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Ex1.xml" ContentType="application/vnd.ms-office.chartex+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8.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60" r:id="rId6"/>
    <p:sldId id="274" r:id="rId7"/>
    <p:sldId id="273" r:id="rId8"/>
    <p:sldId id="292" r:id="rId9"/>
    <p:sldId id="1099" r:id="rId10"/>
    <p:sldId id="272" r:id="rId11"/>
    <p:sldId id="284" r:id="rId12"/>
    <p:sldId id="263" r:id="rId13"/>
    <p:sldId id="279" r:id="rId14"/>
    <p:sldId id="1098" r:id="rId15"/>
    <p:sldId id="282" r:id="rId16"/>
    <p:sldId id="285" r:id="rId17"/>
    <p:sldId id="283" r:id="rId18"/>
    <p:sldId id="276" r:id="rId19"/>
    <p:sldId id="275" r:id="rId20"/>
    <p:sldId id="277" r:id="rId21"/>
    <p:sldId id="289" r:id="rId22"/>
    <p:sldId id="1097" r:id="rId23"/>
    <p:sldId id="268" r:id="rId24"/>
    <p:sldId id="1096" r:id="rId25"/>
    <p:sldId id="1095" r:id="rId26"/>
    <p:sldId id="287"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352D86"/>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A66F7B-4C0B-4CBA-A2D8-56CEBBE7EFA0}" v="15" dt="2025-10-07T12:39:04.744"/>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3" autoAdjust="0"/>
    <p:restoredTop sz="91162" autoAdjust="0"/>
  </p:normalViewPr>
  <p:slideViewPr>
    <p:cSldViewPr snapToGrid="0">
      <p:cViewPr varScale="1">
        <p:scale>
          <a:sx n="107" d="100"/>
          <a:sy n="107" d="100"/>
        </p:scale>
        <p:origin x="1061" y="86"/>
      </p:cViewPr>
      <p:guideLst/>
    </p:cSldViewPr>
  </p:slideViewPr>
  <p:outlineViewPr>
    <p:cViewPr>
      <p:scale>
        <a:sx n="33" d="100"/>
        <a:sy n="33" d="100"/>
      </p:scale>
      <p:origin x="0" y="-186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øystein, Oddmund" userId="f26153e0-b432-43d6-86cb-ef0c15d1b72a" providerId="ADAL" clId="{57F575A8-7995-4D71-8F5E-6FA412ABEF76}"/>
    <pc:docChg chg="modSld">
      <pc:chgData name="Frøystein, Oddmund" userId="f26153e0-b432-43d6-86cb-ef0c15d1b72a" providerId="ADAL" clId="{57F575A8-7995-4D71-8F5E-6FA412ABEF76}" dt="2025-09-01T09:02:51.109" v="66" actId="20577"/>
      <pc:docMkLst>
        <pc:docMk/>
      </pc:docMkLst>
      <pc:sldChg chg="modSp mod modNotesTx">
        <pc:chgData name="Frøystein, Oddmund" userId="f26153e0-b432-43d6-86cb-ef0c15d1b72a" providerId="ADAL" clId="{57F575A8-7995-4D71-8F5E-6FA412ABEF76}" dt="2025-09-01T09:02:51.109" v="66" actId="20577"/>
        <pc:sldMkLst>
          <pc:docMk/>
          <pc:sldMk cId="1380386693" sldId="260"/>
        </pc:sldMkLst>
      </pc:sldChg>
    </pc:docChg>
  </pc:docChgLst>
  <pc:docChgLst>
    <pc:chgData name="Michaelsen, Børje" userId="c36523e3-11ed-4011-9a41-1983019c0634" providerId="ADAL" clId="{96486809-D1AC-4F46-8D49-F7867B4A9C07}"/>
    <pc:docChg chg="custSel modSld">
      <pc:chgData name="Michaelsen, Børje" userId="c36523e3-11ed-4011-9a41-1983019c0634" providerId="ADAL" clId="{96486809-D1AC-4F46-8D49-F7867B4A9C07}" dt="2024-12-16T09:30:33.411" v="7" actId="14100"/>
      <pc:docMkLst>
        <pc:docMk/>
      </pc:docMkLst>
      <pc:sldChg chg="addSp delSp modSp mod modNotesTx">
        <pc:chgData name="Michaelsen, Børje" userId="c36523e3-11ed-4011-9a41-1983019c0634" providerId="ADAL" clId="{96486809-D1AC-4F46-8D49-F7867B4A9C07}" dt="2024-12-16T09:30:33.411" v="7" actId="14100"/>
        <pc:sldMkLst>
          <pc:docMk/>
          <pc:sldMk cId="4206418978" sldId="283"/>
        </pc:sldMkLst>
      </pc:sldChg>
    </pc:docChg>
  </pc:docChgLst>
  <pc:docChgLst>
    <pc:chgData name="Michaelsen, Børje" userId="c36523e3-11ed-4011-9a41-1983019c0634" providerId="ADAL" clId="{5A255DFE-C7BD-459E-BCAC-2F1E657FB216}"/>
    <pc:docChg chg="custSel modSld">
      <pc:chgData name="Michaelsen, Børje" userId="c36523e3-11ed-4011-9a41-1983019c0634" providerId="ADAL" clId="{5A255DFE-C7BD-459E-BCAC-2F1E657FB216}" dt="2024-08-28T11:19:31.101" v="923" actId="1076"/>
      <pc:docMkLst>
        <pc:docMk/>
      </pc:docMkLst>
      <pc:sldChg chg="modSp mod modNotesTx">
        <pc:chgData name="Michaelsen, Børje" userId="c36523e3-11ed-4011-9a41-1983019c0634" providerId="ADAL" clId="{5A255DFE-C7BD-459E-BCAC-2F1E657FB216}" dt="2024-08-06T09:20:15.686" v="290" actId="20577"/>
        <pc:sldMkLst>
          <pc:docMk/>
          <pc:sldMk cId="1380386693" sldId="260"/>
        </pc:sldMkLst>
      </pc:sldChg>
      <pc:sldChg chg="addSp delSp modSp mod">
        <pc:chgData name="Michaelsen, Børje" userId="c36523e3-11ed-4011-9a41-1983019c0634" providerId="ADAL" clId="{5A255DFE-C7BD-459E-BCAC-2F1E657FB216}" dt="2024-08-07T14:17:04.793" v="610" actId="27918"/>
        <pc:sldMkLst>
          <pc:docMk/>
          <pc:sldMk cId="3237931907" sldId="263"/>
        </pc:sldMkLst>
      </pc:sldChg>
      <pc:sldChg chg="addSp delSp modSp mod modNotesTx">
        <pc:chgData name="Michaelsen, Børje" userId="c36523e3-11ed-4011-9a41-1983019c0634" providerId="ADAL" clId="{5A255DFE-C7BD-459E-BCAC-2F1E657FB216}" dt="2024-08-28T11:19:31.101" v="923" actId="1076"/>
        <pc:sldMkLst>
          <pc:docMk/>
          <pc:sldMk cId="394652420" sldId="268"/>
        </pc:sldMkLst>
      </pc:sldChg>
      <pc:sldChg chg="addSp delSp modSp mod modNotesTx">
        <pc:chgData name="Michaelsen, Børje" userId="c36523e3-11ed-4011-9a41-1983019c0634" providerId="ADAL" clId="{5A255DFE-C7BD-459E-BCAC-2F1E657FB216}" dt="2024-08-05T09:26:59.413" v="81" actId="1038"/>
        <pc:sldMkLst>
          <pc:docMk/>
          <pc:sldMk cId="1763573476" sldId="269"/>
        </pc:sldMkLst>
      </pc:sldChg>
      <pc:sldChg chg="addSp delSp modSp mod modNotesTx">
        <pc:chgData name="Michaelsen, Børje" userId="c36523e3-11ed-4011-9a41-1983019c0634" providerId="ADAL" clId="{5A255DFE-C7BD-459E-BCAC-2F1E657FB216}" dt="2024-08-08T11:40:16.577" v="719" actId="20577"/>
        <pc:sldMkLst>
          <pc:docMk/>
          <pc:sldMk cId="1348694183" sldId="272"/>
        </pc:sldMkLst>
      </pc:sldChg>
      <pc:sldChg chg="addSp delSp modSp mod modNotesTx">
        <pc:chgData name="Michaelsen, Børje" userId="c36523e3-11ed-4011-9a41-1983019c0634" providerId="ADAL" clId="{5A255DFE-C7BD-459E-BCAC-2F1E657FB216}" dt="2024-08-05T13:02:31.504" v="178" actId="27918"/>
        <pc:sldMkLst>
          <pc:docMk/>
          <pc:sldMk cId="4110371661" sldId="275"/>
        </pc:sldMkLst>
      </pc:sldChg>
      <pc:sldChg chg="addSp delSp modSp mod modNotesTx">
        <pc:chgData name="Michaelsen, Børje" userId="c36523e3-11ed-4011-9a41-1983019c0634" providerId="ADAL" clId="{5A255DFE-C7BD-459E-BCAC-2F1E657FB216}" dt="2024-08-05T11:29:38.024" v="138" actId="20577"/>
        <pc:sldMkLst>
          <pc:docMk/>
          <pc:sldMk cId="768537486" sldId="276"/>
        </pc:sldMkLst>
      </pc:sldChg>
      <pc:sldChg chg="addSp delSp modSp mod">
        <pc:chgData name="Michaelsen, Børje" userId="c36523e3-11ed-4011-9a41-1983019c0634" providerId="ADAL" clId="{5A255DFE-C7BD-459E-BCAC-2F1E657FB216}" dt="2024-08-05T13:46:23.579" v="213" actId="27918"/>
        <pc:sldMkLst>
          <pc:docMk/>
          <pc:sldMk cId="2721633966" sldId="277"/>
        </pc:sldMkLst>
      </pc:sldChg>
      <pc:sldChg chg="addSp delSp modSp mod">
        <pc:chgData name="Michaelsen, Børje" userId="c36523e3-11ed-4011-9a41-1983019c0634" providerId="ADAL" clId="{5A255DFE-C7BD-459E-BCAC-2F1E657FB216}" dt="2024-08-26T13:18:11.323" v="907" actId="13926"/>
        <pc:sldMkLst>
          <pc:docMk/>
          <pc:sldMk cId="662108869" sldId="279"/>
        </pc:sldMkLst>
      </pc:sldChg>
      <pc:sldChg chg="addSp delSp modSp mod">
        <pc:chgData name="Michaelsen, Børje" userId="c36523e3-11ed-4011-9a41-1983019c0634" providerId="ADAL" clId="{5A255DFE-C7BD-459E-BCAC-2F1E657FB216}" dt="2024-08-26T11:43:53.514" v="795" actId="20577"/>
        <pc:sldMkLst>
          <pc:docMk/>
          <pc:sldMk cId="835482435" sldId="282"/>
        </pc:sldMkLst>
      </pc:sldChg>
      <pc:sldChg chg="addSp delSp modSp mod modNotesTx">
        <pc:chgData name="Michaelsen, Børje" userId="c36523e3-11ed-4011-9a41-1983019c0634" providerId="ADAL" clId="{5A255DFE-C7BD-459E-BCAC-2F1E657FB216}" dt="2024-08-12T09:46:53.624" v="744" actId="962"/>
        <pc:sldMkLst>
          <pc:docMk/>
          <pc:sldMk cId="3156779651" sldId="284"/>
        </pc:sldMkLst>
      </pc:sldChg>
      <pc:sldChg chg="addSp delSp modSp mod modNotesTx">
        <pc:chgData name="Michaelsen, Børje" userId="c36523e3-11ed-4011-9a41-1983019c0634" providerId="ADAL" clId="{5A255DFE-C7BD-459E-BCAC-2F1E657FB216}" dt="2024-08-13T07:37:59.158" v="783" actId="20577"/>
        <pc:sldMkLst>
          <pc:docMk/>
          <pc:sldMk cId="4268334138" sldId="285"/>
        </pc:sldMkLst>
      </pc:sldChg>
      <pc:sldChg chg="addSp delSp modSp mod">
        <pc:chgData name="Michaelsen, Børje" userId="c36523e3-11ed-4011-9a41-1983019c0634" providerId="ADAL" clId="{5A255DFE-C7BD-459E-BCAC-2F1E657FB216}" dt="2024-08-06T06:56:19.767" v="230" actId="14100"/>
        <pc:sldMkLst>
          <pc:docMk/>
          <pc:sldMk cId="1736272724" sldId="289"/>
        </pc:sldMkLst>
      </pc:sldChg>
      <pc:sldChg chg="addSp delSp modSp mod">
        <pc:chgData name="Michaelsen, Børje" userId="c36523e3-11ed-4011-9a41-1983019c0634" providerId="ADAL" clId="{5A255DFE-C7BD-459E-BCAC-2F1E657FB216}" dt="2024-08-07T09:56:51.237" v="431" actId="27918"/>
        <pc:sldMkLst>
          <pc:docMk/>
          <pc:sldMk cId="3663715429" sldId="292"/>
        </pc:sldMkLst>
      </pc:sldChg>
      <pc:sldChg chg="addSp delSp modSp mod modNotesTx">
        <pc:chgData name="Michaelsen, Børje" userId="c36523e3-11ed-4011-9a41-1983019c0634" providerId="ADAL" clId="{5A255DFE-C7BD-459E-BCAC-2F1E657FB216}" dt="2024-08-05T09:26:01.090" v="51" actId="1037"/>
        <pc:sldMkLst>
          <pc:docMk/>
          <pc:sldMk cId="559240798" sldId="1093"/>
        </pc:sldMkLst>
      </pc:sldChg>
    </pc:docChg>
  </pc:docChgLst>
  <pc:docChgLst>
    <pc:chgData name="Michaelsen, Børje" userId="c36523e3-11ed-4011-9a41-1983019c0634" providerId="ADAL" clId="{83FF8062-202C-4766-8BEB-380B0CC5A041}"/>
    <pc:docChg chg="undo custSel modSld">
      <pc:chgData name="Michaelsen, Børje" userId="c36523e3-11ed-4011-9a41-1983019c0634" providerId="ADAL" clId="{83FF8062-202C-4766-8BEB-380B0CC5A041}" dt="2025-10-07T12:39:08.584" v="414" actId="14100"/>
      <pc:docMkLst>
        <pc:docMk/>
      </pc:docMkLst>
      <pc:sldChg chg="modSp mod">
        <pc:chgData name="Michaelsen, Børje" userId="c36523e3-11ed-4011-9a41-1983019c0634" providerId="ADAL" clId="{83FF8062-202C-4766-8BEB-380B0CC5A041}" dt="2025-10-07T12:39:08.584" v="414" actId="14100"/>
        <pc:sldMkLst>
          <pc:docMk/>
          <pc:sldMk cId="1115595437" sldId="256"/>
        </pc:sldMkLst>
        <pc:spChg chg="mod">
          <ac:chgData name="Michaelsen, Børje" userId="c36523e3-11ed-4011-9a41-1983019c0634" providerId="ADAL" clId="{83FF8062-202C-4766-8BEB-380B0CC5A041}" dt="2025-10-07T12:39:08.584" v="414" actId="14100"/>
          <ac:spMkLst>
            <pc:docMk/>
            <pc:sldMk cId="1115595437" sldId="256"/>
            <ac:spMk id="3" creationId="{00000000-0000-0000-0000-000000000000}"/>
          </ac:spMkLst>
        </pc:spChg>
      </pc:sldChg>
      <pc:sldChg chg="addSp delSp modSp mod">
        <pc:chgData name="Michaelsen, Børje" userId="c36523e3-11ed-4011-9a41-1983019c0634" providerId="ADAL" clId="{83FF8062-202C-4766-8BEB-380B0CC5A041}" dt="2025-10-01T11:57:49.582" v="152" actId="1076"/>
        <pc:sldMkLst>
          <pc:docMk/>
          <pc:sldMk cId="3237931907" sldId="263"/>
        </pc:sldMkLst>
        <pc:spChg chg="mod">
          <ac:chgData name="Michaelsen, Børje" userId="c36523e3-11ed-4011-9a41-1983019c0634" providerId="ADAL" clId="{83FF8062-202C-4766-8BEB-380B0CC5A041}" dt="2025-10-01T11:54:32.044" v="127" actId="1076"/>
          <ac:spMkLst>
            <pc:docMk/>
            <pc:sldMk cId="3237931907" sldId="263"/>
            <ac:spMk id="10" creationId="{00000000-0000-0000-0000-000000000000}"/>
          </ac:spMkLst>
        </pc:spChg>
        <pc:graphicFrameChg chg="add mod">
          <ac:chgData name="Michaelsen, Børje" userId="c36523e3-11ed-4011-9a41-1983019c0634" providerId="ADAL" clId="{83FF8062-202C-4766-8BEB-380B0CC5A041}" dt="2025-10-01T11:52:24.145" v="101" actId="14100"/>
          <ac:graphicFrameMkLst>
            <pc:docMk/>
            <pc:sldMk cId="3237931907" sldId="263"/>
            <ac:graphicFrameMk id="4" creationId="{E5C71C2E-AF53-CAD5-0770-CF80592B48C1}"/>
          </ac:graphicFrameMkLst>
        </pc:graphicFrameChg>
        <pc:graphicFrameChg chg="mod">
          <ac:chgData name="Michaelsen, Børje" userId="c36523e3-11ed-4011-9a41-1983019c0634" providerId="ADAL" clId="{83FF8062-202C-4766-8BEB-380B0CC5A041}" dt="2025-10-01T11:53:33.955" v="121"/>
          <ac:graphicFrameMkLst>
            <pc:docMk/>
            <pc:sldMk cId="3237931907" sldId="263"/>
            <ac:graphicFrameMk id="8" creationId="{A2EA6BEA-40CE-FEB6-297B-67375B9B5C12}"/>
          </ac:graphicFrameMkLst>
        </pc:graphicFrameChg>
        <pc:graphicFrameChg chg="add mod">
          <ac:chgData name="Michaelsen, Børje" userId="c36523e3-11ed-4011-9a41-1983019c0634" providerId="ADAL" clId="{83FF8062-202C-4766-8BEB-380B0CC5A041}" dt="2025-10-01T11:57:49.582" v="152" actId="1076"/>
          <ac:graphicFrameMkLst>
            <pc:docMk/>
            <pc:sldMk cId="3237931907" sldId="263"/>
            <ac:graphicFrameMk id="9" creationId="{900796C7-9568-AA7D-48B1-D162673FAB3E}"/>
          </ac:graphicFrameMkLst>
        </pc:graphicFrameChg>
      </pc:sldChg>
      <pc:sldChg chg="addSp delSp modSp mod modNotesTx">
        <pc:chgData name="Michaelsen, Børje" userId="c36523e3-11ed-4011-9a41-1983019c0634" providerId="ADAL" clId="{83FF8062-202C-4766-8BEB-380B0CC5A041}" dt="2025-10-06T08:16:12.003" v="371" actId="1076"/>
        <pc:sldMkLst>
          <pc:docMk/>
          <pc:sldMk cId="394652420" sldId="268"/>
        </pc:sldMkLst>
        <pc:spChg chg="mod">
          <ac:chgData name="Michaelsen, Børje" userId="c36523e3-11ed-4011-9a41-1983019c0634" providerId="ADAL" clId="{83FF8062-202C-4766-8BEB-380B0CC5A041}" dt="2025-10-06T08:05:57.405" v="356" actId="6549"/>
          <ac:spMkLst>
            <pc:docMk/>
            <pc:sldMk cId="394652420" sldId="268"/>
            <ac:spMk id="2" creationId="{00000000-0000-0000-0000-000000000000}"/>
          </ac:spMkLst>
        </pc:spChg>
        <pc:spChg chg="mod">
          <ac:chgData name="Michaelsen, Børje" userId="c36523e3-11ed-4011-9a41-1983019c0634" providerId="ADAL" clId="{83FF8062-202C-4766-8BEB-380B0CC5A041}" dt="2025-10-06T08:16:04.762" v="370" actId="14100"/>
          <ac:spMkLst>
            <pc:docMk/>
            <pc:sldMk cId="394652420" sldId="268"/>
            <ac:spMk id="3" creationId="{00000000-0000-0000-0000-000000000000}"/>
          </ac:spMkLst>
        </pc:spChg>
        <pc:spChg chg="mod">
          <ac:chgData name="Michaelsen, Børje" userId="c36523e3-11ed-4011-9a41-1983019c0634" providerId="ADAL" clId="{83FF8062-202C-4766-8BEB-380B0CC5A041}" dt="2025-10-06T08:16:12.003" v="371" actId="1076"/>
          <ac:spMkLst>
            <pc:docMk/>
            <pc:sldMk cId="394652420" sldId="268"/>
            <ac:spMk id="6" creationId="{F678D4D1-44BB-7740-E2AA-366E218E16D4}"/>
          </ac:spMkLst>
        </pc:spChg>
        <pc:graphicFrameChg chg="del">
          <ac:chgData name="Michaelsen, Børje" userId="c36523e3-11ed-4011-9a41-1983019c0634" providerId="ADAL" clId="{83FF8062-202C-4766-8BEB-380B0CC5A041}" dt="2025-10-06T08:06:07.993" v="360" actId="478"/>
          <ac:graphicFrameMkLst>
            <pc:docMk/>
            <pc:sldMk cId="394652420" sldId="268"/>
            <ac:graphicFrameMk id="4" creationId="{8FF32529-F4DC-75AA-D12D-23140962ED4A}"/>
          </ac:graphicFrameMkLst>
        </pc:graphicFrameChg>
        <pc:graphicFrameChg chg="add mod">
          <ac:chgData name="Michaelsen, Børje" userId="c36523e3-11ed-4011-9a41-1983019c0634" providerId="ADAL" clId="{83FF8062-202C-4766-8BEB-380B0CC5A041}" dt="2025-10-06T08:16:00.260" v="369" actId="1076"/>
          <ac:graphicFrameMkLst>
            <pc:docMk/>
            <pc:sldMk cId="394652420" sldId="268"/>
            <ac:graphicFrameMk id="7" creationId="{1E3D24D5-ECA8-2112-3BDB-77C5B304C82F}"/>
          </ac:graphicFrameMkLst>
        </pc:graphicFrameChg>
      </pc:sldChg>
      <pc:sldChg chg="addSp delSp modSp mod modNotesTx">
        <pc:chgData name="Michaelsen, Børje" userId="c36523e3-11ed-4011-9a41-1983019c0634" providerId="ADAL" clId="{83FF8062-202C-4766-8BEB-380B0CC5A041}" dt="2025-10-02T12:32:09.308" v="239" actId="20577"/>
        <pc:sldMkLst>
          <pc:docMk/>
          <pc:sldMk cId="1348694183" sldId="272"/>
        </pc:sldMkLst>
        <pc:spChg chg="mod">
          <ac:chgData name="Michaelsen, Børje" userId="c36523e3-11ed-4011-9a41-1983019c0634" providerId="ADAL" clId="{83FF8062-202C-4766-8BEB-380B0CC5A041}" dt="2025-10-02T12:31:46.544" v="209" actId="255"/>
          <ac:spMkLst>
            <pc:docMk/>
            <pc:sldMk cId="1348694183" sldId="272"/>
            <ac:spMk id="5" creationId="{00000000-0000-0000-0000-000000000000}"/>
          </ac:spMkLst>
        </pc:spChg>
        <pc:graphicFrameChg chg="add mod modGraphic">
          <ac:chgData name="Michaelsen, Børje" userId="c36523e3-11ed-4011-9a41-1983019c0634" providerId="ADAL" clId="{83FF8062-202C-4766-8BEB-380B0CC5A041}" dt="2025-10-02T12:32:09.308" v="239" actId="20577"/>
          <ac:graphicFrameMkLst>
            <pc:docMk/>
            <pc:sldMk cId="1348694183" sldId="272"/>
            <ac:graphicFrameMk id="7" creationId="{291A9B46-BB75-85C9-4673-EF0213CDCE29}"/>
          </ac:graphicFrameMkLst>
        </pc:graphicFrameChg>
        <pc:picChg chg="add mod">
          <ac:chgData name="Michaelsen, Børje" userId="c36523e3-11ed-4011-9a41-1983019c0634" providerId="ADAL" clId="{83FF8062-202C-4766-8BEB-380B0CC5A041}" dt="2025-10-02T12:31:30.356" v="206" actId="1076"/>
          <ac:picMkLst>
            <pc:docMk/>
            <pc:sldMk cId="1348694183" sldId="272"/>
            <ac:picMk id="4" creationId="{AA803D3C-7F15-1F9D-C24D-C808EDD07FFA}"/>
          </ac:picMkLst>
        </pc:picChg>
      </pc:sldChg>
      <pc:sldChg chg="addSp delSp modSp mod">
        <pc:chgData name="Michaelsen, Børje" userId="c36523e3-11ed-4011-9a41-1983019c0634" providerId="ADAL" clId="{83FF8062-202C-4766-8BEB-380B0CC5A041}" dt="2025-10-03T09:27:08.415" v="338" actId="1076"/>
        <pc:sldMkLst>
          <pc:docMk/>
          <pc:sldMk cId="4110371661" sldId="275"/>
        </pc:sldMkLst>
        <pc:graphicFrameChg chg="add mod">
          <ac:chgData name="Michaelsen, Børje" userId="c36523e3-11ed-4011-9a41-1983019c0634" providerId="ADAL" clId="{83FF8062-202C-4766-8BEB-380B0CC5A041}" dt="2025-10-03T09:27:08.415" v="338" actId="1076"/>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83FF8062-202C-4766-8BEB-380B0CC5A041}" dt="2025-10-02T09:16:25.495" v="201" actId="20577"/>
        <pc:sldMkLst>
          <pc:docMk/>
          <pc:sldMk cId="768537486" sldId="276"/>
        </pc:sldMkLst>
        <pc:spChg chg="mod">
          <ac:chgData name="Michaelsen, Børje" userId="c36523e3-11ed-4011-9a41-1983019c0634" providerId="ADAL" clId="{83FF8062-202C-4766-8BEB-380B0CC5A041}" dt="2025-10-02T09:15:34.756" v="162" actId="1076"/>
          <ac:spMkLst>
            <pc:docMk/>
            <pc:sldMk cId="768537486" sldId="276"/>
            <ac:spMk id="5" creationId="{B21E2FD4-D9C7-8BE3-335D-DD3F9D2AE41F}"/>
          </ac:spMkLst>
        </pc:spChg>
        <pc:graphicFrameChg chg="add mod">
          <ac:chgData name="Michaelsen, Børje" userId="c36523e3-11ed-4011-9a41-1983019c0634" providerId="ADAL" clId="{83FF8062-202C-4766-8BEB-380B0CC5A041}" dt="2025-10-02T09:15:54.276" v="169"/>
          <ac:graphicFrameMkLst>
            <pc:docMk/>
            <pc:sldMk cId="768537486" sldId="276"/>
            <ac:graphicFrameMk id="4" creationId="{895A4BA7-4AE7-4C70-0638-9A4DB686F6D9}"/>
          </ac:graphicFrameMkLst>
        </pc:graphicFrameChg>
        <pc:graphicFrameChg chg="add mod modGraphic">
          <ac:chgData name="Michaelsen, Børje" userId="c36523e3-11ed-4011-9a41-1983019c0634" providerId="ADAL" clId="{83FF8062-202C-4766-8BEB-380B0CC5A041}" dt="2025-10-02T09:16:25.495" v="201" actId="20577"/>
          <ac:graphicFrameMkLst>
            <pc:docMk/>
            <pc:sldMk cId="768537486" sldId="276"/>
            <ac:graphicFrameMk id="6" creationId="{547EAAC0-9AC6-C1D9-CDFF-3399114CCD9C}"/>
          </ac:graphicFrameMkLst>
        </pc:graphicFrameChg>
        <pc:picChg chg="add mod">
          <ac:chgData name="Michaelsen, Børje" userId="c36523e3-11ed-4011-9a41-1983019c0634" providerId="ADAL" clId="{83FF8062-202C-4766-8BEB-380B0CC5A041}" dt="2025-10-02T09:15:47.655" v="168" actId="1036"/>
          <ac:picMkLst>
            <pc:docMk/>
            <pc:sldMk cId="768537486" sldId="276"/>
            <ac:picMk id="3" creationId="{A8834A16-A629-BF26-193B-F3B6B15362E5}"/>
          </ac:picMkLst>
        </pc:picChg>
      </pc:sldChg>
      <pc:sldChg chg="addSp delSp modSp mod">
        <pc:chgData name="Michaelsen, Børje" userId="c36523e3-11ed-4011-9a41-1983019c0634" providerId="ADAL" clId="{83FF8062-202C-4766-8BEB-380B0CC5A041}" dt="2025-09-30T09:28:06.759" v="42"/>
        <pc:sldMkLst>
          <pc:docMk/>
          <pc:sldMk cId="2721633966" sldId="277"/>
        </pc:sldMkLst>
        <pc:graphicFrameChg chg="add mod">
          <ac:chgData name="Michaelsen, Børje" userId="c36523e3-11ed-4011-9a41-1983019c0634" providerId="ADAL" clId="{83FF8062-202C-4766-8BEB-380B0CC5A041}" dt="2025-09-30T09:28:06.759" v="42"/>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83FF8062-202C-4766-8BEB-380B0CC5A041}" dt="2025-10-02T07:29:15.525" v="158" actId="20577"/>
        <pc:sldMkLst>
          <pc:docMk/>
          <pc:sldMk cId="662108869" sldId="279"/>
        </pc:sldMkLst>
        <pc:spChg chg="mod">
          <ac:chgData name="Michaelsen, Børje" userId="c36523e3-11ed-4011-9a41-1983019c0634" providerId="ADAL" clId="{83FF8062-202C-4766-8BEB-380B0CC5A041}" dt="2025-10-01T11:55:28.201" v="130" actId="20577"/>
          <ac:spMkLst>
            <pc:docMk/>
            <pc:sldMk cId="662108869" sldId="279"/>
            <ac:spMk id="2" creationId="{00000000-0000-0000-0000-000000000000}"/>
          </ac:spMkLst>
        </pc:spChg>
        <pc:spChg chg="mod">
          <ac:chgData name="Michaelsen, Børje" userId="c36523e3-11ed-4011-9a41-1983019c0634" providerId="ADAL" clId="{83FF8062-202C-4766-8BEB-380B0CC5A041}" dt="2025-10-02T07:29:15.525" v="158" actId="20577"/>
          <ac:spMkLst>
            <pc:docMk/>
            <pc:sldMk cId="662108869" sldId="279"/>
            <ac:spMk id="10" creationId="{00000000-0000-0000-0000-000000000000}"/>
          </ac:spMkLst>
        </pc:spChg>
        <pc:graphicFrameChg chg="add mod">
          <ac:chgData name="Michaelsen, Børje" userId="c36523e3-11ed-4011-9a41-1983019c0634" providerId="ADAL" clId="{83FF8062-202C-4766-8BEB-380B0CC5A041}" dt="2025-10-01T11:55:53.725" v="138" actId="14100"/>
          <ac:graphicFrameMkLst>
            <pc:docMk/>
            <pc:sldMk cId="662108869" sldId="279"/>
            <ac:graphicFrameMk id="4" creationId="{24E4A504-A222-3225-2904-7772932E33DE}"/>
          </ac:graphicFrameMkLst>
        </pc:graphicFrameChg>
        <pc:graphicFrameChg chg="add mod">
          <ac:chgData name="Michaelsen, Børje" userId="c36523e3-11ed-4011-9a41-1983019c0634" providerId="ADAL" clId="{83FF8062-202C-4766-8BEB-380B0CC5A041}" dt="2025-10-01T11:58:27.357" v="157" actId="14100"/>
          <ac:graphicFrameMkLst>
            <pc:docMk/>
            <pc:sldMk cId="662108869" sldId="279"/>
            <ac:graphicFrameMk id="8" creationId="{54099CEB-1703-8B3F-4851-D73D649045F6}"/>
          </ac:graphicFrameMkLst>
        </pc:graphicFrameChg>
      </pc:sldChg>
      <pc:sldChg chg="addSp delSp modSp mod">
        <pc:chgData name="Michaelsen, Børje" userId="c36523e3-11ed-4011-9a41-1983019c0634" providerId="ADAL" clId="{83FF8062-202C-4766-8BEB-380B0CC5A041}" dt="2025-09-29T17:59:35.029" v="34" actId="20577"/>
        <pc:sldMkLst>
          <pc:docMk/>
          <pc:sldMk cId="835482435" sldId="282"/>
        </pc:sldMkLst>
        <pc:spChg chg="mod">
          <ac:chgData name="Michaelsen, Børje" userId="c36523e3-11ed-4011-9a41-1983019c0634" providerId="ADAL" clId="{83FF8062-202C-4766-8BEB-380B0CC5A041}" dt="2025-09-29T17:59:35.029" v="34" actId="20577"/>
          <ac:spMkLst>
            <pc:docMk/>
            <pc:sldMk cId="835482435" sldId="282"/>
            <ac:spMk id="3" creationId="{00000000-0000-0000-0000-000000000000}"/>
          </ac:spMkLst>
        </pc:spChg>
        <pc:graphicFrameChg chg="add mod">
          <ac:chgData name="Michaelsen, Børje" userId="c36523e3-11ed-4011-9a41-1983019c0634" providerId="ADAL" clId="{83FF8062-202C-4766-8BEB-380B0CC5A041}" dt="2025-09-29T17:59:22.077" v="31" actId="1076"/>
          <ac:graphicFrameMkLst>
            <pc:docMk/>
            <pc:sldMk cId="835482435" sldId="282"/>
            <ac:graphicFrameMk id="4" creationId="{78039546-200C-51F9-A3B8-CF9627E87368}"/>
          </ac:graphicFrameMkLst>
        </pc:graphicFrameChg>
      </pc:sldChg>
      <pc:sldChg chg="addSp delSp modSp mod">
        <pc:chgData name="Michaelsen, Børje" userId="c36523e3-11ed-4011-9a41-1983019c0634" providerId="ADAL" clId="{83FF8062-202C-4766-8BEB-380B0CC5A041}" dt="2025-10-07T09:40:54.238" v="412" actId="20577"/>
        <pc:sldMkLst>
          <pc:docMk/>
          <pc:sldMk cId="4206418978" sldId="283"/>
        </pc:sldMkLst>
        <pc:spChg chg="mod">
          <ac:chgData name="Michaelsen, Børje" userId="c36523e3-11ed-4011-9a41-1983019c0634" providerId="ADAL" clId="{83FF8062-202C-4766-8BEB-380B0CC5A041}" dt="2025-10-07T09:40:54.238" v="412" actId="20577"/>
          <ac:spMkLst>
            <pc:docMk/>
            <pc:sldMk cId="4206418978" sldId="283"/>
            <ac:spMk id="12" creationId="{00000000-0000-0000-0000-000000000000}"/>
          </ac:spMkLst>
        </pc:spChg>
        <pc:graphicFrameChg chg="del">
          <ac:chgData name="Michaelsen, Børje" userId="c36523e3-11ed-4011-9a41-1983019c0634" providerId="ADAL" clId="{83FF8062-202C-4766-8BEB-380B0CC5A041}" dt="2025-10-07T09:40:39.486" v="404" actId="478"/>
          <ac:graphicFrameMkLst>
            <pc:docMk/>
            <pc:sldMk cId="4206418978" sldId="283"/>
            <ac:graphicFrameMk id="2" creationId="{79A0F035-6E3E-5A03-587D-E8262889D0DF}"/>
          </ac:graphicFrameMkLst>
        </pc:graphicFrameChg>
        <pc:graphicFrameChg chg="add del mod">
          <ac:chgData name="Michaelsen, Børje" userId="c36523e3-11ed-4011-9a41-1983019c0634" providerId="ADAL" clId="{83FF8062-202C-4766-8BEB-380B0CC5A041}" dt="2025-10-07T09:39:35.019" v="395" actId="478"/>
          <ac:graphicFrameMkLst>
            <pc:docMk/>
            <pc:sldMk cId="4206418978" sldId="283"/>
            <ac:graphicFrameMk id="3" creationId="{0A657AB3-55B2-F2AB-917A-1DE381372AC8}"/>
          </ac:graphicFrameMkLst>
        </pc:graphicFrameChg>
        <pc:graphicFrameChg chg="del">
          <ac:chgData name="Michaelsen, Børje" userId="c36523e3-11ed-4011-9a41-1983019c0634" providerId="ADAL" clId="{83FF8062-202C-4766-8BEB-380B0CC5A041}" dt="2025-10-07T08:59:43.072" v="390" actId="478"/>
          <ac:graphicFrameMkLst>
            <pc:docMk/>
            <pc:sldMk cId="4206418978" sldId="283"/>
            <ac:graphicFrameMk id="4" creationId="{95DCBE3D-B153-8797-AED0-2CF12836AB9F}"/>
          </ac:graphicFrameMkLst>
        </pc:graphicFrameChg>
        <pc:graphicFrameChg chg="add mod">
          <ac:chgData name="Michaelsen, Børje" userId="c36523e3-11ed-4011-9a41-1983019c0634" providerId="ADAL" clId="{83FF8062-202C-4766-8BEB-380B0CC5A041}" dt="2025-10-07T09:39:48.224" v="399" actId="208"/>
          <ac:graphicFrameMkLst>
            <pc:docMk/>
            <pc:sldMk cId="4206418978" sldId="283"/>
            <ac:graphicFrameMk id="5" creationId="{0A657AB3-55B2-F2AB-917A-1DE381372AC8}"/>
          </ac:graphicFrameMkLst>
        </pc:graphicFrameChg>
        <pc:graphicFrameChg chg="add mod">
          <ac:chgData name="Michaelsen, Børje" userId="c36523e3-11ed-4011-9a41-1983019c0634" providerId="ADAL" clId="{83FF8062-202C-4766-8BEB-380B0CC5A041}" dt="2025-10-07T09:40:47.528" v="408" actId="14100"/>
          <ac:graphicFrameMkLst>
            <pc:docMk/>
            <pc:sldMk cId="4206418978" sldId="283"/>
            <ac:graphicFrameMk id="6" creationId="{0782D2DE-9174-4AB9-B434-004D962D7D63}"/>
          </ac:graphicFrameMkLst>
        </pc:graphicFrameChg>
      </pc:sldChg>
      <pc:sldChg chg="addSp delSp modSp mod modNotesTx">
        <pc:chgData name="Michaelsen, Børje" userId="c36523e3-11ed-4011-9a41-1983019c0634" providerId="ADAL" clId="{83FF8062-202C-4766-8BEB-380B0CC5A041}" dt="2025-10-01T08:03:15.473" v="73" actId="20577"/>
        <pc:sldMkLst>
          <pc:docMk/>
          <pc:sldMk cId="3156779651" sldId="284"/>
        </pc:sldMkLst>
        <pc:spChg chg="mod">
          <ac:chgData name="Michaelsen, Børje" userId="c36523e3-11ed-4011-9a41-1983019c0634" providerId="ADAL" clId="{83FF8062-202C-4766-8BEB-380B0CC5A041}" dt="2025-10-01T08:03:15.473" v="73" actId="20577"/>
          <ac:spMkLst>
            <pc:docMk/>
            <pc:sldMk cId="3156779651" sldId="284"/>
            <ac:spMk id="3" creationId="{00000000-0000-0000-0000-000000000000}"/>
          </ac:spMkLst>
        </pc:spChg>
        <pc:spChg chg="mod">
          <ac:chgData name="Michaelsen, Børje" userId="c36523e3-11ed-4011-9a41-1983019c0634" providerId="ADAL" clId="{83FF8062-202C-4766-8BEB-380B0CC5A041}" dt="2025-10-01T08:02:34.343" v="69" actId="1076"/>
          <ac:spMkLst>
            <pc:docMk/>
            <pc:sldMk cId="3156779651" sldId="284"/>
            <ac:spMk id="29" creationId="{00000000-0000-0000-0000-000000000000}"/>
          </ac:spMkLst>
        </pc:spChg>
        <pc:graphicFrameChg chg="add mod">
          <ac:chgData name="Michaelsen, Børje" userId="c36523e3-11ed-4011-9a41-1983019c0634" providerId="ADAL" clId="{83FF8062-202C-4766-8BEB-380B0CC5A041}" dt="2025-10-01T08:02:13.613" v="59" actId="1076"/>
          <ac:graphicFrameMkLst>
            <pc:docMk/>
            <pc:sldMk cId="3156779651" sldId="284"/>
            <ac:graphicFrameMk id="40" creationId="{FFF4DAEE-40CF-7BA4-DFB9-9B0F2A152CB8}"/>
          </ac:graphicFrameMkLst>
        </pc:graphicFrameChg>
        <pc:graphicFrameChg chg="add mod">
          <ac:chgData name="Michaelsen, Børje" userId="c36523e3-11ed-4011-9a41-1983019c0634" providerId="ADAL" clId="{83FF8062-202C-4766-8BEB-380B0CC5A041}" dt="2025-10-01T08:02:23.064" v="67" actId="1036"/>
          <ac:graphicFrameMkLst>
            <pc:docMk/>
            <pc:sldMk cId="3156779651" sldId="284"/>
            <ac:graphicFrameMk id="41" creationId="{F1D4049E-9EB9-8CE8-325E-AD8DFBF045C4}"/>
          </ac:graphicFrameMkLst>
        </pc:graphicFrameChg>
      </pc:sldChg>
      <pc:sldChg chg="addSp delSp modSp mod modNotesTx">
        <pc:chgData name="Michaelsen, Børje" userId="c36523e3-11ed-4011-9a41-1983019c0634" providerId="ADAL" clId="{83FF8062-202C-4766-8BEB-380B0CC5A041}" dt="2025-10-03T08:26:54.933" v="334" actId="6549"/>
        <pc:sldMkLst>
          <pc:docMk/>
          <pc:sldMk cId="4268334138" sldId="285"/>
        </pc:sldMkLst>
        <pc:spChg chg="mod">
          <ac:chgData name="Michaelsen, Børje" userId="c36523e3-11ed-4011-9a41-1983019c0634" providerId="ADAL" clId="{83FF8062-202C-4766-8BEB-380B0CC5A041}" dt="2025-10-03T08:26:54.933" v="334" actId="6549"/>
          <ac:spMkLst>
            <pc:docMk/>
            <pc:sldMk cId="4268334138" sldId="285"/>
            <ac:spMk id="3" creationId="{0E208661-40B4-4483-9A05-FE473BED7235}"/>
          </ac:spMkLst>
        </pc:spChg>
        <pc:spChg chg="mod">
          <ac:chgData name="Michaelsen, Børje" userId="c36523e3-11ed-4011-9a41-1983019c0634" providerId="ADAL" clId="{83FF8062-202C-4766-8BEB-380B0CC5A041}" dt="2025-10-03T08:25:39.412" v="266" actId="6549"/>
          <ac:spMkLst>
            <pc:docMk/>
            <pc:sldMk cId="4268334138" sldId="285"/>
            <ac:spMk id="8" creationId="{00000000-0000-0000-0000-000000000000}"/>
          </ac:spMkLst>
        </pc:spChg>
        <pc:graphicFrameChg chg="mod">
          <ac:chgData name="Michaelsen, Børje" userId="c36523e3-11ed-4011-9a41-1983019c0634" providerId="ADAL" clId="{83FF8062-202C-4766-8BEB-380B0CC5A041}" dt="2025-10-03T08:26:11.923" v="313"/>
          <ac:graphicFrameMkLst>
            <pc:docMk/>
            <pc:sldMk cId="4268334138" sldId="285"/>
            <ac:graphicFrameMk id="5" creationId="{69A96E7B-2E5C-0EF0-E6A9-A9E370BCA5D3}"/>
          </ac:graphicFrameMkLst>
        </pc:graphicFrameChg>
        <pc:graphicFrameChg chg="add mod">
          <ac:chgData name="Michaelsen, Børje" userId="c36523e3-11ed-4011-9a41-1983019c0634" providerId="ADAL" clId="{83FF8062-202C-4766-8BEB-380B0CC5A041}" dt="2025-10-03T08:26:37.813" v="318" actId="207"/>
          <ac:graphicFrameMkLst>
            <pc:docMk/>
            <pc:sldMk cId="4268334138" sldId="285"/>
            <ac:graphicFrameMk id="6" creationId="{20743EAD-2704-49A5-4317-249C8750BC66}"/>
          </ac:graphicFrameMkLst>
        </pc:graphicFrameChg>
      </pc:sldChg>
      <pc:sldChg chg="addSp delSp modSp mod">
        <pc:chgData name="Michaelsen, Børje" userId="c36523e3-11ed-4011-9a41-1983019c0634" providerId="ADAL" clId="{83FF8062-202C-4766-8BEB-380B0CC5A041}" dt="2025-10-06T09:59:13.008" v="389" actId="208"/>
        <pc:sldMkLst>
          <pc:docMk/>
          <pc:sldMk cId="1736272724" sldId="289"/>
        </pc:sldMkLst>
        <pc:graphicFrameChg chg="add mod">
          <ac:chgData name="Michaelsen, Børje" userId="c36523e3-11ed-4011-9a41-1983019c0634" providerId="ADAL" clId="{83FF8062-202C-4766-8BEB-380B0CC5A041}" dt="2025-10-06T09:58:23.557" v="377" actId="14100"/>
          <ac:graphicFrameMkLst>
            <pc:docMk/>
            <pc:sldMk cId="1736272724" sldId="289"/>
            <ac:graphicFrameMk id="4" creationId="{028D2252-F4B0-498F-AA99-FB6CF217ADD0}"/>
          </ac:graphicFrameMkLst>
        </pc:graphicFrameChg>
        <pc:graphicFrameChg chg="add mod">
          <ac:chgData name="Michaelsen, Børje" userId="c36523e3-11ed-4011-9a41-1983019c0634" providerId="ADAL" clId="{83FF8062-202C-4766-8BEB-380B0CC5A041}" dt="2025-10-06T09:58:43.916" v="383" actId="208"/>
          <ac:graphicFrameMkLst>
            <pc:docMk/>
            <pc:sldMk cId="1736272724" sldId="289"/>
            <ac:graphicFrameMk id="5" creationId="{00000000-0008-0000-0000-000002000000}"/>
          </ac:graphicFrameMkLst>
        </pc:graphicFrameChg>
        <pc:graphicFrameChg chg="add mod">
          <ac:chgData name="Michaelsen, Børje" userId="c36523e3-11ed-4011-9a41-1983019c0634" providerId="ADAL" clId="{83FF8062-202C-4766-8BEB-380B0CC5A041}" dt="2025-10-06T09:59:13.008" v="389" actId="208"/>
          <ac:graphicFrameMkLst>
            <pc:docMk/>
            <pc:sldMk cId="1736272724" sldId="289"/>
            <ac:graphicFrameMk id="6" creationId="{00000000-0008-0000-0200-000002000000}"/>
          </ac:graphicFrameMkLst>
        </pc:graphicFrameChg>
        <pc:graphicFrameChg chg="del">
          <ac:chgData name="Michaelsen, Børje" userId="c36523e3-11ed-4011-9a41-1983019c0634" providerId="ADAL" clId="{83FF8062-202C-4766-8BEB-380B0CC5A041}" dt="2025-10-06T09:59:01.329" v="384" actId="478"/>
          <ac:graphicFrameMkLst>
            <pc:docMk/>
            <pc:sldMk cId="1736272724" sldId="289"/>
            <ac:graphicFrameMk id="8" creationId="{00000000-0008-0000-0200-000002000000}"/>
          </ac:graphicFrameMkLst>
        </pc:graphicFrameChg>
        <pc:graphicFrameChg chg="del">
          <ac:chgData name="Michaelsen, Børje" userId="c36523e3-11ed-4011-9a41-1983019c0634" providerId="ADAL" clId="{83FF8062-202C-4766-8BEB-380B0CC5A041}" dt="2025-10-06T09:58:33.586" v="378" actId="478"/>
          <ac:graphicFrameMkLst>
            <pc:docMk/>
            <pc:sldMk cId="1736272724" sldId="289"/>
            <ac:graphicFrameMk id="9" creationId="{00000000-0008-0000-0000-000002000000}"/>
          </ac:graphicFrameMkLst>
        </pc:graphicFrameChg>
        <pc:graphicFrameChg chg="del">
          <ac:chgData name="Michaelsen, Børje" userId="c36523e3-11ed-4011-9a41-1983019c0634" providerId="ADAL" clId="{83FF8062-202C-4766-8BEB-380B0CC5A041}" dt="2025-10-06T09:58:07.585" v="372" actId="478"/>
          <ac:graphicFrameMkLst>
            <pc:docMk/>
            <pc:sldMk cId="1736272724" sldId="289"/>
            <ac:graphicFrameMk id="10" creationId="{028D2252-F4B0-498F-AA99-FB6CF217ADD0}"/>
          </ac:graphicFrameMkLst>
        </pc:graphicFrameChg>
      </pc:sldChg>
      <pc:sldChg chg="addSp delSp modSp mod">
        <pc:chgData name="Michaelsen, Børje" userId="c36523e3-11ed-4011-9a41-1983019c0634" providerId="ADAL" clId="{83FF8062-202C-4766-8BEB-380B0CC5A041}" dt="2025-09-29T16:55:07.077" v="27" actId="20577"/>
        <pc:sldMkLst>
          <pc:docMk/>
          <pc:sldMk cId="3663715429" sldId="292"/>
        </pc:sldMkLst>
        <pc:spChg chg="mod">
          <ac:chgData name="Michaelsen, Børje" userId="c36523e3-11ed-4011-9a41-1983019c0634" providerId="ADAL" clId="{83FF8062-202C-4766-8BEB-380B0CC5A041}" dt="2025-09-29T16:54:12.926" v="11" actId="20577"/>
          <ac:spMkLst>
            <pc:docMk/>
            <pc:sldMk cId="3663715429" sldId="292"/>
            <ac:spMk id="7" creationId="{00000000-0000-0000-0000-000000000000}"/>
          </ac:spMkLst>
        </pc:spChg>
        <pc:spChg chg="mod">
          <ac:chgData name="Michaelsen, Børje" userId="c36523e3-11ed-4011-9a41-1983019c0634" providerId="ADAL" clId="{83FF8062-202C-4766-8BEB-380B0CC5A041}" dt="2025-09-29T16:55:07.077" v="27" actId="20577"/>
          <ac:spMkLst>
            <pc:docMk/>
            <pc:sldMk cId="3663715429" sldId="292"/>
            <ac:spMk id="18" creationId="{00000000-0000-0000-0000-000000000000}"/>
          </ac:spMkLst>
        </pc:spChg>
        <pc:graphicFrameChg chg="add mod">
          <ac:chgData name="Michaelsen, Børje" userId="c36523e3-11ed-4011-9a41-1983019c0634" providerId="ADAL" clId="{83FF8062-202C-4766-8BEB-380B0CC5A041}" dt="2025-09-29T16:53:26.186" v="3" actId="1076"/>
          <ac:graphicFrameMkLst>
            <pc:docMk/>
            <pc:sldMk cId="3663715429" sldId="292"/>
            <ac:graphicFrameMk id="8" creationId="{00000000-0008-0000-0100-000002000000}"/>
          </ac:graphicFrameMkLst>
        </pc:graphicFrameChg>
        <pc:graphicFrameChg chg="add mod">
          <ac:chgData name="Michaelsen, Børje" userId="c36523e3-11ed-4011-9a41-1983019c0634" providerId="ADAL" clId="{83FF8062-202C-4766-8BEB-380B0CC5A041}" dt="2025-09-29T16:54:38.256" v="15" actId="1076"/>
          <ac:graphicFrameMkLst>
            <pc:docMk/>
            <pc:sldMk cId="3663715429" sldId="292"/>
            <ac:graphicFrameMk id="9" creationId="{00000000-0008-0000-0300-000003000000}"/>
          </ac:graphicFrameMkLst>
        </pc:graphicFrameChg>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sldChg>
    </pc:docChg>
  </pc:docChgLst>
  <pc:docChgLst>
    <pc:chgData name="Michaelsen, Børje" userId="S::borje.michaelsen@agderfk.no::c36523e3-11ed-4011-9a41-1983019c0634" providerId="AD" clId="Web-{31E368DC-074D-B528-A87C-4E348777545E}"/>
    <pc:docChg chg="modSld">
      <pc:chgData name="Michaelsen, Børje" userId="S::borje.michaelsen@agderfk.no::c36523e3-11ed-4011-9a41-1983019c0634" providerId="AD" clId="Web-{31E368DC-074D-B528-A87C-4E348777545E}" dt="2024-08-13T13:42:32.079" v="12"/>
      <pc:docMkLst>
        <pc:docMk/>
      </pc:docMkLst>
      <pc:sldChg chg="addSp delSp modSp modNotes">
        <pc:chgData name="Michaelsen, Børje" userId="S::borje.michaelsen@agderfk.no::c36523e3-11ed-4011-9a41-1983019c0634" providerId="AD" clId="Web-{31E368DC-074D-B528-A87C-4E348777545E}" dt="2024-08-13T13:42:32.079" v="12"/>
        <pc:sldMkLst>
          <pc:docMk/>
          <pc:sldMk cId="340623003" sldId="274"/>
        </pc:sldMkLst>
      </pc:sldChg>
    </pc:docChg>
  </pc:docChgLst>
  <pc:docChgLst>
    <pc:chgData name="Lindaas, Gunnar Ogwyn" userId="9f116345-df17-4e62-ba90-3f104129b024" providerId="ADAL" clId="{42A8E43C-39C0-4DDD-B76E-641D047D62CE}"/>
    <pc:docChg chg="modSld">
      <pc:chgData name="Lindaas, Gunnar Ogwyn" userId="9f116345-df17-4e62-ba90-3f104129b024" providerId="ADAL" clId="{42A8E43C-39C0-4DDD-B76E-641D047D62CE}" dt="2022-08-16T19:56:06.260" v="57" actId="20577"/>
      <pc:docMkLst>
        <pc:docMk/>
      </pc:docMkLst>
      <pc:sldChg chg="addSp modSp mod">
        <pc:chgData name="Lindaas, Gunnar Ogwyn" userId="9f116345-df17-4e62-ba90-3f104129b024" providerId="ADAL" clId="{42A8E43C-39C0-4DDD-B76E-641D047D62CE}" dt="2022-08-16T19:56:06.260" v="57" actId="20577"/>
        <pc:sldMkLst>
          <pc:docMk/>
          <pc:sldMk cId="2044844844" sldId="273"/>
        </pc:sldMkLst>
      </pc:sldChg>
    </pc:docChg>
  </pc:docChgLst>
  <pc:docChgLst>
    <pc:chgData name="Frøystein, Oddmund" userId="f26153e0-b432-43d6-86cb-ef0c15d1b72a" providerId="ADAL" clId="{B4BC7838-414A-4DE9-8FA2-8016A87E9438}"/>
    <pc:docChg chg="addSld delSld modSld">
      <pc:chgData name="Frøystein, Oddmund" userId="f26153e0-b432-43d6-86cb-ef0c15d1b72a" providerId="ADAL" clId="{B4BC7838-414A-4DE9-8FA2-8016A87E9438}" dt="2025-08-06T12:09:00.482" v="30" actId="47"/>
      <pc:docMkLst>
        <pc:docMk/>
      </pc:docMkLst>
      <pc:sldChg chg="modSp mod modNotesTx">
        <pc:chgData name="Frøystein, Oddmund" userId="f26153e0-b432-43d6-86cb-ef0c15d1b72a" providerId="ADAL" clId="{B4BC7838-414A-4DE9-8FA2-8016A87E9438}" dt="2025-08-06T09:13:52.233" v="24" actId="20577"/>
        <pc:sldMkLst>
          <pc:docMk/>
          <pc:sldMk cId="1380386693" sldId="260"/>
        </pc:sldMkLst>
      </pc:sldChg>
      <pc:sldChg chg="del">
        <pc:chgData name="Frøystein, Oddmund" userId="f26153e0-b432-43d6-86cb-ef0c15d1b72a" providerId="ADAL" clId="{B4BC7838-414A-4DE9-8FA2-8016A87E9438}" dt="2025-08-06T12:08:47.969" v="28" actId="47"/>
        <pc:sldMkLst>
          <pc:docMk/>
          <pc:sldMk cId="1502201355" sldId="262"/>
        </pc:sldMkLst>
      </pc:sldChg>
      <pc:sldChg chg="del">
        <pc:chgData name="Frøystein, Oddmund" userId="f26153e0-b432-43d6-86cb-ef0c15d1b72a" providerId="ADAL" clId="{B4BC7838-414A-4DE9-8FA2-8016A87E9438}" dt="2025-08-06T12:08:36.222" v="26" actId="47"/>
        <pc:sldMkLst>
          <pc:docMk/>
          <pc:sldMk cId="445425979" sldId="264"/>
        </pc:sldMkLst>
      </pc:sldChg>
      <pc:sldChg chg="del">
        <pc:chgData name="Frøystein, Oddmund" userId="f26153e0-b432-43d6-86cb-ef0c15d1b72a" providerId="ADAL" clId="{B4BC7838-414A-4DE9-8FA2-8016A87E9438}" dt="2025-08-06T12:09:00.482" v="30" actId="47"/>
        <pc:sldMkLst>
          <pc:docMk/>
          <pc:sldMk cId="2441531406" sldId="267"/>
        </pc:sldMkLst>
      </pc:sldChg>
      <pc:sldChg chg="add modTransition">
        <pc:chgData name="Frøystein, Oddmund" userId="f26153e0-b432-43d6-86cb-ef0c15d1b72a" providerId="ADAL" clId="{B4BC7838-414A-4DE9-8FA2-8016A87E9438}" dt="2025-08-06T12:08:33.925" v="25"/>
        <pc:sldMkLst>
          <pc:docMk/>
          <pc:sldMk cId="2082266597" sldId="1097"/>
        </pc:sldMkLst>
      </pc:sldChg>
      <pc:sldChg chg="add modTransition">
        <pc:chgData name="Frøystein, Oddmund" userId="f26153e0-b432-43d6-86cb-ef0c15d1b72a" providerId="ADAL" clId="{B4BC7838-414A-4DE9-8FA2-8016A87E9438}" dt="2025-08-06T12:08:44.240" v="27"/>
        <pc:sldMkLst>
          <pc:docMk/>
          <pc:sldMk cId="1316757100" sldId="1098"/>
        </pc:sldMkLst>
      </pc:sldChg>
      <pc:sldChg chg="add modTransition">
        <pc:chgData name="Frøystein, Oddmund" userId="f26153e0-b432-43d6-86cb-ef0c15d1b72a" providerId="ADAL" clId="{B4BC7838-414A-4DE9-8FA2-8016A87E9438}" dt="2025-08-06T12:08:58.483" v="29"/>
        <pc:sldMkLst>
          <pc:docMk/>
          <pc:sldMk cId="112627956" sldId="1099"/>
        </pc:sldMkLst>
      </pc:sldChg>
    </pc:docChg>
  </pc:docChgLst>
  <pc:docChgLst>
    <pc:chgData name="Michaelsen, Børje" userId="c36523e3-11ed-4011-9a41-1983019c0634" providerId="ADAL" clId="{408EBEF7-FBC7-4735-A8C0-F85DBCD59132}"/>
    <pc:docChg chg="custSel modSld">
      <pc:chgData name="Michaelsen, Børje" userId="c36523e3-11ed-4011-9a41-1983019c0634" providerId="ADAL" clId="{408EBEF7-FBC7-4735-A8C0-F85DBCD59132}" dt="2024-09-20T09:02:18.308" v="74" actId="20577"/>
      <pc:docMkLst>
        <pc:docMk/>
      </pc:docMkLst>
      <pc:sldChg chg="modSp mod">
        <pc:chgData name="Michaelsen, Børje" userId="c36523e3-11ed-4011-9a41-1983019c0634" providerId="ADAL" clId="{408EBEF7-FBC7-4735-A8C0-F85DBCD59132}" dt="2024-09-13T07:26:57.211" v="47" actId="13238"/>
        <pc:sldMkLst>
          <pc:docMk/>
          <pc:sldMk cId="3237931907" sldId="263"/>
        </pc:sldMkLst>
      </pc:sldChg>
      <pc:sldChg chg="modSp">
        <pc:chgData name="Michaelsen, Børje" userId="c36523e3-11ed-4011-9a41-1983019c0634" providerId="ADAL" clId="{408EBEF7-FBC7-4735-A8C0-F85DBCD59132}" dt="2024-09-20T09:01:35.379" v="52" actId="962"/>
        <pc:sldMkLst>
          <pc:docMk/>
          <pc:sldMk cId="1763573476" sldId="269"/>
        </pc:sldMkLst>
      </pc:sldChg>
      <pc:sldChg chg="addSp delSp modSp mod">
        <pc:chgData name="Michaelsen, Børje" userId="c36523e3-11ed-4011-9a41-1983019c0634" providerId="ADAL" clId="{408EBEF7-FBC7-4735-A8C0-F85DBCD59132}" dt="2024-09-13T07:28:35.773" v="50" actId="962"/>
        <pc:sldMkLst>
          <pc:docMk/>
          <pc:sldMk cId="340623003" sldId="274"/>
        </pc:sldMkLst>
      </pc:sldChg>
      <pc:sldChg chg="modSp">
        <pc:chgData name="Michaelsen, Børje" userId="c36523e3-11ed-4011-9a41-1983019c0634" providerId="ADAL" clId="{408EBEF7-FBC7-4735-A8C0-F85DBCD59132}" dt="2024-09-13T07:21:56.456" v="0" actId="207"/>
        <pc:sldMkLst>
          <pc:docMk/>
          <pc:sldMk cId="3663715429" sldId="292"/>
        </pc:sldMkLst>
      </pc:sldChg>
      <pc:sldChg chg="modSp mod">
        <pc:chgData name="Michaelsen, Børje" userId="c36523e3-11ed-4011-9a41-1983019c0634" providerId="ADAL" clId="{408EBEF7-FBC7-4735-A8C0-F85DBCD59132}" dt="2024-09-20T09:02:06.750" v="58" actId="962"/>
        <pc:sldMkLst>
          <pc:docMk/>
          <pc:sldMk cId="559240798" sldId="1093"/>
        </pc:sldMkLst>
      </pc:sldChg>
      <pc:sldChg chg="modNotesTx">
        <pc:chgData name="Michaelsen, Børje" userId="c36523e3-11ed-4011-9a41-1983019c0634" providerId="ADAL" clId="{408EBEF7-FBC7-4735-A8C0-F85DBCD59132}" dt="2024-09-20T09:02:18.308" v="74" actId="20577"/>
        <pc:sldMkLst>
          <pc:docMk/>
          <pc:sldMk cId="2611775227" sldId="1095"/>
        </pc:sldMkLst>
      </pc:sldChg>
    </pc:docChg>
  </pc:docChgLst>
  <pc:docChgLst>
    <pc:chgData name="Michaelsen, Børje" userId="c36523e3-11ed-4011-9a41-1983019c0634" providerId="ADAL" clId="{89285DF3-3C9A-4268-AE6A-4D5840C56568}"/>
    <pc:docChg chg="custSel delSld modSld">
      <pc:chgData name="Michaelsen, Børje" userId="c36523e3-11ed-4011-9a41-1983019c0634" providerId="ADAL" clId="{89285DF3-3C9A-4268-AE6A-4D5840C56568}" dt="2025-02-03T12:00:47.183" v="14" actId="14100"/>
      <pc:docMkLst>
        <pc:docMk/>
      </pc:docMkLst>
      <pc:sldChg chg="modSp mod">
        <pc:chgData name="Michaelsen, Børje" userId="c36523e3-11ed-4011-9a41-1983019c0634" providerId="ADAL" clId="{89285DF3-3C9A-4268-AE6A-4D5840C56568}" dt="2025-02-03T11:59:57.594" v="1" actId="20577"/>
        <pc:sldMkLst>
          <pc:docMk/>
          <pc:sldMk cId="445425979" sldId="264"/>
        </pc:sldMkLst>
      </pc:sldChg>
      <pc:sldChg chg="addSp delSp modSp mod modNotesTx">
        <pc:chgData name="Michaelsen, Børje" userId="c36523e3-11ed-4011-9a41-1983019c0634" providerId="ADAL" clId="{89285DF3-3C9A-4268-AE6A-4D5840C56568}" dt="2025-02-03T12:00:47.183" v="14" actId="14100"/>
        <pc:sldMkLst>
          <pc:docMk/>
          <pc:sldMk cId="394652420" sldId="268"/>
        </pc:sldMkLst>
      </pc:sldChg>
      <pc:sldChg chg="del">
        <pc:chgData name="Michaelsen, Børje" userId="c36523e3-11ed-4011-9a41-1983019c0634" providerId="ADAL" clId="{89285DF3-3C9A-4268-AE6A-4D5840C56568}" dt="2025-02-03T12:00:01.481" v="2" actId="47"/>
        <pc:sldMkLst>
          <pc:docMk/>
          <pc:sldMk cId="1763573476" sldId="269"/>
        </pc:sldMkLst>
      </pc:sldChg>
      <pc:sldChg chg="del">
        <pc:chgData name="Michaelsen, Børje" userId="c36523e3-11ed-4011-9a41-1983019c0634" providerId="ADAL" clId="{89285DF3-3C9A-4268-AE6A-4D5840C56568}" dt="2025-02-03T12:00:02.485" v="3" actId="47"/>
        <pc:sldMkLst>
          <pc:docMk/>
          <pc:sldMk cId="559240798" sldId="1093"/>
        </pc:sldMkLst>
      </pc:sldChg>
    </pc:docChg>
  </pc:docChgLst>
  <pc:docChgLst>
    <pc:chgData name="Michaelsen, Børje" userId="c36523e3-11ed-4011-9a41-1983019c0634" providerId="ADAL" clId="{BA52AB2D-98FC-4F94-A9B1-A54CAAD8D6A0}"/>
    <pc:docChg chg="undo custSel addSld delSld modSld">
      <pc:chgData name="Michaelsen, Børje" userId="c36523e3-11ed-4011-9a41-1983019c0634" providerId="ADAL" clId="{BA52AB2D-98FC-4F94-A9B1-A54CAAD8D6A0}" dt="2023-10-10T11:51:46.414" v="1679" actId="13244"/>
      <pc:docMkLst>
        <pc:docMk/>
      </pc:docMkLst>
      <pc:sldChg chg="modSp mod">
        <pc:chgData name="Michaelsen, Børje" userId="c36523e3-11ed-4011-9a41-1983019c0634" providerId="ADAL" clId="{BA52AB2D-98FC-4F94-A9B1-A54CAAD8D6A0}" dt="2023-09-19T10:33:42" v="730" actId="962"/>
        <pc:sldMkLst>
          <pc:docMk/>
          <pc:sldMk cId="1115595437" sldId="256"/>
        </pc:sldMkLst>
      </pc:sldChg>
      <pc:sldChg chg="modSp mod modNotesTx">
        <pc:chgData name="Michaelsen, Børje" userId="c36523e3-11ed-4011-9a41-1983019c0634" providerId="ADAL" clId="{BA52AB2D-98FC-4F94-A9B1-A54CAAD8D6A0}" dt="2023-09-19T10:44:25.999" v="1035"/>
        <pc:sldMkLst>
          <pc:docMk/>
          <pc:sldMk cId="1380386693" sldId="260"/>
        </pc:sldMkLst>
      </pc:sldChg>
      <pc:sldChg chg="modSp mod">
        <pc:chgData name="Michaelsen, Børje" userId="c36523e3-11ed-4011-9a41-1983019c0634" providerId="ADAL" clId="{BA52AB2D-98FC-4F94-A9B1-A54CAAD8D6A0}" dt="2023-09-19T10:38:50.017" v="937" actId="962"/>
        <pc:sldMkLst>
          <pc:docMk/>
          <pc:sldMk cId="1502201355" sldId="262"/>
        </pc:sldMkLst>
      </pc:sldChg>
      <pc:sldChg chg="addSp delSp modSp mod">
        <pc:chgData name="Michaelsen, Børje" userId="c36523e3-11ed-4011-9a41-1983019c0634" providerId="ADAL" clId="{BA52AB2D-98FC-4F94-A9B1-A54CAAD8D6A0}" dt="2023-09-19T10:47:10.656" v="1098"/>
        <pc:sldMkLst>
          <pc:docMk/>
          <pc:sldMk cId="3237931907" sldId="263"/>
        </pc:sldMkLst>
      </pc:sldChg>
      <pc:sldChg chg="modSp mod">
        <pc:chgData name="Michaelsen, Børje" userId="c36523e3-11ed-4011-9a41-1983019c0634" providerId="ADAL" clId="{BA52AB2D-98FC-4F94-A9B1-A54CAAD8D6A0}" dt="2023-09-19T10:43:13.387" v="1022" actId="962"/>
        <pc:sldMkLst>
          <pc:docMk/>
          <pc:sldMk cId="445425979" sldId="264"/>
        </pc:sldMkLst>
      </pc:sldChg>
      <pc:sldChg chg="modSp mod">
        <pc:chgData name="Michaelsen, Børje" userId="c36523e3-11ed-4011-9a41-1983019c0634" providerId="ADAL" clId="{BA52AB2D-98FC-4F94-A9B1-A54CAAD8D6A0}" dt="2023-09-19T10:38:35.706" v="928" actId="962"/>
        <pc:sldMkLst>
          <pc:docMk/>
          <pc:sldMk cId="2441531406" sldId="267"/>
        </pc:sldMkLst>
      </pc:sldChg>
      <pc:sldChg chg="addSp modSp mod">
        <pc:chgData name="Michaelsen, Børje" userId="c36523e3-11ed-4011-9a41-1983019c0634" providerId="ADAL" clId="{BA52AB2D-98FC-4F94-A9B1-A54CAAD8D6A0}" dt="2023-09-29T13:14:24.604" v="1544"/>
        <pc:sldMkLst>
          <pc:docMk/>
          <pc:sldMk cId="394652420" sldId="268"/>
        </pc:sldMkLst>
      </pc:sldChg>
      <pc:sldChg chg="addSp delSp modSp mod modNotesTx">
        <pc:chgData name="Michaelsen, Børje" userId="c36523e3-11ed-4011-9a41-1983019c0634" providerId="ADAL" clId="{BA52AB2D-98FC-4F94-A9B1-A54CAAD8D6A0}" dt="2023-09-19T10:49:33.048" v="1131" actId="962"/>
        <pc:sldMkLst>
          <pc:docMk/>
          <pc:sldMk cId="1763573476" sldId="269"/>
        </pc:sldMkLst>
      </pc:sldChg>
      <pc:sldChg chg="addSp delSp modSp mod">
        <pc:chgData name="Michaelsen, Børje" userId="c36523e3-11ed-4011-9a41-1983019c0634" providerId="ADAL" clId="{BA52AB2D-98FC-4F94-A9B1-A54CAAD8D6A0}" dt="2023-09-19T10:43:38.128" v="1028" actId="12385"/>
        <pc:sldMkLst>
          <pc:docMk/>
          <pc:sldMk cId="1348694183" sldId="272"/>
        </pc:sldMkLst>
      </pc:sldChg>
      <pc:sldChg chg="modSp mod">
        <pc:chgData name="Michaelsen, Børje" userId="c36523e3-11ed-4011-9a41-1983019c0634" providerId="ADAL" clId="{BA52AB2D-98FC-4F94-A9B1-A54CAAD8D6A0}" dt="2023-09-22T08:46:36.544" v="1171" actId="962"/>
        <pc:sldMkLst>
          <pc:docMk/>
          <pc:sldMk cId="2044844844" sldId="273"/>
        </pc:sldMkLst>
      </pc:sldChg>
      <pc:sldChg chg="addSp modSp mod">
        <pc:chgData name="Michaelsen, Børje" userId="c36523e3-11ed-4011-9a41-1983019c0634" providerId="ADAL" clId="{BA52AB2D-98FC-4F94-A9B1-A54CAAD8D6A0}" dt="2023-09-29T13:13:32.565" v="1520"/>
        <pc:sldMkLst>
          <pc:docMk/>
          <pc:sldMk cId="340623003" sldId="274"/>
        </pc:sldMkLst>
      </pc:sldChg>
      <pc:sldChg chg="addSp delSp modSp mod modNotesTx">
        <pc:chgData name="Michaelsen, Børje" userId="c36523e3-11ed-4011-9a41-1983019c0634" providerId="ADAL" clId="{BA52AB2D-98FC-4F94-A9B1-A54CAAD8D6A0}" dt="2023-09-19T10:48:46.152" v="1120"/>
        <pc:sldMkLst>
          <pc:docMk/>
          <pc:sldMk cId="4110371661" sldId="275"/>
        </pc:sldMkLst>
      </pc:sldChg>
      <pc:sldChg chg="addSp delSp modSp mod">
        <pc:chgData name="Michaelsen, Børje" userId="c36523e3-11ed-4011-9a41-1983019c0634" providerId="ADAL" clId="{BA52AB2D-98FC-4F94-A9B1-A54CAAD8D6A0}" dt="2023-09-19T10:48:29.776" v="1119"/>
        <pc:sldMkLst>
          <pc:docMk/>
          <pc:sldMk cId="768537486" sldId="276"/>
        </pc:sldMkLst>
      </pc:sldChg>
      <pc:sldChg chg="addSp delSp modSp mod">
        <pc:chgData name="Michaelsen, Børje" userId="c36523e3-11ed-4011-9a41-1983019c0634" providerId="ADAL" clId="{BA52AB2D-98FC-4F94-A9B1-A54CAAD8D6A0}" dt="2023-09-19T10:48:55.728" v="1121"/>
        <pc:sldMkLst>
          <pc:docMk/>
          <pc:sldMk cId="2721633966" sldId="277"/>
        </pc:sldMkLst>
      </pc:sldChg>
      <pc:sldChg chg="del">
        <pc:chgData name="Michaelsen, Børje" userId="c36523e3-11ed-4011-9a41-1983019c0634" providerId="ADAL" clId="{BA52AB2D-98FC-4F94-A9B1-A54CAAD8D6A0}" dt="2023-08-30T07:36:53.484" v="153" actId="47"/>
        <pc:sldMkLst>
          <pc:docMk/>
          <pc:sldMk cId="1321071006" sldId="278"/>
        </pc:sldMkLst>
      </pc:sldChg>
      <pc:sldChg chg="addSp delSp modSp mod">
        <pc:chgData name="Michaelsen, Børje" userId="c36523e3-11ed-4011-9a41-1983019c0634" providerId="ADAL" clId="{BA52AB2D-98FC-4F94-A9B1-A54CAAD8D6A0}" dt="2023-09-29T13:13:53.590" v="1522"/>
        <pc:sldMkLst>
          <pc:docMk/>
          <pc:sldMk cId="662108869" sldId="279"/>
        </pc:sldMkLst>
      </pc:sldChg>
      <pc:sldChg chg="addSp delSp modSp mod">
        <pc:chgData name="Michaelsen, Børje" userId="c36523e3-11ed-4011-9a41-1983019c0634" providerId="ADAL" clId="{BA52AB2D-98FC-4F94-A9B1-A54CAAD8D6A0}" dt="2023-09-19T10:47:45.015" v="1109" actId="1036"/>
        <pc:sldMkLst>
          <pc:docMk/>
          <pc:sldMk cId="835482435" sldId="282"/>
        </pc:sldMkLst>
      </pc:sldChg>
      <pc:sldChg chg="addSp delSp modSp mod modNotesTx">
        <pc:chgData name="Michaelsen, Børje" userId="c36523e3-11ed-4011-9a41-1983019c0634" providerId="ADAL" clId="{BA52AB2D-98FC-4F94-A9B1-A54CAAD8D6A0}" dt="2023-09-21T11:19:07.898" v="1169" actId="20577"/>
        <pc:sldMkLst>
          <pc:docMk/>
          <pc:sldMk cId="4206418978" sldId="283"/>
        </pc:sldMkLst>
      </pc:sldChg>
      <pc:sldChg chg="addSp delSp modSp mod modNotesTx">
        <pc:chgData name="Michaelsen, Børje" userId="c36523e3-11ed-4011-9a41-1983019c0634" providerId="ADAL" clId="{BA52AB2D-98FC-4F94-A9B1-A54CAAD8D6A0}" dt="2023-09-29T13:13:42.303" v="1521"/>
        <pc:sldMkLst>
          <pc:docMk/>
          <pc:sldMk cId="3156779651" sldId="284"/>
        </pc:sldMkLst>
      </pc:sldChg>
      <pc:sldChg chg="addSp delSp modSp mod modNotesTx">
        <pc:chgData name="Michaelsen, Børje" userId="c36523e3-11ed-4011-9a41-1983019c0634" providerId="ADAL" clId="{BA52AB2D-98FC-4F94-A9B1-A54CAAD8D6A0}" dt="2023-09-25T12:37:00.361" v="1257"/>
        <pc:sldMkLst>
          <pc:docMk/>
          <pc:sldMk cId="4268334138" sldId="285"/>
        </pc:sldMkLst>
      </pc:sldChg>
      <pc:sldChg chg="modSp del mod">
        <pc:chgData name="Michaelsen, Børje" userId="c36523e3-11ed-4011-9a41-1983019c0634" providerId="ADAL" clId="{BA52AB2D-98FC-4F94-A9B1-A54CAAD8D6A0}" dt="2023-10-10T11:47:32.011" v="1549" actId="47"/>
        <pc:sldMkLst>
          <pc:docMk/>
          <pc:sldMk cId="2226705274" sldId="286"/>
        </pc:sldMkLst>
      </pc:sldChg>
      <pc:sldChg chg="addSp delSp modSp mod">
        <pc:chgData name="Michaelsen, Børje" userId="c36523e3-11ed-4011-9a41-1983019c0634" providerId="ADAL" clId="{BA52AB2D-98FC-4F94-A9B1-A54CAAD8D6A0}" dt="2023-09-22T08:52:07.931" v="1224"/>
        <pc:sldMkLst>
          <pc:docMk/>
          <pc:sldMk cId="2154520298" sldId="287"/>
        </pc:sldMkLst>
      </pc:sldChg>
      <pc:sldChg chg="addSp delSp modSp mod">
        <pc:chgData name="Michaelsen, Børje" userId="c36523e3-11ed-4011-9a41-1983019c0634" providerId="ADAL" clId="{BA52AB2D-98FC-4F94-A9B1-A54CAAD8D6A0}" dt="2023-09-29T13:14:10.778" v="1543" actId="1035"/>
        <pc:sldMkLst>
          <pc:docMk/>
          <pc:sldMk cId="1736272724" sldId="289"/>
        </pc:sldMkLst>
      </pc:sldChg>
      <pc:sldChg chg="addSp delSp modSp mod">
        <pc:chgData name="Michaelsen, Børje" userId="c36523e3-11ed-4011-9a41-1983019c0634" providerId="ADAL" clId="{BA52AB2D-98FC-4F94-A9B1-A54CAAD8D6A0}" dt="2023-09-19T10:45:52.352" v="1065"/>
        <pc:sldMkLst>
          <pc:docMk/>
          <pc:sldMk cId="3663715429" sldId="292"/>
        </pc:sldMkLst>
      </pc:sldChg>
      <pc:sldChg chg="delSp modSp add mod modNotesTx">
        <pc:chgData name="Michaelsen, Børje" userId="c36523e3-11ed-4011-9a41-1983019c0634" providerId="ADAL" clId="{BA52AB2D-98FC-4F94-A9B1-A54CAAD8D6A0}" dt="2023-09-19T10:50:05.343" v="1143"/>
        <pc:sldMkLst>
          <pc:docMk/>
          <pc:sldMk cId="559240798" sldId="1093"/>
        </pc:sldMkLst>
      </pc:sldChg>
      <pc:sldChg chg="addSp delSp modSp mod">
        <pc:chgData name="Michaelsen, Børje" userId="c36523e3-11ed-4011-9a41-1983019c0634" providerId="ADAL" clId="{BA52AB2D-98FC-4F94-A9B1-A54CAAD8D6A0}" dt="2023-09-29T13:15:04.311" v="1548"/>
        <pc:sldMkLst>
          <pc:docMk/>
          <pc:sldMk cId="2611775227" sldId="1095"/>
        </pc:sldMkLst>
      </pc:sldChg>
      <pc:sldChg chg="addSp delSp modSp add mod">
        <pc:chgData name="Michaelsen, Børje" userId="c36523e3-11ed-4011-9a41-1983019c0634" providerId="ADAL" clId="{BA52AB2D-98FC-4F94-A9B1-A54CAAD8D6A0}" dt="2023-10-10T11:51:46.414" v="1679" actId="13244"/>
        <pc:sldMkLst>
          <pc:docMk/>
          <pc:sldMk cId="1610994730" sldId="1096"/>
        </pc:sldMkLst>
      </pc:sldChg>
    </pc:docChg>
  </pc:docChgLst>
  <pc:docChgLst>
    <pc:chgData name="Lindaas, Gunnar Ogwyn" userId="9f116345-df17-4e62-ba90-3f104129b024" providerId="ADAL" clId="{07EFFF4B-7902-4915-9257-7D972DF4FCF0}"/>
    <pc:docChg chg="modSld">
      <pc:chgData name="Lindaas, Gunnar Ogwyn" userId="9f116345-df17-4e62-ba90-3f104129b024" providerId="ADAL" clId="{07EFFF4B-7902-4915-9257-7D972DF4FCF0}" dt="2023-09-21T12:37:38.152" v="13" actId="20577"/>
      <pc:docMkLst>
        <pc:docMk/>
      </pc:docMkLst>
      <pc:sldChg chg="modSp mod">
        <pc:chgData name="Lindaas, Gunnar Ogwyn" userId="9f116345-df17-4e62-ba90-3f104129b024" providerId="ADAL" clId="{07EFFF4B-7902-4915-9257-7D972DF4FCF0}" dt="2023-09-21T12:37:38.152" v="13" actId="20577"/>
        <pc:sldMkLst>
          <pc:docMk/>
          <pc:sldMk cId="2044844844" sldId="273"/>
        </pc:sldMkLst>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ldChg>
    </pc:docChg>
  </pc:docChgLst>
  <pc:docChgLst>
    <pc:chgData name="Michaelsen, Børje" userId="c36523e3-11ed-4011-9a41-1983019c0634" providerId="ADAL" clId="{6A4D8AC4-8423-4262-9E92-0D577FEF4C13}"/>
    <pc:docChg chg="custSel modSld">
      <pc:chgData name="Michaelsen, Børje" userId="c36523e3-11ed-4011-9a41-1983019c0634" providerId="ADAL" clId="{6A4D8AC4-8423-4262-9E92-0D577FEF4C13}" dt="2024-11-11T09:06:03.362" v="52" actId="20577"/>
      <pc:docMkLst>
        <pc:docMk/>
      </pc:docMkLst>
      <pc:sldChg chg="addSp delSp modSp mod">
        <pc:chgData name="Michaelsen, Børje" userId="c36523e3-11ed-4011-9a41-1983019c0634" providerId="ADAL" clId="{6A4D8AC4-8423-4262-9E92-0D577FEF4C13}" dt="2024-10-29T20:23:15.301" v="16"/>
        <pc:sldMkLst>
          <pc:docMk/>
          <pc:sldMk cId="3237931907" sldId="263"/>
        </pc:sldMkLst>
      </pc:sldChg>
      <pc:sldChg chg="modSp mod">
        <pc:chgData name="Michaelsen, Børje" userId="c36523e3-11ed-4011-9a41-1983019c0634" providerId="ADAL" clId="{6A4D8AC4-8423-4262-9E92-0D577FEF4C13}" dt="2024-10-29T20:22:15.836" v="8" actId="1076"/>
        <pc:sldMkLst>
          <pc:docMk/>
          <pc:sldMk cId="1348694183" sldId="272"/>
        </pc:sldMkLst>
      </pc:sldChg>
      <pc:sldChg chg="addSp delSp modSp mod">
        <pc:chgData name="Michaelsen, Børje" userId="c36523e3-11ed-4011-9a41-1983019c0634" providerId="ADAL" clId="{6A4D8AC4-8423-4262-9E92-0D577FEF4C13}" dt="2024-10-29T20:25:48.063" v="24" actId="14100"/>
        <pc:sldMkLst>
          <pc:docMk/>
          <pc:sldMk cId="4110371661" sldId="275"/>
        </pc:sldMkLst>
      </pc:sldChg>
      <pc:sldChg chg="addSp delSp modSp mod">
        <pc:chgData name="Michaelsen, Børje" userId="c36523e3-11ed-4011-9a41-1983019c0634" providerId="ADAL" clId="{6A4D8AC4-8423-4262-9E92-0D577FEF4C13}" dt="2024-10-29T20:26:36.571" v="27" actId="1076"/>
        <pc:sldMkLst>
          <pc:docMk/>
          <pc:sldMk cId="2721633966" sldId="277"/>
        </pc:sldMkLst>
      </pc:sldChg>
      <pc:sldChg chg="addSp delSp modSp mod">
        <pc:chgData name="Michaelsen, Børje" userId="c36523e3-11ed-4011-9a41-1983019c0634" providerId="ADAL" clId="{6A4D8AC4-8423-4262-9E92-0D577FEF4C13}" dt="2024-10-29T20:25:11.422" v="20" actId="14100"/>
        <pc:sldMkLst>
          <pc:docMk/>
          <pc:sldMk cId="662108869" sldId="279"/>
        </pc:sldMkLst>
      </pc:sldChg>
      <pc:sldChg chg="addSp delSp modSp mod modNotesTx">
        <pc:chgData name="Michaelsen, Børje" userId="c36523e3-11ed-4011-9a41-1983019c0634" providerId="ADAL" clId="{6A4D8AC4-8423-4262-9E92-0D577FEF4C13}" dt="2024-11-11T09:06:03.362" v="52" actId="20577"/>
        <pc:sldMkLst>
          <pc:docMk/>
          <pc:sldMk cId="4206418978" sldId="283"/>
        </pc:sldMkLst>
      </pc:sldChg>
      <pc:sldChg chg="addSp delSp modSp mod">
        <pc:chgData name="Michaelsen, Børje" userId="c36523e3-11ed-4011-9a41-1983019c0634" providerId="ADAL" clId="{6A4D8AC4-8423-4262-9E92-0D577FEF4C13}" dt="2024-10-29T20:22:04.563" v="7" actId="14100"/>
        <pc:sldMkLst>
          <pc:docMk/>
          <pc:sldMk cId="3663715429" sldId="29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https://iktagder.sharepoint.com/teams/Avdelingforsamfunnplanogmilj_Afk/Shared%20Documents/Analyse%202.0/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'Bolig pivot'!$S$30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pivot'!$AC$30:$AH$30</c:f>
              <c:numCache>
                <c:formatCode>General</c:formatCode>
                <c:ptCount val="6"/>
                <c:pt idx="0">
                  <c:v>17</c:v>
                </c:pt>
                <c:pt idx="1">
                  <c:v>11</c:v>
                </c:pt>
                <c:pt idx="2">
                  <c:v>33</c:v>
                </c:pt>
                <c:pt idx="3">
                  <c:v>26</c:v>
                </c:pt>
                <c:pt idx="4">
                  <c:v>24</c:v>
                </c:pt>
                <c:pt idx="5">
                  <c:v>12</c:v>
                </c:pt>
              </c:numCache>
            </c:numRef>
          </c:val>
          <c:extLst>
            <c:ext xmlns:c16="http://schemas.microsoft.com/office/drawing/2014/chart" uri="{C3380CC4-5D6E-409C-BE32-E72D297353CC}">
              <c16:uniqueId val="{00000000-62BD-4E74-88DF-18579599BC67}"/>
            </c:ext>
          </c:extLst>
        </c:ser>
        <c:ser>
          <c:idx val="1"/>
          <c:order val="1"/>
          <c:tx>
            <c:strRef>
              <c:f>'Bolig pivot'!$S$31</c:f>
              <c:strCache>
                <c:ptCount val="1"/>
                <c:pt idx="0">
                  <c:v>Tomannsbolig, rekkehus, småhus</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62BD-4E74-88DF-18579599BC6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pivot'!$AC$31:$AH$31</c:f>
              <c:numCache>
                <c:formatCode>General</c:formatCode>
                <c:ptCount val="6"/>
                <c:pt idx="0">
                  <c:v>0</c:v>
                </c:pt>
                <c:pt idx="1">
                  <c:v>0</c:v>
                </c:pt>
                <c:pt idx="2">
                  <c:v>12</c:v>
                </c:pt>
                <c:pt idx="3">
                  <c:v>16</c:v>
                </c:pt>
                <c:pt idx="4">
                  <c:v>9</c:v>
                </c:pt>
                <c:pt idx="5">
                  <c:v>18</c:v>
                </c:pt>
              </c:numCache>
            </c:numRef>
          </c:val>
          <c:extLst>
            <c:ext xmlns:c16="http://schemas.microsoft.com/office/drawing/2014/chart" uri="{C3380CC4-5D6E-409C-BE32-E72D297353CC}">
              <c16:uniqueId val="{00000001-62BD-4E74-88DF-18579599BC67}"/>
            </c:ext>
          </c:extLst>
        </c:ser>
        <c:ser>
          <c:idx val="2"/>
          <c:order val="2"/>
          <c:tx>
            <c:strRef>
              <c:f>'Bolig pivot'!$S$32</c:f>
              <c:strCache>
                <c:ptCount val="1"/>
                <c:pt idx="0">
                  <c:v>Leilighetsbygg</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62BD-4E74-88DF-18579599BC67}"/>
                </c:ext>
              </c:extLst>
            </c:dLbl>
            <c:dLbl>
              <c:idx val="4"/>
              <c:delete val="1"/>
              <c:extLst>
                <c:ext xmlns:c15="http://schemas.microsoft.com/office/drawing/2012/chart" uri="{CE6537A1-D6FC-4f65-9D91-7224C49458BB}"/>
                <c:ext xmlns:c16="http://schemas.microsoft.com/office/drawing/2014/chart" uri="{C3380CC4-5D6E-409C-BE32-E72D297353CC}">
                  <c16:uniqueId val="{00000009-62BD-4E74-88DF-18579599BC67}"/>
                </c:ext>
              </c:extLst>
            </c:dLbl>
            <c:dLbl>
              <c:idx val="5"/>
              <c:delete val="1"/>
              <c:extLst>
                <c:ext xmlns:c15="http://schemas.microsoft.com/office/drawing/2012/chart" uri="{CE6537A1-D6FC-4f65-9D91-7224C49458BB}"/>
                <c:ext xmlns:c16="http://schemas.microsoft.com/office/drawing/2014/chart" uri="{C3380CC4-5D6E-409C-BE32-E72D297353CC}">
                  <c16:uniqueId val="{00000008-62BD-4E74-88DF-18579599BC6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pivot'!$AC$32:$AH$32</c:f>
              <c:numCache>
                <c:formatCode>General</c:formatCode>
                <c:ptCount val="6"/>
                <c:pt idx="0">
                  <c:v>0</c:v>
                </c:pt>
                <c:pt idx="1">
                  <c:v>10</c:v>
                </c:pt>
                <c:pt idx="2">
                  <c:v>8</c:v>
                </c:pt>
                <c:pt idx="3">
                  <c:v>0</c:v>
                </c:pt>
                <c:pt idx="4">
                  <c:v>0</c:v>
                </c:pt>
                <c:pt idx="5">
                  <c:v>0</c:v>
                </c:pt>
              </c:numCache>
            </c:numRef>
          </c:val>
          <c:extLst>
            <c:ext xmlns:c16="http://schemas.microsoft.com/office/drawing/2014/chart" uri="{C3380CC4-5D6E-409C-BE32-E72D297353CC}">
              <c16:uniqueId val="{00000002-62BD-4E74-88DF-18579599BC67}"/>
            </c:ext>
          </c:extLst>
        </c:ser>
        <c:ser>
          <c:idx val="3"/>
          <c:order val="3"/>
          <c:tx>
            <c:strRef>
              <c:f>'Bolig pivot'!$S$33</c:f>
              <c:strCache>
                <c:ptCount val="1"/>
                <c:pt idx="0">
                  <c:v>Institusjon, studenthjem, bofellesskap</c:v>
                </c:pt>
              </c:strCache>
            </c:strRef>
          </c:tx>
          <c:spPr>
            <a:solidFill>
              <a:schemeClr val="accent4"/>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BD-4E74-88DF-18579599BC6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pivot'!$AC$33:$AH$33</c:f>
              <c:numCache>
                <c:formatCode>General</c:formatCode>
                <c:ptCount val="6"/>
                <c:pt idx="0">
                  <c:v>1</c:v>
                </c:pt>
                <c:pt idx="1">
                  <c:v>10</c:v>
                </c:pt>
                <c:pt idx="2">
                  <c:v>7</c:v>
                </c:pt>
                <c:pt idx="3">
                  <c:v>2</c:v>
                </c:pt>
                <c:pt idx="4">
                  <c:v>0</c:v>
                </c:pt>
                <c:pt idx="5">
                  <c:v>0</c:v>
                </c:pt>
              </c:numCache>
            </c:numRef>
          </c:val>
          <c:extLst>
            <c:ext xmlns:c16="http://schemas.microsoft.com/office/drawing/2014/chart" uri="{C3380CC4-5D6E-409C-BE32-E72D297353CC}">
              <c16:uniqueId val="{00000005-62BD-4E74-88DF-18579599BC67}"/>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[Kommunefakta.xlsx]Deltid kvinner!Pivottabell15</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a:t>
            </a:r>
            <a:r>
              <a:rPr lang="nb-NO" baseline="0">
                <a:solidFill>
                  <a:sysClr val="windowText" lastClr="000000"/>
                </a:solidFill>
                <a:latin typeface="Arial" panose="020B0604020202020204" pitchFamily="34" charset="0"/>
                <a:cs typeface="Arial" panose="020B0604020202020204" pitchFamily="34" charset="0"/>
              </a:rPr>
              <a:t> deltid, kvinner 20-66 år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'Deltid kvinner'!$B$3:$B$4</c:f>
              <c:strCache>
                <c:ptCount val="1"/>
                <c:pt idx="0">
                  <c:v>Agder</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spPr>
              <a:solidFill>
                <a:srgbClr val="FFFFFF"/>
              </a:solid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kvinner'!$B$5:$B$14</c:f>
              <c:numCache>
                <c:formatCode>General</c:formatCode>
                <c:ptCount val="9"/>
                <c:pt idx="0">
                  <c:v>54.6</c:v>
                </c:pt>
                <c:pt idx="1">
                  <c:v>51.6</c:v>
                </c:pt>
                <c:pt idx="2">
                  <c:v>50.2</c:v>
                </c:pt>
                <c:pt idx="3">
                  <c:v>48.9</c:v>
                </c:pt>
                <c:pt idx="4">
                  <c:v>47.3</c:v>
                </c:pt>
                <c:pt idx="5">
                  <c:v>46.5</c:v>
                </c:pt>
                <c:pt idx="6">
                  <c:v>46</c:v>
                </c:pt>
                <c:pt idx="7">
                  <c:v>44.6</c:v>
                </c:pt>
                <c:pt idx="8">
                  <c:v>43.9</c:v>
                </c:pt>
              </c:numCache>
            </c:numRef>
          </c:val>
          <c:smooth val="0"/>
          <c:extLst>
            <c:ext xmlns:c16="http://schemas.microsoft.com/office/drawing/2014/chart" uri="{C3380CC4-5D6E-409C-BE32-E72D297353CC}">
              <c16:uniqueId val="{00000000-F998-4804-9E7A-2C164203CB1E}"/>
            </c:ext>
          </c:extLst>
        </c:ser>
        <c:ser>
          <c:idx val="1"/>
          <c:order val="1"/>
          <c:tx>
            <c:strRef>
              <c:f>'Deltid kvinner'!$C$3:$C$4</c:f>
              <c:strCache>
                <c:ptCount val="1"/>
                <c:pt idx="0">
                  <c:v>Norge</c:v>
                </c:pt>
              </c:strCache>
            </c:strRef>
          </c:tx>
          <c:spPr>
            <a:ln w="28575" cap="rnd">
              <a:solidFill>
                <a:schemeClr val="accent2"/>
              </a:solidFill>
              <a:prstDash val="dash"/>
              <a:round/>
            </a:ln>
            <a:effectLst/>
          </c:spPr>
          <c:marker>
            <c:symbol val="none"/>
          </c:marker>
          <c:dLbls>
            <c:spPr>
              <a:solidFill>
                <a:srgbClr val="FFFFFF"/>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kvinner'!$C$5:$C$14</c:f>
              <c:numCache>
                <c:formatCode>General</c:formatCode>
                <c:ptCount val="9"/>
                <c:pt idx="0">
                  <c:v>43.1</c:v>
                </c:pt>
                <c:pt idx="1">
                  <c:v>40.799999999999997</c:v>
                </c:pt>
                <c:pt idx="2">
                  <c:v>39.700000000000003</c:v>
                </c:pt>
                <c:pt idx="3">
                  <c:v>38.9</c:v>
                </c:pt>
                <c:pt idx="4">
                  <c:v>37.700000000000003</c:v>
                </c:pt>
                <c:pt idx="5">
                  <c:v>37.299999999999997</c:v>
                </c:pt>
                <c:pt idx="6">
                  <c:v>36.6</c:v>
                </c:pt>
                <c:pt idx="7">
                  <c:v>35.4</c:v>
                </c:pt>
                <c:pt idx="8">
                  <c:v>34.299999999999997</c:v>
                </c:pt>
              </c:numCache>
            </c:numRef>
          </c:val>
          <c:smooth val="0"/>
          <c:extLst>
            <c:ext xmlns:c16="http://schemas.microsoft.com/office/drawing/2014/chart" uri="{C3380CC4-5D6E-409C-BE32-E72D297353CC}">
              <c16:uniqueId val="{00000001-F998-4804-9E7A-2C164203CB1E}"/>
            </c:ext>
          </c:extLst>
        </c:ser>
        <c:dLbls>
          <c:showLegendKey val="0"/>
          <c:showVal val="0"/>
          <c:showCatName val="0"/>
          <c:showSerName val="0"/>
          <c:showPercent val="0"/>
          <c:showBubbleSize val="0"/>
        </c:dLbls>
        <c:marker val="1"/>
        <c:smooth val="0"/>
        <c:axId val="141769216"/>
        <c:axId val="2125729520"/>
      </c:lineChart>
      <c:catAx>
        <c:axId val="14176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125729520"/>
        <c:crosses val="autoZero"/>
        <c:auto val="1"/>
        <c:lblAlgn val="ctr"/>
        <c:lblOffset val="100"/>
        <c:noMultiLvlLbl val="0"/>
      </c:catAx>
      <c:valAx>
        <c:axId val="2125729520"/>
        <c:scaling>
          <c:orientation val="minMax"/>
          <c:max val="8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1769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outerShdw blurRad="50800" dist="50800" dir="5400000" algn="ctr" rotWithShape="0">
        <a:schemeClr val="bg1">
          <a:lumMod val="65000"/>
        </a:schemeClr>
      </a:outerShdw>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26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68.900000000000006</c:v>
                </c:pt>
                <c:pt idx="1">
                  <c:v>73.7</c:v>
                </c:pt>
                <c:pt idx="2">
                  <c:v>51.7</c:v>
                </c:pt>
                <c:pt idx="3">
                  <c:v>50</c:v>
                </c:pt>
              </c:numCache>
            </c:numRef>
          </c:val>
          <c:extLst>
            <c:ext xmlns:c16="http://schemas.microsoft.com/office/drawing/2014/chart" uri="{C3380CC4-5D6E-409C-BE32-E72D297353CC}">
              <c16:uniqueId val="{00000000-3C1D-4F37-A32E-943C9F5BCA8A}"/>
            </c:ext>
          </c:extLst>
        </c:ser>
        <c:ser>
          <c:idx val="1"/>
          <c:order val="1"/>
          <c:tx>
            <c:strRef>
              <c:f>Pivot!$C$3:$C$4</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70.2</c:v>
                </c:pt>
                <c:pt idx="1">
                  <c:v>74.099999999999994</c:v>
                </c:pt>
                <c:pt idx="2">
                  <c:v>45.3</c:v>
                </c:pt>
                <c:pt idx="3">
                  <c:v>57</c:v>
                </c:pt>
              </c:numCache>
            </c:numRef>
          </c:val>
          <c:extLst>
            <c:ext xmlns:c16="http://schemas.microsoft.com/office/drawing/2014/chart" uri="{C3380CC4-5D6E-409C-BE32-E72D297353CC}">
              <c16:uniqueId val="{00000001-3C1D-4F37-A32E-943C9F5BCA8A}"/>
            </c:ext>
          </c:extLst>
        </c:ser>
        <c:ser>
          <c:idx val="2"/>
          <c:order val="2"/>
          <c:tx>
            <c:strRef>
              <c:f>Pivot!$D$3:$D$4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69.400000000000006</c:v>
                </c:pt>
                <c:pt idx="1">
                  <c:v>73.599999999999994</c:v>
                </c:pt>
                <c:pt idx="2">
                  <c:v>48.2</c:v>
                </c:pt>
                <c:pt idx="3">
                  <c:v>50.8</c:v>
                </c:pt>
              </c:numCache>
            </c:numRef>
          </c:val>
          <c:extLst>
            <c:ext xmlns:c16="http://schemas.microsoft.com/office/drawing/2014/chart" uri="{C3380CC4-5D6E-409C-BE32-E72D297353CC}">
              <c16:uniqueId val="{00000002-3C1D-4F37-A32E-943C9F5BCA8A}"/>
            </c:ext>
          </c:extLst>
        </c:ser>
        <c:ser>
          <c:idx val="3"/>
          <c:order val="3"/>
          <c:tx>
            <c:strRef>
              <c:f>Pivot!$E$3:$E$4</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69.5</c:v>
                </c:pt>
                <c:pt idx="1">
                  <c:v>73.599999999999994</c:v>
                </c:pt>
                <c:pt idx="2">
                  <c:v>52.1</c:v>
                </c:pt>
                <c:pt idx="3">
                  <c:v>53.8</c:v>
                </c:pt>
              </c:numCache>
            </c:numRef>
          </c:val>
          <c:extLst>
            <c:ext xmlns:c16="http://schemas.microsoft.com/office/drawing/2014/chart" uri="{C3380CC4-5D6E-409C-BE32-E72D297353CC}">
              <c16:uniqueId val="{00000003-3C1D-4F37-A32E-943C9F5BCA8A}"/>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[Vedvarende__lavinntekt.xlsx]Pivot_BRUK_DENNE!Pivottabell3</c:name>
    <c:fmtId val="23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3"/>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3"/>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3"/>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3"/>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3"/>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3"/>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3"/>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3"/>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3"/>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3"/>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4"/>
        <c:spPr>
          <a:solidFill>
            <a:schemeClr val="accent3"/>
          </a:solidFill>
          <a:ln>
            <a:noFill/>
          </a:ln>
          <a:effectLst/>
        </c:spPr>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spPr>
          <a:solidFill>
            <a:schemeClr val="accent3"/>
          </a:solidFill>
          <a:ln>
            <a:noFill/>
          </a:ln>
          <a:effectLst/>
        </c:spPr>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8"/>
        <c:spPr>
          <a:solidFill>
            <a:schemeClr val="accent1"/>
          </a:solidFill>
          <a:ln>
            <a:noFill/>
          </a:ln>
          <a:effectLst/>
        </c:spPr>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spPr>
          <a:solidFill>
            <a:schemeClr val="accent1"/>
          </a:solidFill>
          <a:ln>
            <a:noFill/>
          </a:ln>
          <a:effectLst/>
        </c:spPr>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spPr>
          <a:solidFill>
            <a:schemeClr val="accent1"/>
          </a:solidFill>
          <a:ln>
            <a:noFill/>
          </a:ln>
          <a:effectLst/>
        </c:spPr>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spPr>
          <a:solidFill>
            <a:schemeClr val="accent1"/>
          </a:solidFill>
          <a:ln>
            <a:noFill/>
          </a:ln>
          <a:effectLst/>
        </c:spPr>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spPr>
          <a:solidFill>
            <a:schemeClr val="accent1"/>
          </a:solidFill>
          <a:ln>
            <a:noFill/>
          </a:ln>
          <a:effectLst/>
        </c:spPr>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spPr>
          <a:solidFill>
            <a:schemeClr val="accent1"/>
          </a:solidFill>
          <a:ln>
            <a:noFill/>
          </a:ln>
          <a:effectLst/>
        </c:spPr>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spPr>
          <a:solidFill>
            <a:schemeClr val="accent1"/>
          </a:solidFill>
          <a:ln>
            <a:noFill/>
          </a:ln>
          <a:effectLst/>
        </c:spPr>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spPr>
          <a:solidFill>
            <a:schemeClr val="accent1"/>
          </a:solidFill>
          <a:ln>
            <a:noFill/>
          </a:ln>
          <a:effectLst/>
        </c:spPr>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spPr>
          <a:solidFill>
            <a:schemeClr val="accent1"/>
          </a:solidFill>
          <a:ln>
            <a:noFill/>
          </a:ln>
          <a:effectLst/>
        </c:spPr>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spPr>
          <a:solidFill>
            <a:schemeClr val="accent1"/>
          </a:solidFill>
          <a:ln>
            <a:noFill/>
          </a:ln>
          <a:effectLst/>
        </c:spPr>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3"/>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Pivot_BRUK_DENNE!$B$3:$B$4</c:f>
              <c:strCache>
                <c:ptCount val="1"/>
                <c:pt idx="0">
                  <c:v>1. Norge</c:v>
                </c:pt>
              </c:strCache>
            </c:strRef>
          </c:tx>
          <c:spPr>
            <a:solidFill>
              <a:schemeClr val="accent1"/>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Pivot_BRUK_DENNE!$B$5:$B$17</c:f>
              <c:numCache>
                <c:formatCode>0.0\ %</c:formatCode>
                <c:ptCount val="12"/>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pt idx="11">
                  <c:v>9.5000000000000001E-2</c:v>
                </c:pt>
              </c:numCache>
            </c:numRef>
          </c:val>
          <c:extLst>
            <c:ext xmlns:c16="http://schemas.microsoft.com/office/drawing/2014/chart" uri="{C3380CC4-5D6E-409C-BE32-E72D297353CC}">
              <c16:uniqueId val="{00000000-8FF8-4798-A4CE-2B3944205FF2}"/>
            </c:ext>
          </c:extLst>
        </c:ser>
        <c:ser>
          <c:idx val="1"/>
          <c:order val="1"/>
          <c:tx>
            <c:strRef>
              <c:f>Pivot_BRUK_DENNE!$C$3:$C$4</c:f>
              <c:strCache>
                <c:ptCount val="1"/>
                <c:pt idx="0">
                  <c:v>2. Agder</c:v>
                </c:pt>
              </c:strCache>
            </c:strRef>
          </c:tx>
          <c:spPr>
            <a:solidFill>
              <a:schemeClr val="accent2"/>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Pivot_BRUK_DENNE!$C$5:$C$17</c:f>
              <c:numCache>
                <c:formatCode>0.0\ %</c:formatCode>
                <c:ptCount val="12"/>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pt idx="11">
                  <c:v>0.108</c:v>
                </c:pt>
              </c:numCache>
            </c:numRef>
          </c:val>
          <c:extLst>
            <c:ext xmlns:c16="http://schemas.microsoft.com/office/drawing/2014/chart" uri="{C3380CC4-5D6E-409C-BE32-E72D297353CC}">
              <c16:uniqueId val="{00000001-8FF8-4798-A4CE-2B3944205FF2}"/>
            </c:ext>
          </c:extLst>
        </c:ser>
        <c:ser>
          <c:idx val="2"/>
          <c:order val="2"/>
          <c:tx>
            <c:strRef>
              <c:f>Pivot_BRUK_DENNE!$D$3:$D$4</c:f>
              <c:strCache>
                <c:ptCount val="1"/>
                <c:pt idx="0">
                  <c:v>Tvedestrand</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2-8FF8-4798-A4CE-2B3944205FF2}"/>
              </c:ext>
            </c:extLst>
          </c:dPt>
          <c:dPt>
            <c:idx val="1"/>
            <c:invertIfNegative val="0"/>
            <c:bubble3D val="0"/>
            <c:extLst>
              <c:ext xmlns:c16="http://schemas.microsoft.com/office/drawing/2014/chart" uri="{C3380CC4-5D6E-409C-BE32-E72D297353CC}">
                <c16:uniqueId val="{00000003-8FF8-4798-A4CE-2B3944205FF2}"/>
              </c:ext>
            </c:extLst>
          </c:dPt>
          <c:dPt>
            <c:idx val="2"/>
            <c:invertIfNegative val="0"/>
            <c:bubble3D val="0"/>
            <c:extLst>
              <c:ext xmlns:c16="http://schemas.microsoft.com/office/drawing/2014/chart" uri="{C3380CC4-5D6E-409C-BE32-E72D297353CC}">
                <c16:uniqueId val="{00000004-8FF8-4798-A4CE-2B3944205FF2}"/>
              </c:ext>
            </c:extLst>
          </c:dPt>
          <c:dPt>
            <c:idx val="3"/>
            <c:invertIfNegative val="0"/>
            <c:bubble3D val="0"/>
            <c:extLst>
              <c:ext xmlns:c16="http://schemas.microsoft.com/office/drawing/2014/chart" uri="{C3380CC4-5D6E-409C-BE32-E72D297353CC}">
                <c16:uniqueId val="{00000005-8FF8-4798-A4CE-2B3944205FF2}"/>
              </c:ext>
            </c:extLst>
          </c:dPt>
          <c:dPt>
            <c:idx val="4"/>
            <c:invertIfNegative val="0"/>
            <c:bubble3D val="0"/>
            <c:extLst>
              <c:ext xmlns:c16="http://schemas.microsoft.com/office/drawing/2014/chart" uri="{C3380CC4-5D6E-409C-BE32-E72D297353CC}">
                <c16:uniqueId val="{00000006-8FF8-4798-A4CE-2B3944205FF2}"/>
              </c:ext>
            </c:extLst>
          </c:dPt>
          <c:dPt>
            <c:idx val="5"/>
            <c:invertIfNegative val="0"/>
            <c:bubble3D val="0"/>
            <c:extLst>
              <c:ext xmlns:c16="http://schemas.microsoft.com/office/drawing/2014/chart" uri="{C3380CC4-5D6E-409C-BE32-E72D297353CC}">
                <c16:uniqueId val="{00000007-8FF8-4798-A4CE-2B3944205FF2}"/>
              </c:ext>
            </c:extLst>
          </c:dPt>
          <c:dPt>
            <c:idx val="6"/>
            <c:invertIfNegative val="0"/>
            <c:bubble3D val="0"/>
            <c:extLst>
              <c:ext xmlns:c16="http://schemas.microsoft.com/office/drawing/2014/chart" uri="{C3380CC4-5D6E-409C-BE32-E72D297353CC}">
                <c16:uniqueId val="{00000008-8FF8-4798-A4CE-2B3944205FF2}"/>
              </c:ext>
            </c:extLst>
          </c:dPt>
          <c:dPt>
            <c:idx val="7"/>
            <c:invertIfNegative val="0"/>
            <c:bubble3D val="0"/>
            <c:extLst>
              <c:ext xmlns:c16="http://schemas.microsoft.com/office/drawing/2014/chart" uri="{C3380CC4-5D6E-409C-BE32-E72D297353CC}">
                <c16:uniqueId val="{00000009-8FF8-4798-A4CE-2B3944205FF2}"/>
              </c:ext>
            </c:extLst>
          </c:dPt>
          <c:dPt>
            <c:idx val="8"/>
            <c:invertIfNegative val="0"/>
            <c:bubble3D val="0"/>
            <c:extLst>
              <c:ext xmlns:c16="http://schemas.microsoft.com/office/drawing/2014/chart" uri="{C3380CC4-5D6E-409C-BE32-E72D297353CC}">
                <c16:uniqueId val="{0000000A-8FF8-4798-A4CE-2B3944205FF2}"/>
              </c:ext>
            </c:extLst>
          </c:dPt>
          <c:dPt>
            <c:idx val="9"/>
            <c:invertIfNegative val="0"/>
            <c:bubble3D val="0"/>
            <c:extLst>
              <c:ext xmlns:c16="http://schemas.microsoft.com/office/drawing/2014/chart" uri="{C3380CC4-5D6E-409C-BE32-E72D297353CC}">
                <c16:uniqueId val="{0000000B-8FF8-4798-A4CE-2B3944205FF2}"/>
              </c:ext>
            </c:extLst>
          </c:dPt>
          <c:dPt>
            <c:idx val="10"/>
            <c:invertIfNegative val="0"/>
            <c:bubble3D val="0"/>
            <c:extLst>
              <c:ext xmlns:c16="http://schemas.microsoft.com/office/drawing/2014/chart" uri="{C3380CC4-5D6E-409C-BE32-E72D297353CC}">
                <c16:uniqueId val="{0000000C-8FF8-4798-A4CE-2B3944205FF2}"/>
              </c:ext>
            </c:extLst>
          </c:dPt>
          <c:dLbls>
            <c:dLbl>
              <c:idx val="8"/>
              <c:layout>
                <c:manualLayout>
                  <c:x val="1.0946907498631636E-2"/>
                  <c:y val="-3.00842287339445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FF8-4798-A4CE-2B3944205FF2}"/>
                </c:ext>
              </c:extLst>
            </c:dLbl>
            <c:dLbl>
              <c:idx val="9"/>
              <c:layout>
                <c:manualLayout>
                  <c:x val="1.251078669342325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FF8-4798-A4CE-2B3944205FF2}"/>
                </c:ext>
              </c:extLst>
            </c:dLbl>
            <c:dLbl>
              <c:idx val="10"/>
              <c:layout>
                <c:manualLayout>
                  <c:x val="8.063037461760767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FF8-4798-A4CE-2B3944205FF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Pivot_BRUK_DENNE!$D$5:$D$17</c:f>
              <c:numCache>
                <c:formatCode>0.0\ %</c:formatCode>
                <c:ptCount val="12"/>
                <c:pt idx="0">
                  <c:v>0.11</c:v>
                </c:pt>
                <c:pt idx="1">
                  <c:v>0.114</c:v>
                </c:pt>
                <c:pt idx="2">
                  <c:v>0.12</c:v>
                </c:pt>
                <c:pt idx="3">
                  <c:v>0.12300000000000001</c:v>
                </c:pt>
                <c:pt idx="4">
                  <c:v>0.11900000000000001</c:v>
                </c:pt>
                <c:pt idx="5">
                  <c:v>0.12</c:v>
                </c:pt>
                <c:pt idx="6">
                  <c:v>0.11800000000000001</c:v>
                </c:pt>
                <c:pt idx="7">
                  <c:v>0.115</c:v>
                </c:pt>
                <c:pt idx="8">
                  <c:v>0.111</c:v>
                </c:pt>
                <c:pt idx="9">
                  <c:v>0.10800000000000001</c:v>
                </c:pt>
                <c:pt idx="10">
                  <c:v>0.109</c:v>
                </c:pt>
                <c:pt idx="11">
                  <c:v>0.11600000000000001</c:v>
                </c:pt>
              </c:numCache>
            </c:numRef>
          </c:val>
          <c:extLst>
            <c:ext xmlns:c16="http://schemas.microsoft.com/office/drawing/2014/chart" uri="{C3380CC4-5D6E-409C-BE32-E72D297353CC}">
              <c16:uniqueId val="{0000000D-8FF8-4798-A4CE-2B3944205FF2}"/>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60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59.5</c:v>
                </c:pt>
                <c:pt idx="1">
                  <c:v>70.8</c:v>
                </c:pt>
                <c:pt idx="2">
                  <c:v>70.2</c:v>
                </c:pt>
                <c:pt idx="3">
                  <c:v>89.3</c:v>
                </c:pt>
                <c:pt idx="4">
                  <c:v>76.400000000000006</c:v>
                </c:pt>
                <c:pt idx="5">
                  <c:v>80.400000000000006</c:v>
                </c:pt>
                <c:pt idx="6">
                  <c:v>80.900000000000006</c:v>
                </c:pt>
                <c:pt idx="7">
                  <c:v>74.2</c:v>
                </c:pt>
                <c:pt idx="8">
                  <c:v>85.4</c:v>
                </c:pt>
                <c:pt idx="9">
                  <c:v>73.400000000000006</c:v>
                </c:pt>
                <c:pt idx="10">
                  <c:v>78.099999999999994</c:v>
                </c:pt>
                <c:pt idx="11">
                  <c:v>69.8</c:v>
                </c:pt>
                <c:pt idx="12">
                  <c:v>82</c:v>
                </c:pt>
                <c:pt idx="13">
                  <c:v>81</c:v>
                </c:pt>
                <c:pt idx="14">
                  <c:v>83</c:v>
                </c:pt>
                <c:pt idx="15">
                  <c:v>84</c:v>
                </c:pt>
                <c:pt idx="16">
                  <c:v>78</c:v>
                </c:pt>
                <c:pt idx="17">
                  <c:v>79.2</c:v>
                </c:pt>
                <c:pt idx="18">
                  <c:v>84.2</c:v>
                </c:pt>
                <c:pt idx="19">
                  <c:v>89</c:v>
                </c:pt>
                <c:pt idx="20">
                  <c:v>83</c:v>
                </c:pt>
                <c:pt idx="21">
                  <c:v>83</c:v>
                </c:pt>
                <c:pt idx="22">
                  <c:v>86</c:v>
                </c:pt>
              </c:numCache>
            </c:numRef>
          </c:val>
          <c:extLst>
            <c:ext xmlns:c16="http://schemas.microsoft.com/office/drawing/2014/chart" uri="{C3380CC4-5D6E-409C-BE32-E72D297353CC}">
              <c16:uniqueId val="{00000000-602E-40C1-9EAE-298B197644CD}"/>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60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2.4</c:v>
                </c:pt>
                <c:pt idx="1">
                  <c:v>1.1000000000000001</c:v>
                </c:pt>
                <c:pt idx="2">
                  <c:v>0.9</c:v>
                </c:pt>
                <c:pt idx="3">
                  <c:v>0.2</c:v>
                </c:pt>
                <c:pt idx="4">
                  <c:v>1.2</c:v>
                </c:pt>
                <c:pt idx="5">
                  <c:v>0.6</c:v>
                </c:pt>
                <c:pt idx="6">
                  <c:v>0.6</c:v>
                </c:pt>
                <c:pt idx="7">
                  <c:v>1.2</c:v>
                </c:pt>
                <c:pt idx="8">
                  <c:v>0.7</c:v>
                </c:pt>
                <c:pt idx="9">
                  <c:v>0.9</c:v>
                </c:pt>
                <c:pt idx="10">
                  <c:v>0.9</c:v>
                </c:pt>
                <c:pt idx="11">
                  <c:v>1</c:v>
                </c:pt>
                <c:pt idx="12">
                  <c:v>0.6</c:v>
                </c:pt>
                <c:pt idx="13">
                  <c:v>1</c:v>
                </c:pt>
                <c:pt idx="14">
                  <c:v>0.7</c:v>
                </c:pt>
                <c:pt idx="15">
                  <c:v>0.5</c:v>
                </c:pt>
                <c:pt idx="16">
                  <c:v>1.1000000000000001</c:v>
                </c:pt>
                <c:pt idx="17">
                  <c:v>0.9</c:v>
                </c:pt>
                <c:pt idx="18">
                  <c:v>0.5</c:v>
                </c:pt>
                <c:pt idx="19">
                  <c:v>0.3</c:v>
                </c:pt>
                <c:pt idx="20">
                  <c:v>0.5</c:v>
                </c:pt>
                <c:pt idx="21">
                  <c:v>0.7</c:v>
                </c:pt>
                <c:pt idx="22">
                  <c:v>0.5</c:v>
                </c:pt>
              </c:numCache>
            </c:numRef>
          </c:val>
          <c:extLst>
            <c:ext xmlns:c16="http://schemas.microsoft.com/office/drawing/2014/chart" uri="{C3380CC4-5D6E-409C-BE32-E72D297353CC}">
              <c16:uniqueId val="{00000000-C420-4F7D-8EB2-0F61D45D14C2}"/>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29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5-åringer'!$A$4:$A$27</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'Pivot 5-åringer'!$B$4:$B$27</c:f>
              <c:numCache>
                <c:formatCode>General</c:formatCode>
                <c:ptCount val="23"/>
                <c:pt idx="0">
                  <c:v>79</c:v>
                </c:pt>
                <c:pt idx="1">
                  <c:v>67</c:v>
                </c:pt>
                <c:pt idx="2">
                  <c:v>60</c:v>
                </c:pt>
                <c:pt idx="3">
                  <c:v>71</c:v>
                </c:pt>
                <c:pt idx="4">
                  <c:v>67</c:v>
                </c:pt>
                <c:pt idx="5">
                  <c:v>63</c:v>
                </c:pt>
                <c:pt idx="6">
                  <c:v>63</c:v>
                </c:pt>
                <c:pt idx="7">
                  <c:v>58</c:v>
                </c:pt>
                <c:pt idx="8">
                  <c:v>72</c:v>
                </c:pt>
                <c:pt idx="9">
                  <c:v>61</c:v>
                </c:pt>
                <c:pt idx="10">
                  <c:v>71</c:v>
                </c:pt>
                <c:pt idx="11">
                  <c:v>74</c:v>
                </c:pt>
                <c:pt idx="12">
                  <c:v>66</c:v>
                </c:pt>
                <c:pt idx="13">
                  <c:v>73</c:v>
                </c:pt>
                <c:pt idx="14">
                  <c:v>78</c:v>
                </c:pt>
                <c:pt idx="15">
                  <c:v>69</c:v>
                </c:pt>
                <c:pt idx="16">
                  <c:v>63</c:v>
                </c:pt>
                <c:pt idx="17">
                  <c:v>49</c:v>
                </c:pt>
                <c:pt idx="18">
                  <c:v>60</c:v>
                </c:pt>
                <c:pt idx="19">
                  <c:v>60</c:v>
                </c:pt>
                <c:pt idx="20">
                  <c:v>57</c:v>
                </c:pt>
                <c:pt idx="21">
                  <c:v>59</c:v>
                </c:pt>
                <c:pt idx="22">
                  <c:v>64</c:v>
                </c:pt>
              </c:numCache>
            </c:numRef>
          </c:val>
          <c:smooth val="0"/>
          <c:extLst>
            <c:ext xmlns:c16="http://schemas.microsoft.com/office/drawing/2014/chart" uri="{C3380CC4-5D6E-409C-BE32-E72D297353CC}">
              <c16:uniqueId val="{00000000-9B39-4DC7-B4AB-E4C6336CD56C}"/>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[Referansebaner Agder 2025.xlsx]Pivot_2025!Pivottabell26</c:name>
    <c:fmtId val="79"/>
  </c:pivotSource>
  <c:chart>
    <c:title>
      <c:tx>
        <c:strRef>
          <c:f>Pivot_2025!$B$1</c:f>
          <c:strCache>
            <c:ptCount val="1"/>
            <c:pt idx="0">
              <c:v>Tvedestrand</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Pivot_2025!$B$3:$B$4</c:f>
              <c:strCache>
                <c:ptCount val="1"/>
                <c:pt idx="0">
                  <c:v>Historisk</c:v>
                </c:pt>
              </c:strCache>
            </c:strRef>
          </c:tx>
          <c:spPr>
            <a:ln w="28575" cap="rnd">
              <a:solidFill>
                <a:schemeClr val="tx1"/>
              </a:solidFill>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#,##0</c:formatCode>
                <c:ptCount val="19"/>
                <c:pt idx="0">
                  <c:v>35189.104168104983</c:v>
                </c:pt>
                <c:pt idx="1">
                  <c:v>35547.171138812759</c:v>
                </c:pt>
                <c:pt idx="2">
                  <c:v>35014.395955600703</c:v>
                </c:pt>
                <c:pt idx="3">
                  <c:v>34850.0318008678</c:v>
                </c:pt>
                <c:pt idx="4">
                  <c:v>34345.728133239936</c:v>
                </c:pt>
                <c:pt idx="5">
                  <c:v>32021.971743577949</c:v>
                </c:pt>
                <c:pt idx="6">
                  <c:v>34246.808444221824</c:v>
                </c:pt>
                <c:pt idx="7">
                  <c:v>33677.078448264219</c:v>
                </c:pt>
                <c:pt idx="8">
                  <c:v>32633.954136361688</c:v>
                </c:pt>
                <c:pt idx="9">
                  <c:v>33645.708227975127</c:v>
                </c:pt>
                <c:pt idx="10">
                  <c:v>33325.707504571605</c:v>
                </c:pt>
                <c:pt idx="11">
                  <c:v>32531.224412373507</c:v>
                </c:pt>
              </c:numCache>
            </c:numRef>
          </c:val>
          <c:smooth val="0"/>
          <c:extLst>
            <c:ext xmlns:c16="http://schemas.microsoft.com/office/drawing/2014/chart" uri="{C3380CC4-5D6E-409C-BE32-E72D297353CC}">
              <c16:uniqueId val="{00000000-ABA0-400B-ABB7-473A94EF192D}"/>
            </c:ext>
          </c:extLst>
        </c:ser>
        <c:ser>
          <c:idx val="1"/>
          <c:order val="1"/>
          <c:tx>
            <c:strRef>
              <c:f>Pivot_2025!$C$3:$C$4</c:f>
              <c:strCache>
                <c:ptCount val="1"/>
                <c:pt idx="0">
                  <c:v>Målbane 55 prosent</c:v>
                </c:pt>
              </c:strCache>
            </c:strRef>
          </c:tx>
          <c:spPr>
            <a:ln w="28575" cap="rnd">
              <a:solidFill>
                <a:srgbClr val="FF0000"/>
              </a:solidFill>
              <a:prstDash val="dash"/>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General</c:formatCode>
                <c:ptCount val="19"/>
                <c:pt idx="5" formatCode="#,##0">
                  <c:v>32021.971743577949</c:v>
                </c:pt>
                <c:pt idx="6" formatCode="#,##0">
                  <c:v>30114.166711039063</c:v>
                </c:pt>
                <c:pt idx="7" formatCode="#,##0">
                  <c:v>28320.024886728777</c:v>
                </c:pt>
                <c:pt idx="8" formatCode="#,##0">
                  <c:v>26632.774444027251</c:v>
                </c:pt>
                <c:pt idx="9" formatCode="#,##0">
                  <c:v>25046.047008200996</c:v>
                </c:pt>
                <c:pt idx="10" formatCode="#,##0">
                  <c:v>23553.853619546397</c:v>
                </c:pt>
                <c:pt idx="11" formatCode="#,##0">
                  <c:v>22150.562128601061</c:v>
                </c:pt>
                <c:pt idx="12" formatCode="#,##0">
                  <c:v>20830.875938103265</c:v>
                </c:pt>
                <c:pt idx="13" formatCode="#,##0">
                  <c:v>19589.81401146295</c:v>
                </c:pt>
                <c:pt idx="14" formatCode="#,##0">
                  <c:v>18422.69207228801</c:v>
                </c:pt>
                <c:pt idx="15" formatCode="#,##0">
                  <c:v>17325.104924005234</c:v>
                </c:pt>
                <c:pt idx="16" formatCode="#,##0">
                  <c:v>16292.90982284285</c:v>
                </c:pt>
                <c:pt idx="17" formatCode="#,##0">
                  <c:v>15322.210841417518</c:v>
                </c:pt>
                <c:pt idx="18" formatCode="#,##0">
                  <c:v>14409.344163907544</c:v>
                </c:pt>
              </c:numCache>
            </c:numRef>
          </c:val>
          <c:smooth val="0"/>
          <c:extLst>
            <c:ext xmlns:c16="http://schemas.microsoft.com/office/drawing/2014/chart" uri="{C3380CC4-5D6E-409C-BE32-E72D297353CC}">
              <c16:uniqueId val="{00000001-ABA0-400B-ABB7-473A94EF192D}"/>
            </c:ext>
          </c:extLst>
        </c:ser>
        <c:dLbls>
          <c:showLegendKey val="0"/>
          <c:showVal val="0"/>
          <c:showCatName val="0"/>
          <c:showSerName val="0"/>
          <c:showPercent val="0"/>
          <c:showBubbleSize val="0"/>
        </c:dLbls>
        <c:smooth val="0"/>
        <c:axId val="1475880975"/>
        <c:axId val="1475884335"/>
      </c:lineChart>
      <c:catAx>
        <c:axId val="1475880975"/>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1260000" spcFirstLastPara="1" vertOverflow="ellipsis"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4335"/>
        <c:crosses val="autoZero"/>
        <c:auto val="1"/>
        <c:lblAlgn val="ctr"/>
        <c:lblOffset val="100"/>
        <c:noMultiLvlLbl val="0"/>
      </c:catAx>
      <c:valAx>
        <c:axId val="1475884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0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359"/>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2025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Tvedestrand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6</c:v>
                </c:pt>
                <c:pt idx="1">
                  <c:v>5</c:v>
                </c:pt>
                <c:pt idx="2">
                  <c:v>2</c:v>
                </c:pt>
                <c:pt idx="3">
                  <c:v>78</c:v>
                </c:pt>
                <c:pt idx="4">
                  <c:v>5</c:v>
                </c:pt>
                <c:pt idx="5">
                  <c:v>4</c:v>
                </c:pt>
              </c:numCache>
            </c:numRef>
          </c:val>
          <c:extLst>
            <c:ext xmlns:c16="http://schemas.microsoft.com/office/drawing/2014/chart" uri="{C3380CC4-5D6E-409C-BE32-E72D297353CC}">
              <c16:uniqueId val="{00000000-0AA8-4FAB-A3A2-4FF3CB0B7A9B}"/>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3</c:v>
                </c:pt>
                <c:pt idx="3">
                  <c:v>59</c:v>
                </c:pt>
                <c:pt idx="4">
                  <c:v>12</c:v>
                </c:pt>
                <c:pt idx="5">
                  <c:v>7</c:v>
                </c:pt>
              </c:numCache>
            </c:numRef>
          </c:val>
          <c:extLst>
            <c:ext xmlns:c16="http://schemas.microsoft.com/office/drawing/2014/chart" uri="{C3380CC4-5D6E-409C-BE32-E72D297353CC}">
              <c16:uniqueId val="{00000001-0AA8-4FAB-A3A2-4FF3CB0B7A9B}"/>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27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2024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311A-44BC-9C97-A0312D101A07}"/>
              </c:ext>
            </c:extLst>
          </c:dPt>
          <c:dPt>
            <c:idx val="1"/>
            <c:bubble3D val="0"/>
            <c:spPr>
              <a:solidFill>
                <a:schemeClr val="accent2"/>
              </a:solidFill>
              <a:ln>
                <a:noFill/>
              </a:ln>
              <a:effectLst/>
            </c:spPr>
            <c:extLst>
              <c:ext xmlns:c16="http://schemas.microsoft.com/office/drawing/2014/chart" uri="{C3380CC4-5D6E-409C-BE32-E72D297353CC}">
                <c16:uniqueId val="{00000003-311A-44BC-9C97-A0312D101A07}"/>
              </c:ext>
            </c:extLst>
          </c:dPt>
          <c:dPt>
            <c:idx val="2"/>
            <c:bubble3D val="0"/>
            <c:spPr>
              <a:solidFill>
                <a:schemeClr val="accent3"/>
              </a:solidFill>
              <a:ln>
                <a:noFill/>
              </a:ln>
              <a:effectLst/>
            </c:spPr>
            <c:extLst>
              <c:ext xmlns:c16="http://schemas.microsoft.com/office/drawing/2014/chart" uri="{C3380CC4-5D6E-409C-BE32-E72D297353CC}">
                <c16:uniqueId val="{00000005-311A-44BC-9C97-A0312D101A07}"/>
              </c:ext>
            </c:extLst>
          </c:dPt>
          <c:dPt>
            <c:idx val="3"/>
            <c:bubble3D val="0"/>
            <c:spPr>
              <a:solidFill>
                <a:schemeClr val="accent4"/>
              </a:solidFill>
              <a:ln>
                <a:noFill/>
              </a:ln>
              <a:effectLst/>
            </c:spPr>
            <c:extLst>
              <c:ext xmlns:c16="http://schemas.microsoft.com/office/drawing/2014/chart" uri="{C3380CC4-5D6E-409C-BE32-E72D297353CC}">
                <c16:uniqueId val="{00000007-311A-44BC-9C97-A0312D101A07}"/>
              </c:ext>
            </c:extLst>
          </c:dPt>
          <c:dPt>
            <c:idx val="4"/>
            <c:bubble3D val="0"/>
            <c:spPr>
              <a:solidFill>
                <a:schemeClr val="accent5"/>
              </a:solidFill>
              <a:ln>
                <a:noFill/>
              </a:ln>
              <a:effectLst/>
            </c:spPr>
            <c:extLst>
              <c:ext xmlns:c16="http://schemas.microsoft.com/office/drawing/2014/chart" uri="{C3380CC4-5D6E-409C-BE32-E72D297353CC}">
                <c16:uniqueId val="{00000009-311A-44BC-9C97-A0312D101A07}"/>
              </c:ext>
            </c:extLst>
          </c:dPt>
          <c:dLbls>
            <c:dLbl>
              <c:idx val="2"/>
              <c:delete val="1"/>
              <c:extLst>
                <c:ext xmlns:c15="http://schemas.microsoft.com/office/drawing/2012/chart" uri="{CE6537A1-D6FC-4f65-9D91-7224C49458BB}"/>
                <c:ext xmlns:c16="http://schemas.microsoft.com/office/drawing/2014/chart" uri="{C3380CC4-5D6E-409C-BE32-E72D297353CC}">
                  <c16:uniqueId val="{00000005-311A-44BC-9C97-A0312D101A07}"/>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0"/>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148</c:v>
                </c:pt>
                <c:pt idx="1">
                  <c:v>716</c:v>
                </c:pt>
                <c:pt idx="2">
                  <c:v>93</c:v>
                </c:pt>
                <c:pt idx="3">
                  <c:v>1367</c:v>
                </c:pt>
                <c:pt idx="4">
                  <c:v>71</c:v>
                </c:pt>
              </c:numCache>
            </c:numRef>
          </c:val>
          <c:extLst>
            <c:ext xmlns:c16="http://schemas.microsoft.com/office/drawing/2014/chart" uri="{C3380CC4-5D6E-409C-BE32-E72D297353CC}">
              <c16:uniqueId val="{0000000A-B524-4FD1-9931-269DA62EF9B6}"/>
            </c:ext>
          </c:extLst>
        </c:ser>
        <c:dLbls>
          <c:showLegendKey val="0"/>
          <c:showVal val="0"/>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27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2019</c:v>
                </c:pt>
                <c:pt idx="1">
                  <c:v>2020</c:v>
                </c:pt>
                <c:pt idx="2">
                  <c:v>2021</c:v>
                </c:pt>
                <c:pt idx="3">
                  <c:v>2022</c:v>
                </c:pt>
                <c:pt idx="4">
                  <c:v>2023</c:v>
                </c:pt>
                <c:pt idx="5">
                  <c:v>2024</c:v>
                </c:pt>
              </c:strCache>
            </c:strRef>
          </c:cat>
          <c:val>
            <c:numRef>
              <c:f>stolpediagram!$B$5:$B$11</c:f>
              <c:numCache>
                <c:formatCode>General</c:formatCode>
                <c:ptCount val="6"/>
                <c:pt idx="0">
                  <c:v>97</c:v>
                </c:pt>
                <c:pt idx="1">
                  <c:v>63</c:v>
                </c:pt>
                <c:pt idx="2">
                  <c:v>121</c:v>
                </c:pt>
                <c:pt idx="3">
                  <c:v>140</c:v>
                </c:pt>
                <c:pt idx="4">
                  <c:v>142</c:v>
                </c:pt>
                <c:pt idx="5">
                  <c:v>148</c:v>
                </c:pt>
              </c:numCache>
            </c:numRef>
          </c:val>
          <c:extLst>
            <c:ext xmlns:c16="http://schemas.microsoft.com/office/drawing/2014/chart" uri="{C3380CC4-5D6E-409C-BE32-E72D297353CC}">
              <c16:uniqueId val="{00000000-E12E-4AC7-A349-7119A188871E}"/>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stolpediagram!$C$5:$C$11</c:f>
              <c:numCache>
                <c:formatCode>General</c:formatCode>
                <c:ptCount val="6"/>
                <c:pt idx="0">
                  <c:v>671</c:v>
                </c:pt>
                <c:pt idx="1">
                  <c:v>663</c:v>
                </c:pt>
                <c:pt idx="2">
                  <c:v>678</c:v>
                </c:pt>
                <c:pt idx="3">
                  <c:v>724</c:v>
                </c:pt>
                <c:pt idx="4">
                  <c:v>727</c:v>
                </c:pt>
                <c:pt idx="5">
                  <c:v>716</c:v>
                </c:pt>
              </c:numCache>
            </c:numRef>
          </c:val>
          <c:extLst>
            <c:ext xmlns:c16="http://schemas.microsoft.com/office/drawing/2014/chart" uri="{C3380CC4-5D6E-409C-BE32-E72D297353CC}">
              <c16:uniqueId val="{00000001-E12E-4AC7-A349-7119A188871E}"/>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stolpediagram!$D$5:$D$11</c:f>
              <c:numCache>
                <c:formatCode>General</c:formatCode>
                <c:ptCount val="6"/>
                <c:pt idx="0">
                  <c:v>77</c:v>
                </c:pt>
                <c:pt idx="1">
                  <c:v>82</c:v>
                </c:pt>
                <c:pt idx="2">
                  <c:v>87</c:v>
                </c:pt>
                <c:pt idx="3">
                  <c:v>10</c:v>
                </c:pt>
                <c:pt idx="4">
                  <c:v>89</c:v>
                </c:pt>
                <c:pt idx="5">
                  <c:v>93</c:v>
                </c:pt>
              </c:numCache>
            </c:numRef>
          </c:val>
          <c:extLst>
            <c:ext xmlns:c16="http://schemas.microsoft.com/office/drawing/2014/chart" uri="{C3380CC4-5D6E-409C-BE32-E72D297353CC}">
              <c16:uniqueId val="{00000002-E12E-4AC7-A349-7119A188871E}"/>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stolpediagram!$E$5:$E$11</c:f>
              <c:numCache>
                <c:formatCode>General</c:formatCode>
                <c:ptCount val="6"/>
                <c:pt idx="0">
                  <c:v>1358</c:v>
                </c:pt>
                <c:pt idx="1">
                  <c:v>1356</c:v>
                </c:pt>
                <c:pt idx="2">
                  <c:v>1407</c:v>
                </c:pt>
                <c:pt idx="3">
                  <c:v>1506</c:v>
                </c:pt>
                <c:pt idx="4">
                  <c:v>1355</c:v>
                </c:pt>
                <c:pt idx="5">
                  <c:v>1367</c:v>
                </c:pt>
              </c:numCache>
            </c:numRef>
          </c:val>
          <c:extLst>
            <c:ext xmlns:c16="http://schemas.microsoft.com/office/drawing/2014/chart" uri="{C3380CC4-5D6E-409C-BE32-E72D297353CC}">
              <c16:uniqueId val="{00000003-E12E-4AC7-A349-7119A188871E}"/>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E12E-4AC7-A349-7119A188871E}"/>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E12E-4AC7-A349-7119A188871E}"/>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E12E-4AC7-A349-7119A188871E}"/>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E12E-4AC7-A349-7119A188871E}"/>
              </c:ext>
            </c:extLst>
          </c:dPt>
          <c:dPt>
            <c:idx val="4"/>
            <c:invertIfNegative val="0"/>
            <c:bubble3D val="0"/>
            <c:extLst>
              <c:ext xmlns:c16="http://schemas.microsoft.com/office/drawing/2014/chart" uri="{C3380CC4-5D6E-409C-BE32-E72D297353CC}">
                <c16:uniqueId val="{0000000C-E12E-4AC7-A349-7119A188871E}"/>
              </c:ext>
            </c:extLst>
          </c:dPt>
          <c:dPt>
            <c:idx val="5"/>
            <c:invertIfNegative val="0"/>
            <c:bubble3D val="0"/>
            <c:extLst>
              <c:ext xmlns:c16="http://schemas.microsoft.com/office/drawing/2014/chart" uri="{C3380CC4-5D6E-409C-BE32-E72D297353CC}">
                <c16:uniqueId val="{0000000D-E12E-4AC7-A349-7119A188871E}"/>
              </c:ext>
            </c:extLst>
          </c:dPt>
          <c:dLbls>
            <c:dLbl>
              <c:idx val="0"/>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12E-4AC7-A349-7119A188871E}"/>
                </c:ext>
              </c:extLst>
            </c:dLbl>
            <c:dLbl>
              <c:idx val="1"/>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12E-4AC7-A349-7119A188871E}"/>
                </c:ext>
              </c:extLst>
            </c:dLbl>
            <c:dLbl>
              <c:idx val="2"/>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12E-4AC7-A349-7119A188871E}"/>
                </c:ext>
              </c:extLst>
            </c:dLbl>
            <c:dLbl>
              <c:idx val="3"/>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12E-4AC7-A349-7119A188871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stolpediagram!$F$5:$F$11</c:f>
              <c:numCache>
                <c:formatCode>General</c:formatCode>
                <c:ptCount val="6"/>
                <c:pt idx="0">
                  <c:v>65</c:v>
                </c:pt>
                <c:pt idx="1">
                  <c:v>74</c:v>
                </c:pt>
                <c:pt idx="2">
                  <c:v>70</c:v>
                </c:pt>
                <c:pt idx="3">
                  <c:v>66</c:v>
                </c:pt>
                <c:pt idx="4">
                  <c:v>68</c:v>
                </c:pt>
                <c:pt idx="5">
                  <c:v>71</c:v>
                </c:pt>
              </c:numCache>
            </c:numRef>
          </c:val>
          <c:extLst>
            <c:ext xmlns:c16="http://schemas.microsoft.com/office/drawing/2014/chart" uri="{C3380CC4-5D6E-409C-BE32-E72D297353CC}">
              <c16:uniqueId val="{0000000E-E12E-4AC7-A349-7119A188871E}"/>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28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25 Metallvareindustri</c:v>
                </c:pt>
              </c:strCache>
            </c:strRef>
          </c:tx>
          <c:spPr>
            <a:ln w="28575" cap="rnd">
              <a:solidFill>
                <a:schemeClr val="accent1"/>
              </a:solidFill>
              <a:round/>
            </a:ln>
            <a:effectLst/>
          </c:spPr>
          <c:marker>
            <c:symbol val="diamond"/>
            <c:size val="5"/>
            <c:spPr>
              <a:solidFill>
                <a:schemeClr val="accent1"/>
              </a:solidFill>
              <a:ln w="9525">
                <a:solidFill>
                  <a:schemeClr val="accent1"/>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siffer'!$B$6:$B$12</c:f>
              <c:numCache>
                <c:formatCode>General</c:formatCode>
                <c:ptCount val="6"/>
                <c:pt idx="0">
                  <c:v>114</c:v>
                </c:pt>
                <c:pt idx="1">
                  <c:v>99</c:v>
                </c:pt>
                <c:pt idx="2">
                  <c:v>112</c:v>
                </c:pt>
                <c:pt idx="3">
                  <c:v>106</c:v>
                </c:pt>
                <c:pt idx="4">
                  <c:v>86</c:v>
                </c:pt>
                <c:pt idx="5">
                  <c:v>91</c:v>
                </c:pt>
              </c:numCache>
            </c:numRef>
          </c:val>
          <c:smooth val="0"/>
          <c:extLst>
            <c:ext xmlns:c16="http://schemas.microsoft.com/office/drawing/2014/chart" uri="{C3380CC4-5D6E-409C-BE32-E72D297353CC}">
              <c16:uniqueId val="{00000000-A3C8-4823-A32A-90279D865579}"/>
            </c:ext>
          </c:extLst>
        </c:ser>
        <c:ser>
          <c:idx val="3"/>
          <c:order val="1"/>
          <c:tx>
            <c:strRef>
              <c:f>'pivot 2 siffer'!$C$4:$C$5</c:f>
              <c:strCache>
                <c:ptCount val="1"/>
                <c:pt idx="0">
                  <c:v>28 Maskinindustri</c:v>
                </c:pt>
              </c:strCache>
            </c:strRef>
          </c:tx>
          <c:spPr>
            <a:ln w="28575" cap="rnd">
              <a:solidFill>
                <a:schemeClr val="accent4"/>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siffer'!$C$6:$C$12</c:f>
              <c:numCache>
                <c:formatCode>General</c:formatCode>
                <c:ptCount val="6"/>
                <c:pt idx="0">
                  <c:v>54</c:v>
                </c:pt>
                <c:pt idx="1">
                  <c:v>58</c:v>
                </c:pt>
                <c:pt idx="2">
                  <c:v>33</c:v>
                </c:pt>
                <c:pt idx="3">
                  <c:v>55</c:v>
                </c:pt>
                <c:pt idx="4">
                  <c:v>59</c:v>
                </c:pt>
                <c:pt idx="5">
                  <c:v>58</c:v>
                </c:pt>
              </c:numCache>
            </c:numRef>
          </c:val>
          <c:smooth val="0"/>
          <c:extLst>
            <c:ext xmlns:c16="http://schemas.microsoft.com/office/drawing/2014/chart" uri="{C3380CC4-5D6E-409C-BE32-E72D297353CC}">
              <c16:uniqueId val="{00000001-A3C8-4823-A32A-90279D865579}"/>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siffer'!$D$6:$D$12</c:f>
              <c:numCache>
                <c:formatCode>General</c:formatCode>
                <c:ptCount val="6"/>
                <c:pt idx="0">
                  <c:v>82</c:v>
                </c:pt>
                <c:pt idx="1">
                  <c:v>76</c:v>
                </c:pt>
                <c:pt idx="2">
                  <c:v>80</c:v>
                </c:pt>
                <c:pt idx="3">
                  <c:v>107</c:v>
                </c:pt>
                <c:pt idx="4">
                  <c:v>79</c:v>
                </c:pt>
                <c:pt idx="5">
                  <c:v>71</c:v>
                </c:pt>
              </c:numCache>
            </c:numRef>
          </c:val>
          <c:smooth val="0"/>
          <c:extLst>
            <c:ext xmlns:c16="http://schemas.microsoft.com/office/drawing/2014/chart" uri="{C3380CC4-5D6E-409C-BE32-E72D297353CC}">
              <c16:uniqueId val="{00000002-A3C8-4823-A32A-90279D865579}"/>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siffer'!$E$6:$E$12</c:f>
              <c:numCache>
                <c:formatCode>General</c:formatCode>
                <c:ptCount val="6"/>
                <c:pt idx="0">
                  <c:v>130</c:v>
                </c:pt>
                <c:pt idx="1">
                  <c:v>127</c:v>
                </c:pt>
                <c:pt idx="2">
                  <c:v>130</c:v>
                </c:pt>
                <c:pt idx="3">
                  <c:v>127</c:v>
                </c:pt>
                <c:pt idx="4">
                  <c:v>137</c:v>
                </c:pt>
                <c:pt idx="5">
                  <c:v>149</c:v>
                </c:pt>
              </c:numCache>
            </c:numRef>
          </c:val>
          <c:smooth val="0"/>
          <c:extLst>
            <c:ext xmlns:c16="http://schemas.microsoft.com/office/drawing/2014/chart" uri="{C3380CC4-5D6E-409C-BE32-E72D297353CC}">
              <c16:uniqueId val="{00000003-A3C8-4823-A32A-90279D865579}"/>
            </c:ext>
          </c:extLst>
        </c:ser>
        <c:dLbls>
          <c:showLegendKey val="0"/>
          <c:showVal val="0"/>
          <c:showCatName val="0"/>
          <c:showSerName val="0"/>
          <c:showPercent val="0"/>
          <c:showBubbleSize val="0"/>
        </c:dLbls>
        <c:marker val="1"/>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[Grunnskolepoeng.xlsx]Pivot_tom_2025!Pivottabell4</c:name>
    <c:fmtId val="17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Pivot_tom_2025!$B$4:$B$5</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Tvedestrand</c:v>
                </c:pt>
              </c:strCache>
            </c:strRef>
          </c:cat>
          <c:val>
            <c:numRef>
              <c:f>Pivot_tom_2025!$B$6:$B$8</c:f>
              <c:numCache>
                <c:formatCode>General</c:formatCode>
                <c:ptCount val="2"/>
                <c:pt idx="0">
                  <c:v>42.6</c:v>
                </c:pt>
                <c:pt idx="1">
                  <c:v>42.6</c:v>
                </c:pt>
              </c:numCache>
            </c:numRef>
          </c:val>
          <c:extLst>
            <c:ext xmlns:c16="http://schemas.microsoft.com/office/drawing/2014/chart" uri="{C3380CC4-5D6E-409C-BE32-E72D297353CC}">
              <c16:uniqueId val="{00000000-46F6-4B1A-AB99-6173F3B488BF}"/>
            </c:ext>
          </c:extLst>
        </c:ser>
        <c:ser>
          <c:idx val="1"/>
          <c:order val="1"/>
          <c:tx>
            <c:strRef>
              <c:f>Pivot_tom_2025!$C$4:$C$5</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Tvedestrand</c:v>
                </c:pt>
              </c:strCache>
            </c:strRef>
          </c:cat>
          <c:val>
            <c:numRef>
              <c:f>Pivot_tom_2025!$C$6:$C$8</c:f>
              <c:numCache>
                <c:formatCode>General</c:formatCode>
                <c:ptCount val="2"/>
                <c:pt idx="0">
                  <c:v>42.8</c:v>
                </c:pt>
                <c:pt idx="1">
                  <c:v>43.8</c:v>
                </c:pt>
              </c:numCache>
            </c:numRef>
          </c:val>
          <c:extLst>
            <c:ext xmlns:c16="http://schemas.microsoft.com/office/drawing/2014/chart" uri="{C3380CC4-5D6E-409C-BE32-E72D297353CC}">
              <c16:uniqueId val="{00000001-46F6-4B1A-AB99-6173F3B488BF}"/>
            </c:ext>
          </c:extLst>
        </c:ser>
        <c:ser>
          <c:idx val="2"/>
          <c:order val="2"/>
          <c:tx>
            <c:strRef>
              <c:f>Pivot_tom_2025!$D$4:$D$5</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Tvedestrand</c:v>
                </c:pt>
              </c:strCache>
            </c:strRef>
          </c:cat>
          <c:val>
            <c:numRef>
              <c:f>Pivot_tom_2025!$D$6:$D$8</c:f>
              <c:numCache>
                <c:formatCode>General</c:formatCode>
                <c:ptCount val="2"/>
                <c:pt idx="0">
                  <c:v>41.5</c:v>
                </c:pt>
                <c:pt idx="1">
                  <c:v>40.299999999999997</c:v>
                </c:pt>
              </c:numCache>
            </c:numRef>
          </c:val>
          <c:extLst>
            <c:ext xmlns:c16="http://schemas.microsoft.com/office/drawing/2014/chart" uri="{C3380CC4-5D6E-409C-BE32-E72D297353CC}">
              <c16:uniqueId val="{00000002-46F6-4B1A-AB99-6173F3B488BF}"/>
            </c:ext>
          </c:extLst>
        </c:ser>
        <c:ser>
          <c:idx val="3"/>
          <c:order val="3"/>
          <c:tx>
            <c:strRef>
              <c:f>Pivot_tom_2025!$E$4:$E$5</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Tvedestrand</c:v>
                </c:pt>
              </c:strCache>
            </c:strRef>
          </c:cat>
          <c:val>
            <c:numRef>
              <c:f>Pivot_tom_2025!$E$6:$E$8</c:f>
              <c:numCache>
                <c:formatCode>General</c:formatCode>
                <c:ptCount val="2"/>
                <c:pt idx="0">
                  <c:v>41.6</c:v>
                </c:pt>
                <c:pt idx="1">
                  <c:v>40</c:v>
                </c:pt>
              </c:numCache>
            </c:numRef>
          </c:val>
          <c:extLst>
            <c:ext xmlns:c16="http://schemas.microsoft.com/office/drawing/2014/chart" uri="{C3380CC4-5D6E-409C-BE32-E72D297353CC}">
              <c16:uniqueId val="{00000003-46F6-4B1A-AB99-6173F3B488BF}"/>
            </c:ext>
          </c:extLst>
        </c:ser>
        <c:ser>
          <c:idx val="4"/>
          <c:order val="4"/>
          <c:tx>
            <c:strRef>
              <c:f>Pivot_tom_2025!$F$4:$F$5</c:f>
              <c:strCache>
                <c:ptCount val="1"/>
                <c:pt idx="0">
                  <c:v>2025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Tvedestrand</c:v>
                </c:pt>
              </c:strCache>
            </c:strRef>
          </c:cat>
          <c:val>
            <c:numRef>
              <c:f>Pivot_tom_2025!$F$6:$F$8</c:f>
              <c:numCache>
                <c:formatCode>General</c:formatCode>
                <c:ptCount val="2"/>
                <c:pt idx="0">
                  <c:v>42</c:v>
                </c:pt>
                <c:pt idx="1">
                  <c:v>41.5</c:v>
                </c:pt>
              </c:numCache>
            </c:numRef>
          </c:val>
          <c:extLst>
            <c:ext xmlns:c16="http://schemas.microsoft.com/office/drawing/2014/chart" uri="{C3380CC4-5D6E-409C-BE32-E72D297353CC}">
              <c16:uniqueId val="{00000004-46F6-4B1A-AB99-6173F3B488BF}"/>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[Gjennomføring_vgo.xlsx]Pivot - bruk denne!Pivottabell1</c:name>
    <c:fmtId val="15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Fullføring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dLbl>
          <c:idx val="0"/>
          <c:showLegendKey val="0"/>
          <c:showVal val="1"/>
          <c:showCatName val="0"/>
          <c:showSerName val="0"/>
          <c:showPercent val="0"/>
          <c:showBubbleSize val="0"/>
          <c:extLst>
            <c:ext xmlns:c15="http://schemas.microsoft.com/office/drawing/2012/chart" uri="{CE6537A1-D6FC-4f65-9D91-7224C49458BB}"/>
          </c:extLst>
        </c:dLbl>
      </c:pivotFmt>
      <c:pivotFmt>
        <c:idx val="49"/>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 - bruk denne'!$B$5:$B$6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denne'!$B$7:$B$13</c:f>
              <c:numCache>
                <c:formatCode>General</c:formatCode>
                <c:ptCount val="6"/>
                <c:pt idx="0">
                  <c:v>78.099999999999994</c:v>
                </c:pt>
                <c:pt idx="1">
                  <c:v>78</c:v>
                </c:pt>
                <c:pt idx="2">
                  <c:v>80</c:v>
                </c:pt>
                <c:pt idx="3">
                  <c:v>79.900000000000006</c:v>
                </c:pt>
                <c:pt idx="4">
                  <c:v>83.6</c:v>
                </c:pt>
                <c:pt idx="5">
                  <c:v>83.4</c:v>
                </c:pt>
              </c:numCache>
            </c:numRef>
          </c:val>
          <c:extLst>
            <c:ext xmlns:c16="http://schemas.microsoft.com/office/drawing/2014/chart" uri="{C3380CC4-5D6E-409C-BE32-E72D297353CC}">
              <c16:uniqueId val="{00000000-EC81-4765-B81F-4D8618F2C169}"/>
            </c:ext>
          </c:extLst>
        </c:ser>
        <c:ser>
          <c:idx val="1"/>
          <c:order val="1"/>
          <c:tx>
            <c:strRef>
              <c:f>'Pivot - bruk denne'!$C$5:$C$6</c:f>
              <c:strCache>
                <c:ptCount val="1"/>
                <c:pt idx="0">
                  <c:v>Tvedestrand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denne'!$C$7:$C$13</c:f>
              <c:numCache>
                <c:formatCode>General</c:formatCode>
                <c:ptCount val="6"/>
                <c:pt idx="0">
                  <c:v>77.5</c:v>
                </c:pt>
                <c:pt idx="1">
                  <c:v>77.8</c:v>
                </c:pt>
                <c:pt idx="2">
                  <c:v>73.2</c:v>
                </c:pt>
                <c:pt idx="3">
                  <c:v>75.599999999999994</c:v>
                </c:pt>
                <c:pt idx="4">
                  <c:v>84.7</c:v>
                </c:pt>
                <c:pt idx="5">
                  <c:v>79.099999999999994</c:v>
                </c:pt>
              </c:numCache>
            </c:numRef>
          </c:val>
          <c:extLst>
            <c:ext xmlns:c16="http://schemas.microsoft.com/office/drawing/2014/chart" uri="{C3380CC4-5D6E-409C-BE32-E72D297353CC}">
              <c16:uniqueId val="{00000001-EC81-4765-B81F-4D8618F2C169}"/>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b-NO" sz="1400" b="0" i="0" u="none" strike="noStrike" kern="1200" spc="0" baseline="0" dirty="0">
                <a:solidFill>
                  <a:sysClr val="windowText" lastClr="000000"/>
                </a:solidFill>
                <a:latin typeface="Arial" panose="020B0604020202020204" pitchFamily="34" charset="0"/>
                <a:cs typeface="Arial" panose="020B0604020202020204" pitchFamily="34" charset="0"/>
              </a:rPr>
              <a:t>Lærekontrakter per 1000 innbyggere, kommunal sektor, 10.2025</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b-NO"/>
        </a:p>
      </c:txPr>
    </c:title>
    <c:autoTitleDeleted val="0"/>
    <c:plotArea>
      <c:layout/>
      <c:barChart>
        <c:barDir val="col"/>
        <c:grouping val="clustered"/>
        <c:varyColors val="0"/>
        <c:ser>
          <c:idx val="0"/>
          <c:order val="0"/>
          <c:tx>
            <c:strRef>
              <c:f>'06.10.25_kommunal_sektor'!$I$2</c:f>
              <c:strCache>
                <c:ptCount val="1"/>
                <c:pt idx="0">
                  <c:v>Antall kontrakter per 1000 innbyggere</c:v>
                </c:pt>
              </c:strCache>
            </c:strRef>
          </c:tx>
          <c:spPr>
            <a:solidFill>
              <a:schemeClr val="tx2">
                <a:lumMod val="75000"/>
              </a:schemeClr>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D116-4A0E-B456-2E010D18F01E}"/>
              </c:ext>
            </c:extLst>
          </c:dPt>
          <c:dPt>
            <c:idx val="1"/>
            <c:invertIfNegative val="0"/>
            <c:bubble3D val="0"/>
            <c:spPr>
              <a:solidFill>
                <a:srgbClr val="002060"/>
              </a:solidFill>
              <a:ln>
                <a:noFill/>
              </a:ln>
              <a:effectLst/>
            </c:spPr>
            <c:extLst>
              <c:ext xmlns:c16="http://schemas.microsoft.com/office/drawing/2014/chart" uri="{C3380CC4-5D6E-409C-BE32-E72D297353CC}">
                <c16:uniqueId val="{00000003-D116-4A0E-B456-2E010D18F01E}"/>
              </c:ext>
            </c:extLst>
          </c:dPt>
          <c:dPt>
            <c:idx val="2"/>
            <c:invertIfNegative val="0"/>
            <c:bubble3D val="0"/>
            <c:spPr>
              <a:solidFill>
                <a:srgbClr val="002060"/>
              </a:solidFill>
              <a:ln>
                <a:noFill/>
              </a:ln>
              <a:effectLst/>
            </c:spPr>
            <c:extLst>
              <c:ext xmlns:c16="http://schemas.microsoft.com/office/drawing/2014/chart" uri="{C3380CC4-5D6E-409C-BE32-E72D297353CC}">
                <c16:uniqueId val="{00000005-D116-4A0E-B456-2E010D18F01E}"/>
              </c:ext>
            </c:extLst>
          </c:dPt>
          <c:dPt>
            <c:idx val="3"/>
            <c:invertIfNegative val="0"/>
            <c:bubble3D val="0"/>
            <c:spPr>
              <a:solidFill>
                <a:schemeClr val="tx2"/>
              </a:solidFill>
              <a:ln>
                <a:noFill/>
              </a:ln>
              <a:effectLst/>
            </c:spPr>
            <c:extLst>
              <c:ext xmlns:c16="http://schemas.microsoft.com/office/drawing/2014/chart" uri="{C3380CC4-5D6E-409C-BE32-E72D297353CC}">
                <c16:uniqueId val="{00000007-D116-4A0E-B456-2E010D18F01E}"/>
              </c:ext>
            </c:extLst>
          </c:dPt>
          <c:dPt>
            <c:idx val="4"/>
            <c:invertIfNegative val="0"/>
            <c:bubble3D val="0"/>
            <c:spPr>
              <a:solidFill>
                <a:srgbClr val="002060"/>
              </a:solidFill>
              <a:ln>
                <a:noFill/>
              </a:ln>
              <a:effectLst/>
            </c:spPr>
            <c:extLst>
              <c:ext xmlns:c16="http://schemas.microsoft.com/office/drawing/2014/chart" uri="{C3380CC4-5D6E-409C-BE32-E72D297353CC}">
                <c16:uniqueId val="{00000009-D116-4A0E-B456-2E010D18F01E}"/>
              </c:ext>
            </c:extLst>
          </c:dPt>
          <c:dPt>
            <c:idx val="6"/>
            <c:invertIfNegative val="0"/>
            <c:bubble3D val="0"/>
            <c:spPr>
              <a:solidFill>
                <a:srgbClr val="002060"/>
              </a:solidFill>
              <a:ln>
                <a:noFill/>
              </a:ln>
              <a:effectLst/>
            </c:spPr>
            <c:extLst>
              <c:ext xmlns:c16="http://schemas.microsoft.com/office/drawing/2014/chart" uri="{C3380CC4-5D6E-409C-BE32-E72D297353CC}">
                <c16:uniqueId val="{0000000B-D116-4A0E-B456-2E010D18F01E}"/>
              </c:ext>
            </c:extLst>
          </c:dPt>
          <c:dPt>
            <c:idx val="7"/>
            <c:invertIfNegative val="0"/>
            <c:bubble3D val="0"/>
            <c:spPr>
              <a:solidFill>
                <a:srgbClr val="002060"/>
              </a:solidFill>
              <a:ln>
                <a:noFill/>
              </a:ln>
              <a:effectLst/>
            </c:spPr>
            <c:extLst>
              <c:ext xmlns:c16="http://schemas.microsoft.com/office/drawing/2014/chart" uri="{C3380CC4-5D6E-409C-BE32-E72D297353CC}">
                <c16:uniqueId val="{0000000D-D116-4A0E-B456-2E010D18F01E}"/>
              </c:ext>
            </c:extLst>
          </c:dPt>
          <c:dPt>
            <c:idx val="8"/>
            <c:invertIfNegative val="0"/>
            <c:bubble3D val="0"/>
            <c:spPr>
              <a:solidFill>
                <a:srgbClr val="002060"/>
              </a:solidFill>
              <a:ln>
                <a:noFill/>
              </a:ln>
              <a:effectLst/>
            </c:spPr>
            <c:extLst>
              <c:ext xmlns:c16="http://schemas.microsoft.com/office/drawing/2014/chart" uri="{C3380CC4-5D6E-409C-BE32-E72D297353CC}">
                <c16:uniqueId val="{0000000F-D116-4A0E-B456-2E010D18F01E}"/>
              </c:ext>
            </c:extLst>
          </c:dPt>
          <c:dPt>
            <c:idx val="9"/>
            <c:invertIfNegative val="0"/>
            <c:bubble3D val="0"/>
            <c:spPr>
              <a:solidFill>
                <a:srgbClr val="002060"/>
              </a:solidFill>
              <a:ln>
                <a:noFill/>
              </a:ln>
              <a:effectLst/>
            </c:spPr>
            <c:extLst>
              <c:ext xmlns:c16="http://schemas.microsoft.com/office/drawing/2014/chart" uri="{C3380CC4-5D6E-409C-BE32-E72D297353CC}">
                <c16:uniqueId val="{00000011-D116-4A0E-B456-2E010D18F01E}"/>
              </c:ext>
            </c:extLst>
          </c:dPt>
          <c:dPt>
            <c:idx val="10"/>
            <c:invertIfNegative val="0"/>
            <c:bubble3D val="0"/>
            <c:spPr>
              <a:solidFill>
                <a:srgbClr val="FF0000"/>
              </a:solidFill>
              <a:ln>
                <a:noFill/>
              </a:ln>
              <a:effectLst/>
            </c:spPr>
            <c:extLst>
              <c:ext xmlns:c16="http://schemas.microsoft.com/office/drawing/2014/chart" uri="{C3380CC4-5D6E-409C-BE32-E72D297353CC}">
                <c16:uniqueId val="{00000013-D116-4A0E-B456-2E010D18F01E}"/>
              </c:ext>
            </c:extLst>
          </c:dPt>
          <c:dPt>
            <c:idx val="11"/>
            <c:invertIfNegative val="0"/>
            <c:bubble3D val="0"/>
            <c:spPr>
              <a:solidFill>
                <a:srgbClr val="002060"/>
              </a:solidFill>
              <a:ln>
                <a:noFill/>
              </a:ln>
              <a:effectLst/>
            </c:spPr>
            <c:extLst>
              <c:ext xmlns:c16="http://schemas.microsoft.com/office/drawing/2014/chart" uri="{C3380CC4-5D6E-409C-BE32-E72D297353CC}">
                <c16:uniqueId val="{00000015-D116-4A0E-B456-2E010D18F01E}"/>
              </c:ext>
            </c:extLst>
          </c:dPt>
          <c:dPt>
            <c:idx val="13"/>
            <c:invertIfNegative val="0"/>
            <c:bubble3D val="0"/>
            <c:spPr>
              <a:solidFill>
                <a:srgbClr val="002060"/>
              </a:solidFill>
              <a:ln>
                <a:noFill/>
              </a:ln>
              <a:effectLst/>
            </c:spPr>
            <c:extLst>
              <c:ext xmlns:c16="http://schemas.microsoft.com/office/drawing/2014/chart" uri="{C3380CC4-5D6E-409C-BE32-E72D297353CC}">
                <c16:uniqueId val="{00000017-D116-4A0E-B456-2E010D18F01E}"/>
              </c:ext>
            </c:extLst>
          </c:dPt>
          <c:dPt>
            <c:idx val="14"/>
            <c:invertIfNegative val="0"/>
            <c:bubble3D val="0"/>
            <c:spPr>
              <a:solidFill>
                <a:srgbClr val="002060"/>
              </a:solidFill>
              <a:ln>
                <a:noFill/>
              </a:ln>
              <a:effectLst/>
            </c:spPr>
            <c:extLst>
              <c:ext xmlns:c16="http://schemas.microsoft.com/office/drawing/2014/chart" uri="{C3380CC4-5D6E-409C-BE32-E72D297353CC}">
                <c16:uniqueId val="{00000019-D116-4A0E-B456-2E010D18F01E}"/>
              </c:ext>
            </c:extLst>
          </c:dPt>
          <c:dPt>
            <c:idx val="15"/>
            <c:invertIfNegative val="0"/>
            <c:bubble3D val="0"/>
            <c:spPr>
              <a:solidFill>
                <a:srgbClr val="002060"/>
              </a:solidFill>
              <a:ln>
                <a:noFill/>
              </a:ln>
              <a:effectLst/>
            </c:spPr>
            <c:extLst>
              <c:ext xmlns:c16="http://schemas.microsoft.com/office/drawing/2014/chart" uri="{C3380CC4-5D6E-409C-BE32-E72D297353CC}">
                <c16:uniqueId val="{0000001B-D116-4A0E-B456-2E010D18F01E}"/>
              </c:ext>
            </c:extLst>
          </c:dPt>
          <c:dPt>
            <c:idx val="16"/>
            <c:invertIfNegative val="0"/>
            <c:bubble3D val="0"/>
            <c:spPr>
              <a:solidFill>
                <a:srgbClr val="002060"/>
              </a:solidFill>
              <a:ln>
                <a:noFill/>
              </a:ln>
              <a:effectLst/>
            </c:spPr>
            <c:extLst>
              <c:ext xmlns:c16="http://schemas.microsoft.com/office/drawing/2014/chart" uri="{C3380CC4-5D6E-409C-BE32-E72D297353CC}">
                <c16:uniqueId val="{0000001D-D116-4A0E-B456-2E010D18F01E}"/>
              </c:ext>
            </c:extLst>
          </c:dPt>
          <c:dPt>
            <c:idx val="17"/>
            <c:invertIfNegative val="0"/>
            <c:bubble3D val="0"/>
            <c:spPr>
              <a:solidFill>
                <a:srgbClr val="002060"/>
              </a:solidFill>
              <a:ln>
                <a:noFill/>
              </a:ln>
              <a:effectLst/>
            </c:spPr>
            <c:extLst>
              <c:ext xmlns:c16="http://schemas.microsoft.com/office/drawing/2014/chart" uri="{C3380CC4-5D6E-409C-BE32-E72D297353CC}">
                <c16:uniqueId val="{0000001F-D116-4A0E-B456-2E010D18F01E}"/>
              </c:ext>
            </c:extLst>
          </c:dPt>
          <c:dPt>
            <c:idx val="18"/>
            <c:invertIfNegative val="0"/>
            <c:bubble3D val="0"/>
            <c:spPr>
              <a:solidFill>
                <a:srgbClr val="002060"/>
              </a:solidFill>
              <a:ln>
                <a:noFill/>
              </a:ln>
              <a:effectLst/>
            </c:spPr>
            <c:extLst>
              <c:ext xmlns:c16="http://schemas.microsoft.com/office/drawing/2014/chart" uri="{C3380CC4-5D6E-409C-BE32-E72D297353CC}">
                <c16:uniqueId val="{00000021-D116-4A0E-B456-2E010D18F01E}"/>
              </c:ext>
            </c:extLst>
          </c:dPt>
          <c:dPt>
            <c:idx val="19"/>
            <c:invertIfNegative val="0"/>
            <c:bubble3D val="0"/>
            <c:spPr>
              <a:solidFill>
                <a:schemeClr val="tx2"/>
              </a:solidFill>
              <a:ln>
                <a:noFill/>
              </a:ln>
              <a:effectLst/>
            </c:spPr>
            <c:extLst>
              <c:ext xmlns:c16="http://schemas.microsoft.com/office/drawing/2014/chart" uri="{C3380CC4-5D6E-409C-BE32-E72D297353CC}">
                <c16:uniqueId val="{00000023-D116-4A0E-B456-2E010D18F01E}"/>
              </c:ext>
            </c:extLst>
          </c:dPt>
          <c:dPt>
            <c:idx val="20"/>
            <c:invertIfNegative val="0"/>
            <c:bubble3D val="0"/>
            <c:spPr>
              <a:solidFill>
                <a:srgbClr val="002060"/>
              </a:solidFill>
              <a:ln>
                <a:noFill/>
              </a:ln>
              <a:effectLst/>
            </c:spPr>
            <c:extLst>
              <c:ext xmlns:c16="http://schemas.microsoft.com/office/drawing/2014/chart" uri="{C3380CC4-5D6E-409C-BE32-E72D297353CC}">
                <c16:uniqueId val="{00000025-D116-4A0E-B456-2E010D18F01E}"/>
              </c:ext>
            </c:extLst>
          </c:dPt>
          <c:dPt>
            <c:idx val="21"/>
            <c:invertIfNegative val="0"/>
            <c:bubble3D val="0"/>
            <c:spPr>
              <a:solidFill>
                <a:srgbClr val="002060"/>
              </a:solidFill>
              <a:ln>
                <a:noFill/>
              </a:ln>
              <a:effectLst/>
            </c:spPr>
            <c:extLst>
              <c:ext xmlns:c16="http://schemas.microsoft.com/office/drawing/2014/chart" uri="{C3380CC4-5D6E-409C-BE32-E72D297353CC}">
                <c16:uniqueId val="{00000027-D116-4A0E-B456-2E010D18F01E}"/>
              </c:ext>
            </c:extLst>
          </c:dPt>
          <c:dPt>
            <c:idx val="22"/>
            <c:invertIfNegative val="0"/>
            <c:bubble3D val="0"/>
            <c:spPr>
              <a:solidFill>
                <a:srgbClr val="002060"/>
              </a:solidFill>
              <a:ln>
                <a:noFill/>
              </a:ln>
              <a:effectLst/>
            </c:spPr>
            <c:extLst>
              <c:ext xmlns:c16="http://schemas.microsoft.com/office/drawing/2014/chart" uri="{C3380CC4-5D6E-409C-BE32-E72D297353CC}">
                <c16:uniqueId val="{00000029-D116-4A0E-B456-2E010D18F01E}"/>
              </c:ext>
            </c:extLst>
          </c:dPt>
          <c:dPt>
            <c:idx val="24"/>
            <c:invertIfNegative val="0"/>
            <c:bubble3D val="0"/>
            <c:spPr>
              <a:solidFill>
                <a:srgbClr val="002060"/>
              </a:solidFill>
              <a:ln>
                <a:noFill/>
              </a:ln>
              <a:effectLst/>
            </c:spPr>
            <c:extLst>
              <c:ext xmlns:c16="http://schemas.microsoft.com/office/drawing/2014/chart" uri="{C3380CC4-5D6E-409C-BE32-E72D297353CC}">
                <c16:uniqueId val="{0000002B-D116-4A0E-B456-2E010D18F01E}"/>
              </c:ext>
            </c:extLst>
          </c:dPt>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'06.10.25_kommunal_sektor'!$I$3:$I$27</c:f>
              <c:numCache>
                <c:formatCode>0.0</c:formatCode>
                <c:ptCount val="25"/>
                <c:pt idx="0">
                  <c:v>1.3458950201884252</c:v>
                </c:pt>
                <c:pt idx="1">
                  <c:v>1.4633609933937288</c:v>
                </c:pt>
                <c:pt idx="2">
                  <c:v>1.6051364365971108</c:v>
                </c:pt>
                <c:pt idx="3">
                  <c:v>1.6872890888638921</c:v>
                </c:pt>
                <c:pt idx="4">
                  <c:v>1.809155166610569</c:v>
                </c:pt>
                <c:pt idx="5">
                  <c:v>1.9203687107924723</c:v>
                </c:pt>
                <c:pt idx="6">
                  <c:v>2.0242914979757085</c:v>
                </c:pt>
                <c:pt idx="7">
                  <c:v>2.0366598778004072</c:v>
                </c:pt>
                <c:pt idx="8">
                  <c:v>2.0766773162939298</c:v>
                </c:pt>
                <c:pt idx="9">
                  <c:v>2.1161100377219615</c:v>
                </c:pt>
                <c:pt idx="10">
                  <c:v>2.1658415841584162</c:v>
                </c:pt>
                <c:pt idx="11">
                  <c:v>2.1857923497267762</c:v>
                </c:pt>
                <c:pt idx="12">
                  <c:v>2.1881838074398248</c:v>
                </c:pt>
                <c:pt idx="13">
                  <c:v>2.2168852761869573</c:v>
                </c:pt>
                <c:pt idx="14">
                  <c:v>2.5817555938037868</c:v>
                </c:pt>
                <c:pt idx="15">
                  <c:v>2.6358235965222865</c:v>
                </c:pt>
                <c:pt idx="16">
                  <c:v>2.7995520716685331</c:v>
                </c:pt>
                <c:pt idx="17">
                  <c:v>2.8591851322373123</c:v>
                </c:pt>
                <c:pt idx="18">
                  <c:v>3.3960292580982232</c:v>
                </c:pt>
                <c:pt idx="19">
                  <c:v>3.4143617935062704</c:v>
                </c:pt>
                <c:pt idx="20">
                  <c:v>3.8498556304138596</c:v>
                </c:pt>
                <c:pt idx="21">
                  <c:v>3.8942073665422687</c:v>
                </c:pt>
                <c:pt idx="22">
                  <c:v>4.431566388273394</c:v>
                </c:pt>
                <c:pt idx="23">
                  <c:v>4.9792531120331951</c:v>
                </c:pt>
                <c:pt idx="24">
                  <c:v>8.4121976866456354</c:v>
                </c:pt>
              </c:numCache>
            </c:numRef>
          </c:val>
          <c:extLst>
            <c:ext xmlns:c16="http://schemas.microsoft.com/office/drawing/2014/chart" uri="{C3380CC4-5D6E-409C-BE32-E72D297353CC}">
              <c16:uniqueId val="{0000002C-D116-4A0E-B456-2E010D18F01E}"/>
            </c:ext>
          </c:extLst>
        </c:ser>
        <c:dLbls>
          <c:showLegendKey val="0"/>
          <c:showVal val="0"/>
          <c:showCatName val="0"/>
          <c:showSerName val="0"/>
          <c:showPercent val="0"/>
          <c:showBubbleSize val="0"/>
        </c:dLbls>
        <c:gapWidth val="219"/>
        <c:overlap val="-27"/>
        <c:axId val="500068176"/>
        <c:axId val="500069136"/>
      </c:barChart>
      <c:lineChart>
        <c:grouping val="standard"/>
        <c:varyColors val="0"/>
        <c:ser>
          <c:idx val="1"/>
          <c:order val="1"/>
          <c:tx>
            <c:strRef>
              <c:f>'06.10.25_kommunal_sektor'!$J$2</c:f>
              <c:strCache>
                <c:ptCount val="1"/>
                <c:pt idx="0">
                  <c:v>Målsetning antall kontrakter per 1000</c:v>
                </c:pt>
              </c:strCache>
            </c:strRef>
          </c:tx>
          <c:spPr>
            <a:ln w="28575" cap="rnd">
              <a:solidFill>
                <a:schemeClr val="accent1">
                  <a:lumMod val="75000"/>
                </a:schemeClr>
              </a:solidFill>
              <a:prstDash val="dash"/>
              <a:round/>
            </a:ln>
            <a:effectLst/>
          </c:spPr>
          <c:marker>
            <c:symbol val="none"/>
          </c:marker>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'06.10.25_kommunal_sektor'!$J$3:$J$27</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2D-D116-4A0E-B456-2E010D18F01E}"/>
            </c:ext>
          </c:extLst>
        </c:ser>
        <c:dLbls>
          <c:showLegendKey val="0"/>
          <c:showVal val="0"/>
          <c:showCatName val="0"/>
          <c:showSerName val="0"/>
          <c:showPercent val="0"/>
          <c:showBubbleSize val="0"/>
        </c:dLbls>
        <c:marker val="1"/>
        <c:smooth val="0"/>
        <c:axId val="500068176"/>
        <c:axId val="500069136"/>
      </c:lineChart>
      <c:catAx>
        <c:axId val="50006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9136"/>
        <c:crosses val="autoZero"/>
        <c:auto val="1"/>
        <c:lblAlgn val="ctr"/>
        <c:lblOffset val="100"/>
        <c:noMultiLvlLbl val="0"/>
      </c:catAx>
      <c:valAx>
        <c:axId val="50006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a:pPr>
      <a:endParaRPr lang="nb-NO"/>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10.2025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'06.10.25_privat_sektor'!$I$3</c:f>
              <c:strCache>
                <c:ptCount val="1"/>
                <c:pt idx="0">
                  <c:v>Antall kontrakter per 1000 innbyggere</c:v>
                </c:pt>
              </c:strCache>
            </c:strRef>
          </c:tx>
          <c:spPr>
            <a:solidFill>
              <a:srgbClr val="002060"/>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3857-49D1-9BB0-E7FEE9F161A0}"/>
              </c:ext>
            </c:extLst>
          </c:dPt>
          <c:dPt>
            <c:idx val="2"/>
            <c:invertIfNegative val="0"/>
            <c:bubble3D val="0"/>
            <c:spPr>
              <a:solidFill>
                <a:schemeClr val="tx2"/>
              </a:solidFill>
              <a:ln>
                <a:noFill/>
              </a:ln>
              <a:effectLst/>
            </c:spPr>
            <c:extLst>
              <c:ext xmlns:c16="http://schemas.microsoft.com/office/drawing/2014/chart" uri="{C3380CC4-5D6E-409C-BE32-E72D297353CC}">
                <c16:uniqueId val="{00000003-3857-49D1-9BB0-E7FEE9F161A0}"/>
              </c:ext>
            </c:extLst>
          </c:dPt>
          <c:dPt>
            <c:idx val="3"/>
            <c:invertIfNegative val="0"/>
            <c:bubble3D val="0"/>
            <c:spPr>
              <a:solidFill>
                <a:schemeClr val="tx2"/>
              </a:solidFill>
              <a:ln>
                <a:noFill/>
              </a:ln>
              <a:effectLst/>
            </c:spPr>
            <c:extLst>
              <c:ext xmlns:c16="http://schemas.microsoft.com/office/drawing/2014/chart" uri="{C3380CC4-5D6E-409C-BE32-E72D297353CC}">
                <c16:uniqueId val="{00000005-3857-49D1-9BB0-E7FEE9F161A0}"/>
              </c:ext>
            </c:extLst>
          </c:dPt>
          <c:dPt>
            <c:idx val="4"/>
            <c:invertIfNegative val="0"/>
            <c:bubble3D val="0"/>
            <c:spPr>
              <a:solidFill>
                <a:schemeClr val="tx2"/>
              </a:solidFill>
              <a:ln>
                <a:noFill/>
              </a:ln>
              <a:effectLst/>
            </c:spPr>
            <c:extLst>
              <c:ext xmlns:c16="http://schemas.microsoft.com/office/drawing/2014/chart" uri="{C3380CC4-5D6E-409C-BE32-E72D297353CC}">
                <c16:uniqueId val="{00000007-3857-49D1-9BB0-E7FEE9F161A0}"/>
              </c:ext>
            </c:extLst>
          </c:dPt>
          <c:dPt>
            <c:idx val="6"/>
            <c:invertIfNegative val="0"/>
            <c:bubble3D val="0"/>
            <c:spPr>
              <a:solidFill>
                <a:schemeClr val="tx2"/>
              </a:solidFill>
              <a:ln>
                <a:noFill/>
              </a:ln>
              <a:effectLst/>
            </c:spPr>
            <c:extLst>
              <c:ext xmlns:c16="http://schemas.microsoft.com/office/drawing/2014/chart" uri="{C3380CC4-5D6E-409C-BE32-E72D297353CC}">
                <c16:uniqueId val="{00000009-3857-49D1-9BB0-E7FEE9F161A0}"/>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B-3857-49D1-9BB0-E7FEE9F161A0}"/>
              </c:ext>
            </c:extLst>
          </c:dPt>
          <c:dPt>
            <c:idx val="9"/>
            <c:invertIfNegative val="0"/>
            <c:bubble3D val="0"/>
            <c:spPr>
              <a:solidFill>
                <a:schemeClr val="tx2"/>
              </a:solidFill>
              <a:ln>
                <a:noFill/>
              </a:ln>
              <a:effectLst/>
            </c:spPr>
            <c:extLst>
              <c:ext xmlns:c16="http://schemas.microsoft.com/office/drawing/2014/chart" uri="{C3380CC4-5D6E-409C-BE32-E72D297353CC}">
                <c16:uniqueId val="{0000000D-3857-49D1-9BB0-E7FEE9F161A0}"/>
              </c:ext>
            </c:extLst>
          </c:dPt>
          <c:dPt>
            <c:idx val="10"/>
            <c:invertIfNegative val="0"/>
            <c:bubble3D val="0"/>
            <c:spPr>
              <a:solidFill>
                <a:schemeClr val="tx2"/>
              </a:solidFill>
              <a:ln>
                <a:noFill/>
              </a:ln>
              <a:effectLst/>
            </c:spPr>
            <c:extLst>
              <c:ext xmlns:c16="http://schemas.microsoft.com/office/drawing/2014/chart" uri="{C3380CC4-5D6E-409C-BE32-E72D297353CC}">
                <c16:uniqueId val="{0000000F-3857-49D1-9BB0-E7FEE9F161A0}"/>
              </c:ext>
            </c:extLst>
          </c:dPt>
          <c:dPt>
            <c:idx val="11"/>
            <c:invertIfNegative val="0"/>
            <c:bubble3D val="0"/>
            <c:spPr>
              <a:solidFill>
                <a:schemeClr val="tx2"/>
              </a:solidFill>
              <a:ln>
                <a:noFill/>
              </a:ln>
              <a:effectLst/>
            </c:spPr>
            <c:extLst>
              <c:ext xmlns:c16="http://schemas.microsoft.com/office/drawing/2014/chart" uri="{C3380CC4-5D6E-409C-BE32-E72D297353CC}">
                <c16:uniqueId val="{00000011-3857-49D1-9BB0-E7FEE9F161A0}"/>
              </c:ext>
            </c:extLst>
          </c:dPt>
          <c:dPt>
            <c:idx val="12"/>
            <c:invertIfNegative val="0"/>
            <c:bubble3D val="0"/>
            <c:spPr>
              <a:solidFill>
                <a:schemeClr val="tx2"/>
              </a:solidFill>
              <a:ln>
                <a:noFill/>
              </a:ln>
              <a:effectLst/>
            </c:spPr>
            <c:extLst>
              <c:ext xmlns:c16="http://schemas.microsoft.com/office/drawing/2014/chart" uri="{C3380CC4-5D6E-409C-BE32-E72D297353CC}">
                <c16:uniqueId val="{00000013-3857-49D1-9BB0-E7FEE9F161A0}"/>
              </c:ext>
            </c:extLst>
          </c:dPt>
          <c:dPt>
            <c:idx val="13"/>
            <c:invertIfNegative val="0"/>
            <c:bubble3D val="0"/>
            <c:spPr>
              <a:solidFill>
                <a:schemeClr val="tx2"/>
              </a:solidFill>
              <a:ln>
                <a:noFill/>
              </a:ln>
              <a:effectLst/>
            </c:spPr>
            <c:extLst>
              <c:ext xmlns:c16="http://schemas.microsoft.com/office/drawing/2014/chart" uri="{C3380CC4-5D6E-409C-BE32-E72D297353CC}">
                <c16:uniqueId val="{00000015-3857-49D1-9BB0-E7FEE9F161A0}"/>
              </c:ext>
            </c:extLst>
          </c:dPt>
          <c:dPt>
            <c:idx val="14"/>
            <c:invertIfNegative val="0"/>
            <c:bubble3D val="0"/>
            <c:spPr>
              <a:solidFill>
                <a:schemeClr val="tx2"/>
              </a:solidFill>
              <a:ln>
                <a:noFill/>
              </a:ln>
              <a:effectLst/>
            </c:spPr>
            <c:extLst>
              <c:ext xmlns:c16="http://schemas.microsoft.com/office/drawing/2014/chart" uri="{C3380CC4-5D6E-409C-BE32-E72D297353CC}">
                <c16:uniqueId val="{00000017-3857-49D1-9BB0-E7FEE9F161A0}"/>
              </c:ext>
            </c:extLst>
          </c:dPt>
          <c:dPt>
            <c:idx val="15"/>
            <c:invertIfNegative val="0"/>
            <c:bubble3D val="0"/>
            <c:spPr>
              <a:solidFill>
                <a:srgbClr val="FFC000"/>
              </a:solidFill>
              <a:ln>
                <a:noFill/>
              </a:ln>
              <a:effectLst/>
            </c:spPr>
            <c:extLst>
              <c:ext xmlns:c16="http://schemas.microsoft.com/office/drawing/2014/chart" uri="{C3380CC4-5D6E-409C-BE32-E72D297353CC}">
                <c16:uniqueId val="{00000019-3857-49D1-9BB0-E7FEE9F161A0}"/>
              </c:ext>
            </c:extLst>
          </c:dPt>
          <c:dPt>
            <c:idx val="16"/>
            <c:invertIfNegative val="0"/>
            <c:bubble3D val="0"/>
            <c:spPr>
              <a:solidFill>
                <a:schemeClr val="tx2"/>
              </a:solidFill>
              <a:ln>
                <a:noFill/>
              </a:ln>
              <a:effectLst/>
            </c:spPr>
            <c:extLst>
              <c:ext xmlns:c16="http://schemas.microsoft.com/office/drawing/2014/chart" uri="{C3380CC4-5D6E-409C-BE32-E72D297353CC}">
                <c16:uniqueId val="{0000001B-3857-49D1-9BB0-E7FEE9F161A0}"/>
              </c:ext>
            </c:extLst>
          </c:dPt>
          <c:dPt>
            <c:idx val="18"/>
            <c:invertIfNegative val="0"/>
            <c:bubble3D val="0"/>
            <c:spPr>
              <a:solidFill>
                <a:schemeClr val="tx2"/>
              </a:solidFill>
              <a:ln>
                <a:noFill/>
              </a:ln>
              <a:effectLst/>
            </c:spPr>
            <c:extLst>
              <c:ext xmlns:c16="http://schemas.microsoft.com/office/drawing/2014/chart" uri="{C3380CC4-5D6E-409C-BE32-E72D297353CC}">
                <c16:uniqueId val="{0000001D-3857-49D1-9BB0-E7FEE9F161A0}"/>
              </c:ext>
            </c:extLst>
          </c:dPt>
          <c:dPt>
            <c:idx val="19"/>
            <c:invertIfNegative val="0"/>
            <c:bubble3D val="0"/>
            <c:spPr>
              <a:solidFill>
                <a:schemeClr val="tx2"/>
              </a:solidFill>
              <a:ln>
                <a:noFill/>
              </a:ln>
              <a:effectLst/>
            </c:spPr>
            <c:extLst>
              <c:ext xmlns:c16="http://schemas.microsoft.com/office/drawing/2014/chart" uri="{C3380CC4-5D6E-409C-BE32-E72D297353CC}">
                <c16:uniqueId val="{0000001F-3857-49D1-9BB0-E7FEE9F161A0}"/>
              </c:ext>
            </c:extLst>
          </c:dPt>
          <c:dPt>
            <c:idx val="21"/>
            <c:invertIfNegative val="0"/>
            <c:bubble3D val="0"/>
            <c:spPr>
              <a:solidFill>
                <a:schemeClr val="tx2"/>
              </a:solidFill>
              <a:ln>
                <a:noFill/>
              </a:ln>
              <a:effectLst/>
            </c:spPr>
            <c:extLst>
              <c:ext xmlns:c16="http://schemas.microsoft.com/office/drawing/2014/chart" uri="{C3380CC4-5D6E-409C-BE32-E72D297353CC}">
                <c16:uniqueId val="{00000021-3857-49D1-9BB0-E7FEE9F161A0}"/>
              </c:ext>
            </c:extLst>
          </c:dPt>
          <c:dPt>
            <c:idx val="22"/>
            <c:invertIfNegative val="0"/>
            <c:bubble3D val="0"/>
            <c:spPr>
              <a:solidFill>
                <a:schemeClr val="tx2"/>
              </a:solidFill>
              <a:ln>
                <a:noFill/>
              </a:ln>
              <a:effectLst/>
            </c:spPr>
            <c:extLst>
              <c:ext xmlns:c16="http://schemas.microsoft.com/office/drawing/2014/chart" uri="{C3380CC4-5D6E-409C-BE32-E72D297353CC}">
                <c16:uniqueId val="{00000023-3857-49D1-9BB0-E7FEE9F161A0}"/>
              </c:ext>
            </c:extLst>
          </c:dPt>
          <c:dPt>
            <c:idx val="23"/>
            <c:invertIfNegative val="0"/>
            <c:bubble3D val="0"/>
            <c:spPr>
              <a:solidFill>
                <a:schemeClr val="tx2"/>
              </a:solidFill>
              <a:ln>
                <a:noFill/>
              </a:ln>
              <a:effectLst/>
            </c:spPr>
            <c:extLst>
              <c:ext xmlns:c16="http://schemas.microsoft.com/office/drawing/2014/chart" uri="{C3380CC4-5D6E-409C-BE32-E72D297353CC}">
                <c16:uniqueId val="{00000025-3857-49D1-9BB0-E7FEE9F161A0}"/>
              </c:ext>
            </c:extLst>
          </c:dPt>
          <c:dPt>
            <c:idx val="24"/>
            <c:invertIfNegative val="0"/>
            <c:bubble3D val="0"/>
            <c:spPr>
              <a:solidFill>
                <a:schemeClr val="tx2"/>
              </a:solidFill>
              <a:ln>
                <a:noFill/>
              </a:ln>
              <a:effectLst/>
            </c:spPr>
            <c:extLst>
              <c:ext xmlns:c16="http://schemas.microsoft.com/office/drawing/2014/chart" uri="{C3380CC4-5D6E-409C-BE32-E72D297353CC}">
                <c16:uniqueId val="{00000027-3857-49D1-9BB0-E7FEE9F161A0}"/>
              </c:ext>
            </c:extLst>
          </c:dPt>
          <c:cat>
            <c:strRef>
              <c:f>'06.10.25_privat_sektor'!$H$4:$H$29</c:f>
              <c:strCache>
                <c:ptCount val="26"/>
                <c:pt idx="0">
                  <c:v>Iveland</c:v>
                </c:pt>
                <c:pt idx="1">
                  <c:v>Vegårshei</c:v>
                </c:pt>
                <c:pt idx="2">
                  <c:v>Gjerstad</c:v>
                </c:pt>
                <c:pt idx="3">
                  <c:v>Bygland</c:v>
                </c:pt>
                <c:pt idx="4">
                  <c:v>Sirdal</c:v>
                </c:pt>
                <c:pt idx="5">
                  <c:v>Valle</c:v>
                </c:pt>
                <c:pt idx="6">
                  <c:v>Åmli</c:v>
                </c:pt>
                <c:pt idx="7">
                  <c:v>Vennesla</c:v>
                </c:pt>
                <c:pt idx="8">
                  <c:v>Tvedestrand</c:v>
                </c:pt>
                <c:pt idx="9">
                  <c:v>Arendal</c:v>
                </c:pt>
                <c:pt idx="10">
                  <c:v>Lillesand</c:v>
                </c:pt>
                <c:pt idx="11">
                  <c:v>Kvinesdal</c:v>
                </c:pt>
                <c:pt idx="12">
                  <c:v>Bykle</c:v>
                </c:pt>
                <c:pt idx="13">
                  <c:v>Grimstad</c:v>
                </c:pt>
                <c:pt idx="14">
                  <c:v>Risør</c:v>
                </c:pt>
                <c:pt idx="15">
                  <c:v>Agder</c:v>
                </c:pt>
                <c:pt idx="16">
                  <c:v>Åseral</c:v>
                </c:pt>
                <c:pt idx="17">
                  <c:v>Lindesnes</c:v>
                </c:pt>
                <c:pt idx="18">
                  <c:v>Froland</c:v>
                </c:pt>
                <c:pt idx="19">
                  <c:v>Evje og Hornnes</c:v>
                </c:pt>
                <c:pt idx="20">
                  <c:v>Lyngdal</c:v>
                </c:pt>
                <c:pt idx="21">
                  <c:v>Birkenes</c:v>
                </c:pt>
                <c:pt idx="22">
                  <c:v>Kristiansand</c:v>
                </c:pt>
                <c:pt idx="23">
                  <c:v>Flekkefjord</c:v>
                </c:pt>
                <c:pt idx="24">
                  <c:v>Hægebostad</c:v>
                </c:pt>
                <c:pt idx="25">
                  <c:v>Farsund</c:v>
                </c:pt>
              </c:strCache>
            </c:strRef>
          </c:cat>
          <c:val>
            <c:numRef>
              <c:f>'06.10.25_privat_sektor'!$I$4:$I$29</c:f>
              <c:numCache>
                <c:formatCode>0</c:formatCode>
                <c:ptCount val="26"/>
                <c:pt idx="0">
                  <c:v>1.4295925661186561</c:v>
                </c:pt>
                <c:pt idx="1">
                  <c:v>2.1881838074398248</c:v>
                </c:pt>
                <c:pt idx="2">
                  <c:v>2.407704654895666</c:v>
                </c:pt>
                <c:pt idx="3">
                  <c:v>2.5817555938037868</c:v>
                </c:pt>
                <c:pt idx="4">
                  <c:v>3.1545741324921135</c:v>
                </c:pt>
                <c:pt idx="5">
                  <c:v>4.1493775933609962</c:v>
                </c:pt>
                <c:pt idx="6">
                  <c:v>4.4994375703037122</c:v>
                </c:pt>
                <c:pt idx="7">
                  <c:v>6.145179874535911</c:v>
                </c:pt>
                <c:pt idx="8">
                  <c:v>6.1881188118811883</c:v>
                </c:pt>
                <c:pt idx="9">
                  <c:v>6.8716715341006704</c:v>
                </c:pt>
                <c:pt idx="10">
                  <c:v>7.2439065962161235</c:v>
                </c:pt>
                <c:pt idx="11">
                  <c:v>7.6261560928119421</c:v>
                </c:pt>
                <c:pt idx="12">
                  <c:v>7.6997112608277192</c:v>
                </c:pt>
                <c:pt idx="13">
                  <c:v>8.2221959951217585</c:v>
                </c:pt>
                <c:pt idx="14">
                  <c:v>8.5240017945266935</c:v>
                </c:pt>
                <c:pt idx="15">
                  <c:v>8.5571157212559132</c:v>
                </c:pt>
                <c:pt idx="16">
                  <c:v>8.7431693989071047</c:v>
                </c:pt>
                <c:pt idx="17">
                  <c:v>8.9195557051497811</c:v>
                </c:pt>
                <c:pt idx="18">
                  <c:v>9.1054313099041533</c:v>
                </c:pt>
                <c:pt idx="19">
                  <c:v>9.143155694879832</c:v>
                </c:pt>
                <c:pt idx="20">
                  <c:v>9.2924832091268748</c:v>
                </c:pt>
                <c:pt idx="21">
                  <c:v>9.6065028634768161</c:v>
                </c:pt>
                <c:pt idx="22">
                  <c:v>9.8290489845289759</c:v>
                </c:pt>
                <c:pt idx="23">
                  <c:v>9.9689141387072571</c:v>
                </c:pt>
                <c:pt idx="24">
                  <c:v>11.198208286674133</c:v>
                </c:pt>
                <c:pt idx="25">
                  <c:v>12.145748987854251</c:v>
                </c:pt>
              </c:numCache>
            </c:numRef>
          </c:val>
          <c:extLst>
            <c:ext xmlns:c16="http://schemas.microsoft.com/office/drawing/2014/chart" uri="{C3380CC4-5D6E-409C-BE32-E72D297353CC}">
              <c16:uniqueId val="{00000028-3857-49D1-9BB0-E7FEE9F161A0}"/>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'Pivot 2024'!$D$4:$D$19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'Pivot 2024'!$E$4:$E$19</cx:f>
        <cx:lvl ptCount="16" formatCode="# ##0">
          <cx:pt idx="0">52</cx:pt>
          <cx:pt idx="1">18</cx:pt>
          <cx:pt idx="2">233</cx:pt>
          <cx:pt idx="3">13</cx:pt>
          <cx:pt idx="4">223</cx:pt>
          <cx:pt idx="5">326</cx:pt>
          <cx:pt idx="6">111</cx:pt>
          <cx:pt idx="7">40</cx:pt>
          <cx:pt idx="8">15</cx:pt>
          <cx:pt idx="9">6</cx:pt>
          <cx:pt idx="10">107</cx:pt>
          <cx:pt idx="11">73</cx:pt>
          <cx:pt idx="12">81</cx:pt>
          <cx:pt idx="13">347</cx:pt>
          <cx:pt idx="14">641</cx:pt>
          <cx:pt idx="15">89</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07.10.2025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u="none" strike="noStrike" kern="1200">
                <a:solidFill>
                  <a:schemeClr val="tx1"/>
                </a:solidFill>
                <a:effectLst/>
                <a:latin typeface="+mn-lt"/>
                <a:ea typeface="+mn-ea"/>
                <a:cs typeface="+mn-cs"/>
              </a:rPr>
              <a:t>Gjennomsnittsalder Tvedestrand </a:t>
            </a:r>
            <a:r>
              <a:rPr lang="nb-NO" sz="1200" b="0" i="0" u="none" strike="noStrike" kern="1200" dirty="0">
                <a:solidFill>
                  <a:schemeClr val="tx1"/>
                </a:solidFill>
                <a:effectLst/>
                <a:latin typeface="+mn-lt"/>
                <a:ea typeface="+mn-ea"/>
                <a:cs typeface="+mn-cs"/>
              </a:rPr>
              <a:t>samlet for hele befolkningen</a:t>
            </a:r>
            <a:r>
              <a:rPr lang="nb-NO" sz="1200" b="0" i="0" u="none" strike="noStrike" kern="1200">
                <a:solidFill>
                  <a:schemeClr val="tx1"/>
                </a:solidFill>
                <a:effectLst/>
                <a:latin typeface="+mn-lt"/>
                <a:ea typeface="+mn-ea"/>
                <a:cs typeface="+mn-cs"/>
              </a:rPr>
              <a:t>: 44,3 </a:t>
            </a:r>
            <a:r>
              <a:rPr lang="nb-NO" sz="1200" b="0" i="0" u="none" strike="noStrike" kern="1200" dirty="0">
                <a:solidFill>
                  <a:schemeClr val="tx1"/>
                </a:solidFill>
                <a:effectLst/>
                <a:latin typeface="+mn-lt"/>
                <a:ea typeface="+mn-ea"/>
                <a:cs typeface="+mn-cs"/>
              </a:rPr>
              <a:t>år (SSB – 2025)</a:t>
            </a:r>
            <a:r>
              <a:rPr lang="en-US" sz="1200" b="0" i="0" kern="1200" dirty="0">
                <a:solidFill>
                  <a:schemeClr val="tx1"/>
                </a:solidFill>
                <a:effectLst/>
                <a:latin typeface="+mn-lt"/>
                <a:ea typeface="+mn-ea"/>
                <a:cs typeface="+mn-cs"/>
              </a:rPr>
              <a:t>​</a:t>
            </a:r>
          </a:p>
          <a:p>
            <a:pPr rtl="0" fontAlgn="base"/>
            <a:r>
              <a:rPr lang="nb-NO"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Agder: alle 40,9 – menn 40,2 – kvinner 41,6 (SSB – 2025)</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Norge: alle 41,1 – menn 40,4 – kvinner 41,7 (SSB – 2025)</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Forventa levealder Agder: menn 80,2 - kvinner 83,9 (Tall er gjennomsnitt 2009-2023, FHI) </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Forventet levealder Norge: menn 80,5 - kvinner 84,1 </a:t>
            </a:r>
            <a:r>
              <a:rPr lang="nn-NO" sz="1200" b="0" i="0" u="none" strike="noStrike" kern="1200" dirty="0">
                <a:solidFill>
                  <a:schemeClr val="tx1"/>
                </a:solidFill>
                <a:effectLst/>
                <a:latin typeface="+mn-lt"/>
                <a:ea typeface="+mn-ea"/>
                <a:cs typeface="+mn-cs"/>
              </a:rPr>
              <a:t>(Tall er gjennomsnitt 2009-2023, FHI) </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Areal tall (2025), Verna areal (2025), </a:t>
            </a:r>
            <a:r>
              <a:rPr lang="nn-NO" sz="1200" b="0" i="0" u="none" strike="noStrike" kern="1200" dirty="0" err="1">
                <a:solidFill>
                  <a:schemeClr val="tx1"/>
                </a:solidFill>
                <a:effectLst/>
                <a:latin typeface="+mn-lt"/>
                <a:ea typeface="+mn-ea"/>
                <a:cs typeface="+mn-cs"/>
              </a:rPr>
              <a:t>Folketall</a:t>
            </a:r>
            <a:r>
              <a:rPr lang="nn-NO" sz="1200" b="0" i="0" u="none" strike="noStrike" kern="1200" dirty="0">
                <a:solidFill>
                  <a:schemeClr val="tx1"/>
                </a:solidFill>
                <a:effectLst/>
                <a:latin typeface="+mn-lt"/>
                <a:ea typeface="+mn-ea"/>
                <a:cs typeface="+mn-cs"/>
              </a:rPr>
              <a:t>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kvinner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i </a:t>
            </a:r>
            <a:r>
              <a:rPr lang="nn-NO" sz="1200" b="0" i="0" u="none" strike="noStrike" kern="1200" dirty="0" err="1">
                <a:solidFill>
                  <a:schemeClr val="tx1"/>
                </a:solidFill>
                <a:effectLst/>
                <a:latin typeface="+mn-lt"/>
                <a:ea typeface="+mn-ea"/>
                <a:cs typeface="+mn-cs"/>
              </a:rPr>
              <a:t>tettsted</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Personer</a:t>
            </a:r>
            <a:r>
              <a:rPr lang="nn-NO" sz="1200" b="0" i="0" u="none" strike="noStrike" kern="1200" dirty="0">
                <a:solidFill>
                  <a:schemeClr val="tx1"/>
                </a:solidFill>
                <a:effectLst/>
                <a:latin typeface="+mn-lt"/>
                <a:ea typeface="+mn-ea"/>
                <a:cs typeface="+mn-cs"/>
              </a:rPr>
              <a:t> per </a:t>
            </a:r>
            <a:r>
              <a:rPr lang="nn-NO" sz="1200" b="0" i="0" u="none" strike="noStrike" kern="1200" dirty="0" err="1">
                <a:solidFill>
                  <a:schemeClr val="tx1"/>
                </a:solidFill>
                <a:effectLst/>
                <a:latin typeface="+mn-lt"/>
                <a:ea typeface="+mn-ea"/>
                <a:cs typeface="+mn-cs"/>
              </a:rPr>
              <a:t>husholdning</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Elevtall</a:t>
            </a:r>
            <a:r>
              <a:rPr lang="nn-NO" sz="1200" b="0" i="0" u="none" strike="noStrike" kern="1200" dirty="0">
                <a:solidFill>
                  <a:schemeClr val="tx1"/>
                </a:solidFill>
                <a:effectLst/>
                <a:latin typeface="+mn-lt"/>
                <a:ea typeface="+mn-ea"/>
                <a:cs typeface="+mn-cs"/>
              </a:rPr>
              <a:t> (2024-25), Distriktsindeks (2024). </a:t>
            </a:r>
            <a:r>
              <a:rPr lang="nb-NO"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906128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Fullføring VGO</a:t>
            </a:r>
          </a:p>
          <a:p>
            <a:r>
              <a:rPr lang="nb-NO" dirty="0"/>
              <a:t>Samlet var gjennomføringsgraden for de som startet i vg1 første gang i 2018 på 83,4 % i Agder,</a:t>
            </a:r>
            <a:r>
              <a:rPr lang="nb-NO" baseline="0" dirty="0"/>
              <a:t> som er høyere enn landsgjennomsnittet på 82,0 %.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p>
          <a:p>
            <a:endParaRPr lang="nb-NO" b="0" baseline="0" dirty="0"/>
          </a:p>
          <a:p>
            <a:r>
              <a:rPr lang="nb-NO" sz="1400" b="1" u="sng" baseline="0" dirty="0"/>
              <a:t>Nye prikkeregler fra og med 2018-kullet (2018-2024)</a:t>
            </a:r>
          </a:p>
          <a:p>
            <a:r>
              <a:rPr lang="nb-NO" sz="1200" b="0" i="0" kern="1200" dirty="0">
                <a:solidFill>
                  <a:schemeClr val="tx1"/>
                </a:solidFill>
                <a:effectLst/>
                <a:latin typeface="+mn-lt"/>
                <a:ea typeface="+mn-ea"/>
                <a:cs typeface="+mn-cs"/>
              </a:rPr>
              <a:t>Fullføring i videregående opplæring på kommunenivå bestilles hos SSB. SSB oppgir status på personnivå i seks kategorier; fullført og bestått på normert tid - fullført og bestått på mer enn normert tid - fullført planlagt grunnkompetanse - fortsatt i videregående opplæring – fullført ikke bestått – sluttet i opplæringen. Fra og med målingen publisert i 2025 har SSB innført nye prikkeregler når det er små tall i en eller flere av kategoriene. Vi har fått følgende informasjon:</a:t>
            </a:r>
          </a:p>
          <a:p>
            <a:r>
              <a:rPr lang="nb-NO" sz="1200" b="0" i="0" kern="1200" dirty="0">
                <a:solidFill>
                  <a:schemeClr val="tx1"/>
                </a:solidFill>
                <a:effectLst/>
                <a:latin typeface="+mn-lt"/>
                <a:ea typeface="+mn-ea"/>
                <a:cs typeface="+mn-cs"/>
              </a:rPr>
              <a:t> </a:t>
            </a:r>
          </a:p>
          <a:p>
            <a:r>
              <a:rPr lang="nb-NO" sz="1200" b="1" i="0" kern="1200" dirty="0">
                <a:solidFill>
                  <a:schemeClr val="tx1"/>
                </a:solidFill>
                <a:effectLst/>
                <a:latin typeface="+mn-lt"/>
                <a:ea typeface="+mn-ea"/>
                <a:cs typeface="+mn-cs"/>
              </a:rPr>
              <a:t>Små tall (0, 1 og 2) er tilfeldig endret til 0 eller 3 for å beskytte personvernet</a:t>
            </a:r>
            <a:r>
              <a:rPr lang="nb-NO" sz="1200" b="0" i="0" kern="1200" dirty="0">
                <a:solidFill>
                  <a:schemeClr val="tx1"/>
                </a:solidFill>
                <a:effectLst/>
                <a:latin typeface="+mn-lt"/>
                <a:ea typeface="+mn-ea"/>
                <a:cs typeface="+mn-cs"/>
              </a:rPr>
              <a:t>. Det betyr at man ikke kan vite sikkert om en null i tabellen faktisk er en ekte null, eller et lite tall som er rundet ned. Merk at selv om avrundingen skjer i en av kategoriene, vil også totalsummer kunne avvike fra de opprinnelige verdiene.</a:t>
            </a:r>
          </a:p>
          <a:p>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Mange mindre kommuner vil ha 0, 1 eller 2 personer i en eller flere kategorier. Dette vil kunne gi betydelige utslag på prosentandelen for fullført videregående opplæring. For de minste kommunene kan 1 person utgjøre opp mot 15 prosent endring i fullførtandelen. Det er derfor viktig å merke seg at selv om prosenten kan endres, så gjelder det likevel ganske få personer.</a:t>
            </a:r>
          </a:p>
          <a:p>
            <a:endParaRPr lang="nb-NO" sz="1200" b="0" i="0" kern="1200" dirty="0">
              <a:solidFill>
                <a:schemeClr val="tx1"/>
              </a:solidFill>
              <a:effectLst/>
              <a:latin typeface="+mn-lt"/>
              <a:ea typeface="+mn-ea"/>
              <a:cs typeface="+mn-cs"/>
            </a:endParaRPr>
          </a:p>
          <a:p>
            <a:r>
              <a:rPr lang="nb-NO" sz="1200" b="0" i="0" kern="1200" dirty="0" err="1">
                <a:solidFill>
                  <a:schemeClr val="tx1"/>
                </a:solidFill>
                <a:effectLst/>
                <a:latin typeface="+mn-lt"/>
                <a:ea typeface="+mn-ea"/>
                <a:cs typeface="+mn-cs"/>
              </a:rPr>
              <a:t>F.eks</a:t>
            </a:r>
            <a:r>
              <a:rPr lang="nb-NO" sz="1200" b="0" i="0" kern="1200" dirty="0">
                <a:solidFill>
                  <a:schemeClr val="tx1"/>
                </a:solidFill>
                <a:effectLst/>
                <a:latin typeface="+mn-lt"/>
                <a:ea typeface="+mn-ea"/>
                <a:cs typeface="+mn-cs"/>
              </a:rPr>
              <a:t> har seks kommuner i Agder 100 pst fullført videregående opplæring, inkludert fullført planlagt grunnkompetanse. Det er grunn til å anta at dette ikke er reelt for alle seks kommunene, enkelte personer i noen av disse kommunene vil kunne være i kategorien ikke fullført.</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696342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2025 – 6. oktober – Agder – Alle sektorer 3480 – privat sektor 2 757– kommunal sektor 723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2 814 - kommunal sektor 680</a:t>
            </a:r>
          </a:p>
          <a:p>
            <a:r>
              <a:rPr lang="nb-NO" b="0" dirty="0"/>
              <a:t>2023 – 18. september – Agder – Alle sektorer 3519 - privat sektor 2 841 - kommunal sektor 678</a:t>
            </a:r>
          </a:p>
          <a:p>
            <a:r>
              <a:rPr lang="nb-NO" b="0" dirty="0"/>
              <a:t>2022 – 9. september – Agder – Alle</a:t>
            </a:r>
            <a:r>
              <a:rPr lang="nb-NO" b="0" baseline="0" dirty="0"/>
              <a:t> sektorer 3406 – privat sektor 2 615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2 525 – kommunal sektor 725</a:t>
            </a:r>
            <a:endParaRPr lang="nb-NO" b="0" dirty="0"/>
          </a:p>
          <a:p>
            <a:pPr>
              <a:defRPr/>
            </a:pPr>
            <a:r>
              <a:rPr lang="nb-NO" b="0" dirty="0"/>
              <a:t>2020 – Agder - Alle sektorer 2 896 – kommunal sektor 710</a:t>
            </a:r>
            <a:endParaRPr lang="nb-NO" dirty="0"/>
          </a:p>
          <a:p>
            <a:pPr>
              <a:defRPr/>
            </a:pPr>
            <a:r>
              <a:rPr lang="nb-NO" dirty="0"/>
              <a:t>2019 – Agder - Alle sektorer 2 949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3349934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07.10.2025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2 - 2024: </a:t>
            </a:r>
          </a:p>
          <a:p>
            <a:pPr marL="628650" lvl="1" indent="-171450">
              <a:buFont typeface="Arial" panose="020B0604020202020204" pitchFamily="34" charset="0"/>
              <a:buChar char="•"/>
            </a:pPr>
            <a:r>
              <a:rPr lang="nb-NO" baseline="0" dirty="0"/>
              <a:t>Agder - Begge kjønn: 56,5 %, Kvinner: 52,9 %, Menn: 60,7 %.</a:t>
            </a:r>
          </a:p>
          <a:p>
            <a:pPr marL="628650" lvl="1" indent="-171450">
              <a:buFont typeface="Arial" panose="020B0604020202020204" pitchFamily="34" charset="0"/>
              <a:buChar char="•"/>
            </a:pPr>
            <a:r>
              <a:rPr lang="nb-NO" baseline="0" dirty="0"/>
              <a:t>Norge - Begge kjønn: 61,9 %, Kvinner: 58,5 %, Menn: 65,9 %.</a:t>
            </a:r>
          </a:p>
          <a:p>
            <a:endParaRPr lang="nb-NO" dirty="0"/>
          </a:p>
          <a:p>
            <a:r>
              <a:rPr lang="nb-NO" dirty="0"/>
              <a:t>Kilde: SSB tabell 11607.</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dirty="0">
                <a:solidFill>
                  <a:schemeClr val="tx1"/>
                </a:solidFill>
                <a:effectLst/>
                <a:latin typeface="+mn-lt"/>
                <a:ea typeface="+mn-ea"/>
                <a:cs typeface="+mn-cs"/>
              </a:rPr>
              <a:t>FHI</a:t>
            </a:r>
            <a:r>
              <a:rPr lang="nb-NO" sz="1200" b="0" i="0" kern="1200" dirty="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dirty="0"/>
          </a:p>
          <a:p>
            <a:endParaRPr lang="nb-NO" dirty="0"/>
          </a:p>
          <a:p>
            <a:r>
              <a:rPr lang="nb-NO" dirty="0"/>
              <a:t>Kilde: Folkehelseinstituttet,</a:t>
            </a:r>
            <a:r>
              <a:rPr lang="nb-NO" baseline="0" dirty="0"/>
              <a:t> kommunehelsa.</a:t>
            </a: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a:t>Blant 5 åringer har det vært en markant nedgang i tenner med karies.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832944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per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3660598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a:t>Figuren til venstre viser den faktiske befolkningsutviklinga fram til 2024, og deretter </a:t>
            </a:r>
            <a:r>
              <a:rPr lang="nn-NO" dirty="0" err="1"/>
              <a:t>SSB’s</a:t>
            </a:r>
            <a:r>
              <a:rPr lang="nn-NO" dirty="0"/>
              <a:t> middelalternativ fram til 2030. Denne framskrivinga viser ei nokså lineær utvikling og er basert på seinare års utvikling. og at </a:t>
            </a:r>
            <a:r>
              <a:rPr lang="nn-NO" dirty="0" err="1"/>
              <a:t>årlige</a:t>
            </a:r>
            <a:r>
              <a:rPr lang="nn-NO" dirty="0"/>
              <a:t> svingingar sjølvsagt ikkje fangast opp. Jo lengre fram i tid ein ser, jo mindre treffsikker er framskrivinga. Desse tar heller ikkje omsyn til hendingar det er grunn til å tru kan ha betyding, som til dømes større </a:t>
            </a:r>
            <a:r>
              <a:rPr lang="nn-NO" dirty="0" err="1"/>
              <a:t>infrastrukturprosjekter</a:t>
            </a:r>
            <a:r>
              <a:rPr lang="nn-NO" dirty="0"/>
              <a:t> eller bedrifts etableringar. </a:t>
            </a:r>
            <a:endParaRPr lang="en-US" dirty="0"/>
          </a:p>
          <a:p>
            <a:r>
              <a:rPr lang="nn-NO" dirty="0"/>
              <a:t>Figuren til høgre er det knyta lite uvisse til auken i den aldrande befolkninga. Dette er menneskjer vi allereie har hos oss i dag.</a:t>
            </a:r>
            <a:endParaRPr lang="en-US" dirty="0"/>
          </a:p>
          <a:p>
            <a:endParaRPr lang="nb-NO" dirty="0"/>
          </a:p>
          <a:p>
            <a:endParaRPr lang="nb-NO" dirty="0">
              <a:cs typeface="Calibri"/>
            </a:endParaRPr>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Kartet til høyre</a:t>
            </a:r>
            <a:r>
              <a:rPr lang="nb-NO" baseline="0" dirty="0"/>
              <a:t> er laget på grunnlag av </a:t>
            </a:r>
            <a:r>
              <a:rPr lang="nb-NO" baseline="0" dirty="0" err="1"/>
              <a:t>SSB’s</a:t>
            </a:r>
            <a:r>
              <a:rPr lang="nb-NO" baseline="0" dirty="0"/>
              <a:t> rutenettstatistikk.</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Sentralisering</a:t>
            </a:r>
            <a:r>
              <a:rPr lang="nb-NO" baseline="0" dirty="0"/>
              <a:t> er en global megatrend.</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3965798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117622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DBD18A2-FE98-4292-85DF-71FBFE3CE1A8}" type="slidenum">
              <a:rPr lang="nb-NO" smtClean="0"/>
              <a:t>6</a:t>
            </a:fld>
            <a:endParaRPr lang="nb-NO"/>
          </a:p>
        </p:txBody>
      </p:sp>
    </p:spTree>
    <p:extLst>
      <p:ext uri="{BB962C8B-B14F-4D97-AF65-F5344CB8AC3E}">
        <p14:creationId xmlns:p14="http://schemas.microsoft.com/office/powerpoint/2010/main" val="258453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og Norge har holdt seg stabil i perioden 2021 til 2024. </a:t>
            </a:r>
          </a:p>
          <a:p>
            <a:pPr marL="171450" indent="-171450">
              <a:buFont typeface="Arial" panose="020B0604020202020204" pitchFamily="34" charset="0"/>
              <a:buChar char="•"/>
            </a:pPr>
            <a:r>
              <a:rPr lang="nb-NO" dirty="0"/>
              <a:t>Gapet til landsgjennomsnittet har holdt seg relativt uendret i perioden.</a:t>
            </a:r>
          </a:p>
          <a:p>
            <a:pPr marL="171450" indent="-171450">
              <a:buFont typeface="Arial" panose="020B0604020202020204" pitchFamily="34" charset="0"/>
              <a:buChar char="•"/>
            </a:pPr>
            <a:r>
              <a:rPr lang="nb-NO" dirty="0"/>
              <a:t>Agder har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er fylket med lavest sysselsettingsandel for innvandrere.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1434356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2024,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i Agder: 155 705 (15-74 år)</a:t>
            </a:r>
            <a:br>
              <a:rPr lang="nb-NO" dirty="0"/>
            </a:br>
            <a:r>
              <a:rPr lang="nb-NO" sz="1200" b="0" i="0" kern="1200" dirty="0">
                <a:solidFill>
                  <a:schemeClr val="tx1"/>
                </a:solidFill>
                <a:effectLst/>
                <a:latin typeface="+mn-lt"/>
                <a:ea typeface="+mn-ea"/>
                <a:cs typeface="+mn-cs"/>
              </a:rPr>
              <a:t>Sysselsatte med arbeidssted i Agder: 148 447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(4 802) og Arendal (604).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914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Kilde for virksomhetsinfo:</a:t>
            </a:r>
            <a:r>
              <a:rPr lang="nb-NO" baseline="0" dirty="0"/>
              <a:t> Brønnøysundregisteret.</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649118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Standpunktkarakterer og eksamensresultater inngår i elevenes sluttvurdering og skal gi informasjon om elevenes kompetanse ved avslutningen av </a:t>
            </a:r>
            <a:r>
              <a:rPr lang="nb-NO" sz="1200" b="0" i="0" kern="1200">
                <a:solidFill>
                  <a:schemeClr val="tx1"/>
                </a:solidFill>
                <a:effectLst/>
                <a:latin typeface="+mn-lt"/>
                <a:ea typeface="+mn-ea"/>
                <a:cs typeface="+mn-cs"/>
              </a:rPr>
              <a:t>grunnopplæringen.</a:t>
            </a:r>
            <a:endParaRPr lang="nb-NO" sz="1200" b="0" i="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2.png"/><Relationship Id="rId5" Type="http://schemas.microsoft.com/office/2014/relationships/chartEx" Target="../charts/chartEx1.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chart" Target="../charts/chart10.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hyperlink" Target="https://agdertall.no/befolkning/befolkningsutvikling/" TargetMode="Externa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Tvedestrand</a:t>
            </a:r>
          </a:p>
        </p:txBody>
      </p:sp>
      <p:sp>
        <p:nvSpPr>
          <p:cNvPr id="3" name="Undertittel 2"/>
          <p:cNvSpPr>
            <a:spLocks noGrp="1"/>
          </p:cNvSpPr>
          <p:nvPr>
            <p:ph type="subTitle" idx="1"/>
          </p:nvPr>
        </p:nvSpPr>
        <p:spPr>
          <a:xfrm>
            <a:off x="1193800" y="3594627"/>
            <a:ext cx="7221538" cy="1541688"/>
          </a:xfrm>
        </p:spPr>
        <p:txBody>
          <a:bodyPr/>
          <a:lstStyle/>
          <a:p>
            <a:endParaRPr lang="nb-NO" dirty="0"/>
          </a:p>
          <a:p>
            <a:r>
              <a:rPr lang="nb-NO" dirty="0"/>
              <a:t>Utvalgt statistikk fordelt på økonomisk, sosial, og klima- og miljømessig bærekraft</a:t>
            </a:r>
          </a:p>
          <a:p>
            <a:endParaRPr lang="nb-NO"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8349" y="314130"/>
            <a:ext cx="10153651" cy="685606"/>
          </a:xfrm>
        </p:spPr>
        <p:txBody>
          <a:bodyPr/>
          <a:lstStyle/>
          <a:p>
            <a:r>
              <a:rPr lang="nb-NO" dirty="0"/>
              <a:t>Næringsstruktur – 4. kvartal 2024</a:t>
            </a:r>
          </a:p>
        </p:txBody>
      </p:sp>
      <p:sp>
        <p:nvSpPr>
          <p:cNvPr id="10" name="TekstSylinder 9"/>
          <p:cNvSpPr txBox="1"/>
          <p:nvPr/>
        </p:nvSpPr>
        <p:spPr>
          <a:xfrm>
            <a:off x="508349" y="4958157"/>
            <a:ext cx="11510823" cy="1077218"/>
          </a:xfrm>
          <a:prstGeom prst="rect">
            <a:avLst/>
          </a:prstGeom>
          <a:noFill/>
        </p:spPr>
        <p:txBody>
          <a:bodyPr wrap="square" rtlCol="0">
            <a:spAutoFit/>
          </a:bodyPr>
          <a:lstStyle/>
          <a:p>
            <a:r>
              <a:rPr lang="nb-NO" sz="1600" dirty="0" err="1"/>
              <a:t>Teamtec</a:t>
            </a:r>
            <a:r>
              <a:rPr lang="nb-NO" sz="1600" dirty="0"/>
              <a:t> AS og </a:t>
            </a:r>
            <a:r>
              <a:rPr lang="nb-NO" sz="1600" dirty="0" err="1"/>
              <a:t>Ertec</a:t>
            </a:r>
            <a:r>
              <a:rPr lang="nb-NO" sz="1600" dirty="0"/>
              <a:t> AS er de største industribedriftene i Tvedestrand (hhv. Maskin- </a:t>
            </a:r>
            <a:r>
              <a:rPr lang="nb-NO" sz="1600"/>
              <a:t>og metallvareindustri).</a:t>
            </a:r>
            <a:endParaRPr lang="nb-NO" sz="1600" dirty="0"/>
          </a:p>
          <a:p>
            <a:endParaRPr lang="nb-NO" sz="1600" dirty="0"/>
          </a:p>
          <a:p>
            <a:r>
              <a:rPr lang="nb-NO" sz="1600" dirty="0"/>
              <a:t>Olsen Erling AS (Rørleggerarbeid) og </a:t>
            </a:r>
            <a:r>
              <a:rPr lang="nb-NO" sz="1600" dirty="0" err="1"/>
              <a:t>Fagelektro</a:t>
            </a:r>
            <a:r>
              <a:rPr lang="nb-NO" sz="1600" dirty="0"/>
              <a:t> AS </a:t>
            </a:r>
            <a:r>
              <a:rPr lang="nb-NO" sz="1600" dirty="0" err="1"/>
              <a:t>avd</a:t>
            </a:r>
            <a:r>
              <a:rPr lang="nb-NO" sz="1600" dirty="0"/>
              <a:t> Tvedestrand (Elektrisk installasjonsarbeid) er de største bygg- og anleggsbedriftene.</a:t>
            </a:r>
          </a:p>
        </p:txBody>
      </p:sp>
      <p:sp>
        <p:nvSpPr>
          <p:cNvPr id="5" name="TekstSylinder 4">
            <a:extLst>
              <a:ext uri="{FF2B5EF4-FFF2-40B4-BE49-F238E27FC236}">
                <a16:creationId xmlns:a16="http://schemas.microsoft.com/office/drawing/2014/main" id="{3CA819FE-FFDB-92CB-C35A-6A4FCDDF7E63}"/>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p:graphicFrame>
        <p:nvGraphicFramePr>
          <p:cNvPr id="4" name="Diagram 3"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4058200781"/>
              </p:ext>
            </p:extLst>
          </p:nvPr>
        </p:nvGraphicFramePr>
        <p:xfrm>
          <a:off x="5669280" y="1377326"/>
          <a:ext cx="6522721" cy="3319802"/>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cx1="http://schemas.microsoft.com/office/drawing/2015/9/8/chartex">
        <mc:Choice Requires="cx1">
          <p:graphicFrame>
            <p:nvGraphicFramePr>
              <p:cNvPr id="8" name="Diagram 7"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3373884682"/>
                  </p:ext>
                </p:extLst>
              </p:nvPr>
            </p:nvGraphicFramePr>
            <p:xfrm>
              <a:off x="508349" y="1191758"/>
              <a:ext cx="5026177" cy="3505370"/>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8" name="Diagram 7"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6"/>
              <a:stretch>
                <a:fillRect/>
              </a:stretch>
            </p:blipFill>
            <p:spPr>
              <a:xfrm>
                <a:off x="508349" y="1191758"/>
                <a:ext cx="5026177" cy="3505370"/>
              </a:xfrm>
              <a:prstGeom prst="rect">
                <a:avLst/>
              </a:prstGeom>
            </p:spPr>
          </p:pic>
        </mc:Fallback>
      </mc:AlternateContent>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6"/>
            <a:ext cx="5794209" cy="674982"/>
          </a:xfrm>
        </p:spPr>
        <p:txBody>
          <a:bodyPr/>
          <a:lstStyle/>
          <a:p>
            <a:r>
              <a:rPr lang="nb-NO" b="0" i="0">
                <a:solidFill>
                  <a:srgbClr val="000000"/>
                </a:solidFill>
                <a:effectLst/>
              </a:rPr>
              <a:t>Sosial bærekraft</a:t>
            </a:r>
            <a:endParaRPr lang="nb-NO"/>
          </a:p>
        </p:txBody>
      </p:sp>
      <p:sp>
        <p:nvSpPr>
          <p:cNvPr id="3" name="Undertittel 2"/>
          <p:cNvSpPr>
            <a:spLocks noGrp="1"/>
          </p:cNvSpPr>
          <p:nvPr>
            <p:ph type="subTitle" idx="1"/>
          </p:nvPr>
        </p:nvSpPr>
        <p:spPr>
          <a:xfrm>
            <a:off x="1200149" y="2775454"/>
            <a:ext cx="10171112" cy="1541688"/>
          </a:xfrm>
        </p:spPr>
        <p:txBody>
          <a:bodyPr/>
          <a:lstStyle/>
          <a:p>
            <a:pPr algn="l">
              <a:spcAft>
                <a:spcPts val="375"/>
              </a:spcAft>
              <a:buNone/>
            </a:pPr>
            <a:r>
              <a:rPr lang="nb-NO" i="1"/>
              <a:t>Regionplan Agder 2030 tegner et fremtidsbilde der Agder er </a:t>
            </a:r>
            <a:r>
              <a:rPr lang="nb-NO" b="0" i="1">
                <a:solidFill>
                  <a:srgbClr val="000000"/>
                </a:solidFill>
                <a:effectLst/>
              </a:rPr>
              <a:t>et mer inkluderende samfunn.</a:t>
            </a:r>
            <a:r>
              <a:rPr lang="nb-NO" i="1">
                <a:solidFill>
                  <a:srgbClr val="000000"/>
                </a:solidFill>
              </a:rPr>
              <a:t> </a:t>
            </a:r>
            <a:r>
              <a:rPr lang="nb-NO" b="0" i="1">
                <a:solidFill>
                  <a:srgbClr val="000000"/>
                </a:solidFill>
                <a:effectLst/>
              </a:rPr>
              <a:t>Flere Egder lever aktive liv, og både deltar og bidrar i samfunnet.</a:t>
            </a:r>
          </a:p>
          <a:p>
            <a:pPr algn="l">
              <a:spcAft>
                <a:spcPts val="375"/>
              </a:spcAft>
            </a:pPr>
            <a:r>
              <a:rPr lang="nb-NO" b="0" i="1">
                <a:solidFill>
                  <a:srgbClr val="000000"/>
                </a:solidFill>
                <a:effectLst/>
              </a:rPr>
              <a:t>Utdanningstilbudet gir alle tilgang til arbeidsrelevant kompetanse, og flere er i arbeid. Færre vokser opp i fattigdom.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31675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6862" y="327929"/>
            <a:ext cx="10153651" cy="685606"/>
          </a:xfrm>
        </p:spPr>
        <p:txBody>
          <a:bodyPr/>
          <a:lstStyle/>
          <a:p>
            <a:r>
              <a:rPr lang="nb-NO" dirty="0"/>
              <a:t>Grunnskolepoeng</a:t>
            </a:r>
          </a:p>
        </p:txBody>
      </p:sp>
      <p:sp>
        <p:nvSpPr>
          <p:cNvPr id="3" name="Plassholder for innhold 2"/>
          <p:cNvSpPr>
            <a:spLocks noGrp="1"/>
          </p:cNvSpPr>
          <p:nvPr>
            <p:ph idx="1"/>
          </p:nvPr>
        </p:nvSpPr>
        <p:spPr>
          <a:xfrm>
            <a:off x="516862" y="1300163"/>
            <a:ext cx="4316396" cy="4066968"/>
          </a:xfrm>
        </p:spPr>
        <p:txBody>
          <a:bodyPr/>
          <a:lstStyle/>
          <a:p>
            <a:r>
              <a:rPr lang="nb-NO" sz="2000" dirty="0"/>
              <a:t>Tvedestrand ligger over snittet for fylket for grunnskolepoeng i 2020 og 2022.</a:t>
            </a:r>
          </a:p>
          <a:p>
            <a:endParaRPr lang="nb-NO" sz="2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6" name="TekstSylinder 5">
            <a:extLst>
              <a:ext uri="{FF2B5EF4-FFF2-40B4-BE49-F238E27FC236}">
                <a16:creationId xmlns:a16="http://schemas.microsoft.com/office/drawing/2014/main" id="{9E47B1A4-40A9-6245-1859-51F0D3DDBE40}"/>
              </a:ext>
            </a:extLst>
          </p:cNvPr>
          <p:cNvSpPr txBox="1"/>
          <p:nvPr/>
        </p:nvSpPr>
        <p:spPr>
          <a:xfrm>
            <a:off x="693477" y="5385413"/>
            <a:ext cx="3016078" cy="369332"/>
          </a:xfrm>
          <a:prstGeom prst="rect">
            <a:avLst/>
          </a:prstGeom>
          <a:noFill/>
        </p:spPr>
        <p:txBody>
          <a:bodyPr wrap="square" rtlCol="0">
            <a:spAutoFit/>
          </a:bodyPr>
          <a:lstStyle/>
          <a:p>
            <a:pPr algn="l"/>
            <a:r>
              <a:rPr lang="nb-NO" dirty="0">
                <a:hlinkClick r:id="rId3"/>
              </a:rPr>
              <a:t>Rapport grunnskolepoeng</a:t>
            </a:r>
            <a:endParaRPr lang="nb-NO" dirty="0"/>
          </a:p>
        </p:txBody>
      </p:sp>
      <p:graphicFrame>
        <p:nvGraphicFramePr>
          <p:cNvPr id="4" name="Diagram 3"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1616010223"/>
              </p:ext>
            </p:extLst>
          </p:nvPr>
        </p:nvGraphicFramePr>
        <p:xfrm>
          <a:off x="5470256" y="1300163"/>
          <a:ext cx="6564631" cy="42491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Fullføring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b-NO" dirty="0"/>
              <a:t>For 2018-kullet var fullføringsgraden i kommunen 79,1 %. Dette er lavere enn snittet for Agder.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2025.</a:t>
            </a:r>
          </a:p>
        </p:txBody>
      </p:sp>
      <p:graphicFrame>
        <p:nvGraphicFramePr>
          <p:cNvPr id="5" name="Tabell 4">
            <a:extLst>
              <a:ext uri="{FF2B5EF4-FFF2-40B4-BE49-F238E27FC236}">
                <a16:creationId xmlns:a16="http://schemas.microsoft.com/office/drawing/2014/main" id="{69A96E7B-2E5C-0EF0-E6A9-A9E370BCA5D3}"/>
              </a:ext>
            </a:extLst>
          </p:cNvPr>
          <p:cNvGraphicFramePr>
            <a:graphicFrameLocks noGrp="1"/>
          </p:cNvGraphicFramePr>
          <p:nvPr>
            <p:extLst>
              <p:ext uri="{D42A27DB-BD31-4B8C-83A1-F6EECF244321}">
                <p14:modId xmlns:p14="http://schemas.microsoft.com/office/powerpoint/2010/main" val="775105840"/>
              </p:ext>
            </p:extLst>
          </p:nvPr>
        </p:nvGraphicFramePr>
        <p:xfrm>
          <a:off x="695910" y="3441498"/>
          <a:ext cx="4038600" cy="1546860"/>
        </p:xfrm>
        <a:graphic>
          <a:graphicData uri="http://schemas.openxmlformats.org/drawingml/2006/table">
            <a:tbl>
              <a:tblPr firstRow="1"/>
              <a:tblGrid>
                <a:gridCol w="1054100">
                  <a:extLst>
                    <a:ext uri="{9D8B030D-6E8A-4147-A177-3AD203B41FA5}">
                      <a16:colId xmlns:a16="http://schemas.microsoft.com/office/drawing/2014/main" val="4060268330"/>
                    </a:ext>
                  </a:extLst>
                </a:gridCol>
                <a:gridCol w="1054100">
                  <a:extLst>
                    <a:ext uri="{9D8B030D-6E8A-4147-A177-3AD203B41FA5}">
                      <a16:colId xmlns:a16="http://schemas.microsoft.com/office/drawing/2014/main" val="164148316"/>
                    </a:ext>
                  </a:extLst>
                </a:gridCol>
                <a:gridCol w="965200">
                  <a:extLst>
                    <a:ext uri="{9D8B030D-6E8A-4147-A177-3AD203B41FA5}">
                      <a16:colId xmlns:a16="http://schemas.microsoft.com/office/drawing/2014/main" val="2791556029"/>
                    </a:ext>
                  </a:extLst>
                </a:gridCol>
                <a:gridCol w="965200">
                  <a:extLst>
                    <a:ext uri="{9D8B030D-6E8A-4147-A177-3AD203B41FA5}">
                      <a16:colId xmlns:a16="http://schemas.microsoft.com/office/drawing/2014/main" val="3314683404"/>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3998766021"/>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Tvedestrand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dirty="0">
                          <a:solidFill>
                            <a:srgbClr val="000000"/>
                          </a:solidFill>
                          <a:effectLst/>
                          <a:latin typeface="Calibri" panose="020F0502020204030204" pitchFamily="34" charset="0"/>
                        </a:rPr>
                        <a:t>46,2 %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53,8 %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184090691"/>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12,0 %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88,0 %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0335981"/>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62,3 %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37,7 %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5631375"/>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53,4 %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46,6 %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560870390"/>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16761858"/>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40,4 %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9999691"/>
                  </a:ext>
                </a:extLst>
              </a:tr>
            </a:tbl>
          </a:graphicData>
        </a:graphic>
      </p:graphicFrame>
      <p:sp>
        <p:nvSpPr>
          <p:cNvPr id="2" name="TekstSylinder 1"/>
          <p:cNvSpPr txBox="1"/>
          <p:nvPr/>
        </p:nvSpPr>
        <p:spPr>
          <a:xfrm>
            <a:off x="5627077" y="6199833"/>
            <a:ext cx="5345723" cy="276999"/>
          </a:xfrm>
          <a:prstGeom prst="rect">
            <a:avLst/>
          </a:prstGeom>
          <a:noFill/>
        </p:spPr>
        <p:txBody>
          <a:bodyPr wrap="square" rtlCol="0">
            <a:spAutoFit/>
          </a:bodyPr>
          <a:lstStyle/>
          <a:p>
            <a:pPr algn="l"/>
            <a:r>
              <a:rPr lang="nb-NO" sz="1200" dirty="0"/>
              <a:t>Eventuelle 0-verdier skyldes at bakgrunnsdata er undertrykt </a:t>
            </a:r>
            <a:r>
              <a:rPr lang="nb-NO" sz="1200" dirty="0" err="1"/>
              <a:t>pga</a:t>
            </a:r>
            <a:r>
              <a:rPr lang="nb-NO" sz="1200" dirty="0"/>
              <a:t> lite utvalg.</a:t>
            </a:r>
          </a:p>
        </p:txBody>
      </p:sp>
      <p:sp>
        <p:nvSpPr>
          <p:cNvPr id="4" name="TekstSylinder 3">
            <a:extLst>
              <a:ext uri="{FF2B5EF4-FFF2-40B4-BE49-F238E27FC236}">
                <a16:creationId xmlns:a16="http://schemas.microsoft.com/office/drawing/2014/main" id="{A2C045A3-1F4B-4246-91CD-7D3279912321}"/>
              </a:ext>
            </a:extLst>
          </p:cNvPr>
          <p:cNvSpPr txBox="1"/>
          <p:nvPr/>
        </p:nvSpPr>
        <p:spPr>
          <a:xfrm>
            <a:off x="695910" y="5367121"/>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6" name="Diagram 5"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293212118"/>
              </p:ext>
            </p:extLst>
          </p:nvPr>
        </p:nvGraphicFramePr>
        <p:xfrm>
          <a:off x="5038726" y="1174007"/>
          <a:ext cx="7153274" cy="3914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833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355230" y="95933"/>
            <a:ext cx="10153651" cy="685606"/>
          </a:xfrm>
        </p:spPr>
        <p:txBody>
          <a:bodyPr/>
          <a:lstStyle/>
          <a:p>
            <a:r>
              <a:rPr lang="nb-NO" dirty="0"/>
              <a:t>Lærekontrakter kommunal og privat sektor</a:t>
            </a:r>
          </a:p>
        </p:txBody>
      </p:sp>
      <p:sp>
        <p:nvSpPr>
          <p:cNvPr id="12" name="TekstSylinder 11"/>
          <p:cNvSpPr txBox="1"/>
          <p:nvPr/>
        </p:nvSpPr>
        <p:spPr>
          <a:xfrm>
            <a:off x="308762" y="1003580"/>
            <a:ext cx="4076202" cy="4247317"/>
          </a:xfrm>
          <a:prstGeom prst="rect">
            <a:avLst/>
          </a:prstGeom>
          <a:noFill/>
        </p:spPr>
        <p:txBody>
          <a:bodyPr wrap="square" rtlCol="0">
            <a:spAutoFit/>
          </a:bodyPr>
          <a:lstStyle/>
          <a:p>
            <a:pPr marL="285750" indent="-285750" algn="l">
              <a:buFont typeface="Arial" panose="020B0604020202020204" pitchFamily="34" charset="0"/>
              <a:buChar char="•"/>
            </a:pPr>
            <a:r>
              <a:rPr lang="nb-NO" dirty="0"/>
              <a:t>Tvedestrand har ikke nådd målsetningen om tre lærekontrakter i kommunal sektor per 1000 innbyggere i 2025.</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Tvedestrand har 14 lærekontrakter i kommunal sektor, og mangler 6 for å nå målsetningen.</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Tvedestrand har 6 lærekontrakter per 1000 innbyggere i privat sektor (2025).</a:t>
            </a:r>
          </a:p>
          <a:p>
            <a:pPr marL="285750" indent="-285750">
              <a:buFont typeface="Arial" panose="020B0604020202020204" pitchFamily="34" charset="0"/>
              <a:buChar char="•"/>
            </a:pPr>
            <a:endParaRPr lang="nb-NO" dirty="0"/>
          </a:p>
          <a:p>
            <a:endParaRPr lang="nb-NO" dirty="0"/>
          </a:p>
          <a:p>
            <a:pPr marL="285750" indent="-285750" algn="l">
              <a:buFont typeface="Arial" panose="020B0604020202020204" pitchFamily="34" charset="0"/>
              <a:buChar char="•"/>
            </a:pPr>
            <a:endParaRPr lang="nb-NO" dirty="0"/>
          </a:p>
        </p:txBody>
      </p:sp>
      <p:graphicFrame>
        <p:nvGraphicFramePr>
          <p:cNvPr id="5" name="Diagram 4" descr="Stolpediagram som viser antall lærekontrakter per 1000 innbyggere, kommunal sektor. Sammenligner alle kommuner i Agder.">
            <a:extLst>
              <a:ext uri="{FF2B5EF4-FFF2-40B4-BE49-F238E27FC236}">
                <a16:creationId xmlns:a16="http://schemas.microsoft.com/office/drawing/2014/main" id="{0A657AB3-55B2-F2AB-917A-1DE381372AC8}"/>
              </a:ext>
            </a:extLst>
          </p:cNvPr>
          <p:cNvGraphicFramePr>
            <a:graphicFrameLocks/>
          </p:cNvGraphicFramePr>
          <p:nvPr>
            <p:extLst>
              <p:ext uri="{D42A27DB-BD31-4B8C-83A1-F6EECF244321}">
                <p14:modId xmlns:p14="http://schemas.microsoft.com/office/powerpoint/2010/main" val="3269521193"/>
              </p:ext>
            </p:extLst>
          </p:nvPr>
        </p:nvGraphicFramePr>
        <p:xfrm>
          <a:off x="4917078" y="936783"/>
          <a:ext cx="7078980" cy="2579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descr="Stolpediagram som viser antall lærekontrakter per 1000 innbyggere, privat sektor. Sammenligner alle kommuner i Agder.">
            <a:extLst>
              <a:ext uri="{FF2B5EF4-FFF2-40B4-BE49-F238E27FC236}">
                <a16:creationId xmlns:a16="http://schemas.microsoft.com/office/drawing/2014/main" id="{0782D2DE-9174-4AB9-B434-004D962D7D63}"/>
              </a:ext>
            </a:extLst>
          </p:cNvPr>
          <p:cNvGraphicFramePr>
            <a:graphicFrameLocks/>
          </p:cNvGraphicFramePr>
          <p:nvPr>
            <p:extLst>
              <p:ext uri="{D42A27DB-BD31-4B8C-83A1-F6EECF244321}">
                <p14:modId xmlns:p14="http://schemas.microsoft.com/office/powerpoint/2010/main" val="2683441920"/>
              </p:ext>
            </p:extLst>
          </p:nvPr>
        </p:nvGraphicFramePr>
        <p:xfrm>
          <a:off x="4917079" y="3689510"/>
          <a:ext cx="7078980" cy="2231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41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3447" y="325005"/>
            <a:ext cx="6174393" cy="685606"/>
          </a:xfrm>
        </p:spPr>
        <p:txBody>
          <a:bodyPr/>
          <a:lstStyle/>
          <a:p>
            <a:r>
              <a:rPr lang="nb-NO" sz="4000" dirty="0"/>
              <a:t>Deltid kvinner 20-66 år</a:t>
            </a:r>
          </a:p>
        </p:txBody>
      </p:sp>
      <p:sp>
        <p:nvSpPr>
          <p:cNvPr id="5" name="TekstSylinder 4">
            <a:extLst>
              <a:ext uri="{FF2B5EF4-FFF2-40B4-BE49-F238E27FC236}">
                <a16:creationId xmlns:a16="http://schemas.microsoft.com/office/drawing/2014/main" id="{B21E2FD4-D9C7-8BE3-335D-DD3F9D2AE41F}"/>
              </a:ext>
            </a:extLst>
          </p:cNvPr>
          <p:cNvSpPr txBox="1"/>
          <p:nvPr/>
        </p:nvSpPr>
        <p:spPr>
          <a:xfrm>
            <a:off x="9143631" y="6237134"/>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3" name="Bilde 2">
            <a:extLst>
              <a:ext uri="{FF2B5EF4-FFF2-40B4-BE49-F238E27FC236}">
                <a16:creationId xmlns:a16="http://schemas.microsoft.com/office/drawing/2014/main" id="{A8834A16-A629-BF26-193B-F3B6B15362E5}"/>
              </a:ext>
            </a:extLst>
          </p:cNvPr>
          <p:cNvPicPr>
            <a:picLocks noChangeAspect="1"/>
          </p:cNvPicPr>
          <p:nvPr/>
        </p:nvPicPr>
        <p:blipFill>
          <a:blip r:embed="rId4"/>
          <a:stretch>
            <a:fillRect/>
          </a:stretch>
        </p:blipFill>
        <p:spPr>
          <a:xfrm>
            <a:off x="6442974" y="38500"/>
            <a:ext cx="5749026" cy="5980694"/>
          </a:xfrm>
          <a:prstGeom prst="rect">
            <a:avLst/>
          </a:prstGeom>
        </p:spPr>
      </p:pic>
      <p:graphicFrame>
        <p:nvGraphicFramePr>
          <p:cNvPr id="4" name="Diagram 3">
            <a:extLst>
              <a:ext uri="{FF2B5EF4-FFF2-40B4-BE49-F238E27FC236}">
                <a16:creationId xmlns:a16="http://schemas.microsoft.com/office/drawing/2014/main" id="{895A4BA7-4AE7-4C70-0638-9A4DB686F6D9}"/>
              </a:ext>
            </a:extLst>
          </p:cNvPr>
          <p:cNvGraphicFramePr>
            <a:graphicFrameLocks/>
          </p:cNvGraphicFramePr>
          <p:nvPr>
            <p:extLst>
              <p:ext uri="{D42A27DB-BD31-4B8C-83A1-F6EECF244321}">
                <p14:modId xmlns:p14="http://schemas.microsoft.com/office/powerpoint/2010/main" val="1520027435"/>
              </p:ext>
            </p:extLst>
          </p:nvPr>
        </p:nvGraphicFramePr>
        <p:xfrm>
          <a:off x="647830" y="1186042"/>
          <a:ext cx="4838571" cy="27521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Tabell 5">
            <a:extLst>
              <a:ext uri="{FF2B5EF4-FFF2-40B4-BE49-F238E27FC236}">
                <a16:creationId xmlns:a16="http://schemas.microsoft.com/office/drawing/2014/main" id="{547EAAC0-9AC6-C1D9-CDFF-3399114CCD9C}"/>
              </a:ext>
            </a:extLst>
          </p:cNvPr>
          <p:cNvGraphicFramePr>
            <a:graphicFrameLocks noGrp="1"/>
          </p:cNvGraphicFramePr>
          <p:nvPr>
            <p:extLst>
              <p:ext uri="{D42A27DB-BD31-4B8C-83A1-F6EECF244321}">
                <p14:modId xmlns:p14="http://schemas.microsoft.com/office/powerpoint/2010/main" val="1093981672"/>
              </p:ext>
            </p:extLst>
          </p:nvPr>
        </p:nvGraphicFramePr>
        <p:xfrm>
          <a:off x="647830" y="4322938"/>
          <a:ext cx="4838571" cy="1432560"/>
        </p:xfrm>
        <a:graphic>
          <a:graphicData uri="http://schemas.openxmlformats.org/drawingml/2006/table">
            <a:tbl>
              <a:tblPr firstRow="1" bandRow="1">
                <a:tableStyleId>{7DF18680-E054-41AD-8BC1-D1AEF772440D}</a:tableStyleId>
              </a:tblPr>
              <a:tblGrid>
                <a:gridCol w="1499022">
                  <a:extLst>
                    <a:ext uri="{9D8B030D-6E8A-4147-A177-3AD203B41FA5}">
                      <a16:colId xmlns:a16="http://schemas.microsoft.com/office/drawing/2014/main" val="458187021"/>
                    </a:ext>
                  </a:extLst>
                </a:gridCol>
                <a:gridCol w="1321905">
                  <a:extLst>
                    <a:ext uri="{9D8B030D-6E8A-4147-A177-3AD203B41FA5}">
                      <a16:colId xmlns:a16="http://schemas.microsoft.com/office/drawing/2014/main" val="221583423"/>
                    </a:ext>
                  </a:extLst>
                </a:gridCol>
                <a:gridCol w="937809">
                  <a:extLst>
                    <a:ext uri="{9D8B030D-6E8A-4147-A177-3AD203B41FA5}">
                      <a16:colId xmlns:a16="http://schemas.microsoft.com/office/drawing/2014/main" val="1883679846"/>
                    </a:ext>
                  </a:extLst>
                </a:gridCol>
                <a:gridCol w="1079835">
                  <a:extLst>
                    <a:ext uri="{9D8B030D-6E8A-4147-A177-3AD203B41FA5}">
                      <a16:colId xmlns:a16="http://schemas.microsoft.com/office/drawing/2014/main" val="2441713524"/>
                    </a:ext>
                  </a:extLst>
                </a:gridCol>
              </a:tblGrid>
              <a:tr h="467507">
                <a:tc>
                  <a:txBody>
                    <a:bodyPr/>
                    <a:lstStyle/>
                    <a:p>
                      <a:pPr algn="ctr"/>
                      <a:r>
                        <a:rPr lang="nb-NO" sz="1400" dirty="0"/>
                        <a:t>Status 2023, alder 20-66 år</a:t>
                      </a:r>
                      <a:endParaRPr lang="nb-NO" sz="1400" b="1" dirty="0"/>
                    </a:p>
                  </a:txBody>
                  <a:tcPr anchor="ctr"/>
                </a:tc>
                <a:tc>
                  <a:txBody>
                    <a:bodyPr/>
                    <a:lstStyle/>
                    <a:p>
                      <a:pPr algn="ctr"/>
                      <a:r>
                        <a:rPr lang="nb-NO" sz="1400"/>
                        <a:t>Begge kjønn</a:t>
                      </a:r>
                      <a:endParaRPr lang="nb-NO" sz="1400" b="1"/>
                    </a:p>
                  </a:txBody>
                  <a:tcPr anchor="ctr"/>
                </a:tc>
                <a:tc>
                  <a:txBody>
                    <a:bodyPr/>
                    <a:lstStyle/>
                    <a:p>
                      <a:pPr algn="ctr"/>
                      <a:r>
                        <a:rPr lang="nb-NO" sz="1400"/>
                        <a:t>Menn</a:t>
                      </a:r>
                      <a:endParaRPr lang="nb-NO" sz="14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Kvinner</a:t>
                      </a:r>
                      <a:endParaRPr lang="nb-NO" sz="1400" b="1" dirty="0"/>
                    </a:p>
                  </a:txBody>
                  <a:tcPr anchor="ctr"/>
                </a:tc>
                <a:extLst>
                  <a:ext uri="{0D108BD9-81ED-4DB2-BD59-A6C34878D82A}">
                    <a16:rowId xmlns:a16="http://schemas.microsoft.com/office/drawing/2014/main" val="957641228"/>
                  </a:ext>
                </a:extLst>
              </a:tr>
              <a:tr h="275999">
                <a:tc>
                  <a:txBody>
                    <a:bodyPr/>
                    <a:lstStyle/>
                    <a:p>
                      <a:pPr algn="ctr"/>
                      <a:r>
                        <a:rPr lang="nb-NO" sz="1400" b="0" dirty="0"/>
                        <a:t>Tvedestrand</a:t>
                      </a:r>
                    </a:p>
                  </a:txBody>
                  <a:tcPr anchor="ctr"/>
                </a:tc>
                <a:tc>
                  <a:txBody>
                    <a:bodyPr/>
                    <a:lstStyle/>
                    <a:p>
                      <a:pPr algn="ctr"/>
                      <a:r>
                        <a:rPr lang="nb-NO" sz="1400" b="0" dirty="0"/>
                        <a:t>32,7</a:t>
                      </a:r>
                    </a:p>
                  </a:txBody>
                  <a:tcPr anchor="ctr"/>
                </a:tc>
                <a:tc>
                  <a:txBody>
                    <a:bodyPr/>
                    <a:lstStyle/>
                    <a:p>
                      <a:pPr algn="ctr"/>
                      <a:r>
                        <a:rPr lang="nb-NO" sz="1400" b="0" dirty="0"/>
                        <a:t>20,1</a:t>
                      </a:r>
                    </a:p>
                  </a:txBody>
                  <a:tcPr anchor="ctr"/>
                </a:tc>
                <a:tc>
                  <a:txBody>
                    <a:bodyPr/>
                    <a:lstStyle/>
                    <a:p>
                      <a:pPr algn="ctr"/>
                      <a:r>
                        <a:rPr lang="nb-NO" sz="1400" b="0" dirty="0"/>
                        <a:t>46,5</a:t>
                      </a:r>
                    </a:p>
                  </a:txBody>
                  <a:tcPr anchor="ctr"/>
                </a:tc>
                <a:extLst>
                  <a:ext uri="{0D108BD9-81ED-4DB2-BD59-A6C34878D82A}">
                    <a16:rowId xmlns:a16="http://schemas.microsoft.com/office/drawing/2014/main" val="4019652575"/>
                  </a:ext>
                </a:extLst>
              </a:tr>
              <a:tr h="275999">
                <a:tc>
                  <a:txBody>
                    <a:bodyPr/>
                    <a:lstStyle/>
                    <a:p>
                      <a:pPr algn="ctr"/>
                      <a:r>
                        <a:rPr lang="nb-NO" sz="1400"/>
                        <a:t>Agder</a:t>
                      </a:r>
                      <a:endParaRPr lang="nb-NO" sz="1400" b="1"/>
                    </a:p>
                  </a:txBody>
                  <a:tcPr anchor="ctr"/>
                </a:tc>
                <a:tc>
                  <a:txBody>
                    <a:bodyPr/>
                    <a:lstStyle/>
                    <a:p>
                      <a:pPr algn="ctr"/>
                      <a:r>
                        <a:rPr lang="nb-NO" sz="1400" b="0" dirty="0"/>
                        <a:t>30,4</a:t>
                      </a:r>
                    </a:p>
                  </a:txBody>
                  <a:tcPr anchor="ctr"/>
                </a:tc>
                <a:tc>
                  <a:txBody>
                    <a:bodyPr/>
                    <a:lstStyle/>
                    <a:p>
                      <a:pPr algn="ctr"/>
                      <a:r>
                        <a:rPr lang="nb-NO" sz="1400" b="0" dirty="0"/>
                        <a:t>18,4</a:t>
                      </a:r>
                    </a:p>
                  </a:txBody>
                  <a:tcPr anchor="ctr"/>
                </a:tc>
                <a:tc>
                  <a:txBody>
                    <a:bodyPr/>
                    <a:lstStyle/>
                    <a:p>
                      <a:pPr algn="ctr"/>
                      <a:r>
                        <a:rPr lang="nb-NO" sz="1400" b="0" dirty="0"/>
                        <a:t>43,9</a:t>
                      </a:r>
                    </a:p>
                  </a:txBody>
                  <a:tcPr anchor="ctr"/>
                </a:tc>
                <a:extLst>
                  <a:ext uri="{0D108BD9-81ED-4DB2-BD59-A6C34878D82A}">
                    <a16:rowId xmlns:a16="http://schemas.microsoft.com/office/drawing/2014/main" val="4145178818"/>
                  </a:ext>
                </a:extLst>
              </a:tr>
              <a:tr h="275999">
                <a:tc>
                  <a:txBody>
                    <a:bodyPr/>
                    <a:lstStyle/>
                    <a:p>
                      <a:pPr algn="ctr"/>
                      <a:r>
                        <a:rPr lang="nb-NO" sz="1400"/>
                        <a:t>Norge</a:t>
                      </a:r>
                      <a:endParaRPr lang="nb-NO" sz="1400" b="1"/>
                    </a:p>
                  </a:txBody>
                  <a:tcPr anchor="ctr"/>
                </a:tc>
                <a:tc>
                  <a:txBody>
                    <a:bodyPr/>
                    <a:lstStyle/>
                    <a:p>
                      <a:pPr algn="ctr"/>
                      <a:r>
                        <a:rPr lang="nb-NO" sz="1400" b="0" dirty="0"/>
                        <a:t>24,7</a:t>
                      </a:r>
                    </a:p>
                  </a:txBody>
                  <a:tcPr anchor="ctr"/>
                </a:tc>
                <a:tc>
                  <a:txBody>
                    <a:bodyPr/>
                    <a:lstStyle/>
                    <a:p>
                      <a:pPr algn="ctr"/>
                      <a:r>
                        <a:rPr lang="nb-NO" sz="1400" b="0" dirty="0"/>
                        <a:t>16,0</a:t>
                      </a:r>
                    </a:p>
                  </a:txBody>
                  <a:tcPr anchor="ctr"/>
                </a:tc>
                <a:tc>
                  <a:txBody>
                    <a:bodyPr/>
                    <a:lstStyle/>
                    <a:p>
                      <a:pPr algn="ctr"/>
                      <a:r>
                        <a:rPr lang="nb-NO" sz="1400" b="0" dirty="0"/>
                        <a:t>34,3</a:t>
                      </a:r>
                    </a:p>
                  </a:txBody>
                  <a:tcPr anchor="ctr"/>
                </a:tc>
                <a:extLst>
                  <a:ext uri="{0D108BD9-81ED-4DB2-BD59-A6C34878D82A}">
                    <a16:rowId xmlns:a16="http://schemas.microsoft.com/office/drawing/2014/main" val="2028139095"/>
                  </a:ext>
                </a:extLst>
              </a:tr>
            </a:tbl>
          </a:graphicData>
        </a:graphic>
      </p:graphicFrame>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dirty="0"/>
              <a:t>Sysselsetting etter landbakgrunn</a:t>
            </a:r>
          </a:p>
        </p:txBody>
      </p:sp>
      <p:sp>
        <p:nvSpPr>
          <p:cNvPr id="3" name="TekstSylinder 2"/>
          <p:cNvSpPr txBox="1"/>
          <p:nvPr/>
        </p:nvSpPr>
        <p:spPr>
          <a:xfrm>
            <a:off x="422563" y="1175211"/>
            <a:ext cx="3494809" cy="3139321"/>
          </a:xfrm>
          <a:prstGeom prst="rect">
            <a:avLst/>
          </a:prstGeom>
          <a:noFill/>
        </p:spPr>
        <p:txBody>
          <a:bodyPr wrap="square" rtlCol="0">
            <a:spAutoFit/>
          </a:bodyPr>
          <a:lstStyle/>
          <a:p>
            <a:pPr marL="285750" indent="-285750">
              <a:buFont typeface="Arial" panose="020B0604020202020204" pitchFamily="34" charset="0"/>
              <a:buChar char="•"/>
            </a:pPr>
            <a:r>
              <a:rPr lang="nb-NO" dirty="0"/>
              <a:t>Blant innvandrere – og særlig innvandrere fra Gruppe 2-land – er det en betydelig lavere sysselsetting enn befolkningen for øvrig.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Tallene understreker viktigheten av en målrettet satsing på kvalifisering og inkludering av innvandrere fra Gruppe 2-land til arbeidslivet.</a:t>
            </a:r>
          </a:p>
        </p:txBody>
      </p:sp>
      <p:sp>
        <p:nvSpPr>
          <p:cNvPr id="4" name="TekstSylinder 3">
            <a:extLst>
              <a:ext uri="{FF2B5EF4-FFF2-40B4-BE49-F238E27FC236}">
                <a16:creationId xmlns:a16="http://schemas.microsoft.com/office/drawing/2014/main" id="{ADC4D27A-7104-89A3-9CDC-9CE0B0173FB4}"/>
              </a:ext>
            </a:extLst>
          </p:cNvPr>
          <p:cNvSpPr txBox="1"/>
          <p:nvPr/>
        </p:nvSpPr>
        <p:spPr>
          <a:xfrm>
            <a:off x="737112" y="4686479"/>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graphicFrame>
        <p:nvGraphicFramePr>
          <p:cNvPr id="6" name="Diagram 5"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2190241978"/>
              </p:ext>
            </p:extLst>
          </p:nvPr>
        </p:nvGraphicFramePr>
        <p:xfrm>
          <a:off x="4235566" y="1175211"/>
          <a:ext cx="7705725" cy="4241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dirty="0"/>
              <a:t>Vedvarende lavinntekt</a:t>
            </a:r>
          </a:p>
        </p:txBody>
      </p:sp>
      <p:sp>
        <p:nvSpPr>
          <p:cNvPr id="3" name="TekstSylinder 2"/>
          <p:cNvSpPr txBox="1"/>
          <p:nvPr/>
        </p:nvSpPr>
        <p:spPr>
          <a:xfrm>
            <a:off x="422564" y="1175211"/>
            <a:ext cx="3203286" cy="3416320"/>
          </a:xfrm>
          <a:prstGeom prst="rect">
            <a:avLst/>
          </a:prstGeom>
          <a:noFill/>
        </p:spPr>
        <p:txBody>
          <a:bodyPr wrap="square" rtlCol="0">
            <a:spAutoFit/>
          </a:bodyPr>
          <a:lstStyle/>
          <a:p>
            <a:pPr marL="285750" indent="-285750">
              <a:buFont typeface="Arial" panose="020B0604020202020204" pitchFamily="34" charset="0"/>
              <a:buChar char="•"/>
            </a:pPr>
            <a:r>
              <a:rPr lang="nb-NO" dirty="0"/>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Lav inntekt øker sannsynligheten for dårlig selvopplevd helse, sykdom og for tidlig død.</a:t>
            </a:r>
          </a:p>
        </p:txBody>
      </p:sp>
      <p:sp>
        <p:nvSpPr>
          <p:cNvPr id="4" name="TekstSylinder 3">
            <a:extLst>
              <a:ext uri="{FF2B5EF4-FFF2-40B4-BE49-F238E27FC236}">
                <a16:creationId xmlns:a16="http://schemas.microsoft.com/office/drawing/2014/main" id="{078294F2-A6F6-2263-1823-FD5A179C43EC}"/>
              </a:ext>
            </a:extLst>
          </p:cNvPr>
          <p:cNvSpPr txBox="1"/>
          <p:nvPr/>
        </p:nvSpPr>
        <p:spPr>
          <a:xfrm>
            <a:off x="693477" y="4938155"/>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6" name="Diagram 5" descr="Stolpediagram som viser andel personer i husholdninger med vedvarende lavinntekt (EU60). Tidsserie fra 2010-2023. Sammenligner Norge, Agder og aktuell kommune.">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1526864960"/>
              </p:ext>
            </p:extLst>
          </p:nvPr>
        </p:nvGraphicFramePr>
        <p:xfrm>
          <a:off x="4006328" y="1175211"/>
          <a:ext cx="7875444"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3" y="1175211"/>
            <a:ext cx="3973790" cy="3693319"/>
          </a:xfrm>
          <a:prstGeom prst="rect">
            <a:avLst/>
          </a:prstGeom>
          <a:noFill/>
        </p:spPr>
        <p:txBody>
          <a:bodyPr wrap="square" rtlCol="0">
            <a:spAutoFit/>
          </a:bodyPr>
          <a:lstStyle/>
          <a:p>
            <a:pPr marL="285750" indent="-285750">
              <a:buFont typeface="Arial" panose="020B0604020202020204" pitchFamily="34" charset="0"/>
              <a:buChar char="•"/>
            </a:pPr>
            <a:r>
              <a:rPr lang="nb-NO" dirty="0"/>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Registreringene gir et grovt mål på utviklingen i tannhelsen over flere år, og gir mulighet for å sammenligne tannhelsen mellom kommuner, fylker og gjennomsnitt for landet.</a:t>
            </a:r>
            <a:endParaRPr lang="nb-NO" dirty="0">
              <a:solidFill>
                <a:srgbClr val="FF0000"/>
              </a:solidFill>
            </a:endParaRPr>
          </a:p>
        </p:txBody>
      </p:sp>
      <p:sp>
        <p:nvSpPr>
          <p:cNvPr id="7" name="TekstSylinder 6">
            <a:extLst>
              <a:ext uri="{FF2B5EF4-FFF2-40B4-BE49-F238E27FC236}">
                <a16:creationId xmlns:a16="http://schemas.microsoft.com/office/drawing/2014/main" id="{47DCA46B-50E1-2FDE-FC96-1DC5282D5C2D}"/>
              </a:ext>
            </a:extLst>
          </p:cNvPr>
          <p:cNvSpPr txBox="1"/>
          <p:nvPr/>
        </p:nvSpPr>
        <p:spPr>
          <a:xfrm>
            <a:off x="731568" y="5054714"/>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4" name="Diagram 3"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1970691699"/>
              </p:ext>
            </p:extLst>
          </p:nvPr>
        </p:nvGraphicFramePr>
        <p:xfrm>
          <a:off x="5059480" y="554134"/>
          <a:ext cx="6179820" cy="17259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101880681"/>
              </p:ext>
            </p:extLst>
          </p:nvPr>
        </p:nvGraphicFramePr>
        <p:xfrm>
          <a:off x="5059479" y="2483058"/>
          <a:ext cx="6179820" cy="17145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 5"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594960507"/>
              </p:ext>
            </p:extLst>
          </p:nvPr>
        </p:nvGraphicFramePr>
        <p:xfrm>
          <a:off x="5059479" y="4400550"/>
          <a:ext cx="6179820" cy="15297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362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828673"/>
          </a:xfrm>
        </p:spPr>
        <p:txBody>
          <a:bodyPr/>
          <a:lstStyle/>
          <a:p>
            <a:r>
              <a:rPr lang="nb-NO" b="0" i="0">
                <a:solidFill>
                  <a:srgbClr val="000000"/>
                </a:solidFill>
                <a:effectLst/>
              </a:rPr>
              <a:t>Klima- og miljømessig bærekraft</a:t>
            </a:r>
            <a:endParaRPr lang="nb-NO"/>
          </a:p>
        </p:txBody>
      </p:sp>
      <p:sp>
        <p:nvSpPr>
          <p:cNvPr id="3" name="Undertittel 2"/>
          <p:cNvSpPr>
            <a:spLocks noGrp="1"/>
          </p:cNvSpPr>
          <p:nvPr>
            <p:ph type="subTitle" idx="1"/>
          </p:nvPr>
        </p:nvSpPr>
        <p:spPr>
          <a:xfrm>
            <a:off x="1187451" y="2489118"/>
            <a:ext cx="10171112" cy="2794082"/>
          </a:xfrm>
        </p:spPr>
        <p:txBody>
          <a:bodyPr/>
          <a:lstStyle/>
          <a:p>
            <a:r>
              <a:rPr lang="nb-NO" i="1"/>
              <a:t>Regionplan Agder 2030 tegner et fremtidsbilde der Agder har redusert klimagassutslipp med minst 55 prosent. </a:t>
            </a:r>
            <a:r>
              <a:rPr lang="nb-NO" b="0" i="1">
                <a:solidFill>
                  <a:srgbClr val="000000"/>
                </a:solidFill>
                <a:effectLst/>
              </a:rPr>
              <a:t>Vi er på god vei mot lavutslippssamfunnet, og samarbeider på tvers av sektorer og næringer om en mer effektiv bruk og gjenbruk av alle ressurser. </a:t>
            </a:r>
          </a:p>
          <a:p>
            <a:r>
              <a:rPr lang="nb-NO" b="0" i="1">
                <a:solidFill>
                  <a:srgbClr val="000000"/>
                </a:solidFill>
                <a:effectLst/>
              </a:rPr>
              <a:t>Vi tar grønne reisevalg i hele regionen, og det er lagt til rette for nullutslippsløsninger for personmobilitet og godstransport. Det er enkelt og attraktivt å reise kollektivt, gå og sykle til daglige gjøremål.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208226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22" y="295900"/>
            <a:ext cx="535072" cy="668841"/>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dirty="0"/>
              <a:t>Kjappe fakta om Tvedestrand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971178863"/>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Areal (km</a:t>
                      </a:r>
                      <a:r>
                        <a:rPr lang="nb-NO" sz="1200" baseline="30000" dirty="0"/>
                        <a:t>2</a:t>
                      </a:r>
                      <a:r>
                        <a:rPr lang="nb-NO" sz="1200" dirty="0"/>
                        <a:t>)</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Areal</a:t>
                      </a:r>
                    </a:p>
                  </a:txBody>
                  <a:tcPr/>
                </a:tc>
                <a:tc>
                  <a:txBody>
                    <a:bodyPr/>
                    <a:lstStyle/>
                    <a:p>
                      <a:pPr algn="ctr"/>
                      <a:r>
                        <a:rPr lang="nb-NO" sz="1200" dirty="0"/>
                        <a:t>224,4</a:t>
                      </a:r>
                    </a:p>
                  </a:txBody>
                  <a:tcPr/>
                </a:tc>
                <a:extLst>
                  <a:ext uri="{0D108BD9-81ED-4DB2-BD59-A6C34878D82A}">
                    <a16:rowId xmlns:a16="http://schemas.microsoft.com/office/drawing/2014/main" val="3696038960"/>
                  </a:ext>
                </a:extLst>
              </a:tr>
              <a:tr h="312707">
                <a:tc>
                  <a:txBody>
                    <a:bodyPr/>
                    <a:lstStyle/>
                    <a:p>
                      <a:r>
                        <a:rPr lang="nb-NO" sz="1200"/>
                        <a:t>Landareal</a:t>
                      </a:r>
                    </a:p>
                  </a:txBody>
                  <a:tcPr/>
                </a:tc>
                <a:tc>
                  <a:txBody>
                    <a:bodyPr/>
                    <a:lstStyle/>
                    <a:p>
                      <a:pPr algn="ctr"/>
                      <a:r>
                        <a:rPr lang="nb-NO" sz="1200" dirty="0"/>
                        <a:t>212,0</a:t>
                      </a:r>
                    </a:p>
                  </a:txBody>
                  <a:tcPr/>
                </a:tc>
                <a:extLst>
                  <a:ext uri="{0D108BD9-81ED-4DB2-BD59-A6C34878D82A}">
                    <a16:rowId xmlns:a16="http://schemas.microsoft.com/office/drawing/2014/main" val="291333389"/>
                  </a:ext>
                </a:extLst>
              </a:tr>
              <a:tr h="312707">
                <a:tc>
                  <a:txBody>
                    <a:bodyPr/>
                    <a:lstStyle/>
                    <a:p>
                      <a:r>
                        <a:rPr lang="nb-NO" sz="1200" dirty="0"/>
                        <a:t>Bebygd/samferdsel areal</a:t>
                      </a:r>
                    </a:p>
                  </a:txBody>
                  <a:tcPr/>
                </a:tc>
                <a:tc>
                  <a:txBody>
                    <a:bodyPr/>
                    <a:lstStyle/>
                    <a:p>
                      <a:pPr algn="ctr"/>
                      <a:r>
                        <a:rPr lang="nb-NO" sz="1200" dirty="0"/>
                        <a:t>11,8</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Ferskvann</a:t>
                      </a:r>
                    </a:p>
                  </a:txBody>
                  <a:tcPr/>
                </a:tc>
                <a:tc>
                  <a:txBody>
                    <a:bodyPr/>
                    <a:lstStyle/>
                    <a:p>
                      <a:pPr algn="ctr"/>
                      <a:r>
                        <a:rPr lang="nb-NO" sz="1200" dirty="0"/>
                        <a:t>12,5</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7,7</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Vernet areal</a:t>
                      </a:r>
                    </a:p>
                  </a:txBody>
                  <a:tcPr/>
                </a:tc>
                <a:tc>
                  <a:txBody>
                    <a:bodyPr/>
                    <a:lstStyle/>
                    <a:p>
                      <a:pPr algn="ctr"/>
                      <a:r>
                        <a:rPr lang="nb-NO" sz="1200"/>
                        <a:t>78,2</a:t>
                      </a:r>
                      <a:endParaRPr lang="nb-NO" sz="1200" dirty="0"/>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980553694"/>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Barneskoler</a:t>
                      </a:r>
                    </a:p>
                  </a:txBody>
                  <a:tcPr/>
                </a:tc>
                <a:tc>
                  <a:txBody>
                    <a:bodyPr/>
                    <a:lstStyle/>
                    <a:p>
                      <a:pPr algn="ctr"/>
                      <a:r>
                        <a:rPr lang="nb-NO" sz="1200" dirty="0">
                          <a:solidFill>
                            <a:schemeClr val="tx1"/>
                          </a:solidFill>
                        </a:rPr>
                        <a:t>2 (438</a:t>
                      </a:r>
                      <a:r>
                        <a:rPr lang="nb-NO" sz="1200" baseline="0" dirty="0">
                          <a:solidFill>
                            <a:schemeClr val="tx1"/>
                          </a:solidFill>
                        </a:rPr>
                        <a:t> 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a:t>Ungdomsskoler</a:t>
                      </a:r>
                    </a:p>
                  </a:txBody>
                  <a:tcPr/>
                </a:tc>
                <a:tc>
                  <a:txBody>
                    <a:bodyPr/>
                    <a:lstStyle/>
                    <a:p>
                      <a:pPr algn="ctr"/>
                      <a:r>
                        <a:rPr lang="nb-NO" sz="1200" dirty="0">
                          <a:solidFill>
                            <a:schemeClr val="tx1"/>
                          </a:solidFill>
                        </a:rPr>
                        <a:t>1 </a:t>
                      </a:r>
                      <a:r>
                        <a:rPr lang="nb-NO" sz="1200">
                          <a:solidFill>
                            <a:schemeClr val="tx1"/>
                          </a:solidFill>
                        </a:rPr>
                        <a:t>(246 </a:t>
                      </a:r>
                      <a:r>
                        <a:rPr lang="nb-NO" sz="1200" dirty="0">
                          <a:solidFill>
                            <a:schemeClr val="tx1"/>
                          </a:solidFill>
                        </a:rPr>
                        <a:t>elever)</a:t>
                      </a:r>
                    </a:p>
                  </a:txBody>
                  <a:tcPr/>
                </a:tc>
                <a:extLst>
                  <a:ext uri="{0D108BD9-81ED-4DB2-BD59-A6C34878D82A}">
                    <a16:rowId xmlns:a16="http://schemas.microsoft.com/office/drawing/2014/main" val="291333389"/>
                  </a:ext>
                </a:extLst>
              </a:tr>
              <a:tr h="312707">
                <a:tc>
                  <a:txBody>
                    <a:bodyPr/>
                    <a:lstStyle/>
                    <a:p>
                      <a:r>
                        <a:rPr lang="nb-NO" sz="1200"/>
                        <a:t>Videregående skoler</a:t>
                      </a:r>
                    </a:p>
                  </a:txBody>
                  <a:tcPr/>
                </a:tc>
                <a:tc>
                  <a:txBody>
                    <a:bodyPr/>
                    <a:lstStyle/>
                    <a:p>
                      <a:pPr algn="ctr"/>
                      <a:r>
                        <a:rPr lang="nb-NO" sz="1200" dirty="0"/>
                        <a:t>Tvedestrand </a:t>
                      </a:r>
                      <a:r>
                        <a:rPr lang="nb-NO" sz="1200" dirty="0" err="1"/>
                        <a:t>vgs</a:t>
                      </a:r>
                      <a:endParaRPr lang="nb-NO" sz="1200" dirty="0"/>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Tannklinikk</a:t>
                      </a:r>
                    </a:p>
                  </a:txBody>
                  <a:tcPr/>
                </a:tc>
                <a:tc>
                  <a:txBody>
                    <a:bodyPr/>
                    <a:lstStyle/>
                    <a:p>
                      <a:pPr algn="ctr"/>
                      <a:r>
                        <a:rPr lang="nb-NO" sz="1200" dirty="0">
                          <a:solidFill>
                            <a:schemeClr val="tx1"/>
                          </a:solidFill>
                        </a:rPr>
                        <a:t>Tvedestrand</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Fylkesvei (km)</a:t>
                      </a:r>
                    </a:p>
                  </a:txBody>
                  <a:tcPr/>
                </a:tc>
                <a:tc>
                  <a:txBody>
                    <a:bodyPr/>
                    <a:lstStyle/>
                    <a:p>
                      <a:pPr algn="ctr"/>
                      <a:r>
                        <a:rPr lang="nb-NO" sz="1200" dirty="0"/>
                        <a:t>115</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1007711817"/>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Folketall</a:t>
                      </a:r>
                    </a:p>
                  </a:txBody>
                  <a:tcPr/>
                </a:tc>
                <a:tc>
                  <a:txBody>
                    <a:bodyPr/>
                    <a:lstStyle/>
                    <a:p>
                      <a:pPr algn="ctr"/>
                      <a:r>
                        <a:rPr lang="nb-NO" sz="1200" dirty="0"/>
                        <a:t>6 464</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dirty="0"/>
                        <a:t>48,9 (Agder:</a:t>
                      </a:r>
                      <a:r>
                        <a:rPr lang="nb-NO" sz="1200" baseline="0" dirty="0"/>
                        <a:t> </a:t>
                      </a:r>
                      <a:r>
                        <a:rPr lang="nb-NO" sz="1200" dirty="0"/>
                        <a:t>49,7)</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50 %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Gjennomsnittsalder</a:t>
                      </a:r>
                    </a:p>
                  </a:txBody>
                  <a:tcPr/>
                </a:tc>
                <a:tc>
                  <a:txBody>
                    <a:bodyPr/>
                    <a:lstStyle/>
                    <a:p>
                      <a:pPr algn="ctr"/>
                      <a:r>
                        <a:rPr lang="nb-NO" sz="1200" dirty="0"/>
                        <a:t>menn 43,7 – kvinner 44,9</a:t>
                      </a:r>
                    </a:p>
                  </a:txBody>
                  <a:tcPr/>
                </a:tc>
                <a:extLst>
                  <a:ext uri="{0D108BD9-81ED-4DB2-BD59-A6C34878D82A}">
                    <a16:rowId xmlns:a16="http://schemas.microsoft.com/office/drawing/2014/main" val="3931694125"/>
                  </a:ext>
                </a:extLst>
              </a:tr>
              <a:tr h="312707">
                <a:tc>
                  <a:txBody>
                    <a:bodyPr/>
                    <a:lstStyle/>
                    <a:p>
                      <a:r>
                        <a:rPr lang="nb-NO" sz="1200"/>
                        <a:t>Forventet levealder</a:t>
                      </a:r>
                    </a:p>
                  </a:txBody>
                  <a:tcPr/>
                </a:tc>
                <a:tc>
                  <a:txBody>
                    <a:bodyPr/>
                    <a:lstStyle/>
                    <a:p>
                      <a:pPr algn="ctr"/>
                      <a:r>
                        <a:rPr lang="nb-NO" sz="1200" dirty="0">
                          <a:solidFill>
                            <a:schemeClr val="tx1"/>
                          </a:solidFill>
                        </a:rPr>
                        <a:t>menn 79,7 - kvinner 82,7</a:t>
                      </a:r>
                    </a:p>
                  </a:txBody>
                  <a:tcPr/>
                </a:tc>
                <a:extLst>
                  <a:ext uri="{0D108BD9-81ED-4DB2-BD59-A6C34878D82A}">
                    <a16:rowId xmlns:a16="http://schemas.microsoft.com/office/drawing/2014/main" val="2448623123"/>
                  </a:ext>
                </a:extLst>
              </a:tr>
              <a:tr h="312707">
                <a:tc>
                  <a:txBody>
                    <a:bodyPr/>
                    <a:lstStyle/>
                    <a:p>
                      <a:pPr lvl="0">
                        <a:buNone/>
                      </a:pPr>
                      <a:r>
                        <a:rPr lang="nb-NO" sz="1200" b="0" u="none" strike="noStrike" noProof="0"/>
                        <a:t>Personer per husholdning</a:t>
                      </a:r>
                      <a:endParaRPr lang="nb-NO"/>
                    </a:p>
                  </a:txBody>
                  <a:tcPr/>
                </a:tc>
                <a:tc>
                  <a:txBody>
                    <a:bodyPr/>
                    <a:lstStyle/>
                    <a:p>
                      <a:pPr lvl="0" algn="ctr">
                        <a:buNone/>
                      </a:pPr>
                      <a:r>
                        <a:rPr lang="nb-NO" sz="1200" b="0" u="none" strike="noStrike" noProof="0">
                          <a:solidFill>
                            <a:schemeClr val="tx1"/>
                          </a:solidFill>
                        </a:rPr>
                        <a:t>2,05 </a:t>
                      </a:r>
                      <a:r>
                        <a:rPr lang="nb-NO" sz="1200" b="0" u="none" strike="noStrike" noProof="0" dirty="0">
                          <a:solidFill>
                            <a:schemeClr val="tx1"/>
                          </a:solidFill>
                        </a:rPr>
                        <a:t>(Agder</a:t>
                      </a:r>
                      <a:r>
                        <a:rPr lang="nb-NO" sz="1200" b="0" u="none" strike="noStrike" noProof="0">
                          <a:solidFill>
                            <a:schemeClr val="tx1"/>
                          </a:solidFill>
                        </a:rPr>
                        <a:t>: 2,10)</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3473918761"/>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217905">
                  <a:extLst>
                    <a:ext uri="{9D8B030D-6E8A-4147-A177-3AD203B41FA5}">
                      <a16:colId xmlns:a16="http://schemas.microsoft.com/office/drawing/2014/main" val="1134397318"/>
                    </a:ext>
                  </a:extLst>
                </a:gridCol>
                <a:gridCol w="1768253">
                  <a:extLst>
                    <a:ext uri="{9D8B030D-6E8A-4147-A177-3AD203B41FA5}">
                      <a16:colId xmlns:a16="http://schemas.microsoft.com/office/drawing/2014/main" val="4088212826"/>
                    </a:ext>
                  </a:extLst>
                </a:gridCol>
              </a:tblGrid>
              <a:tr h="312707">
                <a:tc gridSpan="2">
                  <a:txBody>
                    <a:bodyPr/>
                    <a:lstStyle/>
                    <a:p>
                      <a:pPr algn="ctr"/>
                      <a:r>
                        <a:rPr lang="nb-NO" sz="120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Administrasjonssenter</a:t>
                      </a:r>
                    </a:p>
                  </a:txBody>
                  <a:tcPr/>
                </a:tc>
                <a:tc>
                  <a:txBody>
                    <a:bodyPr/>
                    <a:lstStyle/>
                    <a:p>
                      <a:pPr algn="ctr"/>
                      <a:r>
                        <a:rPr lang="nb-NO" sz="1200" dirty="0">
                          <a:solidFill>
                            <a:schemeClr val="tx1"/>
                          </a:solidFill>
                        </a:rPr>
                        <a:t>Tvedestrand</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Interkommunalt politisk</a:t>
                      </a:r>
                      <a:r>
                        <a:rPr lang="nb-NO" sz="1200" baseline="0"/>
                        <a:t> råd</a:t>
                      </a:r>
                      <a:endParaRPr lang="nb-NO" sz="1200" dirty="0"/>
                    </a:p>
                  </a:txBody>
                  <a:tcPr/>
                </a:tc>
                <a:tc>
                  <a:txBody>
                    <a:bodyPr/>
                    <a:lstStyle/>
                    <a:p>
                      <a:pPr algn="ctr"/>
                      <a:r>
                        <a:rPr lang="nb-NO" sz="1200" dirty="0"/>
                        <a:t>Østre Agder</a:t>
                      </a:r>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dirty="0"/>
                        <a:t>4</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dirty="0"/>
                        <a:t>59,3</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dirty="0"/>
                        <a:t>BA40 Arendal</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6763" y="124709"/>
            <a:ext cx="2904366" cy="5803817"/>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dirty="0"/>
              <a:t>Klimagassutslipp</a:t>
            </a:r>
          </a:p>
        </p:txBody>
      </p:sp>
      <p:sp>
        <p:nvSpPr>
          <p:cNvPr id="3" name="Plassholder for innhold 2"/>
          <p:cNvSpPr>
            <a:spLocks noGrp="1"/>
          </p:cNvSpPr>
          <p:nvPr>
            <p:ph idx="1"/>
          </p:nvPr>
        </p:nvSpPr>
        <p:spPr>
          <a:xfrm>
            <a:off x="316630" y="1282475"/>
            <a:ext cx="3744094" cy="3525499"/>
          </a:xfrm>
        </p:spPr>
        <p:txBody>
          <a:bodyPr/>
          <a:lstStyle/>
          <a:p>
            <a:r>
              <a:rPr lang="nb-NO" sz="2000" dirty="0"/>
              <a:t>Regionplan Agder har mål om at årlige utslipp skal reduseres med  55 % i 2030 sammenlignet med 2017.</a:t>
            </a:r>
          </a:p>
          <a:p>
            <a:endParaRPr lang="nb-NO" sz="800" dirty="0"/>
          </a:p>
          <a:p>
            <a:r>
              <a:rPr lang="nb-NO" sz="2000" dirty="0"/>
              <a:t>Historiske utslipp fram til 2023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dirty="0"/>
              <a:t>, inkl. kvotepliktige utslipp, referanseår 2017</a:t>
            </a:r>
          </a:p>
        </p:txBody>
      </p:sp>
      <p:sp>
        <p:nvSpPr>
          <p:cNvPr id="6" name="TekstSylinder 5">
            <a:extLst>
              <a:ext uri="{FF2B5EF4-FFF2-40B4-BE49-F238E27FC236}">
                <a16:creationId xmlns:a16="http://schemas.microsoft.com/office/drawing/2014/main" id="{F678D4D1-44BB-7740-E2AA-366E218E16D4}"/>
              </a:ext>
            </a:extLst>
          </p:cNvPr>
          <p:cNvSpPr txBox="1"/>
          <p:nvPr/>
        </p:nvSpPr>
        <p:spPr>
          <a:xfrm>
            <a:off x="519866" y="5072559"/>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Målbane som viser hvor mye utslipp må reduseres år for år fram til 2030 for å få en reduksjon på 55 prosent fra 2017.">
            <a:extLst>
              <a:ext uri="{FF2B5EF4-FFF2-40B4-BE49-F238E27FC236}">
                <a16:creationId xmlns:a16="http://schemas.microsoft.com/office/drawing/2014/main" id="{1E3D24D5-ECA8-2112-3BDB-77C5B304C82F}"/>
              </a:ext>
            </a:extLst>
          </p:cNvPr>
          <p:cNvGraphicFramePr>
            <a:graphicFrameLocks/>
          </p:cNvGraphicFramePr>
          <p:nvPr>
            <p:extLst>
              <p:ext uri="{D42A27DB-BD31-4B8C-83A1-F6EECF244321}">
                <p14:modId xmlns:p14="http://schemas.microsoft.com/office/powerpoint/2010/main" val="3168948729"/>
              </p:ext>
            </p:extLst>
          </p:nvPr>
        </p:nvGraphicFramePr>
        <p:xfrm>
          <a:off x="4432671" y="1212676"/>
          <a:ext cx="7599046" cy="4236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dirty="0">
                <a:solidFill>
                  <a:srgbClr val="000000"/>
                </a:solidFill>
                <a:effectLst/>
                <a:latin typeface="Arial" panose="020B0604020202020204" pitchFamily="34" charset="0"/>
              </a:rPr>
              <a:t>Per 2022 er 55</a:t>
            </a:r>
            <a:r>
              <a:rPr lang="nb-NO" dirty="0">
                <a:solidFill>
                  <a:srgbClr val="000000"/>
                </a:solidFill>
                <a:latin typeface="Arial" panose="020B0604020202020204" pitchFamily="34" charset="0"/>
              </a:rPr>
              <a:t> </a:t>
            </a:r>
            <a:r>
              <a:rPr lang="nb-NO" b="0" i="0" dirty="0">
                <a:solidFill>
                  <a:srgbClr val="000000"/>
                </a:solidFill>
                <a:effectLst/>
                <a:latin typeface="Arial" panose="020B0604020202020204" pitchFamily="34" charset="0"/>
              </a:rPr>
              <a:t>% av Tvedestrand kommune sitt areal dekket av skog, 30 % hav, 4 % ferskvann</a:t>
            </a:r>
            <a:r>
              <a:rPr lang="nb-NO" dirty="0">
                <a:solidFill>
                  <a:srgbClr val="000000"/>
                </a:solidFill>
                <a:latin typeface="Arial" panose="020B0604020202020204" pitchFamily="34" charset="0"/>
              </a:rPr>
              <a:t>,   2 % myr</a:t>
            </a:r>
            <a:r>
              <a:rPr lang="nb-NO" b="0" i="0" dirty="0">
                <a:solidFill>
                  <a:srgbClr val="000000"/>
                </a:solidFill>
                <a:effectLst/>
                <a:latin typeface="Arial" panose="020B0604020202020204" pitchFamily="34" charset="0"/>
              </a:rPr>
              <a:t>, mens fulldyrka jord utgjør 2 %. Bebygd areal og samferdsel utgjør til sammen 3,5 %. </a:t>
            </a:r>
            <a:endParaRPr lang="nb-NO" dirty="0"/>
          </a:p>
        </p:txBody>
      </p:sp>
      <p:pic>
        <p:nvPicPr>
          <p:cNvPr id="5" name="Bilde 4" descr="Stolpediagram som viser antall dekar per arealtype i kommunen.">
            <a:extLst>
              <a:ext uri="{FF2B5EF4-FFF2-40B4-BE49-F238E27FC236}">
                <a16:creationId xmlns:a16="http://schemas.microsoft.com/office/drawing/2014/main" id="{FAA694B8-ED19-28F8-2D38-7B364AB484E4}"/>
              </a:ext>
            </a:extLst>
          </p:cNvPr>
          <p:cNvPicPr>
            <a:picLocks noChangeAspect="1"/>
          </p:cNvPicPr>
          <p:nvPr/>
        </p:nvPicPr>
        <p:blipFill>
          <a:blip r:embed="rId3"/>
          <a:stretch>
            <a:fillRect/>
          </a:stretch>
        </p:blipFill>
        <p:spPr>
          <a:xfrm>
            <a:off x="446522" y="2752165"/>
            <a:ext cx="5048250" cy="3009900"/>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13 % av arealet i Tvedestrand er vernet etter naturmangfoldloven.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334998820"/>
              </p:ext>
            </p:extLst>
          </p:nvPr>
        </p:nvGraphicFramePr>
        <p:xfrm>
          <a:off x="5978284" y="2752166"/>
          <a:ext cx="6040247" cy="3009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09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5C770-84CE-FE99-7F0F-1CBC0D10658C}"/>
              </a:ext>
            </a:extLst>
          </p:cNvPr>
          <p:cNvSpPr>
            <a:spLocks noGrp="1"/>
          </p:cNvSpPr>
          <p:nvPr>
            <p:ph type="title"/>
          </p:nvPr>
        </p:nvSpPr>
        <p:spPr>
          <a:xfrm>
            <a:off x="419303" y="267705"/>
            <a:ext cx="4699774" cy="685606"/>
          </a:xfrm>
        </p:spPr>
        <p:txBody>
          <a:bodyPr/>
          <a:lstStyle/>
          <a:p>
            <a:r>
              <a:rPr lang="nb-NO" dirty="0"/>
              <a:t>Planlagt arealbruk</a:t>
            </a:r>
          </a:p>
        </p:txBody>
      </p:sp>
      <p:sp>
        <p:nvSpPr>
          <p:cNvPr id="4" name="Plassholder for innhold 3">
            <a:extLst>
              <a:ext uri="{FF2B5EF4-FFF2-40B4-BE49-F238E27FC236}">
                <a16:creationId xmlns:a16="http://schemas.microsoft.com/office/drawing/2014/main" id="{5E03F8CB-2FC6-6289-5575-EDBBBBB03428}"/>
              </a:ext>
            </a:extLst>
          </p:cNvPr>
          <p:cNvSpPr>
            <a:spLocks noGrp="1"/>
          </p:cNvSpPr>
          <p:nvPr>
            <p:ph sz="half" idx="1"/>
          </p:nvPr>
        </p:nvSpPr>
        <p:spPr>
          <a:xfrm>
            <a:off x="419301" y="1073029"/>
            <a:ext cx="4699775" cy="4621899"/>
          </a:xfrm>
        </p:spPr>
        <p:txBody>
          <a:bodyPr/>
          <a:lstStyle/>
          <a:p>
            <a:r>
              <a:rPr lang="nn-NO" sz="2000" dirty="0"/>
              <a:t>Regionalt </a:t>
            </a:r>
            <a:r>
              <a:rPr lang="nn-NO" sz="2000" dirty="0">
                <a:hlinkClick r:id="rId3"/>
              </a:rPr>
              <a:t>arealregnskap</a:t>
            </a:r>
            <a:r>
              <a:rPr lang="nn-NO" sz="2000" dirty="0"/>
              <a:t> er utarbeida ved å </a:t>
            </a:r>
            <a:r>
              <a:rPr lang="nn-NO" sz="2000" dirty="0" err="1"/>
              <a:t>sammenstille</a:t>
            </a:r>
            <a:r>
              <a:rPr lang="nn-NO" sz="2000" dirty="0"/>
              <a:t> kommuneplanen sin arealdel, digitale </a:t>
            </a:r>
            <a:r>
              <a:rPr lang="nn-NO" sz="2000" dirty="0" err="1"/>
              <a:t>reguleringsplaner</a:t>
            </a:r>
            <a:r>
              <a:rPr lang="nn-NO" sz="2000" dirty="0"/>
              <a:t>, arealressursdata (AR5 og AR50) og SSB sitt datasett for arealbruk. </a:t>
            </a:r>
          </a:p>
          <a:p>
            <a:r>
              <a:rPr lang="nn-NO" sz="2000" dirty="0"/>
              <a:t>Regionalt arealregnskap viser at Tvedestrand har satt av store areal, og da </a:t>
            </a:r>
            <a:r>
              <a:rPr lang="nn-NO" sz="2000" dirty="0" err="1"/>
              <a:t>særlig</a:t>
            </a:r>
            <a:r>
              <a:rPr lang="nn-NO" sz="2000" dirty="0"/>
              <a:t> til </a:t>
            </a:r>
            <a:r>
              <a:rPr lang="nn-NO" sz="2000" dirty="0" err="1"/>
              <a:t>fritidsbebyggelse</a:t>
            </a:r>
            <a:r>
              <a:rPr lang="nn-NO" sz="2000" dirty="0"/>
              <a:t>. </a:t>
            </a:r>
          </a:p>
          <a:p>
            <a:r>
              <a:rPr lang="nn-NO" sz="2000" dirty="0"/>
              <a:t>Samla er det satt av byggeområde i natur </a:t>
            </a:r>
            <a:r>
              <a:rPr lang="nn-NO" sz="2000" dirty="0" err="1"/>
              <a:t>tilsvarende</a:t>
            </a:r>
            <a:r>
              <a:rPr lang="nn-NO" sz="2000" dirty="0"/>
              <a:t> 0,5 dekar per </a:t>
            </a:r>
            <a:r>
              <a:rPr lang="nn-NO" sz="2000" dirty="0" err="1"/>
              <a:t>innbygger</a:t>
            </a:r>
            <a:r>
              <a:rPr lang="nn-NO" sz="2000" dirty="0"/>
              <a:t>.</a:t>
            </a:r>
          </a:p>
          <a:p>
            <a:r>
              <a:rPr lang="nn-NO" sz="2000" dirty="0" err="1"/>
              <a:t>Gjeldende</a:t>
            </a:r>
            <a:r>
              <a:rPr lang="nn-NO" sz="2000" dirty="0"/>
              <a:t> planer </a:t>
            </a:r>
            <a:r>
              <a:rPr lang="nn-NO" sz="2000" dirty="0" err="1"/>
              <a:t>åpner</a:t>
            </a:r>
            <a:r>
              <a:rPr lang="nn-NO" sz="2000" dirty="0"/>
              <a:t> for utbygging av nesten 3 000 dekar skog.</a:t>
            </a:r>
          </a:p>
          <a:p>
            <a:endParaRPr lang="nb-NO" dirty="0"/>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E3C0FC5F-41A2-7EE5-B057-ED4F1E5B5F1A}"/>
              </a:ext>
            </a:extLst>
          </p:cNvPr>
          <p:cNvPicPr>
            <a:picLocks noChangeAspect="1"/>
          </p:cNvPicPr>
          <p:nvPr/>
        </p:nvPicPr>
        <p:blipFill>
          <a:blip r:embed="rId4"/>
          <a:stretch>
            <a:fillRect/>
          </a:stretch>
        </p:blipFill>
        <p:spPr>
          <a:xfrm>
            <a:off x="5558268" y="706090"/>
            <a:ext cx="6461467" cy="5131372"/>
          </a:xfrm>
          <a:prstGeom prst="rect">
            <a:avLst/>
          </a:prstGeom>
        </p:spPr>
      </p:pic>
      <p:sp>
        <p:nvSpPr>
          <p:cNvPr id="3" name="TekstSylinder 2">
            <a:extLst>
              <a:ext uri="{FF2B5EF4-FFF2-40B4-BE49-F238E27FC236}">
                <a16:creationId xmlns:a16="http://schemas.microsoft.com/office/drawing/2014/main" id="{CD9C356F-661F-3726-B778-142AE42AD9EB}"/>
              </a:ext>
            </a:extLst>
          </p:cNvPr>
          <p:cNvSpPr txBox="1"/>
          <p:nvPr/>
        </p:nvSpPr>
        <p:spPr>
          <a:xfrm>
            <a:off x="10572952" y="6163435"/>
            <a:ext cx="14311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26117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dirty="0"/>
              <a:t>Fritidsbebyggelse og eiere</a:t>
            </a:r>
          </a:p>
        </p:txBody>
      </p:sp>
      <p:sp>
        <p:nvSpPr>
          <p:cNvPr id="10" name="Plassholder for innhold 2"/>
          <p:cNvSpPr txBox="1">
            <a:spLocks/>
          </p:cNvSpPr>
          <p:nvPr/>
        </p:nvSpPr>
        <p:spPr>
          <a:xfrm>
            <a:off x="656705" y="1221114"/>
            <a:ext cx="4426572" cy="352056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1 800 bruksenheter til fritid i Tvedestrand, og ca. 3 600 eiere (alle eierandeler inkludert).</a:t>
            </a:r>
          </a:p>
          <a:p>
            <a:endParaRPr lang="nb-NO" sz="2000" dirty="0"/>
          </a:p>
          <a:p>
            <a:r>
              <a:rPr lang="nb-NO" sz="2000" dirty="0"/>
              <a:t>Figur gir en oversikt på antall hytteeiere fordelt på kommuner.</a:t>
            </a:r>
          </a:p>
          <a:p>
            <a:endParaRPr lang="nb-NO" sz="2000" dirty="0"/>
          </a:p>
          <a:p>
            <a:r>
              <a:rPr lang="nb-NO" sz="2000" dirty="0"/>
              <a:t>Kristiansand er største «hytteeierkommune».</a:t>
            </a:r>
          </a:p>
          <a:p>
            <a:endParaRPr lang="nb-NO" sz="2000" dirty="0"/>
          </a:p>
        </p:txBody>
      </p:sp>
      <p:pic>
        <p:nvPicPr>
          <p:cNvPr id="5" name="Bilde 4" descr="Bilde gir en oversikt på antall hytteeiere fordelt på kommuner. ">
            <a:extLst>
              <a:ext uri="{FF2B5EF4-FFF2-40B4-BE49-F238E27FC236}">
                <a16:creationId xmlns:a16="http://schemas.microsoft.com/office/drawing/2014/main" id="{B7A8BEB7-1899-1F5C-5076-A32E582C0BD1}"/>
              </a:ext>
            </a:extLst>
          </p:cNvPr>
          <p:cNvPicPr>
            <a:picLocks noChangeAspect="1"/>
          </p:cNvPicPr>
          <p:nvPr/>
        </p:nvPicPr>
        <p:blipFill>
          <a:blip r:embed="rId3"/>
          <a:stretch>
            <a:fillRect/>
          </a:stretch>
        </p:blipFill>
        <p:spPr>
          <a:xfrm>
            <a:off x="5650188" y="1221114"/>
            <a:ext cx="5324475" cy="4210050"/>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17329" y="285489"/>
            <a:ext cx="10153651" cy="685606"/>
          </a:xfrm>
        </p:spPr>
        <p:txBody>
          <a:bodyPr/>
          <a:lstStyle/>
          <a:p>
            <a:r>
              <a:rPr lang="nb-NO" dirty="0"/>
              <a:t>Befolkning og demografi</a:t>
            </a:r>
          </a:p>
        </p:txBody>
      </p:sp>
      <p:pic>
        <p:nvPicPr>
          <p:cNvPr id="6" name="Bilde 5"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1D5229CC-F532-2D1B-A952-AE8D120E057B}"/>
              </a:ext>
            </a:extLst>
          </p:cNvPr>
          <p:cNvPicPr>
            <a:picLocks noChangeAspect="1"/>
          </p:cNvPicPr>
          <p:nvPr/>
        </p:nvPicPr>
        <p:blipFill>
          <a:blip r:embed="rId3"/>
          <a:stretch>
            <a:fillRect/>
          </a:stretch>
        </p:blipFill>
        <p:spPr>
          <a:xfrm>
            <a:off x="414338" y="1090613"/>
            <a:ext cx="4743450" cy="3219450"/>
          </a:xfrm>
          <a:prstGeom prst="rect">
            <a:avLst/>
          </a:prstGeom>
        </p:spPr>
      </p:pic>
      <p:sp>
        <p:nvSpPr>
          <p:cNvPr id="4" name="TekstSylinder 3"/>
          <p:cNvSpPr txBox="1"/>
          <p:nvPr/>
        </p:nvSpPr>
        <p:spPr>
          <a:xfrm>
            <a:off x="417329" y="4657287"/>
            <a:ext cx="4740459" cy="1077218"/>
          </a:xfrm>
          <a:prstGeom prst="rect">
            <a:avLst/>
          </a:prstGeom>
          <a:noFill/>
        </p:spPr>
        <p:txBody>
          <a:bodyPr wrap="square" rtlCol="0">
            <a:spAutoFit/>
          </a:bodyPr>
          <a:lstStyle/>
          <a:p>
            <a:pPr algn="l"/>
            <a:r>
              <a:rPr lang="nb-NO" sz="1600" dirty="0"/>
              <a:t>SSB spår befolkningsøkning i Tvedestrand som følge av positiv </a:t>
            </a:r>
            <a:r>
              <a:rPr lang="nb-NO" sz="1600" dirty="0" err="1"/>
              <a:t>innenlandsflytting</a:t>
            </a:r>
            <a:r>
              <a:rPr lang="nb-NO" sz="1600" dirty="0"/>
              <a:t> og positiv netto innvandring. Dette oppveier for forventet negativt fødselsoverskudd.</a:t>
            </a:r>
          </a:p>
        </p:txBody>
      </p:sp>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B9A19ADC-7D9D-3247-2D17-79A9F3DF0E7D}"/>
              </a:ext>
            </a:extLst>
          </p:cNvPr>
          <p:cNvPicPr>
            <a:picLocks noChangeAspect="1"/>
          </p:cNvPicPr>
          <p:nvPr/>
        </p:nvPicPr>
        <p:blipFill>
          <a:blip r:embed="rId4"/>
          <a:stretch>
            <a:fillRect/>
          </a:stretch>
        </p:blipFill>
        <p:spPr>
          <a:xfrm>
            <a:off x="5972383" y="1090613"/>
            <a:ext cx="5968365" cy="3219450"/>
          </a:xfrm>
          <a:prstGeom prst="rect">
            <a:avLst/>
          </a:prstGeom>
        </p:spPr>
      </p:pic>
      <p:sp>
        <p:nvSpPr>
          <p:cNvPr id="8" name="TekstSylinder 7"/>
          <p:cNvSpPr txBox="1"/>
          <p:nvPr/>
        </p:nvSpPr>
        <p:spPr>
          <a:xfrm>
            <a:off x="5972383" y="4577431"/>
            <a:ext cx="5968365" cy="830997"/>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2,7 til 2,2 i 2040. Aldringen er svakere enn snittet for Agder, men utgangsbefolkningen (2024) er eldre. </a:t>
            </a:r>
          </a:p>
        </p:txBody>
      </p:sp>
      <p:sp>
        <p:nvSpPr>
          <p:cNvPr id="5" name="TekstSylinder 4">
            <a:extLst>
              <a:ext uri="{FF2B5EF4-FFF2-40B4-BE49-F238E27FC236}">
                <a16:creationId xmlns:a16="http://schemas.microsoft.com/office/drawing/2014/main" id="{6C9B66F4-BE42-6EAE-8E7C-40E98127D001}"/>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5"/>
              </a:rPr>
              <a:t>Rapport befolkningsutvikling</a:t>
            </a:r>
            <a:endParaRPr lang="nb-NO" dirty="0"/>
          </a:p>
        </p:txBody>
      </p:sp>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r>
              <a:rPr lang="nb-NO" dirty="0"/>
              <a:t>Befolkningsutvikling</a:t>
            </a:r>
          </a:p>
        </p:txBody>
      </p:sp>
      <p:sp>
        <p:nvSpPr>
          <p:cNvPr id="5" name="TekstSylinder 4"/>
          <p:cNvSpPr txBox="1"/>
          <p:nvPr/>
        </p:nvSpPr>
        <p:spPr>
          <a:xfrm>
            <a:off x="496763" y="1197551"/>
            <a:ext cx="5873892" cy="4524315"/>
          </a:xfrm>
          <a:prstGeom prst="rect">
            <a:avLst/>
          </a:prstGeom>
          <a:noFill/>
        </p:spPr>
        <p:txBody>
          <a:bodyPr wrap="square" rtlCol="0">
            <a:spAutoFit/>
          </a:bodyPr>
          <a:lstStyle/>
          <a:p>
            <a:r>
              <a:rPr lang="nb-NO" dirty="0"/>
              <a:t>Fra 2018 til 2023 vokste folketallet i Tvedestrand med 98 personer (1,6 %). De sentrumsnære grunnkretsene vokste en god del: Tveite (+82), Gladstad (+50) og </a:t>
            </a:r>
            <a:r>
              <a:rPr lang="nb-NO" dirty="0" err="1"/>
              <a:t>Myklebustad</a:t>
            </a:r>
            <a:r>
              <a:rPr lang="nb-NO" dirty="0"/>
              <a:t> (+61), mens Tvedestrand sentrum gikk ned.</a:t>
            </a:r>
          </a:p>
          <a:p>
            <a:endParaRPr lang="nb-NO" dirty="0"/>
          </a:p>
          <a:p>
            <a:r>
              <a:rPr lang="nb-NO" dirty="0"/>
              <a:t>Samtidig har det vært nedgang i mindre sentrale områder. Dette utviklingstrekket, der mange tettsteder og byer vokser mer eller mindre uavhengig av utviklingen i kommunen totalt sett er ikke spesielt for Tvedestrand. </a:t>
            </a:r>
          </a:p>
          <a:p>
            <a:endParaRPr lang="nb-NO" dirty="0"/>
          </a:p>
          <a:p>
            <a:r>
              <a:rPr lang="nb-NO" dirty="0"/>
              <a:t>Innvandring til byene, aldring, og søken etter nærhet til service/tjenester​ og arbeidsmarked​ er vanlige forklaringer på at trykket er størst i de sentrale områdene i en kommune.</a:t>
            </a:r>
          </a:p>
        </p:txBody>
      </p:sp>
      <p:pic>
        <p:nvPicPr>
          <p:cNvPr id="4" name="Plassholder for innhold 3" descr="Et bilde som inneholder tekst og kart. SSB's rutenettstatistikk som viser befolkningsutvikling i kommunen."/>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3" y="140303"/>
            <a:ext cx="5415915" cy="5858561"/>
          </a:xfrm>
        </p:spPr>
      </p:pic>
      <p:sp>
        <p:nvSpPr>
          <p:cNvPr id="3" name="TekstSylinder 2">
            <a:extLst>
              <a:ext uri="{FF2B5EF4-FFF2-40B4-BE49-F238E27FC236}">
                <a16:creationId xmlns:a16="http://schemas.microsoft.com/office/drawing/2014/main" id="{EA27315D-BF06-2FF4-884F-4E1145CA365E}"/>
              </a:ext>
            </a:extLst>
          </p:cNvPr>
          <p:cNvSpPr txBox="1"/>
          <p:nvPr/>
        </p:nvSpPr>
        <p:spPr>
          <a:xfrm>
            <a:off x="4511040" y="6226629"/>
            <a:ext cx="7114903" cy="430887"/>
          </a:xfrm>
          <a:prstGeom prst="rect">
            <a:avLst/>
          </a:prstGeom>
          <a:noFill/>
        </p:spPr>
        <p:txBody>
          <a:bodyPr wrap="square" rtlCol="0">
            <a:spAutoFit/>
          </a:bodyPr>
          <a:lstStyle/>
          <a:p>
            <a:r>
              <a:rPr lang="nb-NO" sz="1100" dirty="0"/>
              <a:t>Kart over befolkningsutvikling i kommuner og grunnkretser: </a:t>
            </a:r>
            <a:r>
              <a:rPr lang="nb-NO" sz="1100" dirty="0">
                <a:hlinkClick r:id="rId4"/>
              </a:rPr>
              <a:t>https://agderfk.maps.arcgis.com/apps/instant/media/index.html?appid=df4d1214bd3941d19d7a0b68de9145b1</a:t>
            </a:r>
            <a:r>
              <a:rPr lang="nb-NO" sz="1100" dirty="0"/>
              <a:t> </a:t>
            </a:r>
          </a:p>
        </p:txBody>
      </p:sp>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2646" y="295470"/>
            <a:ext cx="4883086" cy="685606"/>
          </a:xfrm>
        </p:spPr>
        <p:txBody>
          <a:bodyPr/>
          <a:lstStyle/>
          <a:p>
            <a:r>
              <a:rPr lang="nb-NO" dirty="0"/>
              <a:t>Boligbygging 	</a:t>
            </a:r>
          </a:p>
        </p:txBody>
      </p:sp>
      <p:sp>
        <p:nvSpPr>
          <p:cNvPr id="7" name="Plassholder for innhold 2"/>
          <p:cNvSpPr txBox="1">
            <a:spLocks/>
          </p:cNvSpPr>
          <p:nvPr/>
        </p:nvSpPr>
        <p:spPr>
          <a:xfrm>
            <a:off x="379380" y="1221114"/>
            <a:ext cx="5639584" cy="1004969"/>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2019-2024 ble det i gjennomsnitt igangsatt 36 boliger i året, hvorav ca. 57 % var eneboliger.</a:t>
            </a:r>
          </a:p>
        </p:txBody>
      </p:sp>
      <p:sp>
        <p:nvSpPr>
          <p:cNvPr id="6" name="Tittel 1">
            <a:extLst>
              <a:ext uri="{FF2B5EF4-FFF2-40B4-BE49-F238E27FC236}">
                <a16:creationId xmlns:a16="http://schemas.microsoft.com/office/drawing/2014/main" id="{FE1827B6-0835-954E-3585-D5D56FA7186C}"/>
              </a:ext>
            </a:extLst>
          </p:cNvPr>
          <p:cNvSpPr txBox="1">
            <a:spLocks/>
          </p:cNvSpPr>
          <p:nvPr/>
        </p:nvSpPr>
        <p:spPr>
          <a:xfrm>
            <a:off x="6540695" y="295470"/>
            <a:ext cx="4883086"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dirty="0"/>
              <a:t>Boligmasse	</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Status i 2025 viser at det er 3 673 boliger i kommunen (bebodde og ubebodde).</a:t>
            </a:r>
          </a:p>
        </p:txBody>
      </p:sp>
      <p:sp>
        <p:nvSpPr>
          <p:cNvPr id="5" name="TekstSylinder 4">
            <a:extLst>
              <a:ext uri="{FF2B5EF4-FFF2-40B4-BE49-F238E27FC236}">
                <a16:creationId xmlns:a16="http://schemas.microsoft.com/office/drawing/2014/main" id="{7937958D-62FE-9603-BA05-2A8AC7B51C8D}"/>
              </a:ext>
            </a:extLst>
          </p:cNvPr>
          <p:cNvSpPr txBox="1"/>
          <p:nvPr/>
        </p:nvSpPr>
        <p:spPr>
          <a:xfrm>
            <a:off x="9516726" y="6193198"/>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8" name="Diagram 7"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225381473"/>
              </p:ext>
            </p:extLst>
          </p:nvPr>
        </p:nvGraphicFramePr>
        <p:xfrm>
          <a:off x="612646" y="2466121"/>
          <a:ext cx="5214937" cy="32927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Boligmassen per 2025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3504124745"/>
              </p:ext>
            </p:extLst>
          </p:nvPr>
        </p:nvGraphicFramePr>
        <p:xfrm>
          <a:off x="6540695" y="2447546"/>
          <a:ext cx="5544026" cy="33561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6371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2"/>
            <a:ext cx="7109662" cy="777662"/>
          </a:xfrm>
        </p:spPr>
        <p:txBody>
          <a:bodyPr/>
          <a:lstStyle/>
          <a:p>
            <a:r>
              <a:rPr lang="nb-NO" b="0" i="0">
                <a:solidFill>
                  <a:srgbClr val="000000"/>
                </a:solidFill>
                <a:effectLst/>
              </a:rPr>
              <a:t>Økonomisk bærekraft</a:t>
            </a:r>
            <a:endParaRPr lang="nb-NO"/>
          </a:p>
        </p:txBody>
      </p:sp>
      <p:sp>
        <p:nvSpPr>
          <p:cNvPr id="3" name="Undertittel 2"/>
          <p:cNvSpPr>
            <a:spLocks noGrp="1"/>
          </p:cNvSpPr>
          <p:nvPr>
            <p:ph type="subTitle" idx="1"/>
          </p:nvPr>
        </p:nvSpPr>
        <p:spPr>
          <a:xfrm>
            <a:off x="1200150" y="2658156"/>
            <a:ext cx="10171112" cy="2594780"/>
          </a:xfrm>
        </p:spPr>
        <p:txBody>
          <a:bodyPr/>
          <a:lstStyle/>
          <a:p>
            <a:r>
              <a:rPr lang="nb-NO" i="1"/>
              <a:t>I Regionplan Agder 2030 tegnes et fremtidsbilde der Agder i 2030 lykkes med å </a:t>
            </a:r>
            <a:r>
              <a:rPr lang="nb-NO" b="0" i="1">
                <a:solidFill>
                  <a:srgbClr val="000000"/>
                </a:solidFill>
                <a:effectLst/>
                <a:latin typeface="aktiv-grotesk"/>
              </a:rPr>
              <a:t> </a:t>
            </a:r>
            <a:r>
              <a:rPr lang="nb-NO" b="0" i="1">
                <a:effectLst/>
              </a:rPr>
              <a:t>bruke det grønne skiftet til innovasjon og verdiskaping, og ny teknologi bidrar til å løse de store klima- og miljøutfordringene. Flere ressurser blir gjenbrukt og Agder er omstilt til en mer sirkulær økonomi. Agder er en attraktiv region for etablering av ny grønn kraftforedlende industri, basert på regionens fortrinn og egne kraftressurser.</a:t>
            </a:r>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11262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265174"/>
            <a:ext cx="10153651" cy="685606"/>
          </a:xfrm>
        </p:spPr>
        <p:txBody>
          <a:bodyPr/>
          <a:lstStyle/>
          <a:p>
            <a:r>
              <a:rPr lang="nb-NO" dirty="0"/>
              <a:t>Sysselsetting</a:t>
            </a:r>
          </a:p>
        </p:txBody>
      </p:sp>
      <p:sp>
        <p:nvSpPr>
          <p:cNvPr id="5" name="Plassholder for innhold 3"/>
          <p:cNvSpPr>
            <a:spLocks noGrp="1"/>
          </p:cNvSpPr>
          <p:nvPr>
            <p:ph sz="half" idx="1"/>
          </p:nvPr>
        </p:nvSpPr>
        <p:spPr>
          <a:xfrm>
            <a:off x="573578" y="1156832"/>
            <a:ext cx="5277911" cy="2867561"/>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buNone/>
            </a:pPr>
            <a:endParaRPr lang="nb-NO" sz="800" i="1" dirty="0"/>
          </a:p>
          <a:p>
            <a:pPr marL="0" indent="0">
              <a:buNone/>
            </a:pPr>
            <a:r>
              <a:rPr lang="nb-NO" sz="2000" i="1" dirty="0"/>
              <a:t>Tvedestrand:</a:t>
            </a:r>
          </a:p>
          <a:p>
            <a:r>
              <a:rPr lang="nb-NO" sz="2000" dirty="0"/>
              <a:t>Lavere sysselsettingsandel enn fylket for øvrig. Sysselsettingsandelen er lavere en snittet i fylket for både menn og kvinner.</a:t>
            </a:r>
          </a:p>
          <a:p>
            <a:endParaRPr lang="nb-NO" sz="2000" dirty="0"/>
          </a:p>
        </p:txBody>
      </p:sp>
      <p:sp>
        <p:nvSpPr>
          <p:cNvPr id="8" name="TekstSylinder 7">
            <a:extLst>
              <a:ext uri="{FF2B5EF4-FFF2-40B4-BE49-F238E27FC236}">
                <a16:creationId xmlns:a16="http://schemas.microsoft.com/office/drawing/2014/main" id="{6AA3FE37-C265-96AA-8008-EE89CF86C0C3}"/>
              </a:ext>
            </a:extLst>
          </p:cNvPr>
          <p:cNvSpPr txBox="1"/>
          <p:nvPr/>
        </p:nvSpPr>
        <p:spPr>
          <a:xfrm>
            <a:off x="9594445" y="6223494"/>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4" name="Bilde 3">
            <a:extLst>
              <a:ext uri="{FF2B5EF4-FFF2-40B4-BE49-F238E27FC236}">
                <a16:creationId xmlns:a16="http://schemas.microsoft.com/office/drawing/2014/main" id="{AA803D3C-7F15-1F9D-C24D-C808EDD07FFA}"/>
              </a:ext>
            </a:extLst>
          </p:cNvPr>
          <p:cNvPicPr>
            <a:picLocks noChangeAspect="1"/>
          </p:cNvPicPr>
          <p:nvPr/>
        </p:nvPicPr>
        <p:blipFill>
          <a:blip r:embed="rId4"/>
          <a:stretch>
            <a:fillRect/>
          </a:stretch>
        </p:blipFill>
        <p:spPr>
          <a:xfrm>
            <a:off x="6004024" y="0"/>
            <a:ext cx="6187976" cy="6035563"/>
          </a:xfrm>
          <a:prstGeom prst="rect">
            <a:avLst/>
          </a:prstGeom>
        </p:spPr>
      </p:pic>
      <p:graphicFrame>
        <p:nvGraphicFramePr>
          <p:cNvPr id="7" name="Tabell 6">
            <a:extLst>
              <a:ext uri="{FF2B5EF4-FFF2-40B4-BE49-F238E27FC236}">
                <a16:creationId xmlns:a16="http://schemas.microsoft.com/office/drawing/2014/main" id="{291A9B46-BB75-85C9-4673-EF0213CDCE29}"/>
              </a:ext>
            </a:extLst>
          </p:cNvPr>
          <p:cNvGraphicFramePr>
            <a:graphicFrameLocks noGrp="1"/>
          </p:cNvGraphicFramePr>
          <p:nvPr>
            <p:extLst>
              <p:ext uri="{D42A27DB-BD31-4B8C-83A1-F6EECF244321}">
                <p14:modId xmlns:p14="http://schemas.microsoft.com/office/powerpoint/2010/main" val="1414530888"/>
              </p:ext>
            </p:extLst>
          </p:nvPr>
        </p:nvGraphicFramePr>
        <p:xfrm>
          <a:off x="573579" y="4356333"/>
          <a:ext cx="4929736" cy="1493520"/>
        </p:xfrm>
        <a:graphic>
          <a:graphicData uri="http://schemas.openxmlformats.org/drawingml/2006/table">
            <a:tbl>
              <a:tblPr firstRow="1" bandRow="1">
                <a:tableStyleId>{7DF18680-E054-41AD-8BC1-D1AEF772440D}</a:tableStyleId>
              </a:tblPr>
              <a:tblGrid>
                <a:gridCol w="1722360">
                  <a:extLst>
                    <a:ext uri="{9D8B030D-6E8A-4147-A177-3AD203B41FA5}">
                      <a16:colId xmlns:a16="http://schemas.microsoft.com/office/drawing/2014/main" val="458187021"/>
                    </a:ext>
                  </a:extLst>
                </a:gridCol>
                <a:gridCol w="954157">
                  <a:extLst>
                    <a:ext uri="{9D8B030D-6E8A-4147-A177-3AD203B41FA5}">
                      <a16:colId xmlns:a16="http://schemas.microsoft.com/office/drawing/2014/main" val="221583423"/>
                    </a:ext>
                  </a:extLst>
                </a:gridCol>
                <a:gridCol w="1020785">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Status 2024, alder 20-66 år</a:t>
                      </a:r>
                      <a:endParaRPr lang="nb-NO" sz="1600" b="1" dirty="0"/>
                    </a:p>
                  </a:txBody>
                  <a:tcPr anchor="ctr"/>
                </a:tc>
                <a:tc>
                  <a:txBody>
                    <a:bodyPr/>
                    <a:lstStyle/>
                    <a:p>
                      <a:pPr algn="ctr"/>
                      <a:r>
                        <a:rPr lang="nb-NO" sz="1600"/>
                        <a:t>Begge kjønn</a:t>
                      </a:r>
                      <a:endParaRPr lang="nb-NO" sz="1600" b="1"/>
                    </a:p>
                  </a:txBody>
                  <a:tcPr anchor="ctr"/>
                </a:tc>
                <a:tc>
                  <a:txBody>
                    <a:bodyPr/>
                    <a:lstStyle/>
                    <a:p>
                      <a:pPr algn="ctr"/>
                      <a:r>
                        <a:rPr lang="nb-NO" sz="1600"/>
                        <a:t>Menn</a:t>
                      </a:r>
                      <a:endParaRPr lang="nb-NO" sz="16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Kvinner</a:t>
                      </a:r>
                      <a:endParaRPr lang="nb-NO" sz="1600" b="1" dirty="0"/>
                    </a:p>
                  </a:txBody>
                  <a:tcPr anchor="ctr"/>
                </a:tc>
                <a:extLst>
                  <a:ext uri="{0D108BD9-81ED-4DB2-BD59-A6C34878D82A}">
                    <a16:rowId xmlns:a16="http://schemas.microsoft.com/office/drawing/2014/main" val="957641228"/>
                  </a:ext>
                </a:extLst>
              </a:tr>
              <a:tr h="269427">
                <a:tc>
                  <a:txBody>
                    <a:bodyPr/>
                    <a:lstStyle/>
                    <a:p>
                      <a:pPr algn="ctr"/>
                      <a:r>
                        <a:rPr lang="nb-NO" sz="1400" b="0" dirty="0"/>
                        <a:t>Tvedestrand</a:t>
                      </a:r>
                    </a:p>
                  </a:txBody>
                  <a:tcPr anchor="ctr"/>
                </a:tc>
                <a:tc>
                  <a:txBody>
                    <a:bodyPr/>
                    <a:lstStyle/>
                    <a:p>
                      <a:pPr algn="ctr"/>
                      <a:r>
                        <a:rPr lang="nb-NO" sz="1400" b="0" dirty="0"/>
                        <a:t>69,9</a:t>
                      </a:r>
                    </a:p>
                  </a:txBody>
                  <a:tcPr anchor="ctr"/>
                </a:tc>
                <a:tc>
                  <a:txBody>
                    <a:bodyPr/>
                    <a:lstStyle/>
                    <a:p>
                      <a:pPr algn="ctr"/>
                      <a:r>
                        <a:rPr lang="nb-NO" sz="1400" b="0" dirty="0"/>
                        <a:t>71,9</a:t>
                      </a:r>
                    </a:p>
                  </a:txBody>
                  <a:tcPr anchor="ctr"/>
                </a:tc>
                <a:tc>
                  <a:txBody>
                    <a:bodyPr/>
                    <a:lstStyle/>
                    <a:p>
                      <a:pPr algn="ctr"/>
                      <a:r>
                        <a:rPr lang="nb-NO" sz="1400" b="0" dirty="0"/>
                        <a:t>67,9</a:t>
                      </a:r>
                    </a:p>
                  </a:txBody>
                  <a:tcPr anchor="ctr"/>
                </a:tc>
                <a:extLst>
                  <a:ext uri="{0D108BD9-81ED-4DB2-BD59-A6C34878D82A}">
                    <a16:rowId xmlns:a16="http://schemas.microsoft.com/office/drawing/2014/main" val="4145178818"/>
                  </a:ext>
                </a:extLst>
              </a:tr>
              <a:tr h="269427">
                <a:tc>
                  <a:txBody>
                    <a:bodyPr/>
                    <a:lstStyle/>
                    <a:p>
                      <a:pPr algn="ctr"/>
                      <a:r>
                        <a:rPr lang="nb-NO" sz="1400"/>
                        <a:t>Agder</a:t>
                      </a:r>
                      <a:endParaRPr lang="nb-NO" sz="1400" b="1"/>
                    </a:p>
                  </a:txBody>
                  <a:tcPr anchor="ctr"/>
                </a:tc>
                <a:tc>
                  <a:txBody>
                    <a:bodyPr/>
                    <a:lstStyle/>
                    <a:p>
                      <a:pPr algn="ctr"/>
                      <a:r>
                        <a:rPr lang="nb-NO" sz="1400" dirty="0"/>
                        <a:t>73,6</a:t>
                      </a:r>
                      <a:endParaRPr lang="nb-NO" sz="1400" b="1" dirty="0"/>
                    </a:p>
                  </a:txBody>
                  <a:tcPr anchor="ctr"/>
                </a:tc>
                <a:tc>
                  <a:txBody>
                    <a:bodyPr/>
                    <a:lstStyle/>
                    <a:p>
                      <a:pPr algn="ctr"/>
                      <a:r>
                        <a:rPr lang="nb-NO" sz="1400" dirty="0"/>
                        <a:t>76,4</a:t>
                      </a:r>
                      <a:endParaRPr lang="nb-NO" sz="1400" b="1" dirty="0"/>
                    </a:p>
                  </a:txBody>
                  <a:tcPr anchor="ctr"/>
                </a:tc>
                <a:tc>
                  <a:txBody>
                    <a:bodyPr/>
                    <a:lstStyle/>
                    <a:p>
                      <a:pPr algn="ctr"/>
                      <a:r>
                        <a:rPr lang="nb-NO" sz="1400" dirty="0"/>
                        <a:t>70,7</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dirty="0"/>
                        <a:t>Norge</a:t>
                      </a:r>
                      <a:endParaRPr lang="nb-NO" sz="1400" b="1" dirty="0"/>
                    </a:p>
                  </a:txBody>
                  <a:tcPr anchor="ctr"/>
                </a:tc>
                <a:tc>
                  <a:txBody>
                    <a:bodyPr/>
                    <a:lstStyle/>
                    <a:p>
                      <a:pPr algn="ctr"/>
                      <a:r>
                        <a:rPr lang="nb-NO" sz="1400" dirty="0"/>
                        <a:t>76,9</a:t>
                      </a:r>
                      <a:endParaRPr lang="nb-NO" sz="1400" b="1" dirty="0"/>
                    </a:p>
                  </a:txBody>
                  <a:tcPr anchor="ctr"/>
                </a:tc>
                <a:tc>
                  <a:txBody>
                    <a:bodyPr/>
                    <a:lstStyle/>
                    <a:p>
                      <a:pPr algn="ctr"/>
                      <a:r>
                        <a:rPr lang="nb-NO" sz="1400" dirty="0"/>
                        <a:t>79,1</a:t>
                      </a:r>
                      <a:endParaRPr lang="nb-NO" sz="1400" b="1" dirty="0"/>
                    </a:p>
                  </a:txBody>
                  <a:tcPr anchor="ctr"/>
                </a:tc>
                <a:tc>
                  <a:txBody>
                    <a:bodyPr/>
                    <a:lstStyle/>
                    <a:p>
                      <a:pPr algn="ctr"/>
                      <a:r>
                        <a:rPr lang="nb-NO" sz="1400" dirty="0"/>
                        <a:t>74,7</a:t>
                      </a:r>
                      <a:endParaRPr lang="nb-NO" sz="1400" b="1" dirty="0"/>
                    </a:p>
                  </a:txBody>
                  <a:tcPr anchor="ctr"/>
                </a:tc>
                <a:extLst>
                  <a:ext uri="{0D108BD9-81ED-4DB2-BD59-A6C34878D82A}">
                    <a16:rowId xmlns:a16="http://schemas.microsoft.com/office/drawing/2014/main" val="768833302"/>
                  </a:ext>
                </a:extLst>
              </a:tr>
            </a:tbl>
          </a:graphicData>
        </a:graphic>
      </p:graphicFrame>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0574" y="443797"/>
            <a:ext cx="5218706" cy="557044"/>
          </a:xfrm>
        </p:spPr>
        <p:txBody>
          <a:bodyPr/>
          <a:lstStyle/>
          <a:p>
            <a:pPr algn="ctr"/>
            <a:r>
              <a:rPr lang="nb-NO" dirty="0">
                <a:solidFill>
                  <a:schemeClr val="bg2">
                    <a:lumMod val="10000"/>
                  </a:schemeClr>
                </a:solidFill>
              </a:rPr>
              <a:t>Bo- og arbeidsmarkeder</a:t>
            </a:r>
          </a:p>
        </p:txBody>
      </p:sp>
      <p:sp>
        <p:nvSpPr>
          <p:cNvPr id="3" name="Plassholder for innhold 2"/>
          <p:cNvSpPr>
            <a:spLocks noGrp="1"/>
          </p:cNvSpPr>
          <p:nvPr>
            <p:ph idx="1"/>
          </p:nvPr>
        </p:nvSpPr>
        <p:spPr>
          <a:xfrm>
            <a:off x="527348" y="1189554"/>
            <a:ext cx="5818344" cy="1313014"/>
          </a:xfrm>
        </p:spPr>
        <p:txBody>
          <a:bodyPr>
            <a:noAutofit/>
          </a:bodyPr>
          <a:lstStyle/>
          <a:p>
            <a:r>
              <a:rPr lang="nb-NO" sz="2000" dirty="0"/>
              <a:t>Tvedestrand hører til Arendal bo- og arbeidsmarkedsregion, og 21 % av de sysselsatte i kommunen hadde arbeidssted i Arendal kommune. 49 % jobber i egen kommune.</a:t>
            </a:r>
          </a:p>
          <a:p>
            <a:endParaRPr lang="nb-NO" sz="2000" i="1" dirty="0"/>
          </a:p>
        </p:txBody>
      </p:sp>
      <p:sp>
        <p:nvSpPr>
          <p:cNvPr id="29" name="TekstSylinder 28"/>
          <p:cNvSpPr txBox="1"/>
          <p:nvPr/>
        </p:nvSpPr>
        <p:spPr>
          <a:xfrm>
            <a:off x="4784817" y="3118118"/>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2024 (SSB)</a:t>
            </a:r>
          </a:p>
        </p:txBody>
      </p:sp>
      <p:pic>
        <p:nvPicPr>
          <p:cNvPr id="2050" name="Picture 2" descr="Kart som viser 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215267" y="1071612"/>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dirty="0"/>
              <a:t>Kilde: TØI 1713/2019</a:t>
            </a:r>
          </a:p>
        </p:txBody>
      </p:sp>
      <p:sp>
        <p:nvSpPr>
          <p:cNvPr id="6" name="TekstSylinder 5">
            <a:extLst>
              <a:ext uri="{FF2B5EF4-FFF2-40B4-BE49-F238E27FC236}">
                <a16:creationId xmlns:a16="http://schemas.microsoft.com/office/drawing/2014/main" id="{398266D8-7163-451C-8819-F9EB656D47E9}"/>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4"/>
              </a:rPr>
              <a:t>Rapport pendling</a:t>
            </a:r>
            <a:endParaRPr lang="nb-NO" dirty="0"/>
          </a:p>
        </p:txBody>
      </p:sp>
      <p:graphicFrame>
        <p:nvGraphicFramePr>
          <p:cNvPr id="40" name="Tabell 39">
            <a:extLst>
              <a:ext uri="{FF2B5EF4-FFF2-40B4-BE49-F238E27FC236}">
                <a16:creationId xmlns:a16="http://schemas.microsoft.com/office/drawing/2014/main" id="{FFF4DAEE-40CF-7BA4-DFB9-9B0F2A152CB8}"/>
              </a:ext>
            </a:extLst>
          </p:cNvPr>
          <p:cNvGraphicFramePr>
            <a:graphicFrameLocks noGrp="1"/>
          </p:cNvGraphicFramePr>
          <p:nvPr>
            <p:extLst>
              <p:ext uri="{D42A27DB-BD31-4B8C-83A1-F6EECF244321}">
                <p14:modId xmlns:p14="http://schemas.microsoft.com/office/powerpoint/2010/main" val="2777578155"/>
              </p:ext>
            </p:extLst>
          </p:nvPr>
        </p:nvGraphicFramePr>
        <p:xfrm>
          <a:off x="750160" y="2583603"/>
          <a:ext cx="3670301" cy="1565910"/>
        </p:xfrm>
        <a:graphic>
          <a:graphicData uri="http://schemas.openxmlformats.org/drawingml/2006/table">
            <a:tbl>
              <a:tblPr/>
              <a:tblGrid>
                <a:gridCol w="1433860">
                  <a:extLst>
                    <a:ext uri="{9D8B030D-6E8A-4147-A177-3AD203B41FA5}">
                      <a16:colId xmlns:a16="http://schemas.microsoft.com/office/drawing/2014/main" val="4276261041"/>
                    </a:ext>
                  </a:extLst>
                </a:gridCol>
                <a:gridCol w="1322831">
                  <a:extLst>
                    <a:ext uri="{9D8B030D-6E8A-4147-A177-3AD203B41FA5}">
                      <a16:colId xmlns:a16="http://schemas.microsoft.com/office/drawing/2014/main" val="2484920119"/>
                    </a:ext>
                  </a:extLst>
                </a:gridCol>
                <a:gridCol w="913610">
                  <a:extLst>
                    <a:ext uri="{9D8B030D-6E8A-4147-A177-3AD203B41FA5}">
                      <a16:colId xmlns:a16="http://schemas.microsoft.com/office/drawing/2014/main" val="1538001856"/>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dirty="0">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1067472353"/>
                  </a:ext>
                </a:extLst>
              </a:tr>
              <a:tr h="219075">
                <a:tc>
                  <a:txBody>
                    <a:bodyPr/>
                    <a:lstStyle/>
                    <a:p>
                      <a:pPr algn="l" fontAlgn="ctr">
                        <a:buNone/>
                      </a:pPr>
                      <a:r>
                        <a:rPr lang="nb-NO" sz="1400" b="0" i="0" u="none" strike="noStrike">
                          <a:solidFill>
                            <a:srgbClr val="000000"/>
                          </a:solidFill>
                          <a:effectLst/>
                          <a:latin typeface="Arial" panose="020B0604020202020204" pitchFamily="34" charset="0"/>
                        </a:rPr>
                        <a:t>Tvedestrand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Tvedestrand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1 402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74694168"/>
                  </a:ext>
                </a:extLst>
              </a:tr>
              <a:tr h="219075">
                <a:tc>
                  <a:txBody>
                    <a:bodyPr/>
                    <a:lstStyle/>
                    <a:p>
                      <a:pPr algn="l" fontAlgn="b">
                        <a:buNone/>
                      </a:pPr>
                      <a:r>
                        <a:rPr lang="nb-NO" sz="1400" b="0" i="0" u="none" strike="noStrike">
                          <a:solidFill>
                            <a:srgbClr val="000000"/>
                          </a:solidFill>
                          <a:effectLst/>
                          <a:latin typeface="Arial" panose="020B0604020202020204" pitchFamily="34" charset="0"/>
                        </a:rPr>
                        <a:t>Tvedestrand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Arendal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604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709473579"/>
                  </a:ext>
                </a:extLst>
              </a:tr>
              <a:tr h="219075">
                <a:tc>
                  <a:txBody>
                    <a:bodyPr/>
                    <a:lstStyle/>
                    <a:p>
                      <a:pPr algn="l" fontAlgn="b">
                        <a:buNone/>
                      </a:pPr>
                      <a:r>
                        <a:rPr lang="nb-NO" sz="1400" b="0" i="0" u="none" strike="noStrike">
                          <a:solidFill>
                            <a:srgbClr val="000000"/>
                          </a:solidFill>
                          <a:effectLst/>
                          <a:latin typeface="Arial" panose="020B0604020202020204" pitchFamily="34" charset="0"/>
                        </a:rPr>
                        <a:t>Tvedestrand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Risør</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175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569786991"/>
                  </a:ext>
                </a:extLst>
              </a:tr>
              <a:tr h="219075">
                <a:tc>
                  <a:txBody>
                    <a:bodyPr/>
                    <a:lstStyle/>
                    <a:p>
                      <a:pPr algn="l" fontAlgn="b">
                        <a:buNone/>
                      </a:pPr>
                      <a:r>
                        <a:rPr lang="nb-NO" sz="1400" b="0" i="0" u="none" strike="noStrike">
                          <a:solidFill>
                            <a:srgbClr val="000000"/>
                          </a:solidFill>
                          <a:effectLst/>
                          <a:latin typeface="Arial" panose="020B0604020202020204" pitchFamily="34" charset="0"/>
                        </a:rPr>
                        <a:t>Tvedestrand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92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933786800"/>
                  </a:ext>
                </a:extLst>
              </a:tr>
              <a:tr h="219075">
                <a:tc>
                  <a:txBody>
                    <a:bodyPr/>
                    <a:lstStyle/>
                    <a:p>
                      <a:pPr algn="l" fontAlgn="b">
                        <a:buNone/>
                      </a:pPr>
                      <a:r>
                        <a:rPr lang="nb-NO" sz="1400" b="0" i="0" u="none" strike="noStrike">
                          <a:solidFill>
                            <a:srgbClr val="000000"/>
                          </a:solidFill>
                          <a:effectLst/>
                          <a:latin typeface="Arial" panose="020B0604020202020204" pitchFamily="34" charset="0"/>
                        </a:rPr>
                        <a:t>Tvedestrand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Vegårshei</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41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948633939"/>
                  </a:ext>
                </a:extLst>
              </a:tr>
              <a:tr h="219075">
                <a:tc>
                  <a:txBody>
                    <a:bodyPr/>
                    <a:lstStyle/>
                    <a:p>
                      <a:pPr algn="l" fontAlgn="b">
                        <a:buNone/>
                      </a:pPr>
                      <a:r>
                        <a:rPr lang="nb-NO" sz="1400" b="0" i="0" u="none" strike="noStrike">
                          <a:solidFill>
                            <a:srgbClr val="000000"/>
                          </a:solidFill>
                          <a:effectLst/>
                          <a:latin typeface="Arial" panose="020B0604020202020204" pitchFamily="34" charset="0"/>
                        </a:rPr>
                        <a:t>Tvedestrand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Gjerstad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47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604169142"/>
                  </a:ext>
                </a:extLst>
              </a:tr>
            </a:tbl>
          </a:graphicData>
        </a:graphic>
      </p:graphicFrame>
      <p:graphicFrame>
        <p:nvGraphicFramePr>
          <p:cNvPr id="41" name="Tabell 40">
            <a:extLst>
              <a:ext uri="{FF2B5EF4-FFF2-40B4-BE49-F238E27FC236}">
                <a16:creationId xmlns:a16="http://schemas.microsoft.com/office/drawing/2014/main" id="{F1D4049E-9EB9-8CE8-325E-AD8DFBF045C4}"/>
              </a:ext>
            </a:extLst>
          </p:cNvPr>
          <p:cNvGraphicFramePr>
            <a:graphicFrameLocks noGrp="1"/>
          </p:cNvGraphicFramePr>
          <p:nvPr>
            <p:extLst>
              <p:ext uri="{D42A27DB-BD31-4B8C-83A1-F6EECF244321}">
                <p14:modId xmlns:p14="http://schemas.microsoft.com/office/powerpoint/2010/main" val="3808407624"/>
              </p:ext>
            </p:extLst>
          </p:nvPr>
        </p:nvGraphicFramePr>
        <p:xfrm>
          <a:off x="750160" y="4344690"/>
          <a:ext cx="3670301" cy="1600200"/>
        </p:xfrm>
        <a:graphic>
          <a:graphicData uri="http://schemas.openxmlformats.org/drawingml/2006/table">
            <a:tbl>
              <a:tblPr/>
              <a:tblGrid>
                <a:gridCol w="1433860">
                  <a:extLst>
                    <a:ext uri="{9D8B030D-6E8A-4147-A177-3AD203B41FA5}">
                      <a16:colId xmlns:a16="http://schemas.microsoft.com/office/drawing/2014/main" val="4070737952"/>
                    </a:ext>
                  </a:extLst>
                </a:gridCol>
                <a:gridCol w="1322831">
                  <a:extLst>
                    <a:ext uri="{9D8B030D-6E8A-4147-A177-3AD203B41FA5}">
                      <a16:colId xmlns:a16="http://schemas.microsoft.com/office/drawing/2014/main" val="1982856205"/>
                    </a:ext>
                  </a:extLst>
                </a:gridCol>
                <a:gridCol w="913610">
                  <a:extLst>
                    <a:ext uri="{9D8B030D-6E8A-4147-A177-3AD203B41FA5}">
                      <a16:colId xmlns:a16="http://schemas.microsoft.com/office/drawing/2014/main" val="28281434"/>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dirty="0">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1969775117"/>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Tvedestrand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Tvedestrand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1 402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3471292"/>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Arendal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Tvedestrand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355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906880352"/>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Risør</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Tvedestrand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239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117862638"/>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Vegårshei</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Tvedestrand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135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721234999"/>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Gjerstad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Tvedestrand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74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693277268"/>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Tvedestrand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16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811834730"/>
                  </a:ext>
                </a:extLst>
              </a:tr>
            </a:tbl>
          </a:graphicData>
        </a:graphic>
      </p:graphicFrame>
    </p:spTree>
    <p:extLst>
      <p:ext uri="{BB962C8B-B14F-4D97-AF65-F5344CB8AC3E}">
        <p14:creationId xmlns:p14="http://schemas.microsoft.com/office/powerpoint/2010/main" val="31567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83098" y="346758"/>
            <a:ext cx="10153651" cy="685606"/>
          </a:xfrm>
        </p:spPr>
        <p:txBody>
          <a:bodyPr/>
          <a:lstStyle/>
          <a:p>
            <a:r>
              <a:rPr lang="nb-NO" dirty="0"/>
              <a:t>Sektorfordeling og ansattutvikling</a:t>
            </a:r>
          </a:p>
        </p:txBody>
      </p:sp>
      <p:sp>
        <p:nvSpPr>
          <p:cNvPr id="10" name="TekstSylinder 9"/>
          <p:cNvSpPr txBox="1"/>
          <p:nvPr/>
        </p:nvSpPr>
        <p:spPr>
          <a:xfrm>
            <a:off x="637116" y="4646594"/>
            <a:ext cx="5990196" cy="830997"/>
          </a:xfrm>
          <a:prstGeom prst="rect">
            <a:avLst/>
          </a:prstGeom>
          <a:noFill/>
        </p:spPr>
        <p:txBody>
          <a:bodyPr wrap="square" rtlCol="0">
            <a:spAutoFit/>
          </a:bodyPr>
          <a:lstStyle/>
          <a:p>
            <a:pPr algn="l"/>
            <a:r>
              <a:rPr lang="nb-NO" sz="1600" dirty="0"/>
              <a:t>Tvedestrand har en lavere andel ansatte i privat sektor enn snittet for Agder og Norge. Antall ansatte i privat sektor har blitt redusert med ca. 140 personer fra 2022 til 2024.</a:t>
            </a:r>
          </a:p>
        </p:txBody>
      </p:sp>
      <p:graphicFrame>
        <p:nvGraphicFramePr>
          <p:cNvPr id="8" name="Tabell 7">
            <a:extLst>
              <a:ext uri="{FF2B5EF4-FFF2-40B4-BE49-F238E27FC236}">
                <a16:creationId xmlns:a16="http://schemas.microsoft.com/office/drawing/2014/main" id="{A2EA6BEA-40CE-FEB6-297B-67375B9B5C12}"/>
              </a:ext>
            </a:extLst>
          </p:cNvPr>
          <p:cNvGraphicFramePr>
            <a:graphicFrameLocks noGrp="1"/>
          </p:cNvGraphicFramePr>
          <p:nvPr>
            <p:extLst>
              <p:ext uri="{D42A27DB-BD31-4B8C-83A1-F6EECF244321}">
                <p14:modId xmlns:p14="http://schemas.microsoft.com/office/powerpoint/2010/main" val="1349511047"/>
              </p:ext>
            </p:extLst>
          </p:nvPr>
        </p:nvGraphicFramePr>
        <p:xfrm>
          <a:off x="7596982" y="4510817"/>
          <a:ext cx="4433093" cy="1375149"/>
        </p:xfrm>
        <a:graphic>
          <a:graphicData uri="http://schemas.openxmlformats.org/drawingml/2006/table">
            <a:tbl>
              <a:tblPr firstRow="1"/>
              <a:tblGrid>
                <a:gridCol w="1457806">
                  <a:extLst>
                    <a:ext uri="{9D8B030D-6E8A-4147-A177-3AD203B41FA5}">
                      <a16:colId xmlns:a16="http://schemas.microsoft.com/office/drawing/2014/main" val="3932466336"/>
                    </a:ext>
                  </a:extLst>
                </a:gridCol>
                <a:gridCol w="613812">
                  <a:extLst>
                    <a:ext uri="{9D8B030D-6E8A-4147-A177-3AD203B41FA5}">
                      <a16:colId xmlns:a16="http://schemas.microsoft.com/office/drawing/2014/main" val="3515907419"/>
                    </a:ext>
                  </a:extLst>
                </a:gridCol>
                <a:gridCol w="690539">
                  <a:extLst>
                    <a:ext uri="{9D8B030D-6E8A-4147-A177-3AD203B41FA5}">
                      <a16:colId xmlns:a16="http://schemas.microsoft.com/office/drawing/2014/main" val="1296418327"/>
                    </a:ext>
                  </a:extLst>
                </a:gridCol>
                <a:gridCol w="716116">
                  <a:extLst>
                    <a:ext uri="{9D8B030D-6E8A-4147-A177-3AD203B41FA5}">
                      <a16:colId xmlns:a16="http://schemas.microsoft.com/office/drawing/2014/main" val="3909120981"/>
                    </a:ext>
                  </a:extLst>
                </a:gridCol>
                <a:gridCol w="954820">
                  <a:extLst>
                    <a:ext uri="{9D8B030D-6E8A-4147-A177-3AD203B41FA5}">
                      <a16:colId xmlns:a16="http://schemas.microsoft.com/office/drawing/2014/main" val="1352810705"/>
                    </a:ext>
                  </a:extLst>
                </a:gridCol>
              </a:tblGrid>
              <a:tr h="176804">
                <a:tc gridSpan="3">
                  <a:txBody>
                    <a:bodyPr/>
                    <a:lstStyle/>
                    <a:p>
                      <a:pPr algn="ctr" fontAlgn="b"/>
                      <a:r>
                        <a:rPr lang="nb-NO" sz="1000" b="1" i="0" u="none" strike="noStrike" dirty="0">
                          <a:solidFill>
                            <a:srgbClr val="FFFFFF"/>
                          </a:solidFill>
                          <a:effectLst/>
                          <a:highlight>
                            <a:srgbClr val="39575B"/>
                          </a:highlight>
                          <a:latin typeface="Arial" panose="020B0604020202020204" pitchFamily="34" charset="0"/>
                        </a:rPr>
                        <a:t>Tvedestrand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dirty="0">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3946568226"/>
                  </a:ext>
                </a:extLst>
              </a:tr>
              <a:tr h="176804">
                <a:tc>
                  <a:txBody>
                    <a:bodyPr/>
                    <a:lstStyle/>
                    <a:p>
                      <a:pPr algn="l" fontAlgn="b"/>
                      <a:r>
                        <a:rPr lang="nb-NO" sz="1000" b="1" i="0" u="none" strike="noStrike" dirty="0">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dirty="0">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dirty="0">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7850964"/>
                  </a:ext>
                </a:extLst>
              </a:tr>
              <a:tr h="176804">
                <a:tc>
                  <a:txBody>
                    <a:bodyPr/>
                    <a:lstStyle/>
                    <a:p>
                      <a:pPr algn="l" fontAlgn="b"/>
                      <a:r>
                        <a:rPr lang="nb-NO" sz="1000" b="0" i="0" u="none" strike="noStrike" dirty="0">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3915250"/>
                  </a:ext>
                </a:extLst>
              </a:tr>
              <a:tr h="291726">
                <a:tc>
                  <a:txBody>
                    <a:bodyPr/>
                    <a:lstStyle/>
                    <a:p>
                      <a:pPr algn="l" fontAlgn="b"/>
                      <a:r>
                        <a:rPr lang="nb-NO" sz="1000" b="0" i="0" u="none" strike="noStrike" dirty="0">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1401487"/>
                  </a:ext>
                </a:extLst>
              </a:tr>
              <a:tr h="176804">
                <a:tc>
                  <a:txBody>
                    <a:bodyPr/>
                    <a:lstStyle/>
                    <a:p>
                      <a:pPr algn="l" fontAlgn="b"/>
                      <a:r>
                        <a:rPr lang="nb-NO" sz="1000" b="0" i="0" u="none" strike="noStrike" dirty="0">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5082826"/>
                  </a:ext>
                </a:extLst>
              </a:tr>
              <a:tr h="176804">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716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7141920"/>
                  </a:ext>
                </a:extLst>
              </a:tr>
              <a:tr h="176804">
                <a:tc>
                  <a:txBody>
                    <a:bodyPr/>
                    <a:lstStyle/>
                    <a:p>
                      <a:pPr algn="l" fontAlgn="b"/>
                      <a:r>
                        <a:rPr lang="nb-NO" sz="1000" b="0" i="0" u="none" strike="noStrike" dirty="0">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1 367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57,1 %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8188553"/>
                  </a:ext>
                </a:extLst>
              </a:tr>
            </a:tbl>
          </a:graphicData>
        </a:graphic>
      </p:graphicFrame>
      <p:graphicFrame>
        <p:nvGraphicFramePr>
          <p:cNvPr id="4" name="Diagram 3"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1727127991"/>
              </p:ext>
            </p:extLst>
          </p:nvPr>
        </p:nvGraphicFramePr>
        <p:xfrm>
          <a:off x="6962775" y="1168141"/>
          <a:ext cx="5229225" cy="33426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 8"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2370341378"/>
              </p:ext>
            </p:extLst>
          </p:nvPr>
        </p:nvGraphicFramePr>
        <p:xfrm>
          <a:off x="637116" y="1286904"/>
          <a:ext cx="6115050" cy="3105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9237df9-74d4-4981-b925-a3afcda37962" xsi:nil="true"/>
    <lcf76f155ced4ddcb4097134ff3c332f xmlns="294d40f2-363f-4de8-8168-aab5e855b59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B4A5ABFDE4AC4383E0F7D5A4B672E8" ma:contentTypeVersion="10" ma:contentTypeDescription="Create a new document." ma:contentTypeScope="" ma:versionID="947b47428c65c45ec9ad2ce6597b96b9">
  <xsd:schema xmlns:xsd="http://www.w3.org/2001/XMLSchema" xmlns:xs="http://www.w3.org/2001/XMLSchema" xmlns:p="http://schemas.microsoft.com/office/2006/metadata/properties" xmlns:ns2="294d40f2-363f-4de8-8168-aab5e855b592" xmlns:ns3="b9237df9-74d4-4981-b925-a3afcda37962" targetNamespace="http://schemas.microsoft.com/office/2006/metadata/properties" ma:root="true" ma:fieldsID="e3b1dfc20714f494400b194ab419be96" ns2:_="" ns3:_="">
    <xsd:import namespace="294d40f2-363f-4de8-8168-aab5e855b592"/>
    <xsd:import namespace="b9237df9-74d4-4981-b925-a3afcda379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d40f2-363f-4de8-8168-aab5e855b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237df9-74d4-4981-b925-a3afcda379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0a75841-7761-4e93-857c-f277e868525d}" ma:internalName="TaxCatchAll" ma:showField="CatchAllData" ma:web="b9237df9-74d4-4981-b925-a3afcda379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2.xml><?xml version="1.0" encoding="utf-8"?>
<ds:datastoreItem xmlns:ds="http://schemas.openxmlformats.org/officeDocument/2006/customXml" ds:itemID="{D2E84CB8-E3BC-4ED1-9892-48BFB2DA6766}">
  <ds:schemaRefs>
    <ds:schemaRef ds:uri="http://schemas.microsoft.com/office/2006/metadata/properties"/>
    <ds:schemaRef ds:uri="http://schemas.microsoft.com/office/infopath/2007/PartnerControls"/>
    <ds:schemaRef ds:uri="http://www.w3.org/XML/1998/namespace"/>
    <ds:schemaRef ds:uri="http://purl.org/dc/terms/"/>
    <ds:schemaRef ds:uri="http://purl.org/dc/dcmitype/"/>
    <ds:schemaRef ds:uri="http://schemas.microsoft.com/office/2006/documentManagement/types"/>
    <ds:schemaRef ds:uri="http://schemas.openxmlformats.org/package/2006/metadata/core-properties"/>
    <ds:schemaRef ds:uri="294d40f2-363f-4de8-8168-aab5e855b592"/>
    <ds:schemaRef ds:uri="http://purl.org/dc/elements/1.1/"/>
    <ds:schemaRef ds:uri="b9237df9-74d4-4981-b925-a3afcda37962"/>
  </ds:schemaRefs>
</ds:datastoreItem>
</file>

<file path=customXml/itemProps3.xml><?xml version="1.0" encoding="utf-8"?>
<ds:datastoreItem xmlns:ds="http://schemas.openxmlformats.org/officeDocument/2006/customXml" ds:itemID="{0DE2D3F8-4550-4BD0-B748-2166C3FA9D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4d40f2-363f-4de8-8168-aab5e855b592"/>
    <ds:schemaRef ds:uri="b9237df9-74d4-4981-b925-a3afcda37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2a9e52e-d918-401d-aafb-0dc14ac08e17}" enabled="0" method="" siteId="{52a9e52e-d918-401d-aafb-0dc14ac08e17}" removed="1"/>
</clbl:labelList>
</file>

<file path=docProps/app.xml><?xml version="1.0" encoding="utf-8"?>
<Properties xmlns="http://schemas.openxmlformats.org/officeDocument/2006/extended-properties" xmlns:vt="http://schemas.openxmlformats.org/officeDocument/2006/docPropsVTypes">
  <Template>Analyseavdelingen i prosesser</Template>
  <TotalTime>972</TotalTime>
  <Words>2929</Words>
  <Application>Microsoft Office PowerPoint</Application>
  <PresentationFormat>Widescreen</PresentationFormat>
  <Paragraphs>396</Paragraphs>
  <Slides>23</Slides>
  <Notes>20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23</vt:i4>
      </vt:variant>
    </vt:vector>
  </HeadingPairs>
  <TitlesOfParts>
    <vt:vector size="27" baseType="lpstr">
      <vt:lpstr>aktiv-grotesk</vt:lpstr>
      <vt:lpstr>Arial</vt:lpstr>
      <vt:lpstr>Calibri</vt:lpstr>
      <vt:lpstr>Agder fylkeskommune PowerPointmal 16:9</vt:lpstr>
      <vt:lpstr>Tvedestrand</vt:lpstr>
      <vt:lpstr>Kjappe fakta om Tvedestrand kommune</vt:lpstr>
      <vt:lpstr>Befolkning og demografi</vt:lpstr>
      <vt:lpstr>Befolkningsutvikling</vt:lpstr>
      <vt:lpstr>Boligbygging  </vt:lpstr>
      <vt:lpstr>Økonomisk bærekraft</vt:lpstr>
      <vt:lpstr>Sysselsetting</vt:lpstr>
      <vt:lpstr>Bo- og arbeidsmarkeder</vt:lpstr>
      <vt:lpstr>Sektorfordeling og ansattutvikling</vt:lpstr>
      <vt:lpstr>Næringsstruktur – 4. kvartal 2024</vt:lpstr>
      <vt:lpstr>Sosial bærekraft</vt:lpstr>
      <vt:lpstr>Grunnskolepoeng</vt:lpstr>
      <vt:lpstr>Fullføring videregående opplæring</vt:lpstr>
      <vt:lpstr>Lærekontrakter kommunal og privat sektor</vt:lpstr>
      <vt:lpstr>Deltid kvinner 20-66 år</vt:lpstr>
      <vt:lpstr>Sysselsetting etter landbakgrunn</vt:lpstr>
      <vt:lpstr>Vedvarende lavinntekt</vt:lpstr>
      <vt:lpstr>Tannhelse</vt:lpstr>
      <vt:lpstr>Klima- og miljømessig bærekraft</vt:lpstr>
      <vt:lpstr>Klimagassutslipp</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235</cp:revision>
  <dcterms:created xsi:type="dcterms:W3CDTF">2021-09-13T19:20:02Z</dcterms:created>
  <dcterms:modified xsi:type="dcterms:W3CDTF">2025-10-07T12:39:11Z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0x010100F7B4A5ABFDE4AC4383E0F7D5A4B672E8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