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88" r:id="rId9"/>
    <p:sldId id="1097" r:id="rId10"/>
    <p:sldId id="272" r:id="rId11"/>
    <p:sldId id="284" r:id="rId12"/>
    <p:sldId id="263" r:id="rId13"/>
    <p:sldId id="279" r:id="rId14"/>
    <p:sldId id="1098" r:id="rId15"/>
    <p:sldId id="282" r:id="rId16"/>
    <p:sldId id="261" r:id="rId17"/>
    <p:sldId id="290" r:id="rId18"/>
    <p:sldId id="276" r:id="rId19"/>
    <p:sldId id="275" r:id="rId20"/>
    <p:sldId id="277" r:id="rId21"/>
    <p:sldId id="289" r:id="rId22"/>
    <p:sldId id="1099" r:id="rId23"/>
    <p:sldId id="268" r:id="rId24"/>
    <p:sldId id="1096" r:id="rId25"/>
    <p:sldId id="1095"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B68A5C-57AC-4D19-AB99-D5469BD8A900}" v="15" dt="2025-10-07T12:08:48.58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28" autoAdjust="0"/>
    <p:restoredTop sz="89209" autoAdjust="0"/>
  </p:normalViewPr>
  <p:slideViewPr>
    <p:cSldViewPr snapToGrid="0">
      <p:cViewPr varScale="1">
        <p:scale>
          <a:sx n="105" d="100"/>
          <a:sy n="105" d="100"/>
        </p:scale>
        <p:origin x="1176" y="67"/>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øystein, Oddmund" userId="f26153e0-b432-43d6-86cb-ef0c15d1b72a" providerId="ADAL" clId="{F2A21E1D-0F4D-4B5F-A63A-5DCB7B34A7C2}"/>
    <pc:docChg chg="addSld delSld modSld">
      <pc:chgData name="Frøystein, Oddmund" userId="f26153e0-b432-43d6-86cb-ef0c15d1b72a" providerId="ADAL" clId="{F2A21E1D-0F4D-4B5F-A63A-5DCB7B34A7C2}" dt="2025-08-06T11:57:33.386" v="7" actId="47"/>
      <pc:docMkLst>
        <pc:docMk/>
      </pc:docMkLst>
      <pc:sldChg chg="modNotesTx">
        <pc:chgData name="Frøystein, Oddmund" userId="f26153e0-b432-43d6-86cb-ef0c15d1b72a" providerId="ADAL" clId="{F2A21E1D-0F4D-4B5F-A63A-5DCB7B34A7C2}" dt="2025-08-06T09:08:47.117" v="1" actId="20577"/>
        <pc:sldMkLst>
          <pc:docMk/>
          <pc:sldMk cId="1380386693" sldId="260"/>
        </pc:sldMkLst>
      </pc:sldChg>
      <pc:sldChg chg="del">
        <pc:chgData name="Frøystein, Oddmund" userId="f26153e0-b432-43d6-86cb-ef0c15d1b72a" providerId="ADAL" clId="{F2A21E1D-0F4D-4B5F-A63A-5DCB7B34A7C2}" dt="2025-08-06T11:57:19.455" v="5" actId="47"/>
        <pc:sldMkLst>
          <pc:docMk/>
          <pc:sldMk cId="1502201355" sldId="262"/>
        </pc:sldMkLst>
      </pc:sldChg>
      <pc:sldChg chg="del">
        <pc:chgData name="Frøystein, Oddmund" userId="f26153e0-b432-43d6-86cb-ef0c15d1b72a" providerId="ADAL" clId="{F2A21E1D-0F4D-4B5F-A63A-5DCB7B34A7C2}" dt="2025-08-06T11:57:33.386" v="7" actId="47"/>
        <pc:sldMkLst>
          <pc:docMk/>
          <pc:sldMk cId="445425979" sldId="264"/>
        </pc:sldMkLst>
      </pc:sldChg>
      <pc:sldChg chg="del">
        <pc:chgData name="Frøystein, Oddmund" userId="f26153e0-b432-43d6-86cb-ef0c15d1b72a" providerId="ADAL" clId="{F2A21E1D-0F4D-4B5F-A63A-5DCB7B34A7C2}" dt="2025-08-06T11:57:06.698" v="3" actId="47"/>
        <pc:sldMkLst>
          <pc:docMk/>
          <pc:sldMk cId="2441531406" sldId="267"/>
        </pc:sldMkLst>
      </pc:sldChg>
      <pc:sldChg chg="add modTransition">
        <pc:chgData name="Frøystein, Oddmund" userId="f26153e0-b432-43d6-86cb-ef0c15d1b72a" providerId="ADAL" clId="{F2A21E1D-0F4D-4B5F-A63A-5DCB7B34A7C2}" dt="2025-08-06T11:57:03.830" v="2"/>
        <pc:sldMkLst>
          <pc:docMk/>
          <pc:sldMk cId="1046142843" sldId="1097"/>
        </pc:sldMkLst>
      </pc:sldChg>
      <pc:sldChg chg="add modTransition">
        <pc:chgData name="Frøystein, Oddmund" userId="f26153e0-b432-43d6-86cb-ef0c15d1b72a" providerId="ADAL" clId="{F2A21E1D-0F4D-4B5F-A63A-5DCB7B34A7C2}" dt="2025-08-06T11:57:16.876" v="4"/>
        <pc:sldMkLst>
          <pc:docMk/>
          <pc:sldMk cId="1030375917" sldId="1098"/>
        </pc:sldMkLst>
      </pc:sldChg>
      <pc:sldChg chg="add modTransition">
        <pc:chgData name="Frøystein, Oddmund" userId="f26153e0-b432-43d6-86cb-ef0c15d1b72a" providerId="ADAL" clId="{F2A21E1D-0F4D-4B5F-A63A-5DCB7B34A7C2}" dt="2025-08-06T11:57:30.890" v="6"/>
        <pc:sldMkLst>
          <pc:docMk/>
          <pc:sldMk cId="1209693601" sldId="1099"/>
        </pc:sldMkLst>
      </pc:sldChg>
    </pc:docChg>
  </pc:docChgLst>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08:52.851" v="479" actId="14100"/>
      <pc:docMkLst>
        <pc:docMk/>
      </pc:docMkLst>
      <pc:sldChg chg="modSp mod">
        <pc:chgData name="Michaelsen, Børje" userId="c36523e3-11ed-4011-9a41-1983019c0634" providerId="ADAL" clId="{83FF8062-202C-4766-8BEB-380B0CC5A041}" dt="2025-10-07T12:08:52.851" v="479" actId="14100"/>
        <pc:sldMkLst>
          <pc:docMk/>
          <pc:sldMk cId="1115595437" sldId="256"/>
        </pc:sldMkLst>
        <pc:spChg chg="mod">
          <ac:chgData name="Michaelsen, Børje" userId="c36523e3-11ed-4011-9a41-1983019c0634" providerId="ADAL" clId="{83FF8062-202C-4766-8BEB-380B0CC5A041}" dt="2025-10-07T12:08:52.851" v="479" actId="14100"/>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2T13:12:51.721" v="396" actId="255"/>
        <pc:sldMkLst>
          <pc:docMk/>
          <pc:sldMk cId="4123357996" sldId="261"/>
        </pc:sldMkLst>
        <pc:spChg chg="mod">
          <ac:chgData name="Michaelsen, Børje" userId="c36523e3-11ed-4011-9a41-1983019c0634" providerId="ADAL" clId="{83FF8062-202C-4766-8BEB-380B0CC5A041}" dt="2025-10-02T13:00:34.324" v="371" actId="6549"/>
          <ac:spMkLst>
            <pc:docMk/>
            <pc:sldMk cId="4123357996" sldId="261"/>
            <ac:spMk id="3" creationId="{0E208661-40B4-4483-9A05-FE473BED7235}"/>
          </ac:spMkLst>
        </pc:spChg>
        <pc:spChg chg="mod">
          <ac:chgData name="Michaelsen, Børje" userId="c36523e3-11ed-4011-9a41-1983019c0634" providerId="ADAL" clId="{83FF8062-202C-4766-8BEB-380B0CC5A041}" dt="2025-10-02T13:00:53.699" v="394" actId="6549"/>
          <ac:spMkLst>
            <pc:docMk/>
            <pc:sldMk cId="4123357996" sldId="261"/>
            <ac:spMk id="8" creationId="{00000000-0000-0000-0000-000000000000}"/>
          </ac:spMkLst>
        </pc:spChg>
        <pc:graphicFrameChg chg="mod">
          <ac:chgData name="Michaelsen, Børje" userId="c36523e3-11ed-4011-9a41-1983019c0634" providerId="ADAL" clId="{83FF8062-202C-4766-8BEB-380B0CC5A041}" dt="2025-10-02T12:58:49.786" v="312"/>
          <ac:graphicFrameMkLst>
            <pc:docMk/>
            <pc:sldMk cId="4123357996" sldId="261"/>
            <ac:graphicFrameMk id="5" creationId="{F7657CF6-08D3-1F24-71FE-56D65CB586E6}"/>
          </ac:graphicFrameMkLst>
        </pc:graphicFrameChg>
        <pc:graphicFrameChg chg="add mod">
          <ac:chgData name="Michaelsen, Børje" userId="c36523e3-11ed-4011-9a41-1983019c0634" providerId="ADAL" clId="{83FF8062-202C-4766-8BEB-380B0CC5A041}" dt="2025-10-02T13:12:51.721" v="396" actId="255"/>
          <ac:graphicFrameMkLst>
            <pc:docMk/>
            <pc:sldMk cId="4123357996" sldId="261"/>
            <ac:graphicFrameMk id="6" creationId="{20743EAD-2704-49A5-4317-249C8750BC66}"/>
          </ac:graphicFrameMkLst>
        </pc:graphicFrameChg>
      </pc:sldChg>
      <pc:sldChg chg="addSp delSp modSp mod">
        <pc:chgData name="Michaelsen, Børje" userId="c36523e3-11ed-4011-9a41-1983019c0634" providerId="ADAL" clId="{83FF8062-202C-4766-8BEB-380B0CC5A041}" dt="2025-10-01T08:57:03.622" v="153"/>
        <pc:sldMkLst>
          <pc:docMk/>
          <pc:sldMk cId="3237931907" sldId="263"/>
        </pc:sldMkLst>
        <pc:spChg chg="mod">
          <ac:chgData name="Michaelsen, Børje" userId="c36523e3-11ed-4011-9a41-1983019c0634" providerId="ADAL" clId="{83FF8062-202C-4766-8BEB-380B0CC5A041}" dt="2025-10-01T08:56:47.702" v="152" actId="20577"/>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08:56:23.350" v="140" actId="1076"/>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83FF8062-202C-4766-8BEB-380B0CC5A041}" dt="2025-10-01T08:56:16.662" v="139" actId="1076"/>
          <ac:graphicFrameMkLst>
            <pc:docMk/>
            <pc:sldMk cId="3237931907" sldId="263"/>
            <ac:graphicFrameMk id="6" creationId="{E5C71C2E-AF53-CAD5-0770-CF80592B48C1}"/>
          </ac:graphicFrameMkLst>
        </pc:graphicFrameChg>
        <pc:graphicFrameChg chg="mod">
          <ac:chgData name="Michaelsen, Børje" userId="c36523e3-11ed-4011-9a41-1983019c0634" providerId="ADAL" clId="{83FF8062-202C-4766-8BEB-380B0CC5A041}" dt="2025-10-01T08:57:03.622" v="153"/>
          <ac:graphicFrameMkLst>
            <pc:docMk/>
            <pc:sldMk cId="3237931907" sldId="263"/>
            <ac:graphicFrameMk id="8" creationId="{ABE971E4-EA56-1C34-552F-D0EBDCE939AE}"/>
          </ac:graphicFrameMkLst>
        </pc:graphicFrameChg>
      </pc:sldChg>
      <pc:sldChg chg="addSp delSp modSp mod modNotesTx">
        <pc:chgData name="Michaelsen, Børje" userId="c36523e3-11ed-4011-9a41-1983019c0634" providerId="ADAL" clId="{83FF8062-202C-4766-8BEB-380B0CC5A041}" dt="2025-10-06T07:45:37.361" v="427" actId="6549"/>
        <pc:sldMkLst>
          <pc:docMk/>
          <pc:sldMk cId="394652420" sldId="268"/>
        </pc:sldMkLst>
        <pc:spChg chg="mod">
          <ac:chgData name="Michaelsen, Børje" userId="c36523e3-11ed-4011-9a41-1983019c0634" providerId="ADAL" clId="{83FF8062-202C-4766-8BEB-380B0CC5A041}" dt="2025-10-06T07:45:37.361" v="427"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7:45:30.849" v="410"/>
          <ac:spMkLst>
            <pc:docMk/>
            <pc:sldMk cId="394652420" sldId="268"/>
            <ac:spMk id="3" creationId="{00000000-0000-0000-0000-000000000000}"/>
          </ac:spMkLst>
        </pc:spChg>
        <pc:spChg chg="mod">
          <ac:chgData name="Michaelsen, Børje" userId="c36523e3-11ed-4011-9a41-1983019c0634" providerId="ADAL" clId="{83FF8062-202C-4766-8BEB-380B0CC5A041}" dt="2025-10-06T07:32:40.264" v="409" actId="1076"/>
          <ac:spMkLst>
            <pc:docMk/>
            <pc:sldMk cId="394652420" sldId="268"/>
            <ac:spMk id="4" creationId="{26BC09F6-2E63-93AE-5441-335E9A3F8501}"/>
          </ac:spMkLst>
        </pc:spChg>
        <pc:graphicFrameChg chg="del">
          <ac:chgData name="Michaelsen, Børje" userId="c36523e3-11ed-4011-9a41-1983019c0634" providerId="ADAL" clId="{83FF8062-202C-4766-8BEB-380B0CC5A041}" dt="2025-10-06T07:32:14.998" v="404" actId="478"/>
          <ac:graphicFrameMkLst>
            <pc:docMk/>
            <pc:sldMk cId="394652420" sldId="268"/>
            <ac:graphicFrameMk id="6" creationId="{8FF32529-F4DC-75AA-D12D-23140962ED4A}"/>
          </ac:graphicFrameMkLst>
        </pc:graphicFrameChg>
        <pc:graphicFrameChg chg="add mod">
          <ac:chgData name="Michaelsen, Børje" userId="c36523e3-11ed-4011-9a41-1983019c0634" providerId="ADAL" clId="{83FF8062-202C-4766-8BEB-380B0CC5A041}" dt="2025-10-06T07:32:35.226" v="408" actId="1076"/>
          <ac:graphicFrameMkLst>
            <pc:docMk/>
            <pc:sldMk cId="394652420" sldId="268"/>
            <ac:graphicFrameMk id="7" creationId="{1E3D24D5-ECA8-2112-3BDB-77C5B304C82F}"/>
          </ac:graphicFrameMkLst>
        </pc:graphicFrameChg>
      </pc:sldChg>
      <pc:sldChg chg="addSp delSp modSp mod modNotesTx">
        <pc:chgData name="Michaelsen, Børje" userId="c36523e3-11ed-4011-9a41-1983019c0634" providerId="ADAL" clId="{83FF8062-202C-4766-8BEB-380B0CC5A041}" dt="2025-10-02T12:07:44.828" v="311" actId="20577"/>
        <pc:sldMkLst>
          <pc:docMk/>
          <pc:sldMk cId="1348694183" sldId="272"/>
        </pc:sldMkLst>
        <pc:spChg chg="mod">
          <ac:chgData name="Michaelsen, Børje" userId="c36523e3-11ed-4011-9a41-1983019c0634" providerId="ADAL" clId="{83FF8062-202C-4766-8BEB-380B0CC5A041}" dt="2025-10-02T12:07:17.527" v="284" actId="14100"/>
          <ac:spMkLst>
            <pc:docMk/>
            <pc:sldMk cId="1348694183" sldId="272"/>
            <ac:spMk id="5" creationId="{00000000-0000-0000-0000-000000000000}"/>
          </ac:spMkLst>
        </pc:spChg>
        <pc:spChg chg="mod">
          <ac:chgData name="Michaelsen, Børje" userId="c36523e3-11ed-4011-9a41-1983019c0634" providerId="ADAL" clId="{83FF8062-202C-4766-8BEB-380B0CC5A041}" dt="2025-10-02T12:06:43.093" v="277" actId="1076"/>
          <ac:spMkLst>
            <pc:docMk/>
            <pc:sldMk cId="1348694183" sldId="272"/>
            <ac:spMk id="8" creationId="{0322E2D0-6D73-052C-7FC6-1609DC4A8665}"/>
          </ac:spMkLst>
        </pc:spChg>
        <pc:graphicFrameChg chg="add mod modGraphic">
          <ac:chgData name="Michaelsen, Børje" userId="c36523e3-11ed-4011-9a41-1983019c0634" providerId="ADAL" clId="{83FF8062-202C-4766-8BEB-380B0CC5A041}" dt="2025-10-02T12:07:44.828" v="311" actId="20577"/>
          <ac:graphicFrameMkLst>
            <pc:docMk/>
            <pc:sldMk cId="1348694183" sldId="272"/>
            <ac:graphicFrameMk id="7" creationId="{C8AE49C7-5E2B-83CD-7A9D-E48563776DBD}"/>
          </ac:graphicFrameMkLst>
        </pc:graphicFrameChg>
        <pc:picChg chg="add mod">
          <ac:chgData name="Michaelsen, Børje" userId="c36523e3-11ed-4011-9a41-1983019c0634" providerId="ADAL" clId="{83FF8062-202C-4766-8BEB-380B0CC5A041}" dt="2025-10-02T12:07:03.825" v="281" actId="1076"/>
          <ac:picMkLst>
            <pc:docMk/>
            <pc:sldMk cId="1348694183" sldId="272"/>
            <ac:picMk id="4" creationId="{E7B81FD7-D8B9-B719-12C2-4824213C6D62}"/>
          </ac:picMkLst>
        </pc:picChg>
      </pc:sldChg>
      <pc:sldChg chg="addSp delSp modSp mod">
        <pc:chgData name="Michaelsen, Børje" userId="c36523e3-11ed-4011-9a41-1983019c0634" providerId="ADAL" clId="{83FF8062-202C-4766-8BEB-380B0CC5A041}" dt="2025-10-03T09:10:21.679" v="400" actId="1076"/>
        <pc:sldMkLst>
          <pc:docMk/>
          <pc:sldMk cId="4110371661" sldId="275"/>
        </pc:sldMkLst>
        <pc:graphicFrameChg chg="add mod">
          <ac:chgData name="Michaelsen, Børje" userId="c36523e3-11ed-4011-9a41-1983019c0634" providerId="ADAL" clId="{83FF8062-202C-4766-8BEB-380B0CC5A041}" dt="2025-10-03T09:10:21.679" v="400"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8:48:59.212" v="275" actId="20577"/>
        <pc:sldMkLst>
          <pc:docMk/>
          <pc:sldMk cId="768537486" sldId="276"/>
        </pc:sldMkLst>
        <pc:graphicFrameChg chg="add mod">
          <ac:chgData name="Michaelsen, Børje" userId="c36523e3-11ed-4011-9a41-1983019c0634" providerId="ADAL" clId="{83FF8062-202C-4766-8BEB-380B0CC5A041}" dt="2025-10-02T08:48:14.734" v="241"/>
          <ac:graphicFrameMkLst>
            <pc:docMk/>
            <pc:sldMk cId="768537486" sldId="276"/>
            <ac:graphicFrameMk id="5" creationId="{D5967128-82FB-E2ED-2058-07F47022AC92}"/>
          </ac:graphicFrameMkLst>
        </pc:graphicFrameChg>
        <pc:graphicFrameChg chg="add mod modGraphic">
          <ac:chgData name="Michaelsen, Børje" userId="c36523e3-11ed-4011-9a41-1983019c0634" providerId="ADAL" clId="{83FF8062-202C-4766-8BEB-380B0CC5A041}" dt="2025-10-02T08:48:59.212" v="275" actId="20577"/>
          <ac:graphicFrameMkLst>
            <pc:docMk/>
            <pc:sldMk cId="768537486" sldId="276"/>
            <ac:graphicFrameMk id="6" creationId="{5DB23099-0F97-44E9-BE88-8E346BA3EDD8}"/>
          </ac:graphicFrameMkLst>
        </pc:graphicFrameChg>
        <pc:picChg chg="add mod">
          <ac:chgData name="Michaelsen, Børje" userId="c36523e3-11ed-4011-9a41-1983019c0634" providerId="ADAL" clId="{83FF8062-202C-4766-8BEB-380B0CC5A041}" dt="2025-10-02T08:48:04.738" v="239" actId="1076"/>
          <ac:picMkLst>
            <pc:docMk/>
            <pc:sldMk cId="768537486" sldId="276"/>
            <ac:picMk id="4" creationId="{2B9A1463-7FA9-9C27-6B0E-5FA024D7C793}"/>
          </ac:picMkLst>
        </pc:picChg>
      </pc:sldChg>
      <pc:sldChg chg="addSp delSp modSp mod">
        <pc:chgData name="Michaelsen, Børje" userId="c36523e3-11ed-4011-9a41-1983019c0634" providerId="ADAL" clId="{83FF8062-202C-4766-8BEB-380B0CC5A041}" dt="2025-09-30T07:13:07.146" v="106" actId="1076"/>
        <pc:sldMkLst>
          <pc:docMk/>
          <pc:sldMk cId="2721633966" sldId="277"/>
        </pc:sldMkLst>
        <pc:graphicFrameChg chg="add mod">
          <ac:chgData name="Michaelsen, Børje" userId="c36523e3-11ed-4011-9a41-1983019c0634" providerId="ADAL" clId="{83FF8062-202C-4766-8BEB-380B0CC5A041}" dt="2025-09-30T07:13:07.146" v="106" actId="1076"/>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2T06:50:48.291" v="236" actId="6549"/>
        <pc:sldMkLst>
          <pc:docMk/>
          <pc:sldMk cId="662108869" sldId="279"/>
        </pc:sldMkLst>
        <pc:spChg chg="mod">
          <ac:chgData name="Michaelsen, Børje" userId="c36523e3-11ed-4011-9a41-1983019c0634" providerId="ADAL" clId="{83FF8062-202C-4766-8BEB-380B0CC5A041}" dt="2025-10-01T08:58:34.378" v="163" actId="20577"/>
          <ac:spMkLst>
            <pc:docMk/>
            <pc:sldMk cId="662108869" sldId="279"/>
            <ac:spMk id="2" creationId="{00000000-0000-0000-0000-000000000000}"/>
          </ac:spMkLst>
        </pc:spChg>
        <pc:spChg chg="mod">
          <ac:chgData name="Michaelsen, Børje" userId="c36523e3-11ed-4011-9a41-1983019c0634" providerId="ADAL" clId="{83FF8062-202C-4766-8BEB-380B0CC5A041}" dt="2025-10-02T06:50:48.291" v="236" actId="6549"/>
          <ac:spMkLst>
            <pc:docMk/>
            <pc:sldMk cId="662108869" sldId="279"/>
            <ac:spMk id="10" creationId="{00000000-0000-0000-0000-000000000000}"/>
          </ac:spMkLst>
        </pc:spChg>
        <pc:graphicFrameChg chg="add del mod">
          <ac:chgData name="Michaelsen, Børje" userId="c36523e3-11ed-4011-9a41-1983019c0634" providerId="ADAL" clId="{83FF8062-202C-4766-8BEB-380B0CC5A041}" dt="2025-10-01T08:59:59.373" v="173" actId="1036"/>
          <ac:graphicFrameMkLst>
            <pc:docMk/>
            <pc:sldMk cId="662108869" sldId="279"/>
            <ac:graphicFrameMk id="3" creationId="{24E4A504-A222-3225-2904-7772932E33DE}"/>
          </ac:graphicFrameMkLst>
        </pc:graphicFrameChg>
        <pc:graphicFrameChg chg="add mod">
          <ac:chgData name="Michaelsen, Børje" userId="c36523e3-11ed-4011-9a41-1983019c0634" providerId="ADAL" clId="{83FF8062-202C-4766-8BEB-380B0CC5A041}" dt="2025-10-01T08:57:34.603" v="156" actId="1076"/>
          <ac:graphicFrameMkLst>
            <pc:docMk/>
            <pc:sldMk cId="662108869" sldId="279"/>
            <ac:graphicFrameMk id="4" creationId="{54099CEB-1703-8B3F-4851-D73D649045F6}"/>
          </ac:graphicFrameMkLst>
        </pc:graphicFrameChg>
      </pc:sldChg>
      <pc:sldChg chg="addSp delSp modSp mod">
        <pc:chgData name="Michaelsen, Børje" userId="c36523e3-11ed-4011-9a41-1983019c0634" providerId="ADAL" clId="{83FF8062-202C-4766-8BEB-380B0CC5A041}" dt="2025-09-29T17:35:10.842" v="102" actId="1076"/>
        <pc:sldMkLst>
          <pc:docMk/>
          <pc:sldMk cId="835482435" sldId="282"/>
        </pc:sldMkLst>
        <pc:spChg chg="mod">
          <ac:chgData name="Michaelsen, Børje" userId="c36523e3-11ed-4011-9a41-1983019c0634" providerId="ADAL" clId="{83FF8062-202C-4766-8BEB-380B0CC5A041}" dt="2025-09-29T17:35:03.199" v="101" actId="14100"/>
          <ac:spMkLst>
            <pc:docMk/>
            <pc:sldMk cId="835482435" sldId="282"/>
            <ac:spMk id="3" creationId="{00000000-0000-0000-0000-000000000000}"/>
          </ac:spMkLst>
        </pc:spChg>
        <pc:spChg chg="mod">
          <ac:chgData name="Michaelsen, Børje" userId="c36523e3-11ed-4011-9a41-1983019c0634" providerId="ADAL" clId="{83FF8062-202C-4766-8BEB-380B0CC5A041}" dt="2025-09-29T17:35:10.842" v="102" actId="1076"/>
          <ac:spMkLst>
            <pc:docMk/>
            <pc:sldMk cId="835482435" sldId="282"/>
            <ac:spMk id="5" creationId="{88BBBF78-4121-5A6F-D914-8D68983099B7}"/>
          </ac:spMkLst>
        </pc:spChg>
        <pc:graphicFrameChg chg="add mod">
          <ac:chgData name="Michaelsen, Børje" userId="c36523e3-11ed-4011-9a41-1983019c0634" providerId="ADAL" clId="{83FF8062-202C-4766-8BEB-380B0CC5A041}" dt="2025-09-29T17:33:12.287" v="36" actId="14100"/>
          <ac:graphicFrameMkLst>
            <pc:docMk/>
            <pc:sldMk cId="835482435" sldId="282"/>
            <ac:graphicFrameMk id="4" creationId="{78039546-200C-51F9-A3B8-CF9627E87368}"/>
          </ac:graphicFrameMkLst>
        </pc:graphicFrameChg>
      </pc:sldChg>
      <pc:sldChg chg="addSp delSp modSp mod">
        <pc:chgData name="Michaelsen, Børje" userId="c36523e3-11ed-4011-9a41-1983019c0634" providerId="ADAL" clId="{83FF8062-202C-4766-8BEB-380B0CC5A041}" dt="2025-10-01T07:37:23.817" v="131" actId="1036"/>
        <pc:sldMkLst>
          <pc:docMk/>
          <pc:sldMk cId="1751997248" sldId="284"/>
        </pc:sldMkLst>
        <pc:spChg chg="mod">
          <ac:chgData name="Michaelsen, Børje" userId="c36523e3-11ed-4011-9a41-1983019c0634" providerId="ADAL" clId="{83FF8062-202C-4766-8BEB-380B0CC5A041}" dt="2025-10-01T07:36:42.376" v="126" actId="1076"/>
          <ac:spMkLst>
            <pc:docMk/>
            <pc:sldMk cId="1751997248" sldId="284"/>
            <ac:spMk id="29" creationId="{00000000-0000-0000-0000-000000000000}"/>
          </ac:spMkLst>
        </pc:spChg>
        <pc:graphicFrameChg chg="add mod">
          <ac:chgData name="Michaelsen, Børje" userId="c36523e3-11ed-4011-9a41-1983019c0634" providerId="ADAL" clId="{83FF8062-202C-4766-8BEB-380B0CC5A041}" dt="2025-10-01T07:37:23.817" v="131" actId="1036"/>
          <ac:graphicFrameMkLst>
            <pc:docMk/>
            <pc:sldMk cId="1751997248" sldId="284"/>
            <ac:graphicFrameMk id="40" creationId="{E3BF6DCF-846A-DBC3-1269-B2620AC3308D}"/>
          </ac:graphicFrameMkLst>
        </pc:graphicFrameChg>
        <pc:graphicFrameChg chg="add mod">
          <ac:chgData name="Michaelsen, Børje" userId="c36523e3-11ed-4011-9a41-1983019c0634" providerId="ADAL" clId="{83FF8062-202C-4766-8BEB-380B0CC5A041}" dt="2025-10-01T07:36:28.868" v="118" actId="1036"/>
          <ac:graphicFrameMkLst>
            <pc:docMk/>
            <pc:sldMk cId="1751997248" sldId="284"/>
            <ac:graphicFrameMk id="41" creationId="{03182D51-8DE2-1875-F4D2-DC8FAC77A471}"/>
          </ac:graphicFrameMkLst>
        </pc:graphicFrameChg>
      </pc:sldChg>
      <pc:sldChg chg="addSp delSp modSp mod">
        <pc:chgData name="Michaelsen, Børje" userId="c36523e3-11ed-4011-9a41-1983019c0634" providerId="ADAL" clId="{83FF8062-202C-4766-8BEB-380B0CC5A041}" dt="2025-09-29T08:38:48.048" v="31" actId="20577"/>
        <pc:sldMkLst>
          <pc:docMk/>
          <pc:sldMk cId="2938880870" sldId="288"/>
        </pc:sldMkLst>
        <pc:spChg chg="mod">
          <ac:chgData name="Michaelsen, Børje" userId="c36523e3-11ed-4011-9a41-1983019c0634" providerId="ADAL" clId="{83FF8062-202C-4766-8BEB-380B0CC5A041}" dt="2025-09-29T08:37:10.574" v="14" actId="20577"/>
          <ac:spMkLst>
            <pc:docMk/>
            <pc:sldMk cId="2938880870" sldId="288"/>
            <ac:spMk id="7" creationId="{00000000-0000-0000-0000-000000000000}"/>
          </ac:spMkLst>
        </pc:spChg>
        <pc:spChg chg="mod">
          <ac:chgData name="Michaelsen, Børje" userId="c36523e3-11ed-4011-9a41-1983019c0634" providerId="ADAL" clId="{83FF8062-202C-4766-8BEB-380B0CC5A041}" dt="2025-09-29T08:38:48.048" v="31" actId="20577"/>
          <ac:spMkLst>
            <pc:docMk/>
            <pc:sldMk cId="2938880870" sldId="288"/>
            <ac:spMk id="18" creationId="{00000000-0000-0000-0000-000000000000}"/>
          </ac:spMkLst>
        </pc:spChg>
        <pc:graphicFrameChg chg="add mod">
          <ac:chgData name="Michaelsen, Børje" userId="c36523e3-11ed-4011-9a41-1983019c0634" providerId="ADAL" clId="{83FF8062-202C-4766-8BEB-380B0CC5A041}" dt="2025-09-29T08:36:31.852" v="4" actId="14100"/>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83FF8062-202C-4766-8BEB-380B0CC5A041}" dt="2025-09-29T08:38:08.587" v="20" actId="1076"/>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83FF8062-202C-4766-8BEB-380B0CC5A041}" dt="2025-10-06T08:37:45.952" v="447" actId="208"/>
        <pc:sldMkLst>
          <pc:docMk/>
          <pc:sldMk cId="990372706" sldId="289"/>
        </pc:sldMkLst>
        <pc:graphicFrameChg chg="add mod">
          <ac:chgData name="Michaelsen, Børje" userId="c36523e3-11ed-4011-9a41-1983019c0634" providerId="ADAL" clId="{83FF8062-202C-4766-8BEB-380B0CC5A041}" dt="2025-10-06T08:36:44.682" v="434" actId="208"/>
          <ac:graphicFrameMkLst>
            <pc:docMk/>
            <pc:sldMk cId="990372706" sldId="289"/>
            <ac:graphicFrameMk id="4" creationId="{00000000-0008-0000-0000-000002000000}"/>
          </ac:graphicFrameMkLst>
        </pc:graphicFrameChg>
        <pc:graphicFrameChg chg="add mod">
          <ac:chgData name="Michaelsen, Børje" userId="c36523e3-11ed-4011-9a41-1983019c0634" providerId="ADAL" clId="{83FF8062-202C-4766-8BEB-380B0CC5A041}" dt="2025-10-06T08:37:11.982" v="440" actId="14100"/>
          <ac:graphicFrameMkLst>
            <pc:docMk/>
            <pc:sldMk cId="990372706" sldId="289"/>
            <ac:graphicFrameMk id="5" creationId="{028D2252-F4B0-498F-AA99-FB6CF217ADD0}"/>
          </ac:graphicFrameMkLst>
        </pc:graphicFrameChg>
        <pc:graphicFrameChg chg="add mod">
          <ac:chgData name="Michaelsen, Børje" userId="c36523e3-11ed-4011-9a41-1983019c0634" providerId="ADAL" clId="{83FF8062-202C-4766-8BEB-380B0CC5A041}" dt="2025-10-06T08:37:45.952" v="447" actId="208"/>
          <ac:graphicFrameMkLst>
            <pc:docMk/>
            <pc:sldMk cId="990372706" sldId="289"/>
            <ac:graphicFrameMk id="6" creationId="{00000000-0008-0000-0200-000002000000}"/>
          </ac:graphicFrameMkLst>
        </pc:graphicFrameChg>
        <pc:graphicFrameChg chg="del">
          <ac:chgData name="Michaelsen, Børje" userId="c36523e3-11ed-4011-9a41-1983019c0634" providerId="ADAL" clId="{83FF8062-202C-4766-8BEB-380B0CC5A041}" dt="2025-10-06T08:37:30.078" v="441" actId="478"/>
          <ac:graphicFrameMkLst>
            <pc:docMk/>
            <pc:sldMk cId="990372706" sldId="289"/>
            <ac:graphicFrameMk id="9" creationId="{00000000-0008-0000-0200-000002000000}"/>
          </ac:graphicFrameMkLst>
        </pc:graphicFrameChg>
        <pc:graphicFrameChg chg="del">
          <ac:chgData name="Michaelsen, Børje" userId="c36523e3-11ed-4011-9a41-1983019c0634" providerId="ADAL" clId="{83FF8062-202C-4766-8BEB-380B0CC5A041}" dt="2025-10-06T08:36:21.733" v="428" actId="478"/>
          <ac:graphicFrameMkLst>
            <pc:docMk/>
            <pc:sldMk cId="990372706" sldId="289"/>
            <ac:graphicFrameMk id="10" creationId="{00000000-0008-0000-0000-000002000000}"/>
          </ac:graphicFrameMkLst>
        </pc:graphicFrameChg>
        <pc:graphicFrameChg chg="del">
          <ac:chgData name="Michaelsen, Børje" userId="c36523e3-11ed-4011-9a41-1983019c0634" providerId="ADAL" clId="{83FF8062-202C-4766-8BEB-380B0CC5A041}" dt="2025-10-06T08:36:58.633" v="435" actId="478"/>
          <ac:graphicFrameMkLst>
            <pc:docMk/>
            <pc:sldMk cId="990372706" sldId="289"/>
            <ac:graphicFrameMk id="11" creationId="{028D2252-F4B0-498F-AA99-FB6CF217ADD0}"/>
          </ac:graphicFrameMkLst>
        </pc:graphicFrameChg>
      </pc:sldChg>
      <pc:sldChg chg="addSp delSp modSp mod">
        <pc:chgData name="Michaelsen, Børje" userId="c36523e3-11ed-4011-9a41-1983019c0634" providerId="ADAL" clId="{83FF8062-202C-4766-8BEB-380B0CC5A041}" dt="2025-10-07T08:28:32.657" v="477" actId="962"/>
        <pc:sldMkLst>
          <pc:docMk/>
          <pc:sldMk cId="1557024307" sldId="290"/>
        </pc:sldMkLst>
        <pc:spChg chg="mod">
          <ac:chgData name="Michaelsen, Børje" userId="c36523e3-11ed-4011-9a41-1983019c0634" providerId="ADAL" clId="{83FF8062-202C-4766-8BEB-380B0CC5A041}" dt="2025-10-07T08:13:40.898" v="470" actId="20577"/>
          <ac:spMkLst>
            <pc:docMk/>
            <pc:sldMk cId="1557024307" sldId="290"/>
            <ac:spMk id="12" creationId="{00000000-0000-0000-0000-000000000000}"/>
          </ac:spMkLst>
        </pc:spChg>
        <pc:graphicFrameChg chg="del mod">
          <ac:chgData name="Michaelsen, Børje" userId="c36523e3-11ed-4011-9a41-1983019c0634" providerId="ADAL" clId="{83FF8062-202C-4766-8BEB-380B0CC5A041}" dt="2025-10-07T08:14:06.988" v="471" actId="478"/>
          <ac:graphicFrameMkLst>
            <pc:docMk/>
            <pc:sldMk cId="1557024307" sldId="290"/>
            <ac:graphicFrameMk id="2" creationId="{79A0F035-6E3E-5A03-587D-E8262889D0DF}"/>
          </ac:graphicFrameMkLst>
        </pc:graphicFrameChg>
        <pc:graphicFrameChg chg="add mod">
          <ac:chgData name="Michaelsen, Børje" userId="c36523e3-11ed-4011-9a41-1983019c0634" providerId="ADAL" clId="{83FF8062-202C-4766-8BEB-380B0CC5A041}" dt="2025-10-07T08:28:32.657" v="477" actId="962"/>
          <ac:graphicFrameMkLst>
            <pc:docMk/>
            <pc:sldMk cId="1557024307" sldId="290"/>
            <ac:graphicFrameMk id="3" creationId="{0A657AB3-55B2-F2AB-917A-1DE381372AC8}"/>
          </ac:graphicFrameMkLst>
        </pc:graphicFrameChg>
        <pc:graphicFrameChg chg="del">
          <ac:chgData name="Michaelsen, Børje" userId="c36523e3-11ed-4011-9a41-1983019c0634" providerId="ADAL" clId="{83FF8062-202C-4766-8BEB-380B0CC5A041}" dt="2025-10-07T08:12:41.403" v="448" actId="478"/>
          <ac:graphicFrameMkLst>
            <pc:docMk/>
            <pc:sldMk cId="1557024307" sldId="290"/>
            <ac:graphicFrameMk id="4" creationId="{93C47BB1-249A-CA97-6DA1-3BB9EDAC4624}"/>
          </ac:graphicFrameMkLst>
        </pc:graphicFrameChg>
        <pc:graphicFrameChg chg="add mod">
          <ac:chgData name="Michaelsen, Børje" userId="c36523e3-11ed-4011-9a41-1983019c0634" providerId="ADAL" clId="{83FF8062-202C-4766-8BEB-380B0CC5A041}" dt="2025-10-07T08:14:16.287" v="475" actId="14100"/>
          <ac:graphicFrameMkLst>
            <pc:docMk/>
            <pc:sldMk cId="1557024307" sldId="290"/>
            <ac:graphicFrameMk id="5" creationId="{0782D2DE-9174-4AB9-B434-004D962D7D63}"/>
          </ac:graphicFrameMkLst>
        </pc:graphicFrameChg>
      </pc:sldChg>
    </pc:docChg>
  </pc:docChgLst>
  <pc:docChgLst>
    <pc:chgData name="Frøystein, Oddmund" userId="f26153e0-b432-43d6-86cb-ef0c15d1b72a" providerId="ADAL" clId="{5FF42AD6-1A05-4E99-8E97-6FD72820ADE3}"/>
    <pc:docChg chg="modSld">
      <pc:chgData name="Frøystein, Oddmund" userId="f26153e0-b432-43d6-86cb-ef0c15d1b72a" providerId="ADAL" clId="{5FF42AD6-1A05-4E99-8E97-6FD72820ADE3}" dt="2025-09-01T08:18:52.050" v="61" actId="20577"/>
      <pc:docMkLst>
        <pc:docMk/>
      </pc:docMkLst>
      <pc:sldChg chg="modSp mod modNotesTx">
        <pc:chgData name="Frøystein, Oddmund" userId="f26153e0-b432-43d6-86cb-ef0c15d1b72a" providerId="ADAL" clId="{5FF42AD6-1A05-4E99-8E97-6FD72820ADE3}" dt="2025-09-01T08:18:52.050" v="61" actId="20577"/>
        <pc:sldMkLst>
          <pc:docMk/>
          <pc:sldMk cId="1380386693" sldId="260"/>
        </pc:sldMkLst>
      </pc:sldChg>
    </pc:docChg>
  </pc:docChgLst>
  <pc:docChgLst>
    <pc:chgData name="Frøystein, Oddmund" userId="S::oddmund.froystein@agderfk.no::f26153e0-b432-43d6-86cb-ef0c15d1b72a" providerId="AD" clId="Web-{233ED029-7577-4713-19AB-66434B7079B8}"/>
    <pc:docChg chg="modSld">
      <pc:chgData name="Frøystein, Oddmund" userId="S::oddmund.froystein@agderfk.no::f26153e0-b432-43d6-86cb-ef0c15d1b72a" providerId="AD" clId="Web-{233ED029-7577-4713-19AB-66434B7079B8}" dt="2025-08-05T11:36:22.496" v="5"/>
      <pc:docMkLst>
        <pc:docMk/>
      </pc:docMkLst>
      <pc:sldChg chg="modSp">
        <pc:chgData name="Frøystein, Oddmund" userId="S::oddmund.froystein@agderfk.no::f26153e0-b432-43d6-86cb-ef0c15d1b72a" providerId="AD" clId="Web-{233ED029-7577-4713-19AB-66434B7079B8}" dt="2025-08-05T11:36:22.496" v="5"/>
        <pc:sldMkLst>
          <pc:docMk/>
          <pc:sldMk cId="1380386693" sldId="2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52</c:v>
                </c:pt>
                <c:pt idx="1">
                  <c:v>65</c:v>
                </c:pt>
                <c:pt idx="2">
                  <c:v>60</c:v>
                </c:pt>
                <c:pt idx="3">
                  <c:v>89</c:v>
                </c:pt>
                <c:pt idx="4">
                  <c:v>68</c:v>
                </c:pt>
                <c:pt idx="5">
                  <c:v>54</c:v>
                </c:pt>
              </c:numCache>
            </c:numRef>
          </c:val>
          <c:extLst>
            <c:ext xmlns:c16="http://schemas.microsoft.com/office/drawing/2014/chart" uri="{C3380CC4-5D6E-409C-BE32-E72D297353CC}">
              <c16:uniqueId val="{00000000-1A96-4D86-A678-D5352F927DA3}"/>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38</c:v>
                </c:pt>
                <c:pt idx="1">
                  <c:v>23</c:v>
                </c:pt>
                <c:pt idx="2">
                  <c:v>8</c:v>
                </c:pt>
                <c:pt idx="3">
                  <c:v>62</c:v>
                </c:pt>
                <c:pt idx="4">
                  <c:v>22</c:v>
                </c:pt>
                <c:pt idx="5">
                  <c:v>16</c:v>
                </c:pt>
              </c:numCache>
            </c:numRef>
          </c:val>
          <c:extLst>
            <c:ext xmlns:c16="http://schemas.microsoft.com/office/drawing/2014/chart" uri="{C3380CC4-5D6E-409C-BE32-E72D297353CC}">
              <c16:uniqueId val="{00000001-1A96-4D86-A678-D5352F927DA3}"/>
            </c:ext>
          </c:extLst>
        </c:ser>
        <c:ser>
          <c:idx val="2"/>
          <c:order val="2"/>
          <c:tx>
            <c:strRef>
              <c:f>'Bolig pivot'!$S$32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16</c:v>
                </c:pt>
                <c:pt idx="1">
                  <c:v>40</c:v>
                </c:pt>
                <c:pt idx="2">
                  <c:v>14</c:v>
                </c:pt>
                <c:pt idx="3">
                  <c:v>69</c:v>
                </c:pt>
                <c:pt idx="4">
                  <c:v>108</c:v>
                </c:pt>
                <c:pt idx="5">
                  <c:v>65</c:v>
                </c:pt>
              </c:numCache>
            </c:numRef>
          </c:val>
          <c:extLst>
            <c:ext xmlns:c16="http://schemas.microsoft.com/office/drawing/2014/chart" uri="{C3380CC4-5D6E-409C-BE32-E72D297353CC}">
              <c16:uniqueId val="{00000002-1A96-4D86-A678-D5352F927DA3}"/>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96-4D86-A678-D5352F927DA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96-4D86-A678-D5352F927DA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3</c:v>
                </c:pt>
                <c:pt idx="1">
                  <c:v>0</c:v>
                </c:pt>
                <c:pt idx="2">
                  <c:v>5</c:v>
                </c:pt>
                <c:pt idx="3">
                  <c:v>52</c:v>
                </c:pt>
                <c:pt idx="4">
                  <c:v>15</c:v>
                </c:pt>
                <c:pt idx="5">
                  <c:v>0</c:v>
                </c:pt>
              </c:numCache>
            </c:numRef>
          </c:val>
          <c:extLst>
            <c:ext xmlns:c16="http://schemas.microsoft.com/office/drawing/2014/chart" uri="{C3380CC4-5D6E-409C-BE32-E72D297353CC}">
              <c16:uniqueId val="{00000005-1A96-4D86-A678-D5352F927DA3}"/>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BED4-4C32-A82C-8A2EEAC2C6B4}"/>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BED4-4C32-A82C-8A2EEAC2C6B4}"/>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0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72.7</c:v>
                </c:pt>
                <c:pt idx="1">
                  <c:v>76.8</c:v>
                </c:pt>
                <c:pt idx="2">
                  <c:v>55.4</c:v>
                </c:pt>
                <c:pt idx="3">
                  <c:v>63.2</c:v>
                </c:pt>
              </c:numCache>
            </c:numRef>
          </c:val>
          <c:extLst>
            <c:ext xmlns:c16="http://schemas.microsoft.com/office/drawing/2014/chart" uri="{C3380CC4-5D6E-409C-BE32-E72D297353CC}">
              <c16:uniqueId val="{00000000-557F-43AE-9C5F-531B9A07864F}"/>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72.3</c:v>
                </c:pt>
                <c:pt idx="1">
                  <c:v>77.5</c:v>
                </c:pt>
                <c:pt idx="2">
                  <c:v>54</c:v>
                </c:pt>
                <c:pt idx="3">
                  <c:v>66.900000000000006</c:v>
                </c:pt>
              </c:numCache>
            </c:numRef>
          </c:val>
          <c:extLst>
            <c:ext xmlns:c16="http://schemas.microsoft.com/office/drawing/2014/chart" uri="{C3380CC4-5D6E-409C-BE32-E72D297353CC}">
              <c16:uniqueId val="{00000001-557F-43AE-9C5F-531B9A07864F}"/>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72.3</c:v>
                </c:pt>
                <c:pt idx="1">
                  <c:v>77.2</c:v>
                </c:pt>
                <c:pt idx="2">
                  <c:v>53.5</c:v>
                </c:pt>
                <c:pt idx="3">
                  <c:v>63.6</c:v>
                </c:pt>
              </c:numCache>
            </c:numRef>
          </c:val>
          <c:extLst>
            <c:ext xmlns:c16="http://schemas.microsoft.com/office/drawing/2014/chart" uri="{C3380CC4-5D6E-409C-BE32-E72D297353CC}">
              <c16:uniqueId val="{00000002-557F-43AE-9C5F-531B9A07864F}"/>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72.2</c:v>
                </c:pt>
                <c:pt idx="1">
                  <c:v>77.599999999999994</c:v>
                </c:pt>
                <c:pt idx="2">
                  <c:v>54.1</c:v>
                </c:pt>
                <c:pt idx="3">
                  <c:v>64.2</c:v>
                </c:pt>
              </c:numCache>
            </c:numRef>
          </c:val>
          <c:extLst>
            <c:ext xmlns:c16="http://schemas.microsoft.com/office/drawing/2014/chart" uri="{C3380CC4-5D6E-409C-BE32-E72D297353CC}">
              <c16:uniqueId val="{00000003-557F-43AE-9C5F-531B9A07864F}"/>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19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CA71-4BB7-8FB3-BEE78001EAAB}"/>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CA71-4BB7-8FB3-BEE78001EAAB}"/>
            </c:ext>
          </c:extLst>
        </c:ser>
        <c:ser>
          <c:idx val="2"/>
          <c:order val="2"/>
          <c:tx>
            <c:strRef>
              <c:f>Pivot_BRUK_DENNE!$D$3:$D$4</c:f>
              <c:strCache>
                <c:ptCount val="1"/>
                <c:pt idx="0">
                  <c:v>Grimstad</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0-94B3-4053-9B68-3ADFAAAC9AD6}"/>
              </c:ext>
            </c:extLst>
          </c:dPt>
          <c:dPt>
            <c:idx val="1"/>
            <c:invertIfNegative val="0"/>
            <c:bubble3D val="0"/>
            <c:extLst>
              <c:ext xmlns:c16="http://schemas.microsoft.com/office/drawing/2014/chart" uri="{C3380CC4-5D6E-409C-BE32-E72D297353CC}">
                <c16:uniqueId val="{00000001-94B3-4053-9B68-3ADFAAAC9AD6}"/>
              </c:ext>
            </c:extLst>
          </c:dPt>
          <c:dPt>
            <c:idx val="2"/>
            <c:invertIfNegative val="0"/>
            <c:bubble3D val="0"/>
            <c:extLst>
              <c:ext xmlns:c16="http://schemas.microsoft.com/office/drawing/2014/chart" uri="{C3380CC4-5D6E-409C-BE32-E72D297353CC}">
                <c16:uniqueId val="{00000002-94B3-4053-9B68-3ADFAAAC9AD6}"/>
              </c:ext>
            </c:extLst>
          </c:dPt>
          <c:dPt>
            <c:idx val="3"/>
            <c:invertIfNegative val="0"/>
            <c:bubble3D val="0"/>
            <c:extLst>
              <c:ext xmlns:c16="http://schemas.microsoft.com/office/drawing/2014/chart" uri="{C3380CC4-5D6E-409C-BE32-E72D297353CC}">
                <c16:uniqueId val="{00000003-94B3-4053-9B68-3ADFAAAC9AD6}"/>
              </c:ext>
            </c:extLst>
          </c:dPt>
          <c:dPt>
            <c:idx val="4"/>
            <c:invertIfNegative val="0"/>
            <c:bubble3D val="0"/>
            <c:extLst>
              <c:ext xmlns:c16="http://schemas.microsoft.com/office/drawing/2014/chart" uri="{C3380CC4-5D6E-409C-BE32-E72D297353CC}">
                <c16:uniqueId val="{00000004-94B3-4053-9B68-3ADFAAAC9AD6}"/>
              </c:ext>
            </c:extLst>
          </c:dPt>
          <c:dPt>
            <c:idx val="5"/>
            <c:invertIfNegative val="0"/>
            <c:bubble3D val="0"/>
            <c:extLst>
              <c:ext xmlns:c16="http://schemas.microsoft.com/office/drawing/2014/chart" uri="{C3380CC4-5D6E-409C-BE32-E72D297353CC}">
                <c16:uniqueId val="{00000005-94B3-4053-9B68-3ADFAAAC9AD6}"/>
              </c:ext>
            </c:extLst>
          </c:dPt>
          <c:dPt>
            <c:idx val="6"/>
            <c:invertIfNegative val="0"/>
            <c:bubble3D val="0"/>
            <c:extLst>
              <c:ext xmlns:c16="http://schemas.microsoft.com/office/drawing/2014/chart" uri="{C3380CC4-5D6E-409C-BE32-E72D297353CC}">
                <c16:uniqueId val="{00000006-94B3-4053-9B68-3ADFAAAC9AD6}"/>
              </c:ext>
            </c:extLst>
          </c:dPt>
          <c:dPt>
            <c:idx val="7"/>
            <c:invertIfNegative val="0"/>
            <c:bubble3D val="0"/>
            <c:extLst>
              <c:ext xmlns:c16="http://schemas.microsoft.com/office/drawing/2014/chart" uri="{C3380CC4-5D6E-409C-BE32-E72D297353CC}">
                <c16:uniqueId val="{00000007-94B3-4053-9B68-3ADFAAAC9AD6}"/>
              </c:ext>
            </c:extLst>
          </c:dPt>
          <c:dPt>
            <c:idx val="8"/>
            <c:invertIfNegative val="0"/>
            <c:bubble3D val="0"/>
            <c:extLst>
              <c:ext xmlns:c16="http://schemas.microsoft.com/office/drawing/2014/chart" uri="{C3380CC4-5D6E-409C-BE32-E72D297353CC}">
                <c16:uniqueId val="{00000008-94B3-4053-9B68-3ADFAAAC9AD6}"/>
              </c:ext>
            </c:extLst>
          </c:dPt>
          <c:dPt>
            <c:idx val="9"/>
            <c:invertIfNegative val="0"/>
            <c:bubble3D val="0"/>
            <c:extLst>
              <c:ext xmlns:c16="http://schemas.microsoft.com/office/drawing/2014/chart" uri="{C3380CC4-5D6E-409C-BE32-E72D297353CC}">
                <c16:uniqueId val="{00000009-94B3-4053-9B68-3ADFAAAC9AD6}"/>
              </c:ext>
            </c:extLst>
          </c:dPt>
          <c:dPt>
            <c:idx val="10"/>
            <c:invertIfNegative val="0"/>
            <c:bubble3D val="0"/>
            <c:extLst>
              <c:ext xmlns:c16="http://schemas.microsoft.com/office/drawing/2014/chart" uri="{C3380CC4-5D6E-409C-BE32-E72D297353CC}">
                <c16:uniqueId val="{0000000A-94B3-4053-9B68-3ADFAAAC9AD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8.5999999999999993E-2</c:v>
                </c:pt>
                <c:pt idx="1">
                  <c:v>9.3000000000000013E-2</c:v>
                </c:pt>
                <c:pt idx="2">
                  <c:v>9.6999999999999989E-2</c:v>
                </c:pt>
                <c:pt idx="3">
                  <c:v>0.105</c:v>
                </c:pt>
                <c:pt idx="4">
                  <c:v>0.105</c:v>
                </c:pt>
                <c:pt idx="5">
                  <c:v>0.11</c:v>
                </c:pt>
                <c:pt idx="6">
                  <c:v>0.11199999999999999</c:v>
                </c:pt>
                <c:pt idx="7">
                  <c:v>0.115</c:v>
                </c:pt>
                <c:pt idx="8">
                  <c:v>0.11900000000000001</c:v>
                </c:pt>
                <c:pt idx="9">
                  <c:v>0.114</c:v>
                </c:pt>
                <c:pt idx="10">
                  <c:v>0.113</c:v>
                </c:pt>
                <c:pt idx="11">
                  <c:v>0.108</c:v>
                </c:pt>
              </c:numCache>
            </c:numRef>
          </c:val>
          <c:extLst>
            <c:ext xmlns:c16="http://schemas.microsoft.com/office/drawing/2014/chart" uri="{C3380CC4-5D6E-409C-BE32-E72D297353CC}">
              <c16:uniqueId val="{0000000D-CA71-4BB7-8FB3-BEE78001EAAB}"/>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8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1.4</c:v>
                </c:pt>
                <c:pt idx="1">
                  <c:v>1.6</c:v>
                </c:pt>
                <c:pt idx="2">
                  <c:v>1.5</c:v>
                </c:pt>
                <c:pt idx="3">
                  <c:v>1.2</c:v>
                </c:pt>
                <c:pt idx="4">
                  <c:v>1.5</c:v>
                </c:pt>
                <c:pt idx="5">
                  <c:v>0.9</c:v>
                </c:pt>
                <c:pt idx="6">
                  <c:v>0.9</c:v>
                </c:pt>
                <c:pt idx="7">
                  <c:v>0.8</c:v>
                </c:pt>
                <c:pt idx="8">
                  <c:v>0.7</c:v>
                </c:pt>
                <c:pt idx="9">
                  <c:v>0.5</c:v>
                </c:pt>
                <c:pt idx="10">
                  <c:v>0.5</c:v>
                </c:pt>
                <c:pt idx="11">
                  <c:v>0.7</c:v>
                </c:pt>
                <c:pt idx="12">
                  <c:v>0.7</c:v>
                </c:pt>
                <c:pt idx="13">
                  <c:v>0.5</c:v>
                </c:pt>
                <c:pt idx="14">
                  <c:v>0.8</c:v>
                </c:pt>
                <c:pt idx="15">
                  <c:v>0.5</c:v>
                </c:pt>
                <c:pt idx="16">
                  <c:v>0.8</c:v>
                </c:pt>
                <c:pt idx="17">
                  <c:v>0.5</c:v>
                </c:pt>
                <c:pt idx="18">
                  <c:v>1.2</c:v>
                </c:pt>
                <c:pt idx="19">
                  <c:v>0.5</c:v>
                </c:pt>
                <c:pt idx="20">
                  <c:v>0.5</c:v>
                </c:pt>
                <c:pt idx="21">
                  <c:v>0.6</c:v>
                </c:pt>
                <c:pt idx="22">
                  <c:v>0.8</c:v>
                </c:pt>
              </c:numCache>
            </c:numRef>
          </c:val>
          <c:extLst>
            <c:ext xmlns:c16="http://schemas.microsoft.com/office/drawing/2014/chart" uri="{C3380CC4-5D6E-409C-BE32-E72D297353CC}">
              <c16:uniqueId val="{00000000-6590-41F4-B770-C7330BDE90F8}"/>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9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58.2</c:v>
                </c:pt>
                <c:pt idx="1">
                  <c:v>56.8</c:v>
                </c:pt>
                <c:pt idx="2">
                  <c:v>59</c:v>
                </c:pt>
                <c:pt idx="3">
                  <c:v>66.5</c:v>
                </c:pt>
                <c:pt idx="4">
                  <c:v>60.5</c:v>
                </c:pt>
                <c:pt idx="5">
                  <c:v>73</c:v>
                </c:pt>
                <c:pt idx="6">
                  <c:v>75.3</c:v>
                </c:pt>
                <c:pt idx="7">
                  <c:v>78.7</c:v>
                </c:pt>
                <c:pt idx="8">
                  <c:v>79.3</c:v>
                </c:pt>
                <c:pt idx="9">
                  <c:v>84.4</c:v>
                </c:pt>
                <c:pt idx="10">
                  <c:v>86.2</c:v>
                </c:pt>
                <c:pt idx="11">
                  <c:v>81.599999999999994</c:v>
                </c:pt>
                <c:pt idx="12">
                  <c:v>83</c:v>
                </c:pt>
                <c:pt idx="13">
                  <c:v>85</c:v>
                </c:pt>
                <c:pt idx="14">
                  <c:v>77</c:v>
                </c:pt>
                <c:pt idx="15">
                  <c:v>86</c:v>
                </c:pt>
                <c:pt idx="16">
                  <c:v>82</c:v>
                </c:pt>
                <c:pt idx="17">
                  <c:v>85</c:v>
                </c:pt>
                <c:pt idx="18">
                  <c:v>79.400000000000006</c:v>
                </c:pt>
                <c:pt idx="19">
                  <c:v>83</c:v>
                </c:pt>
                <c:pt idx="20">
                  <c:v>85</c:v>
                </c:pt>
                <c:pt idx="21">
                  <c:v>84</c:v>
                </c:pt>
                <c:pt idx="22">
                  <c:v>84</c:v>
                </c:pt>
              </c:numCache>
            </c:numRef>
          </c:val>
          <c:extLst>
            <c:ext xmlns:c16="http://schemas.microsoft.com/office/drawing/2014/chart" uri="{C3380CC4-5D6E-409C-BE32-E72D297353CC}">
              <c16:uniqueId val="{00000000-234D-4245-A513-B8E4D1D296A0}"/>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3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262</c:v>
                </c:pt>
                <c:pt idx="1">
                  <c:v>276</c:v>
                </c:pt>
                <c:pt idx="2">
                  <c:v>281</c:v>
                </c:pt>
                <c:pt idx="3">
                  <c:v>263</c:v>
                </c:pt>
                <c:pt idx="4">
                  <c:v>289</c:v>
                </c:pt>
                <c:pt idx="5">
                  <c:v>251</c:v>
                </c:pt>
                <c:pt idx="6">
                  <c:v>259</c:v>
                </c:pt>
                <c:pt idx="7">
                  <c:v>277</c:v>
                </c:pt>
                <c:pt idx="8">
                  <c:v>315</c:v>
                </c:pt>
                <c:pt idx="9">
                  <c:v>268</c:v>
                </c:pt>
                <c:pt idx="10">
                  <c:v>291</c:v>
                </c:pt>
                <c:pt idx="11">
                  <c:v>265</c:v>
                </c:pt>
                <c:pt idx="12">
                  <c:v>274</c:v>
                </c:pt>
                <c:pt idx="13">
                  <c:v>317</c:v>
                </c:pt>
                <c:pt idx="14">
                  <c:v>283</c:v>
                </c:pt>
                <c:pt idx="15">
                  <c:v>281</c:v>
                </c:pt>
                <c:pt idx="16">
                  <c:v>316</c:v>
                </c:pt>
                <c:pt idx="17">
                  <c:v>274</c:v>
                </c:pt>
                <c:pt idx="18">
                  <c:v>282</c:v>
                </c:pt>
                <c:pt idx="19">
                  <c:v>275</c:v>
                </c:pt>
                <c:pt idx="20">
                  <c:v>281</c:v>
                </c:pt>
                <c:pt idx="21">
                  <c:v>288</c:v>
                </c:pt>
                <c:pt idx="22">
                  <c:v>259</c:v>
                </c:pt>
              </c:numCache>
            </c:numRef>
          </c:val>
          <c:smooth val="0"/>
          <c:extLst>
            <c:ext xmlns:c16="http://schemas.microsoft.com/office/drawing/2014/chart" uri="{C3380CC4-5D6E-409C-BE32-E72D297353CC}">
              <c16:uniqueId val="{00000000-0FD9-406C-9E06-7020BFA10B1B}"/>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29"/>
  </c:pivotSource>
  <c:chart>
    <c:title>
      <c:tx>
        <c:strRef>
          <c:f>Pivot_2025!$B$1</c:f>
          <c:strCache>
            <c:ptCount val="1"/>
            <c:pt idx="0">
              <c:v>Grimstad</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69953.590609079562</c:v>
                </c:pt>
                <c:pt idx="1">
                  <c:v>69738.281793486298</c:v>
                </c:pt>
                <c:pt idx="2">
                  <c:v>65606.867165421048</c:v>
                </c:pt>
                <c:pt idx="3">
                  <c:v>62630.215177656639</c:v>
                </c:pt>
                <c:pt idx="4">
                  <c:v>67125.566553569864</c:v>
                </c:pt>
                <c:pt idx="5">
                  <c:v>61047.315757478507</c:v>
                </c:pt>
                <c:pt idx="6">
                  <c:v>61566.189999348673</c:v>
                </c:pt>
                <c:pt idx="7">
                  <c:v>58583.439582662744</c:v>
                </c:pt>
                <c:pt idx="8">
                  <c:v>60932.29882839723</c:v>
                </c:pt>
                <c:pt idx="9">
                  <c:v>63419.505616901253</c:v>
                </c:pt>
                <c:pt idx="10">
                  <c:v>62489.508389085153</c:v>
                </c:pt>
                <c:pt idx="11">
                  <c:v>61946.169042332731</c:v>
                </c:pt>
              </c:numCache>
            </c:numRef>
          </c:val>
          <c:smooth val="0"/>
          <c:extLst>
            <c:ext xmlns:c16="http://schemas.microsoft.com/office/drawing/2014/chart" uri="{C3380CC4-5D6E-409C-BE32-E72D297353CC}">
              <c16:uniqueId val="{00000000-C8FF-4CE4-9253-6F0BDA2B2DE2}"/>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61047.315757478507</c:v>
                </c:pt>
                <c:pt idx="6" formatCode="0">
                  <c:v>57410.238779279454</c:v>
                </c:pt>
                <c:pt idx="7" formatCode="0">
                  <c:v>53989.851573287546</c:v>
                </c:pt>
                <c:pt idx="8" formatCode="0">
                  <c:v>50773.244196254222</c:v>
                </c:pt>
                <c:pt idx="9" formatCode="0">
                  <c:v>47748.275853529791</c:v>
                </c:pt>
                <c:pt idx="10" formatCode="0">
                  <c:v>44903.529074728191</c:v>
                </c:pt>
                <c:pt idx="11" formatCode="0">
                  <c:v>42228.266619514034</c:v>
                </c:pt>
                <c:pt idx="12" formatCode="0">
                  <c:v>39712.390950856628</c:v>
                </c:pt>
                <c:pt idx="13" formatCode="0">
                  <c:v>37346.406122786495</c:v>
                </c:pt>
                <c:pt idx="14" formatCode="0">
                  <c:v>35121.381938803119</c:v>
                </c:pt>
                <c:pt idx="15" formatCode="0">
                  <c:v>33028.920245653106</c:v>
                </c:pt>
                <c:pt idx="16" formatCode="0">
                  <c:v>31061.123235257586</c:v>
                </c:pt>
                <c:pt idx="17" formatCode="0">
                  <c:v>29210.56363514741</c:v>
                </c:pt>
                <c:pt idx="18" formatCode="0">
                  <c:v>27470.256674892596</c:v>
                </c:pt>
              </c:numCache>
            </c:numRef>
          </c:val>
          <c:smooth val="0"/>
          <c:extLst>
            <c:ext xmlns:c16="http://schemas.microsoft.com/office/drawing/2014/chart" uri="{C3380CC4-5D6E-409C-BE32-E72D297353CC}">
              <c16:uniqueId val="{00000001-C8FF-4CE4-9253-6F0BDA2B2DE2}"/>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16"/>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Grimstad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14</c:v>
                </c:pt>
                <c:pt idx="2">
                  <c:v>5</c:v>
                </c:pt>
                <c:pt idx="3">
                  <c:v>64</c:v>
                </c:pt>
                <c:pt idx="4">
                  <c:v>9</c:v>
                </c:pt>
                <c:pt idx="5">
                  <c:v>4</c:v>
                </c:pt>
              </c:numCache>
            </c:numRef>
          </c:val>
          <c:extLst>
            <c:ext xmlns:c16="http://schemas.microsoft.com/office/drawing/2014/chart" uri="{C3380CC4-5D6E-409C-BE32-E72D297353CC}">
              <c16:uniqueId val="{00000000-9D3D-41D1-82C7-AF7719FA2EDD}"/>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9D3D-41D1-82C7-AF7719FA2EDD}"/>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1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183</c:v>
                </c:pt>
                <c:pt idx="1">
                  <c:v>241</c:v>
                </c:pt>
                <c:pt idx="2">
                  <c:v>245</c:v>
                </c:pt>
                <c:pt idx="3">
                  <c:v>245</c:v>
                </c:pt>
                <c:pt idx="4">
                  <c:v>246</c:v>
                </c:pt>
                <c:pt idx="5">
                  <c:v>256</c:v>
                </c:pt>
              </c:numCache>
            </c:numRef>
          </c:val>
          <c:extLst>
            <c:ext xmlns:c16="http://schemas.microsoft.com/office/drawing/2014/chart" uri="{C3380CC4-5D6E-409C-BE32-E72D297353CC}">
              <c16:uniqueId val="{00000000-DFF1-4675-A1F2-9DD7EF222C64}"/>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2106</c:v>
                </c:pt>
                <c:pt idx="1">
                  <c:v>2088</c:v>
                </c:pt>
                <c:pt idx="2">
                  <c:v>2131</c:v>
                </c:pt>
                <c:pt idx="3">
                  <c:v>2176</c:v>
                </c:pt>
                <c:pt idx="4">
                  <c:v>2287</c:v>
                </c:pt>
                <c:pt idx="5">
                  <c:v>2277</c:v>
                </c:pt>
              </c:numCache>
            </c:numRef>
          </c:val>
          <c:extLst>
            <c:ext xmlns:c16="http://schemas.microsoft.com/office/drawing/2014/chart" uri="{C3380CC4-5D6E-409C-BE32-E72D297353CC}">
              <c16:uniqueId val="{00000001-DFF1-4675-A1F2-9DD7EF222C64}"/>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92</c:v>
                </c:pt>
                <c:pt idx="1">
                  <c:v>102</c:v>
                </c:pt>
                <c:pt idx="2">
                  <c:v>107</c:v>
                </c:pt>
                <c:pt idx="3">
                  <c:v>110</c:v>
                </c:pt>
                <c:pt idx="4">
                  <c:v>179</c:v>
                </c:pt>
                <c:pt idx="5">
                  <c:v>146</c:v>
                </c:pt>
              </c:numCache>
            </c:numRef>
          </c:val>
          <c:extLst>
            <c:ext xmlns:c16="http://schemas.microsoft.com/office/drawing/2014/chart" uri="{C3380CC4-5D6E-409C-BE32-E72D297353CC}">
              <c16:uniqueId val="{00000002-DFF1-4675-A1F2-9DD7EF222C64}"/>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6000</c:v>
                </c:pt>
                <c:pt idx="1">
                  <c:v>5952</c:v>
                </c:pt>
                <c:pt idx="2">
                  <c:v>6079</c:v>
                </c:pt>
                <c:pt idx="3">
                  <c:v>6064</c:v>
                </c:pt>
                <c:pt idx="4">
                  <c:v>6245</c:v>
                </c:pt>
                <c:pt idx="5">
                  <c:v>6253</c:v>
                </c:pt>
              </c:numCache>
            </c:numRef>
          </c:val>
          <c:extLst>
            <c:ext xmlns:c16="http://schemas.microsoft.com/office/drawing/2014/chart" uri="{C3380CC4-5D6E-409C-BE32-E72D297353CC}">
              <c16:uniqueId val="{00000003-DFF1-4675-A1F2-9DD7EF222C64}"/>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DFF1-4675-A1F2-9DD7EF222C64}"/>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DFF1-4675-A1F2-9DD7EF222C64}"/>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DFF1-4675-A1F2-9DD7EF222C64}"/>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DFF1-4675-A1F2-9DD7EF222C64}"/>
              </c:ext>
            </c:extLst>
          </c:dPt>
          <c:dPt>
            <c:idx val="4"/>
            <c:invertIfNegative val="0"/>
            <c:bubble3D val="0"/>
            <c:extLst>
              <c:ext xmlns:c16="http://schemas.microsoft.com/office/drawing/2014/chart" uri="{C3380CC4-5D6E-409C-BE32-E72D297353CC}">
                <c16:uniqueId val="{0000000C-DFF1-4675-A1F2-9DD7EF222C64}"/>
              </c:ext>
            </c:extLst>
          </c:dPt>
          <c:dPt>
            <c:idx val="5"/>
            <c:invertIfNegative val="0"/>
            <c:bubble3D val="0"/>
            <c:extLst>
              <c:ext xmlns:c16="http://schemas.microsoft.com/office/drawing/2014/chart" uri="{C3380CC4-5D6E-409C-BE32-E72D297353CC}">
                <c16:uniqueId val="{0000000D-DFF1-4675-A1F2-9DD7EF222C64}"/>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F1-4675-A1F2-9DD7EF222C64}"/>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F1-4675-A1F2-9DD7EF222C64}"/>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FF1-4675-A1F2-9DD7EF222C64}"/>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FF1-4675-A1F2-9DD7EF222C6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877</c:v>
                </c:pt>
                <c:pt idx="1">
                  <c:v>1006</c:v>
                </c:pt>
                <c:pt idx="2">
                  <c:v>1230</c:v>
                </c:pt>
                <c:pt idx="3">
                  <c:v>1249</c:v>
                </c:pt>
                <c:pt idx="4">
                  <c:v>1246</c:v>
                </c:pt>
                <c:pt idx="5">
                  <c:v>1292</c:v>
                </c:pt>
              </c:numCache>
            </c:numRef>
          </c:val>
          <c:extLst>
            <c:ext xmlns:c16="http://schemas.microsoft.com/office/drawing/2014/chart" uri="{C3380CC4-5D6E-409C-BE32-E72D297353CC}">
              <c16:uniqueId val="{0000000E-DFF1-4675-A1F2-9DD7EF222C64}"/>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2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5DFC-4DE3-9B78-80671E380F7F}"/>
              </c:ext>
            </c:extLst>
          </c:dPt>
          <c:dPt>
            <c:idx val="1"/>
            <c:bubble3D val="0"/>
            <c:spPr>
              <a:solidFill>
                <a:schemeClr val="accent2"/>
              </a:solidFill>
              <a:ln>
                <a:noFill/>
              </a:ln>
              <a:effectLst/>
            </c:spPr>
            <c:extLst>
              <c:ext xmlns:c16="http://schemas.microsoft.com/office/drawing/2014/chart" uri="{C3380CC4-5D6E-409C-BE32-E72D297353CC}">
                <c16:uniqueId val="{00000003-5DFC-4DE3-9B78-80671E380F7F}"/>
              </c:ext>
            </c:extLst>
          </c:dPt>
          <c:dPt>
            <c:idx val="2"/>
            <c:bubble3D val="0"/>
            <c:spPr>
              <a:solidFill>
                <a:schemeClr val="accent3"/>
              </a:solidFill>
              <a:ln>
                <a:noFill/>
              </a:ln>
              <a:effectLst/>
            </c:spPr>
            <c:extLst>
              <c:ext xmlns:c16="http://schemas.microsoft.com/office/drawing/2014/chart" uri="{C3380CC4-5D6E-409C-BE32-E72D297353CC}">
                <c16:uniqueId val="{00000005-5DFC-4DE3-9B78-80671E380F7F}"/>
              </c:ext>
            </c:extLst>
          </c:dPt>
          <c:dPt>
            <c:idx val="3"/>
            <c:bubble3D val="0"/>
            <c:spPr>
              <a:solidFill>
                <a:schemeClr val="accent4"/>
              </a:solidFill>
              <a:ln>
                <a:noFill/>
              </a:ln>
              <a:effectLst/>
            </c:spPr>
            <c:extLst>
              <c:ext xmlns:c16="http://schemas.microsoft.com/office/drawing/2014/chart" uri="{C3380CC4-5D6E-409C-BE32-E72D297353CC}">
                <c16:uniqueId val="{00000007-5DFC-4DE3-9B78-80671E380F7F}"/>
              </c:ext>
            </c:extLst>
          </c:dPt>
          <c:dPt>
            <c:idx val="4"/>
            <c:bubble3D val="0"/>
            <c:spPr>
              <a:solidFill>
                <a:schemeClr val="accent5"/>
              </a:solidFill>
              <a:ln>
                <a:noFill/>
              </a:ln>
              <a:effectLst/>
            </c:spPr>
            <c:extLst>
              <c:ext xmlns:c16="http://schemas.microsoft.com/office/drawing/2014/chart" uri="{C3380CC4-5D6E-409C-BE32-E72D297353CC}">
                <c16:uniqueId val="{00000009-5DFC-4DE3-9B78-80671E380F7F}"/>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DFC-4DE3-9B78-80671E380F7F}"/>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256</c:v>
                </c:pt>
                <c:pt idx="1">
                  <c:v>2277</c:v>
                </c:pt>
                <c:pt idx="2">
                  <c:v>146</c:v>
                </c:pt>
                <c:pt idx="3">
                  <c:v>6253</c:v>
                </c:pt>
                <c:pt idx="4">
                  <c:v>1292</c:v>
                </c:pt>
              </c:numCache>
            </c:numRef>
          </c:val>
          <c:extLst>
            <c:ext xmlns:c16="http://schemas.microsoft.com/office/drawing/2014/chart" uri="{C3380CC4-5D6E-409C-BE32-E72D297353CC}">
              <c16:uniqueId val="{0000000A-5DFC-4DE3-9B78-80671E380F7F}"/>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1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16 Trelast- og trevareindustri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148</c:v>
                </c:pt>
                <c:pt idx="1">
                  <c:v>147</c:v>
                </c:pt>
                <c:pt idx="2">
                  <c:v>153</c:v>
                </c:pt>
                <c:pt idx="3">
                  <c:v>143</c:v>
                </c:pt>
                <c:pt idx="4">
                  <c:v>135</c:v>
                </c:pt>
                <c:pt idx="5">
                  <c:v>126</c:v>
                </c:pt>
              </c:numCache>
            </c:numRef>
          </c:val>
          <c:smooth val="0"/>
          <c:extLst>
            <c:ext xmlns:c16="http://schemas.microsoft.com/office/drawing/2014/chart" uri="{C3380CC4-5D6E-409C-BE32-E72D297353CC}">
              <c16:uniqueId val="{00000000-FB4D-4288-8DDB-FD4C5BE8DB85}"/>
            </c:ext>
          </c:extLst>
        </c:ser>
        <c:ser>
          <c:idx val="3"/>
          <c:order val="1"/>
          <c:tx>
            <c:strRef>
              <c:f>'pivot 2 siffer'!$C$4:$C$5</c:f>
              <c:strCache>
                <c:ptCount val="1"/>
                <c:pt idx="0">
                  <c:v>30 Transportmiddelindustri ellers</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235</c:v>
                </c:pt>
                <c:pt idx="1">
                  <c:v>217</c:v>
                </c:pt>
                <c:pt idx="2">
                  <c:v>191</c:v>
                </c:pt>
                <c:pt idx="3">
                  <c:v>201</c:v>
                </c:pt>
                <c:pt idx="4">
                  <c:v>226</c:v>
                </c:pt>
                <c:pt idx="5">
                  <c:v>262</c:v>
                </c:pt>
              </c:numCache>
            </c:numRef>
          </c:val>
          <c:smooth val="0"/>
          <c:extLst>
            <c:ext xmlns:c16="http://schemas.microsoft.com/office/drawing/2014/chart" uri="{C3380CC4-5D6E-409C-BE32-E72D297353CC}">
              <c16:uniqueId val="{00000001-FB4D-4288-8DDB-FD4C5BE8DB85}"/>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313</c:v>
                </c:pt>
                <c:pt idx="1">
                  <c:v>314</c:v>
                </c:pt>
                <c:pt idx="2">
                  <c:v>336</c:v>
                </c:pt>
                <c:pt idx="3">
                  <c:v>349</c:v>
                </c:pt>
                <c:pt idx="4">
                  <c:v>330</c:v>
                </c:pt>
                <c:pt idx="5">
                  <c:v>329</c:v>
                </c:pt>
              </c:numCache>
            </c:numRef>
          </c:val>
          <c:smooth val="0"/>
          <c:extLst>
            <c:ext xmlns:c16="http://schemas.microsoft.com/office/drawing/2014/chart" uri="{C3380CC4-5D6E-409C-BE32-E72D297353CC}">
              <c16:uniqueId val="{00000002-FB4D-4288-8DDB-FD4C5BE8DB85}"/>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464</c:v>
                </c:pt>
                <c:pt idx="1">
                  <c:v>439</c:v>
                </c:pt>
                <c:pt idx="2">
                  <c:v>451</c:v>
                </c:pt>
                <c:pt idx="3">
                  <c:v>463</c:v>
                </c:pt>
                <c:pt idx="4">
                  <c:v>497</c:v>
                </c:pt>
                <c:pt idx="5">
                  <c:v>494</c:v>
                </c:pt>
              </c:numCache>
            </c:numRef>
          </c:val>
          <c:smooth val="0"/>
          <c:extLst>
            <c:ext xmlns:c16="http://schemas.microsoft.com/office/drawing/2014/chart" uri="{C3380CC4-5D6E-409C-BE32-E72D297353CC}">
              <c16:uniqueId val="{00000003-FB4D-4288-8DDB-FD4C5BE8DB85}"/>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3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Grimstad</c:v>
                </c:pt>
              </c:strCache>
            </c:strRef>
          </c:cat>
          <c:val>
            <c:numRef>
              <c:f>Pivot_tom_2025!$B$6:$B$8</c:f>
              <c:numCache>
                <c:formatCode>General</c:formatCode>
                <c:ptCount val="2"/>
                <c:pt idx="0">
                  <c:v>42.6</c:v>
                </c:pt>
                <c:pt idx="1">
                  <c:v>42.8</c:v>
                </c:pt>
              </c:numCache>
            </c:numRef>
          </c:val>
          <c:extLst>
            <c:ext xmlns:c16="http://schemas.microsoft.com/office/drawing/2014/chart" uri="{C3380CC4-5D6E-409C-BE32-E72D297353CC}">
              <c16:uniqueId val="{00000000-33C0-4982-9FD4-2EF70663398A}"/>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Grimstad</c:v>
                </c:pt>
              </c:strCache>
            </c:strRef>
          </c:cat>
          <c:val>
            <c:numRef>
              <c:f>Pivot_tom_2025!$C$6:$C$8</c:f>
              <c:numCache>
                <c:formatCode>General</c:formatCode>
                <c:ptCount val="2"/>
                <c:pt idx="0">
                  <c:v>42.8</c:v>
                </c:pt>
                <c:pt idx="1">
                  <c:v>44.2</c:v>
                </c:pt>
              </c:numCache>
            </c:numRef>
          </c:val>
          <c:extLst>
            <c:ext xmlns:c16="http://schemas.microsoft.com/office/drawing/2014/chart" uri="{C3380CC4-5D6E-409C-BE32-E72D297353CC}">
              <c16:uniqueId val="{00000001-33C0-4982-9FD4-2EF70663398A}"/>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Grimstad</c:v>
                </c:pt>
              </c:strCache>
            </c:strRef>
          </c:cat>
          <c:val>
            <c:numRef>
              <c:f>Pivot_tom_2025!$D$6:$D$8</c:f>
              <c:numCache>
                <c:formatCode>General</c:formatCode>
                <c:ptCount val="2"/>
                <c:pt idx="0">
                  <c:v>41.5</c:v>
                </c:pt>
                <c:pt idx="1">
                  <c:v>41.9</c:v>
                </c:pt>
              </c:numCache>
            </c:numRef>
          </c:val>
          <c:extLst>
            <c:ext xmlns:c16="http://schemas.microsoft.com/office/drawing/2014/chart" uri="{C3380CC4-5D6E-409C-BE32-E72D297353CC}">
              <c16:uniqueId val="{00000002-33C0-4982-9FD4-2EF70663398A}"/>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Grimstad</c:v>
                </c:pt>
              </c:strCache>
            </c:strRef>
          </c:cat>
          <c:val>
            <c:numRef>
              <c:f>Pivot_tom_2025!$E$6:$E$8</c:f>
              <c:numCache>
                <c:formatCode>General</c:formatCode>
                <c:ptCount val="2"/>
                <c:pt idx="0">
                  <c:v>41.6</c:v>
                </c:pt>
                <c:pt idx="1">
                  <c:v>41.5</c:v>
                </c:pt>
              </c:numCache>
            </c:numRef>
          </c:val>
          <c:extLst>
            <c:ext xmlns:c16="http://schemas.microsoft.com/office/drawing/2014/chart" uri="{C3380CC4-5D6E-409C-BE32-E72D297353CC}">
              <c16:uniqueId val="{00000003-33C0-4982-9FD4-2EF70663398A}"/>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Grimstad</c:v>
                </c:pt>
              </c:strCache>
            </c:strRef>
          </c:cat>
          <c:val>
            <c:numRef>
              <c:f>Pivot_tom_2025!$F$6:$F$8</c:f>
              <c:numCache>
                <c:formatCode>General</c:formatCode>
                <c:ptCount val="2"/>
                <c:pt idx="0">
                  <c:v>42</c:v>
                </c:pt>
                <c:pt idx="1">
                  <c:v>42.7</c:v>
                </c:pt>
              </c:numCache>
            </c:numRef>
          </c:val>
          <c:extLst>
            <c:ext xmlns:c16="http://schemas.microsoft.com/office/drawing/2014/chart" uri="{C3380CC4-5D6E-409C-BE32-E72D297353CC}">
              <c16:uniqueId val="{00000004-33C0-4982-9FD4-2EF70663398A}"/>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9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Fullføring </a:t>
            </a:r>
            <a:r>
              <a:rPr lang="nb-NO" b="0" dirty="0">
                <a:solidFill>
                  <a:sysClr val="windowText" lastClr="000000"/>
                </a:solidFill>
                <a:latin typeface="Arial" panose="020B0604020202020204" pitchFamily="34" charset="0"/>
                <a:cs typeface="Arial" panose="020B0604020202020204" pitchFamily="34" charset="0"/>
              </a:rPr>
              <a:t> </a:t>
            </a:r>
            <a:r>
              <a:rPr lang="nb-NO" b="0" dirty="0" err="1">
                <a:solidFill>
                  <a:sysClr val="windowText" lastClr="000000"/>
                </a:solidFill>
                <a:latin typeface="Arial" panose="020B0604020202020204" pitchFamily="34" charset="0"/>
                <a:cs typeface="Arial" panose="020B0604020202020204" pitchFamily="34" charset="0"/>
              </a:rPr>
              <a:t>vgo</a:t>
            </a:r>
            <a:r>
              <a:rPr lang="nb-NO" b="0" dirty="0">
                <a:solidFill>
                  <a:sysClr val="windowText" lastClr="000000"/>
                </a:solidFill>
                <a:latin typeface="Arial" panose="020B0604020202020204" pitchFamily="34" charset="0"/>
                <a:cs typeface="Arial" panose="020B0604020202020204" pitchFamily="34" charset="0"/>
              </a:rPr>
              <a:t>,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showLegendKey val="0"/>
          <c:showVal val="1"/>
          <c:showCatName val="0"/>
          <c:showSerName val="0"/>
          <c:showPercent val="0"/>
          <c:showBubbleSize val="0"/>
          <c:extLst>
            <c:ext xmlns:c15="http://schemas.microsoft.com/office/drawing/2012/chart" uri="{CE6537A1-D6FC-4f65-9D91-7224C49458BB}"/>
          </c:extLst>
        </c:dLbl>
      </c:pivotFmt>
      <c:pivotFmt>
        <c:idx val="45"/>
        <c:dLbl>
          <c:idx val="0"/>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C380-4997-9476-69E32D8AE7B6}"/>
            </c:ext>
          </c:extLst>
        </c:ser>
        <c:ser>
          <c:idx val="1"/>
          <c:order val="1"/>
          <c:tx>
            <c:strRef>
              <c:f>'Pivot - bruk denne'!$C$5:$C$6</c:f>
              <c:strCache>
                <c:ptCount val="1"/>
                <c:pt idx="0">
                  <c:v>Grimstad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83</c:v>
                </c:pt>
                <c:pt idx="1">
                  <c:v>80.400000000000006</c:v>
                </c:pt>
                <c:pt idx="2">
                  <c:v>81.8</c:v>
                </c:pt>
                <c:pt idx="3">
                  <c:v>81.7</c:v>
                </c:pt>
                <c:pt idx="4">
                  <c:v>82.6</c:v>
                </c:pt>
                <c:pt idx="5">
                  <c:v>80.5</c:v>
                </c:pt>
              </c:numCache>
            </c:numRef>
          </c:val>
          <c:extLst>
            <c:ext xmlns:c16="http://schemas.microsoft.com/office/drawing/2014/chart" uri="{C3380CC4-5D6E-409C-BE32-E72D297353CC}">
              <c16:uniqueId val="{00000001-C380-4997-9476-69E32D8AE7B6}"/>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C1C7-4DF7-B882-5824EA6E1902}"/>
              </c:ext>
            </c:extLst>
          </c:dPt>
          <c:dPt>
            <c:idx val="3"/>
            <c:invertIfNegative val="0"/>
            <c:bubble3D val="0"/>
            <c:spPr>
              <a:solidFill>
                <a:schemeClr val="tx2"/>
              </a:solidFill>
              <a:ln>
                <a:noFill/>
              </a:ln>
              <a:effectLst/>
            </c:spPr>
            <c:extLst>
              <c:ext xmlns:c16="http://schemas.microsoft.com/office/drawing/2014/chart" uri="{C3380CC4-5D6E-409C-BE32-E72D297353CC}">
                <c16:uniqueId val="{00000003-C1C7-4DF7-B882-5824EA6E1902}"/>
              </c:ext>
            </c:extLst>
          </c:dPt>
          <c:dPt>
            <c:idx val="11"/>
            <c:invertIfNegative val="0"/>
            <c:bubble3D val="0"/>
            <c:spPr>
              <a:solidFill>
                <a:srgbClr val="002060"/>
              </a:solidFill>
              <a:ln>
                <a:noFill/>
              </a:ln>
              <a:effectLst/>
            </c:spPr>
            <c:extLst>
              <c:ext xmlns:c16="http://schemas.microsoft.com/office/drawing/2014/chart" uri="{C3380CC4-5D6E-409C-BE32-E72D297353CC}">
                <c16:uniqueId val="{00000005-C1C7-4DF7-B882-5824EA6E1902}"/>
              </c:ext>
            </c:extLst>
          </c:dPt>
          <c:dPt>
            <c:idx val="15"/>
            <c:invertIfNegative val="0"/>
            <c:bubble3D val="0"/>
            <c:spPr>
              <a:solidFill>
                <a:srgbClr val="FF0000"/>
              </a:solidFill>
              <a:ln>
                <a:noFill/>
              </a:ln>
              <a:effectLst/>
            </c:spPr>
            <c:extLst>
              <c:ext xmlns:c16="http://schemas.microsoft.com/office/drawing/2014/chart" uri="{C3380CC4-5D6E-409C-BE32-E72D297353CC}">
                <c16:uniqueId val="{00000007-C1C7-4DF7-B882-5824EA6E1902}"/>
              </c:ext>
            </c:extLst>
          </c:dPt>
          <c:dPt>
            <c:idx val="16"/>
            <c:invertIfNegative val="0"/>
            <c:bubble3D val="0"/>
            <c:spPr>
              <a:solidFill>
                <a:srgbClr val="002060"/>
              </a:solidFill>
              <a:ln>
                <a:noFill/>
              </a:ln>
              <a:effectLst/>
            </c:spPr>
            <c:extLst>
              <c:ext xmlns:c16="http://schemas.microsoft.com/office/drawing/2014/chart" uri="{C3380CC4-5D6E-409C-BE32-E72D297353CC}">
                <c16:uniqueId val="{00000009-C1C7-4DF7-B882-5824EA6E1902}"/>
              </c:ext>
            </c:extLst>
          </c:dPt>
          <c:dPt>
            <c:idx val="17"/>
            <c:invertIfNegative val="0"/>
            <c:bubble3D val="0"/>
            <c:spPr>
              <a:solidFill>
                <a:srgbClr val="002060"/>
              </a:solidFill>
              <a:ln>
                <a:noFill/>
              </a:ln>
              <a:effectLst/>
            </c:spPr>
            <c:extLst>
              <c:ext xmlns:c16="http://schemas.microsoft.com/office/drawing/2014/chart" uri="{C3380CC4-5D6E-409C-BE32-E72D297353CC}">
                <c16:uniqueId val="{0000000B-C1C7-4DF7-B882-5824EA6E1902}"/>
              </c:ext>
            </c:extLst>
          </c:dPt>
          <c:dPt>
            <c:idx val="19"/>
            <c:invertIfNegative val="0"/>
            <c:bubble3D val="0"/>
            <c:spPr>
              <a:solidFill>
                <a:schemeClr val="tx2"/>
              </a:solidFill>
              <a:ln>
                <a:noFill/>
              </a:ln>
              <a:effectLst/>
            </c:spPr>
            <c:extLst>
              <c:ext xmlns:c16="http://schemas.microsoft.com/office/drawing/2014/chart" uri="{C3380CC4-5D6E-409C-BE32-E72D297353CC}">
                <c16:uniqueId val="{0000000D-C1C7-4DF7-B882-5824EA6E1902}"/>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0E-C1C7-4DF7-B882-5824EA6E1902}"/>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F-C1C7-4DF7-B882-5824EA6E1902}"/>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5469-42DE-9D43-890355938738}"/>
              </c:ext>
            </c:extLst>
          </c:dPt>
          <c:dPt>
            <c:idx val="6"/>
            <c:invertIfNegative val="0"/>
            <c:bubble3D val="0"/>
            <c:spPr>
              <a:solidFill>
                <a:schemeClr val="tx2"/>
              </a:solidFill>
              <a:ln>
                <a:noFill/>
              </a:ln>
              <a:effectLst/>
            </c:spPr>
            <c:extLst>
              <c:ext xmlns:c16="http://schemas.microsoft.com/office/drawing/2014/chart" uri="{C3380CC4-5D6E-409C-BE32-E72D297353CC}">
                <c16:uniqueId val="{00000003-5469-42DE-9D43-890355938738}"/>
              </c:ext>
            </c:extLst>
          </c:dPt>
          <c:dPt>
            <c:idx val="9"/>
            <c:invertIfNegative val="0"/>
            <c:bubble3D val="0"/>
            <c:spPr>
              <a:solidFill>
                <a:schemeClr val="tx2"/>
              </a:solidFill>
              <a:ln>
                <a:noFill/>
              </a:ln>
              <a:effectLst/>
            </c:spPr>
            <c:extLst>
              <c:ext xmlns:c16="http://schemas.microsoft.com/office/drawing/2014/chart" uri="{C3380CC4-5D6E-409C-BE32-E72D297353CC}">
                <c16:uniqueId val="{00000005-5469-42DE-9D43-890355938738}"/>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7-5469-42DE-9D43-890355938738}"/>
              </c:ext>
            </c:extLst>
          </c:dPt>
          <c:dPt>
            <c:idx val="15"/>
            <c:invertIfNegative val="0"/>
            <c:bubble3D val="0"/>
            <c:spPr>
              <a:solidFill>
                <a:srgbClr val="FFC000"/>
              </a:solidFill>
              <a:ln>
                <a:noFill/>
              </a:ln>
              <a:effectLst/>
            </c:spPr>
            <c:extLst>
              <c:ext xmlns:c16="http://schemas.microsoft.com/office/drawing/2014/chart" uri="{C3380CC4-5D6E-409C-BE32-E72D297353CC}">
                <c16:uniqueId val="{00000009-5469-42DE-9D43-890355938738}"/>
              </c:ext>
            </c:extLst>
          </c:dPt>
          <c:dPt>
            <c:idx val="16"/>
            <c:invertIfNegative val="0"/>
            <c:bubble3D val="0"/>
            <c:spPr>
              <a:solidFill>
                <a:schemeClr val="tx2"/>
              </a:solidFill>
              <a:ln>
                <a:noFill/>
              </a:ln>
              <a:effectLst/>
            </c:spPr>
            <c:extLst>
              <c:ext xmlns:c16="http://schemas.microsoft.com/office/drawing/2014/chart" uri="{C3380CC4-5D6E-409C-BE32-E72D297353CC}">
                <c16:uniqueId val="{0000000B-5469-42DE-9D43-890355938738}"/>
              </c:ext>
            </c:extLst>
          </c:dPt>
          <c:dPt>
            <c:idx val="22"/>
            <c:invertIfNegative val="0"/>
            <c:bubble3D val="0"/>
            <c:spPr>
              <a:solidFill>
                <a:schemeClr val="tx2"/>
              </a:solidFill>
              <a:ln>
                <a:noFill/>
              </a:ln>
              <a:effectLst/>
            </c:spPr>
            <c:extLst>
              <c:ext xmlns:c16="http://schemas.microsoft.com/office/drawing/2014/chart" uri="{C3380CC4-5D6E-409C-BE32-E72D297353CC}">
                <c16:uniqueId val="{0000000D-5469-42DE-9D43-890355938738}"/>
              </c:ext>
            </c:extLst>
          </c:dPt>
          <c:dPt>
            <c:idx val="23"/>
            <c:invertIfNegative val="0"/>
            <c:bubble3D val="0"/>
            <c:spPr>
              <a:solidFill>
                <a:srgbClr val="002060"/>
              </a:solidFill>
              <a:ln>
                <a:noFill/>
              </a:ln>
              <a:effectLst/>
            </c:spPr>
            <c:extLst>
              <c:ext xmlns:c16="http://schemas.microsoft.com/office/drawing/2014/chart" uri="{C3380CC4-5D6E-409C-BE32-E72D297353CC}">
                <c16:uniqueId val="{0000000F-5469-42DE-9D43-890355938738}"/>
              </c:ext>
            </c:extLst>
          </c:dPt>
          <c:dPt>
            <c:idx val="24"/>
            <c:invertIfNegative val="0"/>
            <c:bubble3D val="0"/>
            <c:spPr>
              <a:solidFill>
                <a:schemeClr val="tx2"/>
              </a:solidFill>
              <a:ln>
                <a:noFill/>
              </a:ln>
              <a:effectLst/>
            </c:spPr>
            <c:extLst>
              <c:ext xmlns:c16="http://schemas.microsoft.com/office/drawing/2014/chart" uri="{C3380CC4-5D6E-409C-BE32-E72D297353CC}">
                <c16:uniqueId val="{00000011-5469-42DE-9D43-890355938738}"/>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12-5469-42DE-9D43-890355938738}"/>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320</cx:pt>
          <cx:pt idx="1">14</cx:pt>
          <cx:pt idx="2">712</cx:pt>
          <cx:pt idx="3">79</cx:pt>
          <cx:pt idx="4">874</cx:pt>
          <cx:pt idx="5">1419</cx:pt>
          <cx:pt idx="6">261</cx:pt>
          <cx:pt idx="7">333</cx:pt>
          <cx:pt idx="8">259</cx:pt>
          <cx:pt idx="9">275</cx:pt>
          <cx:pt idx="10">453</cx:pt>
          <cx:pt idx="11">205</cx:pt>
          <cx:pt idx="12">858</cx:pt>
          <cx:pt idx="13">1483</cx:pt>
          <cx:pt idx="14">2173</cx:pt>
          <cx:pt idx="15">416</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a:solidFill>
                  <a:schemeClr val="tx1"/>
                </a:solidFill>
                <a:effectLst/>
                <a:latin typeface="+mn-lt"/>
                <a:ea typeface="+mn-ea"/>
                <a:cs typeface="+mn-cs"/>
              </a:rPr>
              <a:t>Gjennomsnittsalder Grimstad </a:t>
            </a:r>
            <a:r>
              <a:rPr lang="nb-NO" sz="1200" b="0" i="0" u="none" strike="noStrike" kern="1200" dirty="0">
                <a:solidFill>
                  <a:schemeClr val="tx1"/>
                </a:solidFill>
                <a:effectLst/>
                <a:latin typeface="+mn-lt"/>
                <a:ea typeface="+mn-ea"/>
                <a:cs typeface="+mn-cs"/>
              </a:rPr>
              <a:t>samlet for hele befolkningen</a:t>
            </a:r>
            <a:r>
              <a:rPr lang="nb-NO" sz="1200" b="0" i="0" u="none" strike="noStrike" kern="1200">
                <a:solidFill>
                  <a:schemeClr val="tx1"/>
                </a:solidFill>
                <a:effectLst/>
                <a:latin typeface="+mn-lt"/>
                <a:ea typeface="+mn-ea"/>
                <a:cs typeface="+mn-cs"/>
              </a:rPr>
              <a:t>: 39,8 </a:t>
            </a:r>
            <a:r>
              <a:rPr lang="nb-NO" sz="1200" b="0" i="0" u="none" strike="noStrike" kern="1200" dirty="0">
                <a:solidFill>
                  <a:schemeClr val="tx1"/>
                </a:solidFill>
                <a:effectLst/>
                <a:latin typeface="+mn-lt"/>
                <a:ea typeface="+mn-ea"/>
                <a:cs typeface="+mn-cs"/>
              </a:rPr>
              <a:t>år (SSB – 2025)</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Agder: alle 40,9 – menn 40,2 – kvinner 41,6 (SSB – 2025)</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Norge: alle 41,1 – menn 40,4 – kvinner 41,7 (SSB – 2025)</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Forventa levealder Agder: menn 80,2 - kvinner 83,9 (Tall er gjennomsnitt 2009-2023, FHI)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Forventet levealder Norge: menn 80,5 - kvinner 84,1 </a:t>
            </a:r>
            <a:r>
              <a:rPr lang="nn-NO" sz="1200" b="0" i="0" u="none" strike="noStrike" kern="1200" dirty="0">
                <a:solidFill>
                  <a:schemeClr val="tx1"/>
                </a:solidFill>
                <a:effectLst/>
                <a:latin typeface="+mn-lt"/>
                <a:ea typeface="+mn-ea"/>
                <a:cs typeface="+mn-cs"/>
              </a:rPr>
              <a:t>(Tall er gjennomsnitt 2009-2023, FHI) </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Areal tall (2025), Verna areal (2025), </a:t>
            </a:r>
            <a:r>
              <a:rPr lang="nn-NO" sz="1200" b="0" i="0" u="none" strike="noStrike" kern="1200" dirty="0" err="1">
                <a:solidFill>
                  <a:schemeClr val="tx1"/>
                </a:solidFill>
                <a:effectLst/>
                <a:latin typeface="+mn-lt"/>
                <a:ea typeface="+mn-ea"/>
                <a:cs typeface="+mn-cs"/>
              </a:rPr>
              <a:t>Folketall</a:t>
            </a:r>
            <a:r>
              <a:rPr lang="nn-NO" sz="1200" b="0" i="0" u="none" strike="noStrike" kern="1200" dirty="0">
                <a:solidFill>
                  <a:schemeClr val="tx1"/>
                </a:solidFill>
                <a:effectLst/>
                <a:latin typeface="+mn-lt"/>
                <a:ea typeface="+mn-ea"/>
                <a:cs typeface="+mn-cs"/>
              </a:rPr>
              <a:t>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kvinner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i </a:t>
            </a:r>
            <a:r>
              <a:rPr lang="nn-NO" sz="1200" b="0" i="0" u="none" strike="noStrike" kern="1200" dirty="0" err="1">
                <a:solidFill>
                  <a:schemeClr val="tx1"/>
                </a:solidFill>
                <a:effectLst/>
                <a:latin typeface="+mn-lt"/>
                <a:ea typeface="+mn-ea"/>
                <a:cs typeface="+mn-cs"/>
              </a:rPr>
              <a:t>tettsted</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Personer</a:t>
            </a:r>
            <a:r>
              <a:rPr lang="nn-NO" sz="1200" b="0" i="0" u="none" strike="noStrike" kern="1200" dirty="0">
                <a:solidFill>
                  <a:schemeClr val="tx1"/>
                </a:solidFill>
                <a:effectLst/>
                <a:latin typeface="+mn-lt"/>
                <a:ea typeface="+mn-ea"/>
                <a:cs typeface="+mn-cs"/>
              </a:rPr>
              <a:t> per </a:t>
            </a:r>
            <a:r>
              <a:rPr lang="nn-NO" sz="1200" b="0" i="0" u="none" strike="noStrike" kern="1200" dirty="0" err="1">
                <a:solidFill>
                  <a:schemeClr val="tx1"/>
                </a:solidFill>
                <a:effectLst/>
                <a:latin typeface="+mn-lt"/>
                <a:ea typeface="+mn-ea"/>
                <a:cs typeface="+mn-cs"/>
              </a:rPr>
              <a:t>husholdning</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Elevtall</a:t>
            </a:r>
            <a:r>
              <a:rPr lang="nn-NO" sz="1200" b="0" i="0" u="none" strike="noStrike" kern="1200" dirty="0">
                <a:solidFill>
                  <a:schemeClr val="tx1"/>
                </a:solidFill>
                <a:effectLst/>
                <a:latin typeface="+mn-lt"/>
                <a:ea typeface="+mn-ea"/>
                <a:cs typeface="+mn-cs"/>
              </a:rPr>
              <a:t> (2024-25), Distriktsindeks (2024). </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a:p>
            <a:endParaRPr lang="nb-NO" sz="1400" b="1" u="sng" baseline="0" dirty="0"/>
          </a:p>
          <a:p>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a:p>
            <a:pPr>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Alle</a:t>
            </a:r>
            <a:r>
              <a:rPr lang="nb-NO" sz="1200" dirty="0">
                <a:solidFill>
                  <a:schemeClr val="bg2">
                    <a:lumMod val="10000"/>
                  </a:schemeClr>
                </a:solidFill>
              </a:rPr>
              <a:t> kommunene på Agder har høyere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Statistikk for Agder samlet viser en markant nedgang i tenner med karies for 5-åringer.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409978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a:t> rutenettstatistikk. </a:t>
            </a:r>
            <a:endParaRPr lang="nb-NO" baseline="0" dirty="0"/>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Kilde for virksomhetsinfo:</a:t>
            </a:r>
            <a:r>
              <a:rPr lang="nb-NO" baseline="0" dirty="0"/>
              <a:t> Brønnøysundregisteret.</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Standpunktkarakterer og eksamensresultater inngår i elevenes sluttvurdering og skal gi informasjon om elevenes kompetanse ved avslutningen av grunnopplæringen.</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Grimstad</a:t>
            </a:r>
          </a:p>
        </p:txBody>
      </p:sp>
      <p:sp>
        <p:nvSpPr>
          <p:cNvPr id="3" name="Undertittel 2"/>
          <p:cNvSpPr>
            <a:spLocks noGrp="1"/>
          </p:cNvSpPr>
          <p:nvPr>
            <p:ph type="subTitle" idx="1"/>
          </p:nvPr>
        </p:nvSpPr>
        <p:spPr>
          <a:xfrm>
            <a:off x="1193800" y="3594627"/>
            <a:ext cx="7130143" cy="1541688"/>
          </a:xfrm>
        </p:spPr>
        <p:txBody>
          <a:bodyPr/>
          <a:lstStyle/>
          <a:p>
            <a:endParaRPr lang="nb-NO" dirty="0"/>
          </a:p>
          <a:p>
            <a:r>
              <a:rPr lang="nb-NO" dirty="0"/>
              <a:t>Utvalgt statistikk fordelt på økonomisk, sosial, og klima- og miljømessig bærekraft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a:t>
            </a:r>
            <a:r>
              <a:rPr lang="nb-NO"/>
              <a:t>kvartal 2024</a:t>
            </a:r>
            <a:endParaRPr lang="nb-NO" dirty="0"/>
          </a:p>
        </p:txBody>
      </p:sp>
      <p:sp>
        <p:nvSpPr>
          <p:cNvPr id="10" name="TekstSylinder 9"/>
          <p:cNvSpPr txBox="1"/>
          <p:nvPr/>
        </p:nvSpPr>
        <p:spPr>
          <a:xfrm>
            <a:off x="163367" y="4864694"/>
            <a:ext cx="11761155" cy="1200329"/>
          </a:xfrm>
          <a:prstGeom prst="rect">
            <a:avLst/>
          </a:prstGeom>
          <a:noFill/>
        </p:spPr>
        <p:txBody>
          <a:bodyPr wrap="square" rtlCol="0">
            <a:spAutoFit/>
          </a:bodyPr>
          <a:lstStyle/>
          <a:p>
            <a:r>
              <a:rPr lang="nb-NO" sz="1600" dirty="0"/>
              <a:t>Nymo AS (bygging av oljeplattformer og moduler) og Igland garasjen AS (Produksjon av monteringsferdige hus) er de største industribedriftene i Grimstad. </a:t>
            </a:r>
          </a:p>
          <a:p>
            <a:endParaRPr lang="nb-NO" sz="800" dirty="0"/>
          </a:p>
          <a:p>
            <a:r>
              <a:rPr lang="nb-NO" sz="1600" dirty="0"/>
              <a:t>G.T automasjon &amp; elektro service AS (elektrisk installasjonsarbeid) og Agder </a:t>
            </a:r>
            <a:r>
              <a:rPr lang="nb-NO" sz="1600"/>
              <a:t>el installasjon (</a:t>
            </a:r>
            <a:r>
              <a:rPr lang="nb-NO" sz="1600" dirty="0"/>
              <a:t>Elektrisk installasjonsarbeid) er de største bygge- og anleggsvirksomhetene.</a:t>
            </a:r>
          </a:p>
        </p:txBody>
      </p:sp>
      <p:sp>
        <p:nvSpPr>
          <p:cNvPr id="5" name="TekstSylinder 4">
            <a:extLst>
              <a:ext uri="{FF2B5EF4-FFF2-40B4-BE49-F238E27FC236}">
                <a16:creationId xmlns:a16="http://schemas.microsoft.com/office/drawing/2014/main" id="{8E7EE66D-95F2-AB17-6DA8-DCCF14A97114}"/>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4" name="Diagram 3"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24910796"/>
                  </p:ext>
                </p:extLst>
              </p:nvPr>
            </p:nvGraphicFramePr>
            <p:xfrm>
              <a:off x="163367" y="1173756"/>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Diagram 3"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163367" y="1173756"/>
                <a:ext cx="5005389" cy="3690938"/>
              </a:xfrm>
              <a:prstGeom prst="rect">
                <a:avLst/>
              </a:prstGeom>
            </p:spPr>
          </p:pic>
        </mc:Fallback>
      </mc:AlternateContent>
      <p:graphicFrame>
        <p:nvGraphicFramePr>
          <p:cNvPr id="3" name="Diagram 2"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4083560817"/>
              </p:ext>
            </p:extLst>
          </p:nvPr>
        </p:nvGraphicFramePr>
        <p:xfrm>
          <a:off x="5478776" y="1231506"/>
          <a:ext cx="6713224"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03037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Grunnskolepoeng</a:t>
            </a:r>
          </a:p>
        </p:txBody>
      </p:sp>
      <p:sp>
        <p:nvSpPr>
          <p:cNvPr id="3" name="Plassholder for innhold 2"/>
          <p:cNvSpPr>
            <a:spLocks noGrp="1"/>
          </p:cNvSpPr>
          <p:nvPr>
            <p:ph idx="1"/>
          </p:nvPr>
        </p:nvSpPr>
        <p:spPr>
          <a:xfrm>
            <a:off x="516862" y="1300163"/>
            <a:ext cx="4316396" cy="3801226"/>
          </a:xfrm>
        </p:spPr>
        <p:txBody>
          <a:bodyPr/>
          <a:lstStyle/>
          <a:p>
            <a:r>
              <a:rPr lang="nb-NO" sz="2000" dirty="0"/>
              <a:t>Grimstad ligger over fylkessnittet for grunnskolepoeng i perioden 2020-2023, og i siste måling som var i 2025. </a:t>
            </a:r>
          </a:p>
          <a:p>
            <a:endParaRPr lang="nb-NO" sz="1000" dirty="0"/>
          </a:p>
          <a:p>
            <a:r>
              <a:rPr lang="nb-NO" sz="2000" dirty="0"/>
              <a:t>Grunnskolepoengene for 2019-20, 2020-21 og 2021-22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88BBBF78-4121-5A6F-D914-8D68983099B7}"/>
              </a:ext>
            </a:extLst>
          </p:cNvPr>
          <p:cNvSpPr txBox="1"/>
          <p:nvPr/>
        </p:nvSpPr>
        <p:spPr>
          <a:xfrm>
            <a:off x="703103" y="5373171"/>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1813136477"/>
              </p:ext>
            </p:extLst>
          </p:nvPr>
        </p:nvGraphicFramePr>
        <p:xfrm>
          <a:off x="5482589" y="1304448"/>
          <a:ext cx="6317984" cy="42794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a:t>Fullføring </a:t>
            </a:r>
            <a:r>
              <a:rPr lang="nb-NO" dirty="0"/>
              <a:t>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kommunen 80,5 %. Dette er lavere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5" name="Tabell 4">
            <a:extLst>
              <a:ext uri="{FF2B5EF4-FFF2-40B4-BE49-F238E27FC236}">
                <a16:creationId xmlns:a16="http://schemas.microsoft.com/office/drawing/2014/main" id="{F7657CF6-08D3-1F24-71FE-56D65CB586E6}"/>
              </a:ext>
            </a:extLst>
          </p:cNvPr>
          <p:cNvGraphicFramePr>
            <a:graphicFrameLocks noGrp="1"/>
          </p:cNvGraphicFramePr>
          <p:nvPr>
            <p:extLst>
              <p:ext uri="{D42A27DB-BD31-4B8C-83A1-F6EECF244321}">
                <p14:modId xmlns:p14="http://schemas.microsoft.com/office/powerpoint/2010/main" val="4109767093"/>
              </p:ext>
            </p:extLst>
          </p:nvPr>
        </p:nvGraphicFramePr>
        <p:xfrm>
          <a:off x="695910" y="3429000"/>
          <a:ext cx="4038600" cy="1546860"/>
        </p:xfrm>
        <a:graphic>
          <a:graphicData uri="http://schemas.openxmlformats.org/drawingml/2006/table">
            <a:tbl>
              <a:tblPr firstRow="1"/>
              <a:tblGrid>
                <a:gridCol w="1054100">
                  <a:extLst>
                    <a:ext uri="{9D8B030D-6E8A-4147-A177-3AD203B41FA5}">
                      <a16:colId xmlns:a16="http://schemas.microsoft.com/office/drawing/2014/main" val="2684162185"/>
                    </a:ext>
                  </a:extLst>
                </a:gridCol>
                <a:gridCol w="1054100">
                  <a:extLst>
                    <a:ext uri="{9D8B030D-6E8A-4147-A177-3AD203B41FA5}">
                      <a16:colId xmlns:a16="http://schemas.microsoft.com/office/drawing/2014/main" val="2418608000"/>
                    </a:ext>
                  </a:extLst>
                </a:gridCol>
                <a:gridCol w="965200">
                  <a:extLst>
                    <a:ext uri="{9D8B030D-6E8A-4147-A177-3AD203B41FA5}">
                      <a16:colId xmlns:a16="http://schemas.microsoft.com/office/drawing/2014/main" val="3369601246"/>
                    </a:ext>
                  </a:extLst>
                </a:gridCol>
                <a:gridCol w="965200">
                  <a:extLst>
                    <a:ext uri="{9D8B030D-6E8A-4147-A177-3AD203B41FA5}">
                      <a16:colId xmlns:a16="http://schemas.microsoft.com/office/drawing/2014/main" val="2451865318"/>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928839969"/>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Grimstad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55,0 %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29318600"/>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1646956"/>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65,2 %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34,8 %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9249836"/>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198598230"/>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164746"/>
                  </a:ext>
                </a:extLst>
              </a:tr>
              <a:tr h="220980">
                <a:tc vMerge="1">
                  <a:txBody>
                    <a:bodyPr/>
                    <a:lstStyle/>
                    <a:p>
                      <a:endParaRPr lang="nb-NO"/>
                    </a:p>
                  </a:txBody>
                  <a:tcPr/>
                </a:tc>
                <a:tc>
                  <a:txBody>
                    <a:bodyPr/>
                    <a:lstStyle/>
                    <a:p>
                      <a:pPr algn="l" fontAlgn="b"/>
                      <a:r>
                        <a:rPr lang="nb-NO" sz="1300" b="0" i="0" u="none" strike="noStrike" dirty="0">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0005172"/>
                  </a:ext>
                </a:extLst>
              </a:tr>
            </a:tbl>
          </a:graphicData>
        </a:graphic>
      </p:graphicFrame>
      <p:sp>
        <p:nvSpPr>
          <p:cNvPr id="2" name="TekstSylinder 1"/>
          <p:cNvSpPr txBox="1"/>
          <p:nvPr/>
        </p:nvSpPr>
        <p:spPr>
          <a:xfrm>
            <a:off x="5627077" y="6199833"/>
            <a:ext cx="5345723" cy="276999"/>
          </a:xfrm>
          <a:prstGeom prst="rect">
            <a:avLst/>
          </a:prstGeom>
          <a:noFill/>
        </p:spPr>
        <p:txBody>
          <a:bodyPr wrap="square" rtlCol="0">
            <a:spAutoFit/>
          </a:bodyPr>
          <a:lstStyle/>
          <a:p>
            <a:pPr algn="l"/>
            <a:r>
              <a:rPr lang="nb-NO" sz="1200" dirty="0"/>
              <a:t>Eventuelle 0-verdier skyldes at bakgrunnsdata er undertrykt </a:t>
            </a:r>
            <a:r>
              <a:rPr lang="nb-NO" sz="1200" dirty="0" err="1"/>
              <a:t>pga</a:t>
            </a:r>
            <a:r>
              <a:rPr lang="nb-NO" sz="1200" dirty="0"/>
              <a:t> lite utvalg.</a:t>
            </a:r>
          </a:p>
        </p:txBody>
      </p:sp>
      <p:sp>
        <p:nvSpPr>
          <p:cNvPr id="4" name="TekstSylinder 3">
            <a:extLst>
              <a:ext uri="{FF2B5EF4-FFF2-40B4-BE49-F238E27FC236}">
                <a16:creationId xmlns:a16="http://schemas.microsoft.com/office/drawing/2014/main" id="{32CEC830-353C-CFA9-5996-41202DCECD17}"/>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6" name="Diagram 5"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3588287655"/>
              </p:ext>
            </p:extLst>
          </p:nvPr>
        </p:nvGraphicFramePr>
        <p:xfrm>
          <a:off x="5134707" y="1174007"/>
          <a:ext cx="6958934"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dirty="0"/>
              <a:t>Lærekontrakter kommunal og privat sektor</a:t>
            </a:r>
          </a:p>
        </p:txBody>
      </p:sp>
      <p:sp>
        <p:nvSpPr>
          <p:cNvPr id="12" name="TekstSylinder 11"/>
          <p:cNvSpPr txBox="1"/>
          <p:nvPr/>
        </p:nvSpPr>
        <p:spPr>
          <a:xfrm>
            <a:off x="395424" y="1121307"/>
            <a:ext cx="4346591"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Det er syv kommuner i Agder som har nådd målsetningen om tre lærekontrakter i kommunal sektor per 1000 innbyggere i 2025.</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Grimstad har 67 lærekontrakter i kommunal sektor, og mangler 9 for å nå målsetningen.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Grimstad har 8 lærekontrakter per 1000 innbyggere i privat sektor (2025).</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1319836792"/>
              </p:ext>
            </p:extLst>
          </p:nvPr>
        </p:nvGraphicFramePr>
        <p:xfrm>
          <a:off x="4992914" y="918640"/>
          <a:ext cx="6994828"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2076733600"/>
              </p:ext>
            </p:extLst>
          </p:nvPr>
        </p:nvGraphicFramePr>
        <p:xfrm>
          <a:off x="4992915" y="3698772"/>
          <a:ext cx="6994828"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51357" y="295469"/>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DFB246E2-48F7-60B8-8045-27AEF2DE6513}"/>
              </a:ext>
            </a:extLst>
          </p:cNvPr>
          <p:cNvSpPr txBox="1"/>
          <p:nvPr/>
        </p:nvSpPr>
        <p:spPr>
          <a:xfrm>
            <a:off x="571978" y="5591313"/>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2B9A1463-7FA9-9C27-6B0E-5FA024D7C793}"/>
              </a:ext>
            </a:extLst>
          </p:cNvPr>
          <p:cNvPicPr>
            <a:picLocks noChangeAspect="1"/>
          </p:cNvPicPr>
          <p:nvPr/>
        </p:nvPicPr>
        <p:blipFill>
          <a:blip r:embed="rId4"/>
          <a:stretch>
            <a:fillRect/>
          </a:stretch>
        </p:blipFill>
        <p:spPr>
          <a:xfrm>
            <a:off x="6442974" y="0"/>
            <a:ext cx="5749026" cy="5980694"/>
          </a:xfrm>
          <a:prstGeom prst="rect">
            <a:avLst/>
          </a:prstGeom>
        </p:spPr>
      </p:pic>
      <p:graphicFrame>
        <p:nvGraphicFramePr>
          <p:cNvPr id="5" name="Diagram 4">
            <a:extLst>
              <a:ext uri="{FF2B5EF4-FFF2-40B4-BE49-F238E27FC236}">
                <a16:creationId xmlns:a16="http://schemas.microsoft.com/office/drawing/2014/main" id="{D5967128-82FB-E2ED-2058-07F47022AC92}"/>
              </a:ext>
            </a:extLst>
          </p:cNvPr>
          <p:cNvGraphicFramePr>
            <a:graphicFrameLocks/>
          </p:cNvGraphicFramePr>
          <p:nvPr>
            <p:extLst>
              <p:ext uri="{D42A27DB-BD31-4B8C-83A1-F6EECF244321}">
                <p14:modId xmlns:p14="http://schemas.microsoft.com/office/powerpoint/2010/main" val="1163494615"/>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5DB23099-0F97-44E9-BE88-8E346BA3EDD8}"/>
              </a:ext>
            </a:extLst>
          </p:cNvPr>
          <p:cNvGraphicFramePr>
            <a:graphicFrameLocks noGrp="1"/>
          </p:cNvGraphicFramePr>
          <p:nvPr>
            <p:extLst>
              <p:ext uri="{D42A27DB-BD31-4B8C-83A1-F6EECF244321}">
                <p14:modId xmlns:p14="http://schemas.microsoft.com/office/powerpoint/2010/main" val="4071223167"/>
              </p:ext>
            </p:extLst>
          </p:nvPr>
        </p:nvGraphicFramePr>
        <p:xfrm>
          <a:off x="647830" y="4111069"/>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Grimstad</a:t>
                      </a:r>
                    </a:p>
                  </a:txBody>
                  <a:tcPr anchor="ctr"/>
                </a:tc>
                <a:tc>
                  <a:txBody>
                    <a:bodyPr/>
                    <a:lstStyle/>
                    <a:p>
                      <a:pPr algn="ctr"/>
                      <a:r>
                        <a:rPr lang="nb-NO" sz="1400" b="0" dirty="0"/>
                        <a:t>30,0</a:t>
                      </a:r>
                    </a:p>
                  </a:txBody>
                  <a:tcPr anchor="ctr"/>
                </a:tc>
                <a:tc>
                  <a:txBody>
                    <a:bodyPr/>
                    <a:lstStyle/>
                    <a:p>
                      <a:pPr algn="ctr"/>
                      <a:r>
                        <a:rPr lang="nb-NO" sz="1400" b="0" dirty="0"/>
                        <a:t>19,1</a:t>
                      </a:r>
                    </a:p>
                  </a:txBody>
                  <a:tcPr anchor="ctr"/>
                </a:tc>
                <a:tc>
                  <a:txBody>
                    <a:bodyPr/>
                    <a:lstStyle/>
                    <a:p>
                      <a:pPr algn="ctr"/>
                      <a:r>
                        <a:rPr lang="nb-NO" sz="1400" b="0" dirty="0"/>
                        <a:t>42,3</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468952" cy="3416320"/>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B02421DE-1A1F-2BB9-1430-1FBB852AD138}"/>
              </a:ext>
            </a:extLst>
          </p:cNvPr>
          <p:cNvSpPr txBox="1"/>
          <p:nvPr/>
        </p:nvSpPr>
        <p:spPr>
          <a:xfrm>
            <a:off x="637491" y="5062666"/>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1003682145"/>
              </p:ext>
            </p:extLst>
          </p:nvPr>
        </p:nvGraphicFramePr>
        <p:xfrm>
          <a:off x="4192604"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E0EFFCA7-E7D8-0181-02B4-81DFD88250FB}"/>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369222856"/>
              </p:ext>
            </p:extLst>
          </p:nvPr>
        </p:nvGraphicFramePr>
        <p:xfrm>
          <a:off x="4073705" y="1175211"/>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4" y="1175210"/>
            <a:ext cx="4625297"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p>
          <a:p>
            <a:pPr marL="285750" indent="-285750">
              <a:buFont typeface="Arial" panose="020B0604020202020204" pitchFamily="34" charset="0"/>
              <a:buChar char="•"/>
            </a:pPr>
            <a:endParaRPr lang="nb-NO" dirty="0">
              <a:solidFill>
                <a:srgbClr val="FF0000"/>
              </a:solidFill>
            </a:endParaRPr>
          </a:p>
        </p:txBody>
      </p:sp>
      <p:sp>
        <p:nvSpPr>
          <p:cNvPr id="7" name="TekstSylinder 6">
            <a:extLst>
              <a:ext uri="{FF2B5EF4-FFF2-40B4-BE49-F238E27FC236}">
                <a16:creationId xmlns:a16="http://schemas.microsoft.com/office/drawing/2014/main" id="{E7216F88-8F0C-AEB5-0790-BD07CCDF4F97}"/>
              </a:ext>
            </a:extLst>
          </p:cNvPr>
          <p:cNvSpPr txBox="1"/>
          <p:nvPr/>
        </p:nvSpPr>
        <p:spPr>
          <a:xfrm>
            <a:off x="731568" y="4874473"/>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4" name="Diagram 3"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87342545"/>
              </p:ext>
            </p:extLst>
          </p:nvPr>
        </p:nvGraphicFramePr>
        <p:xfrm>
          <a:off x="5557454" y="2514144"/>
          <a:ext cx="6076951" cy="1714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756231158"/>
              </p:ext>
            </p:extLst>
          </p:nvPr>
        </p:nvGraphicFramePr>
        <p:xfrm>
          <a:off x="5557454" y="653373"/>
          <a:ext cx="6076951" cy="1725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644834901"/>
              </p:ext>
            </p:extLst>
          </p:nvPr>
        </p:nvGraphicFramePr>
        <p:xfrm>
          <a:off x="5557454" y="4363483"/>
          <a:ext cx="6076951" cy="15316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120969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80" y="295900"/>
            <a:ext cx="675978" cy="765258"/>
          </a:xfrm>
          <a:prstGeom prst="rect">
            <a:avLst/>
          </a:prstGeom>
        </p:spPr>
      </p:pic>
      <p:sp>
        <p:nvSpPr>
          <p:cNvPr id="2" name="Tittel 1"/>
          <p:cNvSpPr>
            <a:spLocks noGrp="1"/>
          </p:cNvSpPr>
          <p:nvPr>
            <p:ph type="title"/>
          </p:nvPr>
        </p:nvSpPr>
        <p:spPr>
          <a:xfrm>
            <a:off x="1508127" y="321212"/>
            <a:ext cx="8064645" cy="685606"/>
          </a:xfrm>
        </p:spPr>
        <p:txBody>
          <a:bodyPr/>
          <a:lstStyle/>
          <a:p>
            <a:r>
              <a:rPr lang="nb-NO" sz="3200" dirty="0"/>
              <a:t>Kjappe fakta om Grimstad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231800238"/>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a:t>
                      </a:r>
                      <a:r>
                        <a:rPr lang="nb-NO" sz="1200" baseline="0" dirty="0"/>
                        <a:t> (km2)</a:t>
                      </a:r>
                      <a:endParaRPr lang="nb-NO" sz="120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Areal</a:t>
                      </a:r>
                    </a:p>
                  </a:txBody>
                  <a:tcPr/>
                </a:tc>
                <a:tc>
                  <a:txBody>
                    <a:bodyPr/>
                    <a:lstStyle/>
                    <a:p>
                      <a:pPr algn="ctr"/>
                      <a:r>
                        <a:rPr lang="nb-NO" sz="1200" dirty="0"/>
                        <a:t>303,5 </a:t>
                      </a:r>
                    </a:p>
                  </a:txBody>
                  <a:tcPr/>
                </a:tc>
                <a:extLst>
                  <a:ext uri="{0D108BD9-81ED-4DB2-BD59-A6C34878D82A}">
                    <a16:rowId xmlns:a16="http://schemas.microsoft.com/office/drawing/2014/main" val="3696038960"/>
                  </a:ext>
                </a:extLst>
              </a:tr>
              <a:tr h="312707">
                <a:tc>
                  <a:txBody>
                    <a:bodyPr/>
                    <a:lstStyle/>
                    <a:p>
                      <a:r>
                        <a:rPr lang="nb-NO" sz="1200" dirty="0"/>
                        <a:t>Landareal</a:t>
                      </a:r>
                    </a:p>
                  </a:txBody>
                  <a:tcPr/>
                </a:tc>
                <a:tc>
                  <a:txBody>
                    <a:bodyPr/>
                    <a:lstStyle/>
                    <a:p>
                      <a:pPr algn="ctr"/>
                      <a:r>
                        <a:rPr lang="nb-NO" sz="1200" dirty="0"/>
                        <a:t>271,7</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20,8</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Ferskvann</a:t>
                      </a:r>
                    </a:p>
                  </a:txBody>
                  <a:tcPr/>
                </a:tc>
                <a:tc>
                  <a:txBody>
                    <a:bodyPr/>
                    <a:lstStyle/>
                    <a:p>
                      <a:pPr algn="ctr"/>
                      <a:r>
                        <a:rPr lang="nb-NO" sz="1200" dirty="0"/>
                        <a:t>31,7</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19,3</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Vernet areal</a:t>
                      </a:r>
                    </a:p>
                  </a:txBody>
                  <a:tcPr/>
                </a:tc>
                <a:tc>
                  <a:txBody>
                    <a:bodyPr/>
                    <a:lstStyle/>
                    <a:p>
                      <a:pPr algn="ctr"/>
                      <a:r>
                        <a:rPr lang="nb-NO" sz="1200" dirty="0"/>
                        <a:t>64,7</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4046088706"/>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Barneskoler</a:t>
                      </a:r>
                    </a:p>
                  </a:txBody>
                  <a:tcPr/>
                </a:tc>
                <a:tc>
                  <a:txBody>
                    <a:bodyPr/>
                    <a:lstStyle/>
                    <a:p>
                      <a:pPr algn="ctr"/>
                      <a:r>
                        <a:rPr lang="nb-NO" sz="1200" dirty="0">
                          <a:solidFill>
                            <a:schemeClr val="tx1"/>
                          </a:solidFill>
                        </a:rPr>
                        <a:t>8 (2 071</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Ungdomsskoler</a:t>
                      </a:r>
                    </a:p>
                  </a:txBody>
                  <a:tcPr/>
                </a:tc>
                <a:tc>
                  <a:txBody>
                    <a:bodyPr/>
                    <a:lstStyle/>
                    <a:p>
                      <a:pPr algn="ctr"/>
                      <a:r>
                        <a:rPr lang="nb-NO" sz="1200" dirty="0">
                          <a:solidFill>
                            <a:schemeClr val="tx1"/>
                          </a:solidFill>
                        </a:rPr>
                        <a:t>4 (817 elever)</a:t>
                      </a:r>
                    </a:p>
                  </a:txBody>
                  <a:tcPr/>
                </a:tc>
                <a:extLst>
                  <a:ext uri="{0D108BD9-81ED-4DB2-BD59-A6C34878D82A}">
                    <a16:rowId xmlns:a16="http://schemas.microsoft.com/office/drawing/2014/main" val="291333389"/>
                  </a:ext>
                </a:extLst>
              </a:tr>
              <a:tr h="312707">
                <a:tc>
                  <a:txBody>
                    <a:bodyPr/>
                    <a:lstStyle/>
                    <a:p>
                      <a:r>
                        <a:rPr lang="nb-NO" sz="1200" dirty="0"/>
                        <a:t>Videregående skoler</a:t>
                      </a:r>
                    </a:p>
                  </a:txBody>
                  <a:tcPr/>
                </a:tc>
                <a:tc>
                  <a:txBody>
                    <a:bodyPr/>
                    <a:lstStyle/>
                    <a:p>
                      <a:pPr algn="ctr"/>
                      <a:r>
                        <a:rPr lang="nb-NO" sz="1200" dirty="0" err="1">
                          <a:solidFill>
                            <a:schemeClr val="tx1"/>
                          </a:solidFill>
                        </a:rPr>
                        <a:t>Dahlske</a:t>
                      </a:r>
                      <a:r>
                        <a:rPr lang="nb-NO" sz="1200" dirty="0">
                          <a:solidFill>
                            <a:schemeClr val="tx1"/>
                          </a:solidFill>
                        </a:rPr>
                        <a:t> </a:t>
                      </a:r>
                      <a:r>
                        <a:rPr lang="nb-NO" sz="1200" dirty="0" err="1">
                          <a:solidFill>
                            <a:schemeClr val="tx1"/>
                          </a:solidFill>
                        </a:rPr>
                        <a:t>vgs</a:t>
                      </a:r>
                      <a:endParaRPr lang="nb-NO" sz="1200" dirty="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Tannklinikk</a:t>
                      </a:r>
                    </a:p>
                  </a:txBody>
                  <a:tcPr/>
                </a:tc>
                <a:tc>
                  <a:txBody>
                    <a:bodyPr/>
                    <a:lstStyle/>
                    <a:p>
                      <a:pPr algn="ctr"/>
                      <a:r>
                        <a:rPr lang="nb-NO" sz="1200" dirty="0">
                          <a:solidFill>
                            <a:schemeClr val="tx1"/>
                          </a:solidFill>
                        </a:rPr>
                        <a:t>Grimstad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Fylkesvei (km)</a:t>
                      </a:r>
                    </a:p>
                  </a:txBody>
                  <a:tcPr/>
                </a:tc>
                <a:tc>
                  <a:txBody>
                    <a:bodyPr/>
                    <a:lstStyle/>
                    <a:p>
                      <a:pPr algn="ctr"/>
                      <a:r>
                        <a:rPr lang="nb-NO" sz="1200" dirty="0"/>
                        <a:t>151</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3373613282"/>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25</a:t>
                      </a:r>
                      <a:r>
                        <a:rPr lang="nb-NO" sz="1200" baseline="0" dirty="0"/>
                        <a:t> 419</a:t>
                      </a:r>
                      <a:endParaRPr lang="nb-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49,7 (Agder:</a:t>
                      </a:r>
                      <a:r>
                        <a:rPr lang="nb-NO" sz="1200" baseline="0" dirty="0"/>
                        <a:t> </a:t>
                      </a:r>
                      <a:r>
                        <a:rPr lang="nb-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87 %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 39,1 - kvinner</a:t>
                      </a:r>
                      <a:r>
                        <a:rPr lang="nb-NO" sz="1200" dirty="0"/>
                        <a:t> 40,4 </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solidFill>
                            <a:schemeClr val="tx1"/>
                          </a:solidFill>
                        </a:rPr>
                        <a:t>menn 80,3 - kvinner 84,5</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dirty="0"/>
                        <a:t>Personer per husholdning</a:t>
                      </a:r>
                      <a:endParaRPr lang="nb-NO" dirty="0"/>
                    </a:p>
                  </a:txBody>
                  <a:tcPr/>
                </a:tc>
                <a:tc>
                  <a:txBody>
                    <a:bodyPr/>
                    <a:lstStyle/>
                    <a:p>
                      <a:pPr lvl="0" algn="ctr">
                        <a:buNone/>
                      </a:pPr>
                      <a:r>
                        <a:rPr lang="nb-NO" sz="1200" b="0" u="none" strike="noStrike" noProof="0">
                          <a:solidFill>
                            <a:schemeClr val="tx1"/>
                          </a:solidFill>
                        </a:rPr>
                        <a:t>2,17 </a:t>
                      </a:r>
                      <a:r>
                        <a:rPr lang="nb-NO" sz="1200" b="0" u="none" strike="noStrike" noProof="0" dirty="0">
                          <a:solidFill>
                            <a:schemeClr val="tx1"/>
                          </a:solidFill>
                        </a:rPr>
                        <a:t>(Agder</a:t>
                      </a:r>
                      <a:r>
                        <a:rPr lang="nb-NO" sz="1200" b="0" u="none" strike="noStrike" noProof="0">
                          <a:solidFill>
                            <a:schemeClr val="tx1"/>
                          </a:solidFill>
                        </a:rPr>
                        <a:t>: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2595731531"/>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solidFill>
                            <a:schemeClr val="tx1"/>
                          </a:solidFill>
                        </a:rPr>
                        <a:t>Grimstad</a:t>
                      </a:r>
                    </a:p>
                  </a:txBody>
                  <a:tcPr/>
                </a:tc>
                <a:extLst>
                  <a:ext uri="{0D108BD9-81ED-4DB2-BD59-A6C34878D82A}">
                    <a16:rowId xmlns:a16="http://schemas.microsoft.com/office/drawing/2014/main" val="3696038960"/>
                  </a:ext>
                </a:extLst>
              </a:tr>
              <a:tr h="312707">
                <a:tc>
                  <a:txBody>
                    <a:bodyPr/>
                    <a:lstStyle/>
                    <a:p>
                      <a:r>
                        <a:rPr lang="nb-NO" sz="1200" dirty="0"/>
                        <a:t>Interkommunalt politisk</a:t>
                      </a:r>
                      <a:r>
                        <a:rPr lang="nb-NO" sz="1200" baseline="0" dirty="0"/>
                        <a:t> råd</a:t>
                      </a:r>
                      <a:endParaRPr lang="nb-NO" sz="1200" dirty="0"/>
                    </a:p>
                  </a:txBody>
                  <a:tcPr/>
                </a:tc>
                <a:tc>
                  <a:txBody>
                    <a:bodyPr/>
                    <a:lstStyle/>
                    <a:p>
                      <a:pPr algn="ctr"/>
                      <a:r>
                        <a:rPr lang="nb-NO" sz="1200" dirty="0"/>
                        <a:t>Østre</a:t>
                      </a:r>
                      <a:r>
                        <a:rPr lang="nb-NO" sz="1200" baseline="0" dirty="0"/>
                        <a:t> Agder</a:t>
                      </a:r>
                      <a:endParaRPr lang="nb-NO" sz="1200" dirty="0"/>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dirty="0"/>
                        <a:t>3</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81,2</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BA40 Arendal</a:t>
                      </a:r>
                    </a:p>
                  </a:txBody>
                  <a:tcPr/>
                </a:tc>
                <a:extLst>
                  <a:ext uri="{0D108BD9-81ED-4DB2-BD59-A6C34878D82A}">
                    <a16:rowId xmlns:a16="http://schemas.microsoft.com/office/drawing/2014/main" val="2448623123"/>
                  </a:ext>
                </a:extLst>
              </a:tr>
            </a:tbl>
          </a:graphicData>
        </a:graphic>
      </p:graphicFrame>
      <p:pic>
        <p:nvPicPr>
          <p:cNvPr id="4" name="Bilde 3"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1282" y="295900"/>
            <a:ext cx="2796073" cy="5587416"/>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a:t>
            </a:r>
          </a:p>
        </p:txBody>
      </p:sp>
      <p:sp>
        <p:nvSpPr>
          <p:cNvPr id="3" name="Plassholder for innhold 2"/>
          <p:cNvSpPr>
            <a:spLocks noGrp="1"/>
          </p:cNvSpPr>
          <p:nvPr>
            <p:ph idx="1"/>
          </p:nvPr>
        </p:nvSpPr>
        <p:spPr>
          <a:xfrm>
            <a:off x="472273" y="1348079"/>
            <a:ext cx="3557116" cy="3384695"/>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26BC09F6-2E63-93AE-5441-335E9A3F8501}"/>
              </a:ext>
            </a:extLst>
          </p:cNvPr>
          <p:cNvSpPr txBox="1"/>
          <p:nvPr/>
        </p:nvSpPr>
        <p:spPr>
          <a:xfrm>
            <a:off x="519866" y="5215468"/>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317610692"/>
              </p:ext>
            </p:extLst>
          </p:nvPr>
        </p:nvGraphicFramePr>
        <p:xfrm>
          <a:off x="4363090" y="1348079"/>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477328"/>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49</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Grimstad kommune sitt areal dekket av skog, 29 % hav, 7 % ferskvann</a:t>
            </a:r>
            <a:r>
              <a:rPr lang="nb-NO" dirty="0">
                <a:solidFill>
                  <a:srgbClr val="000000"/>
                </a:solidFill>
                <a:latin typeface="Arial" panose="020B0604020202020204" pitchFamily="34" charset="0"/>
              </a:rPr>
              <a:t>,         2,4 % myr</a:t>
            </a:r>
            <a:r>
              <a:rPr lang="nb-NO" b="0" i="0" dirty="0">
                <a:solidFill>
                  <a:srgbClr val="000000"/>
                </a:solidFill>
                <a:effectLst/>
                <a:latin typeface="Arial" panose="020B0604020202020204" pitchFamily="34" charset="0"/>
              </a:rPr>
              <a:t>, mens fulldyrka jord utgjør 4,2 %. Bebygd areal og samferdsel utgjør til sammen  4,8 %. </a:t>
            </a:r>
            <a:endParaRPr lang="nb-NO" dirty="0"/>
          </a:p>
        </p:txBody>
      </p:sp>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7,0 % av arealet i Grimstad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128953240"/>
              </p:ext>
            </p:extLst>
          </p:nvPr>
        </p:nvGraphicFramePr>
        <p:xfrm>
          <a:off x="5978284" y="2752165"/>
          <a:ext cx="6040247" cy="3038475"/>
        </p:xfrm>
        <a:graphic>
          <a:graphicData uri="http://schemas.openxmlformats.org/drawingml/2006/chart">
            <c:chart xmlns:c="http://schemas.openxmlformats.org/drawingml/2006/chart" xmlns:r="http://schemas.openxmlformats.org/officeDocument/2006/relationships" r:id="rId3"/>
          </a:graphicData>
        </a:graphic>
      </p:graphicFrame>
      <p:pic>
        <p:nvPicPr>
          <p:cNvPr id="5" name="Bilde 4" descr="Stolpediagram som viser antall dekar per arealtype i kommunen.">
            <a:extLst>
              <a:ext uri="{FF2B5EF4-FFF2-40B4-BE49-F238E27FC236}">
                <a16:creationId xmlns:a16="http://schemas.microsoft.com/office/drawing/2014/main" id="{A824DAB4-50C1-82C4-37F7-ED7A5F72552C}"/>
              </a:ext>
            </a:extLst>
          </p:cNvPr>
          <p:cNvPicPr>
            <a:picLocks noChangeAspect="1"/>
          </p:cNvPicPr>
          <p:nvPr/>
        </p:nvPicPr>
        <p:blipFill>
          <a:blip r:embed="rId4"/>
          <a:stretch>
            <a:fillRect/>
          </a:stretch>
        </p:blipFill>
        <p:spPr>
          <a:xfrm>
            <a:off x="446522" y="2752165"/>
            <a:ext cx="5067300" cy="3038475"/>
          </a:xfrm>
          <a:prstGeom prst="rect">
            <a:avLst/>
          </a:prstGeom>
        </p:spPr>
      </p:pic>
    </p:spTree>
    <p:extLst>
      <p:ext uri="{BB962C8B-B14F-4D97-AF65-F5344CB8AC3E}">
        <p14:creationId xmlns:p14="http://schemas.microsoft.com/office/powerpoint/2010/main" val="176740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b-NO" sz="2000" dirty="0"/>
              <a:t>Regionalt </a:t>
            </a:r>
            <a:r>
              <a:rPr lang="nb-NO" sz="2000" dirty="0">
                <a:hlinkClick r:id="rId3"/>
              </a:rPr>
              <a:t>arealregnskap</a:t>
            </a:r>
            <a:r>
              <a:rPr lang="nb-NO" sz="2000" dirty="0"/>
              <a:t> er utarbeida ved å sammenstille kommuneplanen sin arealdel, digitale reguleringsplaner, arealressursdata (AR5 og AR50) og SSB sitt datasett for arealbruk. </a:t>
            </a:r>
          </a:p>
          <a:p>
            <a:r>
              <a:rPr lang="nb-NO" sz="2000" dirty="0"/>
              <a:t>Regionalt arealregnskap viser at Grimstad har satt av store areal, og da særlig til boligformål. </a:t>
            </a:r>
          </a:p>
          <a:p>
            <a:r>
              <a:rPr lang="nb-NO" sz="2000" dirty="0"/>
              <a:t>Samla er det satt av byggeområde i natur tilsvarende 0,2 dekar per innbygger.</a:t>
            </a:r>
          </a:p>
          <a:p>
            <a:r>
              <a:rPr lang="nb-NO" sz="2000" dirty="0"/>
              <a:t>Gjeldende planer åpner for utbygging av mer enn 5 000 dekar skog og nesten 200 dekar myr.</a:t>
            </a:r>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FF8E69FD-6B93-37BD-42F7-3CFCBD2DDFFE}"/>
              </a:ext>
            </a:extLst>
          </p:cNvPr>
          <p:cNvPicPr>
            <a:picLocks noChangeAspect="1"/>
          </p:cNvPicPr>
          <p:nvPr/>
        </p:nvPicPr>
        <p:blipFill>
          <a:blip r:embed="rId4"/>
          <a:stretch>
            <a:fillRect/>
          </a:stretch>
        </p:blipFill>
        <p:spPr>
          <a:xfrm>
            <a:off x="5498319" y="610508"/>
            <a:ext cx="6597065" cy="5251907"/>
          </a:xfrm>
          <a:prstGeom prst="rect">
            <a:avLst/>
          </a:prstGeom>
        </p:spPr>
      </p:pic>
      <p:sp>
        <p:nvSpPr>
          <p:cNvPr id="3" name="TekstSylinder 2">
            <a:extLst>
              <a:ext uri="{FF2B5EF4-FFF2-40B4-BE49-F238E27FC236}">
                <a16:creationId xmlns:a16="http://schemas.microsoft.com/office/drawing/2014/main" id="{BE773509-7AD6-4DE7-F566-9FFA94B01854}"/>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1 390 bruksenheter til fritid i Grimstad, og nesten 2 800 eiere (alle eierandeler inkludert).</a:t>
            </a:r>
          </a:p>
          <a:p>
            <a:endParaRPr lang="nb-NO" sz="2000" dirty="0"/>
          </a:p>
          <a:p>
            <a:r>
              <a:rPr lang="nb-NO" sz="2000" dirty="0"/>
              <a:t>Oslo er største «hytteeierkommune».</a:t>
            </a:r>
          </a:p>
          <a:p>
            <a:endParaRPr lang="nb-NO" sz="2000" dirty="0"/>
          </a:p>
          <a:p>
            <a:r>
              <a:rPr lang="nb-NO" sz="2000" dirty="0"/>
              <a:t>Figur gir en oversikt på antall hytteeiere fordelt på kommuner.</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DDB16F5F-1260-6F12-D8C5-6BF6D69B2E98}"/>
              </a:ext>
            </a:extLst>
          </p:cNvPr>
          <p:cNvPicPr>
            <a:picLocks noChangeAspect="1"/>
          </p:cNvPicPr>
          <p:nvPr/>
        </p:nvPicPr>
        <p:blipFill>
          <a:blip r:embed="rId3"/>
          <a:stretch>
            <a:fillRect/>
          </a:stretch>
        </p:blipFill>
        <p:spPr>
          <a:xfrm>
            <a:off x="5482071" y="1319212"/>
            <a:ext cx="5924550" cy="421957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297140" y="4958814"/>
            <a:ext cx="5098371" cy="830997"/>
          </a:xfrm>
          <a:prstGeom prst="rect">
            <a:avLst/>
          </a:prstGeom>
          <a:noFill/>
        </p:spPr>
        <p:txBody>
          <a:bodyPr wrap="square" rtlCol="0">
            <a:spAutoFit/>
          </a:bodyPr>
          <a:lstStyle/>
          <a:p>
            <a:pPr algn="l"/>
            <a:r>
              <a:rPr lang="nb-NO" sz="1600" dirty="0"/>
              <a:t>SSB spår befolkningsøkning i Grimstad som følge av positiv netto innvandring, positiv netto innenlands flytting og positivt fødselsoverskudd.</a:t>
            </a:r>
          </a:p>
        </p:txBody>
      </p:sp>
      <p:sp>
        <p:nvSpPr>
          <p:cNvPr id="8" name="TekstSylinder 7"/>
          <p:cNvSpPr txBox="1"/>
          <p:nvPr/>
        </p:nvSpPr>
        <p:spPr>
          <a:xfrm>
            <a:off x="6010550" y="4950459"/>
            <a:ext cx="6105232"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3,9 til 2,9 i 2040. Aldringen er litt svakere i Grimstad enn snittet for Agder. </a:t>
            </a:r>
          </a:p>
        </p:txBody>
      </p:sp>
      <p:sp>
        <p:nvSpPr>
          <p:cNvPr id="5" name="TekstSylinder 4">
            <a:extLst>
              <a:ext uri="{FF2B5EF4-FFF2-40B4-BE49-F238E27FC236}">
                <a16:creationId xmlns:a16="http://schemas.microsoft.com/office/drawing/2014/main" id="{F18FA24B-6EE2-6336-DD7D-835F9D101447}"/>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Et bilde som inneholder tekst, line, Plottdiagram, diagram&#10;&#10;Automatisk generert beskrivelse">
            <a:extLst>
              <a:ext uri="{FF2B5EF4-FFF2-40B4-BE49-F238E27FC236}">
                <a16:creationId xmlns:a16="http://schemas.microsoft.com/office/drawing/2014/main" id="{F3D0FE63-F888-52BA-0676-F6D17CE32983}"/>
              </a:ext>
            </a:extLst>
          </p:cNvPr>
          <p:cNvPicPr>
            <a:picLocks noChangeAspect="1"/>
          </p:cNvPicPr>
          <p:nvPr/>
        </p:nvPicPr>
        <p:blipFill>
          <a:blip r:embed="rId4"/>
          <a:stretch>
            <a:fillRect/>
          </a:stretch>
        </p:blipFill>
        <p:spPr>
          <a:xfrm>
            <a:off x="346661" y="1305754"/>
            <a:ext cx="5014198" cy="3459956"/>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092880E8-10A0-C149-2FC0-40AFF93A6D73}"/>
              </a:ext>
            </a:extLst>
          </p:cNvPr>
          <p:cNvPicPr>
            <a:picLocks noChangeAspect="1"/>
          </p:cNvPicPr>
          <p:nvPr/>
        </p:nvPicPr>
        <p:blipFill>
          <a:blip r:embed="rId5"/>
          <a:stretch>
            <a:fillRect/>
          </a:stretch>
        </p:blipFill>
        <p:spPr>
          <a:xfrm>
            <a:off x="5857584" y="1409029"/>
            <a:ext cx="6229225" cy="3356681"/>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 og distrikt</a:t>
            </a:r>
          </a:p>
        </p:txBody>
      </p:sp>
      <p:sp>
        <p:nvSpPr>
          <p:cNvPr id="5" name="TekstSylinder 4"/>
          <p:cNvSpPr txBox="1"/>
          <p:nvPr/>
        </p:nvSpPr>
        <p:spPr>
          <a:xfrm>
            <a:off x="496763" y="1476245"/>
            <a:ext cx="5873892" cy="4524315"/>
          </a:xfrm>
          <a:prstGeom prst="rect">
            <a:avLst/>
          </a:prstGeom>
          <a:noFill/>
        </p:spPr>
        <p:txBody>
          <a:bodyPr wrap="square" rtlCol="0">
            <a:spAutoFit/>
          </a:bodyPr>
          <a:lstStyle/>
          <a:p>
            <a:pPr algn="l"/>
            <a:r>
              <a:rPr lang="nb-NO" dirty="0"/>
              <a:t>Fra 2018 til 2023 økte folketallet i Grimstad med hele </a:t>
            </a:r>
            <a:br>
              <a:rPr lang="nb-NO" dirty="0"/>
            </a:br>
            <a:r>
              <a:rPr lang="nb-NO" dirty="0"/>
              <a:t>1 570 personer (6,8 %), som var høyest i fylket for perioden. I år 2022 førte Ukraina-krigen til en dobling av forventet vekst.</a:t>
            </a:r>
          </a:p>
          <a:p>
            <a:pPr algn="l"/>
            <a:endParaRPr lang="nb-NO" dirty="0"/>
          </a:p>
          <a:p>
            <a:r>
              <a:rPr lang="nb-NO" dirty="0"/>
              <a:t>Størst vekst har det vært i grunnkretsene Frivold (259), Vardeheia (207) og Mollandskjær (Støle), som vokste med 192 personer. Sentrumsgrunnkretsene vokste samlet med ca. 700 personer.</a:t>
            </a:r>
          </a:p>
          <a:p>
            <a:pPr algn="l"/>
            <a:endParaRPr lang="nb-NO" dirty="0"/>
          </a:p>
          <a:p>
            <a:r>
              <a:rPr lang="nb-NO" dirty="0"/>
              <a:t>Så sterk vekst som Grimstad har hatt gjør at byspredning lett blir en konsekvens, og det mer alminnelige bildet i norske kommuner av nedgang i periferi og økning i sentrum blir mindre tydelig. </a:t>
            </a:r>
          </a:p>
          <a:p>
            <a:endParaRPr lang="nb-NO" dirty="0"/>
          </a:p>
          <a:p>
            <a:endParaRPr lang="nb-NO" dirty="0"/>
          </a:p>
        </p:txBody>
      </p:sp>
      <p:pic>
        <p:nvPicPr>
          <p:cNvPr id="4" name="Bilde 3" descr="Bilde av kart. Kartet er laget på grunnlag av SSB's rutenettstatistikk."/>
          <p:cNvPicPr>
            <a:picLocks noChangeAspect="1"/>
          </p:cNvPicPr>
          <p:nvPr/>
        </p:nvPicPr>
        <p:blipFill>
          <a:blip r:embed="rId3">
            <a:extLst>
              <a:ext uri="{28A0092B-C50C-407E-A947-70E740481C1C}">
                <a14:useLocalDpi xmlns:a14="http://schemas.microsoft.com/office/drawing/2010/main" val="0"/>
              </a:ext>
            </a:extLst>
          </a:blip>
          <a:srcRect/>
          <a:stretch/>
        </p:blipFill>
        <p:spPr>
          <a:xfrm>
            <a:off x="6730616" y="340556"/>
            <a:ext cx="5186394" cy="5186394"/>
          </a:xfrm>
          <a:prstGeom prst="rect">
            <a:avLst/>
          </a:prstGeo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b-NO" sz="1100" dirty="0"/>
              <a:t>Kart over befolkningsutvikling i kommuner og grunnkretser: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8830" y="295469"/>
            <a:ext cx="4265780" cy="685606"/>
          </a:xfrm>
        </p:spPr>
        <p:txBody>
          <a:bodyPr/>
          <a:lstStyle/>
          <a:p>
            <a:r>
              <a:rPr lang="nb-NO" dirty="0"/>
              <a:t>Boligbygging</a:t>
            </a:r>
          </a:p>
        </p:txBody>
      </p:sp>
      <p:sp>
        <p:nvSpPr>
          <p:cNvPr id="7" name="Plassholder for innhold 2"/>
          <p:cNvSpPr txBox="1">
            <a:spLocks/>
          </p:cNvSpPr>
          <p:nvPr/>
        </p:nvSpPr>
        <p:spPr>
          <a:xfrm>
            <a:off x="466632" y="1221115"/>
            <a:ext cx="5486696" cy="96011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 gjennomsnitt igangsatt ca. 160 boliger i året, hvorav ca. 40 % var eneboliger.</a:t>
            </a:r>
          </a:p>
        </p:txBody>
      </p:sp>
      <p:sp>
        <p:nvSpPr>
          <p:cNvPr id="6" name="Tittel 1">
            <a:extLst>
              <a:ext uri="{FF2B5EF4-FFF2-40B4-BE49-F238E27FC236}">
                <a16:creationId xmlns:a16="http://schemas.microsoft.com/office/drawing/2014/main" id="{C28C120B-E3E7-FD75-27BA-0DFC425EF6DD}"/>
              </a:ext>
            </a:extLst>
          </p:cNvPr>
          <p:cNvSpPr txBox="1">
            <a:spLocks/>
          </p:cNvSpPr>
          <p:nvPr/>
        </p:nvSpPr>
        <p:spPr>
          <a:xfrm>
            <a:off x="6559171" y="306610"/>
            <a:ext cx="4265780"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12 249 boliger i kommunen (bebodde og ubebodde).</a:t>
            </a:r>
          </a:p>
        </p:txBody>
      </p:sp>
      <p:sp>
        <p:nvSpPr>
          <p:cNvPr id="5" name="TekstSylinder 4">
            <a:extLst>
              <a:ext uri="{FF2B5EF4-FFF2-40B4-BE49-F238E27FC236}">
                <a16:creationId xmlns:a16="http://schemas.microsoft.com/office/drawing/2014/main" id="{B7553B7D-B1DB-0AEF-467D-F3B602376134}"/>
              </a:ext>
            </a:extLst>
          </p:cNvPr>
          <p:cNvSpPr txBox="1"/>
          <p:nvPr/>
        </p:nvSpPr>
        <p:spPr>
          <a:xfrm>
            <a:off x="9613235" y="6276112"/>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781466636"/>
              </p:ext>
            </p:extLst>
          </p:nvPr>
        </p:nvGraphicFramePr>
        <p:xfrm>
          <a:off x="686478" y="2421266"/>
          <a:ext cx="5060908" cy="3249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822013510"/>
              </p:ext>
            </p:extLst>
          </p:nvPr>
        </p:nvGraphicFramePr>
        <p:xfrm>
          <a:off x="6559171" y="2421266"/>
          <a:ext cx="5536406" cy="33345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104614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190086"/>
            <a:ext cx="10153651" cy="685606"/>
          </a:xfrm>
        </p:spPr>
        <p:txBody>
          <a:bodyPr/>
          <a:lstStyle/>
          <a:p>
            <a:r>
              <a:rPr lang="nb-NO" dirty="0"/>
              <a:t>Sysselsetting</a:t>
            </a:r>
          </a:p>
        </p:txBody>
      </p:sp>
      <p:sp>
        <p:nvSpPr>
          <p:cNvPr id="5" name="Plassholder for innhold 3"/>
          <p:cNvSpPr>
            <a:spLocks noGrp="1"/>
          </p:cNvSpPr>
          <p:nvPr>
            <p:ph sz="half" idx="1"/>
          </p:nvPr>
        </p:nvSpPr>
        <p:spPr>
          <a:xfrm>
            <a:off x="573578" y="1063482"/>
            <a:ext cx="5277911" cy="3008004"/>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endParaRPr lang="nb-NO" sz="2000" i="1" dirty="0"/>
          </a:p>
          <a:p>
            <a:pPr marL="0" indent="0">
              <a:buNone/>
            </a:pPr>
            <a:r>
              <a:rPr lang="nb-NO" sz="2000" i="1" dirty="0"/>
              <a:t>Grimstad:</a:t>
            </a:r>
          </a:p>
          <a:p>
            <a:r>
              <a:rPr lang="nb-NO" sz="2000" dirty="0"/>
              <a:t>Sysselsettingsandel er tilnærmet lik  gjennomsnittet for fylket. </a:t>
            </a:r>
          </a:p>
        </p:txBody>
      </p:sp>
      <p:sp>
        <p:nvSpPr>
          <p:cNvPr id="8" name="TekstSylinder 7">
            <a:extLst>
              <a:ext uri="{FF2B5EF4-FFF2-40B4-BE49-F238E27FC236}">
                <a16:creationId xmlns:a16="http://schemas.microsoft.com/office/drawing/2014/main" id="{0322E2D0-6D73-052C-7FC6-1609DC4A8665}"/>
              </a:ext>
            </a:extLst>
          </p:cNvPr>
          <p:cNvSpPr txBox="1"/>
          <p:nvPr/>
        </p:nvSpPr>
        <p:spPr>
          <a:xfrm>
            <a:off x="9328656" y="6214746"/>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a:extLst>
              <a:ext uri="{FF2B5EF4-FFF2-40B4-BE49-F238E27FC236}">
                <a16:creationId xmlns:a16="http://schemas.microsoft.com/office/drawing/2014/main" id="{E7B81FD7-D8B9-B719-12C2-4824213C6D62}"/>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7" name="Tabell 6">
            <a:extLst>
              <a:ext uri="{FF2B5EF4-FFF2-40B4-BE49-F238E27FC236}">
                <a16:creationId xmlns:a16="http://schemas.microsoft.com/office/drawing/2014/main" id="{C8AE49C7-5E2B-83CD-7A9D-E48563776DBD}"/>
              </a:ext>
            </a:extLst>
          </p:cNvPr>
          <p:cNvGraphicFramePr>
            <a:graphicFrameLocks noGrp="1"/>
          </p:cNvGraphicFramePr>
          <p:nvPr>
            <p:extLst>
              <p:ext uri="{D42A27DB-BD31-4B8C-83A1-F6EECF244321}">
                <p14:modId xmlns:p14="http://schemas.microsoft.com/office/powerpoint/2010/main" val="2958976169"/>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Grimstad</a:t>
                      </a:r>
                    </a:p>
                  </a:txBody>
                  <a:tcPr anchor="ctr"/>
                </a:tc>
                <a:tc>
                  <a:txBody>
                    <a:bodyPr/>
                    <a:lstStyle/>
                    <a:p>
                      <a:pPr algn="ctr"/>
                      <a:r>
                        <a:rPr lang="nb-NO" sz="1400" b="0" dirty="0"/>
                        <a:t>73,0</a:t>
                      </a:r>
                    </a:p>
                  </a:txBody>
                  <a:tcPr anchor="ctr"/>
                </a:tc>
                <a:tc>
                  <a:txBody>
                    <a:bodyPr/>
                    <a:lstStyle/>
                    <a:p>
                      <a:pPr algn="ctr"/>
                      <a:r>
                        <a:rPr lang="nb-NO" sz="1400" b="0" dirty="0"/>
                        <a:t>75,8</a:t>
                      </a:r>
                    </a:p>
                  </a:txBody>
                  <a:tcPr anchor="ctr"/>
                </a:tc>
                <a:tc>
                  <a:txBody>
                    <a:bodyPr/>
                    <a:lstStyle/>
                    <a:p>
                      <a:pPr algn="ctr"/>
                      <a:r>
                        <a:rPr lang="nb-NO" sz="1400" b="0" dirty="0"/>
                        <a:t>70,1</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 name="Gruppe 2047" descr="Bo- og arbeidsmarkedsregioner i Agder."/>
          <p:cNvGrpSpPr/>
          <p:nvPr/>
        </p:nvGrpSpPr>
        <p:grpSpPr>
          <a:xfrm>
            <a:off x="6581670" y="2295"/>
            <a:ext cx="5594730" cy="6047941"/>
            <a:chOff x="6581670" y="2295"/>
            <a:chExt cx="5594730" cy="6047941"/>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p:cNvGrpSpPr/>
            <p:nvPr/>
          </p:nvGrpSpPr>
          <p:grpSpPr>
            <a:xfrm>
              <a:off x="7021667" y="1000841"/>
              <a:ext cx="4588042" cy="5010990"/>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619154"/>
          </a:xfrm>
        </p:spPr>
        <p:txBody>
          <a:bodyPr>
            <a:noAutofit/>
          </a:bodyPr>
          <a:lstStyle/>
          <a:p>
            <a:r>
              <a:rPr lang="nb-NO" sz="2000" dirty="0"/>
              <a:t>Grimstad kommune hører til Arendal bo- og arbeidsmarkedsregion. 53 % av sysselsatte med bosted i Grimstad jobber i hjemkommunen. 21 % jobber i Arendal, og 10 % i Kristiansand. </a:t>
            </a:r>
          </a:p>
          <a:p>
            <a:endParaRPr lang="nb-NO" sz="2000" i="1" dirty="0"/>
          </a:p>
        </p:txBody>
      </p:sp>
      <p:sp>
        <p:nvSpPr>
          <p:cNvPr id="29" name="TekstSylinder 28"/>
          <p:cNvSpPr txBox="1"/>
          <p:nvPr/>
        </p:nvSpPr>
        <p:spPr>
          <a:xfrm>
            <a:off x="4754041" y="2619162"/>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EF14618A-F4A1-BD91-AA2D-1FB8942D4276}"/>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graphicFrame>
        <p:nvGraphicFramePr>
          <p:cNvPr id="40" name="Tabell 39">
            <a:extLst>
              <a:ext uri="{FF2B5EF4-FFF2-40B4-BE49-F238E27FC236}">
                <a16:creationId xmlns:a16="http://schemas.microsoft.com/office/drawing/2014/main" id="{E3BF6DCF-846A-DBC3-1269-B2620AC3308D}"/>
              </a:ext>
            </a:extLst>
          </p:cNvPr>
          <p:cNvGraphicFramePr>
            <a:graphicFrameLocks noGrp="1"/>
          </p:cNvGraphicFramePr>
          <p:nvPr>
            <p:extLst>
              <p:ext uri="{D42A27DB-BD31-4B8C-83A1-F6EECF244321}">
                <p14:modId xmlns:p14="http://schemas.microsoft.com/office/powerpoint/2010/main" val="2367170171"/>
              </p:ext>
            </p:extLst>
          </p:nvPr>
        </p:nvGraphicFramePr>
        <p:xfrm>
          <a:off x="746054" y="2586525"/>
          <a:ext cx="3670301" cy="1565910"/>
        </p:xfrm>
        <a:graphic>
          <a:graphicData uri="http://schemas.openxmlformats.org/drawingml/2006/table">
            <a:tbl>
              <a:tblPr/>
              <a:tblGrid>
                <a:gridCol w="1433860">
                  <a:extLst>
                    <a:ext uri="{9D8B030D-6E8A-4147-A177-3AD203B41FA5}">
                      <a16:colId xmlns:a16="http://schemas.microsoft.com/office/drawing/2014/main" val="1314992271"/>
                    </a:ext>
                  </a:extLst>
                </a:gridCol>
                <a:gridCol w="1322831">
                  <a:extLst>
                    <a:ext uri="{9D8B030D-6E8A-4147-A177-3AD203B41FA5}">
                      <a16:colId xmlns:a16="http://schemas.microsoft.com/office/drawing/2014/main" val="3326913041"/>
                    </a:ext>
                  </a:extLst>
                </a:gridCol>
                <a:gridCol w="913610">
                  <a:extLst>
                    <a:ext uri="{9D8B030D-6E8A-4147-A177-3AD203B41FA5}">
                      <a16:colId xmlns:a16="http://schemas.microsoft.com/office/drawing/2014/main" val="2017752253"/>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2627583131"/>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Grimstad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Grimstad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6 442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911138093"/>
                  </a:ext>
                </a:extLst>
              </a:tr>
              <a:tr h="219075">
                <a:tc>
                  <a:txBody>
                    <a:bodyPr/>
                    <a:lstStyle/>
                    <a:p>
                      <a:pPr algn="l" fontAlgn="b">
                        <a:buNone/>
                      </a:pPr>
                      <a:r>
                        <a:rPr lang="nb-NO" sz="1400" b="0" i="0" u="none" strike="noStrike">
                          <a:solidFill>
                            <a:srgbClr val="000000"/>
                          </a:solidFill>
                          <a:effectLst/>
                          <a:latin typeface="Arial" panose="020B0604020202020204" pitchFamily="34" charset="0"/>
                        </a:rPr>
                        <a:t>Grimstad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2 578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620423471"/>
                  </a:ext>
                </a:extLst>
              </a:tr>
              <a:tr h="219075">
                <a:tc>
                  <a:txBody>
                    <a:bodyPr/>
                    <a:lstStyle/>
                    <a:p>
                      <a:pPr algn="l" fontAlgn="b">
                        <a:buNone/>
                      </a:pPr>
                      <a:r>
                        <a:rPr lang="nb-NO" sz="1400" b="0" i="0" u="none" strike="noStrike">
                          <a:solidFill>
                            <a:srgbClr val="000000"/>
                          </a:solidFill>
                          <a:effectLst/>
                          <a:latin typeface="Arial" panose="020B0604020202020204" pitchFamily="34" charset="0"/>
                        </a:rPr>
                        <a:t>Grimstad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1 236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46815175"/>
                  </a:ext>
                </a:extLst>
              </a:tr>
              <a:tr h="219075">
                <a:tc>
                  <a:txBody>
                    <a:bodyPr/>
                    <a:lstStyle/>
                    <a:p>
                      <a:pPr algn="l" fontAlgn="b">
                        <a:buNone/>
                      </a:pPr>
                      <a:r>
                        <a:rPr lang="nb-NO" sz="1400" b="0" i="0" u="none" strike="noStrike">
                          <a:solidFill>
                            <a:srgbClr val="000000"/>
                          </a:solidFill>
                          <a:effectLst/>
                          <a:latin typeface="Arial" panose="020B0604020202020204" pitchFamily="34" charset="0"/>
                        </a:rPr>
                        <a:t>Grimstad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Lillesand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529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757079509"/>
                  </a:ext>
                </a:extLst>
              </a:tr>
              <a:tr h="219075">
                <a:tc>
                  <a:txBody>
                    <a:bodyPr/>
                    <a:lstStyle/>
                    <a:p>
                      <a:pPr algn="l" fontAlgn="b">
                        <a:buNone/>
                      </a:pPr>
                      <a:r>
                        <a:rPr lang="nb-NO" sz="1400" b="0" i="0" u="none" strike="noStrike">
                          <a:solidFill>
                            <a:srgbClr val="000000"/>
                          </a:solidFill>
                          <a:effectLst/>
                          <a:latin typeface="Arial" panose="020B0604020202020204" pitchFamily="34" charset="0"/>
                        </a:rPr>
                        <a:t>Grimstad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Froland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206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946316131"/>
                  </a:ext>
                </a:extLst>
              </a:tr>
              <a:tr h="219075">
                <a:tc>
                  <a:txBody>
                    <a:bodyPr/>
                    <a:lstStyle/>
                    <a:p>
                      <a:pPr algn="l" fontAlgn="b">
                        <a:buNone/>
                      </a:pPr>
                      <a:r>
                        <a:rPr lang="nb-NO" sz="1400" b="0" i="0" u="none" strike="noStrike">
                          <a:solidFill>
                            <a:srgbClr val="000000"/>
                          </a:solidFill>
                          <a:effectLst/>
                          <a:latin typeface="Arial" panose="020B0604020202020204" pitchFamily="34" charset="0"/>
                        </a:rPr>
                        <a:t>Grimstad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dirty="0">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97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809412976"/>
                  </a:ext>
                </a:extLst>
              </a:tr>
            </a:tbl>
          </a:graphicData>
        </a:graphic>
      </p:graphicFrame>
      <p:graphicFrame>
        <p:nvGraphicFramePr>
          <p:cNvPr id="41" name="Tabell 40">
            <a:extLst>
              <a:ext uri="{FF2B5EF4-FFF2-40B4-BE49-F238E27FC236}">
                <a16:creationId xmlns:a16="http://schemas.microsoft.com/office/drawing/2014/main" id="{03182D51-8DE2-1875-F4D2-DC8FAC77A471}"/>
              </a:ext>
            </a:extLst>
          </p:cNvPr>
          <p:cNvGraphicFramePr>
            <a:graphicFrameLocks noGrp="1"/>
          </p:cNvGraphicFramePr>
          <p:nvPr>
            <p:extLst>
              <p:ext uri="{D42A27DB-BD31-4B8C-83A1-F6EECF244321}">
                <p14:modId xmlns:p14="http://schemas.microsoft.com/office/powerpoint/2010/main" val="1300017569"/>
              </p:ext>
            </p:extLst>
          </p:nvPr>
        </p:nvGraphicFramePr>
        <p:xfrm>
          <a:off x="741006" y="4313393"/>
          <a:ext cx="3670301" cy="1600200"/>
        </p:xfrm>
        <a:graphic>
          <a:graphicData uri="http://schemas.openxmlformats.org/drawingml/2006/table">
            <a:tbl>
              <a:tblPr/>
              <a:tblGrid>
                <a:gridCol w="1433860">
                  <a:extLst>
                    <a:ext uri="{9D8B030D-6E8A-4147-A177-3AD203B41FA5}">
                      <a16:colId xmlns:a16="http://schemas.microsoft.com/office/drawing/2014/main" val="571247083"/>
                    </a:ext>
                  </a:extLst>
                </a:gridCol>
                <a:gridCol w="1322831">
                  <a:extLst>
                    <a:ext uri="{9D8B030D-6E8A-4147-A177-3AD203B41FA5}">
                      <a16:colId xmlns:a16="http://schemas.microsoft.com/office/drawing/2014/main" val="2974402771"/>
                    </a:ext>
                  </a:extLst>
                </a:gridCol>
                <a:gridCol w="913610">
                  <a:extLst>
                    <a:ext uri="{9D8B030D-6E8A-4147-A177-3AD203B41FA5}">
                      <a16:colId xmlns:a16="http://schemas.microsoft.com/office/drawing/2014/main" val="3800245720"/>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2316951390"/>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Grimstad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Grimstad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6 442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33514420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Grimstad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1 837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033079345"/>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Grimstad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594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4702571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Lillesand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Grimstad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353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726183073"/>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Froland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Grimstad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264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89766433"/>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Grimstad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135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567651977"/>
                  </a:ext>
                </a:extLst>
              </a:tr>
            </a:tbl>
          </a:graphicData>
        </a:graphic>
      </p:graphicFrame>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ansattutvikling</a:t>
            </a:r>
          </a:p>
        </p:txBody>
      </p:sp>
      <p:sp>
        <p:nvSpPr>
          <p:cNvPr id="10" name="TekstSylinder 9"/>
          <p:cNvSpPr txBox="1"/>
          <p:nvPr/>
        </p:nvSpPr>
        <p:spPr>
          <a:xfrm>
            <a:off x="676026" y="4553502"/>
            <a:ext cx="5865341" cy="830997"/>
          </a:xfrm>
          <a:prstGeom prst="rect">
            <a:avLst/>
          </a:prstGeom>
          <a:noFill/>
        </p:spPr>
        <p:txBody>
          <a:bodyPr wrap="square" rtlCol="0">
            <a:spAutoFit/>
          </a:bodyPr>
          <a:lstStyle/>
          <a:p>
            <a:pPr algn="l"/>
            <a:r>
              <a:rPr lang="nb-NO" sz="1600" dirty="0"/>
              <a:t>Grimstad har en lavere andel ansatte i privat sektor enn snittet for Agder. Antall ansatte i privat sektor har økt med ca. 250 personer de siste fem årene.</a:t>
            </a:r>
          </a:p>
        </p:txBody>
      </p:sp>
      <p:graphicFrame>
        <p:nvGraphicFramePr>
          <p:cNvPr id="8" name="Tabell 7">
            <a:extLst>
              <a:ext uri="{FF2B5EF4-FFF2-40B4-BE49-F238E27FC236}">
                <a16:creationId xmlns:a16="http://schemas.microsoft.com/office/drawing/2014/main" id="{ABE971E4-EA56-1C34-552F-D0EBDCE939AE}"/>
              </a:ext>
            </a:extLst>
          </p:cNvPr>
          <p:cNvGraphicFramePr>
            <a:graphicFrameLocks noGrp="1"/>
          </p:cNvGraphicFramePr>
          <p:nvPr>
            <p:extLst>
              <p:ext uri="{D42A27DB-BD31-4B8C-83A1-F6EECF244321}">
                <p14:modId xmlns:p14="http://schemas.microsoft.com/office/powerpoint/2010/main" val="2929147565"/>
              </p:ext>
            </p:extLst>
          </p:nvPr>
        </p:nvGraphicFramePr>
        <p:xfrm>
          <a:off x="7330282" y="4448176"/>
          <a:ext cx="4718307" cy="1471053"/>
        </p:xfrm>
        <a:graphic>
          <a:graphicData uri="http://schemas.openxmlformats.org/drawingml/2006/table">
            <a:tbl>
              <a:tblPr firstRow="1"/>
              <a:tblGrid>
                <a:gridCol w="1551597">
                  <a:extLst>
                    <a:ext uri="{9D8B030D-6E8A-4147-A177-3AD203B41FA5}">
                      <a16:colId xmlns:a16="http://schemas.microsoft.com/office/drawing/2014/main" val="3569748774"/>
                    </a:ext>
                  </a:extLst>
                </a:gridCol>
                <a:gridCol w="653304">
                  <a:extLst>
                    <a:ext uri="{9D8B030D-6E8A-4147-A177-3AD203B41FA5}">
                      <a16:colId xmlns:a16="http://schemas.microsoft.com/office/drawing/2014/main" val="3491357220"/>
                    </a:ext>
                  </a:extLst>
                </a:gridCol>
                <a:gridCol w="734967">
                  <a:extLst>
                    <a:ext uri="{9D8B030D-6E8A-4147-A177-3AD203B41FA5}">
                      <a16:colId xmlns:a16="http://schemas.microsoft.com/office/drawing/2014/main" val="2936134495"/>
                    </a:ext>
                  </a:extLst>
                </a:gridCol>
                <a:gridCol w="762189">
                  <a:extLst>
                    <a:ext uri="{9D8B030D-6E8A-4147-A177-3AD203B41FA5}">
                      <a16:colId xmlns:a16="http://schemas.microsoft.com/office/drawing/2014/main" val="4083597981"/>
                    </a:ext>
                  </a:extLst>
                </a:gridCol>
                <a:gridCol w="1016250">
                  <a:extLst>
                    <a:ext uri="{9D8B030D-6E8A-4147-A177-3AD203B41FA5}">
                      <a16:colId xmlns:a16="http://schemas.microsoft.com/office/drawing/2014/main" val="2384931421"/>
                    </a:ext>
                  </a:extLst>
                </a:gridCol>
              </a:tblGrid>
              <a:tr h="185179">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Grimstad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2706896274"/>
                  </a:ext>
                </a:extLst>
              </a:tr>
              <a:tr h="185179">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9262302"/>
                  </a:ext>
                </a:extLst>
              </a:tr>
              <a:tr h="201141">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8674774"/>
                  </a:ext>
                </a:extLst>
              </a:tr>
              <a:tr h="305545">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8230894"/>
                  </a:ext>
                </a:extLst>
              </a:tr>
              <a:tr h="185179">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1292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12,6 %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9722193"/>
                  </a:ext>
                </a:extLst>
              </a:tr>
              <a:tr h="214871">
                <a:tc>
                  <a:txBody>
                    <a:bodyPr/>
                    <a:lstStyle/>
                    <a:p>
                      <a:pPr algn="l" fontAlgn="b"/>
                      <a:r>
                        <a:rPr lang="nb-NO" sz="1000" b="0" i="0" u="none" strike="noStrike" dirty="0">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2277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22,3 %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1362251"/>
                  </a:ext>
                </a:extLst>
              </a:tr>
              <a:tr h="185179">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6253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61,2 %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6724385"/>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892321030"/>
              </p:ext>
            </p:extLst>
          </p:nvPr>
        </p:nvGraphicFramePr>
        <p:xfrm>
          <a:off x="676026" y="1253213"/>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87008355"/>
              </p:ext>
            </p:extLst>
          </p:nvPr>
        </p:nvGraphicFramePr>
        <p:xfrm>
          <a:off x="6819364" y="1230076"/>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94d40f2-363f-4de8-8168-aab5e855b592">
      <Terms xmlns="http://schemas.microsoft.com/office/infopath/2007/PartnerControls"/>
    </lcf76f155ced4ddcb4097134ff3c332f>
    <TaxCatchAll xmlns="b9237df9-74d4-4981-b925-a3afcda3796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8B2C8B-DA7F-4CC7-8908-44C1255CD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E84CB8-E3BC-4ED1-9892-48BFB2DA6766}">
  <ds:schemaRefs>
    <ds:schemaRef ds:uri="http://www.w3.org/XML/1998/namespace"/>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b9237df9-74d4-4981-b925-a3afcda37962"/>
    <ds:schemaRef ds:uri="294d40f2-363f-4de8-8168-aab5e855b592"/>
  </ds:schemaRefs>
</ds:datastoreItem>
</file>

<file path=customXml/itemProps3.xml><?xml version="1.0" encoding="utf-8"?>
<ds:datastoreItem xmlns:ds="http://schemas.openxmlformats.org/officeDocument/2006/customXml" ds:itemID="{34111FB6-CDEF-4AF1-BEE6-B359A2ADBB38}">
  <ds:schemaRefs>
    <ds:schemaRef ds:uri="http://schemas.microsoft.com/sharepoint/v3/contenttype/forms"/>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1286</TotalTime>
  <Words>2940</Words>
  <Application>Microsoft Office PowerPoint</Application>
  <PresentationFormat>Widescreen</PresentationFormat>
  <Paragraphs>397</Paragraphs>
  <Slides>23</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Grimstad</vt:lpstr>
      <vt:lpstr>Kjappe fakta om Grimstad kommune</vt:lpstr>
      <vt:lpstr>Befolkning og demografi</vt:lpstr>
      <vt:lpstr>Befolkningsutvikling og distrikt</vt:lpstr>
      <vt:lpstr>Boligbygging</vt:lpstr>
      <vt:lpstr>Økonomisk bærekraft</vt:lpstr>
      <vt:lpstr>Sysselsetting</vt:lpstr>
      <vt:lpstr>Bo- og arbeidsmarkeder</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393</cp:revision>
  <dcterms:created xsi:type="dcterms:W3CDTF">2021-09-13T19:20:02Z</dcterms:created>
  <dcterms:modified xsi:type="dcterms:W3CDTF">2025-10-07T12:08:59Z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ies>
</file>