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6.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260" r:id="rId6"/>
    <p:sldId id="274" r:id="rId7"/>
    <p:sldId id="273" r:id="rId8"/>
    <p:sldId id="288" r:id="rId9"/>
    <p:sldId id="1097" r:id="rId10"/>
    <p:sldId id="272" r:id="rId11"/>
    <p:sldId id="284" r:id="rId12"/>
    <p:sldId id="263" r:id="rId13"/>
    <p:sldId id="279" r:id="rId14"/>
    <p:sldId id="1098" r:id="rId15"/>
    <p:sldId id="282" r:id="rId16"/>
    <p:sldId id="261" r:id="rId17"/>
    <p:sldId id="290" r:id="rId18"/>
    <p:sldId id="276" r:id="rId19"/>
    <p:sldId id="275" r:id="rId20"/>
    <p:sldId id="277" r:id="rId21"/>
    <p:sldId id="289" r:id="rId22"/>
    <p:sldId id="1099" r:id="rId23"/>
    <p:sldId id="268" r:id="rId24"/>
    <p:sldId id="1096" r:id="rId25"/>
    <p:sldId id="1095" r:id="rId26"/>
    <p:sldId id="28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077D6B-792E-40F2-85DE-43C853F0CDD3}" v="12" dt="2025-10-07T12:03:57.994"/>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Mørk stil 1 – utheving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iddels stil 2 – uthev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iddels stil 2 – uthev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88980" autoAdjust="0"/>
  </p:normalViewPr>
  <p:slideViewPr>
    <p:cSldViewPr snapToGrid="0">
      <p:cViewPr varScale="1">
        <p:scale>
          <a:sx n="105" d="100"/>
          <a:sy n="105" d="100"/>
        </p:scale>
        <p:origin x="1142" y="62"/>
      </p:cViewPr>
      <p:guideLst/>
    </p:cSldViewPr>
  </p:slideViewPr>
  <p:outlineViewPr>
    <p:cViewPr>
      <p:scale>
        <a:sx n="33" d="100"/>
        <a:sy n="33" d="100"/>
      </p:scale>
      <p:origin x="0" y="-606"/>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øystein, Oddmund" userId="S::oddmund.froystein@agderfk.no::f26153e0-b432-43d6-86cb-ef0c15d1b72a" providerId="AD" clId="Web-{3B59C307-72C6-4670-8736-82A7A3902451}"/>
    <pc:docChg chg="modSld">
      <pc:chgData name="Frøystein, Oddmund" userId="S::oddmund.froystein@agderfk.no::f26153e0-b432-43d6-86cb-ef0c15d1b72a" providerId="AD" clId="Web-{3B59C307-72C6-4670-8736-82A7A3902451}" dt="2025-09-01T08:13:09.078" v="21"/>
      <pc:docMkLst>
        <pc:docMk/>
      </pc:docMkLst>
      <pc:sldChg chg="modSp">
        <pc:chgData name="Frøystein, Oddmund" userId="S::oddmund.froystein@agderfk.no::f26153e0-b432-43d6-86cb-ef0c15d1b72a" providerId="AD" clId="Web-{3B59C307-72C6-4670-8736-82A7A3902451}" dt="2025-09-01T08:13:09.078" v="21"/>
        <pc:sldMkLst>
          <pc:docMk/>
          <pc:sldMk cId="1380386693" sldId="260"/>
        </pc:sldMkLst>
      </pc:sldChg>
    </pc:docChg>
  </pc:docChgLst>
  <pc:docChgLst>
    <pc:chgData name="Lindaas, Gunnar Ogwyn" userId="9f116345-df17-4e62-ba90-3f104129b024" providerId="ADAL" clId="{2B2C5FA4-59B6-45CD-811B-13CE2640B255}"/>
    <pc:docChg chg="modSld">
      <pc:chgData name="Lindaas, Gunnar Ogwyn" userId="9f116345-df17-4e62-ba90-3f104129b024" providerId="ADAL" clId="{2B2C5FA4-59B6-45CD-811B-13CE2640B255}" dt="2023-09-21T11:42:58.994" v="149" actId="20577"/>
      <pc:docMkLst>
        <pc:docMk/>
      </pc:docMkLst>
      <pc:sldChg chg="modSp mod">
        <pc:chgData name="Lindaas, Gunnar Ogwyn" userId="9f116345-df17-4e62-ba90-3f104129b024" providerId="ADAL" clId="{2B2C5FA4-59B6-45CD-811B-13CE2640B255}" dt="2023-09-21T11:42:58.994" v="149" actId="20577"/>
        <pc:sldMkLst>
          <pc:docMk/>
          <pc:sldMk cId="2044844844" sldId="273"/>
        </pc:sldMkLst>
      </pc:sldChg>
    </pc:docChg>
  </pc:docChgLst>
  <pc:docChgLst>
    <pc:chgData name="Michaelsen, Børje" userId="c36523e3-11ed-4011-9a41-1983019c0634" providerId="ADAL" clId="{E72E113C-FEDC-4428-A45A-F0BDBBF8D359}"/>
    <pc:docChg chg="custSel modSld">
      <pc:chgData name="Michaelsen, Børje" userId="c36523e3-11ed-4011-9a41-1983019c0634" providerId="ADAL" clId="{E72E113C-FEDC-4428-A45A-F0BDBBF8D359}" dt="2024-11-11T08:28:50.202" v="76" actId="6549"/>
      <pc:docMkLst>
        <pc:docMk/>
      </pc:docMkLst>
      <pc:sldChg chg="addSp delSp modSp mod">
        <pc:chgData name="Michaelsen, Børje" userId="c36523e3-11ed-4011-9a41-1983019c0634" providerId="ADAL" clId="{E72E113C-FEDC-4428-A45A-F0BDBBF8D359}" dt="2024-10-29T18:31:55.293" v="29" actId="14100"/>
        <pc:sldMkLst>
          <pc:docMk/>
          <pc:sldMk cId="3237931907" sldId="263"/>
        </pc:sldMkLst>
      </pc:sldChg>
      <pc:sldChg chg="addSp delSp modSp mod">
        <pc:chgData name="Michaelsen, Børje" userId="c36523e3-11ed-4011-9a41-1983019c0634" providerId="ADAL" clId="{E72E113C-FEDC-4428-A45A-F0BDBBF8D359}" dt="2024-10-29T18:34:50.060" v="38" actId="14100"/>
        <pc:sldMkLst>
          <pc:docMk/>
          <pc:sldMk cId="4110371661" sldId="275"/>
        </pc:sldMkLst>
      </pc:sldChg>
      <pc:sldChg chg="addSp delSp modSp mod">
        <pc:chgData name="Michaelsen, Børje" userId="c36523e3-11ed-4011-9a41-1983019c0634" providerId="ADAL" clId="{E72E113C-FEDC-4428-A45A-F0BDBBF8D359}" dt="2024-10-29T18:35:40.322" v="42"/>
        <pc:sldMkLst>
          <pc:docMk/>
          <pc:sldMk cId="2721633966" sldId="277"/>
        </pc:sldMkLst>
      </pc:sldChg>
      <pc:sldChg chg="addSp delSp modSp mod">
        <pc:chgData name="Michaelsen, Børje" userId="c36523e3-11ed-4011-9a41-1983019c0634" providerId="ADAL" clId="{E72E113C-FEDC-4428-A45A-F0BDBBF8D359}" dt="2024-10-29T18:34:08.729" v="34" actId="14100"/>
        <pc:sldMkLst>
          <pc:docMk/>
          <pc:sldMk cId="662108869" sldId="279"/>
        </pc:sldMkLst>
      </pc:sldChg>
      <pc:sldChg chg="addSp delSp modSp mod">
        <pc:chgData name="Michaelsen, Børje" userId="c36523e3-11ed-4011-9a41-1983019c0634" providerId="ADAL" clId="{E72E113C-FEDC-4428-A45A-F0BDBBF8D359}" dt="2024-10-29T18:30:49.778" v="22" actId="14100"/>
        <pc:sldMkLst>
          <pc:docMk/>
          <pc:sldMk cId="2938880870" sldId="288"/>
        </pc:sldMkLst>
      </pc:sldChg>
      <pc:sldChg chg="addSp delSp modSp mod modNotesTx">
        <pc:chgData name="Michaelsen, Børje" userId="c36523e3-11ed-4011-9a41-1983019c0634" providerId="ADAL" clId="{E72E113C-FEDC-4428-A45A-F0BDBBF8D359}" dt="2024-11-11T08:28:50.202" v="76" actId="6549"/>
        <pc:sldMkLst>
          <pc:docMk/>
          <pc:sldMk cId="1557024307" sldId="290"/>
        </pc:sldMkLst>
      </pc:sldChg>
    </pc:docChg>
  </pc:docChgLst>
  <pc:docChgLst>
    <pc:chgData name="Michaelsen, Børje" userId="c36523e3-11ed-4011-9a41-1983019c0634" providerId="ADAL" clId="{83FF8062-202C-4766-8BEB-380B0CC5A041}"/>
    <pc:docChg chg="custSel modSld">
      <pc:chgData name="Michaelsen, Børje" userId="c36523e3-11ed-4011-9a41-1983019c0634" providerId="ADAL" clId="{83FF8062-202C-4766-8BEB-380B0CC5A041}" dt="2025-10-07T12:04:02.252" v="555" actId="14100"/>
      <pc:docMkLst>
        <pc:docMk/>
      </pc:docMkLst>
      <pc:sldChg chg="modSp mod">
        <pc:chgData name="Michaelsen, Børje" userId="c36523e3-11ed-4011-9a41-1983019c0634" providerId="ADAL" clId="{83FF8062-202C-4766-8BEB-380B0CC5A041}" dt="2025-10-07T12:04:02.252" v="555" actId="14100"/>
        <pc:sldMkLst>
          <pc:docMk/>
          <pc:sldMk cId="1115595437" sldId="256"/>
        </pc:sldMkLst>
        <pc:spChg chg="mod">
          <ac:chgData name="Michaelsen, Børje" userId="c36523e3-11ed-4011-9a41-1983019c0634" providerId="ADAL" clId="{83FF8062-202C-4766-8BEB-380B0CC5A041}" dt="2025-10-07T12:04:02.252" v="555" actId="14100"/>
          <ac:spMkLst>
            <pc:docMk/>
            <pc:sldMk cId="1115595437" sldId="256"/>
            <ac:spMk id="3" creationId="{00000000-0000-0000-0000-000000000000}"/>
          </ac:spMkLst>
        </pc:spChg>
      </pc:sldChg>
      <pc:sldChg chg="addSp delSp modSp mod modNotesTx">
        <pc:chgData name="Michaelsen, Børje" userId="c36523e3-11ed-4011-9a41-1983019c0634" providerId="ADAL" clId="{83FF8062-202C-4766-8BEB-380B0CC5A041}" dt="2025-10-02T17:47:39.744" v="359" actId="6549"/>
        <pc:sldMkLst>
          <pc:docMk/>
          <pc:sldMk cId="4123357996" sldId="261"/>
        </pc:sldMkLst>
        <pc:spChg chg="mod">
          <ac:chgData name="Michaelsen, Børje" userId="c36523e3-11ed-4011-9a41-1983019c0634" providerId="ADAL" clId="{83FF8062-202C-4766-8BEB-380B0CC5A041}" dt="2025-10-02T17:47:39.744" v="359" actId="6549"/>
          <ac:spMkLst>
            <pc:docMk/>
            <pc:sldMk cId="4123357996" sldId="261"/>
            <ac:spMk id="3" creationId="{0E208661-40B4-4483-9A05-FE473BED7235}"/>
          </ac:spMkLst>
        </pc:spChg>
        <pc:spChg chg="mod">
          <ac:chgData name="Michaelsen, Børje" userId="c36523e3-11ed-4011-9a41-1983019c0634" providerId="ADAL" clId="{83FF8062-202C-4766-8BEB-380B0CC5A041}" dt="2025-10-02T17:46:52.263" v="337" actId="6549"/>
          <ac:spMkLst>
            <pc:docMk/>
            <pc:sldMk cId="4123357996" sldId="261"/>
            <ac:spMk id="8" creationId="{00000000-0000-0000-0000-000000000000}"/>
          </ac:spMkLst>
        </pc:spChg>
        <pc:graphicFrameChg chg="add mod">
          <ac:chgData name="Michaelsen, Børje" userId="c36523e3-11ed-4011-9a41-1983019c0634" providerId="ADAL" clId="{83FF8062-202C-4766-8BEB-380B0CC5A041}" dt="2025-10-02T17:47:24.822" v="343" actId="1076"/>
          <ac:graphicFrameMkLst>
            <pc:docMk/>
            <pc:sldMk cId="4123357996" sldId="261"/>
            <ac:graphicFrameMk id="2" creationId="{20743EAD-2704-49A5-4317-249C8750BC66}"/>
          </ac:graphicFrameMkLst>
        </pc:graphicFrameChg>
        <pc:graphicFrameChg chg="mod">
          <ac:chgData name="Michaelsen, Børje" userId="c36523e3-11ed-4011-9a41-1983019c0634" providerId="ADAL" clId="{83FF8062-202C-4766-8BEB-380B0CC5A041}" dt="2025-10-02T17:46:05.060" v="279"/>
          <ac:graphicFrameMkLst>
            <pc:docMk/>
            <pc:sldMk cId="4123357996" sldId="261"/>
            <ac:graphicFrameMk id="5" creationId="{6CEFD173-4B90-E4CE-CFC7-AE549E1E2EA0}"/>
          </ac:graphicFrameMkLst>
        </pc:graphicFrameChg>
      </pc:sldChg>
      <pc:sldChg chg="addSp delSp modSp mod">
        <pc:chgData name="Michaelsen, Børje" userId="c36523e3-11ed-4011-9a41-1983019c0634" providerId="ADAL" clId="{83FF8062-202C-4766-8BEB-380B0CC5A041}" dt="2025-10-02T07:06:41.497" v="115"/>
        <pc:sldMkLst>
          <pc:docMk/>
          <pc:sldMk cId="3237931907" sldId="263"/>
        </pc:sldMkLst>
        <pc:spChg chg="mod">
          <ac:chgData name="Michaelsen, Børje" userId="c36523e3-11ed-4011-9a41-1983019c0634" providerId="ADAL" clId="{83FF8062-202C-4766-8BEB-380B0CC5A041}" dt="2025-10-01T09:21:25.275" v="104" actId="20577"/>
          <ac:spMkLst>
            <pc:docMk/>
            <pc:sldMk cId="3237931907" sldId="263"/>
            <ac:spMk id="10" creationId="{00000000-0000-0000-0000-000000000000}"/>
          </ac:spMkLst>
        </pc:spChg>
        <pc:graphicFrameChg chg="add mod">
          <ac:chgData name="Michaelsen, Børje" userId="c36523e3-11ed-4011-9a41-1983019c0634" providerId="ADAL" clId="{83FF8062-202C-4766-8BEB-380B0CC5A041}" dt="2025-10-01T09:20:34.769" v="88" actId="1076"/>
          <ac:graphicFrameMkLst>
            <pc:docMk/>
            <pc:sldMk cId="3237931907" sldId="263"/>
            <ac:graphicFrameMk id="3" creationId="{900796C7-9568-AA7D-48B1-D162673FAB3E}"/>
          </ac:graphicFrameMkLst>
        </pc:graphicFrameChg>
        <pc:graphicFrameChg chg="add mod">
          <ac:chgData name="Michaelsen, Børje" userId="c36523e3-11ed-4011-9a41-1983019c0634" providerId="ADAL" clId="{83FF8062-202C-4766-8BEB-380B0CC5A041}" dt="2025-10-01T09:20:58.345" v="92" actId="1076"/>
          <ac:graphicFrameMkLst>
            <pc:docMk/>
            <pc:sldMk cId="3237931907" sldId="263"/>
            <ac:graphicFrameMk id="6" creationId="{E5C71C2E-AF53-CAD5-0770-CF80592B48C1}"/>
          </ac:graphicFrameMkLst>
        </pc:graphicFrameChg>
        <pc:graphicFrameChg chg="mod">
          <ac:chgData name="Michaelsen, Børje" userId="c36523e3-11ed-4011-9a41-1983019c0634" providerId="ADAL" clId="{83FF8062-202C-4766-8BEB-380B0CC5A041}" dt="2025-10-02T07:06:41.497" v="115"/>
          <ac:graphicFrameMkLst>
            <pc:docMk/>
            <pc:sldMk cId="3237931907" sldId="263"/>
            <ac:graphicFrameMk id="8" creationId="{C4FF5D5E-C083-F00F-FFF6-C18F12A11B6E}"/>
          </ac:graphicFrameMkLst>
        </pc:graphicFrameChg>
      </pc:sldChg>
      <pc:sldChg chg="addSp delSp modSp mod modNotesTx">
        <pc:chgData name="Michaelsen, Børje" userId="c36523e3-11ed-4011-9a41-1983019c0634" providerId="ADAL" clId="{83FF8062-202C-4766-8BEB-380B0CC5A041}" dt="2025-10-06T07:46:01.666" v="459" actId="6549"/>
        <pc:sldMkLst>
          <pc:docMk/>
          <pc:sldMk cId="394652420" sldId="268"/>
        </pc:sldMkLst>
        <pc:spChg chg="mod">
          <ac:chgData name="Michaelsen, Børje" userId="c36523e3-11ed-4011-9a41-1983019c0634" providerId="ADAL" clId="{83FF8062-202C-4766-8BEB-380B0CC5A041}" dt="2025-10-06T07:45:52.008" v="453" actId="6549"/>
          <ac:spMkLst>
            <pc:docMk/>
            <pc:sldMk cId="394652420" sldId="268"/>
            <ac:spMk id="2" creationId="{00000000-0000-0000-0000-000000000000}"/>
          </ac:spMkLst>
        </pc:spChg>
        <pc:spChg chg="mod">
          <ac:chgData name="Michaelsen, Børje" userId="c36523e3-11ed-4011-9a41-1983019c0634" providerId="ADAL" clId="{83FF8062-202C-4766-8BEB-380B0CC5A041}" dt="2025-10-06T07:46:01.666" v="459" actId="6549"/>
          <ac:spMkLst>
            <pc:docMk/>
            <pc:sldMk cId="394652420" sldId="268"/>
            <ac:spMk id="3" creationId="{00000000-0000-0000-0000-000000000000}"/>
          </ac:spMkLst>
        </pc:spChg>
        <pc:spChg chg="mod">
          <ac:chgData name="Michaelsen, Børje" userId="c36523e3-11ed-4011-9a41-1983019c0634" providerId="ADAL" clId="{83FF8062-202C-4766-8BEB-380B0CC5A041}" dt="2025-10-06T07:36:56.493" v="376" actId="1038"/>
          <ac:spMkLst>
            <pc:docMk/>
            <pc:sldMk cId="394652420" sldId="268"/>
            <ac:spMk id="4" creationId="{056DB5AC-DFD9-A8B6-C8C9-49F112BDAFF0}"/>
          </ac:spMkLst>
        </pc:spChg>
        <pc:graphicFrameChg chg="add mod">
          <ac:chgData name="Michaelsen, Børje" userId="c36523e3-11ed-4011-9a41-1983019c0634" providerId="ADAL" clId="{83FF8062-202C-4766-8BEB-380B0CC5A041}" dt="2025-10-06T07:38:46.292" v="436" actId="1038"/>
          <ac:graphicFrameMkLst>
            <pc:docMk/>
            <pc:sldMk cId="394652420" sldId="268"/>
            <ac:graphicFrameMk id="6" creationId="{1E3D24D5-ECA8-2112-3BDB-77C5B304C82F}"/>
          </ac:graphicFrameMkLst>
        </pc:graphicFrameChg>
        <pc:graphicFrameChg chg="del">
          <ac:chgData name="Michaelsen, Børje" userId="c36523e3-11ed-4011-9a41-1983019c0634" providerId="ADAL" clId="{83FF8062-202C-4766-8BEB-380B0CC5A041}" dt="2025-10-06T07:36:20.554" v="366" actId="478"/>
          <ac:graphicFrameMkLst>
            <pc:docMk/>
            <pc:sldMk cId="394652420" sldId="268"/>
            <ac:graphicFrameMk id="7" creationId="{8FF32529-F4DC-75AA-D12D-23140962ED4A}"/>
          </ac:graphicFrameMkLst>
        </pc:graphicFrameChg>
      </pc:sldChg>
      <pc:sldChg chg="addSp delSp modSp mod modNotesTx">
        <pc:chgData name="Michaelsen, Børje" userId="c36523e3-11ed-4011-9a41-1983019c0634" providerId="ADAL" clId="{83FF8062-202C-4766-8BEB-380B0CC5A041}" dt="2025-10-02T12:14:24.399" v="278" actId="6549"/>
        <pc:sldMkLst>
          <pc:docMk/>
          <pc:sldMk cId="1348694183" sldId="272"/>
        </pc:sldMkLst>
        <pc:spChg chg="mod">
          <ac:chgData name="Michaelsen, Børje" userId="c36523e3-11ed-4011-9a41-1983019c0634" providerId="ADAL" clId="{83FF8062-202C-4766-8BEB-380B0CC5A041}" dt="2025-10-02T12:13:18.629" v="246" actId="1076"/>
          <ac:spMkLst>
            <pc:docMk/>
            <pc:sldMk cId="1348694183" sldId="272"/>
            <ac:spMk id="4" creationId="{35DBC8EF-4A23-E4A7-951B-6918FB2F6C48}"/>
          </ac:spMkLst>
        </pc:spChg>
        <pc:spChg chg="mod">
          <ac:chgData name="Michaelsen, Børje" userId="c36523e3-11ed-4011-9a41-1983019c0634" providerId="ADAL" clId="{83FF8062-202C-4766-8BEB-380B0CC5A041}" dt="2025-10-02T12:13:41.384" v="251" actId="14100"/>
          <ac:spMkLst>
            <pc:docMk/>
            <pc:sldMk cId="1348694183" sldId="272"/>
            <ac:spMk id="5" creationId="{00000000-0000-0000-0000-000000000000}"/>
          </ac:spMkLst>
        </pc:spChg>
        <pc:graphicFrameChg chg="add mod modGraphic">
          <ac:chgData name="Michaelsen, Børje" userId="c36523e3-11ed-4011-9a41-1983019c0634" providerId="ADAL" clId="{83FF8062-202C-4766-8BEB-380B0CC5A041}" dt="2025-10-02T12:13:59.618" v="277" actId="20577"/>
          <ac:graphicFrameMkLst>
            <pc:docMk/>
            <pc:sldMk cId="1348694183" sldId="272"/>
            <ac:graphicFrameMk id="8" creationId="{C90372BF-4674-903A-B647-9665C9C063C0}"/>
          </ac:graphicFrameMkLst>
        </pc:graphicFrameChg>
        <pc:picChg chg="add mod">
          <ac:chgData name="Michaelsen, Børje" userId="c36523e3-11ed-4011-9a41-1983019c0634" providerId="ADAL" clId="{83FF8062-202C-4766-8BEB-380B0CC5A041}" dt="2025-10-02T12:13:26.512" v="248" actId="1076"/>
          <ac:picMkLst>
            <pc:docMk/>
            <pc:sldMk cId="1348694183" sldId="272"/>
            <ac:picMk id="7" creationId="{6A6D869B-A6D5-95F3-3860-424FE759C3D8}"/>
          </ac:picMkLst>
        </pc:picChg>
      </pc:sldChg>
      <pc:sldChg chg="addSp delSp modSp mod modNotesTx">
        <pc:chgData name="Michaelsen, Børje" userId="c36523e3-11ed-4011-9a41-1983019c0634" providerId="ADAL" clId="{83FF8062-202C-4766-8BEB-380B0CC5A041}" dt="2025-10-03T09:13:43.947" v="364" actId="1076"/>
        <pc:sldMkLst>
          <pc:docMk/>
          <pc:sldMk cId="4110371661" sldId="275"/>
        </pc:sldMkLst>
        <pc:graphicFrameChg chg="add mod">
          <ac:chgData name="Michaelsen, Børje" userId="c36523e3-11ed-4011-9a41-1983019c0634" providerId="ADAL" clId="{83FF8062-202C-4766-8BEB-380B0CC5A041}" dt="2025-10-03T09:13:43.947" v="364" actId="1076"/>
          <ac:graphicFrameMkLst>
            <pc:docMk/>
            <pc:sldMk cId="4110371661" sldId="275"/>
            <ac:graphicFrameMk id="6" creationId="{A9AB4960-5BA5-6AF9-F3ED-65DFE4591263}"/>
          </ac:graphicFrameMkLst>
        </pc:graphicFrameChg>
      </pc:sldChg>
      <pc:sldChg chg="addSp delSp modSp mod">
        <pc:chgData name="Michaelsen, Børje" userId="c36523e3-11ed-4011-9a41-1983019c0634" providerId="ADAL" clId="{83FF8062-202C-4766-8BEB-380B0CC5A041}" dt="2025-10-02T08:55:43.938" v="243" actId="20577"/>
        <pc:sldMkLst>
          <pc:docMk/>
          <pc:sldMk cId="768537486" sldId="276"/>
        </pc:sldMkLst>
        <pc:spChg chg="mod">
          <ac:chgData name="Michaelsen, Børje" userId="c36523e3-11ed-4011-9a41-1983019c0634" providerId="ADAL" clId="{83FF8062-202C-4766-8BEB-380B0CC5A041}" dt="2025-10-02T08:55:12.659" v="215" actId="1076"/>
          <ac:spMkLst>
            <pc:docMk/>
            <pc:sldMk cId="768537486" sldId="276"/>
            <ac:spMk id="2" creationId="{00000000-0000-0000-0000-000000000000}"/>
          </ac:spMkLst>
        </pc:spChg>
        <pc:spChg chg="mod">
          <ac:chgData name="Michaelsen, Børje" userId="c36523e3-11ed-4011-9a41-1983019c0634" providerId="ADAL" clId="{83FF8062-202C-4766-8BEB-380B0CC5A041}" dt="2025-10-02T08:55:02.570" v="213" actId="1076"/>
          <ac:spMkLst>
            <pc:docMk/>
            <pc:sldMk cId="768537486" sldId="276"/>
            <ac:spMk id="5" creationId="{D6879861-8602-08B9-6189-11B35EF3B8D5}"/>
          </ac:spMkLst>
        </pc:spChg>
        <pc:graphicFrameChg chg="add mod">
          <ac:chgData name="Michaelsen, Børje" userId="c36523e3-11ed-4011-9a41-1983019c0634" providerId="ADAL" clId="{83FF8062-202C-4766-8BEB-380B0CC5A041}" dt="2025-10-02T08:55:07.248" v="214"/>
          <ac:graphicFrameMkLst>
            <pc:docMk/>
            <pc:sldMk cId="768537486" sldId="276"/>
            <ac:graphicFrameMk id="4" creationId="{5646F3B3-E593-D524-398C-C8EB5B5FAD4D}"/>
          </ac:graphicFrameMkLst>
        </pc:graphicFrameChg>
        <pc:graphicFrameChg chg="add mod modGraphic">
          <ac:chgData name="Michaelsen, Børje" userId="c36523e3-11ed-4011-9a41-1983019c0634" providerId="ADAL" clId="{83FF8062-202C-4766-8BEB-380B0CC5A041}" dt="2025-10-02T08:55:43.938" v="243" actId="20577"/>
          <ac:graphicFrameMkLst>
            <pc:docMk/>
            <pc:sldMk cId="768537486" sldId="276"/>
            <ac:graphicFrameMk id="6" creationId="{45851C37-BAD2-2D2D-AF2A-7A63B8E5AF06}"/>
          </ac:graphicFrameMkLst>
        </pc:graphicFrameChg>
        <pc:picChg chg="add mod">
          <ac:chgData name="Michaelsen, Børje" userId="c36523e3-11ed-4011-9a41-1983019c0634" providerId="ADAL" clId="{83FF8062-202C-4766-8BEB-380B0CC5A041}" dt="2025-10-02T08:54:50.950" v="210" actId="1076"/>
          <ac:picMkLst>
            <pc:docMk/>
            <pc:sldMk cId="768537486" sldId="276"/>
            <ac:picMk id="3" creationId="{DCFC2EFA-EA9F-F76D-07C1-B0367A9A0E1F}"/>
          </ac:picMkLst>
        </pc:picChg>
      </pc:sldChg>
      <pc:sldChg chg="addSp delSp modSp mod">
        <pc:chgData name="Michaelsen, Børje" userId="c36523e3-11ed-4011-9a41-1983019c0634" providerId="ADAL" clId="{83FF8062-202C-4766-8BEB-380B0CC5A041}" dt="2025-09-30T07:21:03.912" v="43"/>
        <pc:sldMkLst>
          <pc:docMk/>
          <pc:sldMk cId="2721633966" sldId="277"/>
        </pc:sldMkLst>
        <pc:graphicFrameChg chg="add mod">
          <ac:chgData name="Michaelsen, Børje" userId="c36523e3-11ed-4011-9a41-1983019c0634" providerId="ADAL" clId="{83FF8062-202C-4766-8BEB-380B0CC5A041}" dt="2025-09-30T07:21:03.912" v="43"/>
          <ac:graphicFrameMkLst>
            <pc:docMk/>
            <pc:sldMk cId="2721633966" sldId="277"/>
            <ac:graphicFrameMk id="6" creationId="{1E871170-F82D-1EDA-BE6F-558892AFB706}"/>
          </ac:graphicFrameMkLst>
        </pc:graphicFrameChg>
      </pc:sldChg>
      <pc:sldChg chg="addSp delSp modSp mod">
        <pc:chgData name="Michaelsen, Børje" userId="c36523e3-11ed-4011-9a41-1983019c0634" providerId="ADAL" clId="{83FF8062-202C-4766-8BEB-380B0CC5A041}" dt="2025-10-02T07:08:56.021" v="207" actId="6549"/>
        <pc:sldMkLst>
          <pc:docMk/>
          <pc:sldMk cId="662108869" sldId="279"/>
        </pc:sldMkLst>
        <pc:spChg chg="mod">
          <ac:chgData name="Michaelsen, Børje" userId="c36523e3-11ed-4011-9a41-1983019c0634" providerId="ADAL" clId="{83FF8062-202C-4766-8BEB-380B0CC5A041}" dt="2025-10-01T09:21:35.252" v="106" actId="20577"/>
          <ac:spMkLst>
            <pc:docMk/>
            <pc:sldMk cId="662108869" sldId="279"/>
            <ac:spMk id="2" creationId="{00000000-0000-0000-0000-000000000000}"/>
          </ac:spMkLst>
        </pc:spChg>
        <pc:spChg chg="mod">
          <ac:chgData name="Michaelsen, Børje" userId="c36523e3-11ed-4011-9a41-1983019c0634" providerId="ADAL" clId="{83FF8062-202C-4766-8BEB-380B0CC5A041}" dt="2025-10-02T07:08:56.021" v="207" actId="6549"/>
          <ac:spMkLst>
            <pc:docMk/>
            <pc:sldMk cId="662108869" sldId="279"/>
            <ac:spMk id="10" creationId="{00000000-0000-0000-0000-000000000000}"/>
          </ac:spMkLst>
        </pc:spChg>
        <pc:graphicFrameChg chg="add mod">
          <ac:chgData name="Michaelsen, Børje" userId="c36523e3-11ed-4011-9a41-1983019c0634" providerId="ADAL" clId="{83FF8062-202C-4766-8BEB-380B0CC5A041}" dt="2025-10-01T09:22:05.347" v="109" actId="1076"/>
          <ac:graphicFrameMkLst>
            <pc:docMk/>
            <pc:sldMk cId="662108869" sldId="279"/>
            <ac:graphicFrameMk id="4" creationId="{54099CEB-1703-8B3F-4851-D73D649045F6}"/>
          </ac:graphicFrameMkLst>
        </pc:graphicFrameChg>
        <pc:graphicFrameChg chg="add mod">
          <ac:chgData name="Michaelsen, Børje" userId="c36523e3-11ed-4011-9a41-1983019c0634" providerId="ADAL" clId="{83FF8062-202C-4766-8BEB-380B0CC5A041}" dt="2025-10-01T09:23:01.101" v="114" actId="1076"/>
          <ac:graphicFrameMkLst>
            <pc:docMk/>
            <pc:sldMk cId="662108869" sldId="279"/>
            <ac:graphicFrameMk id="7" creationId="{24E4A504-A222-3225-2904-7772932E33DE}"/>
          </ac:graphicFrameMkLst>
        </pc:graphicFrameChg>
      </pc:sldChg>
      <pc:sldChg chg="addSp delSp modSp mod">
        <pc:chgData name="Michaelsen, Børje" userId="c36523e3-11ed-4011-9a41-1983019c0634" providerId="ADAL" clId="{83FF8062-202C-4766-8BEB-380B0CC5A041}" dt="2025-09-29T17:43:39.712" v="33" actId="1076"/>
        <pc:sldMkLst>
          <pc:docMk/>
          <pc:sldMk cId="835482435" sldId="282"/>
        </pc:sldMkLst>
        <pc:graphicFrameChg chg="add mod">
          <ac:chgData name="Michaelsen, Børje" userId="c36523e3-11ed-4011-9a41-1983019c0634" providerId="ADAL" clId="{83FF8062-202C-4766-8BEB-380B0CC5A041}" dt="2025-09-29T17:43:39.712" v="33" actId="1076"/>
          <ac:graphicFrameMkLst>
            <pc:docMk/>
            <pc:sldMk cId="835482435" sldId="282"/>
            <ac:graphicFrameMk id="4" creationId="{78039546-200C-51F9-A3B8-CF9627E87368}"/>
          </ac:graphicFrameMkLst>
        </pc:graphicFrameChg>
      </pc:sldChg>
      <pc:sldChg chg="addSp delSp modSp mod modNotesTx">
        <pc:chgData name="Michaelsen, Børje" userId="c36523e3-11ed-4011-9a41-1983019c0634" providerId="ADAL" clId="{83FF8062-202C-4766-8BEB-380B0CC5A041}" dt="2025-09-30T12:42:43.109" v="84" actId="20577"/>
        <pc:sldMkLst>
          <pc:docMk/>
          <pc:sldMk cId="1751997248" sldId="284"/>
        </pc:sldMkLst>
        <pc:spChg chg="mod">
          <ac:chgData name="Michaelsen, Børje" userId="c36523e3-11ed-4011-9a41-1983019c0634" providerId="ADAL" clId="{83FF8062-202C-4766-8BEB-380B0CC5A041}" dt="2025-09-30T12:42:43.109" v="84" actId="20577"/>
          <ac:spMkLst>
            <pc:docMk/>
            <pc:sldMk cId="1751997248" sldId="284"/>
            <ac:spMk id="3" creationId="{00000000-0000-0000-0000-000000000000}"/>
          </ac:spMkLst>
        </pc:spChg>
        <pc:spChg chg="mod">
          <ac:chgData name="Michaelsen, Børje" userId="c36523e3-11ed-4011-9a41-1983019c0634" providerId="ADAL" clId="{83FF8062-202C-4766-8BEB-380B0CC5A041}" dt="2025-09-30T12:40:31.911" v="53" actId="1076"/>
          <ac:spMkLst>
            <pc:docMk/>
            <pc:sldMk cId="1751997248" sldId="284"/>
            <ac:spMk id="29" creationId="{00000000-0000-0000-0000-000000000000}"/>
          </ac:spMkLst>
        </pc:spChg>
        <pc:graphicFrameChg chg="add mod">
          <ac:chgData name="Michaelsen, Børje" userId="c36523e3-11ed-4011-9a41-1983019c0634" providerId="ADAL" clId="{83FF8062-202C-4766-8BEB-380B0CC5A041}" dt="2025-09-30T12:40:49.527" v="62" actId="1036"/>
          <ac:graphicFrameMkLst>
            <pc:docMk/>
            <pc:sldMk cId="1751997248" sldId="284"/>
            <ac:graphicFrameMk id="40" creationId="{4E3E1AE8-207E-15AC-3F56-38B48E38E9DE}"/>
          </ac:graphicFrameMkLst>
        </pc:graphicFrameChg>
        <pc:graphicFrameChg chg="add mod">
          <ac:chgData name="Michaelsen, Børje" userId="c36523e3-11ed-4011-9a41-1983019c0634" providerId="ADAL" clId="{83FF8062-202C-4766-8BEB-380B0CC5A041}" dt="2025-09-30T12:40:43.508" v="55" actId="1076"/>
          <ac:graphicFrameMkLst>
            <pc:docMk/>
            <pc:sldMk cId="1751997248" sldId="284"/>
            <ac:graphicFrameMk id="41" creationId="{8942AFA3-BCC3-D41E-A68F-94DB00E5E8D1}"/>
          </ac:graphicFrameMkLst>
        </pc:graphicFrameChg>
      </pc:sldChg>
      <pc:sldChg chg="addSp delSp modSp mod">
        <pc:chgData name="Michaelsen, Børje" userId="c36523e3-11ed-4011-9a41-1983019c0634" providerId="ADAL" clId="{83FF8062-202C-4766-8BEB-380B0CC5A041}" dt="2025-09-29T08:54:44.591" v="29" actId="20577"/>
        <pc:sldMkLst>
          <pc:docMk/>
          <pc:sldMk cId="2938880870" sldId="288"/>
        </pc:sldMkLst>
        <pc:spChg chg="mod">
          <ac:chgData name="Michaelsen, Børje" userId="c36523e3-11ed-4011-9a41-1983019c0634" providerId="ADAL" clId="{83FF8062-202C-4766-8BEB-380B0CC5A041}" dt="2025-09-29T08:53:50.297" v="13" actId="20577"/>
          <ac:spMkLst>
            <pc:docMk/>
            <pc:sldMk cId="2938880870" sldId="288"/>
            <ac:spMk id="7" creationId="{00000000-0000-0000-0000-000000000000}"/>
          </ac:spMkLst>
        </pc:spChg>
        <pc:spChg chg="mod">
          <ac:chgData name="Michaelsen, Børje" userId="c36523e3-11ed-4011-9a41-1983019c0634" providerId="ADAL" clId="{83FF8062-202C-4766-8BEB-380B0CC5A041}" dt="2025-09-29T08:54:44.591" v="29" actId="20577"/>
          <ac:spMkLst>
            <pc:docMk/>
            <pc:sldMk cId="2938880870" sldId="288"/>
            <ac:spMk id="18" creationId="{00000000-0000-0000-0000-000000000000}"/>
          </ac:spMkLst>
        </pc:spChg>
        <pc:graphicFrameChg chg="add mod">
          <ac:chgData name="Michaelsen, Børje" userId="c36523e3-11ed-4011-9a41-1983019c0634" providerId="ADAL" clId="{83FF8062-202C-4766-8BEB-380B0CC5A041}" dt="2025-09-29T08:53:25.999" v="3" actId="1076"/>
          <ac:graphicFrameMkLst>
            <pc:docMk/>
            <pc:sldMk cId="2938880870" sldId="288"/>
            <ac:graphicFrameMk id="8" creationId="{00000000-0008-0000-0100-000002000000}"/>
          </ac:graphicFrameMkLst>
        </pc:graphicFrameChg>
        <pc:graphicFrameChg chg="add mod">
          <ac:chgData name="Michaelsen, Børje" userId="c36523e3-11ed-4011-9a41-1983019c0634" providerId="ADAL" clId="{83FF8062-202C-4766-8BEB-380B0CC5A041}" dt="2025-09-29T08:54:24.570" v="17" actId="1076"/>
          <ac:graphicFrameMkLst>
            <pc:docMk/>
            <pc:sldMk cId="2938880870" sldId="288"/>
            <ac:graphicFrameMk id="9" creationId="{00000000-0008-0000-0300-000003000000}"/>
          </ac:graphicFrameMkLst>
        </pc:graphicFrameChg>
      </pc:sldChg>
      <pc:sldChg chg="addSp delSp modSp mod">
        <pc:chgData name="Michaelsen, Børje" userId="c36523e3-11ed-4011-9a41-1983019c0634" providerId="ADAL" clId="{83FF8062-202C-4766-8BEB-380B0CC5A041}" dt="2025-10-06T08:47:35.300" v="497" actId="1035"/>
        <pc:sldMkLst>
          <pc:docMk/>
          <pc:sldMk cId="990372706" sldId="289"/>
        </pc:sldMkLst>
        <pc:graphicFrameChg chg="add mod">
          <ac:chgData name="Michaelsen, Børje" userId="c36523e3-11ed-4011-9a41-1983019c0634" providerId="ADAL" clId="{83FF8062-202C-4766-8BEB-380B0CC5A041}" dt="2025-10-06T08:46:23.601" v="470" actId="1035"/>
          <ac:graphicFrameMkLst>
            <pc:docMk/>
            <pc:sldMk cId="990372706" sldId="289"/>
            <ac:graphicFrameMk id="4" creationId="{028D2252-F4B0-498F-AA99-FB6CF217ADD0}"/>
          </ac:graphicFrameMkLst>
        </pc:graphicFrameChg>
        <pc:graphicFrameChg chg="add mod">
          <ac:chgData name="Michaelsen, Børje" userId="c36523e3-11ed-4011-9a41-1983019c0634" providerId="ADAL" clId="{83FF8062-202C-4766-8BEB-380B0CC5A041}" dt="2025-10-06T08:47:29.800" v="489" actId="1035"/>
          <ac:graphicFrameMkLst>
            <pc:docMk/>
            <pc:sldMk cId="990372706" sldId="289"/>
            <ac:graphicFrameMk id="5" creationId="{00000000-0008-0000-0000-000002000000}"/>
          </ac:graphicFrameMkLst>
        </pc:graphicFrameChg>
        <pc:graphicFrameChg chg="add mod">
          <ac:chgData name="Michaelsen, Børje" userId="c36523e3-11ed-4011-9a41-1983019c0634" providerId="ADAL" clId="{83FF8062-202C-4766-8BEB-380B0CC5A041}" dt="2025-10-06T08:47:35.300" v="497" actId="1035"/>
          <ac:graphicFrameMkLst>
            <pc:docMk/>
            <pc:sldMk cId="990372706" sldId="289"/>
            <ac:graphicFrameMk id="6" creationId="{00000000-0008-0000-0200-000002000000}"/>
          </ac:graphicFrameMkLst>
        </pc:graphicFrameChg>
        <pc:graphicFrameChg chg="del">
          <ac:chgData name="Michaelsen, Børje" userId="c36523e3-11ed-4011-9a41-1983019c0634" providerId="ADAL" clId="{83FF8062-202C-4766-8BEB-380B0CC5A041}" dt="2025-10-06T08:46:35.304" v="471" actId="478"/>
          <ac:graphicFrameMkLst>
            <pc:docMk/>
            <pc:sldMk cId="990372706" sldId="289"/>
            <ac:graphicFrameMk id="8" creationId="{00000000-0008-0000-0200-000002000000}"/>
          </ac:graphicFrameMkLst>
        </pc:graphicFrameChg>
        <pc:graphicFrameChg chg="del">
          <ac:chgData name="Michaelsen, Børje" userId="c36523e3-11ed-4011-9a41-1983019c0634" providerId="ADAL" clId="{83FF8062-202C-4766-8BEB-380B0CC5A041}" dt="2025-10-06T08:46:50.039" v="476" actId="478"/>
          <ac:graphicFrameMkLst>
            <pc:docMk/>
            <pc:sldMk cId="990372706" sldId="289"/>
            <ac:graphicFrameMk id="10" creationId="{00000000-0008-0000-0000-000002000000}"/>
          </ac:graphicFrameMkLst>
        </pc:graphicFrameChg>
        <pc:graphicFrameChg chg="del">
          <ac:chgData name="Michaelsen, Børje" userId="c36523e3-11ed-4011-9a41-1983019c0634" providerId="ADAL" clId="{83FF8062-202C-4766-8BEB-380B0CC5A041}" dt="2025-10-06T08:46:03.201" v="460" actId="478"/>
          <ac:graphicFrameMkLst>
            <pc:docMk/>
            <pc:sldMk cId="990372706" sldId="289"/>
            <ac:graphicFrameMk id="11" creationId="{028D2252-F4B0-498F-AA99-FB6CF217ADD0}"/>
          </ac:graphicFrameMkLst>
        </pc:graphicFrameChg>
      </pc:sldChg>
      <pc:sldChg chg="addSp delSp modSp mod">
        <pc:chgData name="Michaelsen, Børje" userId="c36523e3-11ed-4011-9a41-1983019c0634" providerId="ADAL" clId="{83FF8062-202C-4766-8BEB-380B0CC5A041}" dt="2025-10-07T08:31:05.030" v="553" actId="20577"/>
        <pc:sldMkLst>
          <pc:docMk/>
          <pc:sldMk cId="1557024307" sldId="290"/>
        </pc:sldMkLst>
        <pc:spChg chg="mod">
          <ac:chgData name="Michaelsen, Børje" userId="c36523e3-11ed-4011-9a41-1983019c0634" providerId="ADAL" clId="{83FF8062-202C-4766-8BEB-380B0CC5A041}" dt="2025-10-07T08:31:05.030" v="553" actId="20577"/>
          <ac:spMkLst>
            <pc:docMk/>
            <pc:sldMk cId="1557024307" sldId="290"/>
            <ac:spMk id="12" creationId="{00000000-0000-0000-0000-000000000000}"/>
          </ac:spMkLst>
        </pc:spChg>
        <pc:graphicFrameChg chg="del">
          <ac:chgData name="Michaelsen, Børje" userId="c36523e3-11ed-4011-9a41-1983019c0634" providerId="ADAL" clId="{83FF8062-202C-4766-8BEB-380B0CC5A041}" dt="2025-10-07T08:29:35.378" v="504" actId="478"/>
          <ac:graphicFrameMkLst>
            <pc:docMk/>
            <pc:sldMk cId="1557024307" sldId="290"/>
            <ac:graphicFrameMk id="2" creationId="{79A0F035-6E3E-5A03-587D-E8262889D0DF}"/>
          </ac:graphicFrameMkLst>
        </pc:graphicFrameChg>
        <pc:graphicFrameChg chg="add mod">
          <ac:chgData name="Michaelsen, Børje" userId="c36523e3-11ed-4011-9a41-1983019c0634" providerId="ADAL" clId="{83FF8062-202C-4766-8BEB-380B0CC5A041}" dt="2025-10-07T08:30:36.231" v="530" actId="1036"/>
          <ac:graphicFrameMkLst>
            <pc:docMk/>
            <pc:sldMk cId="1557024307" sldId="290"/>
            <ac:graphicFrameMk id="3" creationId="{0A657AB3-55B2-F2AB-917A-1DE381372AC8}"/>
          </ac:graphicFrameMkLst>
        </pc:graphicFrameChg>
        <pc:graphicFrameChg chg="del">
          <ac:chgData name="Michaelsen, Børje" userId="c36523e3-11ed-4011-9a41-1983019c0634" providerId="ADAL" clId="{83FF8062-202C-4766-8BEB-380B0CC5A041}" dt="2025-10-07T08:29:18.224" v="498" actId="478"/>
          <ac:graphicFrameMkLst>
            <pc:docMk/>
            <pc:sldMk cId="1557024307" sldId="290"/>
            <ac:graphicFrameMk id="4" creationId="{449AA50F-4B75-9CEB-1346-71C6C128A3AF}"/>
          </ac:graphicFrameMkLst>
        </pc:graphicFrameChg>
        <pc:graphicFrameChg chg="add mod">
          <ac:chgData name="Michaelsen, Børje" userId="c36523e3-11ed-4011-9a41-1983019c0634" providerId="ADAL" clId="{83FF8062-202C-4766-8BEB-380B0CC5A041}" dt="2025-10-07T08:30:40.316" v="531" actId="14100"/>
          <ac:graphicFrameMkLst>
            <pc:docMk/>
            <pc:sldMk cId="1557024307" sldId="290"/>
            <ac:graphicFrameMk id="5" creationId="{0782D2DE-9174-4AB9-B434-004D962D7D63}"/>
          </ac:graphicFrameMkLst>
        </pc:graphicFrameChg>
      </pc:sldChg>
    </pc:docChg>
  </pc:docChgLst>
  <pc:docChgLst>
    <pc:chgData name="Frøystein, Oddmund" userId="f26153e0-b432-43d6-86cb-ef0c15d1b72a" providerId="ADAL" clId="{55A9BC49-7257-4466-9E7A-4E0AC1D88802}"/>
    <pc:docChg chg="addSld delSld modSld">
      <pc:chgData name="Frøystein, Oddmund" userId="f26153e0-b432-43d6-86cb-ef0c15d1b72a" providerId="ADAL" clId="{55A9BC49-7257-4466-9E7A-4E0AC1D88802}" dt="2025-08-06T11:52:57.501" v="21" actId="47"/>
      <pc:docMkLst>
        <pc:docMk/>
      </pc:docMkLst>
      <pc:sldChg chg="modSp mod modNotesTx">
        <pc:chgData name="Frøystein, Oddmund" userId="f26153e0-b432-43d6-86cb-ef0c15d1b72a" providerId="ADAL" clId="{55A9BC49-7257-4466-9E7A-4E0AC1D88802}" dt="2025-08-06T09:06:14.133" v="15" actId="20577"/>
        <pc:sldMkLst>
          <pc:docMk/>
          <pc:sldMk cId="1380386693" sldId="260"/>
        </pc:sldMkLst>
      </pc:sldChg>
      <pc:sldChg chg="del">
        <pc:chgData name="Frøystein, Oddmund" userId="f26153e0-b432-43d6-86cb-ef0c15d1b72a" providerId="ADAL" clId="{55A9BC49-7257-4466-9E7A-4E0AC1D88802}" dt="2025-08-06T11:52:40.610" v="19" actId="47"/>
        <pc:sldMkLst>
          <pc:docMk/>
          <pc:sldMk cId="1502201355" sldId="262"/>
        </pc:sldMkLst>
      </pc:sldChg>
      <pc:sldChg chg="del">
        <pc:chgData name="Frøystein, Oddmund" userId="f26153e0-b432-43d6-86cb-ef0c15d1b72a" providerId="ADAL" clId="{55A9BC49-7257-4466-9E7A-4E0AC1D88802}" dt="2025-08-06T11:52:57.501" v="21" actId="47"/>
        <pc:sldMkLst>
          <pc:docMk/>
          <pc:sldMk cId="445425979" sldId="264"/>
        </pc:sldMkLst>
      </pc:sldChg>
      <pc:sldChg chg="del">
        <pc:chgData name="Frøystein, Oddmund" userId="f26153e0-b432-43d6-86cb-ef0c15d1b72a" providerId="ADAL" clId="{55A9BC49-7257-4466-9E7A-4E0AC1D88802}" dt="2025-08-06T11:52:27.686" v="17" actId="47"/>
        <pc:sldMkLst>
          <pc:docMk/>
          <pc:sldMk cId="2441531406" sldId="267"/>
        </pc:sldMkLst>
      </pc:sldChg>
      <pc:sldChg chg="add modTransition">
        <pc:chgData name="Frøystein, Oddmund" userId="f26153e0-b432-43d6-86cb-ef0c15d1b72a" providerId="ADAL" clId="{55A9BC49-7257-4466-9E7A-4E0AC1D88802}" dt="2025-08-06T11:52:25.327" v="16"/>
        <pc:sldMkLst>
          <pc:docMk/>
          <pc:sldMk cId="3304328127" sldId="1097"/>
        </pc:sldMkLst>
      </pc:sldChg>
      <pc:sldChg chg="add modTransition">
        <pc:chgData name="Frøystein, Oddmund" userId="f26153e0-b432-43d6-86cb-ef0c15d1b72a" providerId="ADAL" clId="{55A9BC49-7257-4466-9E7A-4E0AC1D88802}" dt="2025-08-06T11:52:36.791" v="18"/>
        <pc:sldMkLst>
          <pc:docMk/>
          <pc:sldMk cId="4158103408" sldId="1098"/>
        </pc:sldMkLst>
      </pc:sldChg>
      <pc:sldChg chg="add modTransition">
        <pc:chgData name="Frøystein, Oddmund" userId="f26153e0-b432-43d6-86cb-ef0c15d1b72a" providerId="ADAL" clId="{55A9BC49-7257-4466-9E7A-4E0AC1D88802}" dt="2025-08-06T11:52:55.308" v="20"/>
        <pc:sldMkLst>
          <pc:docMk/>
          <pc:sldMk cId="2566855658" sldId="1099"/>
        </pc:sldMkLst>
      </pc:sldChg>
    </pc:docChg>
  </pc:docChgLst>
  <pc:docChgLst>
    <pc:chgData name="Frøystein, Oddmund" userId="f26153e0-b432-43d6-86cb-ef0c15d1b72a" providerId="ADAL" clId="{087D817D-70D0-443E-8268-29EBACDD41F3}"/>
    <pc:docChg chg="modSld">
      <pc:chgData name="Frøystein, Oddmund" userId="f26153e0-b432-43d6-86cb-ef0c15d1b72a" providerId="ADAL" clId="{087D817D-70D0-443E-8268-29EBACDD41F3}" dt="2025-08-29T17:26:54.112" v="52" actId="20577"/>
      <pc:docMkLst>
        <pc:docMk/>
      </pc:docMkLst>
      <pc:sldChg chg="modSp mod modNotesTx">
        <pc:chgData name="Frøystein, Oddmund" userId="f26153e0-b432-43d6-86cb-ef0c15d1b72a" providerId="ADAL" clId="{087D817D-70D0-443E-8268-29EBACDD41F3}" dt="2025-08-29T17:26:54.112" v="52" actId="20577"/>
        <pc:sldMkLst>
          <pc:docMk/>
          <pc:sldMk cId="1380386693" sldId="260"/>
        </pc:sldMkLst>
      </pc:sldChg>
    </pc:docChg>
  </pc:docChgLst>
  <pc:docChgLst>
    <pc:chgData name="Danielsen, Inger-Johanne" userId="S::inger-johanne.danielsen@agderfk.no::0ea002c9-de1c-4a7f-9aab-7b2dadba6978" providerId="AD" clId="Web-{C0C2B869-D039-47F6-B978-ED888E87D3C6}"/>
    <pc:docChg chg="modSld">
      <pc:chgData name="Danielsen, Inger-Johanne" userId="S::inger-johanne.danielsen@agderfk.no::0ea002c9-de1c-4a7f-9aab-7b2dadba6978" providerId="AD" clId="Web-{C0C2B869-D039-47F6-B978-ED888E87D3C6}" dt="2021-09-20T11:44:12.407" v="39" actId="1076"/>
      <pc:docMkLst>
        <pc:docMk/>
      </pc:docMkLst>
      <pc:sldChg chg="addSp delSp modSp">
        <pc:chgData name="Danielsen, Inger-Johanne" userId="S::inger-johanne.danielsen@agderfk.no::0ea002c9-de1c-4a7f-9aab-7b2dadba6978" providerId="AD" clId="Web-{C0C2B869-D039-47F6-B978-ED888E87D3C6}" dt="2021-09-20T11:44:12.407" v="39" actId="1076"/>
        <pc:sldMkLst>
          <pc:docMk/>
          <pc:sldMk cId="317289737" sldId="265"/>
        </pc:sldMkLst>
      </pc:sldChg>
    </pc:docChg>
  </pc:docChgLst>
  <pc:docChgLst>
    <pc:chgData name="Michaelsen, Børje" userId="c36523e3-11ed-4011-9a41-1983019c0634" providerId="ADAL" clId="{FC11D574-A4C3-462D-B549-E8FD1C2F4FB0}"/>
    <pc:docChg chg="custSel modSld">
      <pc:chgData name="Michaelsen, Børje" userId="c36523e3-11ed-4011-9a41-1983019c0634" providerId="ADAL" clId="{FC11D574-A4C3-462D-B549-E8FD1C2F4FB0}" dt="2024-09-20T08:41:34.389" v="32" actId="20577"/>
      <pc:docMkLst>
        <pc:docMk/>
      </pc:docMkLst>
      <pc:sldChg chg="modSp mod">
        <pc:chgData name="Michaelsen, Børje" userId="c36523e3-11ed-4011-9a41-1983019c0634" providerId="ADAL" clId="{FC11D574-A4C3-462D-B549-E8FD1C2F4FB0}" dt="2024-09-20T08:40:31.077" v="12" actId="13238"/>
        <pc:sldMkLst>
          <pc:docMk/>
          <pc:sldMk cId="3237931907" sldId="263"/>
        </pc:sldMkLst>
      </pc:sldChg>
      <pc:sldChg chg="modSp">
        <pc:chgData name="Michaelsen, Børje" userId="c36523e3-11ed-4011-9a41-1983019c0634" providerId="ADAL" clId="{FC11D574-A4C3-462D-B549-E8FD1C2F4FB0}" dt="2024-09-20T08:40:41.444" v="14" actId="962"/>
        <pc:sldMkLst>
          <pc:docMk/>
          <pc:sldMk cId="1763573476" sldId="269"/>
        </pc:sldMkLst>
      </pc:sldChg>
      <pc:sldChg chg="addSp delSp modSp mod">
        <pc:chgData name="Michaelsen, Børje" userId="c36523e3-11ed-4011-9a41-1983019c0634" providerId="ADAL" clId="{FC11D574-A4C3-462D-B549-E8FD1C2F4FB0}" dt="2024-09-12T12:52:22.111" v="11" actId="962"/>
        <pc:sldMkLst>
          <pc:docMk/>
          <pc:sldMk cId="340623003" sldId="274"/>
        </pc:sldMkLst>
      </pc:sldChg>
      <pc:sldChg chg="modSp mod">
        <pc:chgData name="Michaelsen, Børje" userId="c36523e3-11ed-4011-9a41-1983019c0634" providerId="ADAL" clId="{FC11D574-A4C3-462D-B549-E8FD1C2F4FB0}" dt="2024-09-20T08:41:20.423" v="20" actId="962"/>
        <pc:sldMkLst>
          <pc:docMk/>
          <pc:sldMk cId="559240798" sldId="1093"/>
        </pc:sldMkLst>
      </pc:sldChg>
      <pc:sldChg chg="modNotesTx">
        <pc:chgData name="Michaelsen, Børje" userId="c36523e3-11ed-4011-9a41-1983019c0634" providerId="ADAL" clId="{FC11D574-A4C3-462D-B549-E8FD1C2F4FB0}" dt="2024-09-20T08:41:34.389" v="32" actId="20577"/>
        <pc:sldMkLst>
          <pc:docMk/>
          <pc:sldMk cId="2611775227" sldId="1095"/>
        </pc:sldMkLst>
      </pc:sldChg>
    </pc:docChg>
  </pc:docChgLst>
  <pc:docChgLst>
    <pc:chgData name="Michaelsen, Børje" userId="c36523e3-11ed-4011-9a41-1983019c0634" providerId="ADAL" clId="{C2C82D7E-2102-494A-9596-5E9BD408F4CE}"/>
    <pc:docChg chg="custSel addSld delSld modSld">
      <pc:chgData name="Michaelsen, Børje" userId="c36523e3-11ed-4011-9a41-1983019c0634" providerId="ADAL" clId="{C2C82D7E-2102-494A-9596-5E9BD408F4CE}" dt="2023-10-10T08:50:33.961" v="1257" actId="13244"/>
      <pc:docMkLst>
        <pc:docMk/>
      </pc:docMkLst>
      <pc:sldChg chg="modSp mod">
        <pc:chgData name="Michaelsen, Børje" userId="c36523e3-11ed-4011-9a41-1983019c0634" providerId="ADAL" clId="{C2C82D7E-2102-494A-9596-5E9BD408F4CE}" dt="2023-09-15T07:43:47.802" v="524" actId="962"/>
        <pc:sldMkLst>
          <pc:docMk/>
          <pc:sldMk cId="1115595437" sldId="256"/>
        </pc:sldMkLst>
      </pc:sldChg>
      <pc:sldChg chg="modSp mod modNotesTx">
        <pc:chgData name="Michaelsen, Børje" userId="c36523e3-11ed-4011-9a41-1983019c0634" providerId="ADAL" clId="{C2C82D7E-2102-494A-9596-5E9BD408F4CE}" dt="2023-09-15T07:59:50.212" v="736"/>
        <pc:sldMkLst>
          <pc:docMk/>
          <pc:sldMk cId="1380386693" sldId="260"/>
        </pc:sldMkLst>
      </pc:sldChg>
      <pc:sldChg chg="addSp delSp modSp mod modNotesTx">
        <pc:chgData name="Michaelsen, Børje" userId="c36523e3-11ed-4011-9a41-1983019c0634" providerId="ADAL" clId="{C2C82D7E-2102-494A-9596-5E9BD408F4CE}" dt="2023-09-25T10:22:00.753" v="996"/>
        <pc:sldMkLst>
          <pc:docMk/>
          <pc:sldMk cId="4123357996" sldId="261"/>
        </pc:sldMkLst>
      </pc:sldChg>
      <pc:sldChg chg="modSp mod">
        <pc:chgData name="Michaelsen, Børje" userId="c36523e3-11ed-4011-9a41-1983019c0634" providerId="ADAL" clId="{C2C82D7E-2102-494A-9596-5E9BD408F4CE}" dt="2023-09-15T07:51:18.590" v="637" actId="962"/>
        <pc:sldMkLst>
          <pc:docMk/>
          <pc:sldMk cId="1502201355" sldId="262"/>
        </pc:sldMkLst>
      </pc:sldChg>
      <pc:sldChg chg="addSp delSp modSp mod">
        <pc:chgData name="Michaelsen, Børje" userId="c36523e3-11ed-4011-9a41-1983019c0634" providerId="ADAL" clId="{C2C82D7E-2102-494A-9596-5E9BD408F4CE}" dt="2023-09-15T08:02:16.044" v="801"/>
        <pc:sldMkLst>
          <pc:docMk/>
          <pc:sldMk cId="3237931907" sldId="263"/>
        </pc:sldMkLst>
      </pc:sldChg>
      <pc:sldChg chg="modSp mod">
        <pc:chgData name="Michaelsen, Børje" userId="c36523e3-11ed-4011-9a41-1983019c0634" providerId="ADAL" clId="{C2C82D7E-2102-494A-9596-5E9BD408F4CE}" dt="2023-09-15T07:54:48.166" v="680" actId="962"/>
        <pc:sldMkLst>
          <pc:docMk/>
          <pc:sldMk cId="445425979" sldId="264"/>
        </pc:sldMkLst>
      </pc:sldChg>
      <pc:sldChg chg="modSp mod">
        <pc:chgData name="Michaelsen, Børje" userId="c36523e3-11ed-4011-9a41-1983019c0634" providerId="ADAL" clId="{C2C82D7E-2102-494A-9596-5E9BD408F4CE}" dt="2023-09-15T07:48:34.195" v="582" actId="962"/>
        <pc:sldMkLst>
          <pc:docMk/>
          <pc:sldMk cId="2441531406" sldId="267"/>
        </pc:sldMkLst>
      </pc:sldChg>
      <pc:sldChg chg="addSp modSp mod">
        <pc:chgData name="Michaelsen, Børje" userId="c36523e3-11ed-4011-9a41-1983019c0634" providerId="ADAL" clId="{C2C82D7E-2102-494A-9596-5E9BD408F4CE}" dt="2023-09-29T10:53:06.474" v="1131"/>
        <pc:sldMkLst>
          <pc:docMk/>
          <pc:sldMk cId="394652420" sldId="268"/>
        </pc:sldMkLst>
      </pc:sldChg>
      <pc:sldChg chg="addSp delSp modSp mod modNotesTx">
        <pc:chgData name="Michaelsen, Børje" userId="c36523e3-11ed-4011-9a41-1983019c0634" providerId="ADAL" clId="{C2C82D7E-2102-494A-9596-5E9BD408F4CE}" dt="2023-09-15T08:04:23.010" v="825" actId="962"/>
        <pc:sldMkLst>
          <pc:docMk/>
          <pc:sldMk cId="1763573476" sldId="269"/>
        </pc:sldMkLst>
      </pc:sldChg>
      <pc:sldChg chg="addSp delSp modSp mod">
        <pc:chgData name="Michaelsen, Børje" userId="c36523e3-11ed-4011-9a41-1983019c0634" providerId="ADAL" clId="{C2C82D7E-2102-494A-9596-5E9BD408F4CE}" dt="2023-09-15T08:01:24.013" v="771"/>
        <pc:sldMkLst>
          <pc:docMk/>
          <pc:sldMk cId="1348694183" sldId="272"/>
        </pc:sldMkLst>
      </pc:sldChg>
      <pc:sldChg chg="modSp mod">
        <pc:chgData name="Michaelsen, Børje" userId="c36523e3-11ed-4011-9a41-1983019c0634" providerId="ADAL" clId="{C2C82D7E-2102-494A-9596-5E9BD408F4CE}" dt="2023-09-22T09:22:36.180" v="927" actId="962"/>
        <pc:sldMkLst>
          <pc:docMk/>
          <pc:sldMk cId="2044844844" sldId="273"/>
        </pc:sldMkLst>
      </pc:sldChg>
      <pc:sldChg chg="addSp modSp mod">
        <pc:chgData name="Michaelsen, Børje" userId="c36523e3-11ed-4011-9a41-1983019c0634" providerId="ADAL" clId="{C2C82D7E-2102-494A-9596-5E9BD408F4CE}" dt="2023-09-29T10:52:01.056" v="1098"/>
        <pc:sldMkLst>
          <pc:docMk/>
          <pc:sldMk cId="340623003" sldId="274"/>
        </pc:sldMkLst>
      </pc:sldChg>
      <pc:sldChg chg="addSp delSp modSp mod modNotesTx">
        <pc:chgData name="Michaelsen, Børje" userId="c36523e3-11ed-4011-9a41-1983019c0634" providerId="ADAL" clId="{C2C82D7E-2102-494A-9596-5E9BD408F4CE}" dt="2023-09-15T08:03:29.052" v="813"/>
        <pc:sldMkLst>
          <pc:docMk/>
          <pc:sldMk cId="4110371661" sldId="275"/>
        </pc:sldMkLst>
      </pc:sldChg>
      <pc:sldChg chg="addSp delSp modSp mod">
        <pc:chgData name="Michaelsen, Børje" userId="c36523e3-11ed-4011-9a41-1983019c0634" providerId="ADAL" clId="{C2C82D7E-2102-494A-9596-5E9BD408F4CE}" dt="2023-09-15T08:03:16.549" v="812"/>
        <pc:sldMkLst>
          <pc:docMk/>
          <pc:sldMk cId="768537486" sldId="276"/>
        </pc:sldMkLst>
      </pc:sldChg>
      <pc:sldChg chg="addSp delSp modSp mod">
        <pc:chgData name="Michaelsen, Børje" userId="c36523e3-11ed-4011-9a41-1983019c0634" providerId="ADAL" clId="{C2C82D7E-2102-494A-9596-5E9BD408F4CE}" dt="2023-09-15T08:03:41.174" v="814"/>
        <pc:sldMkLst>
          <pc:docMk/>
          <pc:sldMk cId="2721633966" sldId="277"/>
        </pc:sldMkLst>
      </pc:sldChg>
      <pc:sldChg chg="del">
        <pc:chgData name="Michaelsen, Børje" userId="c36523e3-11ed-4011-9a41-1983019c0634" providerId="ADAL" clId="{C2C82D7E-2102-494A-9596-5E9BD408F4CE}" dt="2023-08-29T13:28:34.232" v="126" actId="47"/>
        <pc:sldMkLst>
          <pc:docMk/>
          <pc:sldMk cId="1321071006" sldId="278"/>
        </pc:sldMkLst>
      </pc:sldChg>
      <pc:sldChg chg="addSp delSp modSp mod">
        <pc:chgData name="Michaelsen, Børje" userId="c36523e3-11ed-4011-9a41-1983019c0634" providerId="ADAL" clId="{C2C82D7E-2102-494A-9596-5E9BD408F4CE}" dt="2023-09-29T10:52:27.598" v="1100"/>
        <pc:sldMkLst>
          <pc:docMk/>
          <pc:sldMk cId="662108869" sldId="279"/>
        </pc:sldMkLst>
      </pc:sldChg>
      <pc:sldChg chg="addSp delSp modSp mod">
        <pc:chgData name="Michaelsen, Børje" userId="c36523e3-11ed-4011-9a41-1983019c0634" providerId="ADAL" clId="{C2C82D7E-2102-494A-9596-5E9BD408F4CE}" dt="2023-09-15T07:51:37.483" v="639" actId="962"/>
        <pc:sldMkLst>
          <pc:docMk/>
          <pc:sldMk cId="835482435" sldId="282"/>
        </pc:sldMkLst>
      </pc:sldChg>
      <pc:sldChg chg="addSp delSp modSp mod modNotesTx">
        <pc:chgData name="Michaelsen, Børje" userId="c36523e3-11ed-4011-9a41-1983019c0634" providerId="ADAL" clId="{C2C82D7E-2102-494A-9596-5E9BD408F4CE}" dt="2023-09-29T10:52:13.291" v="1099"/>
        <pc:sldMkLst>
          <pc:docMk/>
          <pc:sldMk cId="1751997248" sldId="284"/>
        </pc:sldMkLst>
      </pc:sldChg>
      <pc:sldChg chg="addSp modSp del mod">
        <pc:chgData name="Michaelsen, Børje" userId="c36523e3-11ed-4011-9a41-1983019c0634" providerId="ADAL" clId="{C2C82D7E-2102-494A-9596-5E9BD408F4CE}" dt="2023-10-10T08:45:10" v="1136" actId="47"/>
        <pc:sldMkLst>
          <pc:docMk/>
          <pc:sldMk cId="1610994730" sldId="285"/>
        </pc:sldMkLst>
      </pc:sldChg>
      <pc:sldChg chg="addSp delSp modSp add mod">
        <pc:chgData name="Michaelsen, Børje" userId="c36523e3-11ed-4011-9a41-1983019c0634" providerId="ADAL" clId="{C2C82D7E-2102-494A-9596-5E9BD408F4CE}" dt="2023-09-22T09:23:17.173" v="961" actId="1076"/>
        <pc:sldMkLst>
          <pc:docMk/>
          <pc:sldMk cId="2154520298" sldId="287"/>
        </pc:sldMkLst>
      </pc:sldChg>
      <pc:sldChg chg="addSp delSp modSp mod">
        <pc:chgData name="Michaelsen, Børje" userId="c36523e3-11ed-4011-9a41-1983019c0634" providerId="ADAL" clId="{C2C82D7E-2102-494A-9596-5E9BD408F4CE}" dt="2023-09-15T08:01:07.660" v="770"/>
        <pc:sldMkLst>
          <pc:docMk/>
          <pc:sldMk cId="2938880870" sldId="288"/>
        </pc:sldMkLst>
      </pc:sldChg>
      <pc:sldChg chg="addSp delSp modSp mod">
        <pc:chgData name="Michaelsen, Børje" userId="c36523e3-11ed-4011-9a41-1983019c0634" providerId="ADAL" clId="{C2C82D7E-2102-494A-9596-5E9BD408F4CE}" dt="2023-09-29T10:52:50.682" v="1130" actId="1035"/>
        <pc:sldMkLst>
          <pc:docMk/>
          <pc:sldMk cId="990372706" sldId="289"/>
        </pc:sldMkLst>
      </pc:sldChg>
      <pc:sldChg chg="addSp delSp modSp mod modNotesTx">
        <pc:chgData name="Michaelsen, Børje" userId="c36523e3-11ed-4011-9a41-1983019c0634" providerId="ADAL" clId="{C2C82D7E-2102-494A-9596-5E9BD408F4CE}" dt="2023-09-21T10:13:33.566" v="864"/>
        <pc:sldMkLst>
          <pc:docMk/>
          <pc:sldMk cId="1557024307" sldId="290"/>
        </pc:sldMkLst>
      </pc:sldChg>
      <pc:sldChg chg="delSp modSp add mod modNotesTx">
        <pc:chgData name="Michaelsen, Børje" userId="c36523e3-11ed-4011-9a41-1983019c0634" providerId="ADAL" clId="{C2C82D7E-2102-494A-9596-5E9BD408F4CE}" dt="2023-09-15T08:05:05.651" v="838"/>
        <pc:sldMkLst>
          <pc:docMk/>
          <pc:sldMk cId="559240798" sldId="1093"/>
        </pc:sldMkLst>
      </pc:sldChg>
      <pc:sldChg chg="addSp delSp modSp mod">
        <pc:chgData name="Michaelsen, Børje" userId="c36523e3-11ed-4011-9a41-1983019c0634" providerId="ADAL" clId="{C2C82D7E-2102-494A-9596-5E9BD408F4CE}" dt="2023-09-29T12:38:56.227" v="1134" actId="962"/>
        <pc:sldMkLst>
          <pc:docMk/>
          <pc:sldMk cId="2611775227" sldId="1095"/>
        </pc:sldMkLst>
      </pc:sldChg>
      <pc:sldChg chg="addSp delSp modSp add mod">
        <pc:chgData name="Michaelsen, Børje" userId="c36523e3-11ed-4011-9a41-1983019c0634" providerId="ADAL" clId="{C2C82D7E-2102-494A-9596-5E9BD408F4CE}" dt="2023-10-10T08:50:33.961" v="1257" actId="13244"/>
        <pc:sldMkLst>
          <pc:docMk/>
          <pc:sldMk cId="191744177" sldId="1096"/>
        </pc:sldMkLst>
      </pc:sldChg>
    </pc:docChg>
  </pc:docChgLst>
  <pc:docChgLst>
    <pc:chgData name="Michaelsen, Børje" userId="c36523e3-11ed-4011-9a41-1983019c0634" providerId="ADAL" clId="{6AB0D6EE-FF71-47F6-B99D-2BA628F5D905}"/>
    <pc:docChg chg="custSel modSld">
      <pc:chgData name="Michaelsen, Børje" userId="c36523e3-11ed-4011-9a41-1983019c0634" providerId="ADAL" clId="{6AB0D6EE-FF71-47F6-B99D-2BA628F5D905}" dt="2024-08-28T11:13:42.742" v="852"/>
      <pc:docMkLst>
        <pc:docMk/>
      </pc:docMkLst>
      <pc:sldChg chg="modSp mod modNotesTx">
        <pc:chgData name="Michaelsen, Børje" userId="c36523e3-11ed-4011-9a41-1983019c0634" providerId="ADAL" clId="{6AB0D6EE-FF71-47F6-B99D-2BA628F5D905}" dt="2024-08-06T08:45:49.031" v="316" actId="20577"/>
        <pc:sldMkLst>
          <pc:docMk/>
          <pc:sldMk cId="1380386693" sldId="260"/>
        </pc:sldMkLst>
      </pc:sldChg>
      <pc:sldChg chg="addSp delSp modSp mod modNotesTx">
        <pc:chgData name="Michaelsen, Børje" userId="c36523e3-11ed-4011-9a41-1983019c0634" providerId="ADAL" clId="{6AB0D6EE-FF71-47F6-B99D-2BA628F5D905}" dt="2024-08-13T07:31:29.087" v="750" actId="478"/>
        <pc:sldMkLst>
          <pc:docMk/>
          <pc:sldMk cId="4123357996" sldId="261"/>
        </pc:sldMkLst>
      </pc:sldChg>
      <pc:sldChg chg="addSp delSp modSp mod">
        <pc:chgData name="Michaelsen, Børje" userId="c36523e3-11ed-4011-9a41-1983019c0634" providerId="ADAL" clId="{6AB0D6EE-FF71-47F6-B99D-2BA628F5D905}" dt="2024-08-07T14:17:04.498" v="572" actId="27918"/>
        <pc:sldMkLst>
          <pc:docMk/>
          <pc:sldMk cId="3237931907" sldId="263"/>
        </pc:sldMkLst>
      </pc:sldChg>
      <pc:sldChg chg="addSp delSp modSp mod modNotesTx">
        <pc:chgData name="Michaelsen, Børje" userId="c36523e3-11ed-4011-9a41-1983019c0634" providerId="ADAL" clId="{6AB0D6EE-FF71-47F6-B99D-2BA628F5D905}" dt="2024-08-28T11:13:42.742" v="852"/>
        <pc:sldMkLst>
          <pc:docMk/>
          <pc:sldMk cId="394652420" sldId="268"/>
        </pc:sldMkLst>
      </pc:sldChg>
      <pc:sldChg chg="addSp delSp modSp mod modNotesTx">
        <pc:chgData name="Michaelsen, Børje" userId="c36523e3-11ed-4011-9a41-1983019c0634" providerId="ADAL" clId="{6AB0D6EE-FF71-47F6-B99D-2BA628F5D905}" dt="2024-08-05T07:48:10.418" v="109" actId="207"/>
        <pc:sldMkLst>
          <pc:docMk/>
          <pc:sldMk cId="1763573476" sldId="269"/>
        </pc:sldMkLst>
      </pc:sldChg>
      <pc:sldChg chg="addSp delSp modSp mod modNotesTx">
        <pc:chgData name="Michaelsen, Børje" userId="c36523e3-11ed-4011-9a41-1983019c0634" providerId="ADAL" clId="{6AB0D6EE-FF71-47F6-B99D-2BA628F5D905}" dt="2024-08-08T11:29:51.284" v="708" actId="20577"/>
        <pc:sldMkLst>
          <pc:docMk/>
          <pc:sldMk cId="1348694183" sldId="272"/>
        </pc:sldMkLst>
      </pc:sldChg>
      <pc:sldChg chg="addSp delSp modSp mod modNotesTx">
        <pc:chgData name="Michaelsen, Børje" userId="c36523e3-11ed-4011-9a41-1983019c0634" providerId="ADAL" clId="{6AB0D6EE-FF71-47F6-B99D-2BA628F5D905}" dt="2024-08-13T12:06:29.989" v="757" actId="20577"/>
        <pc:sldMkLst>
          <pc:docMk/>
          <pc:sldMk cId="340623003" sldId="274"/>
        </pc:sldMkLst>
      </pc:sldChg>
      <pc:sldChg chg="addSp delSp modSp mod modNotesTx">
        <pc:chgData name="Michaelsen, Børje" userId="c36523e3-11ed-4011-9a41-1983019c0634" providerId="ADAL" clId="{6AB0D6EE-FF71-47F6-B99D-2BA628F5D905}" dt="2024-08-05T13:02:31.655" v="194" actId="27918"/>
        <pc:sldMkLst>
          <pc:docMk/>
          <pc:sldMk cId="4110371661" sldId="275"/>
        </pc:sldMkLst>
      </pc:sldChg>
      <pc:sldChg chg="addSp delSp modSp mod modNotesTx">
        <pc:chgData name="Michaelsen, Børje" userId="c36523e3-11ed-4011-9a41-1983019c0634" providerId="ADAL" clId="{6AB0D6EE-FF71-47F6-B99D-2BA628F5D905}" dt="2024-08-05T11:11:35.737" v="144"/>
        <pc:sldMkLst>
          <pc:docMk/>
          <pc:sldMk cId="768537486" sldId="276"/>
        </pc:sldMkLst>
      </pc:sldChg>
      <pc:sldChg chg="addSp delSp modSp mod">
        <pc:chgData name="Michaelsen, Børje" userId="c36523e3-11ed-4011-9a41-1983019c0634" providerId="ADAL" clId="{6AB0D6EE-FF71-47F6-B99D-2BA628F5D905}" dt="2024-08-05T13:46:23.788" v="236" actId="27918"/>
        <pc:sldMkLst>
          <pc:docMk/>
          <pc:sldMk cId="2721633966" sldId="277"/>
        </pc:sldMkLst>
      </pc:sldChg>
      <pc:sldChg chg="addSp delSp modSp mod">
        <pc:chgData name="Michaelsen, Børje" userId="c36523e3-11ed-4011-9a41-1983019c0634" providerId="ADAL" clId="{6AB0D6EE-FF71-47F6-B99D-2BA628F5D905}" dt="2024-08-26T13:02:33.904" v="777" actId="13926"/>
        <pc:sldMkLst>
          <pc:docMk/>
          <pc:sldMk cId="662108869" sldId="279"/>
        </pc:sldMkLst>
      </pc:sldChg>
      <pc:sldChg chg="addSp delSp modSp mod">
        <pc:chgData name="Michaelsen, Børje" userId="c36523e3-11ed-4011-9a41-1983019c0634" providerId="ADAL" clId="{6AB0D6EE-FF71-47F6-B99D-2BA628F5D905}" dt="2024-08-26T10:37:19.522" v="776" actId="962"/>
        <pc:sldMkLst>
          <pc:docMk/>
          <pc:sldMk cId="835482435" sldId="282"/>
        </pc:sldMkLst>
      </pc:sldChg>
      <pc:sldChg chg="addSp delSp modSp mod modNotesTx">
        <pc:chgData name="Michaelsen, Børje" userId="c36523e3-11ed-4011-9a41-1983019c0634" providerId="ADAL" clId="{6AB0D6EE-FF71-47F6-B99D-2BA628F5D905}" dt="2024-08-12T09:03:58.294" v="731" actId="6549"/>
        <pc:sldMkLst>
          <pc:docMk/>
          <pc:sldMk cId="1751997248" sldId="284"/>
        </pc:sldMkLst>
      </pc:sldChg>
      <pc:sldChg chg="addSp delSp modSp mod">
        <pc:chgData name="Michaelsen, Børje" userId="c36523e3-11ed-4011-9a41-1983019c0634" providerId="ADAL" clId="{6AB0D6EE-FF71-47F6-B99D-2BA628F5D905}" dt="2024-08-07T09:56:49.689" v="415" actId="27918"/>
        <pc:sldMkLst>
          <pc:docMk/>
          <pc:sldMk cId="2938880870" sldId="288"/>
        </pc:sldMkLst>
      </pc:sldChg>
      <pc:sldChg chg="addSp delSp modSp mod">
        <pc:chgData name="Michaelsen, Børje" userId="c36523e3-11ed-4011-9a41-1983019c0634" providerId="ADAL" clId="{6AB0D6EE-FF71-47F6-B99D-2BA628F5D905}" dt="2024-08-06T06:44:53.743" v="258"/>
        <pc:sldMkLst>
          <pc:docMk/>
          <pc:sldMk cId="990372706" sldId="289"/>
        </pc:sldMkLst>
      </pc:sldChg>
      <pc:sldChg chg="addSp delSp modSp mod modNotesTx">
        <pc:chgData name="Michaelsen, Børje" userId="c36523e3-11ed-4011-9a41-1983019c0634" providerId="ADAL" clId="{6AB0D6EE-FF71-47F6-B99D-2BA628F5D905}" dt="2024-08-05T07:46:41.090" v="47" actId="20577"/>
        <pc:sldMkLst>
          <pc:docMk/>
          <pc:sldMk cId="559240798" sldId="1093"/>
        </pc:sldMkLst>
      </pc:sldChg>
    </pc:docChg>
  </pc:docChgLst>
  <pc:docChgLst>
    <pc:chgData name="Frøystein, Oddmund" userId="S::oddmund.froystein@agderfk.no::f26153e0-b432-43d6-86cb-ef0c15d1b72a" providerId="AD" clId="Web-{0D80E666-B519-48D1-9052-4C5FFB2EC7F0}"/>
    <pc:docChg chg="modSld">
      <pc:chgData name="Frøystein, Oddmund" userId="S::oddmund.froystein@agderfk.no::f26153e0-b432-43d6-86cb-ef0c15d1b72a" providerId="AD" clId="Web-{0D80E666-B519-48D1-9052-4C5FFB2EC7F0}" dt="2021-10-26T12:48:07.556" v="1"/>
      <pc:docMkLst>
        <pc:docMk/>
      </pc:docMkLst>
      <pc:sldChg chg="modSp">
        <pc:chgData name="Frøystein, Oddmund" userId="S::oddmund.froystein@agderfk.no::f26153e0-b432-43d6-86cb-ef0c15d1b72a" providerId="AD" clId="Web-{0D80E666-B519-48D1-9052-4C5FFB2EC7F0}" dt="2021-10-26T12:48:07.556" v="1"/>
        <pc:sldMkLst>
          <pc:docMk/>
          <pc:sldMk cId="1380386693" sldId="260"/>
        </pc:sldMkLst>
      </pc:sldChg>
    </pc:docChg>
  </pc:docChgLst>
  <pc:docChgLst>
    <pc:chgData name="Michaelsen, Børje" userId="c36523e3-11ed-4011-9a41-1983019c0634" providerId="ADAL" clId="{356473FA-611C-45E9-AEAE-04FD7A0563E2}"/>
    <pc:docChg chg="custSel modSld">
      <pc:chgData name="Michaelsen, Børje" userId="c36523e3-11ed-4011-9a41-1983019c0634" providerId="ADAL" clId="{356473FA-611C-45E9-AEAE-04FD7A0563E2}" dt="2024-12-16T09:52:09.909" v="8" actId="1076"/>
      <pc:docMkLst>
        <pc:docMk/>
      </pc:docMkLst>
      <pc:sldChg chg="addSp delSp modSp mod modNotesTx">
        <pc:chgData name="Michaelsen, Børje" userId="c36523e3-11ed-4011-9a41-1983019c0634" providerId="ADAL" clId="{356473FA-611C-45E9-AEAE-04FD7A0563E2}" dt="2024-12-16T09:52:09.909" v="8" actId="1076"/>
        <pc:sldMkLst>
          <pc:docMk/>
          <pc:sldMk cId="1557024307" sldId="290"/>
        </pc:sldMkLst>
      </pc:sldChg>
    </pc:docChg>
  </pc:docChgLst>
  <pc:docChgLst>
    <pc:chgData name="Lindaas, Gunnar Ogwyn" userId="9f116345-df17-4e62-ba90-3f104129b024" providerId="ADAL" clId="{0E518367-61E3-4277-B87B-273418197CE2}"/>
    <pc:docChg chg="custSel modSld">
      <pc:chgData name="Lindaas, Gunnar Ogwyn" userId="9f116345-df17-4e62-ba90-3f104129b024" providerId="ADAL" clId="{0E518367-61E3-4277-B87B-273418197CE2}" dt="2021-10-18T12:08:50.361" v="201" actId="207"/>
      <pc:docMkLst>
        <pc:docMk/>
      </pc:docMkLst>
      <pc:sldChg chg="modSp mod">
        <pc:chgData name="Lindaas, Gunnar Ogwyn" userId="9f116345-df17-4e62-ba90-3f104129b024" providerId="ADAL" clId="{0E518367-61E3-4277-B87B-273418197CE2}" dt="2021-10-18T12:00:15.575" v="13" actId="20577"/>
        <pc:sldMkLst>
          <pc:docMk/>
          <pc:sldMk cId="2044844844" sldId="273"/>
        </pc:sldMkLst>
      </pc:sldChg>
      <pc:sldChg chg="modSp mod">
        <pc:chgData name="Lindaas, Gunnar Ogwyn" userId="9f116345-df17-4e62-ba90-3f104129b024" providerId="ADAL" clId="{0E518367-61E3-4277-B87B-273418197CE2}" dt="2021-10-18T12:08:50.361" v="201" actId="207"/>
        <pc:sldMkLst>
          <pc:docMk/>
          <pc:sldMk cId="662108869" sldId="279"/>
        </pc:sldMkLst>
      </pc:sldChg>
      <pc:sldChg chg="addSp delSp modSp mod">
        <pc:chgData name="Lindaas, Gunnar Ogwyn" userId="9f116345-df17-4e62-ba90-3f104129b024" providerId="ADAL" clId="{0E518367-61E3-4277-B87B-273418197CE2}" dt="2021-10-18T12:04:51.083" v="51" actId="207"/>
        <pc:sldMkLst>
          <pc:docMk/>
          <pc:sldMk cId="1610994730" sldId="285"/>
        </pc:sldMkLst>
      </pc:sldChg>
    </pc:docChg>
  </pc:docChgLst>
  <pc:docChgLst>
    <pc:chgData name="Lindaas, Gunnar Ogwyn" userId="9f116345-df17-4e62-ba90-3f104129b024" providerId="ADAL" clId="{74B57C9D-8D4C-473F-B04B-83771FDB1FAB}"/>
    <pc:docChg chg="custSel modSld">
      <pc:chgData name="Lindaas, Gunnar Ogwyn" userId="9f116345-df17-4e62-ba90-3f104129b024" providerId="ADAL" clId="{74B57C9D-8D4C-473F-B04B-83771FDB1FAB}" dt="2022-08-16T16:26:11.410" v="191" actId="114"/>
      <pc:docMkLst>
        <pc:docMk/>
      </pc:docMkLst>
      <pc:sldChg chg="modSp mod">
        <pc:chgData name="Lindaas, Gunnar Ogwyn" userId="9f116345-df17-4e62-ba90-3f104129b024" providerId="ADAL" clId="{74B57C9D-8D4C-473F-B04B-83771FDB1FAB}" dt="2022-08-16T16:26:11.410" v="191" actId="114"/>
        <pc:sldMkLst>
          <pc:docMk/>
          <pc:sldMk cId="2044844844" sldId="273"/>
        </pc:sldMkLst>
      </pc:sldChg>
    </pc:docChg>
  </pc:docChgLst>
  <pc:docChgLst>
    <pc:chgData name="Michaelsen, Børje" userId="c36523e3-11ed-4011-9a41-1983019c0634" providerId="ADAL" clId="{577D2E4F-384D-4B74-96BB-137868FA9A20}"/>
    <pc:docChg chg="custSel delSld modSld">
      <pc:chgData name="Michaelsen, Børje" userId="c36523e3-11ed-4011-9a41-1983019c0634" providerId="ADAL" clId="{577D2E4F-384D-4B74-96BB-137868FA9A20}" dt="2025-02-03T11:29:38.984" v="13" actId="14100"/>
      <pc:docMkLst>
        <pc:docMk/>
      </pc:docMkLst>
      <pc:sldChg chg="modSp mod">
        <pc:chgData name="Michaelsen, Børje" userId="c36523e3-11ed-4011-9a41-1983019c0634" providerId="ADAL" clId="{577D2E4F-384D-4B74-96BB-137868FA9A20}" dt="2025-02-03T11:28:39.639" v="1" actId="20577"/>
        <pc:sldMkLst>
          <pc:docMk/>
          <pc:sldMk cId="445425979" sldId="264"/>
        </pc:sldMkLst>
      </pc:sldChg>
      <pc:sldChg chg="addSp delSp modSp mod modNotesTx">
        <pc:chgData name="Michaelsen, Børje" userId="c36523e3-11ed-4011-9a41-1983019c0634" providerId="ADAL" clId="{577D2E4F-384D-4B74-96BB-137868FA9A20}" dt="2025-02-03T11:29:38.984" v="13" actId="14100"/>
        <pc:sldMkLst>
          <pc:docMk/>
          <pc:sldMk cId="394652420" sldId="268"/>
        </pc:sldMkLst>
      </pc:sldChg>
      <pc:sldChg chg="del">
        <pc:chgData name="Michaelsen, Børje" userId="c36523e3-11ed-4011-9a41-1983019c0634" providerId="ADAL" clId="{577D2E4F-384D-4B74-96BB-137868FA9A20}" dt="2025-02-03T11:28:42.787" v="2" actId="47"/>
        <pc:sldMkLst>
          <pc:docMk/>
          <pc:sldMk cId="1763573476" sldId="269"/>
        </pc:sldMkLst>
      </pc:sldChg>
      <pc:sldChg chg="del">
        <pc:chgData name="Michaelsen, Børje" userId="c36523e3-11ed-4011-9a41-1983019c0634" providerId="ADAL" clId="{577D2E4F-384D-4B74-96BB-137868FA9A20}" dt="2025-02-03T11:28:43.902" v="3" actId="47"/>
        <pc:sldMkLst>
          <pc:docMk/>
          <pc:sldMk cId="559240798" sldId="1093"/>
        </pc:sldMkLst>
      </pc:sldChg>
    </pc:docChg>
  </pc:docChgLst>
  <pc:docChgLst>
    <pc:chgData name="Frøystein, Oddmund" userId="S::oddmund.froystein@agderfk.no::f26153e0-b432-43d6-86cb-ef0c15d1b72a" providerId="AD" clId="Web-{2817EC67-4363-4DCA-A6A2-90B94EDC1A90}"/>
    <pc:docChg chg="modSld">
      <pc:chgData name="Frøystein, Oddmund" userId="S::oddmund.froystein@agderfk.no::f26153e0-b432-43d6-86cb-ef0c15d1b72a" providerId="AD" clId="Web-{2817EC67-4363-4DCA-A6A2-90B94EDC1A90}" dt="2021-09-20T11:44:57.286" v="249"/>
      <pc:docMkLst>
        <pc:docMk/>
      </pc:docMkLst>
      <pc:sldChg chg="modSp">
        <pc:chgData name="Frøystein, Oddmund" userId="S::oddmund.froystein@agderfk.no::f26153e0-b432-43d6-86cb-ef0c15d1b72a" providerId="AD" clId="Web-{2817EC67-4363-4DCA-A6A2-90B94EDC1A90}" dt="2021-09-20T11:44:57.286" v="249"/>
        <pc:sldMkLst>
          <pc:docMk/>
          <pc:sldMk cId="1380386693" sldId="26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ktagder.sharepoint.com/teams/Analyseavdelingen/Shared%20Documents/Statistikk/Kommunefakta/Befolkningsendringer_2010-2050%20oppdatert%20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7.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https://iktagder.sharepoint.com/teams/Avdelingforsamfunnplanogmilj_Afk/Shared%20Documents/Analyse%202.0/Statistikk/Kommunefakta/Sektorfordelt_sysselsetting_tabell_13472_134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[Befolkningsendringer_2010-2050 oppdatert 2024.xlsx]Pivot kommuner!Pivottabell1</c:name>
    <c:fmtId val="144"/>
  </c:pivotSource>
  <c:chart>
    <c:autoTitleDeleted val="0"/>
    <c:pivotFmts>
      <c:pivotFmt>
        <c:idx val="0"/>
        <c:spPr>
          <a:solidFill>
            <a:schemeClr val="accent1"/>
          </a:solidFill>
          <a:ln w="28575" cap="rnd">
            <a:solidFill>
              <a:schemeClr val="accent1"/>
            </a:solidFill>
            <a:round/>
          </a:ln>
          <a:effectLst/>
        </c:spPr>
        <c:marker>
          <c:symbol val="none"/>
        </c:marker>
      </c:pivotFmt>
      <c:pivotFmt>
        <c:idx val="1"/>
        <c:spPr>
          <a:solidFill>
            <a:schemeClr val="accent1"/>
          </a:solidFill>
          <a:ln w="28575" cap="rnd">
            <a:solidFill>
              <a:schemeClr val="accent1"/>
            </a:solidFill>
            <a:round/>
          </a:ln>
          <a:effectLst/>
        </c:spPr>
        <c:marker>
          <c:symbol val="none"/>
        </c:marker>
      </c:pivotFmt>
      <c:pivotFmt>
        <c:idx val="2"/>
        <c:spPr>
          <a:solidFill>
            <a:schemeClr val="accent1"/>
          </a:solidFill>
          <a:ln w="28575" cap="rnd">
            <a:solidFill>
              <a:schemeClr val="accent1"/>
            </a:solidFill>
            <a:round/>
          </a:ln>
          <a:effectLst/>
        </c:spPr>
        <c:marker>
          <c:symbol val="none"/>
        </c:marker>
      </c:pivotFmt>
      <c:pivotFmt>
        <c:idx val="3"/>
        <c:spPr>
          <a:solidFill>
            <a:schemeClr val="accent1"/>
          </a:solidFill>
          <a:ln w="28575" cap="rnd">
            <a:solidFill>
              <a:schemeClr val="accent1"/>
            </a:solidFill>
            <a:round/>
          </a:ln>
          <a:effectLst/>
        </c:spPr>
        <c:marker>
          <c:symbol val="none"/>
        </c:marker>
      </c:pivotFmt>
      <c:pivotFmt>
        <c:idx val="4"/>
        <c:spPr>
          <a:solidFill>
            <a:schemeClr val="accent1"/>
          </a:solidFill>
          <a:ln w="28575" cap="rnd">
            <a:solidFill>
              <a:schemeClr val="accent1"/>
            </a:solidFill>
            <a:round/>
          </a:ln>
          <a:effectLst/>
        </c:spPr>
        <c:marker>
          <c:symbol val="none"/>
        </c:marker>
      </c:pivotFmt>
      <c:pivotFmt>
        <c:idx val="5"/>
        <c:spPr>
          <a:solidFill>
            <a:schemeClr val="accent1"/>
          </a:solidFill>
          <a:ln w="28575" cap="rnd">
            <a:solidFill>
              <a:schemeClr val="accent1"/>
            </a:solidFill>
            <a:round/>
          </a:ln>
          <a:effectLst/>
        </c:spPr>
        <c:marker>
          <c:symbol val="none"/>
        </c:marker>
      </c:pivotFmt>
      <c:pivotFmt>
        <c:idx val="6"/>
        <c:spPr>
          <a:solidFill>
            <a:schemeClr val="accent1"/>
          </a:solidFill>
          <a:ln w="28575" cap="rnd">
            <a:solidFill>
              <a:schemeClr val="accent1"/>
            </a:solidFill>
            <a:round/>
          </a:ln>
          <a:effectLst/>
        </c:spPr>
        <c:marker>
          <c:symbol val="none"/>
        </c:marker>
      </c:pivotFmt>
      <c:pivotFmt>
        <c:idx val="7"/>
        <c:spPr>
          <a:solidFill>
            <a:schemeClr val="accent1"/>
          </a:solidFill>
          <a:ln w="28575" cap="rnd">
            <a:solidFill>
              <a:schemeClr val="accent1"/>
            </a:solidFill>
            <a:round/>
          </a:ln>
          <a:effectLst/>
        </c:spPr>
        <c:marker>
          <c:symbol val="none"/>
        </c:marker>
      </c:pivotFmt>
      <c:pivotFmt>
        <c:idx val="8"/>
        <c:spPr>
          <a:solidFill>
            <a:schemeClr val="accent1"/>
          </a:solidFill>
          <a:ln w="28575" cap="rnd">
            <a:solidFill>
              <a:schemeClr val="accent1"/>
            </a:solidFill>
            <a:round/>
          </a:ln>
          <a:effectLst/>
        </c:spPr>
        <c:marker>
          <c:symbol val="none"/>
        </c:marker>
      </c:pivotFmt>
      <c:pivotFmt>
        <c:idx val="9"/>
        <c:spPr>
          <a:solidFill>
            <a:schemeClr val="accent1"/>
          </a:solidFill>
          <a:ln w="28575" cap="rnd">
            <a:solidFill>
              <a:schemeClr val="accent1"/>
            </a:solidFill>
            <a:round/>
          </a:ln>
          <a:effectLst/>
        </c:spPr>
        <c:marker>
          <c:symbol val="none"/>
        </c:marker>
      </c:pivotFmt>
      <c:pivotFmt>
        <c:idx val="10"/>
        <c:spPr>
          <a:solidFill>
            <a:schemeClr val="accent1"/>
          </a:solidFill>
          <a:ln w="28575" cap="rnd">
            <a:solidFill>
              <a:schemeClr val="accent1"/>
            </a:solidFill>
            <a:round/>
          </a:ln>
          <a:effectLst/>
        </c:spPr>
        <c:marker>
          <c:symbol val="none"/>
        </c:marker>
      </c:pivotFmt>
      <c:pivotFmt>
        <c:idx val="11"/>
        <c:spPr>
          <a:solidFill>
            <a:schemeClr val="accent1"/>
          </a:solidFill>
          <a:ln w="28575" cap="rnd">
            <a:solidFill>
              <a:schemeClr val="accent1"/>
            </a:solidFill>
            <a:round/>
          </a:ln>
          <a:effectLst/>
        </c:spPr>
        <c:marker>
          <c:symbol val="none"/>
        </c:marker>
      </c:pivotFmt>
      <c:pivotFmt>
        <c:idx val="12"/>
        <c:spPr>
          <a:solidFill>
            <a:schemeClr val="accent1"/>
          </a:solidFill>
          <a:ln w="28575" cap="rnd">
            <a:solidFill>
              <a:schemeClr val="accent1"/>
            </a:solidFill>
            <a:round/>
          </a:ln>
          <a:effectLst/>
        </c:spPr>
        <c:marker>
          <c:symbol val="none"/>
        </c:marker>
      </c:pivotFmt>
      <c:pivotFmt>
        <c:idx val="13"/>
        <c:spPr>
          <a:solidFill>
            <a:schemeClr val="accent1"/>
          </a:solidFill>
          <a:ln w="28575" cap="rnd">
            <a:solidFill>
              <a:schemeClr val="accent1"/>
            </a:solidFill>
            <a:round/>
          </a:ln>
          <a:effectLst/>
        </c:spPr>
        <c:marker>
          <c:symbol val="none"/>
        </c:marker>
      </c:pivotFmt>
      <c:pivotFmt>
        <c:idx val="14"/>
        <c:spPr>
          <a:solidFill>
            <a:schemeClr val="accent1"/>
          </a:solidFill>
          <a:ln w="28575" cap="rnd">
            <a:solidFill>
              <a:schemeClr val="accent1"/>
            </a:solidFill>
            <a:round/>
          </a:ln>
          <a:effectLst/>
        </c:spPr>
        <c:marker>
          <c:symbol val="none"/>
        </c:marker>
      </c:pivotFmt>
      <c:pivotFmt>
        <c:idx val="15"/>
        <c:spPr>
          <a:solidFill>
            <a:schemeClr val="accent1"/>
          </a:solidFill>
          <a:ln w="28575" cap="rnd">
            <a:solidFill>
              <a:schemeClr val="accent1"/>
            </a:solidFill>
            <a:round/>
          </a:ln>
          <a:effectLst/>
        </c:spPr>
        <c:marker>
          <c:symbol val="none"/>
        </c:marker>
      </c:pivotFmt>
      <c:pivotFmt>
        <c:idx val="16"/>
        <c:spPr>
          <a:solidFill>
            <a:schemeClr val="accent1"/>
          </a:solidFill>
          <a:ln w="28575" cap="rnd">
            <a:solidFill>
              <a:schemeClr val="accent1"/>
            </a:solidFill>
            <a:round/>
          </a:ln>
          <a:effectLst/>
        </c:spPr>
        <c:marker>
          <c:symbol val="none"/>
        </c:marker>
      </c:pivotFmt>
      <c:pivotFmt>
        <c:idx val="17"/>
        <c:spPr>
          <a:solidFill>
            <a:schemeClr val="accent1"/>
          </a:solidFill>
          <a:ln w="28575" cap="rnd">
            <a:solidFill>
              <a:schemeClr val="accent1"/>
            </a:solidFill>
            <a:round/>
          </a:ln>
          <a:effectLst/>
        </c:spPr>
        <c:marker>
          <c:symbol val="none"/>
        </c:marker>
      </c:pivotFmt>
      <c:pivotFmt>
        <c:idx val="18"/>
        <c:spPr>
          <a:solidFill>
            <a:schemeClr val="accent1"/>
          </a:solidFill>
          <a:ln w="28575" cap="rnd">
            <a:solidFill>
              <a:schemeClr val="accent1"/>
            </a:solidFill>
            <a:round/>
          </a:ln>
          <a:effectLst/>
        </c:spPr>
        <c:marker>
          <c:symbol val="none"/>
        </c:marker>
      </c:pivotFmt>
      <c:pivotFmt>
        <c:idx val="19"/>
        <c:spPr>
          <a:solidFill>
            <a:schemeClr val="accent1"/>
          </a:solidFill>
          <a:ln w="28575" cap="rnd">
            <a:solidFill>
              <a:schemeClr val="accent1"/>
            </a:solidFill>
            <a:round/>
          </a:ln>
          <a:effectLst/>
        </c:spPr>
        <c:marker>
          <c:symbol val="none"/>
        </c:marker>
      </c:pivotFmt>
      <c:pivotFmt>
        <c:idx val="20"/>
        <c:spPr>
          <a:solidFill>
            <a:schemeClr val="accent1"/>
          </a:solidFill>
          <a:ln w="28575" cap="rnd">
            <a:solidFill>
              <a:schemeClr val="accent1"/>
            </a:solidFill>
            <a:round/>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pivotFmt>
      <c:pivotFmt>
        <c:idx val="23"/>
        <c:spPr>
          <a:solidFill>
            <a:schemeClr val="accent1"/>
          </a:solidFill>
          <a:ln w="28575" cap="rnd">
            <a:solidFill>
              <a:schemeClr val="accent1"/>
            </a:solidFill>
            <a:round/>
          </a:ln>
          <a:effectLst/>
        </c:spPr>
        <c:marker>
          <c:symbol val="none"/>
        </c:marker>
      </c:pivotFmt>
      <c:pivotFmt>
        <c:idx val="24"/>
        <c:spPr>
          <a:solidFill>
            <a:schemeClr val="accent1"/>
          </a:solidFill>
          <a:ln w="28575" cap="rnd">
            <a:solidFill>
              <a:schemeClr val="accent1"/>
            </a:solidFill>
            <a:round/>
          </a:ln>
          <a:effectLst/>
        </c:spPr>
        <c:marker>
          <c:symbol val="none"/>
        </c:marker>
      </c:pivotFmt>
      <c:pivotFmt>
        <c:idx val="25"/>
        <c:spPr>
          <a:solidFill>
            <a:schemeClr val="accent1"/>
          </a:solidFill>
          <a:ln w="28575" cap="rnd">
            <a:solidFill>
              <a:schemeClr val="accent1"/>
            </a:solidFill>
            <a:round/>
          </a:ln>
          <a:effectLst/>
        </c:spPr>
        <c:marker>
          <c:symbol val="none"/>
        </c:marker>
      </c:pivotFmt>
      <c:pivotFmt>
        <c:idx val="26"/>
        <c:spPr>
          <a:solidFill>
            <a:schemeClr val="accent1"/>
          </a:solidFill>
          <a:ln w="28575" cap="rnd">
            <a:solidFill>
              <a:schemeClr val="accent1"/>
            </a:solidFill>
            <a:round/>
          </a:ln>
          <a:effectLst/>
        </c:spPr>
        <c:marker>
          <c:symbol val="none"/>
        </c:marker>
      </c:pivotFmt>
      <c:pivotFmt>
        <c:idx val="27"/>
        <c:spPr>
          <a:solidFill>
            <a:schemeClr val="accent1"/>
          </a:solidFill>
          <a:ln w="28575" cap="rnd">
            <a:solidFill>
              <a:schemeClr val="accent1"/>
            </a:solidFill>
            <a:round/>
          </a:ln>
          <a:effectLst/>
        </c:spPr>
        <c:marker>
          <c:symbol val="none"/>
        </c:marker>
      </c:pivotFmt>
      <c:pivotFmt>
        <c:idx val="28"/>
        <c:spPr>
          <a:solidFill>
            <a:schemeClr val="accent1"/>
          </a:solidFill>
          <a:ln w="28575" cap="rnd">
            <a:solidFill>
              <a:schemeClr val="accent1"/>
            </a:solidFill>
            <a:round/>
          </a:ln>
          <a:effectLst/>
        </c:spPr>
        <c:marker>
          <c:symbol val="none"/>
        </c:marker>
      </c:pivotFmt>
      <c:pivotFmt>
        <c:idx val="29"/>
        <c:spPr>
          <a:solidFill>
            <a:schemeClr val="accent1"/>
          </a:solidFill>
          <a:ln w="28575" cap="rnd">
            <a:solidFill>
              <a:schemeClr val="accent1"/>
            </a:solidFill>
            <a:round/>
          </a:ln>
          <a:effectLst/>
        </c:spPr>
        <c:marker>
          <c:symbol val="none"/>
        </c:marker>
      </c:pivotFmt>
      <c:pivotFmt>
        <c:idx val="30"/>
        <c:spPr>
          <a:solidFill>
            <a:schemeClr val="accent1"/>
          </a:solidFill>
          <a:ln w="28575" cap="rnd">
            <a:solidFill>
              <a:schemeClr val="accent1"/>
            </a:solidFill>
            <a:round/>
          </a:ln>
          <a:effectLst/>
        </c:spPr>
        <c:marker>
          <c:symbol val="none"/>
        </c:marker>
      </c:pivotFmt>
      <c:pivotFmt>
        <c:idx val="31"/>
        <c:spPr>
          <a:solidFill>
            <a:schemeClr val="accent1"/>
          </a:solidFill>
          <a:ln w="28575" cap="rnd">
            <a:solidFill>
              <a:schemeClr val="accent1"/>
            </a:solidFill>
            <a:round/>
          </a:ln>
          <a:effectLst/>
        </c:spPr>
        <c:marker>
          <c:symbol val="none"/>
        </c:marker>
      </c:pivotFmt>
      <c:pivotFmt>
        <c:idx val="32"/>
        <c:spPr>
          <a:solidFill>
            <a:schemeClr val="accent1"/>
          </a:solidFill>
          <a:ln w="28575" cap="rnd">
            <a:solidFill>
              <a:schemeClr val="accent1"/>
            </a:solidFill>
            <a:round/>
          </a:ln>
          <a:effectLst/>
        </c:spPr>
        <c:marker>
          <c:symbol val="none"/>
        </c:marker>
      </c:pivotFmt>
      <c:pivotFmt>
        <c:idx val="33"/>
        <c:spPr>
          <a:solidFill>
            <a:schemeClr val="accent1"/>
          </a:solidFill>
          <a:ln w="28575" cap="rnd">
            <a:solidFill>
              <a:schemeClr val="accent1"/>
            </a:solidFill>
            <a:round/>
          </a:ln>
          <a:effectLst/>
        </c:spPr>
        <c:marker>
          <c:symbol val="none"/>
        </c:marker>
      </c:pivotFmt>
      <c:pivotFmt>
        <c:idx val="34"/>
        <c:spPr>
          <a:solidFill>
            <a:schemeClr val="accent1"/>
          </a:solidFill>
          <a:ln w="28575" cap="rnd">
            <a:solidFill>
              <a:schemeClr val="accent1"/>
            </a:solidFill>
            <a:round/>
          </a:ln>
          <a:effectLst/>
        </c:spPr>
        <c:marker>
          <c:symbol val="none"/>
        </c:marker>
      </c:pivotFmt>
      <c:pivotFmt>
        <c:idx val="35"/>
        <c:spPr>
          <a:solidFill>
            <a:schemeClr val="accent1"/>
          </a:solidFill>
          <a:ln w="28575" cap="rnd">
            <a:solidFill>
              <a:schemeClr val="accent1"/>
            </a:solidFill>
            <a:round/>
          </a:ln>
          <a:effectLst/>
        </c:spPr>
        <c:marker>
          <c:symbol val="none"/>
        </c:marker>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pivotFmt>
      <c:pivotFmt>
        <c:idx val="38"/>
        <c:spPr>
          <a:solidFill>
            <a:schemeClr val="accent1"/>
          </a:solidFill>
          <a:ln w="28575" cap="rnd">
            <a:solidFill>
              <a:schemeClr val="accent1"/>
            </a:solidFill>
            <a:round/>
          </a:ln>
          <a:effectLst/>
        </c:spPr>
        <c:marker>
          <c:symbol val="none"/>
        </c:marker>
      </c:pivotFmt>
      <c:pivotFmt>
        <c:idx val="39"/>
        <c:spPr>
          <a:solidFill>
            <a:schemeClr val="accent1"/>
          </a:solidFill>
          <a:ln w="28575" cap="rnd">
            <a:solidFill>
              <a:schemeClr val="accent1"/>
            </a:solidFill>
            <a:round/>
          </a:ln>
          <a:effectLst/>
        </c:spPr>
        <c:marker>
          <c:symbol val="none"/>
        </c:marker>
      </c:pivotFmt>
      <c:pivotFmt>
        <c:idx val="40"/>
        <c:spPr>
          <a:solidFill>
            <a:schemeClr val="accent1"/>
          </a:solidFill>
          <a:ln w="28575" cap="rnd">
            <a:solidFill>
              <a:schemeClr val="accent1"/>
            </a:solidFill>
            <a:round/>
          </a:ln>
          <a:effectLst/>
        </c:spPr>
        <c:marker>
          <c:symbol val="none"/>
        </c:marker>
      </c:pivotFmt>
      <c:pivotFmt>
        <c:idx val="41"/>
        <c:spPr>
          <a:solidFill>
            <a:schemeClr val="accent1"/>
          </a:solidFill>
          <a:ln w="28575" cap="rnd">
            <a:solidFill>
              <a:schemeClr val="accent1"/>
            </a:solidFill>
            <a:round/>
          </a:ln>
          <a:effectLst/>
        </c:spPr>
        <c:marker>
          <c:symbol val="none"/>
        </c:marker>
      </c:pivotFmt>
      <c:pivotFmt>
        <c:idx val="42"/>
        <c:spPr>
          <a:solidFill>
            <a:schemeClr val="accent1"/>
          </a:solidFill>
          <a:ln w="28575" cap="rnd">
            <a:solidFill>
              <a:schemeClr val="accent1"/>
            </a:solidFill>
            <a:round/>
          </a:ln>
          <a:effectLst/>
        </c:spPr>
        <c:marker>
          <c:symbol val="none"/>
        </c:marker>
      </c:pivotFmt>
      <c:pivotFmt>
        <c:idx val="43"/>
        <c:spPr>
          <a:solidFill>
            <a:schemeClr val="accent1"/>
          </a:solidFill>
          <a:ln w="28575" cap="rnd">
            <a:solidFill>
              <a:schemeClr val="accent1"/>
            </a:solidFill>
            <a:round/>
          </a:ln>
          <a:effectLst/>
        </c:spPr>
        <c:marker>
          <c:symbol val="none"/>
        </c:marker>
      </c:pivotFmt>
      <c:pivotFmt>
        <c:idx val="44"/>
        <c:spPr>
          <a:solidFill>
            <a:schemeClr val="accent1"/>
          </a:solidFill>
          <a:ln w="28575" cap="rnd">
            <a:solidFill>
              <a:schemeClr val="accent1"/>
            </a:solidFill>
            <a:round/>
          </a:ln>
          <a:effectLst/>
        </c:spPr>
        <c:marker>
          <c:symbol val="none"/>
        </c:marker>
      </c:pivotFmt>
      <c:pivotFmt>
        <c:idx val="45"/>
        <c:spPr>
          <a:solidFill>
            <a:schemeClr val="accent1"/>
          </a:solidFill>
          <a:ln w="28575" cap="rnd">
            <a:solidFill>
              <a:schemeClr val="accent1"/>
            </a:solidFill>
            <a:round/>
          </a:ln>
          <a:effectLst/>
        </c:spPr>
        <c:marker>
          <c:symbol val="none"/>
        </c:marker>
      </c:pivotFmt>
      <c:pivotFmt>
        <c:idx val="46"/>
        <c:spPr>
          <a:solidFill>
            <a:schemeClr val="accent1"/>
          </a:solidFill>
          <a:ln w="28575" cap="rnd">
            <a:solidFill>
              <a:schemeClr val="accent1"/>
            </a:solidFill>
            <a:round/>
          </a:ln>
          <a:effectLst/>
        </c:spPr>
        <c:marker>
          <c:symbol val="none"/>
        </c:marker>
      </c:pivotFmt>
      <c:pivotFmt>
        <c:idx val="47"/>
        <c:spPr>
          <a:solidFill>
            <a:schemeClr val="accent1"/>
          </a:solidFill>
          <a:ln w="28575" cap="rnd">
            <a:solidFill>
              <a:schemeClr val="accent1"/>
            </a:solidFill>
            <a:round/>
          </a:ln>
          <a:effectLst/>
        </c:spPr>
        <c:marker>
          <c:symbol val="none"/>
        </c:marker>
      </c:pivotFmt>
      <c:pivotFmt>
        <c:idx val="48"/>
        <c:spPr>
          <a:solidFill>
            <a:schemeClr val="accent1"/>
          </a:solidFill>
          <a:ln w="28575" cap="rnd">
            <a:solidFill>
              <a:schemeClr val="accent1"/>
            </a:solidFill>
            <a:round/>
          </a:ln>
          <a:effectLst/>
        </c:spPr>
        <c:marker>
          <c:symbol val="none"/>
        </c:marker>
      </c:pivotFmt>
      <c:pivotFmt>
        <c:idx val="49"/>
        <c:spPr>
          <a:solidFill>
            <a:schemeClr val="accent1"/>
          </a:solidFill>
          <a:ln w="28575" cap="rnd">
            <a:solidFill>
              <a:schemeClr val="accent1"/>
            </a:solidFill>
            <a:round/>
          </a:ln>
          <a:effectLst/>
        </c:spPr>
        <c:marker>
          <c:symbol val="none"/>
        </c:marker>
      </c:pivotFmt>
      <c:pivotFmt>
        <c:idx val="50"/>
        <c:spPr>
          <a:solidFill>
            <a:schemeClr val="accent1"/>
          </a:solidFill>
          <a:ln w="28575" cap="rnd">
            <a:solidFill>
              <a:schemeClr val="accent1"/>
            </a:solidFill>
            <a:round/>
          </a:ln>
          <a:effectLst/>
        </c:spPr>
        <c:marker>
          <c:symbol val="none"/>
        </c:marker>
      </c:pivotFmt>
      <c:pivotFmt>
        <c:idx val="51"/>
        <c:spPr>
          <a:solidFill>
            <a:schemeClr val="accent1"/>
          </a:solidFill>
          <a:ln w="28575" cap="rnd">
            <a:solidFill>
              <a:schemeClr val="accent1"/>
            </a:solidFill>
            <a:round/>
          </a:ln>
          <a:effectLst/>
        </c:spPr>
        <c:marker>
          <c:symbol val="none"/>
        </c:marker>
      </c:pivotFmt>
      <c:pivotFmt>
        <c:idx val="52"/>
        <c:spPr>
          <a:solidFill>
            <a:schemeClr val="accent1"/>
          </a:solidFill>
          <a:ln w="28575" cap="rnd">
            <a:solidFill>
              <a:schemeClr val="accent1"/>
            </a:solidFill>
            <a:round/>
          </a:ln>
          <a:effectLst/>
        </c:spPr>
        <c:marker>
          <c:symbol val="none"/>
        </c:marker>
      </c:pivotFmt>
      <c:pivotFmt>
        <c:idx val="53"/>
        <c:spPr>
          <a:solidFill>
            <a:schemeClr val="accent1"/>
          </a:solidFill>
          <a:ln w="28575" cap="rnd">
            <a:solidFill>
              <a:schemeClr val="accent1"/>
            </a:solidFill>
            <a:round/>
          </a:ln>
          <a:effectLst/>
        </c:spPr>
        <c:marker>
          <c:symbol val="none"/>
        </c:marker>
      </c:pivotFmt>
      <c:pivotFmt>
        <c:idx val="54"/>
        <c:spPr>
          <a:solidFill>
            <a:schemeClr val="accent1"/>
          </a:solidFill>
          <a:ln w="28575" cap="rnd">
            <a:solidFill>
              <a:schemeClr val="accent1"/>
            </a:solidFill>
            <a:round/>
          </a:ln>
          <a:effectLst/>
        </c:spPr>
        <c:marker>
          <c:symbol val="none"/>
        </c:marker>
      </c:pivotFmt>
      <c:pivotFmt>
        <c:idx val="55"/>
        <c:spPr>
          <a:solidFill>
            <a:schemeClr val="accent1"/>
          </a:solidFill>
          <a:ln w="28575" cap="rnd">
            <a:solidFill>
              <a:schemeClr val="accent1"/>
            </a:solidFill>
            <a:round/>
          </a:ln>
          <a:effectLst/>
        </c:spPr>
        <c:marker>
          <c:symbol val="none"/>
        </c:marker>
      </c:pivotFmt>
      <c:pivotFmt>
        <c:idx val="56"/>
        <c:spPr>
          <a:solidFill>
            <a:schemeClr val="accent1"/>
          </a:solidFill>
          <a:ln w="28575" cap="rnd">
            <a:solidFill>
              <a:schemeClr val="accent1"/>
            </a:solidFill>
            <a:round/>
          </a:ln>
          <a:effectLst/>
        </c:spPr>
        <c:marker>
          <c:symbol val="none"/>
        </c:marker>
      </c:pivotFmt>
      <c:pivotFmt>
        <c:idx val="57"/>
        <c:spPr>
          <a:solidFill>
            <a:schemeClr val="accent1"/>
          </a:solidFill>
          <a:ln w="28575" cap="rnd">
            <a:solidFill>
              <a:schemeClr val="accent1"/>
            </a:solidFill>
            <a:round/>
          </a:ln>
          <a:effectLst/>
        </c:spPr>
        <c:marker>
          <c:symbol val="none"/>
        </c:marker>
      </c:pivotFmt>
      <c:pivotFmt>
        <c:idx val="58"/>
        <c:spPr>
          <a:solidFill>
            <a:schemeClr val="accent1"/>
          </a:solidFill>
          <a:ln w="28575" cap="rnd">
            <a:solidFill>
              <a:schemeClr val="accent1"/>
            </a:solidFill>
            <a:round/>
          </a:ln>
          <a:effectLst/>
        </c:spPr>
        <c:marker>
          <c:symbol val="none"/>
        </c:marker>
      </c:pivotFmt>
      <c:pivotFmt>
        <c:idx val="59"/>
        <c:spPr>
          <a:solidFill>
            <a:schemeClr val="accent1"/>
          </a:solidFill>
          <a:ln w="28575" cap="rnd">
            <a:solidFill>
              <a:schemeClr val="accent1"/>
            </a:solidFill>
            <a:round/>
          </a:ln>
          <a:effectLst/>
        </c:spPr>
        <c:marker>
          <c:symbol val="none"/>
        </c:marker>
      </c:pivotFmt>
      <c:pivotFmt>
        <c:idx val="60"/>
        <c:spPr>
          <a:solidFill>
            <a:schemeClr val="accent1"/>
          </a:solidFill>
          <a:ln w="28575" cap="rnd">
            <a:solidFill>
              <a:schemeClr val="accent1"/>
            </a:solidFill>
            <a:round/>
          </a:ln>
          <a:effectLst/>
        </c:spPr>
        <c:marker>
          <c:symbol val="none"/>
        </c:marker>
      </c:pivotFmt>
      <c:pivotFmt>
        <c:idx val="61"/>
        <c:spPr>
          <a:solidFill>
            <a:schemeClr val="accent1"/>
          </a:solidFill>
          <a:ln w="28575" cap="rnd">
            <a:solidFill>
              <a:schemeClr val="accent1"/>
            </a:solidFill>
            <a:round/>
          </a:ln>
          <a:effectLst/>
        </c:spPr>
        <c:marker>
          <c:symbol val="none"/>
        </c:marker>
      </c:pivotFmt>
      <c:pivotFmt>
        <c:idx val="62"/>
        <c:spPr>
          <a:solidFill>
            <a:schemeClr val="accent1"/>
          </a:solidFill>
          <a:ln w="28575" cap="rnd">
            <a:solidFill>
              <a:schemeClr val="accent1"/>
            </a:solidFill>
            <a:round/>
          </a:ln>
          <a:effectLst/>
        </c:spPr>
        <c:marker>
          <c:symbol val="none"/>
        </c:marker>
      </c:pivotFmt>
      <c:pivotFmt>
        <c:idx val="63"/>
        <c:spPr>
          <a:solidFill>
            <a:schemeClr val="accent1"/>
          </a:solidFill>
          <a:ln w="28575" cap="rnd">
            <a:solidFill>
              <a:schemeClr val="accent1"/>
            </a:solidFill>
            <a:round/>
          </a:ln>
          <a:effectLst/>
        </c:spPr>
        <c:marker>
          <c:symbol val="none"/>
        </c:marker>
      </c:pivotFmt>
      <c:pivotFmt>
        <c:idx val="64"/>
        <c:spPr>
          <a:solidFill>
            <a:schemeClr val="accent1"/>
          </a:solidFill>
          <a:ln w="28575" cap="rnd">
            <a:solidFill>
              <a:schemeClr val="accent1"/>
            </a:solidFill>
            <a:round/>
          </a:ln>
          <a:effectLst/>
        </c:spPr>
        <c:marker>
          <c:symbol val="none"/>
        </c:marker>
      </c:pivotFmt>
      <c:pivotFmt>
        <c:idx val="65"/>
        <c:spPr>
          <a:solidFill>
            <a:schemeClr val="accent1"/>
          </a:solidFill>
          <a:ln w="28575" cap="rnd">
            <a:solidFill>
              <a:schemeClr val="accent1"/>
            </a:solidFill>
            <a:round/>
          </a:ln>
          <a:effectLst/>
        </c:spPr>
        <c:marker>
          <c:symbol val="none"/>
        </c:marker>
      </c:pivotFmt>
      <c:pivotFmt>
        <c:idx val="66"/>
        <c:spPr>
          <a:solidFill>
            <a:schemeClr val="accent1"/>
          </a:solidFill>
          <a:ln w="28575" cap="rnd">
            <a:solidFill>
              <a:schemeClr val="accent1"/>
            </a:solidFill>
            <a:round/>
          </a:ln>
          <a:effectLst/>
        </c:spPr>
        <c:marker>
          <c:symbol val="none"/>
        </c:marker>
      </c:pivotFmt>
      <c:pivotFmt>
        <c:idx val="67"/>
        <c:spPr>
          <a:solidFill>
            <a:schemeClr val="accent1"/>
          </a:solidFill>
          <a:ln w="28575" cap="rnd">
            <a:solidFill>
              <a:schemeClr val="accent1"/>
            </a:solidFill>
            <a:round/>
          </a:ln>
          <a:effectLst/>
        </c:spPr>
        <c:marker>
          <c:symbol val="none"/>
        </c:marker>
      </c:pivotFmt>
      <c:pivotFmt>
        <c:idx val="68"/>
        <c:spPr>
          <a:solidFill>
            <a:schemeClr val="accent1"/>
          </a:solidFill>
          <a:ln w="28575" cap="rnd">
            <a:solidFill>
              <a:schemeClr val="accent1"/>
            </a:solidFill>
            <a:round/>
          </a:ln>
          <a:effectLst/>
        </c:spPr>
        <c:marker>
          <c:symbol val="none"/>
        </c:marker>
      </c:pivotFmt>
      <c:pivotFmt>
        <c:idx val="69"/>
        <c:spPr>
          <a:solidFill>
            <a:schemeClr val="accent1"/>
          </a:solidFill>
          <a:ln w="28575" cap="rnd">
            <a:solidFill>
              <a:schemeClr val="accent1"/>
            </a:solidFill>
            <a:round/>
          </a:ln>
          <a:effectLst/>
        </c:spPr>
        <c:marker>
          <c:symbol val="none"/>
        </c:marker>
      </c:pivotFmt>
      <c:pivotFmt>
        <c:idx val="70"/>
        <c:spPr>
          <a:solidFill>
            <a:schemeClr val="accent1"/>
          </a:solidFill>
          <a:ln w="28575" cap="rnd">
            <a:solidFill>
              <a:schemeClr val="accent1"/>
            </a:solidFill>
            <a:round/>
          </a:ln>
          <a:effectLst/>
        </c:spPr>
        <c:marker>
          <c:symbol val="none"/>
        </c:marker>
      </c:pivotFmt>
      <c:pivotFmt>
        <c:idx val="71"/>
        <c:spPr>
          <a:solidFill>
            <a:schemeClr val="accent1"/>
          </a:solidFill>
          <a:ln w="28575" cap="rnd">
            <a:solidFill>
              <a:schemeClr val="accent1"/>
            </a:solidFill>
            <a:round/>
          </a:ln>
          <a:effectLst/>
        </c:spPr>
        <c:marker>
          <c:symbol val="none"/>
        </c:marker>
      </c:pivotFmt>
      <c:pivotFmt>
        <c:idx val="72"/>
        <c:spPr>
          <a:solidFill>
            <a:schemeClr val="accent1"/>
          </a:solidFill>
          <a:ln w="28575" cap="rnd">
            <a:solidFill>
              <a:schemeClr val="accent1"/>
            </a:solidFill>
            <a:round/>
          </a:ln>
          <a:effectLst/>
        </c:spPr>
        <c:marker>
          <c:symbol val="none"/>
        </c:marker>
      </c:pivotFmt>
      <c:pivotFmt>
        <c:idx val="73"/>
        <c:spPr>
          <a:solidFill>
            <a:schemeClr val="accent1"/>
          </a:solidFill>
          <a:ln w="28575" cap="rnd">
            <a:solidFill>
              <a:schemeClr val="accent1"/>
            </a:solidFill>
            <a:round/>
          </a:ln>
          <a:effectLst/>
        </c:spPr>
        <c:marker>
          <c:symbol val="none"/>
        </c:marker>
      </c:pivotFmt>
      <c:pivotFmt>
        <c:idx val="74"/>
        <c:spPr>
          <a:solidFill>
            <a:schemeClr val="accent1"/>
          </a:solidFill>
          <a:ln w="28575" cap="rnd">
            <a:solidFill>
              <a:schemeClr val="accent1"/>
            </a:solidFill>
            <a:round/>
          </a:ln>
          <a:effectLst/>
        </c:spPr>
        <c:marker>
          <c:symbol val="none"/>
        </c:marker>
      </c:pivotFmt>
      <c:pivotFmt>
        <c:idx val="75"/>
        <c:spPr>
          <a:solidFill>
            <a:schemeClr val="accent1"/>
          </a:solidFill>
          <a:ln w="28575" cap="rnd">
            <a:solidFill>
              <a:schemeClr val="accent1"/>
            </a:solidFill>
            <a:round/>
          </a:ln>
          <a:effectLst/>
        </c:spPr>
        <c:marker>
          <c:symbol val="none"/>
        </c:marker>
      </c:pivotFmt>
      <c:pivotFmt>
        <c:idx val="76"/>
        <c:spPr>
          <a:solidFill>
            <a:schemeClr val="accent1"/>
          </a:solidFill>
          <a:ln w="28575" cap="rnd">
            <a:solidFill>
              <a:schemeClr val="accent1"/>
            </a:solidFill>
            <a:round/>
          </a:ln>
          <a:effectLst/>
        </c:spPr>
        <c:marker>
          <c:symbol val="none"/>
        </c:marker>
      </c:pivotFmt>
      <c:pivotFmt>
        <c:idx val="77"/>
        <c:spPr>
          <a:solidFill>
            <a:schemeClr val="accent1"/>
          </a:solidFill>
          <a:ln w="28575" cap="rnd">
            <a:solidFill>
              <a:schemeClr val="accent1"/>
            </a:solidFill>
            <a:round/>
          </a:ln>
          <a:effectLst/>
        </c:spPr>
        <c:marker>
          <c:symbol val="none"/>
        </c:marker>
      </c:pivotFmt>
      <c:pivotFmt>
        <c:idx val="78"/>
        <c:spPr>
          <a:solidFill>
            <a:schemeClr val="accent1"/>
          </a:solidFill>
          <a:ln w="28575" cap="rnd">
            <a:solidFill>
              <a:schemeClr val="accent1"/>
            </a:solidFill>
            <a:round/>
          </a:ln>
          <a:effectLst/>
        </c:spPr>
        <c:marker>
          <c:symbol val="none"/>
        </c:marker>
      </c:pivotFmt>
      <c:pivotFmt>
        <c:idx val="79"/>
        <c:spPr>
          <a:solidFill>
            <a:schemeClr val="accent1"/>
          </a:solidFill>
          <a:ln w="28575" cap="rnd">
            <a:solidFill>
              <a:schemeClr val="accent1"/>
            </a:solidFill>
            <a:round/>
          </a:ln>
          <a:effectLst/>
        </c:spPr>
        <c:marker>
          <c:symbol val="none"/>
        </c:marker>
      </c:pivotFmt>
      <c:pivotFmt>
        <c:idx val="80"/>
        <c:spPr>
          <a:solidFill>
            <a:schemeClr val="accent1"/>
          </a:solidFill>
          <a:ln w="28575" cap="rnd">
            <a:solidFill>
              <a:schemeClr val="accent1"/>
            </a:solidFill>
            <a:round/>
          </a:ln>
          <a:effectLst/>
        </c:spPr>
        <c:marker>
          <c:symbol val="none"/>
        </c:marker>
      </c:pivotFmt>
      <c:pivotFmt>
        <c:idx val="81"/>
        <c:spPr>
          <a:solidFill>
            <a:schemeClr val="accent1"/>
          </a:solidFill>
          <a:ln w="28575" cap="rnd">
            <a:solidFill>
              <a:schemeClr val="accent1"/>
            </a:solidFill>
            <a:round/>
          </a:ln>
          <a:effectLst/>
        </c:spPr>
        <c:marker>
          <c:symbol val="none"/>
        </c:marker>
      </c:pivotFmt>
      <c:pivotFmt>
        <c:idx val="82"/>
        <c:spPr>
          <a:solidFill>
            <a:schemeClr val="accent1"/>
          </a:solidFill>
          <a:ln w="28575" cap="rnd">
            <a:solidFill>
              <a:schemeClr val="accent1"/>
            </a:solidFill>
            <a:round/>
          </a:ln>
          <a:effectLst/>
        </c:spPr>
        <c:marker>
          <c:symbol val="none"/>
        </c:marker>
      </c:pivotFmt>
      <c:pivotFmt>
        <c:idx val="83"/>
        <c:spPr>
          <a:solidFill>
            <a:schemeClr val="accent1"/>
          </a:solidFill>
          <a:ln w="28575" cap="rnd">
            <a:solidFill>
              <a:schemeClr val="accent1"/>
            </a:solidFill>
            <a:round/>
          </a:ln>
          <a:effectLst/>
        </c:spPr>
        <c:marker>
          <c:symbol val="none"/>
        </c:marker>
      </c:pivotFmt>
      <c:pivotFmt>
        <c:idx val="84"/>
        <c:spPr>
          <a:solidFill>
            <a:schemeClr val="accent1"/>
          </a:solidFill>
          <a:ln w="28575" cap="rnd">
            <a:solidFill>
              <a:schemeClr val="accent1"/>
            </a:solidFill>
            <a:round/>
          </a:ln>
          <a:effectLst/>
        </c:spPr>
        <c:marker>
          <c:symbol val="none"/>
        </c:marker>
      </c:pivotFmt>
      <c:pivotFmt>
        <c:idx val="85"/>
        <c:spPr>
          <a:solidFill>
            <a:schemeClr val="accent1"/>
          </a:solidFill>
          <a:ln w="28575" cap="rnd">
            <a:solidFill>
              <a:schemeClr val="accent1"/>
            </a:solidFill>
            <a:round/>
          </a:ln>
          <a:effectLst/>
        </c:spPr>
        <c:marker>
          <c:symbol val="none"/>
        </c:marker>
      </c:pivotFmt>
      <c:pivotFmt>
        <c:idx val="86"/>
        <c:spPr>
          <a:solidFill>
            <a:schemeClr val="accent1"/>
          </a:solidFill>
          <a:ln w="28575" cap="rnd">
            <a:solidFill>
              <a:schemeClr val="accent1"/>
            </a:solidFill>
            <a:round/>
          </a:ln>
          <a:effectLst/>
        </c:spPr>
        <c:marker>
          <c:symbol val="none"/>
        </c:marker>
      </c:pivotFmt>
      <c:pivotFmt>
        <c:idx val="87"/>
        <c:spPr>
          <a:solidFill>
            <a:schemeClr val="accent1"/>
          </a:solidFill>
          <a:ln w="28575" cap="rnd">
            <a:solidFill>
              <a:schemeClr val="accent1"/>
            </a:solidFill>
            <a:round/>
          </a:ln>
          <a:effectLst/>
        </c:spPr>
        <c:marker>
          <c:symbol val="none"/>
        </c:marker>
      </c:pivotFmt>
      <c:pivotFmt>
        <c:idx val="88"/>
        <c:spPr>
          <a:solidFill>
            <a:schemeClr val="accent1"/>
          </a:solidFill>
          <a:ln w="28575" cap="rnd">
            <a:solidFill>
              <a:schemeClr val="accent1"/>
            </a:solidFill>
            <a:round/>
          </a:ln>
          <a:effectLst/>
        </c:spPr>
        <c:marker>
          <c:symbol val="none"/>
        </c:marker>
      </c:pivotFmt>
      <c:pivotFmt>
        <c:idx val="89"/>
        <c:spPr>
          <a:solidFill>
            <a:schemeClr val="accent1"/>
          </a:solidFill>
          <a:ln w="28575" cap="rnd">
            <a:solidFill>
              <a:schemeClr val="accent1"/>
            </a:solidFill>
            <a:round/>
          </a:ln>
          <a:effectLst/>
        </c:spPr>
        <c:marker>
          <c:symbol val="none"/>
        </c:marker>
      </c:pivotFmt>
      <c:pivotFmt>
        <c:idx val="90"/>
        <c:spPr>
          <a:solidFill>
            <a:schemeClr val="accent1"/>
          </a:solidFill>
          <a:ln w="28575" cap="rnd">
            <a:solidFill>
              <a:schemeClr val="accent1"/>
            </a:solidFill>
            <a:round/>
          </a:ln>
          <a:effectLst/>
        </c:spPr>
        <c:marker>
          <c:symbol val="none"/>
        </c:marker>
      </c:pivotFmt>
      <c:pivotFmt>
        <c:idx val="91"/>
        <c:spPr>
          <a:solidFill>
            <a:schemeClr val="accent1"/>
          </a:solidFill>
          <a:ln w="28575" cap="rnd">
            <a:solidFill>
              <a:schemeClr val="accent1"/>
            </a:solidFill>
            <a:round/>
          </a:ln>
          <a:effectLst/>
        </c:spPr>
        <c:marker>
          <c:symbol val="none"/>
        </c:marker>
      </c:pivotFmt>
      <c:pivotFmt>
        <c:idx val="92"/>
        <c:spPr>
          <a:solidFill>
            <a:schemeClr val="accent1"/>
          </a:solidFill>
          <a:ln w="28575" cap="rnd">
            <a:solidFill>
              <a:schemeClr val="accent1"/>
            </a:solidFill>
            <a:round/>
          </a:ln>
          <a:effectLst/>
        </c:spPr>
        <c:marker>
          <c:symbol val="none"/>
        </c:marker>
      </c:pivotFmt>
      <c:pivotFmt>
        <c:idx val="93"/>
        <c:spPr>
          <a:solidFill>
            <a:schemeClr val="accent1"/>
          </a:solidFill>
          <a:ln w="28575" cap="rnd">
            <a:solidFill>
              <a:schemeClr val="accent1"/>
            </a:solidFill>
            <a:round/>
          </a:ln>
          <a:effectLst/>
        </c:spPr>
        <c:marker>
          <c:symbol val="none"/>
        </c:marker>
      </c:pivotFmt>
      <c:pivotFmt>
        <c:idx val="94"/>
        <c:spPr>
          <a:solidFill>
            <a:schemeClr val="accent1"/>
          </a:solidFill>
          <a:ln w="28575" cap="rnd">
            <a:solidFill>
              <a:schemeClr val="accent1"/>
            </a:solidFill>
            <a:round/>
          </a:ln>
          <a:effectLst/>
        </c:spPr>
        <c:marker>
          <c:symbol val="none"/>
        </c:marker>
      </c:pivotFmt>
      <c:pivotFmt>
        <c:idx val="95"/>
        <c:spPr>
          <a:solidFill>
            <a:schemeClr val="accent1"/>
          </a:solidFill>
          <a:ln w="28575" cap="rnd">
            <a:solidFill>
              <a:schemeClr val="accent1"/>
            </a:solidFill>
            <a:round/>
          </a:ln>
          <a:effectLst/>
        </c:spPr>
        <c:marker>
          <c:symbol val="none"/>
        </c:marker>
      </c:pivotFmt>
      <c:pivotFmt>
        <c:idx val="96"/>
        <c:spPr>
          <a:solidFill>
            <a:schemeClr val="accent1"/>
          </a:solidFill>
          <a:ln w="28575" cap="rnd">
            <a:solidFill>
              <a:schemeClr val="accent1"/>
            </a:solidFill>
            <a:round/>
          </a:ln>
          <a:effectLst/>
        </c:spPr>
        <c:marker>
          <c:symbol val="none"/>
        </c:marker>
      </c:pivotFmt>
      <c:pivotFmt>
        <c:idx val="97"/>
        <c:spPr>
          <a:solidFill>
            <a:schemeClr val="accent1"/>
          </a:solidFill>
          <a:ln w="28575" cap="rnd">
            <a:solidFill>
              <a:schemeClr val="accent1"/>
            </a:solidFill>
            <a:round/>
          </a:ln>
          <a:effectLst/>
        </c:spPr>
        <c:marker>
          <c:symbol val="none"/>
        </c:marker>
      </c:pivotFmt>
      <c:pivotFmt>
        <c:idx val="98"/>
        <c:spPr>
          <a:solidFill>
            <a:schemeClr val="accent1"/>
          </a:solidFill>
          <a:ln w="28575" cap="rnd">
            <a:solidFill>
              <a:schemeClr val="accent1"/>
            </a:solidFill>
            <a:round/>
          </a:ln>
          <a:effectLst/>
        </c:spPr>
        <c:marker>
          <c:symbol val="none"/>
        </c:marker>
      </c:pivotFmt>
      <c:pivotFmt>
        <c:idx val="99"/>
        <c:spPr>
          <a:solidFill>
            <a:schemeClr val="accent1"/>
          </a:solidFill>
          <a:ln w="28575" cap="rnd">
            <a:solidFill>
              <a:schemeClr val="accent1"/>
            </a:solidFill>
            <a:round/>
          </a:ln>
          <a:effectLst/>
        </c:spPr>
        <c:marker>
          <c:symbol val="none"/>
        </c:marker>
      </c:pivotFmt>
      <c:pivotFmt>
        <c:idx val="100"/>
        <c:spPr>
          <a:solidFill>
            <a:schemeClr val="accent1"/>
          </a:solidFill>
          <a:ln w="28575" cap="rnd">
            <a:solidFill>
              <a:schemeClr val="accent1"/>
            </a:solidFill>
            <a:round/>
          </a:ln>
          <a:effectLst/>
        </c:spPr>
        <c:marker>
          <c:symbol val="none"/>
        </c:marker>
      </c:pivotFmt>
      <c:pivotFmt>
        <c:idx val="101"/>
        <c:spPr>
          <a:solidFill>
            <a:schemeClr val="accent1"/>
          </a:solidFill>
          <a:ln w="28575" cap="rnd">
            <a:solidFill>
              <a:schemeClr val="accent1"/>
            </a:solidFill>
            <a:round/>
          </a:ln>
          <a:effectLst/>
        </c:spPr>
        <c:marker>
          <c:symbol val="none"/>
        </c:marker>
      </c:pivotFmt>
      <c:pivotFmt>
        <c:idx val="102"/>
        <c:spPr>
          <a:solidFill>
            <a:schemeClr val="accent1"/>
          </a:solidFill>
          <a:ln w="28575" cap="rnd">
            <a:solidFill>
              <a:schemeClr val="accent1"/>
            </a:solidFill>
            <a:round/>
          </a:ln>
          <a:effectLst/>
        </c:spPr>
        <c:marker>
          <c:symbol val="none"/>
        </c:marker>
      </c:pivotFmt>
      <c:pivotFmt>
        <c:idx val="103"/>
        <c:spPr>
          <a:solidFill>
            <a:schemeClr val="accent1"/>
          </a:solidFill>
          <a:ln w="28575" cap="rnd">
            <a:solidFill>
              <a:schemeClr val="accent1"/>
            </a:solidFill>
            <a:round/>
          </a:ln>
          <a:effectLst/>
        </c:spPr>
        <c:marker>
          <c:symbol val="none"/>
        </c:marker>
      </c:pivotFmt>
      <c:pivotFmt>
        <c:idx val="104"/>
        <c:spPr>
          <a:solidFill>
            <a:schemeClr val="accent1"/>
          </a:solidFill>
          <a:ln w="28575" cap="rnd">
            <a:solidFill>
              <a:schemeClr val="accent1"/>
            </a:solidFill>
            <a:round/>
          </a:ln>
          <a:effectLst/>
        </c:spPr>
        <c:marker>
          <c:symbol val="none"/>
        </c:marker>
      </c:pivotFmt>
      <c:pivotFmt>
        <c:idx val="105"/>
        <c:spPr>
          <a:solidFill>
            <a:schemeClr val="accent1"/>
          </a:solidFill>
          <a:ln w="28575" cap="rnd">
            <a:solidFill>
              <a:schemeClr val="accent1"/>
            </a:solidFill>
            <a:round/>
          </a:ln>
          <a:effectLst/>
        </c:spPr>
        <c:marker>
          <c:symbol val="none"/>
        </c:marker>
      </c:pivotFmt>
      <c:pivotFmt>
        <c:idx val="106"/>
        <c:spPr>
          <a:solidFill>
            <a:schemeClr val="accent1"/>
          </a:solidFill>
          <a:ln w="28575" cap="rnd">
            <a:solidFill>
              <a:schemeClr val="accent1"/>
            </a:solidFill>
            <a:round/>
          </a:ln>
          <a:effectLst/>
        </c:spPr>
        <c:marker>
          <c:symbol val="none"/>
        </c:marker>
      </c:pivotFmt>
      <c:pivotFmt>
        <c:idx val="107"/>
        <c:spPr>
          <a:solidFill>
            <a:schemeClr val="accent1"/>
          </a:solidFill>
          <a:ln w="28575" cap="rnd">
            <a:solidFill>
              <a:schemeClr val="accent1"/>
            </a:solidFill>
            <a:round/>
          </a:ln>
          <a:effectLst/>
        </c:spPr>
        <c:marker>
          <c:symbol val="none"/>
        </c:marker>
      </c:pivotFmt>
      <c:pivotFmt>
        <c:idx val="108"/>
        <c:spPr>
          <a:solidFill>
            <a:schemeClr val="accent1"/>
          </a:solidFill>
          <a:ln w="28575" cap="rnd">
            <a:solidFill>
              <a:schemeClr val="accent1"/>
            </a:solidFill>
            <a:round/>
          </a:ln>
          <a:effectLst/>
        </c:spPr>
        <c:marker>
          <c:symbol val="none"/>
        </c:marker>
      </c:pivotFmt>
      <c:pivotFmt>
        <c:idx val="109"/>
        <c:spPr>
          <a:solidFill>
            <a:schemeClr val="accent1"/>
          </a:solidFill>
          <a:ln w="28575" cap="rnd">
            <a:solidFill>
              <a:schemeClr val="accent1"/>
            </a:solidFill>
            <a:round/>
          </a:ln>
          <a:effectLst/>
        </c:spPr>
        <c:marker>
          <c:symbol val="none"/>
        </c:marker>
      </c:pivotFmt>
      <c:pivotFmt>
        <c:idx val="110"/>
        <c:spPr>
          <a:solidFill>
            <a:schemeClr val="accent1"/>
          </a:solidFill>
          <a:ln w="28575" cap="rnd">
            <a:solidFill>
              <a:schemeClr val="accent1"/>
            </a:solidFill>
            <a:round/>
          </a:ln>
          <a:effectLst/>
        </c:spPr>
        <c:marker>
          <c:symbol val="none"/>
        </c:marker>
      </c:pivotFmt>
      <c:pivotFmt>
        <c:idx val="111"/>
        <c:spPr>
          <a:solidFill>
            <a:schemeClr val="accent1"/>
          </a:solidFill>
          <a:ln w="28575" cap="rnd">
            <a:solidFill>
              <a:schemeClr val="accent1"/>
            </a:solidFill>
            <a:round/>
          </a:ln>
          <a:effectLst/>
        </c:spPr>
        <c:marker>
          <c:symbol val="none"/>
        </c:marker>
      </c:pivotFmt>
      <c:pivotFmt>
        <c:idx val="112"/>
        <c:spPr>
          <a:solidFill>
            <a:schemeClr val="accent1"/>
          </a:solidFill>
          <a:ln w="28575" cap="rnd">
            <a:solidFill>
              <a:schemeClr val="accent1"/>
            </a:solidFill>
            <a:round/>
          </a:ln>
          <a:effectLst/>
        </c:spPr>
        <c:marker>
          <c:symbol val="none"/>
        </c:marker>
      </c:pivotFmt>
      <c:pivotFmt>
        <c:idx val="113"/>
        <c:spPr>
          <a:solidFill>
            <a:schemeClr val="accent1"/>
          </a:solidFill>
          <a:ln w="28575" cap="rnd">
            <a:solidFill>
              <a:schemeClr val="accent1"/>
            </a:solidFill>
            <a:round/>
          </a:ln>
          <a:effectLst/>
        </c:spPr>
        <c:marker>
          <c:symbol val="none"/>
        </c:marker>
      </c:pivotFmt>
      <c:pivotFmt>
        <c:idx val="114"/>
        <c:spPr>
          <a:solidFill>
            <a:schemeClr val="accent1"/>
          </a:solidFill>
          <a:ln w="28575" cap="rnd">
            <a:solidFill>
              <a:schemeClr val="accent1"/>
            </a:solidFill>
            <a:round/>
          </a:ln>
          <a:effectLst/>
        </c:spPr>
        <c:marker>
          <c:symbol val="none"/>
        </c:marker>
      </c:pivotFmt>
      <c:pivotFmt>
        <c:idx val="115"/>
        <c:spPr>
          <a:solidFill>
            <a:schemeClr val="accent1"/>
          </a:solidFill>
          <a:ln w="28575" cap="rnd">
            <a:solidFill>
              <a:schemeClr val="accent1"/>
            </a:solidFill>
            <a:round/>
          </a:ln>
          <a:effectLst/>
        </c:spPr>
        <c:marker>
          <c:symbol val="none"/>
        </c:marker>
      </c:pivotFmt>
      <c:pivotFmt>
        <c:idx val="116"/>
        <c:spPr>
          <a:solidFill>
            <a:schemeClr val="accent1"/>
          </a:solidFill>
          <a:ln w="28575" cap="rnd">
            <a:solidFill>
              <a:schemeClr val="accent1"/>
            </a:solidFill>
            <a:round/>
          </a:ln>
          <a:effectLst/>
        </c:spPr>
        <c:marker>
          <c:symbol val="none"/>
        </c:marker>
      </c:pivotFmt>
      <c:pivotFmt>
        <c:idx val="117"/>
        <c:spPr>
          <a:solidFill>
            <a:schemeClr val="accent1"/>
          </a:solidFill>
          <a:ln w="28575" cap="rnd">
            <a:solidFill>
              <a:schemeClr val="accent1"/>
            </a:solidFill>
            <a:round/>
          </a:ln>
          <a:effectLst/>
        </c:spPr>
        <c:marker>
          <c:symbol val="none"/>
        </c:marker>
      </c:pivotFmt>
      <c:pivotFmt>
        <c:idx val="118"/>
        <c:spPr>
          <a:solidFill>
            <a:schemeClr val="accent1"/>
          </a:solidFill>
          <a:ln w="28575" cap="rnd">
            <a:solidFill>
              <a:schemeClr val="accent1"/>
            </a:solidFill>
            <a:round/>
          </a:ln>
          <a:effectLst/>
        </c:spPr>
        <c:marker>
          <c:symbol val="none"/>
        </c:marker>
      </c:pivotFmt>
      <c:pivotFmt>
        <c:idx val="119"/>
        <c:spPr>
          <a:solidFill>
            <a:schemeClr val="accent1"/>
          </a:solidFill>
          <a:ln w="28575" cap="rnd">
            <a:solidFill>
              <a:schemeClr val="accent1"/>
            </a:solidFill>
            <a:round/>
          </a:ln>
          <a:effectLst/>
        </c:spPr>
        <c:marker>
          <c:symbol val="none"/>
        </c:marker>
      </c:pivotFmt>
      <c:pivotFmt>
        <c:idx val="120"/>
        <c:spPr>
          <a:solidFill>
            <a:schemeClr val="accent1"/>
          </a:solidFill>
          <a:ln w="28575" cap="rnd">
            <a:solidFill>
              <a:schemeClr val="accent1"/>
            </a:solidFill>
            <a:round/>
          </a:ln>
          <a:effectLst/>
        </c:spPr>
        <c:marker>
          <c:symbol val="none"/>
        </c:marker>
      </c:pivotFmt>
      <c:pivotFmt>
        <c:idx val="121"/>
        <c:spPr>
          <a:solidFill>
            <a:schemeClr val="accent1"/>
          </a:solidFill>
          <a:ln w="28575" cap="rnd">
            <a:solidFill>
              <a:schemeClr val="accent1"/>
            </a:solidFill>
            <a:round/>
          </a:ln>
          <a:effectLst/>
        </c:spPr>
        <c:marker>
          <c:symbol val="none"/>
        </c:marker>
      </c:pivotFmt>
      <c:pivotFmt>
        <c:idx val="122"/>
        <c:spPr>
          <a:solidFill>
            <a:schemeClr val="accent1"/>
          </a:solidFill>
          <a:ln w="28575" cap="rnd">
            <a:solidFill>
              <a:schemeClr val="accent1"/>
            </a:solidFill>
            <a:round/>
          </a:ln>
          <a:effectLst/>
        </c:spPr>
        <c:marker>
          <c:symbol val="none"/>
        </c:marker>
      </c:pivotFmt>
      <c:pivotFmt>
        <c:idx val="123"/>
        <c:spPr>
          <a:solidFill>
            <a:schemeClr val="accent1"/>
          </a:solidFill>
          <a:ln w="28575" cap="rnd">
            <a:solidFill>
              <a:schemeClr val="accent1"/>
            </a:solidFill>
            <a:round/>
          </a:ln>
          <a:effectLst/>
        </c:spPr>
        <c:marker>
          <c:symbol val="none"/>
        </c:marker>
      </c:pivotFmt>
      <c:pivotFmt>
        <c:idx val="124"/>
        <c:spPr>
          <a:solidFill>
            <a:schemeClr val="accent1"/>
          </a:solidFill>
          <a:ln w="28575" cap="rnd">
            <a:solidFill>
              <a:schemeClr val="accent1"/>
            </a:solidFill>
            <a:round/>
          </a:ln>
          <a:effectLst/>
        </c:spPr>
        <c:marker>
          <c:symbol val="none"/>
        </c:marker>
      </c:pivotFmt>
      <c:pivotFmt>
        <c:idx val="125"/>
        <c:spPr>
          <a:solidFill>
            <a:schemeClr val="accent1"/>
          </a:solidFill>
          <a:ln w="28575" cap="rnd">
            <a:solidFill>
              <a:schemeClr val="accent1"/>
            </a:solidFill>
            <a:round/>
          </a:ln>
          <a:effectLst/>
        </c:spPr>
        <c:marker>
          <c:symbol val="none"/>
        </c:marker>
      </c:pivotFmt>
      <c:pivotFmt>
        <c:idx val="126"/>
        <c:spPr>
          <a:solidFill>
            <a:schemeClr val="accent1"/>
          </a:solidFill>
          <a:ln w="28575" cap="rnd">
            <a:solidFill>
              <a:schemeClr val="accent1"/>
            </a:solidFill>
            <a:round/>
          </a:ln>
          <a:effectLst/>
        </c:spPr>
        <c:marker>
          <c:symbol val="none"/>
        </c:marker>
      </c:pivotFmt>
      <c:pivotFmt>
        <c:idx val="127"/>
        <c:spPr>
          <a:solidFill>
            <a:schemeClr val="accent1"/>
          </a:solidFill>
          <a:ln w="28575" cap="rnd">
            <a:solidFill>
              <a:schemeClr val="accent1"/>
            </a:solidFill>
            <a:round/>
          </a:ln>
          <a:effectLst/>
        </c:spPr>
        <c:marker>
          <c:symbol val="none"/>
        </c:marker>
      </c:pivotFmt>
      <c:pivotFmt>
        <c:idx val="128"/>
        <c:spPr>
          <a:solidFill>
            <a:schemeClr val="accent1"/>
          </a:solidFill>
          <a:ln w="28575" cap="rnd">
            <a:solidFill>
              <a:schemeClr val="accent1"/>
            </a:solidFill>
            <a:round/>
          </a:ln>
          <a:effectLst/>
        </c:spPr>
        <c:marker>
          <c:symbol val="none"/>
        </c:marker>
      </c:pivotFmt>
      <c:pivotFmt>
        <c:idx val="129"/>
        <c:spPr>
          <a:solidFill>
            <a:schemeClr val="accent1"/>
          </a:solidFill>
          <a:ln w="28575" cap="rnd">
            <a:solidFill>
              <a:schemeClr val="accent1"/>
            </a:solidFill>
            <a:round/>
          </a:ln>
          <a:effectLst/>
        </c:spPr>
        <c:marker>
          <c:symbol val="none"/>
        </c:marker>
      </c:pivotFmt>
      <c:pivotFmt>
        <c:idx val="130"/>
        <c:spPr>
          <a:solidFill>
            <a:schemeClr val="accent1"/>
          </a:solidFill>
          <a:ln w="28575" cap="rnd">
            <a:solidFill>
              <a:schemeClr val="accent1"/>
            </a:solidFill>
            <a:round/>
          </a:ln>
          <a:effectLst/>
        </c:spPr>
        <c:marker>
          <c:symbol val="none"/>
        </c:marker>
      </c:pivotFmt>
      <c:pivotFmt>
        <c:idx val="131"/>
        <c:spPr>
          <a:solidFill>
            <a:schemeClr val="accent1"/>
          </a:solidFill>
          <a:ln w="28575" cap="rnd">
            <a:solidFill>
              <a:schemeClr val="accent1"/>
            </a:solidFill>
            <a:round/>
          </a:ln>
          <a:effectLst/>
        </c:spPr>
        <c:marker>
          <c:symbol val="none"/>
        </c:marker>
      </c:pivotFmt>
      <c:pivotFmt>
        <c:idx val="132"/>
        <c:spPr>
          <a:solidFill>
            <a:schemeClr val="accent1"/>
          </a:solidFill>
          <a:ln w="28575" cap="rnd">
            <a:solidFill>
              <a:schemeClr val="accent1"/>
            </a:solidFill>
            <a:round/>
          </a:ln>
          <a:effectLst/>
        </c:spPr>
        <c:marker>
          <c:symbol val="none"/>
        </c:marker>
      </c:pivotFmt>
      <c:pivotFmt>
        <c:idx val="133"/>
        <c:spPr>
          <a:solidFill>
            <a:schemeClr val="accent1"/>
          </a:solidFill>
          <a:ln w="28575" cap="rnd">
            <a:solidFill>
              <a:schemeClr val="accent1"/>
            </a:solidFill>
            <a:round/>
          </a:ln>
          <a:effectLst/>
        </c:spPr>
        <c:marker>
          <c:symbol val="none"/>
        </c:marker>
      </c:pivotFmt>
      <c:pivotFmt>
        <c:idx val="134"/>
        <c:spPr>
          <a:solidFill>
            <a:schemeClr val="accent1"/>
          </a:solidFill>
          <a:ln w="28575" cap="rnd">
            <a:solidFill>
              <a:schemeClr val="accent1"/>
            </a:solidFill>
            <a:round/>
          </a:ln>
          <a:effectLst/>
        </c:spPr>
        <c:marker>
          <c:symbol val="none"/>
        </c:marker>
      </c:pivotFmt>
      <c:pivotFmt>
        <c:idx val="135"/>
        <c:spPr>
          <a:solidFill>
            <a:schemeClr val="accent1"/>
          </a:solidFill>
          <a:ln w="28575" cap="rnd">
            <a:solidFill>
              <a:schemeClr val="accent1"/>
            </a:solidFill>
            <a:round/>
          </a:ln>
          <a:effectLst/>
        </c:spPr>
        <c:marker>
          <c:symbol val="none"/>
        </c:marker>
      </c:pivotFmt>
      <c:pivotFmt>
        <c:idx val="136"/>
        <c:spPr>
          <a:solidFill>
            <a:schemeClr val="accent1"/>
          </a:solidFill>
          <a:ln w="28575" cap="rnd">
            <a:solidFill>
              <a:schemeClr val="accent1"/>
            </a:solidFill>
            <a:round/>
          </a:ln>
          <a:effectLst/>
        </c:spPr>
        <c:marker>
          <c:symbol val="none"/>
        </c:marker>
      </c:pivotFmt>
      <c:pivotFmt>
        <c:idx val="137"/>
        <c:spPr>
          <a:solidFill>
            <a:schemeClr val="accent1"/>
          </a:solidFill>
          <a:ln w="28575" cap="rnd">
            <a:solidFill>
              <a:schemeClr val="accent1"/>
            </a:solidFill>
            <a:round/>
          </a:ln>
          <a:effectLst/>
        </c:spPr>
        <c:marker>
          <c:symbol val="none"/>
        </c:marker>
      </c:pivotFmt>
      <c:pivotFmt>
        <c:idx val="138"/>
        <c:spPr>
          <a:solidFill>
            <a:schemeClr val="accent1"/>
          </a:solidFill>
          <a:ln w="28575" cap="rnd">
            <a:solidFill>
              <a:schemeClr val="accent1"/>
            </a:solidFill>
            <a:round/>
          </a:ln>
          <a:effectLst/>
        </c:spPr>
        <c:marker>
          <c:symbol val="none"/>
        </c:marker>
      </c:pivotFmt>
      <c:pivotFmt>
        <c:idx val="139"/>
        <c:spPr>
          <a:solidFill>
            <a:schemeClr val="accent1"/>
          </a:solidFill>
          <a:ln w="28575" cap="rnd">
            <a:solidFill>
              <a:schemeClr val="accent1"/>
            </a:solidFill>
            <a:round/>
          </a:ln>
          <a:effectLst/>
        </c:spPr>
        <c:marker>
          <c:symbol val="none"/>
        </c:marker>
      </c:pivotFmt>
      <c:pivotFmt>
        <c:idx val="140"/>
        <c:spPr>
          <a:solidFill>
            <a:schemeClr val="accent1"/>
          </a:solidFill>
          <a:ln w="28575" cap="rnd">
            <a:solidFill>
              <a:schemeClr val="accent1"/>
            </a:solidFill>
            <a:round/>
          </a:ln>
          <a:effectLst/>
        </c:spPr>
        <c:marker>
          <c:symbol val="none"/>
        </c:marker>
      </c:pivotFmt>
      <c:pivotFmt>
        <c:idx val="141"/>
        <c:spPr>
          <a:solidFill>
            <a:schemeClr val="accent1"/>
          </a:solidFill>
          <a:ln w="28575" cap="rnd">
            <a:solidFill>
              <a:schemeClr val="accent1"/>
            </a:solidFill>
            <a:round/>
          </a:ln>
          <a:effectLst/>
        </c:spPr>
        <c:marker>
          <c:symbol val="none"/>
        </c:marker>
      </c:pivotFmt>
      <c:pivotFmt>
        <c:idx val="142"/>
        <c:spPr>
          <a:solidFill>
            <a:schemeClr val="accent1"/>
          </a:solidFill>
          <a:ln w="28575" cap="rnd">
            <a:solidFill>
              <a:schemeClr val="accent1"/>
            </a:solidFill>
            <a:round/>
          </a:ln>
          <a:effectLst/>
        </c:spPr>
        <c:marker>
          <c:symbol val="none"/>
        </c:marker>
      </c:pivotFmt>
      <c:pivotFmt>
        <c:idx val="143"/>
        <c:spPr>
          <a:solidFill>
            <a:schemeClr val="accent1"/>
          </a:solidFill>
          <a:ln w="28575" cap="rnd">
            <a:solidFill>
              <a:schemeClr val="accent1"/>
            </a:solidFill>
            <a:round/>
          </a:ln>
          <a:effectLst/>
        </c:spPr>
        <c:marker>
          <c:symbol val="none"/>
        </c:marker>
      </c:pivotFmt>
      <c:pivotFmt>
        <c:idx val="144"/>
        <c:spPr>
          <a:solidFill>
            <a:schemeClr val="accent1"/>
          </a:solidFill>
          <a:ln w="28575" cap="rnd">
            <a:solidFill>
              <a:schemeClr val="accent1"/>
            </a:solidFill>
            <a:round/>
          </a:ln>
          <a:effectLst/>
        </c:spPr>
        <c:marker>
          <c:symbol val="none"/>
        </c:marker>
      </c:pivotFmt>
      <c:pivotFmt>
        <c:idx val="145"/>
        <c:spPr>
          <a:solidFill>
            <a:schemeClr val="accent1"/>
          </a:solidFill>
          <a:ln w="28575" cap="rnd">
            <a:solidFill>
              <a:schemeClr val="accent1"/>
            </a:solidFill>
            <a:round/>
          </a:ln>
          <a:effectLst/>
        </c:spPr>
        <c:marker>
          <c:symbol val="none"/>
        </c:marker>
      </c:pivotFmt>
      <c:pivotFmt>
        <c:idx val="146"/>
        <c:spPr>
          <a:solidFill>
            <a:schemeClr val="accent1"/>
          </a:solidFill>
          <a:ln w="28575" cap="rnd">
            <a:solidFill>
              <a:schemeClr val="accent1"/>
            </a:solidFill>
            <a:round/>
          </a:ln>
          <a:effectLst/>
        </c:spPr>
        <c:marker>
          <c:symbol val="none"/>
        </c:marker>
      </c:pivotFmt>
      <c:pivotFmt>
        <c:idx val="147"/>
        <c:spPr>
          <a:solidFill>
            <a:schemeClr val="accent1"/>
          </a:solidFill>
          <a:ln w="28575" cap="rnd">
            <a:solidFill>
              <a:schemeClr val="accent1"/>
            </a:solidFill>
            <a:round/>
          </a:ln>
          <a:effectLst/>
        </c:spPr>
        <c:marker>
          <c:symbol val="none"/>
        </c:marker>
      </c:pivotFmt>
      <c:pivotFmt>
        <c:idx val="148"/>
        <c:spPr>
          <a:solidFill>
            <a:schemeClr val="accent1"/>
          </a:solidFill>
          <a:ln w="28575" cap="rnd">
            <a:solidFill>
              <a:schemeClr val="accent1"/>
            </a:solidFill>
            <a:round/>
          </a:ln>
          <a:effectLst/>
        </c:spPr>
        <c:marker>
          <c:symbol val="none"/>
        </c:marker>
      </c:pivotFmt>
      <c:pivotFmt>
        <c:idx val="149"/>
        <c:spPr>
          <a:solidFill>
            <a:schemeClr val="accent1"/>
          </a:solidFill>
          <a:ln w="28575" cap="rnd">
            <a:solidFill>
              <a:schemeClr val="accent1"/>
            </a:solidFill>
            <a:round/>
          </a:ln>
          <a:effectLst/>
        </c:spPr>
        <c:marker>
          <c:symbol val="none"/>
        </c:marker>
      </c:pivotFmt>
      <c:pivotFmt>
        <c:idx val="150"/>
        <c:spPr>
          <a:solidFill>
            <a:schemeClr val="accent1"/>
          </a:solidFill>
          <a:ln w="28575" cap="rnd">
            <a:solidFill>
              <a:schemeClr val="accent1"/>
            </a:solidFill>
            <a:round/>
          </a:ln>
          <a:effectLst/>
        </c:spPr>
        <c:marker>
          <c:symbol val="none"/>
        </c:marker>
      </c:pivotFmt>
      <c:pivotFmt>
        <c:idx val="151"/>
        <c:spPr>
          <a:solidFill>
            <a:schemeClr val="accent1"/>
          </a:solidFill>
          <a:ln w="28575" cap="rnd">
            <a:solidFill>
              <a:schemeClr val="accent1"/>
            </a:solidFill>
            <a:round/>
          </a:ln>
          <a:effectLst/>
        </c:spPr>
        <c:marker>
          <c:symbol val="none"/>
        </c:marker>
      </c:pivotFmt>
      <c:pivotFmt>
        <c:idx val="152"/>
        <c:spPr>
          <a:solidFill>
            <a:schemeClr val="accent1"/>
          </a:solidFill>
          <a:ln w="28575" cap="rnd">
            <a:solidFill>
              <a:schemeClr val="accent1"/>
            </a:solidFill>
            <a:round/>
          </a:ln>
          <a:effectLst/>
        </c:spPr>
        <c:marker>
          <c:symbol val="none"/>
        </c:marker>
      </c:pivotFmt>
      <c:pivotFmt>
        <c:idx val="153"/>
        <c:spPr>
          <a:solidFill>
            <a:schemeClr val="accent1"/>
          </a:solidFill>
          <a:ln w="28575" cap="rnd">
            <a:solidFill>
              <a:schemeClr val="accent1"/>
            </a:solidFill>
            <a:round/>
          </a:ln>
          <a:effectLst/>
        </c:spPr>
        <c:marker>
          <c:symbol val="none"/>
        </c:marker>
      </c:pivotFmt>
      <c:pivotFmt>
        <c:idx val="154"/>
        <c:spPr>
          <a:solidFill>
            <a:schemeClr val="accent1"/>
          </a:solidFill>
          <a:ln w="28575" cap="rnd">
            <a:solidFill>
              <a:schemeClr val="accent1"/>
            </a:solidFill>
            <a:round/>
          </a:ln>
          <a:effectLst/>
        </c:spPr>
        <c:marker>
          <c:symbol val="none"/>
        </c:marker>
      </c:pivotFmt>
      <c:pivotFmt>
        <c:idx val="155"/>
        <c:spPr>
          <a:solidFill>
            <a:schemeClr val="accent1"/>
          </a:solidFill>
          <a:ln w="28575" cap="rnd">
            <a:solidFill>
              <a:schemeClr val="accent1"/>
            </a:solidFill>
            <a:round/>
          </a:ln>
          <a:effectLst/>
        </c:spPr>
        <c:marker>
          <c:symbol val="none"/>
        </c:marker>
      </c:pivotFmt>
      <c:pivotFmt>
        <c:idx val="156"/>
        <c:spPr>
          <a:solidFill>
            <a:schemeClr val="accent1"/>
          </a:solidFill>
          <a:ln w="28575" cap="rnd">
            <a:solidFill>
              <a:schemeClr val="accent1"/>
            </a:solidFill>
            <a:round/>
          </a:ln>
          <a:effectLst/>
        </c:spPr>
        <c:marker>
          <c:symbol val="none"/>
        </c:marker>
      </c:pivotFmt>
      <c:pivotFmt>
        <c:idx val="157"/>
        <c:spPr>
          <a:solidFill>
            <a:schemeClr val="accent1"/>
          </a:solidFill>
          <a:ln w="28575" cap="rnd">
            <a:solidFill>
              <a:schemeClr val="accent1"/>
            </a:solidFill>
            <a:round/>
          </a:ln>
          <a:effectLst/>
        </c:spPr>
        <c:marker>
          <c:symbol val="none"/>
        </c:marker>
      </c:pivotFmt>
      <c:pivotFmt>
        <c:idx val="158"/>
        <c:spPr>
          <a:solidFill>
            <a:schemeClr val="accent1"/>
          </a:solidFill>
          <a:ln w="28575" cap="rnd">
            <a:solidFill>
              <a:schemeClr val="accent1"/>
            </a:solidFill>
            <a:round/>
          </a:ln>
          <a:effectLst/>
        </c:spPr>
        <c:marker>
          <c:symbol val="none"/>
        </c:marker>
      </c:pivotFmt>
      <c:pivotFmt>
        <c:idx val="159"/>
        <c:spPr>
          <a:solidFill>
            <a:schemeClr val="accent1"/>
          </a:solidFill>
          <a:ln w="28575" cap="rnd">
            <a:solidFill>
              <a:schemeClr val="accent1"/>
            </a:solidFill>
            <a:round/>
          </a:ln>
          <a:effectLst/>
        </c:spPr>
        <c:marker>
          <c:symbol val="none"/>
        </c:marker>
      </c:pivotFmt>
      <c:pivotFmt>
        <c:idx val="160"/>
        <c:spPr>
          <a:solidFill>
            <a:schemeClr val="accent1"/>
          </a:solidFill>
          <a:ln w="28575" cap="rnd">
            <a:solidFill>
              <a:schemeClr val="accent1"/>
            </a:solidFill>
            <a:round/>
          </a:ln>
          <a:effectLst/>
        </c:spPr>
        <c:marker>
          <c:symbol val="none"/>
        </c:marker>
      </c:pivotFmt>
      <c:pivotFmt>
        <c:idx val="161"/>
        <c:spPr>
          <a:solidFill>
            <a:schemeClr val="accent1"/>
          </a:solidFill>
          <a:ln w="28575" cap="rnd">
            <a:solidFill>
              <a:schemeClr val="accent1"/>
            </a:solidFill>
            <a:round/>
          </a:ln>
          <a:effectLst/>
        </c:spPr>
        <c:marker>
          <c:symbol val="none"/>
        </c:marker>
      </c:pivotFmt>
      <c:pivotFmt>
        <c:idx val="162"/>
        <c:spPr>
          <a:solidFill>
            <a:schemeClr val="accent1"/>
          </a:solidFill>
          <a:ln w="28575" cap="rnd">
            <a:solidFill>
              <a:schemeClr val="accent1"/>
            </a:solidFill>
            <a:round/>
          </a:ln>
          <a:effectLst/>
        </c:spPr>
        <c:marker>
          <c:symbol val="none"/>
        </c:marker>
      </c:pivotFmt>
      <c:pivotFmt>
        <c:idx val="163"/>
        <c:spPr>
          <a:solidFill>
            <a:schemeClr val="accent1"/>
          </a:solidFill>
          <a:ln w="28575" cap="rnd">
            <a:solidFill>
              <a:schemeClr val="accent1"/>
            </a:solidFill>
            <a:round/>
          </a:ln>
          <a:effectLst/>
        </c:spPr>
        <c:marker>
          <c:symbol val="none"/>
        </c:marker>
      </c:pivotFmt>
      <c:pivotFmt>
        <c:idx val="164"/>
        <c:spPr>
          <a:solidFill>
            <a:schemeClr val="accent1"/>
          </a:solidFill>
          <a:ln w="28575" cap="rnd">
            <a:solidFill>
              <a:schemeClr val="accent1"/>
            </a:solidFill>
            <a:round/>
          </a:ln>
          <a:effectLst/>
        </c:spPr>
        <c:marker>
          <c:symbol val="none"/>
        </c:marker>
      </c:pivotFmt>
      <c:pivotFmt>
        <c:idx val="165"/>
        <c:spPr>
          <a:solidFill>
            <a:schemeClr val="accent1"/>
          </a:solidFill>
          <a:ln w="28575" cap="rnd">
            <a:solidFill>
              <a:schemeClr val="accent1"/>
            </a:solidFill>
            <a:round/>
          </a:ln>
          <a:effectLst/>
        </c:spPr>
        <c:marker>
          <c:symbol val="none"/>
        </c:marker>
      </c:pivotFmt>
      <c:pivotFmt>
        <c:idx val="166"/>
        <c:spPr>
          <a:solidFill>
            <a:schemeClr val="accent1"/>
          </a:solidFill>
          <a:ln w="28575" cap="rnd">
            <a:solidFill>
              <a:schemeClr val="accent1"/>
            </a:solidFill>
            <a:round/>
          </a:ln>
          <a:effectLst/>
        </c:spPr>
        <c:marker>
          <c:symbol val="none"/>
        </c:marker>
      </c:pivotFmt>
      <c:pivotFmt>
        <c:idx val="167"/>
        <c:spPr>
          <a:solidFill>
            <a:schemeClr val="accent1"/>
          </a:solidFill>
          <a:ln w="28575" cap="rnd">
            <a:solidFill>
              <a:schemeClr val="accent1"/>
            </a:solidFill>
            <a:round/>
          </a:ln>
          <a:effectLst/>
        </c:spPr>
        <c:marker>
          <c:symbol val="none"/>
        </c:marker>
      </c:pivotFmt>
      <c:pivotFmt>
        <c:idx val="168"/>
        <c:spPr>
          <a:solidFill>
            <a:schemeClr val="accent1"/>
          </a:solidFill>
          <a:ln w="28575" cap="rnd">
            <a:solidFill>
              <a:schemeClr val="accent1"/>
            </a:solidFill>
            <a:round/>
          </a:ln>
          <a:effectLst/>
        </c:spPr>
        <c:marker>
          <c:symbol val="none"/>
        </c:marker>
      </c:pivotFmt>
      <c:pivotFmt>
        <c:idx val="169"/>
        <c:spPr>
          <a:solidFill>
            <a:schemeClr val="accent1"/>
          </a:solidFill>
          <a:ln w="28575" cap="rnd">
            <a:solidFill>
              <a:schemeClr val="accent1"/>
            </a:solidFill>
            <a:round/>
          </a:ln>
          <a:effectLst/>
        </c:spPr>
        <c:marker>
          <c:symbol val="none"/>
        </c:marker>
      </c:pivotFmt>
      <c:pivotFmt>
        <c:idx val="170"/>
        <c:spPr>
          <a:solidFill>
            <a:schemeClr val="accent1"/>
          </a:solidFill>
          <a:ln w="28575" cap="rnd">
            <a:solidFill>
              <a:schemeClr val="accent1"/>
            </a:solidFill>
            <a:round/>
          </a:ln>
          <a:effectLst/>
        </c:spPr>
        <c:marker>
          <c:symbol val="none"/>
        </c:marker>
      </c:pivotFmt>
      <c:pivotFmt>
        <c:idx val="171"/>
        <c:spPr>
          <a:solidFill>
            <a:schemeClr val="accent1"/>
          </a:solidFill>
          <a:ln w="28575" cap="rnd">
            <a:solidFill>
              <a:schemeClr val="accent1"/>
            </a:solidFill>
            <a:round/>
          </a:ln>
          <a:effectLst/>
        </c:spPr>
        <c:marker>
          <c:symbol val="none"/>
        </c:marker>
      </c:pivotFmt>
      <c:pivotFmt>
        <c:idx val="172"/>
        <c:spPr>
          <a:solidFill>
            <a:schemeClr val="accent1"/>
          </a:solidFill>
          <a:ln w="28575" cap="rnd">
            <a:solidFill>
              <a:schemeClr val="accent1"/>
            </a:solidFill>
            <a:round/>
          </a:ln>
          <a:effectLst/>
        </c:spPr>
        <c:marker>
          <c:symbol val="none"/>
        </c:marker>
      </c:pivotFmt>
      <c:pivotFmt>
        <c:idx val="173"/>
        <c:spPr>
          <a:solidFill>
            <a:schemeClr val="accent1"/>
          </a:solidFill>
          <a:ln w="28575" cap="rnd">
            <a:solidFill>
              <a:schemeClr val="accent1"/>
            </a:solidFill>
            <a:round/>
          </a:ln>
          <a:effectLst/>
        </c:spPr>
        <c:marker>
          <c:symbol val="none"/>
        </c:marker>
      </c:pivotFmt>
      <c:pivotFmt>
        <c:idx val="174"/>
        <c:spPr>
          <a:solidFill>
            <a:schemeClr val="accent1"/>
          </a:solidFill>
          <a:ln w="28575" cap="rnd">
            <a:solidFill>
              <a:schemeClr val="accent1"/>
            </a:solidFill>
            <a:round/>
          </a:ln>
          <a:effectLst/>
        </c:spPr>
        <c:marker>
          <c:symbol val="none"/>
        </c:marker>
      </c:pivotFmt>
      <c:pivotFmt>
        <c:idx val="175"/>
        <c:spPr>
          <a:solidFill>
            <a:schemeClr val="accent1"/>
          </a:solidFill>
          <a:ln w="28575" cap="rnd">
            <a:solidFill>
              <a:schemeClr val="accent1"/>
            </a:solidFill>
            <a:round/>
          </a:ln>
          <a:effectLst/>
        </c:spPr>
        <c:marker>
          <c:symbol val="none"/>
        </c:marker>
      </c:pivotFmt>
      <c:pivotFmt>
        <c:idx val="176"/>
        <c:spPr>
          <a:solidFill>
            <a:schemeClr val="accent1"/>
          </a:solidFill>
          <a:ln w="28575" cap="rnd">
            <a:solidFill>
              <a:schemeClr val="accent1"/>
            </a:solidFill>
            <a:round/>
          </a:ln>
          <a:effectLst/>
        </c:spPr>
        <c:marker>
          <c:symbol val="none"/>
        </c:marker>
      </c:pivotFmt>
      <c:pivotFmt>
        <c:idx val="177"/>
        <c:spPr>
          <a:solidFill>
            <a:schemeClr val="accent1"/>
          </a:solidFill>
          <a:ln w="28575" cap="rnd">
            <a:solidFill>
              <a:schemeClr val="accent1"/>
            </a:solidFill>
            <a:round/>
          </a:ln>
          <a:effectLst/>
        </c:spPr>
        <c:marker>
          <c:symbol val="none"/>
        </c:marker>
      </c:pivotFmt>
      <c:pivotFmt>
        <c:idx val="178"/>
        <c:spPr>
          <a:solidFill>
            <a:schemeClr val="accent1"/>
          </a:solidFill>
          <a:ln w="28575" cap="rnd">
            <a:solidFill>
              <a:schemeClr val="accent1"/>
            </a:solidFill>
            <a:round/>
          </a:ln>
          <a:effectLst/>
        </c:spPr>
        <c:marker>
          <c:symbol val="none"/>
        </c:marker>
      </c:pivotFmt>
      <c:pivotFmt>
        <c:idx val="179"/>
        <c:spPr>
          <a:solidFill>
            <a:schemeClr val="accent1"/>
          </a:solidFill>
          <a:ln w="28575" cap="rnd">
            <a:solidFill>
              <a:schemeClr val="accent1"/>
            </a:solidFill>
            <a:round/>
          </a:ln>
          <a:effectLst/>
        </c:spPr>
        <c:marker>
          <c:symbol val="none"/>
        </c:marker>
      </c:pivotFmt>
      <c:pivotFmt>
        <c:idx val="180"/>
        <c:spPr>
          <a:solidFill>
            <a:schemeClr val="accent1"/>
          </a:solidFill>
          <a:ln w="28575" cap="rnd">
            <a:solidFill>
              <a:schemeClr val="accent1"/>
            </a:solidFill>
            <a:round/>
          </a:ln>
          <a:effectLst/>
        </c:spPr>
        <c:marker>
          <c:symbol val="none"/>
        </c:marker>
      </c:pivotFmt>
      <c:pivotFmt>
        <c:idx val="181"/>
        <c:spPr>
          <a:solidFill>
            <a:schemeClr val="accent1"/>
          </a:solidFill>
          <a:ln w="28575" cap="rnd">
            <a:solidFill>
              <a:schemeClr val="accent1"/>
            </a:solidFill>
            <a:round/>
          </a:ln>
          <a:effectLst/>
        </c:spPr>
        <c:marker>
          <c:symbol val="none"/>
        </c:marker>
      </c:pivotFmt>
      <c:pivotFmt>
        <c:idx val="182"/>
        <c:spPr>
          <a:solidFill>
            <a:schemeClr val="accent1"/>
          </a:solidFill>
          <a:ln w="28575" cap="rnd">
            <a:solidFill>
              <a:schemeClr val="accent1"/>
            </a:solidFill>
            <a:round/>
          </a:ln>
          <a:effectLst/>
        </c:spPr>
        <c:marker>
          <c:symbol val="none"/>
        </c:marker>
      </c:pivotFmt>
      <c:pivotFmt>
        <c:idx val="183"/>
        <c:spPr>
          <a:solidFill>
            <a:schemeClr val="accent1"/>
          </a:solidFill>
          <a:ln w="28575" cap="rnd">
            <a:solidFill>
              <a:schemeClr val="accent1"/>
            </a:solidFill>
            <a:round/>
          </a:ln>
          <a:effectLst/>
        </c:spPr>
        <c:marker>
          <c:symbol val="none"/>
        </c:marker>
      </c:pivotFmt>
      <c:pivotFmt>
        <c:idx val="184"/>
        <c:spPr>
          <a:solidFill>
            <a:schemeClr val="accent1"/>
          </a:solidFill>
          <a:ln w="28575" cap="rnd">
            <a:solidFill>
              <a:schemeClr val="accent1"/>
            </a:solidFill>
            <a:round/>
          </a:ln>
          <a:effectLst/>
        </c:spPr>
        <c:marker>
          <c:symbol val="none"/>
        </c:marker>
      </c:pivotFmt>
      <c:pivotFmt>
        <c:idx val="185"/>
        <c:spPr>
          <a:solidFill>
            <a:schemeClr val="accent1"/>
          </a:solidFill>
          <a:ln w="28575" cap="rnd">
            <a:solidFill>
              <a:schemeClr val="accent1"/>
            </a:solidFill>
            <a:round/>
          </a:ln>
          <a:effectLst/>
        </c:spPr>
        <c:marker>
          <c:symbol val="none"/>
        </c:marker>
      </c:pivotFmt>
      <c:pivotFmt>
        <c:idx val="186"/>
        <c:spPr>
          <a:solidFill>
            <a:schemeClr val="accent1"/>
          </a:solidFill>
          <a:ln w="28575" cap="rnd">
            <a:solidFill>
              <a:schemeClr val="accent1"/>
            </a:solidFill>
            <a:round/>
          </a:ln>
          <a:effectLst/>
        </c:spPr>
        <c:marker>
          <c:symbol val="none"/>
        </c:marker>
      </c:pivotFmt>
      <c:pivotFmt>
        <c:idx val="187"/>
        <c:spPr>
          <a:solidFill>
            <a:schemeClr val="accent1"/>
          </a:solidFill>
          <a:ln w="28575" cap="rnd">
            <a:solidFill>
              <a:schemeClr val="accent1"/>
            </a:solidFill>
            <a:round/>
          </a:ln>
          <a:effectLst/>
        </c:spPr>
        <c:marker>
          <c:symbol val="none"/>
        </c:marker>
      </c:pivotFmt>
      <c:pivotFmt>
        <c:idx val="188"/>
        <c:spPr>
          <a:solidFill>
            <a:schemeClr val="accent1"/>
          </a:solidFill>
          <a:ln w="28575" cap="rnd">
            <a:solidFill>
              <a:schemeClr val="accent1"/>
            </a:solidFill>
            <a:round/>
          </a:ln>
          <a:effectLst/>
        </c:spPr>
        <c:marker>
          <c:symbol val="none"/>
        </c:marker>
      </c:pivotFmt>
      <c:pivotFmt>
        <c:idx val="189"/>
        <c:spPr>
          <a:solidFill>
            <a:schemeClr val="accent1"/>
          </a:solidFill>
          <a:ln w="28575" cap="rnd">
            <a:solidFill>
              <a:schemeClr val="accent1"/>
            </a:solidFill>
            <a:round/>
          </a:ln>
          <a:effectLst/>
        </c:spPr>
        <c:marker>
          <c:symbol val="none"/>
        </c:marker>
      </c:pivotFmt>
      <c:pivotFmt>
        <c:idx val="190"/>
        <c:spPr>
          <a:solidFill>
            <a:schemeClr val="accent1"/>
          </a:solidFill>
          <a:ln w="28575" cap="rnd">
            <a:solidFill>
              <a:schemeClr val="accent1"/>
            </a:solidFill>
            <a:round/>
          </a:ln>
          <a:effectLst/>
        </c:spPr>
        <c:marker>
          <c:symbol val="none"/>
        </c:marker>
      </c:pivotFmt>
      <c:pivotFmt>
        <c:idx val="191"/>
        <c:spPr>
          <a:solidFill>
            <a:schemeClr val="accent1"/>
          </a:solidFill>
          <a:ln w="28575" cap="rnd">
            <a:solidFill>
              <a:schemeClr val="accent1"/>
            </a:solidFill>
            <a:round/>
          </a:ln>
          <a:effectLst/>
        </c:spPr>
        <c:marker>
          <c:symbol val="none"/>
        </c:marker>
      </c:pivotFmt>
      <c:pivotFmt>
        <c:idx val="192"/>
        <c:spPr>
          <a:solidFill>
            <a:schemeClr val="accent1"/>
          </a:solidFill>
          <a:ln w="28575" cap="rnd">
            <a:solidFill>
              <a:schemeClr val="accent1"/>
            </a:solidFill>
            <a:round/>
          </a:ln>
          <a:effectLst/>
        </c:spPr>
        <c:marker>
          <c:symbol val="none"/>
        </c:marker>
      </c:pivotFmt>
      <c:pivotFmt>
        <c:idx val="193"/>
        <c:spPr>
          <a:solidFill>
            <a:schemeClr val="accent1"/>
          </a:solidFill>
          <a:ln w="28575" cap="rnd">
            <a:solidFill>
              <a:schemeClr val="accent1"/>
            </a:solidFill>
            <a:round/>
          </a:ln>
          <a:effectLst/>
        </c:spPr>
        <c:marker>
          <c:symbol val="none"/>
        </c:marker>
      </c:pivotFmt>
      <c:pivotFmt>
        <c:idx val="194"/>
        <c:spPr>
          <a:solidFill>
            <a:schemeClr val="accent1"/>
          </a:solidFill>
          <a:ln w="28575" cap="rnd">
            <a:solidFill>
              <a:schemeClr val="accent1"/>
            </a:solidFill>
            <a:round/>
          </a:ln>
          <a:effectLst/>
        </c:spPr>
        <c:marker>
          <c:symbol val="none"/>
        </c:marker>
      </c:pivotFmt>
      <c:pivotFmt>
        <c:idx val="195"/>
        <c:spPr>
          <a:solidFill>
            <a:schemeClr val="accent1"/>
          </a:solidFill>
          <a:ln w="28575" cap="rnd">
            <a:solidFill>
              <a:schemeClr val="accent1"/>
            </a:solidFill>
            <a:round/>
          </a:ln>
          <a:effectLst/>
        </c:spPr>
        <c:marker>
          <c:symbol val="none"/>
        </c:marker>
      </c:pivotFmt>
      <c:pivotFmt>
        <c:idx val="196"/>
        <c:spPr>
          <a:solidFill>
            <a:schemeClr val="accent1"/>
          </a:solidFill>
          <a:ln w="28575" cap="rnd">
            <a:solidFill>
              <a:schemeClr val="accent1"/>
            </a:solidFill>
            <a:round/>
          </a:ln>
          <a:effectLst/>
        </c:spPr>
        <c:marker>
          <c:symbol val="none"/>
        </c:marker>
      </c:pivotFmt>
      <c:pivotFmt>
        <c:idx val="197"/>
        <c:spPr>
          <a:solidFill>
            <a:schemeClr val="accent1"/>
          </a:solidFill>
          <a:ln w="28575" cap="rnd">
            <a:solidFill>
              <a:schemeClr val="accent1"/>
            </a:solidFill>
            <a:round/>
          </a:ln>
          <a:effectLst/>
        </c:spPr>
        <c:marker>
          <c:symbol val="none"/>
        </c:marker>
      </c:pivotFmt>
      <c:pivotFmt>
        <c:idx val="198"/>
        <c:spPr>
          <a:solidFill>
            <a:schemeClr val="accent1"/>
          </a:solidFill>
          <a:ln w="28575" cap="rnd">
            <a:solidFill>
              <a:schemeClr val="accent1"/>
            </a:solidFill>
            <a:round/>
          </a:ln>
          <a:effectLst/>
        </c:spPr>
        <c:marker>
          <c:symbol val="none"/>
        </c:marker>
      </c:pivotFmt>
      <c:pivotFmt>
        <c:idx val="199"/>
        <c:spPr>
          <a:solidFill>
            <a:schemeClr val="accent1"/>
          </a:solidFill>
          <a:ln w="28575" cap="rnd">
            <a:solidFill>
              <a:schemeClr val="accent1"/>
            </a:solidFill>
            <a:round/>
          </a:ln>
          <a:effectLst/>
        </c:spPr>
        <c:marker>
          <c:symbol val="none"/>
        </c:marker>
      </c:pivotFmt>
      <c:pivotFmt>
        <c:idx val="200"/>
        <c:spPr>
          <a:solidFill>
            <a:schemeClr val="accent1"/>
          </a:solidFill>
          <a:ln w="28575" cap="rnd">
            <a:solidFill>
              <a:schemeClr val="accent1"/>
            </a:solidFill>
            <a:round/>
          </a:ln>
          <a:effectLst/>
        </c:spPr>
        <c:marker>
          <c:symbol val="none"/>
        </c:marker>
      </c:pivotFmt>
      <c:pivotFmt>
        <c:idx val="201"/>
        <c:spPr>
          <a:solidFill>
            <a:schemeClr val="accent1"/>
          </a:solidFill>
          <a:ln w="28575" cap="rnd">
            <a:solidFill>
              <a:schemeClr val="accent1"/>
            </a:solidFill>
            <a:round/>
          </a:ln>
          <a:effectLst/>
        </c:spPr>
        <c:marker>
          <c:symbol val="none"/>
        </c:marker>
      </c:pivotFmt>
      <c:pivotFmt>
        <c:idx val="202"/>
        <c:spPr>
          <a:solidFill>
            <a:schemeClr val="accent1"/>
          </a:solidFill>
          <a:ln w="28575" cap="rnd">
            <a:solidFill>
              <a:schemeClr val="accent1"/>
            </a:solidFill>
            <a:round/>
          </a:ln>
          <a:effectLst/>
        </c:spPr>
        <c:marker>
          <c:symbol val="none"/>
        </c:marker>
      </c:pivotFmt>
      <c:pivotFmt>
        <c:idx val="203"/>
        <c:spPr>
          <a:solidFill>
            <a:schemeClr val="accent1"/>
          </a:solidFill>
          <a:ln w="28575" cap="rnd">
            <a:solidFill>
              <a:schemeClr val="accent1"/>
            </a:solidFill>
            <a:round/>
          </a:ln>
          <a:effectLst/>
        </c:spPr>
        <c:marker>
          <c:symbol val="none"/>
        </c:marker>
      </c:pivotFmt>
      <c:pivotFmt>
        <c:idx val="204"/>
        <c:spPr>
          <a:solidFill>
            <a:schemeClr val="accent1"/>
          </a:solidFill>
          <a:ln w="28575" cap="rnd">
            <a:solidFill>
              <a:schemeClr val="accent1"/>
            </a:solidFill>
            <a:round/>
          </a:ln>
          <a:effectLst/>
        </c:spPr>
        <c:marker>
          <c:symbol val="none"/>
        </c:marker>
      </c:pivotFmt>
      <c:pivotFmt>
        <c:idx val="205"/>
        <c:spPr>
          <a:solidFill>
            <a:schemeClr val="accent1"/>
          </a:solidFill>
          <a:ln w="28575" cap="rnd">
            <a:solidFill>
              <a:schemeClr val="accent1"/>
            </a:solidFill>
            <a:round/>
          </a:ln>
          <a:effectLst/>
        </c:spPr>
        <c:marker>
          <c:symbol val="none"/>
        </c:marker>
      </c:pivotFmt>
      <c:pivotFmt>
        <c:idx val="206"/>
        <c:spPr>
          <a:solidFill>
            <a:schemeClr val="accent1"/>
          </a:solidFill>
          <a:ln w="28575" cap="rnd">
            <a:solidFill>
              <a:schemeClr val="accent1"/>
            </a:solidFill>
            <a:round/>
          </a:ln>
          <a:effectLst/>
        </c:spPr>
        <c:marker>
          <c:symbol val="none"/>
        </c:marker>
      </c:pivotFmt>
      <c:pivotFmt>
        <c:idx val="207"/>
        <c:spPr>
          <a:solidFill>
            <a:schemeClr val="accent1"/>
          </a:solidFill>
          <a:ln w="28575" cap="rnd">
            <a:solidFill>
              <a:schemeClr val="accent1"/>
            </a:solidFill>
            <a:round/>
          </a:ln>
          <a:effectLst/>
        </c:spPr>
        <c:marker>
          <c:symbol val="none"/>
        </c:marker>
      </c:pivotFmt>
      <c:pivotFmt>
        <c:idx val="208"/>
        <c:spPr>
          <a:solidFill>
            <a:schemeClr val="accent1"/>
          </a:solidFill>
          <a:ln w="28575" cap="rnd">
            <a:solidFill>
              <a:schemeClr val="accent1"/>
            </a:solidFill>
            <a:round/>
          </a:ln>
          <a:effectLst/>
        </c:spPr>
        <c:marker>
          <c:symbol val="none"/>
        </c:marker>
      </c:pivotFmt>
      <c:pivotFmt>
        <c:idx val="209"/>
        <c:spPr>
          <a:solidFill>
            <a:schemeClr val="accent1"/>
          </a:solidFill>
          <a:ln w="28575" cap="rnd">
            <a:solidFill>
              <a:schemeClr val="accent1"/>
            </a:solidFill>
            <a:round/>
          </a:ln>
          <a:effectLst/>
        </c:spPr>
        <c:marker>
          <c:symbol val="none"/>
        </c:marker>
      </c:pivotFmt>
      <c:pivotFmt>
        <c:idx val="210"/>
        <c:spPr>
          <a:solidFill>
            <a:schemeClr val="accent1"/>
          </a:solidFill>
          <a:ln w="28575" cap="rnd">
            <a:solidFill>
              <a:schemeClr val="accent1"/>
            </a:solidFill>
            <a:round/>
          </a:ln>
          <a:effectLst/>
        </c:spPr>
        <c:marker>
          <c:symbol val="none"/>
        </c:marker>
      </c:pivotFmt>
      <c:pivotFmt>
        <c:idx val="211"/>
        <c:spPr>
          <a:solidFill>
            <a:schemeClr val="accent1"/>
          </a:solidFill>
          <a:ln w="28575" cap="rnd">
            <a:solidFill>
              <a:schemeClr val="accent1"/>
            </a:solidFill>
            <a:round/>
          </a:ln>
          <a:effectLst/>
        </c:spPr>
        <c:marker>
          <c:symbol val="none"/>
        </c:marker>
      </c:pivotFmt>
      <c:pivotFmt>
        <c:idx val="212"/>
        <c:spPr>
          <a:solidFill>
            <a:schemeClr val="accent1"/>
          </a:solidFill>
          <a:ln w="28575" cap="rnd">
            <a:solidFill>
              <a:schemeClr val="accent1"/>
            </a:solidFill>
            <a:round/>
          </a:ln>
          <a:effectLst/>
        </c:spPr>
        <c:marker>
          <c:symbol val="none"/>
        </c:marker>
      </c:pivotFmt>
      <c:pivotFmt>
        <c:idx val="213"/>
        <c:spPr>
          <a:solidFill>
            <a:schemeClr val="accent1"/>
          </a:solidFill>
          <a:ln w="28575" cap="rnd">
            <a:solidFill>
              <a:schemeClr val="accent1"/>
            </a:solidFill>
            <a:round/>
          </a:ln>
          <a:effectLst/>
        </c:spPr>
        <c:marker>
          <c:symbol val="none"/>
        </c:marker>
      </c:pivotFmt>
      <c:pivotFmt>
        <c:idx val="214"/>
        <c:spPr>
          <a:solidFill>
            <a:schemeClr val="accent1"/>
          </a:solidFill>
          <a:ln w="28575" cap="rnd">
            <a:solidFill>
              <a:schemeClr val="accent1"/>
            </a:solidFill>
            <a:round/>
          </a:ln>
          <a:effectLst/>
        </c:spPr>
        <c:marker>
          <c:symbol val="none"/>
        </c:marker>
      </c:pivotFmt>
      <c:pivotFmt>
        <c:idx val="215"/>
        <c:spPr>
          <a:solidFill>
            <a:schemeClr val="accent1"/>
          </a:solidFill>
          <a:ln w="28575" cap="rnd">
            <a:solidFill>
              <a:schemeClr val="accent1"/>
            </a:solidFill>
            <a:round/>
          </a:ln>
          <a:effectLst/>
        </c:spPr>
        <c:marker>
          <c:symbol val="none"/>
        </c:marker>
      </c:pivotFmt>
      <c:pivotFmt>
        <c:idx val="216"/>
        <c:spPr>
          <a:solidFill>
            <a:schemeClr val="accent1"/>
          </a:solidFill>
          <a:ln w="28575" cap="rnd">
            <a:solidFill>
              <a:schemeClr val="accent1"/>
            </a:solidFill>
            <a:round/>
          </a:ln>
          <a:effectLst/>
        </c:spPr>
        <c:marker>
          <c:symbol val="none"/>
        </c:marker>
      </c:pivotFmt>
      <c:pivotFmt>
        <c:idx val="217"/>
        <c:spPr>
          <a:solidFill>
            <a:schemeClr val="accent1"/>
          </a:solidFill>
          <a:ln w="28575" cap="rnd">
            <a:solidFill>
              <a:schemeClr val="accent1"/>
            </a:solidFill>
            <a:round/>
          </a:ln>
          <a:effectLst/>
        </c:spPr>
        <c:marker>
          <c:symbol val="none"/>
        </c:marker>
      </c:pivotFmt>
      <c:pivotFmt>
        <c:idx val="218"/>
        <c:spPr>
          <a:solidFill>
            <a:schemeClr val="accent1"/>
          </a:solidFill>
          <a:ln w="28575" cap="rnd">
            <a:solidFill>
              <a:schemeClr val="accent1"/>
            </a:solidFill>
            <a:round/>
          </a:ln>
          <a:effectLst/>
        </c:spPr>
        <c:marker>
          <c:symbol val="none"/>
        </c:marker>
      </c:pivotFmt>
      <c:pivotFmt>
        <c:idx val="219"/>
        <c:spPr>
          <a:solidFill>
            <a:schemeClr val="accent1"/>
          </a:solidFill>
          <a:ln w="28575" cap="rnd">
            <a:solidFill>
              <a:schemeClr val="accent1"/>
            </a:solidFill>
            <a:round/>
          </a:ln>
          <a:effectLst/>
        </c:spPr>
        <c:marker>
          <c:symbol val="none"/>
        </c:marker>
      </c:pivotFmt>
      <c:pivotFmt>
        <c:idx val="220"/>
        <c:spPr>
          <a:solidFill>
            <a:schemeClr val="accent1"/>
          </a:solidFill>
          <a:ln w="28575" cap="rnd">
            <a:solidFill>
              <a:schemeClr val="accent1"/>
            </a:solidFill>
            <a:round/>
          </a:ln>
          <a:effectLst/>
        </c:spPr>
        <c:marker>
          <c:symbol val="none"/>
        </c:marker>
      </c:pivotFmt>
      <c:pivotFmt>
        <c:idx val="221"/>
        <c:spPr>
          <a:solidFill>
            <a:schemeClr val="accent1"/>
          </a:solidFill>
          <a:ln w="28575" cap="rnd">
            <a:solidFill>
              <a:schemeClr val="accent1"/>
            </a:solidFill>
            <a:round/>
          </a:ln>
          <a:effectLst/>
        </c:spPr>
        <c:marker>
          <c:symbol val="none"/>
        </c:marker>
      </c:pivotFmt>
      <c:pivotFmt>
        <c:idx val="222"/>
        <c:spPr>
          <a:solidFill>
            <a:schemeClr val="accent1"/>
          </a:solidFill>
          <a:ln w="28575" cap="rnd">
            <a:solidFill>
              <a:schemeClr val="accent1"/>
            </a:solidFill>
            <a:round/>
          </a:ln>
          <a:effectLst/>
        </c:spPr>
        <c:marker>
          <c:symbol val="none"/>
        </c:marker>
      </c:pivotFmt>
      <c:pivotFmt>
        <c:idx val="223"/>
        <c:spPr>
          <a:solidFill>
            <a:schemeClr val="accent1"/>
          </a:solidFill>
          <a:ln w="28575" cap="rnd">
            <a:solidFill>
              <a:schemeClr val="accent1"/>
            </a:solidFill>
            <a:round/>
          </a:ln>
          <a:effectLst/>
        </c:spPr>
        <c:marker>
          <c:symbol val="none"/>
        </c:marker>
      </c:pivotFmt>
      <c:pivotFmt>
        <c:idx val="224"/>
        <c:spPr>
          <a:solidFill>
            <a:schemeClr val="accent1"/>
          </a:solidFill>
          <a:ln w="28575" cap="rnd">
            <a:solidFill>
              <a:schemeClr val="accent1"/>
            </a:solidFill>
            <a:round/>
          </a:ln>
          <a:effectLst/>
        </c:spPr>
        <c:marker>
          <c:symbol val="none"/>
        </c:marker>
      </c:pivotFmt>
      <c:pivotFmt>
        <c:idx val="225"/>
        <c:spPr>
          <a:solidFill>
            <a:schemeClr val="accent1"/>
          </a:solidFill>
          <a:ln w="28575" cap="rnd">
            <a:solidFill>
              <a:schemeClr val="accent1"/>
            </a:solidFill>
            <a:round/>
          </a:ln>
          <a:effectLst/>
        </c:spPr>
        <c:marker>
          <c:symbol val="none"/>
        </c:marker>
      </c:pivotFmt>
      <c:pivotFmt>
        <c:idx val="226"/>
        <c:spPr>
          <a:solidFill>
            <a:schemeClr val="accent1"/>
          </a:solidFill>
          <a:ln w="28575" cap="rnd">
            <a:solidFill>
              <a:schemeClr val="accent1"/>
            </a:solidFill>
            <a:round/>
          </a:ln>
          <a:effectLst/>
        </c:spPr>
        <c:marker>
          <c:symbol val="none"/>
        </c:marker>
      </c:pivotFmt>
      <c:pivotFmt>
        <c:idx val="227"/>
        <c:spPr>
          <a:solidFill>
            <a:schemeClr val="accent1"/>
          </a:solidFill>
          <a:ln w="28575" cap="rnd">
            <a:solidFill>
              <a:schemeClr val="accent1"/>
            </a:solidFill>
            <a:round/>
          </a:ln>
          <a:effectLst/>
        </c:spPr>
        <c:marker>
          <c:symbol val="none"/>
        </c:marker>
      </c:pivotFmt>
      <c:pivotFmt>
        <c:idx val="228"/>
        <c:spPr>
          <a:solidFill>
            <a:schemeClr val="accent1"/>
          </a:solidFill>
          <a:ln w="28575" cap="rnd">
            <a:solidFill>
              <a:schemeClr val="accent1"/>
            </a:solidFill>
            <a:round/>
          </a:ln>
          <a:effectLst/>
        </c:spPr>
        <c:marker>
          <c:symbol val="none"/>
        </c:marker>
      </c:pivotFmt>
      <c:pivotFmt>
        <c:idx val="229"/>
        <c:spPr>
          <a:solidFill>
            <a:schemeClr val="accent1"/>
          </a:solidFill>
          <a:ln w="28575" cap="rnd">
            <a:solidFill>
              <a:schemeClr val="accent1"/>
            </a:solidFill>
            <a:round/>
          </a:ln>
          <a:effectLst/>
        </c:spPr>
        <c:marker>
          <c:symbol val="none"/>
        </c:marker>
      </c:pivotFmt>
      <c:pivotFmt>
        <c:idx val="230"/>
        <c:spPr>
          <a:solidFill>
            <a:schemeClr val="accent1"/>
          </a:solidFill>
          <a:ln w="28575" cap="rnd">
            <a:solidFill>
              <a:schemeClr val="accent1"/>
            </a:solidFill>
            <a:round/>
          </a:ln>
          <a:effectLst/>
        </c:spPr>
        <c:marker>
          <c:symbol val="none"/>
        </c:marker>
      </c:pivotFmt>
      <c:pivotFmt>
        <c:idx val="231"/>
        <c:spPr>
          <a:solidFill>
            <a:schemeClr val="accent1"/>
          </a:solidFill>
          <a:ln w="28575" cap="rnd">
            <a:solidFill>
              <a:schemeClr val="accent1"/>
            </a:solidFill>
            <a:round/>
          </a:ln>
          <a:effectLst/>
        </c:spPr>
        <c:marker>
          <c:symbol val="none"/>
        </c:marker>
      </c:pivotFmt>
      <c:pivotFmt>
        <c:idx val="232"/>
        <c:spPr>
          <a:solidFill>
            <a:schemeClr val="accent1"/>
          </a:solidFill>
          <a:ln w="28575" cap="rnd">
            <a:solidFill>
              <a:schemeClr val="accent1"/>
            </a:solidFill>
            <a:round/>
          </a:ln>
          <a:effectLst/>
        </c:spPr>
        <c:marker>
          <c:symbol val="none"/>
        </c:marker>
      </c:pivotFmt>
      <c:pivotFmt>
        <c:idx val="233"/>
        <c:spPr>
          <a:solidFill>
            <a:schemeClr val="accent1"/>
          </a:solidFill>
          <a:ln w="28575" cap="rnd">
            <a:solidFill>
              <a:schemeClr val="accent1"/>
            </a:solidFill>
            <a:round/>
          </a:ln>
          <a:effectLst/>
        </c:spPr>
        <c:marker>
          <c:symbol val="none"/>
        </c:marker>
      </c:pivotFmt>
      <c:pivotFmt>
        <c:idx val="234"/>
        <c:spPr>
          <a:solidFill>
            <a:schemeClr val="accent1"/>
          </a:solidFill>
          <a:ln w="28575" cap="rnd">
            <a:solidFill>
              <a:schemeClr val="accent1"/>
            </a:solidFill>
            <a:round/>
          </a:ln>
          <a:effectLst/>
        </c:spPr>
        <c:marker>
          <c:symbol val="none"/>
        </c:marker>
      </c:pivotFmt>
      <c:pivotFmt>
        <c:idx val="235"/>
        <c:spPr>
          <a:solidFill>
            <a:schemeClr val="accent1"/>
          </a:solidFill>
          <a:ln w="28575" cap="rnd">
            <a:solidFill>
              <a:schemeClr val="accent1"/>
            </a:solidFill>
            <a:round/>
          </a:ln>
          <a:effectLst/>
        </c:spPr>
        <c:marker>
          <c:symbol val="none"/>
        </c:marker>
      </c:pivotFmt>
      <c:pivotFmt>
        <c:idx val="236"/>
        <c:spPr>
          <a:solidFill>
            <a:schemeClr val="accent1"/>
          </a:solidFill>
          <a:ln w="28575" cap="rnd">
            <a:solidFill>
              <a:schemeClr val="accent1"/>
            </a:solidFill>
            <a:round/>
          </a:ln>
          <a:effectLst/>
        </c:spPr>
        <c:marker>
          <c:symbol val="none"/>
        </c:marker>
      </c:pivotFmt>
      <c:pivotFmt>
        <c:idx val="237"/>
        <c:spPr>
          <a:solidFill>
            <a:schemeClr val="accent1"/>
          </a:solidFill>
          <a:ln w="28575" cap="rnd">
            <a:solidFill>
              <a:schemeClr val="accent1"/>
            </a:solidFill>
            <a:round/>
          </a:ln>
          <a:effectLst/>
        </c:spPr>
        <c:marker>
          <c:symbol val="none"/>
        </c:marker>
      </c:pivotFmt>
      <c:pivotFmt>
        <c:idx val="238"/>
        <c:spPr>
          <a:solidFill>
            <a:schemeClr val="accent1"/>
          </a:solidFill>
          <a:ln w="28575" cap="rnd">
            <a:solidFill>
              <a:schemeClr val="accent1"/>
            </a:solidFill>
            <a:round/>
          </a:ln>
          <a:effectLst/>
        </c:spPr>
        <c:marker>
          <c:symbol val="none"/>
        </c:marker>
      </c:pivotFmt>
      <c:pivotFmt>
        <c:idx val="239"/>
        <c:spPr>
          <a:solidFill>
            <a:schemeClr val="accent1"/>
          </a:solidFill>
          <a:ln w="28575" cap="rnd">
            <a:solidFill>
              <a:schemeClr val="accent1"/>
            </a:solidFill>
            <a:round/>
          </a:ln>
          <a:effectLst/>
        </c:spPr>
        <c:marker>
          <c:symbol val="none"/>
        </c:marker>
      </c:pivotFmt>
      <c:pivotFmt>
        <c:idx val="240"/>
        <c:spPr>
          <a:solidFill>
            <a:schemeClr val="accent1"/>
          </a:solidFill>
          <a:ln w="28575" cap="rnd">
            <a:solidFill>
              <a:schemeClr val="accent1"/>
            </a:solidFill>
            <a:round/>
          </a:ln>
          <a:effectLst/>
        </c:spPr>
        <c:marker>
          <c:symbol val="none"/>
        </c:marker>
      </c:pivotFmt>
      <c:pivotFmt>
        <c:idx val="241"/>
        <c:spPr>
          <a:solidFill>
            <a:schemeClr val="accent1"/>
          </a:solidFill>
          <a:ln w="28575" cap="rnd">
            <a:solidFill>
              <a:schemeClr val="accent1"/>
            </a:solidFill>
            <a:round/>
          </a:ln>
          <a:effectLst/>
        </c:spPr>
        <c:marker>
          <c:symbol val="none"/>
        </c:marker>
      </c:pivotFmt>
      <c:pivotFmt>
        <c:idx val="242"/>
        <c:spPr>
          <a:solidFill>
            <a:schemeClr val="accent1"/>
          </a:solidFill>
          <a:ln w="28575" cap="rnd">
            <a:solidFill>
              <a:schemeClr val="accent1"/>
            </a:solidFill>
            <a:round/>
          </a:ln>
          <a:effectLst/>
        </c:spPr>
        <c:marker>
          <c:symbol val="none"/>
        </c:marker>
      </c:pivotFmt>
      <c:pivotFmt>
        <c:idx val="243"/>
        <c:spPr>
          <a:solidFill>
            <a:schemeClr val="accent1"/>
          </a:solidFill>
          <a:ln w="28575" cap="rnd">
            <a:solidFill>
              <a:schemeClr val="accent1"/>
            </a:solidFill>
            <a:round/>
          </a:ln>
          <a:effectLst/>
        </c:spPr>
        <c:marker>
          <c:symbol val="none"/>
        </c:marker>
      </c:pivotFmt>
      <c:pivotFmt>
        <c:idx val="244"/>
        <c:spPr>
          <a:solidFill>
            <a:schemeClr val="accent1"/>
          </a:solidFill>
          <a:ln w="28575" cap="rnd">
            <a:solidFill>
              <a:schemeClr val="accent1"/>
            </a:solidFill>
            <a:round/>
          </a:ln>
          <a:effectLst/>
        </c:spPr>
        <c:marker>
          <c:symbol val="none"/>
        </c:marker>
      </c:pivotFmt>
      <c:pivotFmt>
        <c:idx val="245"/>
        <c:spPr>
          <a:solidFill>
            <a:schemeClr val="accent1"/>
          </a:solidFill>
          <a:ln w="28575" cap="rnd">
            <a:solidFill>
              <a:schemeClr val="accent1"/>
            </a:solidFill>
            <a:round/>
          </a:ln>
          <a:effectLst/>
        </c:spPr>
        <c:marker>
          <c:symbol val="none"/>
        </c:marker>
      </c:pivotFmt>
      <c:pivotFmt>
        <c:idx val="246"/>
        <c:spPr>
          <a:solidFill>
            <a:schemeClr val="accent1"/>
          </a:solidFill>
          <a:ln w="28575" cap="rnd">
            <a:solidFill>
              <a:schemeClr val="accent1"/>
            </a:solidFill>
            <a:round/>
          </a:ln>
          <a:effectLst/>
        </c:spPr>
        <c:marker>
          <c:symbol val="none"/>
        </c:marker>
      </c:pivotFmt>
      <c:pivotFmt>
        <c:idx val="247"/>
        <c:spPr>
          <a:solidFill>
            <a:schemeClr val="accent1"/>
          </a:solidFill>
          <a:ln w="28575" cap="rnd">
            <a:solidFill>
              <a:schemeClr val="accent1"/>
            </a:solidFill>
            <a:round/>
          </a:ln>
          <a:effectLst/>
        </c:spPr>
        <c:marker>
          <c:symbol val="none"/>
        </c:marker>
      </c:pivotFmt>
      <c:pivotFmt>
        <c:idx val="248"/>
        <c:spPr>
          <a:solidFill>
            <a:schemeClr val="accent1"/>
          </a:solidFill>
          <a:ln w="28575" cap="rnd">
            <a:solidFill>
              <a:schemeClr val="accent1"/>
            </a:solidFill>
            <a:round/>
          </a:ln>
          <a:effectLst/>
        </c:spPr>
        <c:marker>
          <c:symbol val="none"/>
        </c:marker>
      </c:pivotFmt>
      <c:pivotFmt>
        <c:idx val="249"/>
        <c:spPr>
          <a:solidFill>
            <a:schemeClr val="accent1"/>
          </a:solidFill>
          <a:ln w="28575" cap="rnd">
            <a:solidFill>
              <a:schemeClr val="accent1"/>
            </a:solidFill>
            <a:round/>
          </a:ln>
          <a:effectLst/>
        </c:spPr>
        <c:marker>
          <c:symbol val="none"/>
        </c:marker>
      </c:pivotFmt>
      <c:pivotFmt>
        <c:idx val="250"/>
        <c:spPr>
          <a:solidFill>
            <a:schemeClr val="accent1"/>
          </a:solidFill>
          <a:ln w="28575" cap="rnd">
            <a:solidFill>
              <a:schemeClr val="accent1"/>
            </a:solidFill>
            <a:round/>
          </a:ln>
          <a:effectLst/>
        </c:spPr>
        <c:marker>
          <c:symbol val="none"/>
        </c:marker>
      </c:pivotFmt>
      <c:pivotFmt>
        <c:idx val="251"/>
        <c:spPr>
          <a:solidFill>
            <a:schemeClr val="accent1"/>
          </a:solidFill>
          <a:ln w="28575" cap="rnd">
            <a:solidFill>
              <a:schemeClr val="accent1"/>
            </a:solidFill>
            <a:round/>
          </a:ln>
          <a:effectLst/>
        </c:spPr>
        <c:marker>
          <c:symbol val="none"/>
        </c:marker>
      </c:pivotFmt>
      <c:pivotFmt>
        <c:idx val="252"/>
        <c:spPr>
          <a:solidFill>
            <a:schemeClr val="accent1"/>
          </a:solidFill>
          <a:ln w="28575" cap="rnd">
            <a:solidFill>
              <a:schemeClr val="accent1"/>
            </a:solidFill>
            <a:round/>
          </a:ln>
          <a:effectLst/>
        </c:spPr>
        <c:marker>
          <c:symbol val="none"/>
        </c:marker>
      </c:pivotFmt>
      <c:pivotFmt>
        <c:idx val="253"/>
        <c:spPr>
          <a:solidFill>
            <a:schemeClr val="accent1"/>
          </a:solidFill>
          <a:ln w="28575" cap="rnd">
            <a:solidFill>
              <a:schemeClr val="accent1"/>
            </a:solidFill>
            <a:round/>
          </a:ln>
          <a:effectLst/>
        </c:spPr>
        <c:marker>
          <c:symbol val="none"/>
        </c:marker>
      </c:pivotFmt>
      <c:pivotFmt>
        <c:idx val="254"/>
        <c:spPr>
          <a:solidFill>
            <a:schemeClr val="accent1"/>
          </a:solidFill>
          <a:ln w="28575" cap="rnd">
            <a:solidFill>
              <a:schemeClr val="accent1"/>
            </a:solidFill>
            <a:round/>
          </a:ln>
          <a:effectLst/>
        </c:spPr>
        <c:marker>
          <c:symbol val="none"/>
        </c:marker>
      </c:pivotFmt>
      <c:pivotFmt>
        <c:idx val="255"/>
        <c:spPr>
          <a:solidFill>
            <a:schemeClr val="accent1"/>
          </a:solidFill>
          <a:ln w="28575" cap="rnd">
            <a:solidFill>
              <a:schemeClr val="accent1"/>
            </a:solidFill>
            <a:round/>
          </a:ln>
          <a:effectLst/>
        </c:spPr>
        <c:marker>
          <c:symbol val="none"/>
        </c:marker>
      </c:pivotFmt>
      <c:pivotFmt>
        <c:idx val="256"/>
        <c:spPr>
          <a:solidFill>
            <a:schemeClr val="accent1"/>
          </a:solidFill>
          <a:ln w="28575" cap="rnd">
            <a:solidFill>
              <a:schemeClr val="accent1"/>
            </a:solidFill>
            <a:round/>
          </a:ln>
          <a:effectLst/>
        </c:spPr>
        <c:marker>
          <c:symbol val="none"/>
        </c:marker>
      </c:pivotFmt>
      <c:pivotFmt>
        <c:idx val="257"/>
        <c:spPr>
          <a:solidFill>
            <a:schemeClr val="accent1"/>
          </a:solidFill>
          <a:ln w="28575" cap="rnd">
            <a:solidFill>
              <a:schemeClr val="accent1"/>
            </a:solidFill>
            <a:round/>
          </a:ln>
          <a:effectLst/>
        </c:spPr>
        <c:marker>
          <c:symbol val="none"/>
        </c:marker>
      </c:pivotFmt>
      <c:pivotFmt>
        <c:idx val="258"/>
        <c:spPr>
          <a:solidFill>
            <a:schemeClr val="accent1"/>
          </a:solidFill>
          <a:ln w="28575" cap="rnd">
            <a:solidFill>
              <a:schemeClr val="accent1"/>
            </a:solidFill>
            <a:round/>
          </a:ln>
          <a:effectLst/>
        </c:spPr>
        <c:marker>
          <c:symbol val="none"/>
        </c:marker>
      </c:pivotFmt>
      <c:pivotFmt>
        <c:idx val="259"/>
        <c:spPr>
          <a:solidFill>
            <a:schemeClr val="accent1"/>
          </a:solidFill>
          <a:ln w="28575" cap="rnd">
            <a:solidFill>
              <a:schemeClr val="accent1"/>
            </a:solidFill>
            <a:round/>
          </a:ln>
          <a:effectLst/>
        </c:spPr>
        <c:marker>
          <c:symbol val="none"/>
        </c:marker>
      </c:pivotFmt>
      <c:pivotFmt>
        <c:idx val="260"/>
        <c:spPr>
          <a:solidFill>
            <a:schemeClr val="accent1"/>
          </a:solidFill>
          <a:ln w="28575" cap="rnd">
            <a:solidFill>
              <a:schemeClr val="accent1"/>
            </a:solidFill>
            <a:round/>
          </a:ln>
          <a:effectLst/>
        </c:spPr>
        <c:marker>
          <c:symbol val="none"/>
        </c:marker>
      </c:pivotFmt>
      <c:pivotFmt>
        <c:idx val="261"/>
        <c:spPr>
          <a:solidFill>
            <a:schemeClr val="accent1"/>
          </a:solidFill>
          <a:ln w="28575" cap="rnd">
            <a:solidFill>
              <a:schemeClr val="accent1"/>
            </a:solidFill>
            <a:round/>
          </a:ln>
          <a:effectLst/>
        </c:spPr>
        <c:marker>
          <c:symbol val="none"/>
        </c:marker>
      </c:pivotFmt>
      <c:pivotFmt>
        <c:idx val="262"/>
        <c:spPr>
          <a:solidFill>
            <a:schemeClr val="accent1"/>
          </a:solidFill>
          <a:ln w="28575" cap="rnd">
            <a:solidFill>
              <a:schemeClr val="accent1"/>
            </a:solidFill>
            <a:round/>
          </a:ln>
          <a:effectLst/>
        </c:spPr>
        <c:marker>
          <c:symbol val="none"/>
        </c:marker>
      </c:pivotFmt>
      <c:pivotFmt>
        <c:idx val="263"/>
        <c:spPr>
          <a:solidFill>
            <a:schemeClr val="accent1"/>
          </a:solidFill>
          <a:ln w="28575" cap="rnd">
            <a:solidFill>
              <a:schemeClr val="accent1"/>
            </a:solidFill>
            <a:round/>
          </a:ln>
          <a:effectLst/>
        </c:spPr>
        <c:marker>
          <c:symbol val="none"/>
        </c:marker>
      </c:pivotFmt>
      <c:pivotFmt>
        <c:idx val="264"/>
        <c:spPr>
          <a:solidFill>
            <a:schemeClr val="accent1"/>
          </a:solidFill>
          <a:ln w="28575" cap="rnd">
            <a:solidFill>
              <a:schemeClr val="accent1"/>
            </a:solidFill>
            <a:round/>
          </a:ln>
          <a:effectLst/>
        </c:spPr>
        <c:marker>
          <c:symbol val="none"/>
        </c:marker>
      </c:pivotFmt>
      <c:pivotFmt>
        <c:idx val="265"/>
        <c:spPr>
          <a:solidFill>
            <a:schemeClr val="accent1"/>
          </a:solidFill>
          <a:ln w="28575" cap="rnd">
            <a:solidFill>
              <a:schemeClr val="accent1"/>
            </a:solidFill>
            <a:round/>
          </a:ln>
          <a:effectLst/>
        </c:spPr>
        <c:marker>
          <c:symbol val="none"/>
        </c:marker>
      </c:pivotFmt>
      <c:pivotFmt>
        <c:idx val="266"/>
        <c:spPr>
          <a:solidFill>
            <a:schemeClr val="accent1"/>
          </a:solidFill>
          <a:ln w="28575" cap="rnd">
            <a:solidFill>
              <a:schemeClr val="accent1"/>
            </a:solidFill>
            <a:round/>
          </a:ln>
          <a:effectLst/>
        </c:spPr>
        <c:marker>
          <c:symbol val="none"/>
        </c:marker>
      </c:pivotFmt>
      <c:pivotFmt>
        <c:idx val="267"/>
        <c:spPr>
          <a:solidFill>
            <a:schemeClr val="accent1"/>
          </a:solidFill>
          <a:ln w="28575" cap="rnd">
            <a:solidFill>
              <a:schemeClr val="accent1"/>
            </a:solidFill>
            <a:round/>
          </a:ln>
          <a:effectLst/>
        </c:spPr>
        <c:marker>
          <c:symbol val="none"/>
        </c:marker>
      </c:pivotFmt>
      <c:pivotFmt>
        <c:idx val="268"/>
        <c:spPr>
          <a:solidFill>
            <a:schemeClr val="accent1"/>
          </a:solidFill>
          <a:ln w="28575" cap="rnd">
            <a:solidFill>
              <a:schemeClr val="accent1"/>
            </a:solidFill>
            <a:round/>
          </a:ln>
          <a:effectLst/>
        </c:spPr>
        <c:marker>
          <c:symbol val="none"/>
        </c:marker>
      </c:pivotFmt>
      <c:pivotFmt>
        <c:idx val="269"/>
        <c:spPr>
          <a:solidFill>
            <a:schemeClr val="accent1"/>
          </a:solidFill>
          <a:ln w="28575" cap="rnd">
            <a:solidFill>
              <a:schemeClr val="accent1"/>
            </a:solidFill>
            <a:round/>
          </a:ln>
          <a:effectLst/>
        </c:spPr>
        <c:marker>
          <c:symbol val="none"/>
        </c:marker>
      </c:pivotFmt>
      <c:pivotFmt>
        <c:idx val="270"/>
        <c:spPr>
          <a:solidFill>
            <a:schemeClr val="accent1"/>
          </a:solidFill>
          <a:ln w="28575" cap="rnd">
            <a:solidFill>
              <a:schemeClr val="accent1"/>
            </a:solidFill>
            <a:round/>
          </a:ln>
          <a:effectLst/>
        </c:spPr>
        <c:marker>
          <c:symbol val="none"/>
        </c:marker>
      </c:pivotFmt>
      <c:pivotFmt>
        <c:idx val="271"/>
        <c:spPr>
          <a:solidFill>
            <a:schemeClr val="accent1"/>
          </a:solidFill>
          <a:ln w="28575" cap="rnd">
            <a:solidFill>
              <a:schemeClr val="accent1"/>
            </a:solidFill>
            <a:round/>
          </a:ln>
          <a:effectLst/>
        </c:spPr>
        <c:marker>
          <c:symbol val="none"/>
        </c:marker>
      </c:pivotFmt>
      <c:pivotFmt>
        <c:idx val="272"/>
        <c:spPr>
          <a:solidFill>
            <a:schemeClr val="accent1"/>
          </a:solidFill>
          <a:ln w="28575" cap="rnd">
            <a:solidFill>
              <a:schemeClr val="accent1"/>
            </a:solidFill>
            <a:round/>
          </a:ln>
          <a:effectLst/>
        </c:spPr>
        <c:marker>
          <c:symbol val="none"/>
        </c:marker>
      </c:pivotFmt>
      <c:pivotFmt>
        <c:idx val="273"/>
        <c:spPr>
          <a:solidFill>
            <a:schemeClr val="accent1"/>
          </a:solidFill>
          <a:ln w="28575" cap="rnd">
            <a:solidFill>
              <a:schemeClr val="accent1"/>
            </a:solidFill>
            <a:round/>
          </a:ln>
          <a:effectLst/>
        </c:spPr>
        <c:marker>
          <c:symbol val="none"/>
        </c:marker>
      </c:pivotFmt>
      <c:pivotFmt>
        <c:idx val="274"/>
        <c:spPr>
          <a:solidFill>
            <a:schemeClr val="accent1"/>
          </a:solidFill>
          <a:ln w="28575" cap="rnd">
            <a:solidFill>
              <a:schemeClr val="accent1"/>
            </a:solidFill>
            <a:round/>
          </a:ln>
          <a:effectLst/>
        </c:spPr>
        <c:marker>
          <c:symbol val="none"/>
        </c:marker>
      </c:pivotFmt>
      <c:pivotFmt>
        <c:idx val="275"/>
        <c:spPr>
          <a:solidFill>
            <a:schemeClr val="accent1"/>
          </a:solidFill>
          <a:ln w="28575" cap="rnd">
            <a:solidFill>
              <a:schemeClr val="accent1"/>
            </a:solidFill>
            <a:round/>
          </a:ln>
          <a:effectLst/>
        </c:spPr>
        <c:marker>
          <c:symbol val="none"/>
        </c:marker>
      </c:pivotFmt>
      <c:pivotFmt>
        <c:idx val="276"/>
        <c:spPr>
          <a:solidFill>
            <a:schemeClr val="accent1"/>
          </a:solidFill>
          <a:ln w="28575" cap="rnd">
            <a:solidFill>
              <a:schemeClr val="accent1"/>
            </a:solidFill>
            <a:round/>
          </a:ln>
          <a:effectLst/>
        </c:spPr>
        <c:marker>
          <c:symbol val="none"/>
        </c:marker>
      </c:pivotFmt>
      <c:pivotFmt>
        <c:idx val="277"/>
        <c:spPr>
          <a:solidFill>
            <a:schemeClr val="accent1"/>
          </a:solidFill>
          <a:ln w="28575" cap="rnd">
            <a:solidFill>
              <a:schemeClr val="accent1"/>
            </a:solidFill>
            <a:round/>
          </a:ln>
          <a:effectLst/>
        </c:spPr>
        <c:marker>
          <c:symbol val="none"/>
        </c:marker>
      </c:pivotFmt>
      <c:pivotFmt>
        <c:idx val="278"/>
        <c:spPr>
          <a:solidFill>
            <a:schemeClr val="accent1"/>
          </a:solidFill>
          <a:ln w="28575" cap="rnd">
            <a:solidFill>
              <a:schemeClr val="accent1"/>
            </a:solidFill>
            <a:round/>
          </a:ln>
          <a:effectLst/>
        </c:spPr>
        <c:marker>
          <c:symbol val="none"/>
        </c:marker>
      </c:pivotFmt>
      <c:pivotFmt>
        <c:idx val="279"/>
        <c:spPr>
          <a:solidFill>
            <a:schemeClr val="accent1"/>
          </a:solidFill>
          <a:ln w="28575" cap="rnd">
            <a:solidFill>
              <a:schemeClr val="accent1"/>
            </a:solidFill>
            <a:round/>
          </a:ln>
          <a:effectLst/>
        </c:spPr>
        <c:marker>
          <c:symbol val="none"/>
        </c:marker>
      </c:pivotFmt>
      <c:pivotFmt>
        <c:idx val="280"/>
        <c:spPr>
          <a:solidFill>
            <a:schemeClr val="accent1"/>
          </a:solidFill>
          <a:ln w="28575" cap="rnd">
            <a:solidFill>
              <a:schemeClr val="accent1"/>
            </a:solidFill>
            <a:round/>
          </a:ln>
          <a:effectLst/>
        </c:spPr>
        <c:marker>
          <c:symbol val="none"/>
        </c:marker>
      </c:pivotFmt>
      <c:pivotFmt>
        <c:idx val="281"/>
        <c:spPr>
          <a:solidFill>
            <a:schemeClr val="accent1"/>
          </a:solidFill>
          <a:ln w="28575" cap="rnd">
            <a:solidFill>
              <a:schemeClr val="accent1"/>
            </a:solidFill>
            <a:round/>
          </a:ln>
          <a:effectLst/>
        </c:spPr>
        <c:marker>
          <c:symbol val="none"/>
        </c:marker>
      </c:pivotFmt>
      <c:pivotFmt>
        <c:idx val="282"/>
        <c:spPr>
          <a:solidFill>
            <a:schemeClr val="accent1"/>
          </a:solidFill>
          <a:ln w="28575" cap="rnd">
            <a:solidFill>
              <a:schemeClr val="accent1"/>
            </a:solidFill>
            <a:round/>
          </a:ln>
          <a:effectLst/>
        </c:spPr>
        <c:marker>
          <c:symbol val="none"/>
        </c:marker>
      </c:pivotFmt>
      <c:pivotFmt>
        <c:idx val="283"/>
        <c:spPr>
          <a:solidFill>
            <a:schemeClr val="accent1"/>
          </a:solidFill>
          <a:ln w="28575" cap="rnd">
            <a:solidFill>
              <a:schemeClr val="accent1"/>
            </a:solidFill>
            <a:round/>
          </a:ln>
          <a:effectLst/>
        </c:spPr>
        <c:marker>
          <c:symbol val="none"/>
        </c:marker>
      </c:pivotFmt>
      <c:pivotFmt>
        <c:idx val="284"/>
        <c:spPr>
          <a:solidFill>
            <a:schemeClr val="accent1"/>
          </a:solidFill>
          <a:ln w="28575" cap="rnd">
            <a:solidFill>
              <a:schemeClr val="accent1"/>
            </a:solidFill>
            <a:round/>
          </a:ln>
          <a:effectLst/>
        </c:spPr>
        <c:marker>
          <c:symbol val="none"/>
        </c:marker>
      </c:pivotFmt>
      <c:pivotFmt>
        <c:idx val="285"/>
        <c:spPr>
          <a:solidFill>
            <a:schemeClr val="accent1"/>
          </a:solidFill>
          <a:ln w="28575" cap="rnd">
            <a:solidFill>
              <a:schemeClr val="accent1"/>
            </a:solidFill>
            <a:round/>
          </a:ln>
          <a:effectLst/>
        </c:spPr>
        <c:marker>
          <c:symbol val="none"/>
        </c:marker>
      </c:pivotFmt>
      <c:pivotFmt>
        <c:idx val="286"/>
        <c:spPr>
          <a:solidFill>
            <a:schemeClr val="accent1"/>
          </a:solidFill>
          <a:ln w="28575" cap="rnd">
            <a:solidFill>
              <a:schemeClr val="accent1"/>
            </a:solidFill>
            <a:round/>
          </a:ln>
          <a:effectLst/>
        </c:spPr>
        <c:marker>
          <c:symbol val="none"/>
        </c:marker>
      </c:pivotFmt>
      <c:pivotFmt>
        <c:idx val="287"/>
        <c:spPr>
          <a:solidFill>
            <a:schemeClr val="accent1"/>
          </a:solidFill>
          <a:ln w="28575" cap="rnd">
            <a:solidFill>
              <a:schemeClr val="accent1"/>
            </a:solidFill>
            <a:round/>
          </a:ln>
          <a:effectLst/>
        </c:spPr>
        <c:marker>
          <c:symbol val="none"/>
        </c:marker>
      </c:pivotFmt>
      <c:pivotFmt>
        <c:idx val="288"/>
        <c:spPr>
          <a:solidFill>
            <a:schemeClr val="accent1"/>
          </a:solidFill>
          <a:ln w="28575" cap="rnd">
            <a:solidFill>
              <a:schemeClr val="accent1"/>
            </a:solidFill>
            <a:round/>
          </a:ln>
          <a:effectLst/>
        </c:spPr>
        <c:marker>
          <c:symbol val="none"/>
        </c:marker>
      </c:pivotFmt>
      <c:pivotFmt>
        <c:idx val="289"/>
        <c:spPr>
          <a:solidFill>
            <a:schemeClr val="accent1"/>
          </a:solidFill>
          <a:ln w="28575" cap="rnd">
            <a:solidFill>
              <a:schemeClr val="accent1"/>
            </a:solidFill>
            <a:round/>
          </a:ln>
          <a:effectLst/>
        </c:spPr>
        <c:marker>
          <c:symbol val="none"/>
        </c:marker>
      </c:pivotFmt>
      <c:pivotFmt>
        <c:idx val="290"/>
        <c:spPr>
          <a:solidFill>
            <a:schemeClr val="accent1"/>
          </a:solidFill>
          <a:ln w="28575" cap="rnd">
            <a:solidFill>
              <a:schemeClr val="accent1"/>
            </a:solidFill>
            <a:round/>
          </a:ln>
          <a:effectLst/>
        </c:spPr>
        <c:marker>
          <c:symbol val="none"/>
        </c:marker>
      </c:pivotFmt>
      <c:pivotFmt>
        <c:idx val="291"/>
        <c:spPr>
          <a:solidFill>
            <a:schemeClr val="accent1"/>
          </a:solidFill>
          <a:ln w="28575" cap="rnd">
            <a:solidFill>
              <a:schemeClr val="accent1"/>
            </a:solidFill>
            <a:round/>
          </a:ln>
          <a:effectLst/>
        </c:spPr>
        <c:marker>
          <c:symbol val="none"/>
        </c:marker>
      </c:pivotFmt>
      <c:pivotFmt>
        <c:idx val="292"/>
        <c:spPr>
          <a:solidFill>
            <a:schemeClr val="accent1"/>
          </a:solidFill>
          <a:ln w="28575" cap="rnd">
            <a:solidFill>
              <a:schemeClr val="accent1"/>
            </a:solidFill>
            <a:round/>
          </a:ln>
          <a:effectLst/>
        </c:spPr>
        <c:marker>
          <c:symbol val="none"/>
        </c:marker>
      </c:pivotFmt>
      <c:pivotFmt>
        <c:idx val="293"/>
        <c:spPr>
          <a:solidFill>
            <a:schemeClr val="accent1"/>
          </a:solidFill>
          <a:ln w="28575" cap="rnd">
            <a:solidFill>
              <a:schemeClr val="accent1"/>
            </a:solidFill>
            <a:round/>
          </a:ln>
          <a:effectLst/>
        </c:spPr>
        <c:marker>
          <c:symbol val="none"/>
        </c:marker>
      </c:pivotFmt>
      <c:pivotFmt>
        <c:idx val="294"/>
        <c:spPr>
          <a:solidFill>
            <a:schemeClr val="accent1"/>
          </a:solidFill>
          <a:ln w="28575" cap="rnd">
            <a:solidFill>
              <a:schemeClr val="accent1"/>
            </a:solidFill>
            <a:round/>
          </a:ln>
          <a:effectLst/>
        </c:spPr>
        <c:marker>
          <c:symbol val="none"/>
        </c:marker>
      </c:pivotFmt>
      <c:pivotFmt>
        <c:idx val="295"/>
        <c:spPr>
          <a:solidFill>
            <a:schemeClr val="accent1"/>
          </a:solidFill>
          <a:ln w="28575" cap="rnd">
            <a:solidFill>
              <a:schemeClr val="accent1"/>
            </a:solidFill>
            <a:round/>
          </a:ln>
          <a:effectLst/>
        </c:spPr>
        <c:marker>
          <c:symbol val="none"/>
        </c:marker>
      </c:pivotFmt>
      <c:pivotFmt>
        <c:idx val="296"/>
        <c:spPr>
          <a:solidFill>
            <a:schemeClr val="accent1"/>
          </a:solidFill>
          <a:ln w="28575" cap="rnd">
            <a:solidFill>
              <a:schemeClr val="accent1"/>
            </a:solidFill>
            <a:round/>
          </a:ln>
          <a:effectLst/>
        </c:spPr>
        <c:marker>
          <c:symbol val="none"/>
        </c:marker>
      </c:pivotFmt>
      <c:pivotFmt>
        <c:idx val="297"/>
        <c:spPr>
          <a:solidFill>
            <a:schemeClr val="accent1"/>
          </a:solidFill>
          <a:ln w="28575" cap="rnd">
            <a:solidFill>
              <a:schemeClr val="accent1"/>
            </a:solidFill>
            <a:round/>
          </a:ln>
          <a:effectLst/>
        </c:spPr>
        <c:marker>
          <c:symbol val="none"/>
        </c:marker>
      </c:pivotFmt>
      <c:pivotFmt>
        <c:idx val="298"/>
        <c:spPr>
          <a:solidFill>
            <a:schemeClr val="accent1"/>
          </a:solidFill>
          <a:ln w="28575" cap="rnd">
            <a:solidFill>
              <a:schemeClr val="accent1"/>
            </a:solidFill>
            <a:round/>
          </a:ln>
          <a:effectLst/>
        </c:spPr>
        <c:marker>
          <c:symbol val="none"/>
        </c:marker>
      </c:pivotFmt>
      <c:pivotFmt>
        <c:idx val="299"/>
        <c:spPr>
          <a:solidFill>
            <a:schemeClr val="accent1"/>
          </a:solidFill>
          <a:ln w="28575" cap="rnd">
            <a:solidFill>
              <a:schemeClr val="accent1"/>
            </a:solidFill>
            <a:round/>
          </a:ln>
          <a:effectLst/>
        </c:spPr>
        <c:marker>
          <c:symbol val="none"/>
        </c:marker>
      </c:pivotFmt>
      <c:pivotFmt>
        <c:idx val="300"/>
        <c:spPr>
          <a:solidFill>
            <a:schemeClr val="accent1"/>
          </a:solidFill>
          <a:ln w="28575" cap="rnd">
            <a:solidFill>
              <a:schemeClr val="accent1"/>
            </a:solidFill>
            <a:round/>
          </a:ln>
          <a:effectLst/>
        </c:spPr>
        <c:marker>
          <c:symbol val="none"/>
        </c:marker>
      </c:pivotFmt>
      <c:pivotFmt>
        <c:idx val="301"/>
        <c:spPr>
          <a:solidFill>
            <a:schemeClr val="accent1"/>
          </a:solidFill>
          <a:ln w="28575" cap="rnd">
            <a:solidFill>
              <a:schemeClr val="accent1"/>
            </a:solidFill>
            <a:round/>
          </a:ln>
          <a:effectLst/>
        </c:spPr>
        <c:marker>
          <c:symbol val="none"/>
        </c:marker>
      </c:pivotFmt>
      <c:pivotFmt>
        <c:idx val="302"/>
        <c:spPr>
          <a:solidFill>
            <a:schemeClr val="accent1"/>
          </a:solidFill>
          <a:ln w="28575" cap="rnd">
            <a:solidFill>
              <a:schemeClr val="accent1"/>
            </a:solidFill>
            <a:round/>
          </a:ln>
          <a:effectLst/>
        </c:spPr>
        <c:marker>
          <c:symbol val="none"/>
        </c:marker>
      </c:pivotFmt>
      <c:pivotFmt>
        <c:idx val="303"/>
        <c:spPr>
          <a:solidFill>
            <a:schemeClr val="accent1"/>
          </a:solidFill>
          <a:ln w="28575" cap="rnd">
            <a:solidFill>
              <a:schemeClr val="accent1"/>
            </a:solidFill>
            <a:round/>
          </a:ln>
          <a:effectLst/>
        </c:spPr>
        <c:marker>
          <c:symbol val="none"/>
        </c:marker>
      </c:pivotFmt>
      <c:pivotFmt>
        <c:idx val="304"/>
        <c:spPr>
          <a:solidFill>
            <a:schemeClr val="accent1"/>
          </a:solidFill>
          <a:ln w="28575" cap="rnd">
            <a:solidFill>
              <a:schemeClr val="accent1"/>
            </a:solidFill>
            <a:round/>
          </a:ln>
          <a:effectLst/>
        </c:spPr>
        <c:marker>
          <c:symbol val="none"/>
        </c:marker>
      </c:pivotFmt>
      <c:pivotFmt>
        <c:idx val="305"/>
        <c:spPr>
          <a:solidFill>
            <a:schemeClr val="accent1"/>
          </a:solidFill>
          <a:ln w="28575" cap="rnd">
            <a:solidFill>
              <a:schemeClr val="accent1"/>
            </a:solidFill>
            <a:round/>
          </a:ln>
          <a:effectLst/>
        </c:spPr>
        <c:marker>
          <c:symbol val="none"/>
        </c:marker>
      </c:pivotFmt>
      <c:pivotFmt>
        <c:idx val="306"/>
        <c:spPr>
          <a:solidFill>
            <a:schemeClr val="accent1"/>
          </a:solidFill>
          <a:ln w="28575" cap="rnd">
            <a:solidFill>
              <a:schemeClr val="accent1"/>
            </a:solidFill>
            <a:round/>
          </a:ln>
          <a:effectLst/>
        </c:spPr>
        <c:marker>
          <c:symbol val="none"/>
        </c:marker>
      </c:pivotFmt>
      <c:pivotFmt>
        <c:idx val="307"/>
        <c:spPr>
          <a:solidFill>
            <a:schemeClr val="accent1"/>
          </a:solidFill>
          <a:ln w="28575" cap="rnd">
            <a:solidFill>
              <a:schemeClr val="accent1"/>
            </a:solidFill>
            <a:round/>
          </a:ln>
          <a:effectLst/>
        </c:spPr>
        <c:marker>
          <c:symbol val="none"/>
        </c:marker>
      </c:pivotFmt>
      <c:pivotFmt>
        <c:idx val="308"/>
        <c:spPr>
          <a:solidFill>
            <a:schemeClr val="accent1"/>
          </a:solidFill>
          <a:ln w="28575" cap="rnd">
            <a:solidFill>
              <a:schemeClr val="accent1"/>
            </a:solidFill>
            <a:round/>
          </a:ln>
          <a:effectLst/>
        </c:spPr>
        <c:marker>
          <c:symbol val="none"/>
        </c:marker>
      </c:pivotFmt>
      <c:pivotFmt>
        <c:idx val="309"/>
        <c:spPr>
          <a:solidFill>
            <a:schemeClr val="accent1"/>
          </a:solidFill>
          <a:ln w="28575" cap="rnd">
            <a:solidFill>
              <a:schemeClr val="accent1"/>
            </a:solidFill>
            <a:round/>
          </a:ln>
          <a:effectLst/>
        </c:spPr>
        <c:marker>
          <c:symbol val="none"/>
        </c:marker>
      </c:pivotFmt>
      <c:pivotFmt>
        <c:idx val="310"/>
        <c:spPr>
          <a:solidFill>
            <a:schemeClr val="accent1"/>
          </a:solidFill>
          <a:ln w="28575" cap="rnd">
            <a:solidFill>
              <a:schemeClr val="accent1"/>
            </a:solidFill>
            <a:round/>
          </a:ln>
          <a:effectLst/>
        </c:spPr>
        <c:marker>
          <c:symbol val="none"/>
        </c:marker>
      </c:pivotFmt>
      <c:pivotFmt>
        <c:idx val="311"/>
        <c:spPr>
          <a:solidFill>
            <a:schemeClr val="accent1"/>
          </a:solidFill>
          <a:ln w="28575" cap="rnd">
            <a:solidFill>
              <a:schemeClr val="accent1"/>
            </a:solidFill>
            <a:round/>
          </a:ln>
          <a:effectLst/>
        </c:spPr>
        <c:marker>
          <c:symbol val="none"/>
        </c:marker>
      </c:pivotFmt>
      <c:pivotFmt>
        <c:idx val="312"/>
        <c:spPr>
          <a:solidFill>
            <a:schemeClr val="accent1"/>
          </a:solidFill>
          <a:ln w="28575" cap="rnd">
            <a:solidFill>
              <a:schemeClr val="accent1"/>
            </a:solidFill>
            <a:round/>
          </a:ln>
          <a:effectLst/>
        </c:spPr>
        <c:marker>
          <c:symbol val="none"/>
        </c:marker>
      </c:pivotFmt>
      <c:pivotFmt>
        <c:idx val="313"/>
        <c:spPr>
          <a:solidFill>
            <a:schemeClr val="accent1"/>
          </a:solidFill>
          <a:ln w="28575" cap="rnd">
            <a:solidFill>
              <a:schemeClr val="accent1"/>
            </a:solidFill>
            <a:round/>
          </a:ln>
          <a:effectLst/>
        </c:spPr>
        <c:marker>
          <c:symbol val="none"/>
        </c:marker>
      </c:pivotFmt>
      <c:pivotFmt>
        <c:idx val="314"/>
        <c:spPr>
          <a:solidFill>
            <a:schemeClr val="accent1"/>
          </a:solidFill>
          <a:ln w="28575" cap="rnd">
            <a:solidFill>
              <a:schemeClr val="accent1"/>
            </a:solidFill>
            <a:round/>
          </a:ln>
          <a:effectLst/>
        </c:spPr>
        <c:marker>
          <c:symbol val="none"/>
        </c:marker>
      </c:pivotFmt>
      <c:pivotFmt>
        <c:idx val="315"/>
        <c:spPr>
          <a:solidFill>
            <a:schemeClr val="accent1"/>
          </a:solidFill>
          <a:ln w="28575" cap="rnd">
            <a:solidFill>
              <a:schemeClr val="accent1"/>
            </a:solidFill>
            <a:round/>
          </a:ln>
          <a:effectLst/>
        </c:spPr>
        <c:marker>
          <c:symbol val="none"/>
        </c:marker>
      </c:pivotFmt>
      <c:pivotFmt>
        <c:idx val="316"/>
        <c:spPr>
          <a:solidFill>
            <a:schemeClr val="accent1"/>
          </a:solidFill>
          <a:ln w="28575" cap="rnd">
            <a:solidFill>
              <a:schemeClr val="accent1"/>
            </a:solidFill>
            <a:round/>
          </a:ln>
          <a:effectLst/>
        </c:spPr>
        <c:marker>
          <c:symbol val="none"/>
        </c:marker>
      </c:pivotFmt>
      <c:pivotFmt>
        <c:idx val="317"/>
        <c:spPr>
          <a:solidFill>
            <a:schemeClr val="accent1"/>
          </a:solidFill>
          <a:ln>
            <a:noFill/>
          </a:ln>
          <a:effectLst/>
        </c:spPr>
        <c:marker>
          <c:symbol val="none"/>
        </c:marker>
      </c:pivotFmt>
      <c:pivotFmt>
        <c:idx val="318"/>
        <c:spPr>
          <a:solidFill>
            <a:schemeClr val="accent1"/>
          </a:solidFill>
          <a:ln>
            <a:noFill/>
          </a:ln>
          <a:effectLst/>
        </c:spPr>
        <c:marker>
          <c:symbol val="none"/>
        </c:marker>
      </c:pivotFmt>
      <c:pivotFmt>
        <c:idx val="319"/>
        <c:spPr>
          <a:solidFill>
            <a:schemeClr val="accent1"/>
          </a:solidFill>
          <a:ln>
            <a:noFill/>
          </a:ln>
          <a:effectLst/>
        </c:spPr>
        <c:marker>
          <c:symbol val="none"/>
        </c:marker>
      </c:pivotFmt>
      <c:pivotFmt>
        <c:idx val="320"/>
        <c:spPr>
          <a:solidFill>
            <a:schemeClr val="accent1"/>
          </a:solidFill>
          <a:ln w="28575" cap="rnd">
            <a:solidFill>
              <a:schemeClr val="accent1"/>
            </a:solidFill>
            <a:round/>
          </a:ln>
          <a:effectLst/>
        </c:spPr>
        <c:marker>
          <c:symbol val="none"/>
        </c:marker>
      </c:pivotFmt>
      <c:pivotFmt>
        <c:idx val="321"/>
        <c:spPr>
          <a:solidFill>
            <a:schemeClr val="accent1"/>
          </a:solidFill>
          <a:ln w="28575" cap="rnd">
            <a:solidFill>
              <a:schemeClr val="accent1"/>
            </a:solidFill>
            <a:round/>
          </a:ln>
          <a:effectLst/>
        </c:spPr>
        <c:marker>
          <c:symbol val="none"/>
        </c:marker>
      </c:pivotFmt>
      <c:pivotFmt>
        <c:idx val="322"/>
        <c:spPr>
          <a:solidFill>
            <a:schemeClr val="accent1"/>
          </a:solidFill>
          <a:ln w="28575" cap="rnd">
            <a:solidFill>
              <a:schemeClr val="accent1"/>
            </a:solidFill>
            <a:round/>
          </a:ln>
          <a:effectLst/>
        </c:spPr>
        <c:marker>
          <c:symbol val="none"/>
        </c:marker>
      </c:pivotFmt>
      <c:pivotFmt>
        <c:idx val="323"/>
        <c:spPr>
          <a:solidFill>
            <a:schemeClr val="accent1"/>
          </a:solidFill>
          <a:ln w="28575" cap="rnd">
            <a:solidFill>
              <a:schemeClr val="accent1"/>
            </a:solidFill>
            <a:round/>
          </a:ln>
          <a:effectLst/>
        </c:spPr>
        <c:marker>
          <c:symbol val="none"/>
        </c:marker>
      </c:pivotFmt>
      <c:pivotFmt>
        <c:idx val="324"/>
        <c:spPr>
          <a:solidFill>
            <a:schemeClr val="accent1"/>
          </a:solidFill>
          <a:ln w="28575" cap="rnd">
            <a:solidFill>
              <a:schemeClr val="accent1"/>
            </a:solidFill>
            <a:round/>
          </a:ln>
          <a:effectLst/>
        </c:spPr>
        <c:marker>
          <c:symbol val="none"/>
        </c:marker>
      </c:pivotFmt>
      <c:pivotFmt>
        <c:idx val="325"/>
        <c:spPr>
          <a:solidFill>
            <a:schemeClr val="accent1"/>
          </a:solidFill>
          <a:ln w="28575" cap="rnd">
            <a:solidFill>
              <a:schemeClr val="accent1"/>
            </a:solidFill>
            <a:round/>
          </a:ln>
          <a:effectLst/>
        </c:spPr>
        <c:marker>
          <c:symbol val="none"/>
        </c:marker>
      </c:pivotFmt>
      <c:pivotFmt>
        <c:idx val="326"/>
        <c:spPr>
          <a:solidFill>
            <a:schemeClr val="accent1"/>
          </a:solidFill>
          <a:ln w="28575" cap="rnd">
            <a:solidFill>
              <a:schemeClr val="accent1"/>
            </a:solidFill>
            <a:round/>
          </a:ln>
          <a:effectLst/>
        </c:spPr>
        <c:marker>
          <c:symbol val="none"/>
        </c:marker>
        <c:dLbl>
          <c:idx val="0"/>
          <c:spPr>
            <a:solidFill>
              <a:schemeClr val="bg1"/>
            </a:solid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1"/>
                  </a:solidFill>
                  <a:latin typeface="+mn-lt"/>
                  <a:ea typeface="+mn-ea"/>
                  <a:cs typeface="+mn-cs"/>
                </a:defRPr>
              </a:pPr>
              <a:endParaRPr lang="nb-NO"/>
            </a:p>
          </c:txPr>
          <c:dLblPos val="ctr"/>
          <c:showLegendKey val="0"/>
          <c:showVal val="1"/>
          <c:showCatName val="0"/>
          <c:showSerName val="0"/>
          <c:showPercent val="0"/>
          <c:showBubbleSize val="0"/>
          <c:extLst>
            <c:ext xmlns:c15="http://schemas.microsoft.com/office/drawing/2012/chart" uri="{CE6537A1-D6FC-4f65-9D91-7224C49458BB}"/>
          </c:extLst>
        </c:dLbl>
      </c:pivotFmt>
      <c:pivotFmt>
        <c:idx val="327"/>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2"/>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328"/>
        <c:spPr>
          <a:solidFill>
            <a:schemeClr val="accent1"/>
          </a:solidFill>
          <a:ln w="28575" cap="rnd">
            <a:solidFill>
              <a:schemeClr val="accent1"/>
            </a:solidFill>
            <a:round/>
          </a:ln>
          <a:effectLst/>
        </c:spPr>
        <c:marker>
          <c:symbol val="none"/>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3"/>
                  </a:solidFill>
                  <a:latin typeface="+mn-lt"/>
                  <a:ea typeface="+mn-ea"/>
                  <a:cs typeface="+mn-cs"/>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29"/>
        <c:spPr>
          <a:solidFill>
            <a:schemeClr val="accent1"/>
          </a:solidFill>
          <a:ln w="28575" cap="rnd">
            <a:solidFill>
              <a:schemeClr val="tx1"/>
            </a:solidFill>
            <a:prstDash val="sysDash"/>
            <a:round/>
          </a:ln>
          <a:effectLst/>
        </c:spPr>
        <c:marker>
          <c:symbol val="none"/>
        </c:marker>
      </c:pivotFmt>
      <c:pivotFmt>
        <c:idx val="3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6"/>
        <c:spPr>
          <a:solidFill>
            <a:schemeClr val="accent1"/>
          </a:solidFill>
          <a:ln w="2857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7"/>
        <c:spPr>
          <a:solidFill>
            <a:schemeClr val="accent1"/>
          </a:solidFill>
          <a:ln w="28575" cap="rnd">
            <a:solidFill>
              <a:schemeClr val="accent1"/>
            </a:solidFill>
            <a:round/>
          </a:ln>
          <a:effectLst/>
        </c:spPr>
        <c:marker>
          <c:symbol val="none"/>
        </c:marker>
      </c:pivotFmt>
      <c:pivotFmt>
        <c:idx val="338"/>
        <c:spPr>
          <a:solidFill>
            <a:schemeClr val="accent1"/>
          </a:solidFill>
          <a:ln w="28575" cap="rnd">
            <a:solidFill>
              <a:schemeClr val="accent1"/>
            </a:solidFill>
            <a:round/>
          </a:ln>
          <a:effectLst/>
        </c:spPr>
        <c:marker>
          <c:symbol val="none"/>
        </c:marker>
      </c:pivotFmt>
      <c:pivotFmt>
        <c:idx val="339"/>
        <c:spPr>
          <a:solidFill>
            <a:schemeClr val="accent1"/>
          </a:solidFill>
          <a:ln w="28575" cap="rnd">
            <a:solidFill>
              <a:schemeClr val="accent1"/>
            </a:solidFill>
            <a:round/>
          </a:ln>
          <a:effectLst/>
        </c:spPr>
        <c:marker>
          <c:symbol val="none"/>
        </c:marker>
      </c:pivotFmt>
      <c:pivotFmt>
        <c:idx val="340"/>
        <c:spPr>
          <a:solidFill>
            <a:schemeClr val="accent1"/>
          </a:solidFill>
          <a:ln w="28575" cap="rnd">
            <a:solidFill>
              <a:schemeClr val="accent1"/>
            </a:solidFill>
            <a:round/>
          </a:ln>
          <a:effectLst/>
        </c:spPr>
        <c:marker>
          <c:symbol val="none"/>
        </c:marker>
      </c:pivotFmt>
      <c:pivotFmt>
        <c:idx val="341"/>
        <c:spPr>
          <a:solidFill>
            <a:schemeClr val="accent1"/>
          </a:solidFill>
          <a:ln w="28575" cap="rnd">
            <a:solidFill>
              <a:schemeClr val="accent1"/>
            </a:solidFill>
            <a:round/>
          </a:ln>
          <a:effectLst/>
        </c:spPr>
        <c:marker>
          <c:symbol val="none"/>
        </c:marker>
      </c:pivotFmt>
      <c:pivotFmt>
        <c:idx val="342"/>
        <c:spPr>
          <a:solidFill>
            <a:schemeClr val="accent1"/>
          </a:solidFill>
          <a:ln w="28575" cap="rnd">
            <a:solidFill>
              <a:schemeClr val="accent1"/>
            </a:solidFill>
            <a:round/>
          </a:ln>
          <a:effectLst/>
        </c:spPr>
        <c:marker>
          <c:symbol val="none"/>
        </c:marker>
      </c:pivotFmt>
      <c:pivotFmt>
        <c:idx val="3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6"/>
        <c:spPr>
          <a:solidFill>
            <a:schemeClr val="accent1"/>
          </a:solidFill>
          <a:ln w="22225" cap="rnd">
            <a:solidFill>
              <a:schemeClr val="tx1"/>
            </a:solidFill>
            <a:prstDash val="sys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48"/>
        <c:spPr>
          <a:solidFill>
            <a:schemeClr val="accent1"/>
          </a:solidFill>
          <a:ln w="28575" cap="rnd">
            <a:solidFill>
              <a:schemeClr val="accent1"/>
            </a:solidFill>
            <a:round/>
          </a:ln>
          <a:effectLst/>
        </c:spPr>
        <c:marker>
          <c:symbol val="none"/>
        </c:marker>
      </c:pivotFmt>
      <c:pivotFmt>
        <c:idx val="349"/>
        <c:spPr>
          <a:solidFill>
            <a:schemeClr val="accent1"/>
          </a:solidFill>
          <a:ln w="28575" cap="rnd">
            <a:solidFill>
              <a:schemeClr val="accent1"/>
            </a:solidFill>
            <a:round/>
          </a:ln>
          <a:effectLst/>
        </c:spPr>
        <c:marker>
          <c:symbol val="none"/>
        </c:marker>
      </c:pivotFmt>
      <c:pivotFmt>
        <c:idx val="350"/>
        <c:spPr>
          <a:solidFill>
            <a:schemeClr val="accent1"/>
          </a:solidFill>
          <a:ln w="28575" cap="rnd">
            <a:solidFill>
              <a:schemeClr val="accent1"/>
            </a:solidFill>
            <a:round/>
          </a:ln>
          <a:effectLst/>
        </c:spPr>
        <c:marker>
          <c:symbol val="none"/>
        </c:marker>
      </c:pivotFmt>
      <c:pivotFmt>
        <c:idx val="351"/>
        <c:spPr>
          <a:solidFill>
            <a:schemeClr val="accent1"/>
          </a:solidFill>
          <a:ln w="28575" cap="rnd">
            <a:solidFill>
              <a:schemeClr val="tx1"/>
            </a:solidFill>
            <a:prstDash val="dash"/>
            <a:round/>
          </a:ln>
          <a:effectLst/>
        </c:spPr>
        <c:marker>
          <c:symbol val="none"/>
        </c:marker>
      </c:pivotFmt>
      <c:pivotFmt>
        <c:idx val="3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6"/>
        <c:spPr>
          <a:solidFill>
            <a:schemeClr val="accent1"/>
          </a:solidFill>
          <a:ln w="28575" cap="rnd">
            <a:solidFill>
              <a:schemeClr val="accent1"/>
            </a:solidFill>
            <a:round/>
          </a:ln>
          <a:effectLst/>
        </c:spPr>
        <c:marker>
          <c:symbol val="none"/>
        </c:marker>
      </c:pivotFmt>
      <c:pivotFmt>
        <c:idx val="357"/>
        <c:spPr>
          <a:solidFill>
            <a:schemeClr val="accent1"/>
          </a:solidFill>
          <a:ln w="28575" cap="rnd">
            <a:solidFill>
              <a:schemeClr val="accent1"/>
            </a:solidFill>
            <a:round/>
          </a:ln>
          <a:effectLst/>
        </c:spPr>
        <c:marker>
          <c:symbol val="none"/>
        </c:marker>
      </c:pivotFmt>
      <c:pivotFmt>
        <c:idx val="358"/>
        <c:spPr>
          <a:solidFill>
            <a:schemeClr val="accent1"/>
          </a:solidFill>
          <a:ln w="28575" cap="rnd">
            <a:solidFill>
              <a:schemeClr val="accent1"/>
            </a:solidFill>
            <a:round/>
          </a:ln>
          <a:effectLst/>
        </c:spPr>
        <c:marker>
          <c:symbol val="none"/>
        </c:marker>
      </c:pivotFmt>
      <c:pivotFmt>
        <c:idx val="359"/>
        <c:spPr>
          <a:solidFill>
            <a:schemeClr val="accent1"/>
          </a:solidFill>
          <a:ln w="28575" cap="rnd">
            <a:solidFill>
              <a:schemeClr val="accent1"/>
            </a:solidFill>
            <a:round/>
          </a:ln>
          <a:effectLst/>
        </c:spPr>
        <c:marker>
          <c:symbol val="none"/>
        </c:marker>
      </c:pivotFmt>
      <c:pivotFmt>
        <c:idx val="360"/>
        <c:spPr>
          <a:solidFill>
            <a:schemeClr val="accent1"/>
          </a:solidFill>
          <a:ln w="28575" cap="rnd">
            <a:solidFill>
              <a:schemeClr val="accent1"/>
            </a:solidFill>
            <a:round/>
          </a:ln>
          <a:effectLst/>
        </c:spPr>
        <c:marker>
          <c:symbol val="none"/>
        </c:marker>
      </c:pivotFmt>
      <c:pivotFmt>
        <c:idx val="361"/>
        <c:spPr>
          <a:solidFill>
            <a:schemeClr val="accent1"/>
          </a:solidFill>
          <a:ln w="28575" cap="rnd">
            <a:solidFill>
              <a:schemeClr val="accent1"/>
            </a:solidFill>
            <a:round/>
          </a:ln>
          <a:effectLst/>
        </c:spPr>
        <c:marker>
          <c:symbol val="none"/>
        </c:marker>
      </c:pivotFmt>
      <c:pivotFmt>
        <c:idx val="362"/>
        <c:spPr>
          <a:solidFill>
            <a:schemeClr val="accent1"/>
          </a:solidFill>
          <a:ln w="28575" cap="rnd">
            <a:solidFill>
              <a:schemeClr val="accent1"/>
            </a:solidFill>
            <a:round/>
          </a:ln>
          <a:effectLst/>
        </c:spPr>
        <c:marker>
          <c:symbol val="none"/>
        </c:marker>
      </c:pivotFmt>
      <c:pivotFmt>
        <c:idx val="363"/>
        <c:spPr>
          <a:solidFill>
            <a:schemeClr val="accent1"/>
          </a:solidFill>
          <a:ln w="28575" cap="rnd">
            <a:solidFill>
              <a:schemeClr val="accent1"/>
            </a:solidFill>
            <a:round/>
          </a:ln>
          <a:effectLst/>
        </c:spPr>
        <c:marker>
          <c:symbol val="none"/>
        </c:marker>
      </c:pivotFmt>
      <c:pivotFmt>
        <c:idx val="364"/>
        <c:spPr>
          <a:solidFill>
            <a:schemeClr val="accent1"/>
          </a:solidFill>
          <a:ln w="28575" cap="rnd">
            <a:solidFill>
              <a:schemeClr val="accent1"/>
            </a:solidFill>
            <a:round/>
          </a:ln>
          <a:effectLst/>
        </c:spPr>
        <c:marker>
          <c:symbol val="none"/>
        </c:marker>
      </c:pivotFmt>
      <c:pivotFmt>
        <c:idx val="365"/>
        <c:spPr>
          <a:solidFill>
            <a:schemeClr val="accent1"/>
          </a:solidFill>
          <a:ln w="28575" cap="rnd">
            <a:solidFill>
              <a:schemeClr val="accent1"/>
            </a:solidFill>
            <a:round/>
          </a:ln>
          <a:effectLst/>
        </c:spPr>
        <c:marker>
          <c:symbol val="none"/>
        </c:marker>
      </c:pivotFmt>
      <c:pivotFmt>
        <c:idx val="366"/>
        <c:spPr>
          <a:solidFill>
            <a:schemeClr val="accent1"/>
          </a:solidFill>
          <a:ln w="28575" cap="rnd">
            <a:solidFill>
              <a:schemeClr val="accent1"/>
            </a:solidFill>
            <a:round/>
          </a:ln>
          <a:effectLst/>
        </c:spPr>
        <c:marker>
          <c:symbol val="none"/>
        </c:marker>
      </c:pivotFmt>
      <c:pivotFmt>
        <c:idx val="367"/>
        <c:spPr>
          <a:solidFill>
            <a:schemeClr val="accent1"/>
          </a:solidFill>
          <a:ln w="28575" cap="rnd">
            <a:solidFill>
              <a:schemeClr val="accent1"/>
            </a:solidFill>
            <a:round/>
          </a:ln>
          <a:effectLst/>
        </c:spPr>
        <c:marker>
          <c:symbol val="none"/>
        </c:marker>
      </c:pivotFmt>
      <c:pivotFmt>
        <c:idx val="368"/>
        <c:spPr>
          <a:solidFill>
            <a:schemeClr val="accent1"/>
          </a:solidFill>
          <a:ln w="28575" cap="rnd">
            <a:solidFill>
              <a:schemeClr val="accent1"/>
            </a:solidFill>
            <a:round/>
          </a:ln>
          <a:effectLst/>
        </c:spPr>
        <c:marker>
          <c:symbol val="none"/>
        </c:marker>
      </c:pivotFmt>
      <c:pivotFmt>
        <c:idx val="369"/>
        <c:spPr>
          <a:solidFill>
            <a:schemeClr val="accent1"/>
          </a:solidFill>
          <a:ln w="28575" cap="rnd">
            <a:solidFill>
              <a:schemeClr val="accent1"/>
            </a:solidFill>
            <a:round/>
          </a:ln>
          <a:effectLst/>
        </c:spPr>
        <c:marker>
          <c:symbol val="none"/>
        </c:marker>
      </c:pivotFmt>
      <c:pivotFmt>
        <c:idx val="370"/>
        <c:spPr>
          <a:solidFill>
            <a:schemeClr val="accent1"/>
          </a:solidFill>
          <a:ln w="28575" cap="rnd">
            <a:solidFill>
              <a:schemeClr val="accent1"/>
            </a:solidFill>
            <a:round/>
          </a:ln>
          <a:effectLst/>
        </c:spPr>
        <c:marker>
          <c:symbol val="none"/>
        </c:marker>
      </c:pivotFmt>
      <c:pivotFmt>
        <c:idx val="371"/>
        <c:spPr>
          <a:solidFill>
            <a:schemeClr val="accent1"/>
          </a:solidFill>
          <a:ln w="28575" cap="rnd">
            <a:solidFill>
              <a:schemeClr val="tx1"/>
            </a:solidFill>
            <a:prstDash val="dash"/>
            <a:round/>
          </a:ln>
          <a:effectLst/>
        </c:spPr>
        <c:marker>
          <c:symbol val="none"/>
        </c:marker>
      </c:pivotFmt>
      <c:pivotFmt>
        <c:idx val="372"/>
        <c:spPr>
          <a:solidFill>
            <a:schemeClr val="accent1"/>
          </a:solidFill>
          <a:ln w="28575" cap="rnd">
            <a:solidFill>
              <a:schemeClr val="accent1"/>
            </a:solidFill>
            <a:round/>
          </a:ln>
          <a:effectLst/>
        </c:spPr>
        <c:marker>
          <c:symbol val="none"/>
        </c:marker>
      </c:pivotFmt>
      <c:pivotFmt>
        <c:idx val="373"/>
        <c:spPr>
          <a:solidFill>
            <a:schemeClr val="accent1"/>
          </a:solidFill>
          <a:ln w="28575" cap="rnd">
            <a:solidFill>
              <a:schemeClr val="accent1"/>
            </a:solidFill>
            <a:round/>
          </a:ln>
          <a:effectLst/>
        </c:spPr>
        <c:marker>
          <c:symbol val="none"/>
        </c:marker>
      </c:pivotFmt>
      <c:pivotFmt>
        <c:idx val="374"/>
        <c:spPr>
          <a:solidFill>
            <a:schemeClr val="accent1"/>
          </a:solidFill>
          <a:ln w="28575" cap="rnd">
            <a:solidFill>
              <a:schemeClr val="accent1"/>
            </a:solidFill>
            <a:round/>
          </a:ln>
          <a:effectLst/>
        </c:spPr>
        <c:marker>
          <c:symbol val="none"/>
        </c:marker>
      </c:pivotFmt>
      <c:pivotFmt>
        <c:idx val="375"/>
        <c:spPr>
          <a:solidFill>
            <a:schemeClr val="accent1"/>
          </a:solidFill>
          <a:ln w="28575" cap="rnd">
            <a:solidFill>
              <a:schemeClr val="tx1"/>
            </a:solidFill>
            <a:prstDash val="dash"/>
            <a:round/>
          </a:ln>
          <a:effectLst/>
        </c:spPr>
        <c:marker>
          <c:symbol val="none"/>
        </c:marker>
      </c:pivotFmt>
      <c:pivotFmt>
        <c:idx val="376"/>
        <c:spPr>
          <a:solidFill>
            <a:schemeClr val="accent1"/>
          </a:solidFill>
          <a:ln w="28575" cap="rnd">
            <a:solidFill>
              <a:schemeClr val="accent1"/>
            </a:solidFill>
            <a:round/>
          </a:ln>
          <a:effectLst/>
        </c:spPr>
        <c:marker>
          <c:symbol val="none"/>
        </c:marker>
      </c:pivotFmt>
      <c:pivotFmt>
        <c:idx val="377"/>
        <c:spPr>
          <a:solidFill>
            <a:schemeClr val="accent1"/>
          </a:solidFill>
          <a:ln w="28575" cap="rnd">
            <a:solidFill>
              <a:schemeClr val="accent1"/>
            </a:solidFill>
            <a:round/>
          </a:ln>
          <a:effectLst/>
        </c:spPr>
        <c:marker>
          <c:symbol val="none"/>
        </c:marker>
      </c:pivotFmt>
      <c:pivotFmt>
        <c:idx val="378"/>
        <c:spPr>
          <a:solidFill>
            <a:schemeClr val="accent1"/>
          </a:solidFill>
          <a:ln w="28575" cap="rnd">
            <a:solidFill>
              <a:schemeClr val="accent1"/>
            </a:solidFill>
            <a:round/>
          </a:ln>
          <a:effectLst/>
        </c:spPr>
        <c:marker>
          <c:symbol val="none"/>
        </c:marker>
      </c:pivotFmt>
      <c:pivotFmt>
        <c:idx val="379"/>
        <c:spPr>
          <a:solidFill>
            <a:schemeClr val="accent1"/>
          </a:solidFill>
          <a:ln w="28575" cap="rnd">
            <a:solidFill>
              <a:schemeClr val="tx1"/>
            </a:solidFill>
            <a:prstDash val="dash"/>
            <a:round/>
          </a:ln>
          <a:effectLst/>
        </c:spPr>
        <c:marker>
          <c:symbol val="none"/>
        </c:marker>
      </c:pivotFmt>
      <c:pivotFmt>
        <c:idx val="380"/>
        <c:spPr>
          <a:solidFill>
            <a:schemeClr val="accent1"/>
          </a:solidFill>
          <a:ln w="28575" cap="rnd">
            <a:solidFill>
              <a:schemeClr val="accent1"/>
            </a:solidFill>
            <a:round/>
          </a:ln>
          <a:effectLst/>
        </c:spPr>
        <c:marker>
          <c:symbol val="none"/>
        </c:marker>
      </c:pivotFmt>
      <c:pivotFmt>
        <c:idx val="381"/>
        <c:spPr>
          <a:solidFill>
            <a:schemeClr val="accent1"/>
          </a:solidFill>
          <a:ln w="28575" cap="rnd">
            <a:solidFill>
              <a:schemeClr val="accent1"/>
            </a:solidFill>
            <a:round/>
          </a:ln>
          <a:effectLst/>
        </c:spPr>
        <c:marker>
          <c:symbol val="none"/>
        </c:marker>
      </c:pivotFmt>
      <c:pivotFmt>
        <c:idx val="382"/>
        <c:spPr>
          <a:solidFill>
            <a:schemeClr val="accent1"/>
          </a:solidFill>
          <a:ln w="28575" cap="rnd">
            <a:solidFill>
              <a:schemeClr val="accent1"/>
            </a:solidFill>
            <a:round/>
          </a:ln>
          <a:effectLst/>
        </c:spPr>
        <c:marker>
          <c:symbol val="none"/>
        </c:marker>
      </c:pivotFmt>
      <c:pivotFmt>
        <c:idx val="383"/>
        <c:spPr>
          <a:solidFill>
            <a:schemeClr val="accent1"/>
          </a:solidFill>
          <a:ln w="28575" cap="rnd">
            <a:solidFill>
              <a:schemeClr val="tx1"/>
            </a:solidFill>
            <a:prstDash val="dash"/>
            <a:round/>
          </a:ln>
          <a:effectLst/>
        </c:spPr>
        <c:marker>
          <c:symbol val="none"/>
        </c:marker>
      </c:pivotFmt>
      <c:pivotFmt>
        <c:idx val="384"/>
        <c:spPr>
          <a:solidFill>
            <a:schemeClr val="accent1"/>
          </a:solidFill>
          <a:ln w="28575" cap="rnd">
            <a:solidFill>
              <a:schemeClr val="accent1"/>
            </a:solidFill>
            <a:round/>
          </a:ln>
          <a:effectLst/>
        </c:spPr>
        <c:marker>
          <c:symbol val="none"/>
        </c:marker>
      </c:pivotFmt>
      <c:pivotFmt>
        <c:idx val="385"/>
        <c:spPr>
          <a:solidFill>
            <a:schemeClr val="accent1"/>
          </a:solidFill>
          <a:ln w="28575" cap="rnd">
            <a:solidFill>
              <a:schemeClr val="accent1"/>
            </a:solidFill>
            <a:round/>
          </a:ln>
          <a:effectLst/>
        </c:spPr>
        <c:marker>
          <c:symbol val="none"/>
        </c:marker>
      </c:pivotFmt>
      <c:pivotFmt>
        <c:idx val="386"/>
        <c:spPr>
          <a:solidFill>
            <a:schemeClr val="accent1"/>
          </a:solidFill>
          <a:ln w="28575" cap="rnd">
            <a:solidFill>
              <a:schemeClr val="accent1"/>
            </a:solidFill>
            <a:round/>
          </a:ln>
          <a:effectLst/>
        </c:spPr>
        <c:marker>
          <c:symbol val="none"/>
        </c:marker>
      </c:pivotFmt>
      <c:pivotFmt>
        <c:idx val="387"/>
        <c:spPr>
          <a:solidFill>
            <a:schemeClr val="accent1"/>
          </a:solidFill>
          <a:ln w="28575" cap="rnd">
            <a:solidFill>
              <a:schemeClr val="tx1"/>
            </a:solidFill>
            <a:prstDash val="dash"/>
            <a:round/>
          </a:ln>
          <a:effectLst/>
        </c:spPr>
        <c:marker>
          <c:symbol val="none"/>
        </c:marker>
      </c:pivotFmt>
      <c:pivotFmt>
        <c:idx val="388"/>
        <c:spPr>
          <a:solidFill>
            <a:schemeClr val="accent1"/>
          </a:solidFill>
          <a:ln w="28575" cap="rnd">
            <a:solidFill>
              <a:schemeClr val="accent1"/>
            </a:solidFill>
            <a:round/>
          </a:ln>
          <a:effectLst/>
        </c:spPr>
        <c:marker>
          <c:symbol val="none"/>
        </c:marker>
      </c:pivotFmt>
      <c:pivotFmt>
        <c:idx val="389"/>
        <c:spPr>
          <a:solidFill>
            <a:schemeClr val="accent1"/>
          </a:solidFill>
          <a:ln w="28575" cap="rnd">
            <a:solidFill>
              <a:schemeClr val="accent1"/>
            </a:solidFill>
            <a:round/>
          </a:ln>
          <a:effectLst/>
        </c:spPr>
        <c:marker>
          <c:symbol val="none"/>
        </c:marker>
      </c:pivotFmt>
      <c:pivotFmt>
        <c:idx val="390"/>
        <c:spPr>
          <a:solidFill>
            <a:schemeClr val="accent1"/>
          </a:solidFill>
          <a:ln w="28575" cap="rnd">
            <a:solidFill>
              <a:schemeClr val="accent1"/>
            </a:solidFill>
            <a:round/>
          </a:ln>
          <a:effectLst/>
        </c:spPr>
        <c:marker>
          <c:symbol val="none"/>
        </c:marker>
      </c:pivotFmt>
      <c:pivotFmt>
        <c:idx val="391"/>
        <c:spPr>
          <a:solidFill>
            <a:schemeClr val="accent1"/>
          </a:solidFill>
          <a:ln w="28575" cap="rnd">
            <a:solidFill>
              <a:schemeClr val="tx1"/>
            </a:solidFill>
            <a:prstDash val="dash"/>
            <a:round/>
          </a:ln>
          <a:effectLst/>
        </c:spPr>
        <c:marker>
          <c:symbol val="none"/>
        </c:marker>
      </c:pivotFmt>
      <c:pivotFmt>
        <c:idx val="392"/>
        <c:spPr>
          <a:solidFill>
            <a:schemeClr val="accent1"/>
          </a:solidFill>
          <a:ln w="28575" cap="rnd">
            <a:solidFill>
              <a:schemeClr val="accent1"/>
            </a:solidFill>
            <a:round/>
          </a:ln>
          <a:effectLst/>
        </c:spPr>
        <c:marker>
          <c:symbol val="none"/>
        </c:marker>
      </c:pivotFmt>
      <c:pivotFmt>
        <c:idx val="393"/>
        <c:spPr>
          <a:solidFill>
            <a:schemeClr val="accent1"/>
          </a:solidFill>
          <a:ln w="28575" cap="rnd">
            <a:solidFill>
              <a:schemeClr val="accent1"/>
            </a:solidFill>
            <a:round/>
          </a:ln>
          <a:effectLst/>
        </c:spPr>
        <c:marker>
          <c:symbol val="none"/>
        </c:marker>
      </c:pivotFmt>
      <c:pivotFmt>
        <c:idx val="394"/>
        <c:spPr>
          <a:solidFill>
            <a:schemeClr val="accent1"/>
          </a:solidFill>
          <a:ln w="28575" cap="rnd">
            <a:solidFill>
              <a:schemeClr val="accent1"/>
            </a:solidFill>
            <a:round/>
          </a:ln>
          <a:effectLst/>
        </c:spPr>
        <c:marker>
          <c:symbol val="none"/>
        </c:marker>
      </c:pivotFmt>
      <c:pivotFmt>
        <c:idx val="395"/>
        <c:spPr>
          <a:solidFill>
            <a:schemeClr val="accent1"/>
          </a:solidFill>
          <a:ln w="28575" cap="rnd">
            <a:solidFill>
              <a:schemeClr val="tx1"/>
            </a:solidFill>
            <a:prstDash val="dash"/>
            <a:round/>
          </a:ln>
          <a:effectLst/>
        </c:spPr>
        <c:marker>
          <c:symbol val="none"/>
        </c:marker>
      </c:pivotFmt>
      <c:pivotFmt>
        <c:idx val="396"/>
        <c:spPr>
          <a:solidFill>
            <a:schemeClr val="accent1"/>
          </a:solidFill>
          <a:ln w="28575" cap="rnd">
            <a:solidFill>
              <a:schemeClr val="accent1"/>
            </a:solidFill>
            <a:round/>
          </a:ln>
          <a:effectLst/>
        </c:spPr>
        <c:marker>
          <c:symbol val="none"/>
        </c:marker>
      </c:pivotFmt>
      <c:pivotFmt>
        <c:idx val="397"/>
        <c:spPr>
          <a:solidFill>
            <a:schemeClr val="accent1"/>
          </a:solidFill>
          <a:ln w="28575" cap="rnd">
            <a:solidFill>
              <a:schemeClr val="accent1"/>
            </a:solidFill>
            <a:round/>
          </a:ln>
          <a:effectLst/>
        </c:spPr>
        <c:marker>
          <c:symbol val="none"/>
        </c:marker>
      </c:pivotFmt>
      <c:pivotFmt>
        <c:idx val="398"/>
        <c:spPr>
          <a:solidFill>
            <a:schemeClr val="accent1"/>
          </a:solidFill>
          <a:ln w="28575" cap="rnd">
            <a:solidFill>
              <a:schemeClr val="accent1"/>
            </a:solidFill>
            <a:round/>
          </a:ln>
          <a:effectLst/>
        </c:spPr>
        <c:marker>
          <c:symbol val="none"/>
        </c:marker>
      </c:pivotFmt>
      <c:pivotFmt>
        <c:idx val="399"/>
        <c:spPr>
          <a:solidFill>
            <a:schemeClr val="accent1"/>
          </a:solidFill>
          <a:ln w="28575" cap="rnd">
            <a:solidFill>
              <a:schemeClr val="tx1"/>
            </a:solidFill>
            <a:prstDash val="dash"/>
            <a:round/>
          </a:ln>
          <a:effectLst/>
        </c:spPr>
        <c:marker>
          <c:symbol val="none"/>
        </c:marker>
      </c:pivotFmt>
      <c:pivotFmt>
        <c:idx val="400"/>
        <c:spPr>
          <a:solidFill>
            <a:schemeClr val="accent1"/>
          </a:solidFill>
          <a:ln w="28575" cap="rnd">
            <a:solidFill>
              <a:schemeClr val="accent1"/>
            </a:solidFill>
            <a:round/>
          </a:ln>
          <a:effectLst/>
        </c:spPr>
        <c:marker>
          <c:symbol val="none"/>
        </c:marker>
      </c:pivotFmt>
      <c:pivotFmt>
        <c:idx val="401"/>
        <c:spPr>
          <a:solidFill>
            <a:schemeClr val="accent1"/>
          </a:solidFill>
          <a:ln w="28575" cap="rnd">
            <a:solidFill>
              <a:schemeClr val="accent1"/>
            </a:solidFill>
            <a:round/>
          </a:ln>
          <a:effectLst/>
        </c:spPr>
        <c:marker>
          <c:symbol val="none"/>
        </c:marker>
      </c:pivotFmt>
      <c:pivotFmt>
        <c:idx val="402"/>
        <c:spPr>
          <a:solidFill>
            <a:schemeClr val="accent1"/>
          </a:solidFill>
          <a:ln w="28575" cap="rnd">
            <a:solidFill>
              <a:schemeClr val="accent1"/>
            </a:solidFill>
            <a:round/>
          </a:ln>
          <a:effectLst/>
        </c:spPr>
        <c:marker>
          <c:symbol val="none"/>
        </c:marker>
      </c:pivotFmt>
      <c:pivotFmt>
        <c:idx val="403"/>
        <c:spPr>
          <a:solidFill>
            <a:schemeClr val="accent1"/>
          </a:solidFill>
          <a:ln w="28575" cap="rnd">
            <a:solidFill>
              <a:schemeClr val="tx1"/>
            </a:solidFill>
            <a:prstDash val="dash"/>
            <a:round/>
          </a:ln>
          <a:effectLst/>
        </c:spPr>
        <c:marker>
          <c:symbol val="none"/>
        </c:marker>
      </c:pivotFmt>
      <c:pivotFmt>
        <c:idx val="404"/>
        <c:spPr>
          <a:solidFill>
            <a:schemeClr val="accent1"/>
          </a:solidFill>
          <a:ln w="28575" cap="rnd">
            <a:solidFill>
              <a:schemeClr val="accent1"/>
            </a:solidFill>
            <a:round/>
          </a:ln>
          <a:effectLst/>
        </c:spPr>
        <c:marker>
          <c:symbol val="none"/>
        </c:marker>
      </c:pivotFmt>
      <c:pivotFmt>
        <c:idx val="405"/>
        <c:spPr>
          <a:solidFill>
            <a:schemeClr val="accent1"/>
          </a:solidFill>
          <a:ln w="28575" cap="rnd">
            <a:solidFill>
              <a:schemeClr val="accent1"/>
            </a:solidFill>
            <a:round/>
          </a:ln>
          <a:effectLst/>
        </c:spPr>
        <c:marker>
          <c:symbol val="none"/>
        </c:marker>
      </c:pivotFmt>
      <c:pivotFmt>
        <c:idx val="406"/>
        <c:spPr>
          <a:solidFill>
            <a:schemeClr val="accent1"/>
          </a:solidFill>
          <a:ln w="28575" cap="rnd">
            <a:solidFill>
              <a:schemeClr val="accent1"/>
            </a:solidFill>
            <a:round/>
          </a:ln>
          <a:effectLst/>
        </c:spPr>
        <c:marker>
          <c:symbol val="none"/>
        </c:marker>
      </c:pivotFmt>
      <c:pivotFmt>
        <c:idx val="407"/>
        <c:spPr>
          <a:solidFill>
            <a:schemeClr val="accent1"/>
          </a:solidFill>
          <a:ln w="28575" cap="rnd">
            <a:solidFill>
              <a:schemeClr val="tx1"/>
            </a:solidFill>
            <a:prstDash val="dash"/>
            <a:round/>
          </a:ln>
          <a:effectLst/>
        </c:spPr>
        <c:marker>
          <c:symbol val="none"/>
        </c:marker>
      </c:pivotFmt>
      <c:pivotFmt>
        <c:idx val="408"/>
        <c:spPr>
          <a:solidFill>
            <a:schemeClr val="accent1"/>
          </a:solidFill>
          <a:ln w="28575" cap="rnd">
            <a:solidFill>
              <a:schemeClr val="accent1"/>
            </a:solidFill>
            <a:round/>
          </a:ln>
          <a:effectLst/>
        </c:spPr>
        <c:marker>
          <c:symbol val="none"/>
        </c:marker>
      </c:pivotFmt>
      <c:pivotFmt>
        <c:idx val="409"/>
        <c:spPr>
          <a:solidFill>
            <a:schemeClr val="accent1"/>
          </a:solidFill>
          <a:ln w="28575" cap="rnd">
            <a:solidFill>
              <a:schemeClr val="accent1"/>
            </a:solidFill>
            <a:round/>
          </a:ln>
          <a:effectLst/>
        </c:spPr>
        <c:marker>
          <c:symbol val="none"/>
        </c:marker>
      </c:pivotFmt>
      <c:pivotFmt>
        <c:idx val="410"/>
        <c:spPr>
          <a:solidFill>
            <a:schemeClr val="accent1"/>
          </a:solidFill>
          <a:ln w="28575" cap="rnd">
            <a:solidFill>
              <a:schemeClr val="accent1"/>
            </a:solidFill>
            <a:round/>
          </a:ln>
          <a:effectLst/>
        </c:spPr>
        <c:marker>
          <c:symbol val="none"/>
        </c:marker>
      </c:pivotFmt>
      <c:pivotFmt>
        <c:idx val="411"/>
        <c:spPr>
          <a:solidFill>
            <a:schemeClr val="accent1"/>
          </a:solidFill>
          <a:ln w="28575" cap="rnd">
            <a:solidFill>
              <a:schemeClr val="tx1"/>
            </a:solidFill>
            <a:prstDash val="dash"/>
            <a:round/>
          </a:ln>
          <a:effectLst/>
        </c:spPr>
        <c:marker>
          <c:symbol val="none"/>
        </c:marker>
      </c:pivotFmt>
      <c:pivotFmt>
        <c:idx val="412"/>
        <c:spPr>
          <a:solidFill>
            <a:schemeClr val="accent1"/>
          </a:solidFill>
          <a:ln w="28575" cap="rnd">
            <a:solidFill>
              <a:schemeClr val="accent1"/>
            </a:solidFill>
            <a:round/>
          </a:ln>
          <a:effectLst/>
        </c:spPr>
        <c:marker>
          <c:symbol val="none"/>
        </c:marker>
      </c:pivotFmt>
      <c:pivotFmt>
        <c:idx val="413"/>
        <c:spPr>
          <a:solidFill>
            <a:schemeClr val="accent1"/>
          </a:solidFill>
          <a:ln w="28575" cap="rnd">
            <a:solidFill>
              <a:schemeClr val="accent1"/>
            </a:solidFill>
            <a:round/>
          </a:ln>
          <a:effectLst/>
        </c:spPr>
        <c:marker>
          <c:symbol val="none"/>
        </c:marker>
      </c:pivotFmt>
      <c:pivotFmt>
        <c:idx val="414"/>
        <c:spPr>
          <a:solidFill>
            <a:schemeClr val="accent1"/>
          </a:solidFill>
          <a:ln w="28575" cap="rnd">
            <a:solidFill>
              <a:schemeClr val="accent1"/>
            </a:solidFill>
            <a:round/>
          </a:ln>
          <a:effectLst/>
        </c:spPr>
        <c:marker>
          <c:symbol val="none"/>
        </c:marker>
      </c:pivotFmt>
      <c:pivotFmt>
        <c:idx val="415"/>
        <c:spPr>
          <a:solidFill>
            <a:schemeClr val="accent1"/>
          </a:solidFill>
          <a:ln w="28575" cap="rnd">
            <a:solidFill>
              <a:schemeClr val="tx1"/>
            </a:solidFill>
            <a:prstDash val="dash"/>
            <a:round/>
          </a:ln>
          <a:effectLst/>
        </c:spPr>
        <c:marker>
          <c:symbol val="none"/>
        </c:marker>
      </c:pivotFmt>
      <c:pivotFmt>
        <c:idx val="416"/>
        <c:spPr>
          <a:solidFill>
            <a:schemeClr val="accent1"/>
          </a:solidFill>
          <a:ln w="28575" cap="rnd">
            <a:solidFill>
              <a:schemeClr val="tx1"/>
            </a:solidFill>
            <a:prstDash val="dash"/>
            <a:round/>
          </a:ln>
          <a:effectLst/>
        </c:spPr>
        <c:marker>
          <c:symbol val="none"/>
        </c:marker>
      </c:pivotFmt>
      <c:pivotFmt>
        <c:idx val="417"/>
        <c:spPr>
          <a:solidFill>
            <a:schemeClr val="accent1"/>
          </a:solidFill>
          <a:ln w="28575" cap="rnd">
            <a:solidFill>
              <a:schemeClr val="tx1"/>
            </a:solidFill>
            <a:prstDash val="dash"/>
            <a:round/>
          </a:ln>
          <a:effectLst/>
        </c:spPr>
        <c:marker>
          <c:symbol val="none"/>
        </c:marker>
      </c:pivotFmt>
      <c:pivotFmt>
        <c:idx val="418"/>
        <c:spPr>
          <a:solidFill>
            <a:schemeClr val="accent1"/>
          </a:solidFill>
          <a:ln w="28575" cap="rnd">
            <a:solidFill>
              <a:schemeClr val="accent1"/>
            </a:solidFill>
            <a:round/>
          </a:ln>
          <a:effectLst/>
        </c:spPr>
        <c:marker>
          <c:symbol val="none"/>
        </c:marker>
      </c:pivotFmt>
      <c:pivotFmt>
        <c:idx val="419"/>
        <c:spPr>
          <a:solidFill>
            <a:schemeClr val="accent1"/>
          </a:solidFill>
          <a:ln w="28575" cap="rnd">
            <a:solidFill>
              <a:schemeClr val="accent1"/>
            </a:solidFill>
            <a:round/>
          </a:ln>
          <a:effectLst/>
        </c:spPr>
        <c:marker>
          <c:symbol val="none"/>
        </c:marker>
      </c:pivotFmt>
      <c:pivotFmt>
        <c:idx val="420"/>
        <c:spPr>
          <a:solidFill>
            <a:schemeClr val="accent1"/>
          </a:solidFill>
          <a:ln w="28575" cap="rnd">
            <a:solidFill>
              <a:schemeClr val="accent1"/>
            </a:solidFill>
            <a:round/>
          </a:ln>
          <a:effectLst/>
        </c:spPr>
        <c:marker>
          <c:symbol val="none"/>
        </c:marker>
      </c:pivotFmt>
      <c:pivotFmt>
        <c:idx val="421"/>
        <c:spPr>
          <a:solidFill>
            <a:schemeClr val="accent1"/>
          </a:solidFill>
          <a:ln w="28575" cap="rnd">
            <a:solidFill>
              <a:schemeClr val="tx1"/>
            </a:solidFill>
            <a:prstDash val="dash"/>
            <a:round/>
          </a:ln>
          <a:effectLst/>
        </c:spPr>
        <c:marker>
          <c:symbol val="none"/>
        </c:marker>
      </c:pivotFmt>
      <c:pivotFmt>
        <c:idx val="422"/>
        <c:spPr>
          <a:solidFill>
            <a:schemeClr val="accent1"/>
          </a:solidFill>
          <a:ln w="28575" cap="rnd">
            <a:solidFill>
              <a:schemeClr val="accent1"/>
            </a:solidFill>
            <a:round/>
          </a:ln>
          <a:effectLst/>
        </c:spPr>
        <c:marker>
          <c:symbol val="none"/>
        </c:marker>
      </c:pivotFmt>
      <c:pivotFmt>
        <c:idx val="423"/>
        <c:spPr>
          <a:solidFill>
            <a:schemeClr val="accent1"/>
          </a:solidFill>
          <a:ln w="28575" cap="rnd">
            <a:solidFill>
              <a:schemeClr val="accent1"/>
            </a:solidFill>
            <a:round/>
          </a:ln>
          <a:effectLst/>
        </c:spPr>
        <c:marker>
          <c:symbol val="none"/>
        </c:marker>
      </c:pivotFmt>
      <c:pivotFmt>
        <c:idx val="424"/>
        <c:spPr>
          <a:solidFill>
            <a:schemeClr val="accent1"/>
          </a:solidFill>
          <a:ln w="28575" cap="rnd">
            <a:solidFill>
              <a:schemeClr val="accent1"/>
            </a:solidFill>
            <a:round/>
          </a:ln>
          <a:effectLst/>
        </c:spPr>
        <c:marker>
          <c:symbol val="none"/>
        </c:marker>
      </c:pivotFmt>
      <c:pivotFmt>
        <c:idx val="425"/>
        <c:spPr>
          <a:solidFill>
            <a:schemeClr val="accent1"/>
          </a:solidFill>
          <a:ln w="28575" cap="rnd">
            <a:solidFill>
              <a:schemeClr val="tx1"/>
            </a:solidFill>
            <a:prstDash val="dash"/>
            <a:round/>
          </a:ln>
          <a:effectLst/>
        </c:spPr>
        <c:marker>
          <c:symbol val="none"/>
        </c:marker>
      </c:pivotFmt>
      <c:pivotFmt>
        <c:idx val="4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2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1"/>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3"/>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3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7"/>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1"/>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5"/>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69"/>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7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7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7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73"/>
        <c:spPr>
          <a:solidFill>
            <a:schemeClr val="accent1"/>
          </a:solidFill>
          <a:ln w="28575" cap="rnd">
            <a:solidFill>
              <a:schemeClr val="tx1"/>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kommuner'!$B$1:$B$3</c:f>
              <c:strCache>
                <c:ptCount val="1"/>
                <c:pt idx="0">
                  <c:v>Fødselsoversk. - Farsund</c:v>
                </c:pt>
              </c:strCache>
            </c:strRef>
          </c:tx>
          <c:spPr>
            <a:ln w="28575" cap="rnd">
              <a:solidFill>
                <a:schemeClr val="accent1"/>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kommuner'!$B$4:$B$20</c:f>
              <c:numCache>
                <c:formatCode>General</c:formatCode>
                <c:ptCount val="16"/>
                <c:pt idx="0">
                  <c:v>13</c:v>
                </c:pt>
                <c:pt idx="1">
                  <c:v>8</c:v>
                </c:pt>
                <c:pt idx="2">
                  <c:v>-13</c:v>
                </c:pt>
                <c:pt idx="3">
                  <c:v>6</c:v>
                </c:pt>
                <c:pt idx="4">
                  <c:v>5</c:v>
                </c:pt>
                <c:pt idx="5">
                  <c:v>-11</c:v>
                </c:pt>
                <c:pt idx="6">
                  <c:v>7</c:v>
                </c:pt>
                <c:pt idx="7">
                  <c:v>-5</c:v>
                </c:pt>
                <c:pt idx="8">
                  <c:v>-2</c:v>
                </c:pt>
                <c:pt idx="9">
                  <c:v>1</c:v>
                </c:pt>
                <c:pt idx="10">
                  <c:v>-10</c:v>
                </c:pt>
                <c:pt idx="11">
                  <c:v>-12</c:v>
                </c:pt>
                <c:pt idx="12">
                  <c:v>-13</c:v>
                </c:pt>
                <c:pt idx="13">
                  <c:v>-14</c:v>
                </c:pt>
                <c:pt idx="14">
                  <c:v>-16</c:v>
                </c:pt>
                <c:pt idx="15">
                  <c:v>-17</c:v>
                </c:pt>
              </c:numCache>
            </c:numRef>
          </c:val>
          <c:smooth val="1"/>
          <c:extLst>
            <c:ext xmlns:c16="http://schemas.microsoft.com/office/drawing/2014/chart" uri="{C3380CC4-5D6E-409C-BE32-E72D297353CC}">
              <c16:uniqueId val="{00000000-B185-4D22-8853-EEC0197839E2}"/>
            </c:ext>
          </c:extLst>
        </c:ser>
        <c:ser>
          <c:idx val="1"/>
          <c:order val="1"/>
          <c:tx>
            <c:strRef>
              <c:f>'Pivot kommuner'!$C$1:$C$3</c:f>
              <c:strCache>
                <c:ptCount val="1"/>
                <c:pt idx="0">
                  <c:v>Netto innlands - Farsund</c:v>
                </c:pt>
              </c:strCache>
            </c:strRef>
          </c:tx>
          <c:spPr>
            <a:ln w="28575" cap="rnd">
              <a:solidFill>
                <a:schemeClr val="accent2"/>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kommuner'!$C$4:$C$20</c:f>
              <c:numCache>
                <c:formatCode>General</c:formatCode>
                <c:ptCount val="16"/>
                <c:pt idx="0">
                  <c:v>-95</c:v>
                </c:pt>
                <c:pt idx="1">
                  <c:v>-156</c:v>
                </c:pt>
                <c:pt idx="2">
                  <c:v>-110</c:v>
                </c:pt>
                <c:pt idx="3">
                  <c:v>-55</c:v>
                </c:pt>
                <c:pt idx="4">
                  <c:v>-47</c:v>
                </c:pt>
                <c:pt idx="5">
                  <c:v>-53</c:v>
                </c:pt>
                <c:pt idx="6">
                  <c:v>-39</c:v>
                </c:pt>
                <c:pt idx="7">
                  <c:v>-85</c:v>
                </c:pt>
                <c:pt idx="8">
                  <c:v>-143</c:v>
                </c:pt>
                <c:pt idx="9">
                  <c:v>-141</c:v>
                </c:pt>
                <c:pt idx="10">
                  <c:v>-106</c:v>
                </c:pt>
                <c:pt idx="11">
                  <c:v>-97</c:v>
                </c:pt>
                <c:pt idx="12">
                  <c:v>-88</c:v>
                </c:pt>
                <c:pt idx="13">
                  <c:v>-77</c:v>
                </c:pt>
                <c:pt idx="14">
                  <c:v>-69</c:v>
                </c:pt>
                <c:pt idx="15">
                  <c:v>-66</c:v>
                </c:pt>
              </c:numCache>
            </c:numRef>
          </c:val>
          <c:smooth val="1"/>
          <c:extLst>
            <c:ext xmlns:c16="http://schemas.microsoft.com/office/drawing/2014/chart" uri="{C3380CC4-5D6E-409C-BE32-E72D297353CC}">
              <c16:uniqueId val="{00000001-B185-4D22-8853-EEC0197839E2}"/>
            </c:ext>
          </c:extLst>
        </c:ser>
        <c:ser>
          <c:idx val="2"/>
          <c:order val="2"/>
          <c:tx>
            <c:strRef>
              <c:f>'Pivot kommuner'!$D$1:$D$3</c:f>
              <c:strCache>
                <c:ptCount val="1"/>
                <c:pt idx="0">
                  <c:v>Netto innvandring - Farsund</c:v>
                </c:pt>
              </c:strCache>
            </c:strRef>
          </c:tx>
          <c:spPr>
            <a:ln w="28575" cap="rnd">
              <a:solidFill>
                <a:schemeClr val="accent3"/>
              </a:solidFill>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kommuner'!$D$4:$D$20</c:f>
              <c:numCache>
                <c:formatCode>General</c:formatCode>
                <c:ptCount val="16"/>
                <c:pt idx="0">
                  <c:v>193</c:v>
                </c:pt>
                <c:pt idx="1">
                  <c:v>209</c:v>
                </c:pt>
                <c:pt idx="2">
                  <c:v>79</c:v>
                </c:pt>
                <c:pt idx="3">
                  <c:v>17</c:v>
                </c:pt>
                <c:pt idx="4">
                  <c:v>36</c:v>
                </c:pt>
                <c:pt idx="5">
                  <c:v>17</c:v>
                </c:pt>
                <c:pt idx="6">
                  <c:v>9</c:v>
                </c:pt>
                <c:pt idx="7">
                  <c:v>43</c:v>
                </c:pt>
                <c:pt idx="8">
                  <c:v>210</c:v>
                </c:pt>
                <c:pt idx="9">
                  <c:v>154</c:v>
                </c:pt>
                <c:pt idx="10">
                  <c:v>127</c:v>
                </c:pt>
                <c:pt idx="11">
                  <c:v>91</c:v>
                </c:pt>
                <c:pt idx="12">
                  <c:v>83</c:v>
                </c:pt>
                <c:pt idx="13">
                  <c:v>75</c:v>
                </c:pt>
                <c:pt idx="14">
                  <c:v>68</c:v>
                </c:pt>
                <c:pt idx="15">
                  <c:v>68</c:v>
                </c:pt>
              </c:numCache>
            </c:numRef>
          </c:val>
          <c:smooth val="1"/>
          <c:extLst>
            <c:ext xmlns:c16="http://schemas.microsoft.com/office/drawing/2014/chart" uri="{C3380CC4-5D6E-409C-BE32-E72D297353CC}">
              <c16:uniqueId val="{00000002-B185-4D22-8853-EEC0197839E2}"/>
            </c:ext>
          </c:extLst>
        </c:ser>
        <c:dLbls>
          <c:showLegendKey val="0"/>
          <c:showVal val="0"/>
          <c:showCatName val="0"/>
          <c:showSerName val="0"/>
          <c:showPercent val="0"/>
          <c:showBubbleSize val="0"/>
        </c:dLbls>
        <c:marker val="1"/>
        <c:smooth val="0"/>
        <c:axId val="763746168"/>
        <c:axId val="763747808"/>
      </c:lineChart>
      <c:lineChart>
        <c:grouping val="standard"/>
        <c:varyColors val="0"/>
        <c:ser>
          <c:idx val="3"/>
          <c:order val="3"/>
          <c:tx>
            <c:strRef>
              <c:f>'Pivot kommuner'!$E$1:$E$3</c:f>
              <c:strCache>
                <c:ptCount val="1"/>
                <c:pt idx="0">
                  <c:v>Folketall 1. jan - Farsund</c:v>
                </c:pt>
              </c:strCache>
            </c:strRef>
          </c:tx>
          <c:spPr>
            <a:ln w="28575" cap="rnd">
              <a:solidFill>
                <a:schemeClr val="tx1"/>
              </a:solidFill>
              <a:prstDash val="dash"/>
              <a:round/>
            </a:ln>
            <a:effectLst/>
          </c:spPr>
          <c:marker>
            <c:symbol val="none"/>
          </c:marker>
          <c:cat>
            <c:strRef>
              <c:f>'Pivot kommuner'!$A$4:$A$20</c:f>
              <c:strCache>
                <c:ptCount val="16"/>
                <c:pt idx="0">
                  <c:v>2015</c:v>
                </c:pt>
                <c:pt idx="1">
                  <c:v>2016</c:v>
                </c:pt>
                <c:pt idx="2">
                  <c:v>2017</c:v>
                </c:pt>
                <c:pt idx="3">
                  <c:v>2018</c:v>
                </c:pt>
                <c:pt idx="4">
                  <c:v>2019</c:v>
                </c:pt>
                <c:pt idx="5">
                  <c:v>2020</c:v>
                </c:pt>
                <c:pt idx="6">
                  <c:v>2021</c:v>
                </c:pt>
                <c:pt idx="7">
                  <c:v>2022</c:v>
                </c:pt>
                <c:pt idx="8">
                  <c:v>2023</c:v>
                </c:pt>
                <c:pt idx="9">
                  <c:v>2024</c:v>
                </c:pt>
                <c:pt idx="10">
                  <c:v>2025</c:v>
                </c:pt>
                <c:pt idx="11">
                  <c:v>2026</c:v>
                </c:pt>
                <c:pt idx="12">
                  <c:v>2027</c:v>
                </c:pt>
                <c:pt idx="13">
                  <c:v>2028</c:v>
                </c:pt>
                <c:pt idx="14">
                  <c:v>2029</c:v>
                </c:pt>
                <c:pt idx="15">
                  <c:v>2030</c:v>
                </c:pt>
              </c:strCache>
            </c:strRef>
          </c:cat>
          <c:val>
            <c:numRef>
              <c:f>'Pivot kommuner'!$E$4:$E$20</c:f>
              <c:numCache>
                <c:formatCode>#,##0</c:formatCode>
                <c:ptCount val="16"/>
                <c:pt idx="0">
                  <c:v>9596</c:v>
                </c:pt>
                <c:pt idx="1">
                  <c:v>9705</c:v>
                </c:pt>
                <c:pt idx="2">
                  <c:v>9769</c:v>
                </c:pt>
                <c:pt idx="3">
                  <c:v>9726</c:v>
                </c:pt>
                <c:pt idx="4">
                  <c:v>9695</c:v>
                </c:pt>
                <c:pt idx="5">
                  <c:v>9691</c:v>
                </c:pt>
                <c:pt idx="6">
                  <c:v>9645</c:v>
                </c:pt>
                <c:pt idx="7">
                  <c:v>9622</c:v>
                </c:pt>
                <c:pt idx="8">
                  <c:v>9860</c:v>
                </c:pt>
                <c:pt idx="9">
                  <c:v>9876</c:v>
                </c:pt>
                <c:pt idx="10">
                  <c:v>9887</c:v>
                </c:pt>
                <c:pt idx="11">
                  <c:v>9869</c:v>
                </c:pt>
                <c:pt idx="12">
                  <c:v>9851</c:v>
                </c:pt>
                <c:pt idx="13">
                  <c:v>9835</c:v>
                </c:pt>
                <c:pt idx="14">
                  <c:v>9818</c:v>
                </c:pt>
                <c:pt idx="15">
                  <c:v>9803</c:v>
                </c:pt>
              </c:numCache>
            </c:numRef>
          </c:val>
          <c:smooth val="0"/>
          <c:extLst>
            <c:ext xmlns:c16="http://schemas.microsoft.com/office/drawing/2014/chart" uri="{C3380CC4-5D6E-409C-BE32-E72D297353CC}">
              <c16:uniqueId val="{00000003-B185-4D22-8853-EEC0197839E2}"/>
            </c:ext>
          </c:extLst>
        </c:ser>
        <c:dLbls>
          <c:showLegendKey val="0"/>
          <c:showVal val="0"/>
          <c:showCatName val="0"/>
          <c:showSerName val="0"/>
          <c:showPercent val="0"/>
          <c:showBubbleSize val="0"/>
        </c:dLbls>
        <c:marker val="1"/>
        <c:smooth val="0"/>
        <c:axId val="869175440"/>
        <c:axId val="971765424"/>
      </c:lineChart>
      <c:catAx>
        <c:axId val="763746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7808"/>
        <c:crosses val="autoZero"/>
        <c:auto val="1"/>
        <c:lblAlgn val="ctr"/>
        <c:lblOffset val="100"/>
        <c:noMultiLvlLbl val="0"/>
      </c:catAx>
      <c:valAx>
        <c:axId val="763747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Vekstfaktor</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63746168"/>
        <c:crosses val="autoZero"/>
        <c:crossBetween val="between"/>
      </c:valAx>
      <c:valAx>
        <c:axId val="971765424"/>
        <c:scaling>
          <c:orientation val="minMax"/>
        </c:scaling>
        <c:delete val="0"/>
        <c:axPos val="r"/>
        <c:title>
          <c:tx>
            <c:rich>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Folketall</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69175440"/>
        <c:crosses val="max"/>
        <c:crossBetween val="between"/>
      </c:valAx>
      <c:catAx>
        <c:axId val="869175440"/>
        <c:scaling>
          <c:orientation val="minMax"/>
        </c:scaling>
        <c:delete val="1"/>
        <c:axPos val="b"/>
        <c:numFmt formatCode="General" sourceLinked="1"/>
        <c:majorTickMark val="out"/>
        <c:minorTickMark val="none"/>
        <c:tickLblPos val="nextTo"/>
        <c:crossAx val="9717654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lærekontrakter per 1000 innbyggere, privat sektor, 10.2025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barChart>
        <c:barDir val="col"/>
        <c:grouping val="clustered"/>
        <c:varyColors val="0"/>
        <c:ser>
          <c:idx val="0"/>
          <c:order val="0"/>
          <c:tx>
            <c:strRef>
              <c:f>'06.10.25_privat_sektor'!$I$3</c:f>
              <c:strCache>
                <c:ptCount val="1"/>
                <c:pt idx="0">
                  <c:v>Antall kontrakter per 1000 innbyggere</c:v>
                </c:pt>
              </c:strCache>
            </c:strRef>
          </c:tx>
          <c:spPr>
            <a:solidFill>
              <a:srgbClr val="002060"/>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CDB9-4439-9947-7A29104D4E83}"/>
              </c:ext>
            </c:extLst>
          </c:dPt>
          <c:dPt>
            <c:idx val="2"/>
            <c:invertIfNegative val="0"/>
            <c:bubble3D val="0"/>
            <c:spPr>
              <a:solidFill>
                <a:schemeClr val="tx2"/>
              </a:solidFill>
              <a:ln>
                <a:noFill/>
              </a:ln>
              <a:effectLst/>
            </c:spPr>
            <c:extLst>
              <c:ext xmlns:c16="http://schemas.microsoft.com/office/drawing/2014/chart" uri="{C3380CC4-5D6E-409C-BE32-E72D297353CC}">
                <c16:uniqueId val="{00000003-CDB9-4439-9947-7A29104D4E83}"/>
              </c:ext>
            </c:extLst>
          </c:dPt>
          <c:dPt>
            <c:idx val="6"/>
            <c:invertIfNegative val="0"/>
            <c:bubble3D val="0"/>
            <c:spPr>
              <a:solidFill>
                <a:schemeClr val="tx2"/>
              </a:solidFill>
              <a:ln>
                <a:noFill/>
              </a:ln>
              <a:effectLst/>
            </c:spPr>
            <c:extLst>
              <c:ext xmlns:c16="http://schemas.microsoft.com/office/drawing/2014/chart" uri="{C3380CC4-5D6E-409C-BE32-E72D297353CC}">
                <c16:uniqueId val="{00000005-CDB9-4439-9947-7A29104D4E83}"/>
              </c:ext>
            </c:extLst>
          </c:dPt>
          <c:dPt>
            <c:idx val="9"/>
            <c:invertIfNegative val="0"/>
            <c:bubble3D val="0"/>
            <c:spPr>
              <a:solidFill>
                <a:schemeClr val="tx2"/>
              </a:solidFill>
              <a:ln>
                <a:noFill/>
              </a:ln>
              <a:effectLst/>
            </c:spPr>
            <c:extLst>
              <c:ext xmlns:c16="http://schemas.microsoft.com/office/drawing/2014/chart" uri="{C3380CC4-5D6E-409C-BE32-E72D297353CC}">
                <c16:uniqueId val="{00000007-CDB9-4439-9947-7A29104D4E83}"/>
              </c:ext>
            </c:extLst>
          </c:dPt>
          <c:dPt>
            <c:idx val="13"/>
            <c:invertIfNegative val="0"/>
            <c:bubble3D val="0"/>
            <c:spPr>
              <a:solidFill>
                <a:schemeClr val="tx2"/>
              </a:solidFill>
              <a:ln>
                <a:noFill/>
              </a:ln>
              <a:effectLst/>
            </c:spPr>
            <c:extLst>
              <c:ext xmlns:c16="http://schemas.microsoft.com/office/drawing/2014/chart" uri="{C3380CC4-5D6E-409C-BE32-E72D297353CC}">
                <c16:uniqueId val="{00000009-CDB9-4439-9947-7A29104D4E83}"/>
              </c:ext>
            </c:extLst>
          </c:dPt>
          <c:dPt>
            <c:idx val="15"/>
            <c:invertIfNegative val="0"/>
            <c:bubble3D val="0"/>
            <c:spPr>
              <a:solidFill>
                <a:srgbClr val="FFC000"/>
              </a:solidFill>
              <a:ln>
                <a:noFill/>
              </a:ln>
              <a:effectLst/>
            </c:spPr>
            <c:extLst>
              <c:ext xmlns:c16="http://schemas.microsoft.com/office/drawing/2014/chart" uri="{C3380CC4-5D6E-409C-BE32-E72D297353CC}">
                <c16:uniqueId val="{0000000B-CDB9-4439-9947-7A29104D4E83}"/>
              </c:ext>
            </c:extLst>
          </c:dPt>
          <c:dPt>
            <c:idx val="16"/>
            <c:invertIfNegative val="0"/>
            <c:bubble3D val="0"/>
            <c:spPr>
              <a:solidFill>
                <a:schemeClr val="tx2"/>
              </a:solidFill>
              <a:ln>
                <a:noFill/>
              </a:ln>
              <a:effectLst/>
            </c:spPr>
            <c:extLst>
              <c:ext xmlns:c16="http://schemas.microsoft.com/office/drawing/2014/chart" uri="{C3380CC4-5D6E-409C-BE32-E72D297353CC}">
                <c16:uniqueId val="{0000000D-CDB9-4439-9947-7A29104D4E83}"/>
              </c:ext>
            </c:extLst>
          </c:dPt>
          <c:dPt>
            <c:idx val="18"/>
            <c:invertIfNegative val="0"/>
            <c:bubble3D val="0"/>
            <c:spPr>
              <a:solidFill>
                <a:schemeClr val="tx2"/>
              </a:solidFill>
              <a:ln>
                <a:noFill/>
              </a:ln>
              <a:effectLst/>
            </c:spPr>
            <c:extLst>
              <c:ext xmlns:c16="http://schemas.microsoft.com/office/drawing/2014/chart" uri="{C3380CC4-5D6E-409C-BE32-E72D297353CC}">
                <c16:uniqueId val="{0000000F-CDB9-4439-9947-7A29104D4E83}"/>
              </c:ext>
            </c:extLst>
          </c:dPt>
          <c:dPt>
            <c:idx val="22"/>
            <c:invertIfNegative val="0"/>
            <c:bubble3D val="0"/>
            <c:spPr>
              <a:solidFill>
                <a:schemeClr val="tx2"/>
              </a:solidFill>
              <a:ln>
                <a:noFill/>
              </a:ln>
              <a:effectLst/>
            </c:spPr>
            <c:extLst>
              <c:ext xmlns:c16="http://schemas.microsoft.com/office/drawing/2014/chart" uri="{C3380CC4-5D6E-409C-BE32-E72D297353CC}">
                <c16:uniqueId val="{00000011-CDB9-4439-9947-7A29104D4E83}"/>
              </c:ext>
            </c:extLst>
          </c:dPt>
          <c:dPt>
            <c:idx val="23"/>
            <c:invertIfNegative val="0"/>
            <c:bubble3D val="0"/>
            <c:spPr>
              <a:solidFill>
                <a:schemeClr val="tx2"/>
              </a:solidFill>
              <a:ln>
                <a:noFill/>
              </a:ln>
              <a:effectLst/>
            </c:spPr>
            <c:extLst>
              <c:ext xmlns:c16="http://schemas.microsoft.com/office/drawing/2014/chart" uri="{C3380CC4-5D6E-409C-BE32-E72D297353CC}">
                <c16:uniqueId val="{00000013-CDB9-4439-9947-7A29104D4E83}"/>
              </c:ext>
            </c:extLst>
          </c:dPt>
          <c:dPt>
            <c:idx val="24"/>
            <c:invertIfNegative val="0"/>
            <c:bubble3D val="0"/>
            <c:spPr>
              <a:solidFill>
                <a:schemeClr val="tx2"/>
              </a:solidFill>
              <a:ln>
                <a:noFill/>
              </a:ln>
              <a:effectLst/>
            </c:spPr>
            <c:extLst>
              <c:ext xmlns:c16="http://schemas.microsoft.com/office/drawing/2014/chart" uri="{C3380CC4-5D6E-409C-BE32-E72D297353CC}">
                <c16:uniqueId val="{00000015-CDB9-4439-9947-7A29104D4E83}"/>
              </c:ext>
            </c:extLst>
          </c:dPt>
          <c:dPt>
            <c:idx val="25"/>
            <c:invertIfNegative val="0"/>
            <c:bubble3D val="0"/>
            <c:spPr>
              <a:solidFill>
                <a:schemeClr val="accent1"/>
              </a:solidFill>
              <a:ln>
                <a:noFill/>
              </a:ln>
              <a:effectLst/>
            </c:spPr>
            <c:extLst>
              <c:ext xmlns:c16="http://schemas.microsoft.com/office/drawing/2014/chart" uri="{C3380CC4-5D6E-409C-BE32-E72D297353CC}">
                <c16:uniqueId val="{00000017-CDB9-4439-9947-7A29104D4E83}"/>
              </c:ext>
            </c:extLst>
          </c:dPt>
          <c:cat>
            <c:strRef>
              <c:f>'06.10.25_privat_sektor'!$H$4:$H$29</c:f>
              <c:strCache>
                <c:ptCount val="26"/>
                <c:pt idx="0">
                  <c:v>Iveland</c:v>
                </c:pt>
                <c:pt idx="1">
                  <c:v>Vegårshei</c:v>
                </c:pt>
                <c:pt idx="2">
                  <c:v>Gjerstad</c:v>
                </c:pt>
                <c:pt idx="3">
                  <c:v>Bygland</c:v>
                </c:pt>
                <c:pt idx="4">
                  <c:v>Sirdal</c:v>
                </c:pt>
                <c:pt idx="5">
                  <c:v>Valle</c:v>
                </c:pt>
                <c:pt idx="6">
                  <c:v>Åmli</c:v>
                </c:pt>
                <c:pt idx="7">
                  <c:v>Vennesla</c:v>
                </c:pt>
                <c:pt idx="8">
                  <c:v>Tvedestrand</c:v>
                </c:pt>
                <c:pt idx="9">
                  <c:v>Arendal</c:v>
                </c:pt>
                <c:pt idx="10">
                  <c:v>Lillesand</c:v>
                </c:pt>
                <c:pt idx="11">
                  <c:v>Kvinesdal</c:v>
                </c:pt>
                <c:pt idx="12">
                  <c:v>Bykle</c:v>
                </c:pt>
                <c:pt idx="13">
                  <c:v>Grimstad</c:v>
                </c:pt>
                <c:pt idx="14">
                  <c:v>Risør</c:v>
                </c:pt>
                <c:pt idx="15">
                  <c:v>Agder</c:v>
                </c:pt>
                <c:pt idx="16">
                  <c:v>Åseral</c:v>
                </c:pt>
                <c:pt idx="17">
                  <c:v>Lindesnes</c:v>
                </c:pt>
                <c:pt idx="18">
                  <c:v>Froland</c:v>
                </c:pt>
                <c:pt idx="19">
                  <c:v>Evje og Hornnes</c:v>
                </c:pt>
                <c:pt idx="20">
                  <c:v>Lyngdal</c:v>
                </c:pt>
                <c:pt idx="21">
                  <c:v>Birkenes</c:v>
                </c:pt>
                <c:pt idx="22">
                  <c:v>Kristiansand</c:v>
                </c:pt>
                <c:pt idx="23">
                  <c:v>Flekkefjord</c:v>
                </c:pt>
                <c:pt idx="24">
                  <c:v>Hægebostad</c:v>
                </c:pt>
                <c:pt idx="25">
                  <c:v>Farsund</c:v>
                </c:pt>
              </c:strCache>
            </c:strRef>
          </c:cat>
          <c:val>
            <c:numRef>
              <c:f>'06.10.25_privat_sektor'!$I$4:$I$29</c:f>
              <c:numCache>
                <c:formatCode>0</c:formatCode>
                <c:ptCount val="26"/>
                <c:pt idx="0">
                  <c:v>1.4295925661186561</c:v>
                </c:pt>
                <c:pt idx="1">
                  <c:v>2.1881838074398248</c:v>
                </c:pt>
                <c:pt idx="2">
                  <c:v>2.407704654895666</c:v>
                </c:pt>
                <c:pt idx="3">
                  <c:v>2.5817555938037868</c:v>
                </c:pt>
                <c:pt idx="4">
                  <c:v>3.1545741324921135</c:v>
                </c:pt>
                <c:pt idx="5">
                  <c:v>4.1493775933609962</c:v>
                </c:pt>
                <c:pt idx="6">
                  <c:v>4.4994375703037122</c:v>
                </c:pt>
                <c:pt idx="7">
                  <c:v>6.145179874535911</c:v>
                </c:pt>
                <c:pt idx="8">
                  <c:v>6.1881188118811883</c:v>
                </c:pt>
                <c:pt idx="9">
                  <c:v>6.8716715341006704</c:v>
                </c:pt>
                <c:pt idx="10">
                  <c:v>7.2439065962161235</c:v>
                </c:pt>
                <c:pt idx="11">
                  <c:v>7.6261560928119421</c:v>
                </c:pt>
                <c:pt idx="12">
                  <c:v>7.6997112608277192</c:v>
                </c:pt>
                <c:pt idx="13">
                  <c:v>8.2221959951217585</c:v>
                </c:pt>
                <c:pt idx="14">
                  <c:v>8.5240017945266935</c:v>
                </c:pt>
                <c:pt idx="15">
                  <c:v>8.5571157212559132</c:v>
                </c:pt>
                <c:pt idx="16">
                  <c:v>8.7431693989071047</c:v>
                </c:pt>
                <c:pt idx="17">
                  <c:v>8.9195557051497811</c:v>
                </c:pt>
                <c:pt idx="18">
                  <c:v>9.1054313099041533</c:v>
                </c:pt>
                <c:pt idx="19">
                  <c:v>9.143155694879832</c:v>
                </c:pt>
                <c:pt idx="20">
                  <c:v>9.2924832091268748</c:v>
                </c:pt>
                <c:pt idx="21">
                  <c:v>9.6065028634768161</c:v>
                </c:pt>
                <c:pt idx="22">
                  <c:v>9.8290489845289759</c:v>
                </c:pt>
                <c:pt idx="23">
                  <c:v>9.9689141387072571</c:v>
                </c:pt>
                <c:pt idx="24">
                  <c:v>11.198208286674133</c:v>
                </c:pt>
                <c:pt idx="25">
                  <c:v>12.145748987854251</c:v>
                </c:pt>
              </c:numCache>
            </c:numRef>
          </c:val>
          <c:extLst>
            <c:ext xmlns:c16="http://schemas.microsoft.com/office/drawing/2014/chart" uri="{C3380CC4-5D6E-409C-BE32-E72D297353CC}">
              <c16:uniqueId val="{00000018-CDB9-4439-9947-7A29104D4E83}"/>
            </c:ext>
          </c:extLst>
        </c:ser>
        <c:dLbls>
          <c:showLegendKey val="0"/>
          <c:showVal val="0"/>
          <c:showCatName val="0"/>
          <c:showSerName val="0"/>
          <c:showPercent val="0"/>
          <c:showBubbleSize val="0"/>
        </c:dLbls>
        <c:gapWidth val="219"/>
        <c:overlap val="-27"/>
        <c:axId val="1308991968"/>
        <c:axId val="1308990528"/>
      </c:barChart>
      <c:catAx>
        <c:axId val="130899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0528"/>
        <c:crosses val="autoZero"/>
        <c:auto val="1"/>
        <c:lblAlgn val="ctr"/>
        <c:lblOffset val="100"/>
        <c:noMultiLvlLbl val="0"/>
      </c:catAx>
      <c:valAx>
        <c:axId val="130899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308991968"/>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nb-NO"/>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[Kommunefakta.xlsx]Deltid kvinner!Pivottabell15</c:name>
    <c:fmtId val="-1"/>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a:t>
            </a:r>
            <a:r>
              <a:rPr lang="nb-NO" baseline="0">
                <a:solidFill>
                  <a:sysClr val="windowText" lastClr="000000"/>
                </a:solidFill>
                <a:latin typeface="Arial" panose="020B0604020202020204" pitchFamily="34" charset="0"/>
                <a:cs typeface="Arial" panose="020B0604020202020204" pitchFamily="34" charset="0"/>
              </a:rPr>
              <a:t> deltid, kvinner 20-66 år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chemeClr val="accent1"/>
            </a:solidFill>
            <a:round/>
          </a:ln>
          <a:effectLst/>
        </c:spPr>
        <c:marker>
          <c:symbol val="triangle"/>
          <c:size val="5"/>
          <c:spPr>
            <a:solidFill>
              <a:schemeClr val="accent1"/>
            </a:solidFill>
            <a:ln w="9525">
              <a:solidFill>
                <a:schemeClr val="accent1"/>
              </a:solidFill>
            </a:ln>
            <a:effectLst/>
          </c:spPr>
        </c:marker>
        <c:dLbl>
          <c:idx val="0"/>
          <c:spPr>
            <a:no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w="28575" cap="rnd">
            <a:solidFill>
              <a:schemeClr val="accent1"/>
            </a:solidFill>
            <a:prstDash val="dash"/>
            <a:round/>
          </a:ln>
          <a:effectLst/>
        </c:spPr>
        <c:marker>
          <c:symbol val="none"/>
        </c:marker>
        <c:dLbl>
          <c:idx val="0"/>
          <c:spPr>
            <a:no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'Deltid kvinner'!$B$3:$B$4</c:f>
              <c:strCache>
                <c:ptCount val="1"/>
                <c:pt idx="0">
                  <c:v>Agder</c:v>
                </c:pt>
              </c:strCache>
            </c:strRef>
          </c:tx>
          <c:spPr>
            <a:ln w="28575" cap="rnd">
              <a:solidFill>
                <a:schemeClr val="accent1"/>
              </a:solidFill>
              <a:round/>
            </a:ln>
            <a:effectLst/>
          </c:spPr>
          <c:marker>
            <c:symbol val="triangle"/>
            <c:size val="5"/>
            <c:spPr>
              <a:solidFill>
                <a:schemeClr val="accent1"/>
              </a:solidFill>
              <a:ln w="9525">
                <a:solidFill>
                  <a:schemeClr val="accent1"/>
                </a:solidFill>
              </a:ln>
              <a:effectLst/>
            </c:spPr>
          </c:marker>
          <c:dLbls>
            <c:spPr>
              <a:solidFill>
                <a:srgbClr val="FFFFFF"/>
              </a:solidFill>
              <a:ln>
                <a:solidFill>
                  <a:schemeClr val="accent1"/>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kvinner'!$B$5:$B$14</c:f>
              <c:numCache>
                <c:formatCode>General</c:formatCode>
                <c:ptCount val="9"/>
                <c:pt idx="0">
                  <c:v>54.6</c:v>
                </c:pt>
                <c:pt idx="1">
                  <c:v>51.6</c:v>
                </c:pt>
                <c:pt idx="2">
                  <c:v>50.2</c:v>
                </c:pt>
                <c:pt idx="3">
                  <c:v>48.9</c:v>
                </c:pt>
                <c:pt idx="4">
                  <c:v>47.3</c:v>
                </c:pt>
                <c:pt idx="5">
                  <c:v>46.5</c:v>
                </c:pt>
                <c:pt idx="6">
                  <c:v>46</c:v>
                </c:pt>
                <c:pt idx="7">
                  <c:v>44.6</c:v>
                </c:pt>
                <c:pt idx="8">
                  <c:v>43.9</c:v>
                </c:pt>
              </c:numCache>
            </c:numRef>
          </c:val>
          <c:smooth val="0"/>
          <c:extLst>
            <c:ext xmlns:c16="http://schemas.microsoft.com/office/drawing/2014/chart" uri="{C3380CC4-5D6E-409C-BE32-E72D297353CC}">
              <c16:uniqueId val="{00000000-437A-4EE0-B1BA-8B2B6E832B5A}"/>
            </c:ext>
          </c:extLst>
        </c:ser>
        <c:ser>
          <c:idx val="1"/>
          <c:order val="1"/>
          <c:tx>
            <c:strRef>
              <c:f>'Deltid kvinner'!$C$3:$C$4</c:f>
              <c:strCache>
                <c:ptCount val="1"/>
                <c:pt idx="0">
                  <c:v>Norge</c:v>
                </c:pt>
              </c:strCache>
            </c:strRef>
          </c:tx>
          <c:spPr>
            <a:ln w="28575" cap="rnd">
              <a:solidFill>
                <a:schemeClr val="accent2"/>
              </a:solidFill>
              <a:prstDash val="dash"/>
              <a:round/>
            </a:ln>
            <a:effectLst/>
          </c:spPr>
          <c:marker>
            <c:symbol val="none"/>
          </c:marker>
          <c:dLbls>
            <c:spPr>
              <a:solidFill>
                <a:srgbClr val="FFFFFF"/>
              </a:solidFill>
              <a:ln>
                <a:solidFill>
                  <a:schemeClr val="accent4">
                    <a:lumMod val="40000"/>
                    <a:lumOff val="60000"/>
                  </a:schemeClr>
                </a:solid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'Deltid kvinner'!$A$5:$A$14</c:f>
              <c:strCache>
                <c:ptCount val="9"/>
                <c:pt idx="0">
                  <c:v>2015</c:v>
                </c:pt>
                <c:pt idx="1">
                  <c:v>2016</c:v>
                </c:pt>
                <c:pt idx="2">
                  <c:v>2017</c:v>
                </c:pt>
                <c:pt idx="3">
                  <c:v>2018</c:v>
                </c:pt>
                <c:pt idx="4">
                  <c:v>2019</c:v>
                </c:pt>
                <c:pt idx="5">
                  <c:v>2020</c:v>
                </c:pt>
                <c:pt idx="6">
                  <c:v>2021</c:v>
                </c:pt>
                <c:pt idx="7">
                  <c:v>2022</c:v>
                </c:pt>
                <c:pt idx="8">
                  <c:v>2023</c:v>
                </c:pt>
              </c:strCache>
            </c:strRef>
          </c:cat>
          <c:val>
            <c:numRef>
              <c:f>'Deltid kvinner'!$C$5:$C$14</c:f>
              <c:numCache>
                <c:formatCode>General</c:formatCode>
                <c:ptCount val="9"/>
                <c:pt idx="0">
                  <c:v>43.1</c:v>
                </c:pt>
                <c:pt idx="1">
                  <c:v>40.799999999999997</c:v>
                </c:pt>
                <c:pt idx="2">
                  <c:v>39.700000000000003</c:v>
                </c:pt>
                <c:pt idx="3">
                  <c:v>38.9</c:v>
                </c:pt>
                <c:pt idx="4">
                  <c:v>37.700000000000003</c:v>
                </c:pt>
                <c:pt idx="5">
                  <c:v>37.299999999999997</c:v>
                </c:pt>
                <c:pt idx="6">
                  <c:v>36.6</c:v>
                </c:pt>
                <c:pt idx="7">
                  <c:v>35.4</c:v>
                </c:pt>
                <c:pt idx="8">
                  <c:v>34.299999999999997</c:v>
                </c:pt>
              </c:numCache>
            </c:numRef>
          </c:val>
          <c:smooth val="0"/>
          <c:extLst>
            <c:ext xmlns:c16="http://schemas.microsoft.com/office/drawing/2014/chart" uri="{C3380CC4-5D6E-409C-BE32-E72D297353CC}">
              <c16:uniqueId val="{00000001-437A-4EE0-B1BA-8B2B6E832B5A}"/>
            </c:ext>
          </c:extLst>
        </c:ser>
        <c:dLbls>
          <c:showLegendKey val="0"/>
          <c:showVal val="0"/>
          <c:showCatName val="0"/>
          <c:showSerName val="0"/>
          <c:showPercent val="0"/>
          <c:showBubbleSize val="0"/>
        </c:dLbls>
        <c:marker val="1"/>
        <c:smooth val="0"/>
        <c:axId val="141769216"/>
        <c:axId val="2125729520"/>
      </c:lineChart>
      <c:catAx>
        <c:axId val="14176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2125729520"/>
        <c:crosses val="autoZero"/>
        <c:auto val="1"/>
        <c:lblAlgn val="ctr"/>
        <c:lblOffset val="100"/>
        <c:noMultiLvlLbl val="0"/>
      </c:catAx>
      <c:valAx>
        <c:axId val="2125729520"/>
        <c:scaling>
          <c:orientation val="minMax"/>
          <c:max val="8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69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lumMod val="15000"/>
          <a:lumOff val="85000"/>
        </a:schemeClr>
      </a:solidFill>
      <a:round/>
    </a:ln>
    <a:effectLst>
      <a:outerShdw blurRad="50800" dist="50800" dir="5400000" algn="ctr" rotWithShape="0">
        <a:schemeClr val="bg1">
          <a:lumMod val="65000"/>
        </a:schemeClr>
      </a:outerShdw>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[Sysselsetting_landbakgrunn.xlsx]Pivot!Pivottabell4</c:name>
    <c:fmtId val="21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Andel sysselsatte over tid, landbakgrunn og kjønn (20-66 år)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4"/>
      </c:pivotFmt>
      <c:pivotFmt>
        <c:idx val="5"/>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9"/>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3"/>
        <c:spPr>
          <a:solidFill>
            <a:srgbClr val="00B050"/>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Pivot!$B$3:$B$4</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Pivot!$B$5:$B$11</c:f>
              <c:numCache>
                <c:formatCode>General</c:formatCode>
                <c:ptCount val="4"/>
                <c:pt idx="0">
                  <c:v>73.900000000000006</c:v>
                </c:pt>
                <c:pt idx="1">
                  <c:v>79.599999999999994</c:v>
                </c:pt>
                <c:pt idx="2">
                  <c:v>58.8</c:v>
                </c:pt>
                <c:pt idx="3">
                  <c:v>61.8</c:v>
                </c:pt>
              </c:numCache>
            </c:numRef>
          </c:val>
          <c:extLst>
            <c:ext xmlns:c16="http://schemas.microsoft.com/office/drawing/2014/chart" uri="{C3380CC4-5D6E-409C-BE32-E72D297353CC}">
              <c16:uniqueId val="{00000000-8739-4BDE-8FC0-8EE1FD864079}"/>
            </c:ext>
          </c:extLst>
        </c:ser>
        <c:ser>
          <c:idx val="1"/>
          <c:order val="1"/>
          <c:tx>
            <c:strRef>
              <c:f>Pivot!$C$3:$C$4</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Pivot!$C$5:$C$11</c:f>
              <c:numCache>
                <c:formatCode>General</c:formatCode>
                <c:ptCount val="4"/>
                <c:pt idx="0">
                  <c:v>74.3</c:v>
                </c:pt>
                <c:pt idx="1">
                  <c:v>80.2</c:v>
                </c:pt>
                <c:pt idx="2">
                  <c:v>46.2</c:v>
                </c:pt>
                <c:pt idx="3">
                  <c:v>51.1</c:v>
                </c:pt>
              </c:numCache>
            </c:numRef>
          </c:val>
          <c:extLst>
            <c:ext xmlns:c16="http://schemas.microsoft.com/office/drawing/2014/chart" uri="{C3380CC4-5D6E-409C-BE32-E72D297353CC}">
              <c16:uniqueId val="{00000001-8739-4BDE-8FC0-8EE1FD864079}"/>
            </c:ext>
          </c:extLst>
        </c:ser>
        <c:ser>
          <c:idx val="2"/>
          <c:order val="2"/>
          <c:tx>
            <c:strRef>
              <c:f>Pivot!$D$3:$D$4</c:f>
              <c:strCache>
                <c:ptCount val="1"/>
                <c:pt idx="0">
                  <c:v>2023</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Pivot!$D$5:$D$11</c:f>
              <c:numCache>
                <c:formatCode>General</c:formatCode>
                <c:ptCount val="4"/>
                <c:pt idx="0">
                  <c:v>73.900000000000006</c:v>
                </c:pt>
                <c:pt idx="1">
                  <c:v>80.3</c:v>
                </c:pt>
                <c:pt idx="2">
                  <c:v>42.5</c:v>
                </c:pt>
                <c:pt idx="3">
                  <c:v>41.2</c:v>
                </c:pt>
              </c:numCache>
            </c:numRef>
          </c:val>
          <c:extLst>
            <c:ext xmlns:c16="http://schemas.microsoft.com/office/drawing/2014/chart" uri="{C3380CC4-5D6E-409C-BE32-E72D297353CC}">
              <c16:uniqueId val="{00000002-8739-4BDE-8FC0-8EE1FD864079}"/>
            </c:ext>
          </c:extLst>
        </c:ser>
        <c:ser>
          <c:idx val="3"/>
          <c:order val="3"/>
          <c:tx>
            <c:strRef>
              <c:f>Pivot!$E$3:$E$4</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Pivot!$A$5:$A$11</c:f>
              <c:multiLvlStrCache>
                <c:ptCount val="4"/>
                <c:lvl>
                  <c:pt idx="0">
                    <c:v>Kvinner</c:v>
                  </c:pt>
                  <c:pt idx="1">
                    <c:v>Menn</c:v>
                  </c:pt>
                  <c:pt idx="2">
                    <c:v>Kvinner</c:v>
                  </c:pt>
                  <c:pt idx="3">
                    <c:v>Menn</c:v>
                  </c:pt>
                </c:lvl>
                <c:lvl>
                  <c:pt idx="0">
                    <c:v>Befolkningen ekskl. innvandrere</c:v>
                  </c:pt>
                  <c:pt idx="2">
                    <c:v>Innvandrere gruppe 2</c:v>
                  </c:pt>
                </c:lvl>
              </c:multiLvlStrCache>
            </c:multiLvlStrRef>
          </c:cat>
          <c:val>
            <c:numRef>
              <c:f>Pivot!$E$5:$E$11</c:f>
              <c:numCache>
                <c:formatCode>General</c:formatCode>
                <c:ptCount val="4"/>
                <c:pt idx="0">
                  <c:v>74.3</c:v>
                </c:pt>
                <c:pt idx="1">
                  <c:v>80.5</c:v>
                </c:pt>
                <c:pt idx="2">
                  <c:v>50.9</c:v>
                </c:pt>
                <c:pt idx="3">
                  <c:v>54.3</c:v>
                </c:pt>
              </c:numCache>
            </c:numRef>
          </c:val>
          <c:extLst>
            <c:ext xmlns:c16="http://schemas.microsoft.com/office/drawing/2014/chart" uri="{C3380CC4-5D6E-409C-BE32-E72D297353CC}">
              <c16:uniqueId val="{00000003-8739-4BDE-8FC0-8EE1FD864079}"/>
            </c:ext>
          </c:extLst>
        </c:ser>
        <c:dLbls>
          <c:dLblPos val="outEnd"/>
          <c:showLegendKey val="0"/>
          <c:showVal val="1"/>
          <c:showCatName val="0"/>
          <c:showSerName val="0"/>
          <c:showPercent val="0"/>
          <c:showBubbleSize val="0"/>
        </c:dLbls>
        <c:gapWidth val="219"/>
        <c:overlap val="-27"/>
        <c:axId val="1568375855"/>
        <c:axId val="36535088"/>
      </c:barChart>
      <c:catAx>
        <c:axId val="1568375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36535088"/>
        <c:crosses val="autoZero"/>
        <c:auto val="1"/>
        <c:lblAlgn val="ctr"/>
        <c:lblOffset val="100"/>
        <c:noMultiLvlLbl val="0"/>
      </c:catAx>
      <c:valAx>
        <c:axId val="3653508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837585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[Vedvarende__lavinntekt.xlsx]Pivot_BRUK_DENNE!Pivottabell3</c:name>
    <c:fmtId val="202"/>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b="0" i="0" u="none" strike="noStrike" kern="1200" spc="0" baseline="0" dirty="0">
                <a:solidFill>
                  <a:sysClr val="windowText" lastClr="000000"/>
                </a:solidFill>
                <a:latin typeface="Arial" panose="020B0604020202020204" pitchFamily="34" charset="0"/>
                <a:cs typeface="Arial" panose="020B0604020202020204" pitchFamily="34" charset="0"/>
              </a:rPr>
              <a:t>Andel personer i husholdninger med vedvarende lavinntekt (EU60)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layout>
            <c:manualLayout>
              <c:x val="9.365487024990364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4"/>
        <c:dLbl>
          <c:idx val="0"/>
          <c:layout>
            <c:manualLayout>
              <c:x val="9.3654870249903644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dLbl>
          <c:idx val="0"/>
          <c:layout>
            <c:manualLayout>
              <c:x val="1.092640152915542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6"/>
        <c:dLbl>
          <c:idx val="0"/>
          <c:layout>
            <c:manualLayout>
              <c:x val="1.2487316033320485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7"/>
        <c:dLbl>
          <c:idx val="0"/>
          <c:layout>
            <c:manualLayout>
              <c:x val="1.4048230537485489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8"/>
        <c:dLbl>
          <c:idx val="0"/>
          <c:layout>
            <c:manualLayout>
              <c:x val="1.404823053748554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9"/>
        <c:dLbl>
          <c:idx val="0"/>
          <c:layout>
            <c:manualLayout>
              <c:x val="1.8730974049980729E-2"/>
              <c:y val="-2.989745081423486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0"/>
        <c:dLbl>
          <c:idx val="0"/>
          <c:layout>
            <c:manualLayout>
              <c:x val="1.873097404998061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1"/>
        <c:dLbl>
          <c:idx val="0"/>
          <c:layout>
            <c:manualLayout>
              <c:x val="1.404823053748543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2"/>
        <c:dLbl>
          <c:idx val="0"/>
          <c:layout>
            <c:manualLayout>
              <c:x val="1.24873160333204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layout>
            <c:manualLayout>
              <c:x val="1.0627798015889308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5"/>
        <c:dLbl>
          <c:idx val="0"/>
          <c:layout>
            <c:manualLayout>
              <c:x val="1.0627798015889308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6"/>
        <c:dLbl>
          <c:idx val="0"/>
          <c:layout>
            <c:manualLayout>
              <c:x val="7.591284297063810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7"/>
        <c:dLbl>
          <c:idx val="0"/>
          <c:layout>
            <c:manualLayout>
              <c:x val="9.10954115647651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8"/>
        <c:dLbl>
          <c:idx val="0"/>
          <c:layout>
            <c:manualLayout>
              <c:x val="1.366431173471491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9"/>
        <c:dLbl>
          <c:idx val="0"/>
          <c:layout>
            <c:manualLayout>
              <c:x val="1.6700825453540385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0"/>
        <c:dLbl>
          <c:idx val="0"/>
          <c:layout>
            <c:manualLayout>
              <c:x val="9.109541156476573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1"/>
        <c:dLbl>
          <c:idx val="0"/>
          <c:layout>
            <c:manualLayout>
              <c:x val="1.3664311734714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2"/>
        <c:dLbl>
          <c:idx val="0"/>
          <c:layout>
            <c:manualLayout>
              <c:x val="1.518256859412762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3"/>
        <c:dLbl>
          <c:idx val="0"/>
          <c:layout>
            <c:manualLayout>
              <c:x val="1.36643117347146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3"/>
          </a:solidFill>
          <a:ln>
            <a:noFill/>
          </a:ln>
          <a:effectLst/>
        </c:spPr>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3"/>
          </a:solidFill>
          <a:ln>
            <a:noFill/>
          </a:ln>
          <a:effectLst/>
        </c:spPr>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3"/>
          </a:solidFill>
          <a:ln>
            <a:noFill/>
          </a:ln>
          <a:effectLst/>
        </c:spPr>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3"/>
          </a:solidFill>
          <a:ln>
            <a:noFill/>
          </a:ln>
          <a:effectLst/>
        </c:spPr>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3"/>
          </a:solidFill>
          <a:ln>
            <a:noFill/>
          </a:ln>
          <a:effectLst/>
        </c:spPr>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3"/>
          </a:solidFill>
          <a:ln>
            <a:noFill/>
          </a:ln>
          <a:effectLst/>
        </c:spPr>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3"/>
          </a:solidFill>
          <a:ln>
            <a:noFill/>
          </a:ln>
          <a:effectLst/>
        </c:spPr>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3"/>
          </a:solidFill>
          <a:ln>
            <a:noFill/>
          </a:ln>
          <a:effectLst/>
        </c:spPr>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dLbl>
          <c:idx val="0"/>
          <c:layout>
            <c:manualLayout>
              <c:x val="1.2650219803794592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8"/>
        <c:dLbl>
          <c:idx val="0"/>
          <c:layout>
            <c:manualLayout>
              <c:x val="9.4876648528459447E-3"/>
              <c:y val="6.523155532830031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9"/>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0"/>
        <c:dLbl>
          <c:idx val="0"/>
          <c:layout>
            <c:manualLayout>
              <c:x val="1.1068942328320269E-2"/>
              <c:y val="3.2615777664149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1"/>
        <c:dLbl>
          <c:idx val="0"/>
          <c:layout>
            <c:manualLayout>
              <c:x val="1.423149727926885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2"/>
        <c:dLbl>
          <c:idx val="0"/>
          <c:layout>
            <c:manualLayout>
              <c:x val="1.7394052230217449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3"/>
        <c:dLbl>
          <c:idx val="0"/>
          <c:layout>
            <c:manualLayout>
              <c:x val="1.423149727926891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4"/>
        <c:dLbl>
          <c:idx val="0"/>
          <c:layout>
            <c:manualLayout>
              <c:x val="1.42314972792689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5"/>
        <c:dLbl>
          <c:idx val="0"/>
          <c:layout>
            <c:manualLayout>
              <c:x val="1.2650219803794592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6"/>
        <c:dLbl>
          <c:idx val="0"/>
          <c:layout>
            <c:manualLayout>
              <c:x val="1.8975329705691775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dLbl>
          <c:idx val="0"/>
          <c:layout>
            <c:manualLayout>
              <c:x val="1.2458146880080253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dLbl>
          <c:idx val="0"/>
          <c:layout>
            <c:manualLayout>
              <c:x val="1.2458146880080224E-2"/>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dLbl>
          <c:idx val="0"/>
          <c:layout>
            <c:manualLayout>
              <c:x val="7.786341800050118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dLbl>
          <c:idx val="0"/>
          <c:layout>
            <c:manualLayout>
              <c:x val="1.868722032012031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dLbl>
          <c:idx val="0"/>
          <c:layout>
            <c:manualLayout>
              <c:x val="6.2290734400401405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dLbl>
          <c:idx val="0"/>
          <c:layout>
            <c:manualLayout>
              <c:x val="1.5572683600100352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dLbl>
          <c:idx val="0"/>
          <c:layout>
            <c:manualLayout>
              <c:x val="1.09008785200702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3"/>
          </a:solidFill>
          <a:ln>
            <a:noFill/>
          </a:ln>
          <a:effectLst/>
        </c:spPr>
        <c:dLbl>
          <c:idx val="0"/>
          <c:layout>
            <c:manualLayout>
              <c:x val="1.393404381921533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3"/>
          </a:solidFill>
          <a:ln>
            <a:noFill/>
          </a:ln>
          <a:effectLst/>
        </c:spPr>
        <c:dLbl>
          <c:idx val="0"/>
          <c:layout>
            <c:manualLayout>
              <c:x val="7.74113545511961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3"/>
          </a:solidFill>
          <a:ln>
            <a:noFill/>
          </a:ln>
          <a:effectLst/>
        </c:spPr>
        <c:dLbl>
          <c:idx val="0"/>
          <c:layout>
            <c:manualLayout>
              <c:x val="1.39340438192152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3"/>
          </a:solidFill>
          <a:ln>
            <a:noFill/>
          </a:ln>
          <a:effectLst/>
        </c:spPr>
        <c:dLbl>
          <c:idx val="0"/>
          <c:layout>
            <c:manualLayout>
              <c:x val="6.192908364095655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3"/>
          </a:solidFill>
          <a:ln>
            <a:noFill/>
          </a:ln>
          <a:effectLst/>
        </c:spPr>
        <c:dLbl>
          <c:idx val="0"/>
          <c:layout>
            <c:manualLayout>
              <c:x val="1.2385816728191423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3"/>
          </a:solidFill>
          <a:ln>
            <a:noFill/>
          </a:ln>
          <a:effectLst/>
        </c:spPr>
        <c:dLbl>
          <c:idx val="0"/>
          <c:layout>
            <c:manualLayout>
              <c:x val="1.393404381921523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3"/>
          </a:solidFill>
          <a:ln>
            <a:noFill/>
          </a:ln>
          <a:effectLst/>
        </c:spPr>
        <c:dLbl>
          <c:idx val="0"/>
          <c:layout>
            <c:manualLayout>
              <c:x val="1.39340438192153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3"/>
          </a:solidFill>
          <a:ln>
            <a:noFill/>
          </a:ln>
          <a:effectLst/>
        </c:spPr>
        <c:dLbl>
          <c:idx val="0"/>
          <c:layout>
            <c:manualLayout>
              <c:x val="1.0837589637167496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3"/>
          </a:solidFill>
          <a:ln>
            <a:noFill/>
          </a:ln>
          <a:effectLst/>
        </c:spPr>
        <c:dLbl>
          <c:idx val="0"/>
          <c:layout>
            <c:manualLayout>
              <c:x val="1.083758963716749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3"/>
          </a:solidFill>
          <a:ln>
            <a:noFill/>
          </a:ln>
          <a:effectLst/>
        </c:spPr>
        <c:dLbl>
          <c:idx val="0"/>
          <c:layout>
            <c:manualLayout>
              <c:x val="1.5482270910239279E-2"/>
              <c:y val="-1.6307888832075228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dLbl>
          <c:idx val="0"/>
          <c:layout>
            <c:manualLayout>
              <c:x val="9.3001616177691027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1"/>
        <c:dLbl>
          <c:idx val="0"/>
          <c:layout>
            <c:manualLayout>
              <c:x val="1.3950242426653823E-2"/>
              <c:y val="3.261577766415075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2"/>
        <c:dLbl>
          <c:idx val="0"/>
          <c:layout>
            <c:manualLayout>
              <c:x val="1.085018855406408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3"/>
        <c:dLbl>
          <c:idx val="0"/>
          <c:layout>
            <c:manualLayout>
              <c:x val="1.2400215490358954E-2"/>
              <c:y val="-9.784733299245167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4"/>
        <c:dLbl>
          <c:idx val="0"/>
          <c:layout>
            <c:manualLayout>
              <c:x val="7.7501346814742326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5"/>
        <c:dLbl>
          <c:idx val="0"/>
          <c:layout>
            <c:manualLayout>
              <c:x val="9.3001616177691877E-3"/>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6"/>
        <c:dLbl>
          <c:idx val="0"/>
          <c:layout>
            <c:manualLayout>
              <c:x val="9.300161617769201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dLbl>
          <c:idx val="0"/>
          <c:layout>
            <c:manualLayout>
              <c:x val="7.5312538138091268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dLbl>
          <c:idx val="0"/>
          <c:layout>
            <c:manualLayout>
              <c:x val="9.0375045765709421E-3"/>
              <c:y val="-3.261577766415105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dLbl>
          <c:idx val="0"/>
          <c:layout>
            <c:manualLayout>
              <c:x val="9.0375045765709698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layout>
            <c:manualLayout>
              <c:x val="1.506250762761822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3"/>
        <c:dLbl>
          <c:idx val="0"/>
          <c:layout>
            <c:manualLayout>
              <c:x val="1.656875839038005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dLbl>
          <c:idx val="0"/>
          <c:layout>
            <c:manualLayout>
              <c:x val="1.0543755339332798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dLbl>
          <c:idx val="0"/>
          <c:layout>
            <c:manualLayout>
              <c:x val="1.506250762761817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dLbl>
          <c:idx val="0"/>
          <c:layout>
            <c:manualLayout>
              <c:x val="1.355625686485634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dLbl>
          <c:idx val="0"/>
          <c:layout>
            <c:manualLayout>
              <c:x val="1.0543755339332798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dLbl>
          <c:idx val="0"/>
          <c:layout>
            <c:manualLayout>
              <c:x val="1.3556256864856564E-2"/>
              <c:y val="-6.523155532830151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0"/>
        <c:dLbl>
          <c:idx val="0"/>
          <c:layout>
            <c:manualLayout>
              <c:x val="1.1354420113544201E-2"/>
              <c:y val="-6.245119463726182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dLbl>
          <c:idx val="0"/>
          <c:layout>
            <c:manualLayout>
              <c:x val="1.4598540145985401E-2"/>
              <c:y val="-3.122559731863091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dLbl>
          <c:idx val="0"/>
          <c:layout>
            <c:manualLayout>
              <c:x val="9.7323600973236602E-3"/>
              <c:y val="-3.1225597318631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dLbl>
          <c:idx val="0"/>
          <c:layout>
            <c:manualLayout>
              <c:x val="1.1354420113544201E-2"/>
              <c:y val="-2.862313355186370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dLbl>
          <c:idx val="0"/>
          <c:layout>
            <c:manualLayout>
              <c:x val="4.866180048661800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dLbl>
          <c:idx val="0"/>
          <c:layout>
            <c:manualLayout>
              <c:x val="8.110300081103000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6"/>
        <c:dLbl>
          <c:idx val="0"/>
          <c:layout>
            <c:manualLayout>
              <c:x val="1.13544201135442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7"/>
        <c:dLbl>
          <c:idx val="0"/>
          <c:layout>
            <c:manualLayout>
              <c:x val="1.4598540145985401E-2"/>
              <c:y val="-9.3676791955892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0"/>
        <c:dLbl>
          <c:idx val="0"/>
          <c:layout>
            <c:manualLayout>
              <c:x val="7.9782990266475187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1"/>
        <c:dLbl>
          <c:idx val="0"/>
          <c:layout>
            <c:manualLayout>
              <c:x val="1.276527844263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2"/>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3"/>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4"/>
        <c:dLbl>
          <c:idx val="0"/>
          <c:layout>
            <c:manualLayout>
              <c:x val="1.116961863730652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5"/>
        <c:dLbl>
          <c:idx val="0"/>
          <c:layout>
            <c:manualLayout>
              <c:x val="1.2765278442636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6"/>
        <c:dLbl>
          <c:idx val="0"/>
          <c:layout>
            <c:manualLayout>
              <c:x val="1.43609382479655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7"/>
        <c:dLbl>
          <c:idx val="0"/>
          <c:layout>
            <c:manualLayout>
              <c:x val="1.595659805329491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8"/>
        <c:dLbl>
          <c:idx val="0"/>
          <c:layout>
            <c:manualLayout>
              <c:x val="1.9147917663954045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9"/>
        <c:dLbl>
          <c:idx val="0"/>
          <c:layout>
            <c:manualLayout>
              <c:x val="1.436093824796553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1"/>
        <c:dLbl>
          <c:idx val="0"/>
          <c:layout>
            <c:manualLayout>
              <c:x val="6.4210610803435266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2"/>
        <c:dLbl>
          <c:idx val="0"/>
          <c:layout>
            <c:manualLayout>
              <c:x val="9.631591620515319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3"/>
        <c:dLbl>
          <c:idx val="0"/>
          <c:layout>
            <c:manualLayout>
              <c:x val="9.631591620515231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4"/>
        <c:dLbl>
          <c:idx val="0"/>
          <c:layout>
            <c:manualLayout>
              <c:x val="1.284212216068699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5"/>
        <c:dLbl>
          <c:idx val="0"/>
          <c:layout>
            <c:manualLayout>
              <c:x val="1.6052652700858816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6"/>
        <c:dLbl>
          <c:idx val="0"/>
          <c:layout>
            <c:manualLayout>
              <c:x val="1.1236856890601055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7"/>
        <c:dLbl>
          <c:idx val="0"/>
          <c:layout>
            <c:manualLayout>
              <c:x val="1.444738743077293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8"/>
        <c:dLbl>
          <c:idx val="0"/>
          <c:layout>
            <c:manualLayout>
              <c:x val="1.9263183241030581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9"/>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0"/>
        <c:dLbl>
          <c:idx val="0"/>
          <c:layout>
            <c:manualLayout>
              <c:x val="1.444738743077293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2"/>
        <c:dLbl>
          <c:idx val="0"/>
          <c:layout>
            <c:manualLayout>
              <c:x val="9.5510983763132766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3"/>
        <c:dLbl>
          <c:idx val="0"/>
          <c:layout>
            <c:manualLayout>
              <c:x val="1.273479783508425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4"/>
        <c:dLbl>
          <c:idx val="0"/>
          <c:layout>
            <c:manualLayout>
              <c:x val="1.4326647564469915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5"/>
        <c:dLbl>
          <c:idx val="0"/>
          <c:layout>
            <c:manualLayout>
              <c:x val="1.9102196752626553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6"/>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7"/>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8"/>
        <c:dLbl>
          <c:idx val="0"/>
          <c:layout>
            <c:manualLayout>
              <c:x val="1.2734797835084369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9"/>
        <c:dLbl>
          <c:idx val="0"/>
          <c:layout>
            <c:manualLayout>
              <c:x val="1.4326647564469856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0"/>
        <c:dLbl>
          <c:idx val="0"/>
          <c:layout>
            <c:manualLayout>
              <c:x val="1.7510347023241005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1"/>
        <c:dLbl>
          <c:idx val="0"/>
          <c:layout>
            <c:manualLayout>
              <c:x val="1.114294810569883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3"/>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4"/>
        <c:dLbl>
          <c:idx val="0"/>
          <c:layout>
            <c:manualLayout>
              <c:x val="1.1346138260799093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5"/>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6"/>
        <c:dLbl>
          <c:idx val="0"/>
          <c:layout>
            <c:manualLayout>
              <c:x val="1.2967015155198902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7"/>
        <c:dLbl>
          <c:idx val="0"/>
          <c:layout>
            <c:manualLayout>
              <c:x val="1.1346138260799093E-2"/>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8"/>
        <c:dLbl>
          <c:idx val="0"/>
          <c:layout>
            <c:manualLayout>
              <c:x val="9.7252613663992224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9"/>
        <c:dLbl>
          <c:idx val="0"/>
          <c:layout>
            <c:manualLayout>
              <c:x val="1.4587892049598834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0"/>
        <c:dLbl>
          <c:idx val="0"/>
          <c:layout>
            <c:manualLayout>
              <c:x val="1.6208768943998704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1"/>
        <c:dLbl>
          <c:idx val="0"/>
          <c:layout>
            <c:manualLayout>
              <c:x val="9.7252613663992224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2"/>
        <c:dLbl>
          <c:idx val="0"/>
          <c:layout>
            <c:manualLayout>
              <c:x val="6.4835075775994816E-3"/>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4"/>
        <c:dLbl>
          <c:idx val="0"/>
          <c:layout>
            <c:manualLayout>
              <c:x val="1.0946907498631636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5"/>
        <c:dLbl>
          <c:idx val="0"/>
          <c:layout>
            <c:manualLayout>
              <c:x val="1.251075142700747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7"/>
        <c:dLbl>
          <c:idx val="0"/>
          <c:layout>
            <c:manualLayout>
              <c:x val="6.5471806203453642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8"/>
        <c:dLbl>
          <c:idx val="0"/>
          <c:layout>
            <c:manualLayout>
              <c:x val="4.9103854652590229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9"/>
        <c:dLbl>
          <c:idx val="0"/>
          <c:layout>
            <c:manualLayout>
              <c:x val="3.273590310172682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0"/>
        <c:dLbl>
          <c:idx val="0"/>
          <c:layout>
            <c:manualLayout>
              <c:x val="1.1457566085604387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1"/>
        <c:dLbl>
          <c:idx val="0"/>
          <c:layout>
            <c:manualLayout>
              <c:x val="6.547180620345303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2"/>
        <c:dLbl>
          <c:idx val="0"/>
          <c:layout>
            <c:manualLayout>
              <c:x val="8.1839757754317045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3"/>
        <c:dLbl>
          <c:idx val="0"/>
          <c:layout>
            <c:manualLayout>
              <c:x val="1.96415418610359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4"/>
        <c:dLbl>
          <c:idx val="0"/>
          <c:layout>
            <c:manualLayout>
              <c:x val="1.1457566085604387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5"/>
        <c:dLbl>
          <c:idx val="0"/>
          <c:layout>
            <c:manualLayout>
              <c:x val="1.6367951550863291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6"/>
        <c:dLbl>
          <c:idx val="0"/>
          <c:layout>
            <c:manualLayout>
              <c:x val="9.8207709305179261E-3"/>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8"/>
        <c:spPr>
          <a:solidFill>
            <a:schemeClr val="accent1"/>
          </a:solidFill>
          <a:ln>
            <a:noFill/>
          </a:ln>
          <a:effectLst/>
        </c:spPr>
        <c:dLbl>
          <c:idx val="0"/>
          <c:layout>
            <c:manualLayout>
              <c:x val="1.2795905310300689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9"/>
        <c:spPr>
          <a:solidFill>
            <a:schemeClr val="accent1"/>
          </a:solidFill>
          <a:ln>
            <a:noFill/>
          </a:ln>
          <a:effectLst/>
        </c:spPr>
        <c:dLbl>
          <c:idx val="0"/>
          <c:layout>
            <c:manualLayout>
              <c:x val="9.596928982725527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0"/>
        <c:spPr>
          <a:solidFill>
            <a:schemeClr val="accent1"/>
          </a:solidFill>
          <a:ln>
            <a:noFill/>
          </a:ln>
          <a:effectLst/>
        </c:spPr>
        <c:dLbl>
          <c:idx val="0"/>
          <c:layout>
            <c:manualLayout>
              <c:x val="7.9974408189378808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1"/>
        <c:spPr>
          <a:solidFill>
            <a:schemeClr val="accent1"/>
          </a:solidFill>
          <a:ln>
            <a:noFill/>
          </a:ln>
          <a:effectLst/>
        </c:spPr>
        <c:dLbl>
          <c:idx val="0"/>
          <c:layout>
            <c:manualLayout>
              <c:x val="1.119641714651311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2"/>
        <c:spPr>
          <a:solidFill>
            <a:schemeClr val="accent1"/>
          </a:solidFill>
          <a:ln>
            <a:noFill/>
          </a:ln>
          <a:effectLst/>
        </c:spPr>
        <c:dLbl>
          <c:idx val="0"/>
          <c:layout>
            <c:manualLayout>
              <c:x val="1.1196417146513116E-2"/>
              <c:y val="9.025268620183296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3"/>
        <c:spPr>
          <a:solidFill>
            <a:schemeClr val="accent1"/>
          </a:solidFill>
          <a:ln>
            <a:noFill/>
          </a:ln>
          <a:effectLst/>
        </c:spPr>
        <c:dLbl>
          <c:idx val="0"/>
          <c:layout>
            <c:manualLayout>
              <c:x val="1.9193857965451054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4"/>
        <c:spPr>
          <a:solidFill>
            <a:schemeClr val="accent1"/>
          </a:solidFill>
          <a:ln>
            <a:noFill/>
          </a:ln>
          <a:effectLst/>
        </c:spPr>
        <c:dLbl>
          <c:idx val="0"/>
          <c:layout>
            <c:manualLayout>
              <c:x val="1.9193857965451054E-2"/>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5"/>
        <c:spPr>
          <a:solidFill>
            <a:schemeClr val="accent1"/>
          </a:solidFill>
          <a:ln>
            <a:noFill/>
          </a:ln>
          <a:effectLst/>
        </c:spPr>
        <c:dLbl>
          <c:idx val="0"/>
          <c:layout>
            <c:manualLayout>
              <c:x val="1.4395393474088292E-2"/>
              <c:y val="-3.0084228733944594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6"/>
        <c:spPr>
          <a:solidFill>
            <a:schemeClr val="accent1"/>
          </a:solidFill>
          <a:ln>
            <a:noFill/>
          </a:ln>
          <a:effectLst/>
        </c:spPr>
        <c:dLbl>
          <c:idx val="0"/>
          <c:layout>
            <c:manualLayout>
              <c:x val="1.4395393474088292E-2"/>
              <c:y val="-6.0168457467888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7"/>
        <c:spPr>
          <a:solidFill>
            <a:schemeClr val="accent1"/>
          </a:solidFill>
          <a:ln>
            <a:noFill/>
          </a:ln>
          <a:effectLst/>
        </c:spPr>
        <c:dLbl>
          <c:idx val="0"/>
          <c:layout>
            <c:manualLayout>
              <c:x val="1.599488163787588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9"/>
        <c:spPr>
          <a:solidFill>
            <a:schemeClr val="accent1"/>
          </a:solidFill>
          <a:ln>
            <a:noFill/>
          </a:ln>
          <a:effectLst/>
        </c:spPr>
        <c:dLbl>
          <c:idx val="0"/>
          <c:layout>
            <c:manualLayout>
              <c:x val="9.857072449482503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0"/>
        <c:spPr>
          <a:solidFill>
            <a:schemeClr val="accent1"/>
          </a:solidFill>
          <a:ln>
            <a:noFill/>
          </a:ln>
          <a:effectLst/>
        </c:spPr>
        <c:dLbl>
          <c:idx val="0"/>
          <c:layout>
            <c:manualLayout>
              <c:x val="1.1499917857729587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1"/>
        <c:spPr>
          <a:solidFill>
            <a:schemeClr val="accent1"/>
          </a:solidFill>
          <a:ln>
            <a:noFill/>
          </a:ln>
          <a:effectLst/>
        </c:spPr>
        <c:dLbl>
          <c:idx val="0"/>
          <c:layout>
            <c:manualLayout>
              <c:x val="1.478560867422375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2"/>
        <c:spPr>
          <a:solidFill>
            <a:schemeClr val="accent1"/>
          </a:solidFill>
          <a:ln>
            <a:noFill/>
          </a:ln>
          <a:effectLst/>
        </c:spPr>
        <c:dLbl>
          <c:idx val="0"/>
          <c:layout>
            <c:manualLayout>
              <c:x val="1.4785608674223755E-2"/>
              <c:y val="-6.016845746788974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3"/>
        <c:spPr>
          <a:solidFill>
            <a:schemeClr val="accent1"/>
          </a:solidFill>
          <a:ln>
            <a:noFill/>
          </a:ln>
          <a:effectLst/>
        </c:spPr>
        <c:dLbl>
          <c:idx val="0"/>
          <c:layout>
            <c:manualLayout>
              <c:x val="1.4785608674223695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4"/>
        <c:spPr>
          <a:solidFill>
            <a:schemeClr val="accent1"/>
          </a:solidFill>
          <a:ln>
            <a:noFill/>
          </a:ln>
          <a:effectLst/>
        </c:spPr>
        <c:dLbl>
          <c:idx val="0"/>
          <c:layout>
            <c:manualLayout>
              <c:x val="1.3142763265976552E-2"/>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5"/>
        <c:spPr>
          <a:solidFill>
            <a:schemeClr val="accent1"/>
          </a:solidFill>
          <a:ln>
            <a:noFill/>
          </a:ln>
          <a:effectLst/>
        </c:spPr>
        <c:dLbl>
          <c:idx val="0"/>
          <c:layout>
            <c:manualLayout>
              <c:x val="9.857072449482503E-3"/>
              <c:y val="-5.5153782204366102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6"/>
        <c:spPr>
          <a:solidFill>
            <a:schemeClr val="accent1"/>
          </a:solidFill>
          <a:ln>
            <a:noFill/>
          </a:ln>
          <a:effectLst/>
        </c:spPr>
        <c:dLbl>
          <c:idx val="0"/>
          <c:layout>
            <c:manualLayout>
              <c:x val="9.857072449482503E-3"/>
              <c:y val="6.0168457467888086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7"/>
        <c:spPr>
          <a:solidFill>
            <a:schemeClr val="accent1"/>
          </a:solidFill>
          <a:ln>
            <a:noFill/>
          </a:ln>
          <a:effectLst/>
        </c:spPr>
        <c:dLbl>
          <c:idx val="0"/>
          <c:layout>
            <c:manualLayout>
              <c:x val="1.3142763265976671E-2"/>
              <c:y val="-3.008422873394487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8"/>
        <c:spPr>
          <a:solidFill>
            <a:schemeClr val="accent1"/>
          </a:solidFill>
          <a:ln>
            <a:noFill/>
          </a:ln>
          <a:effectLst/>
        </c:spPr>
        <c:dLbl>
          <c:idx val="0"/>
          <c:layout>
            <c:manualLayout>
              <c:x val="1.3142763265976552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0"/>
        <c:spPr>
          <a:solidFill>
            <a:schemeClr val="accent1"/>
          </a:solidFill>
          <a:ln>
            <a:noFill/>
          </a:ln>
          <a:effectLst/>
        </c:spPr>
        <c:dLbl>
          <c:idx val="0"/>
          <c:layout>
            <c:manualLayout>
              <c:x val="6.3673989175421844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1"/>
        <c:spPr>
          <a:solidFill>
            <a:schemeClr val="accent1"/>
          </a:solidFill>
          <a:ln>
            <a:noFill/>
          </a:ln>
          <a:effectLst/>
        </c:spPr>
        <c:dLbl>
          <c:idx val="0"/>
          <c:layout>
            <c:manualLayout>
              <c:x val="1.4326647564469885E-2"/>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2"/>
        <c:spPr>
          <a:solidFill>
            <a:schemeClr val="accent1"/>
          </a:solidFill>
          <a:ln>
            <a:noFill/>
          </a:ln>
          <a:effectLst/>
        </c:spPr>
        <c:dLbl>
          <c:idx val="0"/>
          <c:layout>
            <c:manualLayout>
              <c:x val="9.5510983763132176E-3"/>
              <c:y val="6.0168457467888363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3"/>
        <c:spPr>
          <a:solidFill>
            <a:schemeClr val="accent1"/>
          </a:solidFill>
          <a:ln>
            <a:noFill/>
          </a:ln>
          <a:effectLst/>
        </c:spPr>
        <c:dLbl>
          <c:idx val="0"/>
          <c:layout>
            <c:manualLayout>
              <c:x val="9.5510983763132766E-3"/>
              <c:y val="6.0168457467888641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4"/>
        <c:spPr>
          <a:solidFill>
            <a:schemeClr val="accent1"/>
          </a:solidFill>
          <a:ln>
            <a:noFill/>
          </a:ln>
          <a:effectLst/>
        </c:spPr>
        <c:dLbl>
          <c:idx val="0"/>
          <c:layout>
            <c:manualLayout>
              <c:x val="1.4326647564469797E-2"/>
              <c:y val="1.203369149357767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5"/>
        <c:spPr>
          <a:solidFill>
            <a:schemeClr val="accent1"/>
          </a:solidFill>
          <a:ln>
            <a:noFill/>
          </a:ln>
          <a:effectLst/>
        </c:spPr>
        <c:dLbl>
          <c:idx val="0"/>
          <c:layout>
            <c:manualLayout>
              <c:x val="9.5510983763131586E-3"/>
              <c:y val="-3.008422873394432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6"/>
        <c:spPr>
          <a:solidFill>
            <a:schemeClr val="accent1"/>
          </a:solidFill>
          <a:ln>
            <a:noFill/>
          </a:ln>
          <a:effectLst/>
        </c:spPr>
        <c:dLbl>
          <c:idx val="0"/>
          <c:layout>
            <c:manualLayout>
              <c:x val="1.4326647564470031E-2"/>
              <c:y val="-2.7576891102183051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9"/>
        <c:dLbl>
          <c:idx val="0"/>
          <c:layout>
            <c:manualLayout>
              <c:x val="1.2554927809165096E-2"/>
              <c:y val="3.008422873394432E-3"/>
            </c:manualLayout>
          </c:layout>
          <c:showLegendKey val="0"/>
          <c:showVal val="1"/>
          <c:showCatName val="0"/>
          <c:showSerName val="0"/>
          <c:showPercent val="0"/>
          <c:showBubbleSize val="0"/>
          <c:extLst>
            <c:ext xmlns:c15="http://schemas.microsoft.com/office/drawing/2012/chart" uri="{CE6537A1-D6FC-4f65-9D91-7224C49458BB}"/>
          </c:extLst>
        </c:dLbl>
      </c:pivotFmt>
      <c:pivotFmt>
        <c:idx val="220"/>
        <c:spPr>
          <a:solidFill>
            <a:schemeClr val="accent3"/>
          </a:solidFill>
          <a:ln>
            <a:noFill/>
          </a:ln>
          <a:effectLst/>
        </c:spPr>
        <c:dLbl>
          <c:idx val="0"/>
          <c:layout>
            <c:manualLayout>
              <c:x val="8.0612656187021361E-3"/>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4"/>
        <c:spPr>
          <a:solidFill>
            <a:schemeClr val="accent3"/>
          </a:solidFill>
          <a:ln>
            <a:noFill/>
          </a:ln>
          <a:effectLst/>
        </c:spPr>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5"/>
        <c:spPr>
          <a:solidFill>
            <a:schemeClr val="accent3"/>
          </a:solidFill>
          <a:ln>
            <a:noFill/>
          </a:ln>
          <a:effectLst/>
        </c:spPr>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6"/>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7"/>
        <c:spPr>
          <a:solidFill>
            <a:schemeClr val="accent3"/>
          </a:solidFill>
          <a:ln>
            <a:noFill/>
          </a:ln>
          <a:effectLst/>
        </c:spPr>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8"/>
        <c:spPr>
          <a:solidFill>
            <a:schemeClr val="accent3"/>
          </a:solidFill>
          <a:ln>
            <a:noFill/>
          </a:ln>
          <a:effectLst/>
        </c:spPr>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9"/>
        <c:spPr>
          <a:solidFill>
            <a:schemeClr val="accent3"/>
          </a:solidFill>
          <a:ln>
            <a:noFill/>
          </a:ln>
          <a:effectLst/>
        </c:spPr>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0"/>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1"/>
        <c:spPr>
          <a:solidFill>
            <a:schemeClr val="accent3"/>
          </a:solidFill>
          <a:ln>
            <a:noFill/>
          </a:ln>
          <a:effectLst/>
        </c:spPr>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2"/>
        <c:spPr>
          <a:solidFill>
            <a:schemeClr val="accent3"/>
          </a:solidFill>
          <a:ln>
            <a:noFill/>
          </a:ln>
          <a:effectLst/>
        </c:spPr>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3"/>
        <c:spPr>
          <a:solidFill>
            <a:schemeClr val="accent3"/>
          </a:solidFill>
          <a:ln>
            <a:noFill/>
          </a:ln>
          <a:effectLst/>
        </c:spPr>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7"/>
        <c:spPr>
          <a:solidFill>
            <a:schemeClr val="accent3"/>
          </a:solidFill>
          <a:ln>
            <a:noFill/>
          </a:ln>
          <a:effectLst/>
        </c:spPr>
        <c:dLbl>
          <c:idx val="0"/>
          <c:layout>
            <c:manualLayout>
              <c:x val="9.3436101600601965E-3"/>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8"/>
        <c:spPr>
          <a:solidFill>
            <a:schemeClr val="accent3"/>
          </a:solidFill>
          <a:ln>
            <a:noFill/>
          </a:ln>
          <a:effectLst/>
        </c:spPr>
        <c:dLbl>
          <c:idx val="0"/>
          <c:layout>
            <c:manualLayout>
              <c:x val="9.3436101600601826E-3"/>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9"/>
        <c:spPr>
          <a:solidFill>
            <a:schemeClr val="accent3"/>
          </a:solidFill>
          <a:ln>
            <a:noFill/>
          </a:ln>
          <a:effectLst/>
        </c:spPr>
        <c:dLbl>
          <c:idx val="0"/>
          <c:layout>
            <c:manualLayout>
              <c:x val="1.4015415240090317E-2"/>
              <c:y val="6.5231555328300918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0"/>
        <c:spPr>
          <a:solidFill>
            <a:schemeClr val="accent3"/>
          </a:solidFill>
          <a:ln>
            <a:noFill/>
          </a:ln>
          <a:effectLst/>
        </c:spPr>
        <c:dLbl>
          <c:idx val="0"/>
          <c:layout>
            <c:manualLayout>
              <c:x val="1.401541524009026E-2"/>
              <c:y val="-5.9794901628469725E-17"/>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1"/>
        <c:spPr>
          <a:solidFill>
            <a:schemeClr val="accent3"/>
          </a:solidFill>
          <a:ln>
            <a:noFill/>
          </a:ln>
          <a:effectLst/>
        </c:spPr>
        <c:dLbl>
          <c:idx val="0"/>
          <c:layout>
            <c:manualLayout>
              <c:x val="1.401541524009031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2"/>
        <c:spPr>
          <a:solidFill>
            <a:schemeClr val="accent3"/>
          </a:solidFill>
          <a:ln>
            <a:noFill/>
          </a:ln>
          <a:effectLst/>
        </c:spPr>
        <c:dLbl>
          <c:idx val="0"/>
          <c:layout>
            <c:manualLayout>
              <c:x val="1.2458146880080281E-2"/>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3"/>
        <c:spPr>
          <a:solidFill>
            <a:schemeClr val="accent3"/>
          </a:solidFill>
          <a:ln>
            <a:noFill/>
          </a:ln>
          <a:effectLst/>
        </c:spPr>
        <c:dLbl>
          <c:idx val="0"/>
          <c:layout>
            <c:manualLayout>
              <c:x val="7.7863418000501759E-3"/>
              <c:y val="-3.2615777664150459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4"/>
        <c:spPr>
          <a:solidFill>
            <a:schemeClr val="accent3"/>
          </a:solidFill>
          <a:ln>
            <a:noFill/>
          </a:ln>
          <a:effectLst/>
        </c:spPr>
        <c:dLbl>
          <c:idx val="0"/>
          <c:layout>
            <c:manualLayout>
              <c:x val="1.4015415240090203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5"/>
        <c:spPr>
          <a:solidFill>
            <a:schemeClr val="accent3"/>
          </a:solidFill>
          <a:ln>
            <a:noFill/>
          </a:ln>
          <a:effectLst/>
        </c:spPr>
        <c:dLbl>
          <c:idx val="0"/>
          <c:layout>
            <c:manualLayout>
              <c:x val="1.2458146880080281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6"/>
        <c:spPr>
          <a:solidFill>
            <a:schemeClr val="accent3"/>
          </a:solidFill>
          <a:ln>
            <a:noFill/>
          </a:ln>
          <a:effectLst/>
        </c:spPr>
        <c:dLbl>
          <c:idx val="0"/>
          <c:layout>
            <c:manualLayout>
              <c:x val="2.0244488680130457E-2"/>
              <c:y val="-9.7847332992451377E-3"/>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Pivot_BRUK_DENNE!$B$3:$B$4</c:f>
              <c:strCache>
                <c:ptCount val="1"/>
                <c:pt idx="0">
                  <c:v>1. Norge</c:v>
                </c:pt>
              </c:strCache>
            </c:strRef>
          </c:tx>
          <c:spPr>
            <a:solidFill>
              <a:schemeClr val="accent1"/>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Pivot_BRUK_DENNE!$B$5:$B$17</c:f>
              <c:numCache>
                <c:formatCode>0.0\ %</c:formatCode>
                <c:ptCount val="12"/>
                <c:pt idx="0">
                  <c:v>8.1000000000000003E-2</c:v>
                </c:pt>
                <c:pt idx="1">
                  <c:v>8.8000000000000009E-2</c:v>
                </c:pt>
                <c:pt idx="2">
                  <c:v>9.1999999999999998E-2</c:v>
                </c:pt>
                <c:pt idx="3">
                  <c:v>9.5000000000000001E-2</c:v>
                </c:pt>
                <c:pt idx="4">
                  <c:v>9.6000000000000002E-2</c:v>
                </c:pt>
                <c:pt idx="5">
                  <c:v>9.8000000000000004E-2</c:v>
                </c:pt>
                <c:pt idx="6">
                  <c:v>0.1</c:v>
                </c:pt>
                <c:pt idx="7">
                  <c:v>0.10199999999999999</c:v>
                </c:pt>
                <c:pt idx="8">
                  <c:v>0.10199999999999999</c:v>
                </c:pt>
                <c:pt idx="9">
                  <c:v>0.10099999999999999</c:v>
                </c:pt>
                <c:pt idx="10">
                  <c:v>9.8000000000000004E-2</c:v>
                </c:pt>
                <c:pt idx="11">
                  <c:v>9.5000000000000001E-2</c:v>
                </c:pt>
              </c:numCache>
            </c:numRef>
          </c:val>
          <c:extLst>
            <c:ext xmlns:c16="http://schemas.microsoft.com/office/drawing/2014/chart" uri="{C3380CC4-5D6E-409C-BE32-E72D297353CC}">
              <c16:uniqueId val="{00000000-6755-4E52-919B-48282AF2D684}"/>
            </c:ext>
          </c:extLst>
        </c:ser>
        <c:ser>
          <c:idx val="1"/>
          <c:order val="1"/>
          <c:tx>
            <c:strRef>
              <c:f>Pivot_BRUK_DENNE!$C$3:$C$4</c:f>
              <c:strCache>
                <c:ptCount val="1"/>
                <c:pt idx="0">
                  <c:v>2. Agder</c:v>
                </c:pt>
              </c:strCache>
            </c:strRef>
          </c:tx>
          <c:spPr>
            <a:solidFill>
              <a:schemeClr val="accent2"/>
            </a:solidFill>
            <a:ln>
              <a:noFill/>
            </a:ln>
            <a:effectLst/>
          </c:spPr>
          <c:invertIfNegative val="0"/>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Pivot_BRUK_DENNE!$C$5:$C$17</c:f>
              <c:numCache>
                <c:formatCode>0.0\ %</c:formatCode>
                <c:ptCount val="12"/>
                <c:pt idx="0">
                  <c:v>8.4000000000000005E-2</c:v>
                </c:pt>
                <c:pt idx="1">
                  <c:v>9.1999999999999998E-2</c:v>
                </c:pt>
                <c:pt idx="2">
                  <c:v>9.6000000000000002E-2</c:v>
                </c:pt>
                <c:pt idx="3">
                  <c:v>0.1</c:v>
                </c:pt>
                <c:pt idx="4">
                  <c:v>0.10300000000000001</c:v>
                </c:pt>
                <c:pt idx="5">
                  <c:v>0.107</c:v>
                </c:pt>
                <c:pt idx="6">
                  <c:v>0.111</c:v>
                </c:pt>
                <c:pt idx="7">
                  <c:v>0.115</c:v>
                </c:pt>
                <c:pt idx="8">
                  <c:v>0.115</c:v>
                </c:pt>
                <c:pt idx="9">
                  <c:v>0.114</c:v>
                </c:pt>
                <c:pt idx="10">
                  <c:v>0.111</c:v>
                </c:pt>
                <c:pt idx="11">
                  <c:v>0.108</c:v>
                </c:pt>
              </c:numCache>
            </c:numRef>
          </c:val>
          <c:extLst>
            <c:ext xmlns:c16="http://schemas.microsoft.com/office/drawing/2014/chart" uri="{C3380CC4-5D6E-409C-BE32-E72D297353CC}">
              <c16:uniqueId val="{00000001-6755-4E52-919B-48282AF2D684}"/>
            </c:ext>
          </c:extLst>
        </c:ser>
        <c:ser>
          <c:idx val="2"/>
          <c:order val="2"/>
          <c:tx>
            <c:strRef>
              <c:f>Pivot_BRUK_DENNE!$D$3:$D$4</c:f>
              <c:strCache>
                <c:ptCount val="1"/>
                <c:pt idx="0">
                  <c:v>Farsund</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2-6755-4E52-919B-48282AF2D684}"/>
              </c:ext>
            </c:extLst>
          </c:dPt>
          <c:dPt>
            <c:idx val="1"/>
            <c:invertIfNegative val="0"/>
            <c:bubble3D val="0"/>
            <c:extLst>
              <c:ext xmlns:c16="http://schemas.microsoft.com/office/drawing/2014/chart" uri="{C3380CC4-5D6E-409C-BE32-E72D297353CC}">
                <c16:uniqueId val="{00000003-6755-4E52-919B-48282AF2D684}"/>
              </c:ext>
            </c:extLst>
          </c:dPt>
          <c:dPt>
            <c:idx val="2"/>
            <c:invertIfNegative val="0"/>
            <c:bubble3D val="0"/>
            <c:extLst>
              <c:ext xmlns:c16="http://schemas.microsoft.com/office/drawing/2014/chart" uri="{C3380CC4-5D6E-409C-BE32-E72D297353CC}">
                <c16:uniqueId val="{00000004-6755-4E52-919B-48282AF2D684}"/>
              </c:ext>
            </c:extLst>
          </c:dPt>
          <c:dPt>
            <c:idx val="3"/>
            <c:invertIfNegative val="0"/>
            <c:bubble3D val="0"/>
            <c:extLst>
              <c:ext xmlns:c16="http://schemas.microsoft.com/office/drawing/2014/chart" uri="{C3380CC4-5D6E-409C-BE32-E72D297353CC}">
                <c16:uniqueId val="{00000005-6755-4E52-919B-48282AF2D684}"/>
              </c:ext>
            </c:extLst>
          </c:dPt>
          <c:dPt>
            <c:idx val="4"/>
            <c:invertIfNegative val="0"/>
            <c:bubble3D val="0"/>
            <c:extLst>
              <c:ext xmlns:c16="http://schemas.microsoft.com/office/drawing/2014/chart" uri="{C3380CC4-5D6E-409C-BE32-E72D297353CC}">
                <c16:uniqueId val="{00000006-6755-4E52-919B-48282AF2D684}"/>
              </c:ext>
            </c:extLst>
          </c:dPt>
          <c:dPt>
            <c:idx val="5"/>
            <c:invertIfNegative val="0"/>
            <c:bubble3D val="0"/>
            <c:extLst>
              <c:ext xmlns:c16="http://schemas.microsoft.com/office/drawing/2014/chart" uri="{C3380CC4-5D6E-409C-BE32-E72D297353CC}">
                <c16:uniqueId val="{00000007-6755-4E52-919B-48282AF2D684}"/>
              </c:ext>
            </c:extLst>
          </c:dPt>
          <c:dPt>
            <c:idx val="6"/>
            <c:invertIfNegative val="0"/>
            <c:bubble3D val="0"/>
            <c:extLst>
              <c:ext xmlns:c16="http://schemas.microsoft.com/office/drawing/2014/chart" uri="{C3380CC4-5D6E-409C-BE32-E72D297353CC}">
                <c16:uniqueId val="{00000008-6755-4E52-919B-48282AF2D684}"/>
              </c:ext>
            </c:extLst>
          </c:dPt>
          <c:dPt>
            <c:idx val="7"/>
            <c:invertIfNegative val="0"/>
            <c:bubble3D val="0"/>
            <c:extLst>
              <c:ext xmlns:c16="http://schemas.microsoft.com/office/drawing/2014/chart" uri="{C3380CC4-5D6E-409C-BE32-E72D297353CC}">
                <c16:uniqueId val="{00000009-6755-4E52-919B-48282AF2D684}"/>
              </c:ext>
            </c:extLst>
          </c:dPt>
          <c:dPt>
            <c:idx val="8"/>
            <c:invertIfNegative val="0"/>
            <c:bubble3D val="0"/>
            <c:extLst>
              <c:ext xmlns:c16="http://schemas.microsoft.com/office/drawing/2014/chart" uri="{C3380CC4-5D6E-409C-BE32-E72D297353CC}">
                <c16:uniqueId val="{0000000A-6755-4E52-919B-48282AF2D684}"/>
              </c:ext>
            </c:extLst>
          </c:dPt>
          <c:dPt>
            <c:idx val="9"/>
            <c:invertIfNegative val="0"/>
            <c:bubble3D val="0"/>
            <c:extLst>
              <c:ext xmlns:c16="http://schemas.microsoft.com/office/drawing/2014/chart" uri="{C3380CC4-5D6E-409C-BE32-E72D297353CC}">
                <c16:uniqueId val="{0000000B-6755-4E52-919B-48282AF2D684}"/>
              </c:ext>
            </c:extLst>
          </c:dPt>
          <c:dPt>
            <c:idx val="10"/>
            <c:invertIfNegative val="0"/>
            <c:bubble3D val="0"/>
            <c:extLst>
              <c:ext xmlns:c16="http://schemas.microsoft.com/office/drawing/2014/chart" uri="{C3380CC4-5D6E-409C-BE32-E72D297353CC}">
                <c16:uniqueId val="{0000000C-6755-4E52-919B-48282AF2D684}"/>
              </c:ext>
            </c:extLst>
          </c:dPt>
          <c:dLbls>
            <c:dLbl>
              <c:idx val="0"/>
              <c:layout>
                <c:manualLayout>
                  <c:x val="9.3436101600601965E-3"/>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55-4E52-919B-48282AF2D684}"/>
                </c:ext>
              </c:extLst>
            </c:dLbl>
            <c:dLbl>
              <c:idx val="1"/>
              <c:layout>
                <c:manualLayout>
                  <c:x val="1.41814226601065E-2"/>
                  <c:y val="-6.52324924618182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55-4E52-919B-48282AF2D684}"/>
                </c:ext>
              </c:extLst>
            </c:dLbl>
            <c:dLbl>
              <c:idx val="2"/>
              <c:layout>
                <c:manualLayout>
                  <c:x val="1.4015415240090317E-2"/>
                  <c:y val="6.523155532830091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55-4E52-919B-48282AF2D684}"/>
                </c:ext>
              </c:extLst>
            </c:dLbl>
            <c:dLbl>
              <c:idx val="3"/>
              <c:layout>
                <c:manualLayout>
                  <c:x val="1.401541524009026E-2"/>
                  <c:y val="-5.979490162846972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55-4E52-919B-48282AF2D684}"/>
                </c:ext>
              </c:extLst>
            </c:dLbl>
            <c:dLbl>
              <c:idx val="4"/>
              <c:layout>
                <c:manualLayout>
                  <c:x val="1.4015415240090317E-2"/>
                  <c:y val="-9.784733299245137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55-4E52-919B-48282AF2D684}"/>
                </c:ext>
              </c:extLst>
            </c:dLbl>
            <c:dLbl>
              <c:idx val="5"/>
              <c:layout>
                <c:manualLayout>
                  <c:x val="1.2458146880080281E-2"/>
                  <c:y val="3.26157776641504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55-4E52-919B-48282AF2D684}"/>
                </c:ext>
              </c:extLst>
            </c:dLbl>
            <c:dLbl>
              <c:idx val="6"/>
              <c:layout>
                <c:manualLayout>
                  <c:x val="1.1011569633407336E-2"/>
                  <c:y val="-3.991664161076608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755-4E52-919B-48282AF2D684}"/>
                </c:ext>
              </c:extLst>
            </c:dLbl>
            <c:dLbl>
              <c:idx val="7"/>
              <c:layout>
                <c:manualLayout>
                  <c:x val="1.401541524009020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55-4E52-919B-48282AF2D684}"/>
                </c:ext>
              </c:extLst>
            </c:dLbl>
            <c:dLbl>
              <c:idx val="8"/>
              <c:layout>
                <c:manualLayout>
                  <c:x val="1.245814688008028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755-4E52-919B-48282AF2D684}"/>
                </c:ext>
              </c:extLst>
            </c:dLbl>
            <c:dLbl>
              <c:idx val="9"/>
              <c:layout>
                <c:manualLayout>
                  <c:x val="1.0568800946333947E-2"/>
                  <c:y val="1.6651843490702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55-4E52-919B-48282AF2D684}"/>
                </c:ext>
              </c:extLst>
            </c:dLbl>
            <c:dLbl>
              <c:idx val="10"/>
              <c:layout>
                <c:manualLayout>
                  <c:x val="1.1288252446465122E-2"/>
                  <c:y val="5.724916413966452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755-4E52-919B-48282AF2D684}"/>
                </c:ext>
              </c:extLst>
            </c:dLbl>
            <c:dLbl>
              <c:idx val="11"/>
              <c:layout>
                <c:manualLayout>
                  <c:x val="1.58194255460390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755-4E52-919B-48282AF2D68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Pivot_BRUK_DENNE!$A$5:$A$17</c:f>
              <c:strCache>
                <c:ptCount val="12"/>
                <c:pt idx="0">
                  <c:v>2010-2012</c:v>
                </c:pt>
                <c:pt idx="1">
                  <c:v>2011-2013</c:v>
                </c:pt>
                <c:pt idx="2">
                  <c:v>2012-2014</c:v>
                </c:pt>
                <c:pt idx="3">
                  <c:v>2013-2015</c:v>
                </c:pt>
                <c:pt idx="4">
                  <c:v>2014-2016</c:v>
                </c:pt>
                <c:pt idx="5">
                  <c:v>2015-2017</c:v>
                </c:pt>
                <c:pt idx="6">
                  <c:v>2016-2018</c:v>
                </c:pt>
                <c:pt idx="7">
                  <c:v>2017-2019</c:v>
                </c:pt>
                <c:pt idx="8">
                  <c:v>2018-2020</c:v>
                </c:pt>
                <c:pt idx="9">
                  <c:v>2019-2021</c:v>
                </c:pt>
                <c:pt idx="10">
                  <c:v>2020-2022</c:v>
                </c:pt>
                <c:pt idx="11">
                  <c:v>2021-2023</c:v>
                </c:pt>
              </c:strCache>
            </c:strRef>
          </c:cat>
          <c:val>
            <c:numRef>
              <c:f>Pivot_BRUK_DENNE!$D$5:$D$17</c:f>
              <c:numCache>
                <c:formatCode>0.0\ %</c:formatCode>
                <c:ptCount val="12"/>
                <c:pt idx="0">
                  <c:v>7.4999999999999997E-2</c:v>
                </c:pt>
                <c:pt idx="1">
                  <c:v>7.4999999999999997E-2</c:v>
                </c:pt>
                <c:pt idx="2">
                  <c:v>7.8E-2</c:v>
                </c:pt>
                <c:pt idx="3">
                  <c:v>7.4999999999999997E-2</c:v>
                </c:pt>
                <c:pt idx="4">
                  <c:v>8.3000000000000004E-2</c:v>
                </c:pt>
                <c:pt idx="5">
                  <c:v>8.6999999999999994E-2</c:v>
                </c:pt>
                <c:pt idx="6">
                  <c:v>9.1999999999999998E-2</c:v>
                </c:pt>
                <c:pt idx="7">
                  <c:v>9.6000000000000002E-2</c:v>
                </c:pt>
                <c:pt idx="8">
                  <c:v>9.4E-2</c:v>
                </c:pt>
                <c:pt idx="9">
                  <c:v>9.3000000000000013E-2</c:v>
                </c:pt>
                <c:pt idx="10">
                  <c:v>8.5000000000000006E-2</c:v>
                </c:pt>
                <c:pt idx="11">
                  <c:v>0.09</c:v>
                </c:pt>
              </c:numCache>
            </c:numRef>
          </c:val>
          <c:extLst>
            <c:ext xmlns:c16="http://schemas.microsoft.com/office/drawing/2014/chart" uri="{C3380CC4-5D6E-409C-BE32-E72D297353CC}">
              <c16:uniqueId val="{0000000D-6755-4E52-919B-48282AF2D684}"/>
            </c:ext>
          </c:extLst>
        </c:ser>
        <c:dLbls>
          <c:showLegendKey val="0"/>
          <c:showVal val="0"/>
          <c:showCatName val="0"/>
          <c:showSerName val="0"/>
          <c:showPercent val="0"/>
          <c:showBubbleSize val="0"/>
        </c:dLbls>
        <c:gapWidth val="219"/>
        <c:overlap val="-27"/>
        <c:axId val="1470036095"/>
        <c:axId val="1569560879"/>
      </c:barChart>
      <c:catAx>
        <c:axId val="14700360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20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60879"/>
        <c:crosses val="autoZero"/>
        <c:auto val="1"/>
        <c:lblAlgn val="ctr"/>
        <c:lblOffset val="100"/>
        <c:noMultiLvlLbl val="0"/>
      </c:catAx>
      <c:valAx>
        <c:axId val="15695608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00360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2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Andel 5-åringer med feilfrie tenner</a:t>
            </a:r>
          </a:p>
        </c:rich>
      </c:tx>
      <c:layout>
        <c:manualLayout>
          <c:xMode val="edge"/>
          <c:yMode val="edge"/>
          <c:x val="0.28760480175087832"/>
          <c:y val="8.062552455001513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Andel 5-åringer med feilfrie tenner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54</c:v>
                </c:pt>
                <c:pt idx="1">
                  <c:v>56</c:v>
                </c:pt>
                <c:pt idx="2">
                  <c:v>58</c:v>
                </c:pt>
                <c:pt idx="3">
                  <c:v>63</c:v>
                </c:pt>
                <c:pt idx="4">
                  <c:v>72</c:v>
                </c:pt>
                <c:pt idx="5">
                  <c:v>60</c:v>
                </c:pt>
                <c:pt idx="6">
                  <c:v>50</c:v>
                </c:pt>
                <c:pt idx="7">
                  <c:v>70</c:v>
                </c:pt>
                <c:pt idx="8">
                  <c:v>78</c:v>
                </c:pt>
                <c:pt idx="9">
                  <c:v>83</c:v>
                </c:pt>
                <c:pt idx="10">
                  <c:v>77</c:v>
                </c:pt>
                <c:pt idx="11">
                  <c:v>85</c:v>
                </c:pt>
                <c:pt idx="12">
                  <c:v>83</c:v>
                </c:pt>
                <c:pt idx="13">
                  <c:v>82</c:v>
                </c:pt>
                <c:pt idx="14">
                  <c:v>85</c:v>
                </c:pt>
                <c:pt idx="15">
                  <c:v>89</c:v>
                </c:pt>
                <c:pt idx="16">
                  <c:v>89</c:v>
                </c:pt>
                <c:pt idx="17">
                  <c:v>75.900000000000006</c:v>
                </c:pt>
                <c:pt idx="19">
                  <c:v>79</c:v>
                </c:pt>
                <c:pt idx="20">
                  <c:v>77</c:v>
                </c:pt>
                <c:pt idx="21">
                  <c:v>78</c:v>
                </c:pt>
                <c:pt idx="22">
                  <c:v>95</c:v>
                </c:pt>
              </c:numCache>
            </c:numRef>
          </c:val>
          <c:extLst>
            <c:ext xmlns:c16="http://schemas.microsoft.com/office/drawing/2014/chart" uri="{C3380CC4-5D6E-409C-BE32-E72D297353CC}">
              <c16:uniqueId val="{00000000-0ABE-44BC-A660-1914BAF3CC24}"/>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[Tannhelse_5åringer.xlsx]Tannhelse, 5-åringer!Pivottabell1</c:name>
    <c:fmtId val="529"/>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u="none" strike="noStrike" kern="1200" spc="0" baseline="0">
                <a:solidFill>
                  <a:sysClr val="windowText" lastClr="000000"/>
                </a:solidFill>
                <a:latin typeface="Arial" panose="020B0604020202020204" pitchFamily="34" charset="0"/>
                <a:cs typeface="Arial" panose="020B0604020202020204" pitchFamily="34" charset="0"/>
              </a:rPr>
              <a:t>Antall tenner med fylling eller hull - 5-åringer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'Tannhelse, 5-åringer'!$B$3:$B$4</c:f>
              <c:strCache>
                <c:ptCount val="1"/>
                <c:pt idx="0">
                  <c:v>Tenner med fylling eller hull - 5 åringer</c:v>
                </c:pt>
              </c:strCache>
            </c:strRef>
          </c:tx>
          <c:spPr>
            <a:solidFill>
              <a:schemeClr val="accent1"/>
            </a:solidFill>
            <a:ln>
              <a:noFill/>
            </a:ln>
            <a:effectLst/>
          </c:spPr>
          <c:invertIfNegative val="0"/>
          <c:cat>
            <c:strRef>
              <c:f>'Tannhelse, 5-åringer'!$A$5:$A$28</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'Tannhelse, 5-åringer'!$B$5:$B$28</c:f>
              <c:numCache>
                <c:formatCode>General</c:formatCode>
                <c:ptCount val="23"/>
                <c:pt idx="0">
                  <c:v>1.8</c:v>
                </c:pt>
                <c:pt idx="1">
                  <c:v>1.5</c:v>
                </c:pt>
                <c:pt idx="2">
                  <c:v>1.8</c:v>
                </c:pt>
                <c:pt idx="3">
                  <c:v>1.6</c:v>
                </c:pt>
                <c:pt idx="4">
                  <c:v>1.2</c:v>
                </c:pt>
                <c:pt idx="5">
                  <c:v>1.4878048780487805</c:v>
                </c:pt>
                <c:pt idx="6">
                  <c:v>2.0869565217391304</c:v>
                </c:pt>
                <c:pt idx="7">
                  <c:v>0.90740740740740744</c:v>
                </c:pt>
                <c:pt idx="8">
                  <c:v>1.18</c:v>
                </c:pt>
                <c:pt idx="9">
                  <c:v>0.56190476190476191</c:v>
                </c:pt>
                <c:pt idx="10">
                  <c:v>0.6</c:v>
                </c:pt>
                <c:pt idx="11">
                  <c:v>0.8</c:v>
                </c:pt>
                <c:pt idx="12">
                  <c:v>0.6</c:v>
                </c:pt>
                <c:pt idx="13">
                  <c:v>0.5</c:v>
                </c:pt>
                <c:pt idx="14">
                  <c:v>0.3</c:v>
                </c:pt>
                <c:pt idx="15">
                  <c:v>0.4</c:v>
                </c:pt>
                <c:pt idx="16">
                  <c:v>0.4</c:v>
                </c:pt>
                <c:pt idx="17">
                  <c:v>0.3</c:v>
                </c:pt>
                <c:pt idx="19">
                  <c:v>1.4</c:v>
                </c:pt>
                <c:pt idx="20">
                  <c:v>0.5</c:v>
                </c:pt>
                <c:pt idx="21">
                  <c:v>0.5</c:v>
                </c:pt>
                <c:pt idx="22">
                  <c:v>0.3</c:v>
                </c:pt>
              </c:numCache>
            </c:numRef>
          </c:val>
          <c:extLst>
            <c:ext xmlns:c16="http://schemas.microsoft.com/office/drawing/2014/chart" uri="{C3380CC4-5D6E-409C-BE32-E72D297353CC}">
              <c16:uniqueId val="{00000000-BBF7-4539-A693-02A872033587}"/>
            </c:ext>
          </c:extLst>
        </c:ser>
        <c:dLbls>
          <c:showLegendKey val="0"/>
          <c:showVal val="0"/>
          <c:showCatName val="0"/>
          <c:showSerName val="0"/>
          <c:showPercent val="0"/>
          <c:showBubbleSize val="0"/>
        </c:dLbls>
        <c:gapWidth val="219"/>
        <c:overlap val="-27"/>
        <c:axId val="619938192"/>
        <c:axId val="800364416"/>
      </c:barChart>
      <c:catAx>
        <c:axId val="61993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800364416"/>
        <c:crosses val="autoZero"/>
        <c:auto val="1"/>
        <c:lblAlgn val="ctr"/>
        <c:lblOffset val="100"/>
        <c:noMultiLvlLbl val="0"/>
      </c:catAx>
      <c:valAx>
        <c:axId val="8003644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1993819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[Tannhelse_5åringer.xlsx]Pivot 5-åringer!Pivottabell2</c:name>
    <c:fmtId val="25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Antall 5-åringer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w="28575" cap="rnd">
            <a:solidFill>
              <a:schemeClr val="accent1"/>
            </a:solidFill>
            <a:round/>
          </a:ln>
          <a:effectLst/>
        </c:spPr>
        <c:marker>
          <c:symbol val="none"/>
        </c:marker>
      </c:pivotFmt>
      <c:pivotFmt>
        <c:idx val="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5-åringer'!$B$3</c:f>
              <c:strCache>
                <c:ptCount val="1"/>
                <c:pt idx="0">
                  <c:v>Totalt</c:v>
                </c:pt>
              </c:strCache>
            </c:strRef>
          </c:tx>
          <c:spPr>
            <a:ln w="28575" cap="rnd">
              <a:solidFill>
                <a:schemeClr val="accent1"/>
              </a:solidFill>
              <a:round/>
            </a:ln>
            <a:effectLst/>
          </c:spPr>
          <c:marker>
            <c:symbol val="none"/>
          </c:marker>
          <c:cat>
            <c:strRef>
              <c:f>'Pivot 5-åringer'!$A$4:$A$27</c:f>
              <c:strCache>
                <c:ptCount val="23"/>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pt idx="22">
                  <c:v>2024</c:v>
                </c:pt>
              </c:strCache>
            </c:strRef>
          </c:cat>
          <c:val>
            <c:numRef>
              <c:f>'Pivot 5-åringer'!$B$4:$B$27</c:f>
              <c:numCache>
                <c:formatCode>General</c:formatCode>
                <c:ptCount val="23"/>
                <c:pt idx="0">
                  <c:v>143</c:v>
                </c:pt>
                <c:pt idx="1">
                  <c:v>148</c:v>
                </c:pt>
                <c:pt idx="2">
                  <c:v>145</c:v>
                </c:pt>
                <c:pt idx="3">
                  <c:v>132</c:v>
                </c:pt>
                <c:pt idx="4">
                  <c:v>153</c:v>
                </c:pt>
                <c:pt idx="5">
                  <c:v>107</c:v>
                </c:pt>
                <c:pt idx="6">
                  <c:v>117</c:v>
                </c:pt>
                <c:pt idx="7">
                  <c:v>114</c:v>
                </c:pt>
                <c:pt idx="8">
                  <c:v>96</c:v>
                </c:pt>
                <c:pt idx="9">
                  <c:v>127</c:v>
                </c:pt>
                <c:pt idx="10">
                  <c:v>118</c:v>
                </c:pt>
                <c:pt idx="11">
                  <c:v>119</c:v>
                </c:pt>
                <c:pt idx="12">
                  <c:v>121</c:v>
                </c:pt>
                <c:pt idx="13">
                  <c:v>125</c:v>
                </c:pt>
                <c:pt idx="14">
                  <c:v>103</c:v>
                </c:pt>
                <c:pt idx="15">
                  <c:v>104</c:v>
                </c:pt>
                <c:pt idx="16">
                  <c:v>116</c:v>
                </c:pt>
                <c:pt idx="17">
                  <c:v>102</c:v>
                </c:pt>
                <c:pt idx="18">
                  <c:v>117</c:v>
                </c:pt>
                <c:pt idx="19">
                  <c:v>117</c:v>
                </c:pt>
                <c:pt idx="20">
                  <c:v>97</c:v>
                </c:pt>
                <c:pt idx="21">
                  <c:v>105</c:v>
                </c:pt>
                <c:pt idx="22">
                  <c:v>97</c:v>
                </c:pt>
              </c:numCache>
            </c:numRef>
          </c:val>
          <c:smooth val="0"/>
          <c:extLst>
            <c:ext xmlns:c16="http://schemas.microsoft.com/office/drawing/2014/chart" uri="{C3380CC4-5D6E-409C-BE32-E72D297353CC}">
              <c16:uniqueId val="{00000000-B675-4384-B879-D316203DF857}"/>
            </c:ext>
          </c:extLst>
        </c:ser>
        <c:dLbls>
          <c:showLegendKey val="0"/>
          <c:showVal val="0"/>
          <c:showCatName val="0"/>
          <c:showSerName val="0"/>
          <c:showPercent val="0"/>
          <c:showBubbleSize val="0"/>
        </c:dLbls>
        <c:smooth val="0"/>
        <c:axId val="659781352"/>
        <c:axId val="659782664"/>
      </c:lineChart>
      <c:catAx>
        <c:axId val="65978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28000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2664"/>
        <c:crosses val="autoZero"/>
        <c:auto val="1"/>
        <c:lblAlgn val="ctr"/>
        <c:lblOffset val="100"/>
        <c:noMultiLvlLbl val="0"/>
      </c:catAx>
      <c:valAx>
        <c:axId val="659782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659781352"/>
        <c:crosses val="autoZero"/>
        <c:crossBetween val="between"/>
      </c:valAx>
      <c:spPr>
        <a:noFill/>
        <a:ln>
          <a:noFill/>
        </a:ln>
        <a:effectLst/>
      </c:spPr>
    </c:plotArea>
    <c:plotVisOnly val="1"/>
    <c:dispBlanksAs val="gap"/>
    <c:showDLblsOverMax val="0"/>
  </c:chart>
  <c:spPr>
    <a:noFill/>
    <a:ln>
      <a:solidFill>
        <a:srgbClr val="000000"/>
      </a:solidFill>
    </a:ln>
    <a:effectLst/>
  </c:spPr>
  <c:txPr>
    <a:bodyPr/>
    <a:lstStyle/>
    <a:p>
      <a:pPr>
        <a:defRPr/>
      </a:pPr>
      <a:endParaRPr lang="nb-NO"/>
    </a:p>
  </c:txPr>
  <c:externalData r:id="rId4">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[Referansebaner Agder 2025.xlsx]Pivot_2025!Pivottabell26</c:name>
    <c:fmtId val="38"/>
  </c:pivotSource>
  <c:chart>
    <c:title>
      <c:tx>
        <c:strRef>
          <c:f>Pivot_2025!$B$1</c:f>
          <c:strCache>
            <c:ptCount val="1"/>
            <c:pt idx="0">
              <c:v>Farsund</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ivotFmts>
      <c:pivotFmt>
        <c:idx val="0"/>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tx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w="28575" cap="rnd">
            <a:solidFill>
              <a:srgbClr val="FF0000"/>
            </a:solidFill>
            <a:prstDash val="dash"/>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Pivot_2025!$B$3:$B$4</c:f>
              <c:strCache>
                <c:ptCount val="1"/>
                <c:pt idx="0">
                  <c:v>Historisk</c:v>
                </c:pt>
              </c:strCache>
            </c:strRef>
          </c:tx>
          <c:spPr>
            <a:ln w="28575" cap="rnd">
              <a:solidFill>
                <a:schemeClr val="tx1"/>
              </a:solidFill>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0</c:formatCode>
                <c:ptCount val="19"/>
                <c:pt idx="0">
                  <c:v>231780.86658144978</c:v>
                </c:pt>
                <c:pt idx="1">
                  <c:v>236646.541445034</c:v>
                </c:pt>
                <c:pt idx="2">
                  <c:v>231178.23923493372</c:v>
                </c:pt>
                <c:pt idx="3">
                  <c:v>236202.19186538886</c:v>
                </c:pt>
                <c:pt idx="4">
                  <c:v>230844.40586629396</c:v>
                </c:pt>
                <c:pt idx="5">
                  <c:v>234758.25800147708</c:v>
                </c:pt>
                <c:pt idx="6">
                  <c:v>240125.69304154714</c:v>
                </c:pt>
                <c:pt idx="7">
                  <c:v>240762.4786274466</c:v>
                </c:pt>
                <c:pt idx="8">
                  <c:v>237787.55250314652</c:v>
                </c:pt>
                <c:pt idx="9">
                  <c:v>244577.99668497601</c:v>
                </c:pt>
                <c:pt idx="10">
                  <c:v>224806.01450316681</c:v>
                </c:pt>
                <c:pt idx="11">
                  <c:v>189208.33152581649</c:v>
                </c:pt>
              </c:numCache>
            </c:numRef>
          </c:val>
          <c:smooth val="0"/>
          <c:extLst>
            <c:ext xmlns:c16="http://schemas.microsoft.com/office/drawing/2014/chart" uri="{C3380CC4-5D6E-409C-BE32-E72D297353CC}">
              <c16:uniqueId val="{00000000-9581-4A54-BCF9-5D20B20EC6DD}"/>
            </c:ext>
          </c:extLst>
        </c:ser>
        <c:ser>
          <c:idx val="1"/>
          <c:order val="1"/>
          <c:tx>
            <c:strRef>
              <c:f>Pivot_2025!$C$3:$C$4</c:f>
              <c:strCache>
                <c:ptCount val="1"/>
                <c:pt idx="0">
                  <c:v>Målbane 55 prosent</c:v>
                </c:pt>
              </c:strCache>
            </c:strRef>
          </c:tx>
          <c:spPr>
            <a:ln w="28575" cap="rnd">
              <a:solidFill>
                <a:srgbClr val="FF0000"/>
              </a:solidFill>
              <a:prstDash val="dash"/>
              <a:round/>
            </a:ln>
            <a:effectLst/>
          </c:spPr>
          <c:marker>
            <c:symbol val="none"/>
          </c:marker>
          <c:cat>
            <c:strRef>
              <c:f>Pivot_2025!$B$1</c:f>
              <c:strCache>
                <c:ptCount val="19"/>
                <c:pt idx="0">
                  <c:v>2009</c:v>
                </c:pt>
                <c:pt idx="1">
                  <c:v>2011</c:v>
                </c:pt>
                <c:pt idx="2">
                  <c:v>2013</c:v>
                </c:pt>
                <c:pt idx="3">
                  <c:v>2015</c:v>
                </c:pt>
                <c:pt idx="4">
                  <c:v>2016</c:v>
                </c:pt>
                <c:pt idx="5">
                  <c:v>2017</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strCache>
            </c:strRef>
          </c:cat>
          <c:val>
            <c:numRef>
              <c:f>Pivot_2025!$B$1</c:f>
              <c:numCache>
                <c:formatCode>General</c:formatCode>
                <c:ptCount val="19"/>
                <c:pt idx="5" formatCode="0">
                  <c:v>234758.25800147708</c:v>
                </c:pt>
                <c:pt idx="6" formatCode="0">
                  <c:v>220771.83050626508</c:v>
                </c:pt>
                <c:pt idx="7" formatCode="0">
                  <c:v>207618.68638836281</c:v>
                </c:pt>
                <c:pt idx="8" formatCode="0">
                  <c:v>195249.18029071693</c:v>
                </c:pt>
                <c:pt idx="9" formatCode="0">
                  <c:v>183616.62462735659</c:v>
                </c:pt>
                <c:pt idx="10" formatCode="0">
                  <c:v>172677.11336530795</c:v>
                </c:pt>
                <c:pt idx="11" formatCode="0">
                  <c:v>162389.35630522962</c:v>
                </c:pt>
                <c:pt idx="12" formatCode="0">
                  <c:v>152714.52323527666</c:v>
                </c:pt>
                <c:pt idx="13" formatCode="0">
                  <c:v>143616.09736996534</c:v>
                </c:pt>
                <c:pt idx="14" formatCode="0">
                  <c:v>135059.73752085754</c:v>
                </c:pt>
                <c:pt idx="15" formatCode="0">
                  <c:v>127013.1484788399</c:v>
                </c:pt>
                <c:pt idx="16" formatCode="0">
                  <c:v>119445.95911876757</c:v>
                </c:pt>
                <c:pt idx="17" formatCode="0">
                  <c:v>112329.60776638963</c:v>
                </c:pt>
                <c:pt idx="18" formatCode="0">
                  <c:v>105637.23439488366</c:v>
                </c:pt>
              </c:numCache>
            </c:numRef>
          </c:val>
          <c:smooth val="0"/>
          <c:extLst>
            <c:ext xmlns:c16="http://schemas.microsoft.com/office/drawing/2014/chart" uri="{C3380CC4-5D6E-409C-BE32-E72D297353CC}">
              <c16:uniqueId val="{00000001-9581-4A54-BCF9-5D20B20EC6DD}"/>
            </c:ext>
          </c:extLst>
        </c:ser>
        <c:dLbls>
          <c:showLegendKey val="0"/>
          <c:showVal val="0"/>
          <c:showCatName val="0"/>
          <c:showSerName val="0"/>
          <c:showPercent val="0"/>
          <c:showBubbleSize val="0"/>
        </c:dLbls>
        <c:smooth val="0"/>
        <c:axId val="1475880975"/>
        <c:axId val="1475884335"/>
      </c:lineChart>
      <c:catAx>
        <c:axId val="1475880975"/>
        <c:scaling>
          <c:orientation val="minMax"/>
        </c:scaling>
        <c:delete val="0"/>
        <c:axPos val="b"/>
        <c:numFmt formatCode="0" sourceLinked="0"/>
        <c:majorTickMark val="none"/>
        <c:minorTickMark val="none"/>
        <c:tickLblPos val="nextTo"/>
        <c:spPr>
          <a:noFill/>
          <a:ln w="9525" cap="flat" cmpd="sng" algn="ctr">
            <a:solidFill>
              <a:schemeClr val="tx1">
                <a:lumMod val="15000"/>
                <a:lumOff val="85000"/>
              </a:schemeClr>
            </a:solidFill>
            <a:round/>
          </a:ln>
          <a:effectLst/>
        </c:spPr>
        <c:txPr>
          <a:bodyPr rot="-1260000" spcFirstLastPara="1" vertOverflow="ellipsis"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4335"/>
        <c:crosses val="autoZero"/>
        <c:auto val="1"/>
        <c:lblAlgn val="ctr"/>
        <c:lblOffset val="100"/>
        <c:noMultiLvlLbl val="0"/>
      </c:catAx>
      <c:valAx>
        <c:axId val="14758843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4758809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nb-NO">
                <a:solidFill>
                  <a:sysClr val="windowText" lastClr="000000"/>
                </a:solidFill>
                <a:latin typeface="Arial" panose="020B0604020202020204" pitchFamily="34" charset="0"/>
                <a:cs typeface="Arial" panose="020B0604020202020204" pitchFamily="34" charset="0"/>
              </a:rPr>
              <a:t>Vernet areal innenfor hver kommune i</a:t>
            </a:r>
            <a:r>
              <a:rPr lang="nb-NO" baseline="0">
                <a:solidFill>
                  <a:sysClr val="windowText" lastClr="000000"/>
                </a:solidFill>
                <a:latin typeface="Arial" panose="020B0604020202020204" pitchFamily="34" charset="0"/>
                <a:cs typeface="Arial" panose="020B0604020202020204" pitchFamily="34" charset="0"/>
              </a:rPr>
              <a:t> Agder</a:t>
            </a:r>
            <a:endParaRPr lang="nb-NO">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'[Naturvernområde_Agder__Union_TableToExcel.xlsx]Andel vernet'!$C$1</c:f>
              <c:strCache>
                <c:ptCount val="1"/>
                <c:pt idx="0">
                  <c:v>Km2 vernet</c:v>
                </c:pt>
              </c:strCache>
            </c:strRef>
          </c:tx>
          <c:spPr>
            <a:solidFill>
              <a:schemeClr val="accent1"/>
            </a:solidFill>
            <a:ln>
              <a:noFill/>
            </a:ln>
            <a:effectLst/>
          </c:spPr>
          <c:invertIfNegative val="0"/>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vernet'!$C$2:$C$26</c:f>
              <c:numCache>
                <c:formatCode>0.0</c:formatCode>
                <c:ptCount val="25"/>
                <c:pt idx="0">
                  <c:v>919.5690845560199</c:v>
                </c:pt>
                <c:pt idx="1">
                  <c:v>477.94841445437692</c:v>
                </c:pt>
                <c:pt idx="2">
                  <c:v>485.89107713806311</c:v>
                </c:pt>
                <c:pt idx="3">
                  <c:v>436.13670881830097</c:v>
                </c:pt>
                <c:pt idx="4">
                  <c:v>230.37868117958166</c:v>
                </c:pt>
                <c:pt idx="5">
                  <c:v>333.84202708142891</c:v>
                </c:pt>
                <c:pt idx="6">
                  <c:v>85.808233598904792</c:v>
                </c:pt>
                <c:pt idx="7">
                  <c:v>159.56926712015226</c:v>
                </c:pt>
                <c:pt idx="8">
                  <c:v>77.745652106972145</c:v>
                </c:pt>
                <c:pt idx="9">
                  <c:v>98.229380964005358</c:v>
                </c:pt>
                <c:pt idx="10">
                  <c:v>24.260439365689571</c:v>
                </c:pt>
                <c:pt idx="11">
                  <c:v>61.906368894018172</c:v>
                </c:pt>
                <c:pt idx="12">
                  <c:v>109.03999582302218</c:v>
                </c:pt>
                <c:pt idx="13">
                  <c:v>64.729580713639251</c:v>
                </c:pt>
                <c:pt idx="14">
                  <c:v>35.800498064720401</c:v>
                </c:pt>
                <c:pt idx="15">
                  <c:v>29.17209462924707</c:v>
                </c:pt>
                <c:pt idx="16">
                  <c:v>18.906217619987885</c:v>
                </c:pt>
                <c:pt idx="17">
                  <c:v>31.315826073951683</c:v>
                </c:pt>
                <c:pt idx="18">
                  <c:v>6.6984502723922033</c:v>
                </c:pt>
                <c:pt idx="19">
                  <c:v>37.595899087122255</c:v>
                </c:pt>
                <c:pt idx="20">
                  <c:v>11.310592244903175</c:v>
                </c:pt>
                <c:pt idx="21">
                  <c:v>3.4499219955371081</c:v>
                </c:pt>
                <c:pt idx="22">
                  <c:v>1.4601782761635393</c:v>
                </c:pt>
                <c:pt idx="23">
                  <c:v>1.9380989077648803</c:v>
                </c:pt>
                <c:pt idx="24">
                  <c:v>4.7233737298992535</c:v>
                </c:pt>
              </c:numCache>
            </c:numRef>
          </c:val>
          <c:extLst>
            <c:ext xmlns:c16="http://schemas.microsoft.com/office/drawing/2014/chart" uri="{C3380CC4-5D6E-409C-BE32-E72D297353CC}">
              <c16:uniqueId val="{00000000-8D29-4CE1-B014-F21E0AE1FBDB}"/>
            </c:ext>
          </c:extLst>
        </c:ser>
        <c:dLbls>
          <c:showLegendKey val="0"/>
          <c:showVal val="0"/>
          <c:showCatName val="0"/>
          <c:showSerName val="0"/>
          <c:showPercent val="0"/>
          <c:showBubbleSize val="0"/>
        </c:dLbls>
        <c:gapWidth val="219"/>
        <c:overlap val="-27"/>
        <c:axId val="1119051039"/>
        <c:axId val="1125916863"/>
      </c:barChart>
      <c:lineChart>
        <c:grouping val="standard"/>
        <c:varyColors val="0"/>
        <c:ser>
          <c:idx val="1"/>
          <c:order val="1"/>
          <c:tx>
            <c:strRef>
              <c:f>'[Naturvernområde_Agder__Union_TableToExcel.xlsx]Andel vernet'!$D$1</c:f>
              <c:strCache>
                <c:ptCount val="1"/>
                <c:pt idx="0">
                  <c:v>% av areal som er vernet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'[Naturvernområde_Agder__Union_TableToExcel.xlsx]Andel vernet'!$A$2:$A$26</c:f>
              <c:strCache>
                <c:ptCount val="25"/>
                <c:pt idx="0">
                  <c:v>Bykle</c:v>
                </c:pt>
                <c:pt idx="1">
                  <c:v>Arendal</c:v>
                </c:pt>
                <c:pt idx="2">
                  <c:v>Valle</c:v>
                </c:pt>
                <c:pt idx="3">
                  <c:v>Sirdal</c:v>
                </c:pt>
                <c:pt idx="4">
                  <c:v>Åseral</c:v>
                </c:pt>
                <c:pt idx="5">
                  <c:v>Bygland</c:v>
                </c:pt>
                <c:pt idx="6">
                  <c:v>Hægebostad</c:v>
                </c:pt>
                <c:pt idx="7">
                  <c:v>Åmli</c:v>
                </c:pt>
                <c:pt idx="8">
                  <c:v>Tvedestrand</c:v>
                </c:pt>
                <c:pt idx="9">
                  <c:v>Kvinesdal</c:v>
                </c:pt>
                <c:pt idx="10">
                  <c:v>Gjerstad</c:v>
                </c:pt>
                <c:pt idx="11">
                  <c:v>Flekkefjord</c:v>
                </c:pt>
                <c:pt idx="12">
                  <c:v>Krisiansand</c:v>
                </c:pt>
                <c:pt idx="13">
                  <c:v>Grimstad</c:v>
                </c:pt>
                <c:pt idx="14">
                  <c:v>Froland</c:v>
                </c:pt>
                <c:pt idx="15">
                  <c:v>Evje og Hornnes</c:v>
                </c:pt>
                <c:pt idx="16">
                  <c:v>Birkenes</c:v>
                </c:pt>
                <c:pt idx="17">
                  <c:v>Farsund</c:v>
                </c:pt>
                <c:pt idx="18">
                  <c:v>Vennesla</c:v>
                </c:pt>
                <c:pt idx="19">
                  <c:v>Lindesnes</c:v>
                </c:pt>
                <c:pt idx="20">
                  <c:v>Lillesand</c:v>
                </c:pt>
                <c:pt idx="21">
                  <c:v>Risør</c:v>
                </c:pt>
                <c:pt idx="22">
                  <c:v>Iveland</c:v>
                </c:pt>
                <c:pt idx="23">
                  <c:v>Vegårshei</c:v>
                </c:pt>
                <c:pt idx="24">
                  <c:v>Lyngdal</c:v>
                </c:pt>
              </c:strCache>
            </c:strRef>
          </c:cat>
          <c:val>
            <c:numRef>
              <c:f>'[Naturvernområde_Agder__Union_TableToExcel.xlsx]Andel vernet'!$D$2:$D$26</c:f>
              <c:numCache>
                <c:formatCode>0.0\ %</c:formatCode>
                <c:ptCount val="25"/>
                <c:pt idx="0">
                  <c:v>0.62430245109192206</c:v>
                </c:pt>
                <c:pt idx="1">
                  <c:v>0.51901194465730061</c:v>
                </c:pt>
                <c:pt idx="2">
                  <c:v>0.38257653074043863</c:v>
                </c:pt>
                <c:pt idx="3">
                  <c:v>0.27931026689395666</c:v>
                </c:pt>
                <c:pt idx="4">
                  <c:v>0.25855585892072613</c:v>
                </c:pt>
                <c:pt idx="5">
                  <c:v>0.25359187195464844</c:v>
                </c:pt>
                <c:pt idx="6">
                  <c:v>0.18521335632758687</c:v>
                </c:pt>
                <c:pt idx="7">
                  <c:v>0.14073732476998899</c:v>
                </c:pt>
                <c:pt idx="8">
                  <c:v>0.12723550445993145</c:v>
                </c:pt>
                <c:pt idx="9">
                  <c:v>0.10062873295339467</c:v>
                </c:pt>
                <c:pt idx="10">
                  <c:v>7.514944087639483E-2</c:v>
                </c:pt>
                <c:pt idx="11">
                  <c:v>7.1632022278859897E-2</c:v>
                </c:pt>
                <c:pt idx="12">
                  <c:v>7.0471478078583755E-2</c:v>
                </c:pt>
                <c:pt idx="13">
                  <c:v>6.8551105473697013E-2</c:v>
                </c:pt>
                <c:pt idx="14">
                  <c:v>5.5389384638950594E-2</c:v>
                </c:pt>
                <c:pt idx="15">
                  <c:v>4.9515476977679551E-2</c:v>
                </c:pt>
                <c:pt idx="16">
                  <c:v>2.9572572405010326E-2</c:v>
                </c:pt>
                <c:pt idx="17">
                  <c:v>2.4868768210833506E-2</c:v>
                </c:pt>
                <c:pt idx="18">
                  <c:v>1.7361104691874556E-2</c:v>
                </c:pt>
                <c:pt idx="19">
                  <c:v>1.6334066025200603E-2</c:v>
                </c:pt>
                <c:pt idx="20">
                  <c:v>1.3256584003360971E-2</c:v>
                </c:pt>
                <c:pt idx="21">
                  <c:v>5.88907339970256E-3</c:v>
                </c:pt>
                <c:pt idx="22">
                  <c:v>5.5623967628639463E-3</c:v>
                </c:pt>
                <c:pt idx="23">
                  <c:v>5.4367573752398136E-3</c:v>
                </c:pt>
                <c:pt idx="24">
                  <c:v>5.35539932357172E-3</c:v>
                </c:pt>
              </c:numCache>
            </c:numRef>
          </c:val>
          <c:smooth val="0"/>
          <c:extLst>
            <c:ext xmlns:c16="http://schemas.microsoft.com/office/drawing/2014/chart" uri="{C3380CC4-5D6E-409C-BE32-E72D297353CC}">
              <c16:uniqueId val="{00000001-8D29-4CE1-B014-F21E0AE1FBDB}"/>
            </c:ext>
          </c:extLst>
        </c:ser>
        <c:dLbls>
          <c:showLegendKey val="0"/>
          <c:showVal val="0"/>
          <c:showCatName val="0"/>
          <c:showSerName val="0"/>
          <c:showPercent val="0"/>
          <c:showBubbleSize val="0"/>
        </c:dLbls>
        <c:marker val="1"/>
        <c:smooth val="0"/>
        <c:axId val="1119049183"/>
        <c:axId val="1125921183"/>
      </c:lineChart>
      <c:catAx>
        <c:axId val="11190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540000" spcFirstLastPara="1" vertOverflow="ellipsis"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25916863"/>
        <c:crosses val="autoZero"/>
        <c:auto val="1"/>
        <c:lblAlgn val="ctr"/>
        <c:lblOffset val="100"/>
        <c:noMultiLvlLbl val="0"/>
      </c:catAx>
      <c:valAx>
        <c:axId val="1125916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51039"/>
        <c:crosses val="autoZero"/>
        <c:crossBetween val="between"/>
      </c:valAx>
      <c:valAx>
        <c:axId val="1125921183"/>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119049183"/>
        <c:crosses val="max"/>
        <c:crossBetween val="between"/>
      </c:valAx>
      <c:catAx>
        <c:axId val="1119049183"/>
        <c:scaling>
          <c:orientation val="minMax"/>
        </c:scaling>
        <c:delete val="1"/>
        <c:axPos val="b"/>
        <c:numFmt formatCode="General" sourceLinked="1"/>
        <c:majorTickMark val="none"/>
        <c:minorTickMark val="none"/>
        <c:tickLblPos val="nextTo"/>
        <c:crossAx val="11259211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solidFill>
        <a:schemeClr val="tx1"/>
      </a:solid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a:t>Igangsatte boliger - SSB 05940</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lotArea>
      <c:layout/>
      <c:barChart>
        <c:barDir val="col"/>
        <c:grouping val="stacked"/>
        <c:varyColors val="0"/>
        <c:ser>
          <c:idx val="0"/>
          <c:order val="0"/>
          <c:tx>
            <c:strRef>
              <c:f>'Bolig pivot'!$S$30</c:f>
              <c:strCache>
                <c:ptCount val="1"/>
                <c:pt idx="0">
                  <c:v>Enebolig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pivot'!$AC$30:$AH$30</c:f>
              <c:numCache>
                <c:formatCode>General</c:formatCode>
                <c:ptCount val="6"/>
                <c:pt idx="0">
                  <c:v>18</c:v>
                </c:pt>
                <c:pt idx="1">
                  <c:v>13</c:v>
                </c:pt>
                <c:pt idx="2">
                  <c:v>20</c:v>
                </c:pt>
                <c:pt idx="3">
                  <c:v>15</c:v>
                </c:pt>
                <c:pt idx="4">
                  <c:v>18</c:v>
                </c:pt>
                <c:pt idx="5">
                  <c:v>12</c:v>
                </c:pt>
              </c:numCache>
            </c:numRef>
          </c:val>
          <c:extLst>
            <c:ext xmlns:c16="http://schemas.microsoft.com/office/drawing/2014/chart" uri="{C3380CC4-5D6E-409C-BE32-E72D297353CC}">
              <c16:uniqueId val="{00000000-1AD3-49FB-A2F8-F26CCC7935B8}"/>
            </c:ext>
          </c:extLst>
        </c:ser>
        <c:ser>
          <c:idx val="1"/>
          <c:order val="1"/>
          <c:tx>
            <c:strRef>
              <c:f>'Bolig pivot'!$S$31</c:f>
              <c:strCache>
                <c:ptCount val="1"/>
                <c:pt idx="0">
                  <c:v>Tomannsbolig, rekkehus, småhus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pivot'!$AC$31:$AH$31</c:f>
              <c:numCache>
                <c:formatCode>General</c:formatCode>
                <c:ptCount val="6"/>
                <c:pt idx="0">
                  <c:v>15</c:v>
                </c:pt>
                <c:pt idx="1">
                  <c:v>0</c:v>
                </c:pt>
                <c:pt idx="2">
                  <c:v>12</c:v>
                </c:pt>
                <c:pt idx="3">
                  <c:v>12</c:v>
                </c:pt>
                <c:pt idx="4">
                  <c:v>7</c:v>
                </c:pt>
                <c:pt idx="5">
                  <c:v>12</c:v>
                </c:pt>
              </c:numCache>
            </c:numRef>
          </c:val>
          <c:extLst>
            <c:ext xmlns:c16="http://schemas.microsoft.com/office/drawing/2014/chart" uri="{C3380CC4-5D6E-409C-BE32-E72D297353CC}">
              <c16:uniqueId val="{00000001-1AD3-49FB-A2F8-F26CCC7935B8}"/>
            </c:ext>
          </c:extLst>
        </c:ser>
        <c:ser>
          <c:idx val="2"/>
          <c:order val="2"/>
          <c:tx>
            <c:strRef>
              <c:f>'Bolig pivot'!$S$32</c:f>
              <c:strCache>
                <c:ptCount val="1"/>
                <c:pt idx="0">
                  <c:v>Leilighetsbygg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pivot'!$AC$32:$AH$32</c:f>
              <c:numCache>
                <c:formatCode>General</c:formatCode>
                <c:ptCount val="6"/>
                <c:pt idx="0">
                  <c:v>14</c:v>
                </c:pt>
                <c:pt idx="1">
                  <c:v>6</c:v>
                </c:pt>
                <c:pt idx="2">
                  <c:v>0</c:v>
                </c:pt>
                <c:pt idx="3">
                  <c:v>0</c:v>
                </c:pt>
                <c:pt idx="4">
                  <c:v>0</c:v>
                </c:pt>
                <c:pt idx="5">
                  <c:v>3</c:v>
                </c:pt>
              </c:numCache>
            </c:numRef>
          </c:val>
          <c:extLst>
            <c:ext xmlns:c16="http://schemas.microsoft.com/office/drawing/2014/chart" uri="{C3380CC4-5D6E-409C-BE32-E72D297353CC}">
              <c16:uniqueId val="{00000002-1AD3-49FB-A2F8-F26CCC7935B8}"/>
            </c:ext>
          </c:extLst>
        </c:ser>
        <c:ser>
          <c:idx val="3"/>
          <c:order val="3"/>
          <c:tx>
            <c:strRef>
              <c:f>'Bolig pivot'!$S$33</c:f>
              <c:strCache>
                <c:ptCount val="1"/>
                <c:pt idx="0">
                  <c:v>Institusjon, studenthjem, bofellesskap</c:v>
                </c:pt>
              </c:strCache>
            </c:strRef>
          </c:tx>
          <c:spPr>
            <a:solidFill>
              <a:schemeClr val="accent4"/>
            </a:solidFill>
            <a:ln>
              <a:noFill/>
            </a:ln>
            <a:effectLst/>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D3-49FB-A2F8-F26CCC7935B8}"/>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D3-49FB-A2F8-F26CCC7935B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'Bolig pivot'!$AC$29:$AH$29</c:f>
              <c:numCache>
                <c:formatCode>General</c:formatCode>
                <c:ptCount val="6"/>
                <c:pt idx="0">
                  <c:v>2019</c:v>
                </c:pt>
                <c:pt idx="1">
                  <c:v>2020</c:v>
                </c:pt>
                <c:pt idx="2">
                  <c:v>2021</c:v>
                </c:pt>
                <c:pt idx="3">
                  <c:v>2022</c:v>
                </c:pt>
                <c:pt idx="4">
                  <c:v>2023</c:v>
                </c:pt>
                <c:pt idx="5">
                  <c:v>2024</c:v>
                </c:pt>
              </c:numCache>
            </c:numRef>
          </c:cat>
          <c:val>
            <c:numRef>
              <c:f>'Bolig pivot'!$AC$33:$AH$33</c:f>
              <c:numCache>
                <c:formatCode>General</c:formatCode>
                <c:ptCount val="6"/>
                <c:pt idx="0">
                  <c:v>0</c:v>
                </c:pt>
                <c:pt idx="1">
                  <c:v>2</c:v>
                </c:pt>
                <c:pt idx="2">
                  <c:v>0</c:v>
                </c:pt>
                <c:pt idx="3">
                  <c:v>2</c:v>
                </c:pt>
                <c:pt idx="4">
                  <c:v>3</c:v>
                </c:pt>
                <c:pt idx="5">
                  <c:v>0</c:v>
                </c:pt>
              </c:numCache>
            </c:numRef>
          </c:val>
          <c:extLst>
            <c:ext xmlns:c16="http://schemas.microsoft.com/office/drawing/2014/chart" uri="{C3380CC4-5D6E-409C-BE32-E72D297353CC}">
              <c16:uniqueId val="{00000005-1AD3-49FB-A2F8-F26CCC7935B8}"/>
            </c:ext>
          </c:extLst>
        </c:ser>
        <c:dLbls>
          <c:showLegendKey val="0"/>
          <c:showVal val="0"/>
          <c:showCatName val="0"/>
          <c:showSerName val="0"/>
          <c:showPercent val="0"/>
          <c:showBubbleSize val="0"/>
        </c:dLbls>
        <c:gapWidth val="150"/>
        <c:overlap val="100"/>
        <c:axId val="1119688152"/>
        <c:axId val="1119687496"/>
      </c:barChart>
      <c:catAx>
        <c:axId val="1119688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7496"/>
        <c:crosses val="autoZero"/>
        <c:auto val="1"/>
        <c:lblAlgn val="ctr"/>
        <c:lblOffset val="100"/>
        <c:noMultiLvlLbl val="0"/>
      </c:catAx>
      <c:valAx>
        <c:axId val="1119687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crossAx val="111968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nb-NO"/>
        </a:p>
      </c:txPr>
    </c:legend>
    <c:plotVisOnly val="1"/>
    <c:dispBlanksAs val="gap"/>
    <c:showDLblsOverMax val="0"/>
  </c:chart>
  <c:spPr>
    <a:noFill/>
    <a:ln>
      <a:noFill/>
    </a:ln>
    <a:effectLst/>
  </c:spPr>
  <c:txPr>
    <a:bodyPr/>
    <a:lstStyle/>
    <a:p>
      <a:pPr>
        <a:defRPr>
          <a:solidFill>
            <a:sysClr val="windowText" lastClr="000000"/>
          </a:solidFill>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[Igangsatt_bolig.xlsx]Bygningsmassen!Pivottabell3</c:name>
    <c:fmtId val="331"/>
  </c:pivotSource>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nb-NO" sz="1400">
                <a:solidFill>
                  <a:sysClr val="windowText" lastClr="000000"/>
                </a:solidFill>
              </a:rPr>
              <a:t>Boligmassen per 2025 (andel i prosent) </a:t>
            </a:r>
            <a:r>
              <a:rPr lang="nb-NO">
                <a:solidFill>
                  <a:sysClr val="windowText" lastClr="000000"/>
                </a:solidFill>
              </a:rPr>
              <a:t>- </a:t>
            </a:r>
            <a:r>
              <a:rPr lang="nb-NO" sz="1100">
                <a:solidFill>
                  <a:sysClr val="windowText" lastClr="000000"/>
                </a:solidFill>
              </a:rPr>
              <a:t>SSB 12941</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Bygningsmassen!$L$4:$L$5</c:f>
              <c:strCache>
                <c:ptCount val="1"/>
                <c:pt idx="0">
                  <c:v>Farsund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Bygningsmassen!$L$6:$L$11</c:f>
              <c:numCache>
                <c:formatCode>General</c:formatCode>
                <c:ptCount val="6"/>
                <c:pt idx="0">
                  <c:v>4</c:v>
                </c:pt>
                <c:pt idx="1">
                  <c:v>7</c:v>
                </c:pt>
                <c:pt idx="2">
                  <c:v>1</c:v>
                </c:pt>
                <c:pt idx="3">
                  <c:v>74</c:v>
                </c:pt>
                <c:pt idx="4">
                  <c:v>6</c:v>
                </c:pt>
                <c:pt idx="5">
                  <c:v>8</c:v>
                </c:pt>
              </c:numCache>
            </c:numRef>
          </c:val>
          <c:extLst>
            <c:ext xmlns:c16="http://schemas.microsoft.com/office/drawing/2014/chart" uri="{C3380CC4-5D6E-409C-BE32-E72D297353CC}">
              <c16:uniqueId val="{00000000-5EDE-4F30-8AB2-842A03F8BFF0}"/>
            </c:ext>
          </c:extLst>
        </c:ser>
        <c:ser>
          <c:idx val="1"/>
          <c:order val="1"/>
          <c:tx>
            <c:strRef>
              <c:f>Bygningsmassen!$M$4:$M$5</c:f>
              <c:strCache>
                <c:ptCount val="1"/>
                <c:pt idx="0">
                  <c:v>Agder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Bygningsmassen!$K$6:$K$11</c:f>
              <c:strCache>
                <c:ptCount val="6"/>
                <c:pt idx="0">
                  <c:v>Andre bygningstyper</c:v>
                </c:pt>
                <c:pt idx="1">
                  <c:v>Boligblokk</c:v>
                </c:pt>
                <c:pt idx="2">
                  <c:v>Bygning for bofellesskap</c:v>
                </c:pt>
                <c:pt idx="3">
                  <c:v>Enebolig</c:v>
                </c:pt>
                <c:pt idx="4">
                  <c:v>Rekkehus, kjedehus og andre småhus</c:v>
                </c:pt>
                <c:pt idx="5">
                  <c:v>Tomannsbolig</c:v>
                </c:pt>
              </c:strCache>
            </c:strRef>
          </c:cat>
          <c:val>
            <c:numRef>
              <c:f>Bygningsmassen!$M$6:$M$11</c:f>
              <c:numCache>
                <c:formatCode>General</c:formatCode>
                <c:ptCount val="6"/>
                <c:pt idx="0">
                  <c:v>4</c:v>
                </c:pt>
                <c:pt idx="1">
                  <c:v>15</c:v>
                </c:pt>
                <c:pt idx="2">
                  <c:v>3</c:v>
                </c:pt>
                <c:pt idx="3">
                  <c:v>59</c:v>
                </c:pt>
                <c:pt idx="4">
                  <c:v>12</c:v>
                </c:pt>
                <c:pt idx="5">
                  <c:v>7</c:v>
                </c:pt>
              </c:numCache>
            </c:numRef>
          </c:val>
          <c:extLst>
            <c:ext xmlns:c16="http://schemas.microsoft.com/office/drawing/2014/chart" uri="{C3380CC4-5D6E-409C-BE32-E72D297353CC}">
              <c16:uniqueId val="{00000001-5EDE-4F30-8AB2-842A03F8BFF0}"/>
            </c:ext>
          </c:extLst>
        </c:ser>
        <c:dLbls>
          <c:showLegendKey val="0"/>
          <c:showVal val="0"/>
          <c:showCatName val="0"/>
          <c:showSerName val="0"/>
          <c:showPercent val="0"/>
          <c:showBubbleSize val="0"/>
        </c:dLbls>
        <c:gapWidth val="219"/>
        <c:overlap val="-27"/>
        <c:axId val="1310628344"/>
        <c:axId val="1310629328"/>
      </c:barChart>
      <c:catAx>
        <c:axId val="1310628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9328"/>
        <c:crosses val="autoZero"/>
        <c:auto val="1"/>
        <c:lblAlgn val="ctr"/>
        <c:lblOffset val="100"/>
        <c:noMultiLvlLbl val="0"/>
      </c:catAx>
      <c:valAx>
        <c:axId val="13106293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crossAx val="1310628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[Sektorfordelt_sysselsetting_tabell_13472_13470.xlsx]stolpediagram!Pivottabell1</c:name>
    <c:fmtId val="226"/>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Sysselsatte per sektor, 4. kvartal</a:t>
            </a:r>
            <a:r>
              <a:rPr lang="nb-NO" baseline="0">
                <a:solidFill>
                  <a:sysClr val="windowText" lastClr="000000"/>
                </a:solidFill>
                <a:latin typeface="Arial" panose="020B0604020202020204" pitchFamily="34" charset="0"/>
                <a:cs typeface="Arial" panose="020B0604020202020204" pitchFamily="34" charset="0"/>
              </a:rPr>
              <a:t> (SSB 13472)</a:t>
            </a:r>
            <a:r>
              <a:rPr lang="nb-NO">
                <a:solidFill>
                  <a:sysClr val="windowText" lastClr="000000"/>
                </a:solidFill>
                <a:latin typeface="Arial" panose="020B0604020202020204" pitchFamily="34" charset="0"/>
                <a:cs typeface="Arial" panose="020B0604020202020204" pitchFamily="34" charset="0"/>
              </a:rPr>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5"/>
          </a:solidFill>
          <a:ln>
            <a:noFill/>
          </a:ln>
          <a:effectLst/>
        </c:spPr>
        <c:dLbl>
          <c:idx val="0"/>
          <c:layout>
            <c:manualLayout>
              <c:x val="1.7248814144027597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dLbl>
          <c:idx val="0"/>
          <c:layout>
            <c:manualLayout>
              <c:x val="1.034928848641656E-2"/>
              <c:y val="0"/>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5"/>
          </a:solidFill>
          <a:ln>
            <a:noFill/>
          </a:ln>
          <a:effectLst/>
        </c:spPr>
        <c:dLbl>
          <c:idx val="0"/>
          <c:layout>
            <c:manualLayout>
              <c:x val="1.5523932729624839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5"/>
          </a:solidFill>
          <a:ln>
            <a:noFill/>
          </a:ln>
          <a:effectLst/>
        </c:spPr>
        <c:dLbl>
          <c:idx val="0"/>
          <c:layout>
            <c:manualLayout>
              <c:x val="1.034928848641656E-2"/>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5"/>
          </a:solidFill>
          <a:ln>
            <a:noFill/>
          </a:ln>
          <a:effectLst/>
        </c:spPr>
        <c:dLbl>
          <c:idx val="0"/>
          <c:layout>
            <c:manualLayout>
              <c:x val="6.8995256576110395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5"/>
          </a:solidFill>
          <a:ln>
            <a:noFill/>
          </a:ln>
          <a:effectLst/>
        </c:spPr>
        <c:dLbl>
          <c:idx val="0"/>
          <c:layout>
            <c:manualLayout>
              <c:x val="5.1746442432082798E-3"/>
              <c:y val="0"/>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stolpediagram!$B$3:$B$4</c:f>
              <c:strCache>
                <c:ptCount val="1"/>
                <c:pt idx="0">
                  <c:v>Fylkeskommunal forvaltning</c:v>
                </c:pt>
              </c:strCache>
            </c:strRef>
          </c:tx>
          <c:spPr>
            <a:solidFill>
              <a:schemeClr val="accent1"/>
            </a:solidFill>
            <a:ln>
              <a:noFill/>
            </a:ln>
            <a:effectLst/>
          </c:spPr>
          <c:invertIfNegative val="0"/>
          <c:cat>
            <c:strRef>
              <c:f>stolpediagram!$A$5:$A$11</c:f>
              <c:strCache>
                <c:ptCount val="6"/>
                <c:pt idx="0">
                  <c:v>2019</c:v>
                </c:pt>
                <c:pt idx="1">
                  <c:v>2020</c:v>
                </c:pt>
                <c:pt idx="2">
                  <c:v>2021</c:v>
                </c:pt>
                <c:pt idx="3">
                  <c:v>2022</c:v>
                </c:pt>
                <c:pt idx="4">
                  <c:v>2023</c:v>
                </c:pt>
                <c:pt idx="5">
                  <c:v>2024</c:v>
                </c:pt>
              </c:strCache>
            </c:strRef>
          </c:cat>
          <c:val>
            <c:numRef>
              <c:f>stolpediagram!$B$5:$B$11</c:f>
              <c:numCache>
                <c:formatCode>General</c:formatCode>
                <c:ptCount val="6"/>
                <c:pt idx="0">
                  <c:v>78</c:v>
                </c:pt>
                <c:pt idx="1">
                  <c:v>66</c:v>
                </c:pt>
                <c:pt idx="2">
                  <c:v>72</c:v>
                </c:pt>
                <c:pt idx="3">
                  <c:v>72</c:v>
                </c:pt>
                <c:pt idx="4">
                  <c:v>82</c:v>
                </c:pt>
                <c:pt idx="5">
                  <c:v>90</c:v>
                </c:pt>
              </c:numCache>
            </c:numRef>
          </c:val>
          <c:extLst>
            <c:ext xmlns:c16="http://schemas.microsoft.com/office/drawing/2014/chart" uri="{C3380CC4-5D6E-409C-BE32-E72D297353CC}">
              <c16:uniqueId val="{00000000-674D-42C8-BA77-E7F3D5A02BD9}"/>
            </c:ext>
          </c:extLst>
        </c:ser>
        <c:ser>
          <c:idx val="1"/>
          <c:order val="1"/>
          <c:tx>
            <c:strRef>
              <c:f>stolpediagram!$C$3:$C$4</c:f>
              <c:strCache>
                <c:ptCount val="1"/>
                <c:pt idx="0">
                  <c:v>Kommunal forvaltning</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stolpediagram!$C$5:$C$11</c:f>
              <c:numCache>
                <c:formatCode>General</c:formatCode>
                <c:ptCount val="6"/>
                <c:pt idx="0">
                  <c:v>1021</c:v>
                </c:pt>
                <c:pt idx="1">
                  <c:v>1004</c:v>
                </c:pt>
                <c:pt idx="2">
                  <c:v>1031</c:v>
                </c:pt>
                <c:pt idx="3">
                  <c:v>1043</c:v>
                </c:pt>
                <c:pt idx="4">
                  <c:v>1086</c:v>
                </c:pt>
                <c:pt idx="5">
                  <c:v>1090</c:v>
                </c:pt>
              </c:numCache>
            </c:numRef>
          </c:val>
          <c:extLst>
            <c:ext xmlns:c16="http://schemas.microsoft.com/office/drawing/2014/chart" uri="{C3380CC4-5D6E-409C-BE32-E72D297353CC}">
              <c16:uniqueId val="{00000001-674D-42C8-BA77-E7F3D5A02BD9}"/>
            </c:ext>
          </c:extLst>
        </c:ser>
        <c:ser>
          <c:idx val="2"/>
          <c:order val="2"/>
          <c:tx>
            <c:strRef>
              <c:f>stolpediagram!$D$3:$D$4</c:f>
              <c:strCache>
                <c:ptCount val="1"/>
                <c:pt idx="0">
                  <c:v>Offentlige eide foretak</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stolpediagram!$D$5:$D$11</c:f>
              <c:numCache>
                <c:formatCode>General</c:formatCode>
                <c:ptCount val="6"/>
                <c:pt idx="0">
                  <c:v>14</c:v>
                </c:pt>
                <c:pt idx="1">
                  <c:v>29</c:v>
                </c:pt>
                <c:pt idx="2">
                  <c:v>31</c:v>
                </c:pt>
                <c:pt idx="3">
                  <c:v>41</c:v>
                </c:pt>
                <c:pt idx="4">
                  <c:v>38</c:v>
                </c:pt>
                <c:pt idx="5">
                  <c:v>33</c:v>
                </c:pt>
              </c:numCache>
            </c:numRef>
          </c:val>
          <c:extLst>
            <c:ext xmlns:c16="http://schemas.microsoft.com/office/drawing/2014/chart" uri="{C3380CC4-5D6E-409C-BE32-E72D297353CC}">
              <c16:uniqueId val="{00000002-674D-42C8-BA77-E7F3D5A02BD9}"/>
            </c:ext>
          </c:extLst>
        </c:ser>
        <c:ser>
          <c:idx val="3"/>
          <c:order val="3"/>
          <c:tx>
            <c:strRef>
              <c:f>stolpediagram!$E$3:$E$4</c:f>
              <c:strCache>
                <c:ptCount val="1"/>
                <c:pt idx="0">
                  <c:v>Privat sektor</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stolpediagram!$E$5:$E$11</c:f>
              <c:numCache>
                <c:formatCode>General</c:formatCode>
                <c:ptCount val="6"/>
                <c:pt idx="0">
                  <c:v>2847</c:v>
                </c:pt>
                <c:pt idx="1">
                  <c:v>2749</c:v>
                </c:pt>
                <c:pt idx="2">
                  <c:v>2627</c:v>
                </c:pt>
                <c:pt idx="3">
                  <c:v>2642</c:v>
                </c:pt>
                <c:pt idx="4">
                  <c:v>2583</c:v>
                </c:pt>
                <c:pt idx="5">
                  <c:v>2539</c:v>
                </c:pt>
              </c:numCache>
            </c:numRef>
          </c:val>
          <c:extLst>
            <c:ext xmlns:c16="http://schemas.microsoft.com/office/drawing/2014/chart" uri="{C3380CC4-5D6E-409C-BE32-E72D297353CC}">
              <c16:uniqueId val="{00000003-674D-42C8-BA77-E7F3D5A02BD9}"/>
            </c:ext>
          </c:extLst>
        </c:ser>
        <c:ser>
          <c:idx val="4"/>
          <c:order val="4"/>
          <c:tx>
            <c:strRef>
              <c:f>stolpediagram!$F$3:$F$4</c:f>
              <c:strCache>
                <c:ptCount val="1"/>
                <c:pt idx="0">
                  <c:v>Statsforvaltningen</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674D-42C8-BA77-E7F3D5A02BD9}"/>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7-674D-42C8-BA77-E7F3D5A02BD9}"/>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9-674D-42C8-BA77-E7F3D5A02BD9}"/>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B-674D-42C8-BA77-E7F3D5A02BD9}"/>
              </c:ext>
            </c:extLst>
          </c:dPt>
          <c:dPt>
            <c:idx val="4"/>
            <c:invertIfNegative val="0"/>
            <c:bubble3D val="0"/>
            <c:extLst>
              <c:ext xmlns:c16="http://schemas.microsoft.com/office/drawing/2014/chart" uri="{C3380CC4-5D6E-409C-BE32-E72D297353CC}">
                <c16:uniqueId val="{0000000C-674D-42C8-BA77-E7F3D5A02BD9}"/>
              </c:ext>
            </c:extLst>
          </c:dPt>
          <c:dPt>
            <c:idx val="5"/>
            <c:invertIfNegative val="0"/>
            <c:bubble3D val="0"/>
            <c:extLst>
              <c:ext xmlns:c16="http://schemas.microsoft.com/office/drawing/2014/chart" uri="{C3380CC4-5D6E-409C-BE32-E72D297353CC}">
                <c16:uniqueId val="{0000000D-674D-42C8-BA77-E7F3D5A02BD9}"/>
              </c:ext>
            </c:extLst>
          </c:dPt>
          <c:dLbls>
            <c:dLbl>
              <c:idx val="0"/>
              <c:layout>
                <c:manualLayout>
                  <c:x val="1.55239327296248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4D-42C8-BA77-E7F3D5A02BD9}"/>
                </c:ext>
              </c:extLst>
            </c:dLbl>
            <c:dLbl>
              <c:idx val="1"/>
              <c:layout>
                <c:manualLayout>
                  <c:x val="1.0349288486416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74D-42C8-BA77-E7F3D5A02BD9}"/>
                </c:ext>
              </c:extLst>
            </c:dLbl>
            <c:dLbl>
              <c:idx val="2"/>
              <c:layout>
                <c:manualLayout>
                  <c:x val="6.899525657611039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4D-42C8-BA77-E7F3D5A02BD9}"/>
                </c:ext>
              </c:extLst>
            </c:dLbl>
            <c:dLbl>
              <c:idx val="3"/>
              <c:layout>
                <c:manualLayout>
                  <c:x val="5.174644243208279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74D-42C8-BA77-E7F3D5A02BD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stolpediagram!$A$5:$A$11</c:f>
              <c:strCache>
                <c:ptCount val="6"/>
                <c:pt idx="0">
                  <c:v>2019</c:v>
                </c:pt>
                <c:pt idx="1">
                  <c:v>2020</c:v>
                </c:pt>
                <c:pt idx="2">
                  <c:v>2021</c:v>
                </c:pt>
                <c:pt idx="3">
                  <c:v>2022</c:v>
                </c:pt>
                <c:pt idx="4">
                  <c:v>2023</c:v>
                </c:pt>
                <c:pt idx="5">
                  <c:v>2024</c:v>
                </c:pt>
              </c:strCache>
            </c:strRef>
          </c:cat>
          <c:val>
            <c:numRef>
              <c:f>stolpediagram!$F$5:$F$11</c:f>
              <c:numCache>
                <c:formatCode>General</c:formatCode>
                <c:ptCount val="6"/>
                <c:pt idx="0">
                  <c:v>92</c:v>
                </c:pt>
                <c:pt idx="1">
                  <c:v>98</c:v>
                </c:pt>
                <c:pt idx="2">
                  <c:v>109</c:v>
                </c:pt>
                <c:pt idx="3">
                  <c:v>94</c:v>
                </c:pt>
                <c:pt idx="4">
                  <c:v>92</c:v>
                </c:pt>
                <c:pt idx="5">
                  <c:v>95</c:v>
                </c:pt>
              </c:numCache>
            </c:numRef>
          </c:val>
          <c:extLst>
            <c:ext xmlns:c16="http://schemas.microsoft.com/office/drawing/2014/chart" uri="{C3380CC4-5D6E-409C-BE32-E72D297353CC}">
              <c16:uniqueId val="{0000000E-674D-42C8-BA77-E7F3D5A02BD9}"/>
            </c:ext>
          </c:extLst>
        </c:ser>
        <c:dLbls>
          <c:showLegendKey val="0"/>
          <c:showVal val="0"/>
          <c:showCatName val="0"/>
          <c:showSerName val="0"/>
          <c:showPercent val="0"/>
          <c:showBubbleSize val="0"/>
        </c:dLbls>
        <c:gapWidth val="219"/>
        <c:overlap val="-27"/>
        <c:axId val="1129973376"/>
        <c:axId val="873491920"/>
      </c:barChart>
      <c:catAx>
        <c:axId val="112997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873491920"/>
        <c:crosses val="autoZero"/>
        <c:auto val="1"/>
        <c:lblAlgn val="ctr"/>
        <c:lblOffset val="100"/>
        <c:noMultiLvlLbl val="0"/>
      </c:catAx>
      <c:valAx>
        <c:axId val="873491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crossAx val="1129973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[Sektorfordelt_sysselsetting_tabell_13472_13470.xlsx]Kakediagram!Pivottabell2</c:name>
    <c:fmtId val="23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latin typeface="Arial" panose="020B0604020202020204" pitchFamily="34" charset="0"/>
                <a:cs typeface="Arial" panose="020B0604020202020204" pitchFamily="34" charset="0"/>
              </a:rPr>
              <a:t>Sysselsatte</a:t>
            </a:r>
            <a:r>
              <a:rPr lang="en-US" baseline="0">
                <a:solidFill>
                  <a:sysClr val="windowText" lastClr="000000"/>
                </a:solidFill>
                <a:latin typeface="Arial" panose="020B0604020202020204" pitchFamily="34" charset="0"/>
                <a:cs typeface="Arial" panose="020B0604020202020204" pitchFamily="34" charset="0"/>
              </a:rPr>
              <a:t> per sektor, 4. kvartal 2024 (SSB 13472)</a:t>
            </a:r>
            <a:endParaRPr lang="en-US">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0"/>
          <c:showCatName val="0"/>
          <c:showSerName val="0"/>
          <c:showPercent val="1"/>
          <c:showBubbleSize val="0"/>
          <c:extLst>
            <c:ext xmlns:c15="http://schemas.microsoft.com/office/drawing/2012/chart" uri="{CE6537A1-D6FC-4f65-9D91-7224C49458BB}"/>
          </c:extLst>
        </c:dLbl>
      </c:pivotFmt>
      <c:pivotFmt>
        <c:idx val="5"/>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6"/>
        <c:spPr>
          <a:solidFill>
            <a:schemeClr val="accent1"/>
          </a:solidFill>
          <a:ln>
            <a:noFill/>
          </a:ln>
          <a:effectLst/>
        </c:spPr>
      </c:pivotFmt>
      <c:pivotFmt>
        <c:idx val="7"/>
        <c:spPr>
          <a:solidFill>
            <a:schemeClr val="accent1"/>
          </a:solidFill>
          <a:ln>
            <a:noFill/>
          </a:ln>
          <a:effectLst/>
        </c:spPr>
      </c:pivotFmt>
      <c:pivotFmt>
        <c:idx val="8"/>
        <c:spPr>
          <a:solidFill>
            <a:schemeClr val="accent1"/>
          </a:solidFill>
          <a:ln>
            <a:noFill/>
          </a:ln>
          <a:effectLst/>
        </c:spPr>
      </c:pivotFmt>
      <c:pivotFmt>
        <c:idx val="9"/>
        <c:spPr>
          <a:solidFill>
            <a:schemeClr val="accent1"/>
          </a:solidFill>
          <a:ln>
            <a:noFill/>
          </a:ln>
          <a:effectLst/>
        </c:spPr>
      </c:pivotFmt>
      <c:pivotFmt>
        <c:idx val="10"/>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1"/>
        <c:spPr>
          <a:solidFill>
            <a:schemeClr val="accent1"/>
          </a:solidFill>
          <a:ln>
            <a:noFill/>
          </a:ln>
          <a:effectLst/>
        </c:spPr>
      </c:pivotFmt>
      <c:pivotFmt>
        <c:idx val="12"/>
        <c:spPr>
          <a:solidFill>
            <a:schemeClr val="accent1"/>
          </a:solidFill>
          <a:ln>
            <a:noFill/>
          </a:ln>
          <a:effectLst/>
        </c:spPr>
      </c:pivotFmt>
      <c:pivotFmt>
        <c:idx val="13"/>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4"/>
        <c:spPr>
          <a:solidFill>
            <a:schemeClr val="accent1"/>
          </a:solidFill>
          <a:ln>
            <a:noFill/>
          </a:ln>
          <a:effectLst/>
        </c:spPr>
      </c:pivotFmt>
      <c:pivotFmt>
        <c:idx val="15"/>
        <c:spPr>
          <a:solidFill>
            <a:schemeClr val="accent1"/>
          </a:solidFill>
          <a:ln>
            <a:noFill/>
          </a:ln>
          <a:effectLst/>
        </c:spPr>
      </c:pivotFmt>
      <c:pivotFmt>
        <c:idx val="16"/>
        <c:spPr>
          <a:solidFill>
            <a:schemeClr val="accent1"/>
          </a:solidFill>
          <a:ln>
            <a:noFill/>
          </a:ln>
          <a:effectLst/>
        </c:spPr>
        <c:marker>
          <c:symbol val="none"/>
        </c:marker>
        <c:dLbl>
          <c:idx val="0"/>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17"/>
        <c:spPr>
          <a:solidFill>
            <a:schemeClr val="accent1"/>
          </a:solidFill>
          <a:ln>
            <a:noFill/>
          </a:ln>
          <a:effectLst/>
        </c:spPr>
      </c:pivotFmt>
      <c:pivotFmt>
        <c:idx val="18"/>
        <c:spPr>
          <a:solidFill>
            <a:schemeClr val="accent1"/>
          </a:solidFill>
          <a:ln>
            <a:noFill/>
          </a:ln>
          <a:effectLst/>
        </c:spPr>
      </c:pivotFmt>
      <c:pivotFmt>
        <c:idx val="19"/>
        <c:spPr>
          <a:solidFill>
            <a:schemeClr val="accent1"/>
          </a:solidFill>
          <a:ln>
            <a:noFill/>
          </a:ln>
          <a:effectLst/>
        </c:spPr>
        <c:dLbl>
          <c:idx val="0"/>
          <c:layout>
            <c:manualLayout>
              <c:x val="-4.9246143084106337E-3"/>
              <c:y val="0.17019081705695879"/>
            </c:manualLayout>
          </c:layout>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extLst>
            <c:ext xmlns:c15="http://schemas.microsoft.com/office/drawing/2012/chart" uri="{CE6537A1-D6FC-4f65-9D91-7224C49458BB}"/>
          </c:extLst>
        </c:dLbl>
      </c:pivotFmt>
      <c:pivotFmt>
        <c:idx val="20"/>
        <c:spPr>
          <a:solidFill>
            <a:schemeClr val="accent1"/>
          </a:solidFill>
          <a:ln>
            <a:noFill/>
          </a:ln>
          <a:effectLst/>
        </c:spPr>
      </c:pivotFmt>
      <c:pivotFmt>
        <c:idx val="21"/>
        <c:spPr>
          <a:solidFill>
            <a:schemeClr val="accent1"/>
          </a:solidFill>
          <a:ln>
            <a:noFill/>
          </a:ln>
          <a:effectLst/>
        </c:spPr>
      </c:pivotFmt>
    </c:pivotFmts>
    <c:plotArea>
      <c:layout/>
      <c:pieChart>
        <c:varyColors val="1"/>
        <c:ser>
          <c:idx val="0"/>
          <c:order val="0"/>
          <c:tx>
            <c:strRef>
              <c:f>Kakediagram!$B$4</c:f>
              <c:strCache>
                <c:ptCount val="1"/>
                <c:pt idx="0">
                  <c:v>Totalt</c:v>
                </c:pt>
              </c:strCache>
            </c:strRef>
          </c:tx>
          <c:dPt>
            <c:idx val="0"/>
            <c:bubble3D val="0"/>
            <c:spPr>
              <a:solidFill>
                <a:schemeClr val="accent1"/>
              </a:solidFill>
              <a:ln>
                <a:noFill/>
              </a:ln>
              <a:effectLst/>
            </c:spPr>
            <c:extLst>
              <c:ext xmlns:c16="http://schemas.microsoft.com/office/drawing/2014/chart" uri="{C3380CC4-5D6E-409C-BE32-E72D297353CC}">
                <c16:uniqueId val="{00000001-8400-440B-98AB-713A8F4258C6}"/>
              </c:ext>
            </c:extLst>
          </c:dPt>
          <c:dPt>
            <c:idx val="1"/>
            <c:bubble3D val="0"/>
            <c:spPr>
              <a:solidFill>
                <a:schemeClr val="accent2"/>
              </a:solidFill>
              <a:ln>
                <a:noFill/>
              </a:ln>
              <a:effectLst/>
            </c:spPr>
            <c:extLst>
              <c:ext xmlns:c16="http://schemas.microsoft.com/office/drawing/2014/chart" uri="{C3380CC4-5D6E-409C-BE32-E72D297353CC}">
                <c16:uniqueId val="{00000003-8400-440B-98AB-713A8F4258C6}"/>
              </c:ext>
            </c:extLst>
          </c:dPt>
          <c:dPt>
            <c:idx val="2"/>
            <c:bubble3D val="0"/>
            <c:spPr>
              <a:solidFill>
                <a:schemeClr val="accent3"/>
              </a:solidFill>
              <a:ln>
                <a:noFill/>
              </a:ln>
              <a:effectLst/>
            </c:spPr>
            <c:extLst>
              <c:ext xmlns:c16="http://schemas.microsoft.com/office/drawing/2014/chart" uri="{C3380CC4-5D6E-409C-BE32-E72D297353CC}">
                <c16:uniqueId val="{00000005-8400-440B-98AB-713A8F4258C6}"/>
              </c:ext>
            </c:extLst>
          </c:dPt>
          <c:dPt>
            <c:idx val="3"/>
            <c:bubble3D val="0"/>
            <c:spPr>
              <a:solidFill>
                <a:schemeClr val="accent4"/>
              </a:solidFill>
              <a:ln>
                <a:noFill/>
              </a:ln>
              <a:effectLst/>
            </c:spPr>
            <c:extLst>
              <c:ext xmlns:c16="http://schemas.microsoft.com/office/drawing/2014/chart" uri="{C3380CC4-5D6E-409C-BE32-E72D297353CC}">
                <c16:uniqueId val="{00000007-8400-440B-98AB-713A8F4258C6}"/>
              </c:ext>
            </c:extLst>
          </c:dPt>
          <c:dPt>
            <c:idx val="4"/>
            <c:bubble3D val="0"/>
            <c:spPr>
              <a:solidFill>
                <a:schemeClr val="accent5"/>
              </a:solidFill>
              <a:ln>
                <a:noFill/>
              </a:ln>
              <a:effectLst/>
            </c:spPr>
            <c:extLst>
              <c:ext xmlns:c16="http://schemas.microsoft.com/office/drawing/2014/chart" uri="{C3380CC4-5D6E-409C-BE32-E72D297353CC}">
                <c16:uniqueId val="{00000009-8400-440B-98AB-713A8F4258C6}"/>
              </c:ext>
            </c:extLst>
          </c:dPt>
          <c:dLbls>
            <c:dLbl>
              <c:idx val="2"/>
              <c:layout>
                <c:manualLayout>
                  <c:x val="-4.9246143084106337E-3"/>
                  <c:y val="0.17019081705695879"/>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400-440B-98AB-713A8F4258C6}"/>
                </c:ext>
              </c:extLst>
            </c:dLbl>
            <c:numFmt formatCode="0.0\ %"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Kakediagram!$A$5:$A$10</c:f>
              <c:strCache>
                <c:ptCount val="5"/>
                <c:pt idx="0">
                  <c:v>Fylkeskommunal forvaltning</c:v>
                </c:pt>
                <c:pt idx="1">
                  <c:v>Kommunal forvaltning</c:v>
                </c:pt>
                <c:pt idx="2">
                  <c:v>Offentlige eide foretak</c:v>
                </c:pt>
                <c:pt idx="3">
                  <c:v>Privat sektor</c:v>
                </c:pt>
                <c:pt idx="4">
                  <c:v>Statsforvaltningen</c:v>
                </c:pt>
              </c:strCache>
            </c:strRef>
          </c:cat>
          <c:val>
            <c:numRef>
              <c:f>Kakediagram!$B$5:$B$10</c:f>
              <c:numCache>
                <c:formatCode>General</c:formatCode>
                <c:ptCount val="5"/>
                <c:pt idx="0">
                  <c:v>90</c:v>
                </c:pt>
                <c:pt idx="1">
                  <c:v>1090</c:v>
                </c:pt>
                <c:pt idx="2">
                  <c:v>33</c:v>
                </c:pt>
                <c:pt idx="3">
                  <c:v>2539</c:v>
                </c:pt>
                <c:pt idx="4">
                  <c:v>95</c:v>
                </c:pt>
              </c:numCache>
            </c:numRef>
          </c:val>
          <c:extLst>
            <c:ext xmlns:c16="http://schemas.microsoft.com/office/drawing/2014/chart" uri="{C3380CC4-5D6E-409C-BE32-E72D297353CC}">
              <c16:uniqueId val="{0000000A-8400-440B-98AB-713A8F4258C6}"/>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[Sektorfordelt_sysselsetting_tabell_13472_13470.xlsx]pivot 2 siffer!Pivottabell7</c:name>
    <c:fmtId val="230"/>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a:solidFill>
                  <a:sysClr val="windowText" lastClr="000000"/>
                </a:solidFill>
                <a:latin typeface="Arial" panose="020B0604020202020204" pitchFamily="34" charset="0"/>
                <a:cs typeface="Arial" panose="020B0604020202020204" pitchFamily="34" charset="0"/>
              </a:rPr>
              <a:t>Industri, samt bygge- og anleggsvirksomhet (SSB 13470)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no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w="28575"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w="28575" cap="rnd">
            <a:solidFill>
              <a:schemeClr val="accent1"/>
            </a:solidFill>
            <a:round/>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6"/>
        <c:spPr>
          <a:solidFill>
            <a:schemeClr val="accent1"/>
          </a:solidFill>
          <a:ln w="28575" cap="rnd">
            <a:solidFill>
              <a:schemeClr val="accent1"/>
            </a:solidFill>
            <a:round/>
          </a:ln>
          <a:effectLst/>
        </c:spPr>
        <c:marker>
          <c:symbol val="none"/>
        </c:marker>
      </c:pivotFmt>
      <c:pivotFmt>
        <c:idx val="3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5"/>
        <c:spPr>
          <a:solidFill>
            <a:schemeClr val="accent1"/>
          </a:solidFill>
          <a:ln w="25400" cap="rnd">
            <a:noFill/>
            <a:round/>
          </a:ln>
          <a:effectLst/>
        </c:spPr>
        <c:marker>
          <c:symbol val="none"/>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b"/>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dLblPos val="b"/>
          <c:showLegendKey val="0"/>
          <c:showVal val="1"/>
          <c:showCatName val="0"/>
          <c:showSerName val="0"/>
          <c:showPercent val="0"/>
          <c:showBubbleSize val="0"/>
          <c:extLst>
            <c:ext xmlns:c15="http://schemas.microsoft.com/office/drawing/2012/chart" uri="{CE6537A1-D6FC-4f65-9D91-7224C49458BB}"/>
          </c:extLst>
        </c:dLbl>
      </c:pivotFmt>
      <c:pivotFmt>
        <c:idx val="93"/>
      </c:pivotFmt>
      <c:pivotFmt>
        <c:idx val="94"/>
      </c:pivotFmt>
      <c:pivotFmt>
        <c:idx val="95"/>
      </c:pivotFmt>
      <c:pivotFmt>
        <c:idx val="96"/>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7"/>
        <c:spPr>
          <a:solidFill>
            <a:schemeClr val="accent1"/>
          </a:solidFill>
          <a:ln w="25400" cap="rnd">
            <a:no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4"/>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5"/>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7"/>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9"/>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0"/>
        <c:spPr>
          <a:solidFill>
            <a:schemeClr val="accent1"/>
          </a:solidFill>
          <a:ln w="25400"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7"/>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w="28575" cap="rnd">
            <a:solidFill>
              <a:schemeClr val="accent1"/>
            </a:solidFill>
            <a:round/>
          </a:ln>
          <a:effectLst/>
        </c:spPr>
        <c:marker>
          <c:symbol val="diamond"/>
          <c:size val="5"/>
          <c:spPr>
            <a:solidFill>
              <a:schemeClr val="accent1"/>
            </a:solidFill>
            <a:ln w="9525">
              <a:solidFill>
                <a:schemeClr val="accent1"/>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w="28575" cap="rnd">
            <a:solidFill>
              <a:schemeClr val="accent1"/>
            </a:solidFill>
            <a:round/>
          </a:ln>
          <a:effectLst/>
        </c:spPr>
        <c:marker>
          <c:symbol val="diamond"/>
          <c:size val="5"/>
          <c:spPr>
            <a:solidFill>
              <a:schemeClr val="accent3"/>
            </a:solidFill>
            <a:ln w="9525">
              <a:solidFill>
                <a:schemeClr val="accent3"/>
              </a:solidFill>
            </a:ln>
            <a:effectLst/>
          </c:spPr>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extLst>
            <c:ext xmlns:c15="http://schemas.microsoft.com/office/drawing/2012/chart" uri="{CE6537A1-D6FC-4f65-9D91-7224C49458BB}"/>
          </c:extLst>
        </c:dLbl>
      </c:pivotFmt>
    </c:pivotFmts>
    <c:plotArea>
      <c:layout/>
      <c:lineChart>
        <c:grouping val="standard"/>
        <c:varyColors val="0"/>
        <c:ser>
          <c:idx val="0"/>
          <c:order val="0"/>
          <c:tx>
            <c:strRef>
              <c:f>'pivot 2 siffer'!$B$4:$B$5</c:f>
              <c:strCache>
                <c:ptCount val="1"/>
                <c:pt idx="0">
                  <c:v>24 Metallindustri</c:v>
                </c:pt>
              </c:strCache>
            </c:strRef>
          </c:tx>
          <c:spPr>
            <a:ln w="28575" cap="rnd">
              <a:solidFill>
                <a:schemeClr val="accent1"/>
              </a:solidFill>
              <a:round/>
            </a:ln>
            <a:effectLst/>
          </c:spPr>
          <c:marker>
            <c:symbol val="diamond"/>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siffer'!$B$6:$B$12</c:f>
              <c:numCache>
                <c:formatCode>General</c:formatCode>
                <c:ptCount val="6"/>
                <c:pt idx="0">
                  <c:v>650</c:v>
                </c:pt>
                <c:pt idx="1">
                  <c:v>628</c:v>
                </c:pt>
                <c:pt idx="2">
                  <c:v>602</c:v>
                </c:pt>
                <c:pt idx="3">
                  <c:v>617</c:v>
                </c:pt>
                <c:pt idx="4">
                  <c:v>543</c:v>
                </c:pt>
                <c:pt idx="5">
                  <c:v>519</c:v>
                </c:pt>
              </c:numCache>
            </c:numRef>
          </c:val>
          <c:smooth val="0"/>
          <c:extLst>
            <c:ext xmlns:c16="http://schemas.microsoft.com/office/drawing/2014/chart" uri="{C3380CC4-5D6E-409C-BE32-E72D297353CC}">
              <c16:uniqueId val="{00000000-5DE1-46C6-B286-B9AB939B7272}"/>
            </c:ext>
          </c:extLst>
        </c:ser>
        <c:ser>
          <c:idx val="3"/>
          <c:order val="1"/>
          <c:tx>
            <c:strRef>
              <c:f>'pivot 2 siffer'!$C$4:$C$5</c:f>
              <c:strCache>
                <c:ptCount val="1"/>
                <c:pt idx="0">
                  <c:v>33 Maskinreparasjon og -installasjon</c:v>
                </c:pt>
              </c:strCache>
            </c:strRef>
          </c:tx>
          <c:spPr>
            <a:ln w="28575" cap="rnd">
              <a:solidFill>
                <a:schemeClr val="accent4"/>
              </a:solidFill>
              <a:round/>
            </a:ln>
            <a:effectLst/>
          </c:spPr>
          <c:marker>
            <c:symbol val="none"/>
          </c:marker>
          <c:cat>
            <c:strRef>
              <c:f>'pivot 2 siffer'!$A$6:$A$12</c:f>
              <c:strCache>
                <c:ptCount val="6"/>
                <c:pt idx="0">
                  <c:v>2019</c:v>
                </c:pt>
                <c:pt idx="1">
                  <c:v>2020</c:v>
                </c:pt>
                <c:pt idx="2">
                  <c:v>2021</c:v>
                </c:pt>
                <c:pt idx="3">
                  <c:v>2022</c:v>
                </c:pt>
                <c:pt idx="4">
                  <c:v>2023</c:v>
                </c:pt>
                <c:pt idx="5">
                  <c:v>2024</c:v>
                </c:pt>
              </c:strCache>
            </c:strRef>
          </c:cat>
          <c:val>
            <c:numRef>
              <c:f>'pivot 2 siffer'!$C$6:$C$12</c:f>
              <c:numCache>
                <c:formatCode>General</c:formatCode>
                <c:ptCount val="6"/>
                <c:pt idx="0">
                  <c:v>92</c:v>
                </c:pt>
                <c:pt idx="1">
                  <c:v>83</c:v>
                </c:pt>
                <c:pt idx="2">
                  <c:v>82</c:v>
                </c:pt>
                <c:pt idx="3">
                  <c:v>80</c:v>
                </c:pt>
                <c:pt idx="4">
                  <c:v>88</c:v>
                </c:pt>
                <c:pt idx="5">
                  <c:v>121</c:v>
                </c:pt>
              </c:numCache>
            </c:numRef>
          </c:val>
          <c:smooth val="0"/>
          <c:extLst>
            <c:ext xmlns:c16="http://schemas.microsoft.com/office/drawing/2014/chart" uri="{C3380CC4-5D6E-409C-BE32-E72D297353CC}">
              <c16:uniqueId val="{00000001-5DE1-46C6-B286-B9AB939B7272}"/>
            </c:ext>
          </c:extLst>
        </c:ser>
        <c:ser>
          <c:idx val="1"/>
          <c:order val="2"/>
          <c:tx>
            <c:strRef>
              <c:f>'pivot 2 siffer'!$D$4:$D$5</c:f>
              <c:strCache>
                <c:ptCount val="1"/>
                <c:pt idx="0">
                  <c:v>41 Oppføring av bygninger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siffer'!$D$6:$D$12</c:f>
              <c:numCache>
                <c:formatCode>General</c:formatCode>
                <c:ptCount val="6"/>
                <c:pt idx="0">
                  <c:v>112</c:v>
                </c:pt>
                <c:pt idx="1">
                  <c:v>110</c:v>
                </c:pt>
                <c:pt idx="2">
                  <c:v>106</c:v>
                </c:pt>
                <c:pt idx="3">
                  <c:v>106</c:v>
                </c:pt>
                <c:pt idx="4">
                  <c:v>99</c:v>
                </c:pt>
                <c:pt idx="5">
                  <c:v>107</c:v>
                </c:pt>
              </c:numCache>
            </c:numRef>
          </c:val>
          <c:smooth val="0"/>
          <c:extLst>
            <c:ext xmlns:c16="http://schemas.microsoft.com/office/drawing/2014/chart" uri="{C3380CC4-5D6E-409C-BE32-E72D297353CC}">
              <c16:uniqueId val="{00000002-5DE1-46C6-B286-B9AB939B7272}"/>
            </c:ext>
          </c:extLst>
        </c:ser>
        <c:ser>
          <c:idx val="2"/>
          <c:order val="3"/>
          <c:tx>
            <c:strRef>
              <c:f>'pivot 2 siffer'!$E$4:$E$5</c:f>
              <c:strCache>
                <c:ptCount val="1"/>
                <c:pt idx="0">
                  <c:v>43 Spesialisert bygge- og anleggsvirksomhet</c:v>
                </c:pt>
              </c:strCache>
            </c:strRef>
          </c:tx>
          <c:spPr>
            <a:ln w="28575" cap="rnd">
              <a:solidFill>
                <a:schemeClr val="accent3"/>
              </a:solidFill>
              <a:round/>
            </a:ln>
            <a:effectLst/>
          </c:spPr>
          <c:marker>
            <c:symbol val="diamond"/>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2 siffer'!$A$6:$A$12</c:f>
              <c:strCache>
                <c:ptCount val="6"/>
                <c:pt idx="0">
                  <c:v>2019</c:v>
                </c:pt>
                <c:pt idx="1">
                  <c:v>2020</c:v>
                </c:pt>
                <c:pt idx="2">
                  <c:v>2021</c:v>
                </c:pt>
                <c:pt idx="3">
                  <c:v>2022</c:v>
                </c:pt>
                <c:pt idx="4">
                  <c:v>2023</c:v>
                </c:pt>
                <c:pt idx="5">
                  <c:v>2024</c:v>
                </c:pt>
              </c:strCache>
            </c:strRef>
          </c:cat>
          <c:val>
            <c:numRef>
              <c:f>'pivot 2 siffer'!$E$6:$E$12</c:f>
              <c:numCache>
                <c:formatCode>General</c:formatCode>
                <c:ptCount val="6"/>
                <c:pt idx="0">
                  <c:v>332</c:v>
                </c:pt>
                <c:pt idx="1">
                  <c:v>315</c:v>
                </c:pt>
                <c:pt idx="2">
                  <c:v>320</c:v>
                </c:pt>
                <c:pt idx="3">
                  <c:v>303</c:v>
                </c:pt>
                <c:pt idx="4">
                  <c:v>273</c:v>
                </c:pt>
                <c:pt idx="5">
                  <c:v>296</c:v>
                </c:pt>
              </c:numCache>
            </c:numRef>
          </c:val>
          <c:smooth val="0"/>
          <c:extLst>
            <c:ext xmlns:c16="http://schemas.microsoft.com/office/drawing/2014/chart" uri="{C3380CC4-5D6E-409C-BE32-E72D297353CC}">
              <c16:uniqueId val="{00000003-5DE1-46C6-B286-B9AB939B7272}"/>
            </c:ext>
          </c:extLst>
        </c:ser>
        <c:dLbls>
          <c:showLegendKey val="0"/>
          <c:showVal val="0"/>
          <c:showCatName val="0"/>
          <c:showSerName val="0"/>
          <c:showPercent val="0"/>
          <c:showBubbleSize val="0"/>
        </c:dLbls>
        <c:marker val="1"/>
        <c:smooth val="0"/>
        <c:axId val="757237584"/>
        <c:axId val="1244407728"/>
      </c:lineChart>
      <c:catAx>
        <c:axId val="7572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244407728"/>
        <c:crosses val="autoZero"/>
        <c:auto val="1"/>
        <c:lblAlgn val="ctr"/>
        <c:lblOffset val="100"/>
        <c:noMultiLvlLbl val="0"/>
      </c:catAx>
      <c:valAx>
        <c:axId val="1244407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757237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[Grunnskolepoeng.xlsx]Pivot_tom_2025!Pivottabell4</c:name>
    <c:fmtId val="145"/>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sz="1600">
                <a:solidFill>
                  <a:sysClr val="windowText" lastClr="000000"/>
                </a:solidFill>
                <a:latin typeface="Arial" panose="020B0604020202020204" pitchFamily="34" charset="0"/>
                <a:cs typeface="Arial" panose="020B0604020202020204" pitchFamily="34" charset="0"/>
              </a:rPr>
              <a:t>Grunnskolepoeng</a:t>
            </a:r>
            <a:r>
              <a:rPr lang="nb-NO" sz="1600" baseline="0">
                <a:solidFill>
                  <a:sysClr val="windowText" lastClr="000000"/>
                </a:solidFill>
                <a:latin typeface="Arial" panose="020B0604020202020204" pitchFamily="34" charset="0"/>
                <a:cs typeface="Arial" panose="020B0604020202020204" pitchFamily="34" charset="0"/>
              </a:rPr>
              <a:t> for begge kjønn, siste 5 år</a:t>
            </a:r>
            <a:endParaRPr lang="nb-NO" sz="1600">
              <a:solidFill>
                <a:sysClr val="windowText" lastClr="000000"/>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6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7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8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7"/>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9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2"/>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4"/>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7"/>
        <c:dLbl>
          <c:idx val="0"/>
          <c:showLegendKey val="0"/>
          <c:showVal val="1"/>
          <c:showCatName val="0"/>
          <c:showSerName val="0"/>
          <c:showPercent val="0"/>
          <c:showBubbleSize val="0"/>
          <c:extLst>
            <c:ext xmlns:c15="http://schemas.microsoft.com/office/drawing/2012/chart" uri="{CE6537A1-D6FC-4f65-9D91-7224C49458BB}"/>
          </c:extLst>
        </c:dLbl>
      </c:pivotFmt>
      <c:pivotFmt>
        <c:idx val="10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10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2"/>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1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Pivot_tom_2025!$B$4:$B$5</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Farsund</c:v>
                </c:pt>
              </c:strCache>
            </c:strRef>
          </c:cat>
          <c:val>
            <c:numRef>
              <c:f>Pivot_tom_2025!$B$6:$B$8</c:f>
              <c:numCache>
                <c:formatCode>General</c:formatCode>
                <c:ptCount val="2"/>
                <c:pt idx="0">
                  <c:v>42.6</c:v>
                </c:pt>
                <c:pt idx="1">
                  <c:v>40.1</c:v>
                </c:pt>
              </c:numCache>
            </c:numRef>
          </c:val>
          <c:extLst>
            <c:ext xmlns:c16="http://schemas.microsoft.com/office/drawing/2014/chart" uri="{C3380CC4-5D6E-409C-BE32-E72D297353CC}">
              <c16:uniqueId val="{00000000-7DB4-4392-B730-20D2C855F2F5}"/>
            </c:ext>
          </c:extLst>
        </c:ser>
        <c:ser>
          <c:idx val="1"/>
          <c:order val="1"/>
          <c:tx>
            <c:strRef>
              <c:f>Pivot_tom_2025!$C$4:$C$5</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Farsund</c:v>
                </c:pt>
              </c:strCache>
            </c:strRef>
          </c:cat>
          <c:val>
            <c:numRef>
              <c:f>Pivot_tom_2025!$C$6:$C$8</c:f>
              <c:numCache>
                <c:formatCode>General</c:formatCode>
                <c:ptCount val="2"/>
                <c:pt idx="0">
                  <c:v>42.8</c:v>
                </c:pt>
                <c:pt idx="1">
                  <c:v>40.4</c:v>
                </c:pt>
              </c:numCache>
            </c:numRef>
          </c:val>
          <c:extLst>
            <c:ext xmlns:c16="http://schemas.microsoft.com/office/drawing/2014/chart" uri="{C3380CC4-5D6E-409C-BE32-E72D297353CC}">
              <c16:uniqueId val="{00000001-7DB4-4392-B730-20D2C855F2F5}"/>
            </c:ext>
          </c:extLst>
        </c:ser>
        <c:ser>
          <c:idx val="2"/>
          <c:order val="2"/>
          <c:tx>
            <c:strRef>
              <c:f>Pivot_tom_2025!$D$4:$D$5</c:f>
              <c:strCache>
                <c:ptCount val="1"/>
                <c:pt idx="0">
                  <c:v>2023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Farsund</c:v>
                </c:pt>
              </c:strCache>
            </c:strRef>
          </c:cat>
          <c:val>
            <c:numRef>
              <c:f>Pivot_tom_2025!$D$6:$D$8</c:f>
              <c:numCache>
                <c:formatCode>General</c:formatCode>
                <c:ptCount val="2"/>
                <c:pt idx="0">
                  <c:v>41.5</c:v>
                </c:pt>
                <c:pt idx="1">
                  <c:v>39.299999999999997</c:v>
                </c:pt>
              </c:numCache>
            </c:numRef>
          </c:val>
          <c:extLst>
            <c:ext xmlns:c16="http://schemas.microsoft.com/office/drawing/2014/chart" uri="{C3380CC4-5D6E-409C-BE32-E72D297353CC}">
              <c16:uniqueId val="{00000002-7DB4-4392-B730-20D2C855F2F5}"/>
            </c:ext>
          </c:extLst>
        </c:ser>
        <c:ser>
          <c:idx val="3"/>
          <c:order val="3"/>
          <c:tx>
            <c:strRef>
              <c:f>Pivot_tom_2025!$E$4:$E$5</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Farsund</c:v>
                </c:pt>
              </c:strCache>
            </c:strRef>
          </c:cat>
          <c:val>
            <c:numRef>
              <c:f>Pivot_tom_2025!$E$6:$E$8</c:f>
              <c:numCache>
                <c:formatCode>General</c:formatCode>
                <c:ptCount val="2"/>
                <c:pt idx="0">
                  <c:v>41.6</c:v>
                </c:pt>
                <c:pt idx="1">
                  <c:v>40.1</c:v>
                </c:pt>
              </c:numCache>
            </c:numRef>
          </c:val>
          <c:extLst>
            <c:ext xmlns:c16="http://schemas.microsoft.com/office/drawing/2014/chart" uri="{C3380CC4-5D6E-409C-BE32-E72D297353CC}">
              <c16:uniqueId val="{00000003-7DB4-4392-B730-20D2C855F2F5}"/>
            </c:ext>
          </c:extLst>
        </c:ser>
        <c:ser>
          <c:idx val="4"/>
          <c:order val="4"/>
          <c:tx>
            <c:strRef>
              <c:f>Pivot_tom_2025!$F$4:$F$5</c:f>
              <c:strCache>
                <c:ptCount val="1"/>
                <c:pt idx="0">
                  <c:v>2025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Pivot_tom_2025!$A$6:$A$8</c:f>
              <c:strCache>
                <c:ptCount val="2"/>
                <c:pt idx="0">
                  <c:v>2. Agder</c:v>
                </c:pt>
                <c:pt idx="1">
                  <c:v>Farsund</c:v>
                </c:pt>
              </c:strCache>
            </c:strRef>
          </c:cat>
          <c:val>
            <c:numRef>
              <c:f>Pivot_tom_2025!$F$6:$F$8</c:f>
              <c:numCache>
                <c:formatCode>General</c:formatCode>
                <c:ptCount val="2"/>
                <c:pt idx="0">
                  <c:v>42</c:v>
                </c:pt>
                <c:pt idx="1">
                  <c:v>40.9</c:v>
                </c:pt>
              </c:numCache>
            </c:numRef>
          </c:val>
          <c:extLst>
            <c:ext xmlns:c16="http://schemas.microsoft.com/office/drawing/2014/chart" uri="{C3380CC4-5D6E-409C-BE32-E72D297353CC}">
              <c16:uniqueId val="{00000004-7DB4-4392-B730-20D2C855F2F5}"/>
            </c:ext>
          </c:extLst>
        </c:ser>
        <c:dLbls>
          <c:showLegendKey val="0"/>
          <c:showVal val="0"/>
          <c:showCatName val="0"/>
          <c:showSerName val="0"/>
          <c:showPercent val="0"/>
          <c:showBubbleSize val="0"/>
        </c:dLbls>
        <c:gapWidth val="219"/>
        <c:axId val="1569500575"/>
        <c:axId val="1968699919"/>
      </c:barChart>
      <c:catAx>
        <c:axId val="156950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968699919"/>
        <c:crosses val="autoZero"/>
        <c:auto val="1"/>
        <c:lblAlgn val="ctr"/>
        <c:lblOffset val="100"/>
        <c:noMultiLvlLbl val="0"/>
      </c:catAx>
      <c:valAx>
        <c:axId val="1968699919"/>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15695005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pivotSource>
    <c:name>[Gjennomføring_vgo.xlsx]Pivot - bruk denne!Pivottabell1</c:name>
    <c:fmtId val="114"/>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b-NO" b="0">
                <a:solidFill>
                  <a:sysClr val="windowText" lastClr="000000"/>
                </a:solidFill>
                <a:latin typeface="Arial" panose="020B0604020202020204" pitchFamily="34" charset="0"/>
                <a:cs typeface="Arial" panose="020B0604020202020204" pitchFamily="34" charset="0"/>
              </a:rPr>
              <a:t>Fullføring vgo, begge kjønn, alle utdanningsprogram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2"/>
        <c:dLbl>
          <c:idx val="0"/>
          <c:showLegendKey val="0"/>
          <c:showVal val="1"/>
          <c:showCatName val="0"/>
          <c:showSerName val="0"/>
          <c:showPercent val="0"/>
          <c:showBubbleSize val="0"/>
          <c:extLst>
            <c:ext xmlns:c15="http://schemas.microsoft.com/office/drawing/2012/chart" uri="{CE6537A1-D6FC-4f65-9D91-7224C49458BB}"/>
          </c:extLst>
        </c:dLbl>
      </c:pivotFmt>
      <c:pivotFmt>
        <c:idx val="33"/>
        <c:dLbl>
          <c:idx val="0"/>
          <c:showLegendKey val="0"/>
          <c:showVal val="1"/>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6"/>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37"/>
        <c:dLbl>
          <c:idx val="0"/>
          <c:showLegendKey val="0"/>
          <c:showVal val="1"/>
          <c:showCatName val="0"/>
          <c:showSerName val="0"/>
          <c:showPercent val="0"/>
          <c:showBubbleSize val="0"/>
          <c:extLst>
            <c:ext xmlns:c15="http://schemas.microsoft.com/office/drawing/2012/chart" uri="{CE6537A1-D6FC-4f65-9D91-7224C49458BB}"/>
          </c:extLst>
        </c:dLbl>
      </c:pivotFmt>
      <c:pivotFmt>
        <c:idx val="38"/>
        <c:dLbl>
          <c:idx val="0"/>
          <c:showLegendKey val="0"/>
          <c:showVal val="1"/>
          <c:showCatName val="0"/>
          <c:showSerName val="0"/>
          <c:showPercent val="0"/>
          <c:showBubbleSize val="0"/>
          <c:extLst>
            <c:ext xmlns:c15="http://schemas.microsoft.com/office/drawing/2012/chart" uri="{CE6537A1-D6FC-4f65-9D91-7224C49458BB}"/>
          </c:extLst>
        </c:dLbl>
      </c:pivotFmt>
      <c:pivotFmt>
        <c:idx val="39"/>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0"/>
        <c:dLbl>
          <c:idx val="0"/>
          <c:showLegendKey val="0"/>
          <c:showVal val="1"/>
          <c:showCatName val="0"/>
          <c:showSerName val="0"/>
          <c:showPercent val="0"/>
          <c:showBubbleSize val="0"/>
          <c:extLst>
            <c:ext xmlns:c15="http://schemas.microsoft.com/office/drawing/2012/chart" uri="{CE6537A1-D6FC-4f65-9D91-7224C49458BB}"/>
          </c:extLst>
        </c:dLbl>
      </c:pivotFmt>
      <c:pivotFmt>
        <c:idx val="4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2"/>
        <c:dLbl>
          <c:idx val="0"/>
          <c:showLegendKey val="0"/>
          <c:showVal val="1"/>
          <c:showCatName val="0"/>
          <c:showSerName val="0"/>
          <c:showPercent val="0"/>
          <c:showBubbleSize val="0"/>
          <c:extLst>
            <c:ext xmlns:c15="http://schemas.microsoft.com/office/drawing/2012/chart" uri="{CE6537A1-D6FC-4f65-9D91-7224C49458BB}"/>
          </c:extLst>
        </c:dLbl>
      </c:pivotFmt>
      <c:pivotFmt>
        <c:idx val="43"/>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44"/>
        <c:dLbl>
          <c:idx val="0"/>
          <c:showLegendKey val="0"/>
          <c:showVal val="1"/>
          <c:showCatName val="0"/>
          <c:showSerName val="0"/>
          <c:showPercent val="0"/>
          <c:showBubbleSize val="0"/>
          <c:extLst>
            <c:ext xmlns:c15="http://schemas.microsoft.com/office/drawing/2012/chart" uri="{CE6537A1-D6FC-4f65-9D91-7224C49458BB}"/>
          </c:extLst>
        </c:dLbl>
      </c:pivotFmt>
      <c:pivotFmt>
        <c:idx val="45"/>
        <c:dLbl>
          <c:idx val="0"/>
          <c:showLegendKey val="0"/>
          <c:showVal val="1"/>
          <c:showCatName val="0"/>
          <c:showSerName val="0"/>
          <c:showPercent val="0"/>
          <c:showBubbleSize val="0"/>
          <c:extLst>
            <c:ext xmlns:c15="http://schemas.microsoft.com/office/drawing/2012/chart" uri="{CE6537A1-D6FC-4f65-9D91-7224C49458BB}"/>
          </c:extLst>
        </c:dLbl>
      </c:pivotFmt>
      <c:pivotFmt>
        <c:idx val="46"/>
        <c:dLbl>
          <c:idx val="0"/>
          <c:showLegendKey val="0"/>
          <c:showVal val="1"/>
          <c:showCatName val="0"/>
          <c:showSerName val="0"/>
          <c:showPercent val="0"/>
          <c:showBubbleSize val="0"/>
          <c:extLst>
            <c:ext xmlns:c15="http://schemas.microsoft.com/office/drawing/2012/chart" uri="{CE6537A1-D6FC-4f65-9D91-7224C49458BB}"/>
          </c:extLst>
        </c:dLbl>
      </c:pivotFmt>
      <c:pivotFmt>
        <c:idx val="47"/>
        <c:dLbl>
          <c:idx val="0"/>
          <c:showLegendKey val="0"/>
          <c:showVal val="1"/>
          <c:showCatName val="0"/>
          <c:showSerName val="0"/>
          <c:showPercent val="0"/>
          <c:showBubbleSize val="0"/>
          <c:extLst>
            <c:ext xmlns:c15="http://schemas.microsoft.com/office/drawing/2012/chart" uri="{CE6537A1-D6FC-4f65-9D91-7224C49458BB}"/>
          </c:extLst>
        </c:dLbl>
      </c:pivotFmt>
      <c:pivotFmt>
        <c:idx val="48"/>
        <c:dLbl>
          <c:idx val="0"/>
          <c:showLegendKey val="0"/>
          <c:showVal val="1"/>
          <c:showCatName val="0"/>
          <c:showSerName val="0"/>
          <c:showPercent val="0"/>
          <c:showBubbleSize val="0"/>
          <c:extLst>
            <c:ext xmlns:c15="http://schemas.microsoft.com/office/drawing/2012/chart" uri="{CE6537A1-D6FC-4f65-9D91-7224C49458BB}"/>
          </c:extLst>
        </c:dLbl>
      </c:pivotFmt>
      <c:pivotFmt>
        <c:idx val="49"/>
        <c:dLbl>
          <c:idx val="0"/>
          <c:showLegendKey val="0"/>
          <c:showVal val="1"/>
          <c:showCatName val="0"/>
          <c:showSerName val="0"/>
          <c:showPercent val="0"/>
          <c:showBubbleSize val="0"/>
          <c:extLst>
            <c:ext xmlns:c15="http://schemas.microsoft.com/office/drawing/2012/chart" uri="{CE6537A1-D6FC-4f65-9D91-7224C49458BB}"/>
          </c:extLst>
        </c:dLbl>
      </c:pivotFmt>
      <c:pivotFmt>
        <c:idx val="50"/>
        <c:dLbl>
          <c:idx val="0"/>
          <c:showLegendKey val="0"/>
          <c:showVal val="1"/>
          <c:showCatName val="0"/>
          <c:showSerName val="0"/>
          <c:showPercent val="0"/>
          <c:showBubbleSize val="0"/>
          <c:extLst>
            <c:ext xmlns:c15="http://schemas.microsoft.com/office/drawing/2012/chart" uri="{CE6537A1-D6FC-4f65-9D91-7224C49458BB}"/>
          </c:extLst>
        </c:dLbl>
      </c:pivotFmt>
      <c:pivotFmt>
        <c:idx val="51"/>
        <c:spPr>
          <a:solidFill>
            <a:schemeClr val="accent1"/>
          </a:solidFill>
          <a:ln>
            <a:noFill/>
          </a:ln>
          <a:effectLst/>
        </c:spPr>
        <c:marker>
          <c:symbol val="none"/>
        </c:marker>
        <c:dLbl>
          <c:idx val="0"/>
          <c:showLegendKey val="0"/>
          <c:showVal val="1"/>
          <c:showCatName val="0"/>
          <c:showSerName val="0"/>
          <c:showPercent val="0"/>
          <c:showBubbleSize val="0"/>
          <c:extLst>
            <c:ext xmlns:c15="http://schemas.microsoft.com/office/drawing/2012/chart" uri="{CE6537A1-D6FC-4f65-9D91-7224C49458BB}"/>
          </c:extLst>
        </c:dLbl>
      </c:pivotFmt>
      <c:pivotFmt>
        <c:idx val="52"/>
        <c:dLbl>
          <c:idx val="0"/>
          <c:showLegendKey val="0"/>
          <c:showVal val="1"/>
          <c:showCatName val="0"/>
          <c:showSerName val="0"/>
          <c:showPercent val="0"/>
          <c:showBubbleSize val="0"/>
          <c:extLst>
            <c:ext xmlns:c15="http://schemas.microsoft.com/office/drawing/2012/chart" uri="{CE6537A1-D6FC-4f65-9D91-7224C49458BB}"/>
          </c:extLst>
        </c:dLbl>
      </c:pivotFmt>
      <c:pivotFmt>
        <c:idx val="5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
        <c:idx val="5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'Pivot - bruk denne'!$B$5:$B$6</c:f>
              <c:strCache>
                <c:ptCount val="1"/>
                <c:pt idx="0">
                  <c:v>Agder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denne'!$B$7:$B$13</c:f>
              <c:numCache>
                <c:formatCode>General</c:formatCode>
                <c:ptCount val="6"/>
                <c:pt idx="0">
                  <c:v>78.099999999999994</c:v>
                </c:pt>
                <c:pt idx="1">
                  <c:v>78</c:v>
                </c:pt>
                <c:pt idx="2">
                  <c:v>80</c:v>
                </c:pt>
                <c:pt idx="3">
                  <c:v>79.900000000000006</c:v>
                </c:pt>
                <c:pt idx="4">
                  <c:v>83.6</c:v>
                </c:pt>
                <c:pt idx="5">
                  <c:v>83.4</c:v>
                </c:pt>
              </c:numCache>
            </c:numRef>
          </c:val>
          <c:extLst>
            <c:ext xmlns:c16="http://schemas.microsoft.com/office/drawing/2014/chart" uri="{C3380CC4-5D6E-409C-BE32-E72D297353CC}">
              <c16:uniqueId val="{00000000-3244-4836-B8CC-CC7374F29917}"/>
            </c:ext>
          </c:extLst>
        </c:ser>
        <c:ser>
          <c:idx val="1"/>
          <c:order val="1"/>
          <c:tx>
            <c:strRef>
              <c:f>'Pivot - bruk denne'!$C$5:$C$6</c:f>
              <c:strCache>
                <c:ptCount val="1"/>
                <c:pt idx="0">
                  <c:v>Farsund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'Pivot - bruk denne'!$A$7:$A$13</c:f>
              <c:strCache>
                <c:ptCount val="6"/>
                <c:pt idx="0">
                  <c:v>2013-2019</c:v>
                </c:pt>
                <c:pt idx="1">
                  <c:v>2014-2020</c:v>
                </c:pt>
                <c:pt idx="2">
                  <c:v>2015-2021</c:v>
                </c:pt>
                <c:pt idx="3">
                  <c:v>2016-2022</c:v>
                </c:pt>
                <c:pt idx="4">
                  <c:v>2017-2023</c:v>
                </c:pt>
                <c:pt idx="5">
                  <c:v>2018-2024</c:v>
                </c:pt>
              </c:strCache>
            </c:strRef>
          </c:cat>
          <c:val>
            <c:numRef>
              <c:f>'Pivot - bruk denne'!$C$7:$C$13</c:f>
              <c:numCache>
                <c:formatCode>General</c:formatCode>
                <c:ptCount val="6"/>
                <c:pt idx="0">
                  <c:v>76.8</c:v>
                </c:pt>
                <c:pt idx="1">
                  <c:v>82.1</c:v>
                </c:pt>
                <c:pt idx="2">
                  <c:v>74.599999999999994</c:v>
                </c:pt>
                <c:pt idx="3">
                  <c:v>83.9</c:v>
                </c:pt>
                <c:pt idx="4">
                  <c:v>86</c:v>
                </c:pt>
                <c:pt idx="5">
                  <c:v>81.7</c:v>
                </c:pt>
              </c:numCache>
            </c:numRef>
          </c:val>
          <c:extLst>
            <c:ext xmlns:c16="http://schemas.microsoft.com/office/drawing/2014/chart" uri="{C3380CC4-5D6E-409C-BE32-E72D297353CC}">
              <c16:uniqueId val="{00000001-3244-4836-B8CC-CC7374F29917}"/>
            </c:ext>
          </c:extLst>
        </c:ser>
        <c:dLbls>
          <c:showLegendKey val="0"/>
          <c:showVal val="0"/>
          <c:showCatName val="0"/>
          <c:showSerName val="0"/>
          <c:showPercent val="0"/>
          <c:showBubbleSize val="0"/>
        </c:dLbls>
        <c:gapWidth val="219"/>
        <c:overlap val="-27"/>
        <c:axId val="490383760"/>
        <c:axId val="490382800"/>
      </c:barChart>
      <c:catAx>
        <c:axId val="490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2800"/>
        <c:crosses val="autoZero"/>
        <c:auto val="1"/>
        <c:lblAlgn val="ctr"/>
        <c:lblOffset val="100"/>
        <c:noMultiLvlLbl val="0"/>
      </c:catAx>
      <c:valAx>
        <c:axId val="490382800"/>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49038376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b-NO"/>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nb-NO" sz="1400" b="0" i="0" u="none" strike="noStrike" kern="1200" spc="0" baseline="0" dirty="0">
                <a:solidFill>
                  <a:sysClr val="windowText" lastClr="000000"/>
                </a:solidFill>
                <a:latin typeface="Arial" panose="020B0604020202020204" pitchFamily="34" charset="0"/>
                <a:cs typeface="Arial" panose="020B0604020202020204" pitchFamily="34" charset="0"/>
              </a:rPr>
              <a:t>Lærekontrakter per 1000 innbyggere, kommunal sektor, 10.2025</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nb-NO"/>
        </a:p>
      </c:txPr>
    </c:title>
    <c:autoTitleDeleted val="0"/>
    <c:plotArea>
      <c:layout/>
      <c:barChart>
        <c:barDir val="col"/>
        <c:grouping val="clustered"/>
        <c:varyColors val="0"/>
        <c:ser>
          <c:idx val="0"/>
          <c:order val="0"/>
          <c:tx>
            <c:strRef>
              <c:f>'06.10.25_kommunal_sektor'!$I$2</c:f>
              <c:strCache>
                <c:ptCount val="1"/>
                <c:pt idx="0">
                  <c:v>Antall kontrakter per 1000 innbyggere</c:v>
                </c:pt>
              </c:strCache>
            </c:strRef>
          </c:tx>
          <c:spPr>
            <a:solidFill>
              <a:schemeClr val="tx2">
                <a:lumMod val="75000"/>
              </a:schemeClr>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960A-45A1-99E9-46C58698ACFB}"/>
              </c:ext>
            </c:extLst>
          </c:dPt>
          <c:dPt>
            <c:idx val="2"/>
            <c:invertIfNegative val="0"/>
            <c:bubble3D val="0"/>
            <c:spPr>
              <a:solidFill>
                <a:srgbClr val="002060"/>
              </a:solidFill>
              <a:ln>
                <a:noFill/>
              </a:ln>
              <a:effectLst/>
            </c:spPr>
            <c:extLst>
              <c:ext xmlns:c16="http://schemas.microsoft.com/office/drawing/2014/chart" uri="{C3380CC4-5D6E-409C-BE32-E72D297353CC}">
                <c16:uniqueId val="{00000003-960A-45A1-99E9-46C58698ACFB}"/>
              </c:ext>
            </c:extLst>
          </c:dPt>
          <c:dPt>
            <c:idx val="3"/>
            <c:invertIfNegative val="0"/>
            <c:bubble3D val="0"/>
            <c:spPr>
              <a:solidFill>
                <a:schemeClr val="tx2"/>
              </a:solidFill>
              <a:ln>
                <a:noFill/>
              </a:ln>
              <a:effectLst/>
            </c:spPr>
            <c:extLst>
              <c:ext xmlns:c16="http://schemas.microsoft.com/office/drawing/2014/chart" uri="{C3380CC4-5D6E-409C-BE32-E72D297353CC}">
                <c16:uniqueId val="{00000005-960A-45A1-99E9-46C58698ACFB}"/>
              </c:ext>
            </c:extLst>
          </c:dPt>
          <c:dPt>
            <c:idx val="6"/>
            <c:invertIfNegative val="0"/>
            <c:bubble3D val="0"/>
            <c:spPr>
              <a:solidFill>
                <a:srgbClr val="FF0000"/>
              </a:solidFill>
              <a:ln>
                <a:noFill/>
              </a:ln>
              <a:effectLst/>
            </c:spPr>
            <c:extLst>
              <c:ext xmlns:c16="http://schemas.microsoft.com/office/drawing/2014/chart" uri="{C3380CC4-5D6E-409C-BE32-E72D297353CC}">
                <c16:uniqueId val="{00000007-960A-45A1-99E9-46C58698ACFB}"/>
              </c:ext>
            </c:extLst>
          </c:dPt>
          <c:dPt>
            <c:idx val="7"/>
            <c:invertIfNegative val="0"/>
            <c:bubble3D val="0"/>
            <c:spPr>
              <a:solidFill>
                <a:srgbClr val="002060"/>
              </a:solidFill>
              <a:ln>
                <a:noFill/>
              </a:ln>
              <a:effectLst/>
            </c:spPr>
            <c:extLst>
              <c:ext xmlns:c16="http://schemas.microsoft.com/office/drawing/2014/chart" uri="{C3380CC4-5D6E-409C-BE32-E72D297353CC}">
                <c16:uniqueId val="{00000009-960A-45A1-99E9-46C58698ACFB}"/>
              </c:ext>
            </c:extLst>
          </c:dPt>
          <c:dPt>
            <c:idx val="8"/>
            <c:invertIfNegative val="0"/>
            <c:bubble3D val="0"/>
            <c:spPr>
              <a:solidFill>
                <a:srgbClr val="002060"/>
              </a:solidFill>
              <a:ln>
                <a:noFill/>
              </a:ln>
              <a:effectLst/>
            </c:spPr>
            <c:extLst>
              <c:ext xmlns:c16="http://schemas.microsoft.com/office/drawing/2014/chart" uri="{C3380CC4-5D6E-409C-BE32-E72D297353CC}">
                <c16:uniqueId val="{0000000B-960A-45A1-99E9-46C58698ACFB}"/>
              </c:ext>
            </c:extLst>
          </c:dPt>
          <c:dPt>
            <c:idx val="11"/>
            <c:invertIfNegative val="0"/>
            <c:bubble3D val="0"/>
            <c:spPr>
              <a:solidFill>
                <a:srgbClr val="002060"/>
              </a:solidFill>
              <a:ln>
                <a:noFill/>
              </a:ln>
              <a:effectLst/>
            </c:spPr>
            <c:extLst>
              <c:ext xmlns:c16="http://schemas.microsoft.com/office/drawing/2014/chart" uri="{C3380CC4-5D6E-409C-BE32-E72D297353CC}">
                <c16:uniqueId val="{0000000D-960A-45A1-99E9-46C58698ACFB}"/>
              </c:ext>
            </c:extLst>
          </c:dPt>
          <c:dPt>
            <c:idx val="15"/>
            <c:invertIfNegative val="0"/>
            <c:bubble3D val="0"/>
            <c:spPr>
              <a:solidFill>
                <a:srgbClr val="002060"/>
              </a:solidFill>
              <a:ln>
                <a:noFill/>
              </a:ln>
              <a:effectLst/>
            </c:spPr>
            <c:extLst>
              <c:ext xmlns:c16="http://schemas.microsoft.com/office/drawing/2014/chart" uri="{C3380CC4-5D6E-409C-BE32-E72D297353CC}">
                <c16:uniqueId val="{0000000F-960A-45A1-99E9-46C58698ACFB}"/>
              </c:ext>
            </c:extLst>
          </c:dPt>
          <c:dPt>
            <c:idx val="16"/>
            <c:invertIfNegative val="0"/>
            <c:bubble3D val="0"/>
            <c:spPr>
              <a:solidFill>
                <a:srgbClr val="002060"/>
              </a:solidFill>
              <a:ln>
                <a:noFill/>
              </a:ln>
              <a:effectLst/>
            </c:spPr>
            <c:extLst>
              <c:ext xmlns:c16="http://schemas.microsoft.com/office/drawing/2014/chart" uri="{C3380CC4-5D6E-409C-BE32-E72D297353CC}">
                <c16:uniqueId val="{00000011-960A-45A1-99E9-46C58698ACFB}"/>
              </c:ext>
            </c:extLst>
          </c:dPt>
          <c:dPt>
            <c:idx val="17"/>
            <c:invertIfNegative val="0"/>
            <c:bubble3D val="0"/>
            <c:spPr>
              <a:solidFill>
                <a:srgbClr val="002060"/>
              </a:solidFill>
              <a:ln>
                <a:noFill/>
              </a:ln>
              <a:effectLst/>
            </c:spPr>
            <c:extLst>
              <c:ext xmlns:c16="http://schemas.microsoft.com/office/drawing/2014/chart" uri="{C3380CC4-5D6E-409C-BE32-E72D297353CC}">
                <c16:uniqueId val="{00000013-960A-45A1-99E9-46C58698ACFB}"/>
              </c:ext>
            </c:extLst>
          </c:dPt>
          <c:dPt>
            <c:idx val="19"/>
            <c:invertIfNegative val="0"/>
            <c:bubble3D val="0"/>
            <c:spPr>
              <a:solidFill>
                <a:schemeClr val="tx2"/>
              </a:solidFill>
              <a:ln>
                <a:noFill/>
              </a:ln>
              <a:effectLst/>
            </c:spPr>
            <c:extLst>
              <c:ext xmlns:c16="http://schemas.microsoft.com/office/drawing/2014/chart" uri="{C3380CC4-5D6E-409C-BE32-E72D297353CC}">
                <c16:uniqueId val="{00000015-960A-45A1-99E9-46C58698ACFB}"/>
              </c:ext>
            </c:extLst>
          </c:dPt>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'06.10.25_kommunal_sektor'!$I$3:$I$27</c:f>
              <c:numCache>
                <c:formatCode>0.0</c:formatCode>
                <c:ptCount val="25"/>
                <c:pt idx="0">
                  <c:v>1.3458950201884252</c:v>
                </c:pt>
                <c:pt idx="1">
                  <c:v>1.4633609933937288</c:v>
                </c:pt>
                <c:pt idx="2">
                  <c:v>1.6051364365971108</c:v>
                </c:pt>
                <c:pt idx="3">
                  <c:v>1.6872890888638921</c:v>
                </c:pt>
                <c:pt idx="4">
                  <c:v>1.809155166610569</c:v>
                </c:pt>
                <c:pt idx="5">
                  <c:v>1.9203687107924723</c:v>
                </c:pt>
                <c:pt idx="6">
                  <c:v>2.0242914979757085</c:v>
                </c:pt>
                <c:pt idx="7">
                  <c:v>2.0366598778004072</c:v>
                </c:pt>
                <c:pt idx="8">
                  <c:v>2.0766773162939298</c:v>
                </c:pt>
                <c:pt idx="9">
                  <c:v>2.1161100377219615</c:v>
                </c:pt>
                <c:pt idx="10">
                  <c:v>2.1658415841584162</c:v>
                </c:pt>
                <c:pt idx="11">
                  <c:v>2.1857923497267762</c:v>
                </c:pt>
                <c:pt idx="12">
                  <c:v>2.1881838074398248</c:v>
                </c:pt>
                <c:pt idx="13">
                  <c:v>2.2168852761869573</c:v>
                </c:pt>
                <c:pt idx="14">
                  <c:v>2.5817555938037868</c:v>
                </c:pt>
                <c:pt idx="15">
                  <c:v>2.6358235965222865</c:v>
                </c:pt>
                <c:pt idx="16">
                  <c:v>2.7995520716685331</c:v>
                </c:pt>
                <c:pt idx="17">
                  <c:v>2.8591851322373123</c:v>
                </c:pt>
                <c:pt idx="18">
                  <c:v>3.3960292580982232</c:v>
                </c:pt>
                <c:pt idx="19">
                  <c:v>3.4143617935062704</c:v>
                </c:pt>
                <c:pt idx="20">
                  <c:v>3.8498556304138596</c:v>
                </c:pt>
                <c:pt idx="21">
                  <c:v>3.8942073665422687</c:v>
                </c:pt>
                <c:pt idx="22">
                  <c:v>4.431566388273394</c:v>
                </c:pt>
                <c:pt idx="23">
                  <c:v>4.9792531120331951</c:v>
                </c:pt>
                <c:pt idx="24">
                  <c:v>8.4121976866456354</c:v>
                </c:pt>
              </c:numCache>
            </c:numRef>
          </c:val>
          <c:extLst>
            <c:ext xmlns:c16="http://schemas.microsoft.com/office/drawing/2014/chart" uri="{C3380CC4-5D6E-409C-BE32-E72D297353CC}">
              <c16:uniqueId val="{00000016-960A-45A1-99E9-46C58698ACFB}"/>
            </c:ext>
          </c:extLst>
        </c:ser>
        <c:dLbls>
          <c:showLegendKey val="0"/>
          <c:showVal val="0"/>
          <c:showCatName val="0"/>
          <c:showSerName val="0"/>
          <c:showPercent val="0"/>
          <c:showBubbleSize val="0"/>
        </c:dLbls>
        <c:gapWidth val="219"/>
        <c:overlap val="-27"/>
        <c:axId val="500068176"/>
        <c:axId val="500069136"/>
      </c:barChart>
      <c:lineChart>
        <c:grouping val="standard"/>
        <c:varyColors val="0"/>
        <c:ser>
          <c:idx val="1"/>
          <c:order val="1"/>
          <c:tx>
            <c:strRef>
              <c:f>'06.10.25_kommunal_sektor'!$J$2</c:f>
              <c:strCache>
                <c:ptCount val="1"/>
                <c:pt idx="0">
                  <c:v>Målsetning antall kontrakter per 1000</c:v>
                </c:pt>
              </c:strCache>
            </c:strRef>
          </c:tx>
          <c:spPr>
            <a:ln w="28575" cap="rnd">
              <a:solidFill>
                <a:schemeClr val="accent1">
                  <a:lumMod val="75000"/>
                </a:schemeClr>
              </a:solidFill>
              <a:prstDash val="dash"/>
              <a:round/>
            </a:ln>
            <a:effectLst/>
          </c:spPr>
          <c:marker>
            <c:symbol val="none"/>
          </c:marker>
          <c:cat>
            <c:strRef>
              <c:f>'06.10.25_kommunal_sektor'!$H$3:$H$27</c:f>
              <c:strCache>
                <c:ptCount val="25"/>
                <c:pt idx="0">
                  <c:v>Risør</c:v>
                </c:pt>
                <c:pt idx="1">
                  <c:v>Kristiansand</c:v>
                </c:pt>
                <c:pt idx="2">
                  <c:v>Gjerstad</c:v>
                </c:pt>
                <c:pt idx="3">
                  <c:v>Åmli</c:v>
                </c:pt>
                <c:pt idx="4">
                  <c:v>Lindesnes</c:v>
                </c:pt>
                <c:pt idx="5">
                  <c:v>Vennesla</c:v>
                </c:pt>
                <c:pt idx="6">
                  <c:v>Farsund</c:v>
                </c:pt>
                <c:pt idx="7">
                  <c:v>Flekkefjord</c:v>
                </c:pt>
                <c:pt idx="8">
                  <c:v>Froland</c:v>
                </c:pt>
                <c:pt idx="9">
                  <c:v>Lyngdal</c:v>
                </c:pt>
                <c:pt idx="10">
                  <c:v>Tvedestrand</c:v>
                </c:pt>
                <c:pt idx="11">
                  <c:v>Åseral</c:v>
                </c:pt>
                <c:pt idx="12">
                  <c:v>Vegårshei</c:v>
                </c:pt>
                <c:pt idx="13">
                  <c:v>Birkenes</c:v>
                </c:pt>
                <c:pt idx="14">
                  <c:v>Bygland</c:v>
                </c:pt>
                <c:pt idx="15">
                  <c:v>Grimstad</c:v>
                </c:pt>
                <c:pt idx="16">
                  <c:v>Hægebostad</c:v>
                </c:pt>
                <c:pt idx="17">
                  <c:v>Iveland</c:v>
                </c:pt>
                <c:pt idx="18">
                  <c:v>Evje og Hornnes</c:v>
                </c:pt>
                <c:pt idx="19">
                  <c:v>Arendal</c:v>
                </c:pt>
                <c:pt idx="20">
                  <c:v>Bykle</c:v>
                </c:pt>
                <c:pt idx="21">
                  <c:v>Kvinesdal</c:v>
                </c:pt>
                <c:pt idx="22">
                  <c:v>Lillesand</c:v>
                </c:pt>
                <c:pt idx="23">
                  <c:v>Valle</c:v>
                </c:pt>
                <c:pt idx="24">
                  <c:v>Sirdal</c:v>
                </c:pt>
              </c:strCache>
            </c:strRef>
          </c:cat>
          <c:val>
            <c:numRef>
              <c:f>'06.10.25_kommunal_sektor'!$J$3:$J$27</c:f>
              <c:numCache>
                <c:formatCode>General</c:formatCode>
                <c:ptCount val="25"/>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numCache>
            </c:numRef>
          </c:val>
          <c:smooth val="0"/>
          <c:extLst>
            <c:ext xmlns:c16="http://schemas.microsoft.com/office/drawing/2014/chart" uri="{C3380CC4-5D6E-409C-BE32-E72D297353CC}">
              <c16:uniqueId val="{00000017-960A-45A1-99E9-46C58698ACFB}"/>
            </c:ext>
          </c:extLst>
        </c:ser>
        <c:dLbls>
          <c:showLegendKey val="0"/>
          <c:showVal val="0"/>
          <c:showCatName val="0"/>
          <c:showSerName val="0"/>
          <c:showPercent val="0"/>
          <c:showBubbleSize val="0"/>
        </c:dLbls>
        <c:marker val="1"/>
        <c:smooth val="0"/>
        <c:axId val="500068176"/>
        <c:axId val="500069136"/>
      </c:lineChart>
      <c:catAx>
        <c:axId val="50006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9136"/>
        <c:crosses val="autoZero"/>
        <c:auto val="1"/>
        <c:lblAlgn val="ctr"/>
        <c:lblOffset val="100"/>
        <c:noMultiLvlLbl val="0"/>
      </c:catAx>
      <c:valAx>
        <c:axId val="50006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crossAx val="50006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rgbClr val="000000"/>
      </a:solidFill>
    </a:ln>
    <a:effectLst/>
  </c:spPr>
  <c:txPr>
    <a:bodyPr/>
    <a:lstStyle/>
    <a:p>
      <a:pPr>
        <a:defRPr/>
      </a:pPr>
      <a:endParaRPr lang="nb-NO"/>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'Pivot 2024'!$D$4:$D$19</cx:f>
        <cx:lvl ptCount="16">
          <cx:pt idx="0">01-03 Jordbruk, skogbruk og fiske</cx:pt>
          <cx:pt idx="1">05-09 Bergverksdrift og utvinning</cx:pt>
          <cx:pt idx="2">10-33 Industri</cx:pt>
          <cx:pt idx="3">35-39 Elektrisitet, vann og renovasjon</cx:pt>
          <cx:pt idx="4">41-43 Bygge- og anleggsvirksomhet</cx:pt>
          <cx:pt idx="5">45-47 Varehandel, reparasjon av motorvogner</cx:pt>
          <cx:pt idx="6">49-53 Transport og lagring</cx:pt>
          <cx:pt idx="7">55-56 Overnattings- og serveringsvirksomhet</cx:pt>
          <cx:pt idx="8">58-63 Informasjon og kommunikasjon</cx:pt>
          <cx:pt idx="9">64-66 Finansiering og forsikring</cx:pt>
          <cx:pt idx="10">68-75 Teknisk tjenesteyting, eiendomsdrift</cx:pt>
          <cx:pt idx="11">77-82 Forretningsmessig tjenesteyting</cx:pt>
          <cx:pt idx="12">84 Off.adm., forsvar, sosialforsikring</cx:pt>
          <cx:pt idx="13">85 Undervisning</cx:pt>
          <cx:pt idx="14">86-88 Helse- og sosialtjenester</cx:pt>
          <cx:pt idx="15">90-99 Personlig tjenesteyting</cx:pt>
        </cx:lvl>
      </cx:strDim>
      <cx:numDim type="size">
        <cx:f>'Pivot 2024'!$E$4:$E$19</cx:f>
        <cx:lvl ptCount="16" formatCode="# ##0">
          <cx:pt idx="0">156</cx:pt>
          <cx:pt idx="1">0</cx:pt>
          <cx:pt idx="2">752</cx:pt>
          <cx:pt idx="3">36</cx:pt>
          <cx:pt idx="4">437</cx:pt>
          <cx:pt idx="5">398</cx:pt>
          <cx:pt idx="6">109</cx:pt>
          <cx:pt idx="7">137</cx:pt>
          <cx:pt idx="8">37</cx:pt>
          <cx:pt idx="9">11</cx:pt>
          <cx:pt idx="10">122</cx:pt>
          <cx:pt idx="11">91</cx:pt>
          <cx:pt idx="12">113</cx:pt>
          <cx:pt idx="13">358</cx:pt>
          <cx:pt idx="14">950</cx:pt>
          <cx:pt idx="15">109</cx:pt>
        </cx:lvl>
      </cx:numDim>
    </cx:data>
  </cx:chartData>
  <cx:chart>
    <cx:plotArea>
      <cx:plotAreaRegion>
        <cx:series layoutId="treemap" uniqueId="{DFD13C0B-3AF2-427D-AA18-6545C6E0104E}">
          <cx:dataLabels pos="inEnd">
            <cx:visibility seriesName="0" categoryName="1" value="0"/>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E73C5-C997-499E-A546-ACB60DEDD833}" type="datetimeFigureOut">
              <a:rPr lang="nb-NO" smtClean="0"/>
              <a:t>07.10.2025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D18A2-FE98-4292-85DF-71FBFE3CE1A8}" type="slidenum">
              <a:rPr lang="nb-NO" smtClean="0"/>
              <a:t>‹#›</a:t>
            </a:fld>
            <a:endParaRPr lang="nb-NO"/>
          </a:p>
        </p:txBody>
      </p:sp>
    </p:spTree>
    <p:extLst>
      <p:ext uri="{BB962C8B-B14F-4D97-AF65-F5344CB8AC3E}">
        <p14:creationId xmlns:p14="http://schemas.microsoft.com/office/powerpoint/2010/main" val="1498965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rtl="0" fontAlgn="base"/>
            <a:r>
              <a:rPr lang="nb-NO" sz="1200" b="0" i="0" u="none" strike="noStrike" kern="1200">
                <a:solidFill>
                  <a:schemeClr val="tx1"/>
                </a:solidFill>
                <a:effectLst/>
                <a:latin typeface="+mn-lt"/>
                <a:ea typeface="+mn-ea"/>
                <a:cs typeface="+mn-cs"/>
              </a:rPr>
              <a:t>Gjennomsnittsalder Farsund </a:t>
            </a:r>
            <a:r>
              <a:rPr lang="nb-NO" sz="1200" b="0" i="0" u="none" strike="noStrike" kern="1200" dirty="0">
                <a:solidFill>
                  <a:schemeClr val="tx1"/>
                </a:solidFill>
                <a:effectLst/>
                <a:latin typeface="+mn-lt"/>
                <a:ea typeface="+mn-ea"/>
                <a:cs typeface="+mn-cs"/>
              </a:rPr>
              <a:t>samlet for hele befolkningen</a:t>
            </a:r>
            <a:r>
              <a:rPr lang="nb-NO" sz="1200" b="0" i="0" u="none" strike="noStrike" kern="1200">
                <a:solidFill>
                  <a:schemeClr val="tx1"/>
                </a:solidFill>
                <a:effectLst/>
                <a:latin typeface="+mn-lt"/>
                <a:ea typeface="+mn-ea"/>
                <a:cs typeface="+mn-cs"/>
              </a:rPr>
              <a:t>: 42,8 </a:t>
            </a:r>
            <a:r>
              <a:rPr lang="nb-NO" sz="1200" b="0" i="0" u="none" strike="noStrike" kern="1200" dirty="0">
                <a:solidFill>
                  <a:schemeClr val="tx1"/>
                </a:solidFill>
                <a:effectLst/>
                <a:latin typeface="+mn-lt"/>
                <a:ea typeface="+mn-ea"/>
                <a:cs typeface="+mn-cs"/>
              </a:rPr>
              <a:t>år (SSB – 2025)</a:t>
            </a:r>
            <a:r>
              <a:rPr lang="en-US" sz="1200" b="0" i="0" kern="1200" dirty="0">
                <a:solidFill>
                  <a:schemeClr val="tx1"/>
                </a:solidFill>
                <a:effectLst/>
                <a:latin typeface="+mn-lt"/>
                <a:ea typeface="+mn-ea"/>
                <a:cs typeface="+mn-cs"/>
              </a:rPr>
              <a:t>​</a:t>
            </a:r>
          </a:p>
          <a:p>
            <a:pPr rtl="0" fontAlgn="base"/>
            <a:r>
              <a:rPr lang="nb-NO"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Agder: alle 40,9 – menn 40,2 – kvinner 41,6 (SSB – 2025)</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Gjennomsnittsalder Norge: alle 41,1 – menn 40,4 – kvinner 41,7 (SSB – 2025)</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Forventa levealder Agder: menn 80,2 - kvinner 83,9 (Tall er gjennomsnitt 2009-2023, FHI) </a:t>
            </a:r>
            <a:r>
              <a:rPr lang="en-US" sz="1200" b="0" i="0" kern="1200" dirty="0">
                <a:solidFill>
                  <a:schemeClr val="tx1"/>
                </a:solidFill>
                <a:effectLst/>
                <a:latin typeface="+mn-lt"/>
                <a:ea typeface="+mn-ea"/>
                <a:cs typeface="+mn-cs"/>
              </a:rPr>
              <a:t>​</a:t>
            </a:r>
          </a:p>
          <a:p>
            <a:pPr rtl="0" fontAlgn="base"/>
            <a:r>
              <a:rPr lang="nb-NO" sz="1200" b="0" i="0" u="none" strike="noStrike" kern="1200" dirty="0">
                <a:solidFill>
                  <a:schemeClr val="tx1"/>
                </a:solidFill>
                <a:effectLst/>
                <a:latin typeface="+mn-lt"/>
                <a:ea typeface="+mn-ea"/>
                <a:cs typeface="+mn-cs"/>
              </a:rPr>
              <a:t>Forventet levealder Norge: menn 80,5 - kvinner 84,1 </a:t>
            </a:r>
            <a:r>
              <a:rPr lang="nn-NO" sz="1200" b="0" i="0" u="none" strike="noStrike" kern="1200" dirty="0">
                <a:solidFill>
                  <a:schemeClr val="tx1"/>
                </a:solidFill>
                <a:effectLst/>
                <a:latin typeface="+mn-lt"/>
                <a:ea typeface="+mn-ea"/>
                <a:cs typeface="+mn-cs"/>
              </a:rPr>
              <a:t>(Tall er gjennomsnitt 2009-2023, FHI) </a:t>
            </a:r>
            <a:r>
              <a:rPr lang="en-US" sz="1200" b="0" i="0" kern="1200" dirty="0">
                <a:solidFill>
                  <a:schemeClr val="tx1"/>
                </a:solidFill>
                <a:effectLst/>
                <a:latin typeface="+mn-lt"/>
                <a:ea typeface="+mn-ea"/>
                <a:cs typeface="+mn-cs"/>
              </a:rPr>
              <a:t>​</a:t>
            </a:r>
          </a:p>
          <a:p>
            <a:pPr rtl="0" fontAlgn="base"/>
            <a:r>
              <a:rPr lang="nn-NO" sz="1200" b="0" i="0" kern="1200" dirty="0">
                <a:solidFill>
                  <a:schemeClr val="tx1"/>
                </a:solidFill>
                <a:effectLst/>
                <a:latin typeface="+mn-lt"/>
                <a:ea typeface="+mn-ea"/>
                <a:cs typeface="+mn-cs"/>
              </a:rPr>
              <a:t>​</a:t>
            </a:r>
          </a:p>
          <a:p>
            <a:pPr rtl="0" fontAlgn="base"/>
            <a:r>
              <a:rPr lang="nn-NO" sz="1200" b="0" i="0" u="none" strike="noStrike" kern="1200" dirty="0">
                <a:solidFill>
                  <a:schemeClr val="tx1"/>
                </a:solidFill>
                <a:effectLst/>
                <a:latin typeface="+mn-lt"/>
                <a:ea typeface="+mn-ea"/>
                <a:cs typeface="+mn-cs"/>
              </a:rPr>
              <a:t>Areal tall (2025), Verna areal (2025), </a:t>
            </a:r>
            <a:r>
              <a:rPr lang="nn-NO" sz="1200" b="0" i="0" u="none" strike="noStrike" kern="1200" dirty="0" err="1">
                <a:solidFill>
                  <a:schemeClr val="tx1"/>
                </a:solidFill>
                <a:effectLst/>
                <a:latin typeface="+mn-lt"/>
                <a:ea typeface="+mn-ea"/>
                <a:cs typeface="+mn-cs"/>
              </a:rPr>
              <a:t>Folketall</a:t>
            </a:r>
            <a:r>
              <a:rPr lang="nn-NO" sz="1200" b="0" i="0" u="none" strike="noStrike" kern="1200" dirty="0">
                <a:solidFill>
                  <a:schemeClr val="tx1"/>
                </a:solidFill>
                <a:effectLst/>
                <a:latin typeface="+mn-lt"/>
                <a:ea typeface="+mn-ea"/>
                <a:cs typeface="+mn-cs"/>
              </a:rPr>
              <a:t>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kvinner (2025), </a:t>
            </a:r>
            <a:r>
              <a:rPr lang="nn-NO" sz="1200" b="0" i="0" u="none" strike="noStrike" kern="1200" dirty="0" err="1">
                <a:solidFill>
                  <a:schemeClr val="tx1"/>
                </a:solidFill>
                <a:effectLst/>
                <a:latin typeface="+mn-lt"/>
                <a:ea typeface="+mn-ea"/>
                <a:cs typeface="+mn-cs"/>
              </a:rPr>
              <a:t>Andel</a:t>
            </a:r>
            <a:r>
              <a:rPr lang="nn-NO" sz="1200" b="0" i="0" u="none" strike="noStrike" kern="1200" dirty="0">
                <a:solidFill>
                  <a:schemeClr val="tx1"/>
                </a:solidFill>
                <a:effectLst/>
                <a:latin typeface="+mn-lt"/>
                <a:ea typeface="+mn-ea"/>
                <a:cs typeface="+mn-cs"/>
              </a:rPr>
              <a:t> i </a:t>
            </a:r>
            <a:r>
              <a:rPr lang="nn-NO" sz="1200" b="0" i="0" u="none" strike="noStrike" kern="1200" dirty="0" err="1">
                <a:solidFill>
                  <a:schemeClr val="tx1"/>
                </a:solidFill>
                <a:effectLst/>
                <a:latin typeface="+mn-lt"/>
                <a:ea typeface="+mn-ea"/>
                <a:cs typeface="+mn-cs"/>
              </a:rPr>
              <a:t>tettsted</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Personer</a:t>
            </a:r>
            <a:r>
              <a:rPr lang="nn-NO" sz="1200" b="0" i="0" u="none" strike="noStrike" kern="1200" dirty="0">
                <a:solidFill>
                  <a:schemeClr val="tx1"/>
                </a:solidFill>
                <a:effectLst/>
                <a:latin typeface="+mn-lt"/>
                <a:ea typeface="+mn-ea"/>
                <a:cs typeface="+mn-cs"/>
              </a:rPr>
              <a:t> per </a:t>
            </a:r>
            <a:r>
              <a:rPr lang="nn-NO" sz="1200" b="0" i="0" u="none" strike="noStrike" kern="1200" dirty="0" err="1">
                <a:solidFill>
                  <a:schemeClr val="tx1"/>
                </a:solidFill>
                <a:effectLst/>
                <a:latin typeface="+mn-lt"/>
                <a:ea typeface="+mn-ea"/>
                <a:cs typeface="+mn-cs"/>
              </a:rPr>
              <a:t>husholdning</a:t>
            </a:r>
            <a:r>
              <a:rPr lang="nn-NO" sz="1200" b="0" i="0" u="none" strike="noStrike" kern="1200" dirty="0">
                <a:solidFill>
                  <a:schemeClr val="tx1"/>
                </a:solidFill>
                <a:effectLst/>
                <a:latin typeface="+mn-lt"/>
                <a:ea typeface="+mn-ea"/>
                <a:cs typeface="+mn-cs"/>
              </a:rPr>
              <a:t> (2024), </a:t>
            </a:r>
            <a:r>
              <a:rPr lang="nn-NO" sz="1200" b="0" i="0" u="none" strike="noStrike" kern="1200" dirty="0" err="1">
                <a:solidFill>
                  <a:schemeClr val="tx1"/>
                </a:solidFill>
                <a:effectLst/>
                <a:latin typeface="+mn-lt"/>
                <a:ea typeface="+mn-ea"/>
                <a:cs typeface="+mn-cs"/>
              </a:rPr>
              <a:t>Elevtall</a:t>
            </a:r>
            <a:r>
              <a:rPr lang="nn-NO" sz="1200" b="0" i="0" u="none" strike="noStrike" kern="1200" dirty="0">
                <a:solidFill>
                  <a:schemeClr val="tx1"/>
                </a:solidFill>
                <a:effectLst/>
                <a:latin typeface="+mn-lt"/>
                <a:ea typeface="+mn-ea"/>
                <a:cs typeface="+mn-cs"/>
              </a:rPr>
              <a:t> (2024-25), Distriktsindeks (2024). </a:t>
            </a:r>
            <a:r>
              <a:rPr lang="nb-NO"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a:t>
            </a:fld>
            <a:endParaRPr lang="nb-NO"/>
          </a:p>
        </p:txBody>
      </p:sp>
    </p:spTree>
    <p:extLst>
      <p:ext uri="{BB962C8B-B14F-4D97-AF65-F5344CB8AC3E}">
        <p14:creationId xmlns:p14="http://schemas.microsoft.com/office/powerpoint/2010/main" val="3507385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Fullføring VGO</a:t>
            </a:r>
          </a:p>
          <a:p>
            <a:r>
              <a:rPr lang="nb-NO" dirty="0"/>
              <a:t>Samlet var gjennomføringsgraden for de som startet i vg1 første gang i 2018 på 83,4 % i Agder,</a:t>
            </a:r>
            <a:r>
              <a:rPr lang="nb-NO" baseline="0" dirty="0"/>
              <a:t> som er høyere enn landsgjennomsnittet på 82,0 %.</a:t>
            </a:r>
          </a:p>
          <a:p>
            <a:endParaRPr lang="nb-NO" dirty="0"/>
          </a:p>
          <a:p>
            <a:r>
              <a:rPr lang="nb-NO" dirty="0"/>
              <a:t>Tallene viser gjennomføring i videregående opplæring etter 5/6 år </a:t>
            </a:r>
            <a:r>
              <a:rPr lang="nb-NO" b="0" i="0" dirty="0">
                <a:solidFill>
                  <a:srgbClr val="000000"/>
                </a:solidFill>
                <a:effectLst/>
                <a:highlight>
                  <a:srgbClr val="FBF1F0"/>
                </a:highlight>
                <a:latin typeface="Arial" panose="020B0604020202020204" pitchFamily="34" charset="0"/>
              </a:rPr>
              <a:t>for elever med bostedsadresse i Agder.</a:t>
            </a:r>
            <a:endParaRPr lang="nb-NO" dirty="0"/>
          </a:p>
          <a:p>
            <a:endParaRPr lang="nb-NO" b="0" dirty="0"/>
          </a:p>
          <a:p>
            <a:r>
              <a:rPr lang="nb-NO" b="0" dirty="0"/>
              <a:t>Når det gjelder</a:t>
            </a:r>
            <a:r>
              <a:rPr lang="nb-NO" b="0" baseline="0" dirty="0"/>
              <a:t> søkerpreferanser er det en generell trend at en større andel jenter enn gutter søker studiespesialisering. De senere årene har andelen som søker yrkesopplæring vært økende for begge kjønn.</a:t>
            </a:r>
          </a:p>
          <a:p>
            <a:endParaRPr lang="nb-NO" b="0" baseline="0" dirty="0"/>
          </a:p>
          <a:p>
            <a:r>
              <a:rPr lang="nb-NO" sz="1400" b="1" u="sng" baseline="0" dirty="0"/>
              <a:t>Nye prikkeregler fra og med 2018-kullet (2018-2024)</a:t>
            </a:r>
          </a:p>
          <a:p>
            <a:r>
              <a:rPr lang="nb-NO" sz="1200" b="0" i="0" kern="1200" dirty="0">
                <a:solidFill>
                  <a:schemeClr val="tx1"/>
                </a:solidFill>
                <a:effectLst/>
                <a:latin typeface="+mn-lt"/>
                <a:ea typeface="+mn-ea"/>
                <a:cs typeface="+mn-cs"/>
              </a:rPr>
              <a:t>Fullføring i videregående opplæring på kommunenivå bestilles hos SSB. SSB oppgir status på personnivå i seks kategorier; fullført og bestått på normert tid - fullført og bestått på mer enn normert tid - fullført planlagt grunnkompetanse - fortsatt i videregående opplæring – fullført ikke bestått – sluttet i opplæringen. Fra og med målingen publisert i 2025 har SSB innført nye prikkeregler når det er små tall i en eller flere av kategoriene. Vi har fått følgende informasjon:</a:t>
            </a:r>
          </a:p>
          <a:p>
            <a:r>
              <a:rPr lang="nb-NO" sz="1200" b="0" i="0" kern="1200" dirty="0">
                <a:solidFill>
                  <a:schemeClr val="tx1"/>
                </a:solidFill>
                <a:effectLst/>
                <a:latin typeface="+mn-lt"/>
                <a:ea typeface="+mn-ea"/>
                <a:cs typeface="+mn-cs"/>
              </a:rPr>
              <a:t> </a:t>
            </a:r>
          </a:p>
          <a:p>
            <a:r>
              <a:rPr lang="nb-NO" sz="1200" b="1" i="0" kern="1200" dirty="0">
                <a:solidFill>
                  <a:schemeClr val="tx1"/>
                </a:solidFill>
                <a:effectLst/>
                <a:latin typeface="+mn-lt"/>
                <a:ea typeface="+mn-ea"/>
                <a:cs typeface="+mn-cs"/>
              </a:rPr>
              <a:t>Små tall (0, 1 og 2) er tilfeldig endret til 0 eller 3 for å beskytte personvernet</a:t>
            </a:r>
            <a:r>
              <a:rPr lang="nb-NO" sz="1200" b="0" i="0" kern="1200" dirty="0">
                <a:solidFill>
                  <a:schemeClr val="tx1"/>
                </a:solidFill>
                <a:effectLst/>
                <a:latin typeface="+mn-lt"/>
                <a:ea typeface="+mn-ea"/>
                <a:cs typeface="+mn-cs"/>
              </a:rPr>
              <a:t>. Det betyr at man ikke kan vite sikkert om en null i tabellen faktisk er en ekte null, eller et lite tall som er rundet ned. Merk at selv om avrundingen skjer i en av kategoriene, vil også totalsummer kunne avvike fra de opprinnelige verdiene.</a:t>
            </a:r>
          </a:p>
          <a:p>
            <a:r>
              <a:rPr lang="nb-NO" sz="1200" b="0" i="0" kern="1200" dirty="0">
                <a:solidFill>
                  <a:schemeClr val="tx1"/>
                </a:solidFill>
                <a:effectLst/>
                <a:latin typeface="+mn-lt"/>
                <a:ea typeface="+mn-ea"/>
                <a:cs typeface="+mn-cs"/>
              </a:rPr>
              <a:t> </a:t>
            </a:r>
          </a:p>
          <a:p>
            <a:r>
              <a:rPr lang="nb-NO" sz="1200" b="0" i="0" kern="1200" dirty="0">
                <a:solidFill>
                  <a:schemeClr val="tx1"/>
                </a:solidFill>
                <a:effectLst/>
                <a:latin typeface="+mn-lt"/>
                <a:ea typeface="+mn-ea"/>
                <a:cs typeface="+mn-cs"/>
              </a:rPr>
              <a:t>Mange mindre kommuner vil ha 0, 1 eller 2 personer i en eller flere kategorier. Dette vil kunne gi betydelige utslag på prosentandelen for fullført videregående opplæring. For de minste kommunene kan 1 person utgjøre opp mot 15 prosent endring i fullførtandelen. Det er derfor viktig å merke seg at selv om prosenten kan endres, så gjelder det likevel ganske få personer.</a:t>
            </a:r>
          </a:p>
          <a:p>
            <a:endParaRPr lang="nb-NO" sz="1200" b="0" i="0" kern="1200" dirty="0">
              <a:solidFill>
                <a:schemeClr val="tx1"/>
              </a:solidFill>
              <a:effectLst/>
              <a:latin typeface="+mn-lt"/>
              <a:ea typeface="+mn-ea"/>
              <a:cs typeface="+mn-cs"/>
            </a:endParaRPr>
          </a:p>
          <a:p>
            <a:r>
              <a:rPr lang="nb-NO" sz="1200" b="0" i="0" kern="1200" dirty="0" err="1">
                <a:solidFill>
                  <a:schemeClr val="tx1"/>
                </a:solidFill>
                <a:effectLst/>
                <a:latin typeface="+mn-lt"/>
                <a:ea typeface="+mn-ea"/>
                <a:cs typeface="+mn-cs"/>
              </a:rPr>
              <a:t>F.eks</a:t>
            </a:r>
            <a:r>
              <a:rPr lang="nb-NO" sz="1200" b="0" i="0" kern="1200" dirty="0">
                <a:solidFill>
                  <a:schemeClr val="tx1"/>
                </a:solidFill>
                <a:effectLst/>
                <a:latin typeface="+mn-lt"/>
                <a:ea typeface="+mn-ea"/>
                <a:cs typeface="+mn-cs"/>
              </a:rPr>
              <a:t> har seks kommuner i Agder 100 pst fullført videregående opplæring, inkludert fullført planlagt grunnkompetanse. Det er grunn til å anta at dette ikke er reelt for alle seks kommunene, enkelte personer i noen av disse kommunene vil kunne være i kategorien ikke fullført.</a:t>
            </a:r>
          </a:p>
          <a:p>
            <a:endParaRPr lang="nb-NO" sz="1400" b="1" u="sng" baseline="0" dirty="0"/>
          </a:p>
          <a:p>
            <a:endParaRPr lang="nb-NO" b="0" dirty="0"/>
          </a:p>
          <a:p>
            <a:endParaRPr lang="nb-NO" b="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13</a:t>
            </a:fld>
            <a:endParaRPr lang="nb-NO"/>
          </a:p>
        </p:txBody>
      </p:sp>
    </p:spTree>
    <p:extLst>
      <p:ext uri="{BB962C8B-B14F-4D97-AF65-F5344CB8AC3E}">
        <p14:creationId xmlns:p14="http://schemas.microsoft.com/office/powerpoint/2010/main" val="215452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2025 – 6. oktober – Agder – Alle sektorer 3480 – privat sektor 2 757– kommunal sektor 723</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2024 – 8. november – Agder – Alle sektorer 3494- privat sektor 2 814 - kommunal sektor 680</a:t>
            </a:r>
          </a:p>
          <a:p>
            <a:r>
              <a:rPr lang="nb-NO" b="0" dirty="0"/>
              <a:t>2023 – 18. september – Agder – Alle sektorer 3519 - privat sektor 2 841 - kommunal sektor 678</a:t>
            </a:r>
          </a:p>
          <a:p>
            <a:r>
              <a:rPr lang="nb-NO" b="0" dirty="0"/>
              <a:t>2022 – 9. september – Agder – Alle</a:t>
            </a:r>
            <a:r>
              <a:rPr lang="nb-NO" b="0" baseline="0" dirty="0"/>
              <a:t> sektorer 3406 – privat sektor 2 615 – kommunal sektor 652</a:t>
            </a:r>
            <a:endParaRPr lang="nb-NO" b="0" dirty="0"/>
          </a:p>
          <a:p>
            <a:r>
              <a:rPr lang="nb-NO" b="0" dirty="0"/>
              <a:t>2021 – september - Agder </a:t>
            </a:r>
            <a:r>
              <a:rPr lang="nb-NO" dirty="0"/>
              <a:t>– </a:t>
            </a:r>
            <a:r>
              <a:rPr lang="nb-NO" b="0" dirty="0"/>
              <a:t>Alle sektorer </a:t>
            </a:r>
            <a:r>
              <a:rPr lang="nb-NO" dirty="0"/>
              <a:t>3333 </a:t>
            </a:r>
            <a:r>
              <a:rPr lang="nb-NO" b="0" dirty="0"/>
              <a:t>– </a:t>
            </a:r>
            <a:r>
              <a:rPr lang="nb-NO" dirty="0"/>
              <a:t>privat </a:t>
            </a:r>
            <a:r>
              <a:rPr lang="nb-NO" b="0" dirty="0"/>
              <a:t>sektor </a:t>
            </a:r>
            <a:r>
              <a:rPr lang="nb-NO" dirty="0"/>
              <a:t>2 525 – kommunal sektor 725</a:t>
            </a:r>
            <a:endParaRPr lang="nb-NO" b="0" dirty="0"/>
          </a:p>
          <a:p>
            <a:pPr>
              <a:defRPr/>
            </a:pPr>
            <a:r>
              <a:rPr lang="nb-NO" b="0" dirty="0"/>
              <a:t>2020 – Agder - Alle sektorer 2 896 – kommunal sektor 710</a:t>
            </a:r>
            <a:endParaRPr lang="nb-NO" dirty="0"/>
          </a:p>
          <a:p>
            <a:pPr>
              <a:defRPr/>
            </a:pPr>
            <a:r>
              <a:rPr lang="nb-NO" dirty="0"/>
              <a:t>2019 – Agder - Alle sektorer 2 949 – kommunal sektor 734</a:t>
            </a:r>
          </a:p>
          <a:p>
            <a:pPr>
              <a:defRPr/>
            </a:pP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14</a:t>
            </a:fld>
            <a:endParaRPr lang="nb-NO"/>
          </a:p>
        </p:txBody>
      </p:sp>
    </p:spTree>
    <p:extLst>
      <p:ext uri="{BB962C8B-B14F-4D97-AF65-F5344CB8AC3E}">
        <p14:creationId xmlns:p14="http://schemas.microsoft.com/office/powerpoint/2010/main" val="1398137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Undersøkelser viser at ca. 75% av de som arbeider deltid ønsker dette, men hvorfor er deltidsandelen blant kvinner i Agder så utrolig mye høyere enn i resten av landet? Flere teorier: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Næringsstruktur kan være en av grunnene. Mange av kommunene med høy deltidsandel har et ensidig næringsliv preget av tradisjonelt mannsdominerte yrker og få kompetansearbeidsplasser. «Tilgjengelig» arbeid kan ofte være yrker preget av høy deltidsandel Salgs- og service, helse- omsorg, renhold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Deltidsandelen er på vei ned i både Agder og Norge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1" dirty="0">
                <a:solidFill>
                  <a:schemeClr val="bg2">
                    <a:lumMod val="10000"/>
                  </a:schemeClr>
                </a:solidFill>
              </a:rPr>
              <a:t>Det er kun Bykle</a:t>
            </a:r>
            <a:r>
              <a:rPr lang="nb-NO" sz="1200" dirty="0">
                <a:solidFill>
                  <a:schemeClr val="bg2">
                    <a:lumMod val="10000"/>
                  </a:schemeClr>
                </a:solidFill>
              </a:rPr>
              <a:t> av kommunene på Agder som har lavere deltidsandel blant kvinner enn landsgjennomsnittet.</a:t>
            </a:r>
          </a:p>
          <a:p>
            <a:endParaRPr lang="nb-NO" dirty="0"/>
          </a:p>
        </p:txBody>
      </p:sp>
      <p:sp>
        <p:nvSpPr>
          <p:cNvPr id="4" name="Plassholder for dato 3"/>
          <p:cNvSpPr>
            <a:spLocks noGrp="1"/>
          </p:cNvSpPr>
          <p:nvPr>
            <p:ph type="dt"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231367-9176-9A4A-8565-58EECFF9F5C0}" type="datetime1">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07.10.2025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Plassholder for bunntekst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Plassholder for lysbildenummer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4F1C72-229D-B04D-8A87-850C097B6329}" type="slidenum">
              <a:rPr kumimoji="0" lang="nb-NO" sz="9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nb-NO"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Plassholder for topptekst 6"/>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0118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Alder</a:t>
            </a:r>
            <a:r>
              <a:rPr lang="nb-NO" baseline="0" dirty="0"/>
              <a:t> 20-66 år</a:t>
            </a:r>
          </a:p>
          <a:p>
            <a:pPr marL="171450" indent="-171450">
              <a:buFont typeface="Arial" panose="020B0604020202020204" pitchFamily="34" charset="0"/>
              <a:buChar char="•"/>
            </a:pPr>
            <a:r>
              <a:rPr lang="nb-NO" dirty="0"/>
              <a:t>Gjennomsnittlig sysselsettingsandel for innvandrere gruppe</a:t>
            </a:r>
            <a:r>
              <a:rPr lang="nb-NO" baseline="0" dirty="0"/>
              <a:t> 2 - 2024: </a:t>
            </a:r>
          </a:p>
          <a:p>
            <a:pPr marL="628650" lvl="1" indent="-171450">
              <a:buFont typeface="Arial" panose="020B0604020202020204" pitchFamily="34" charset="0"/>
              <a:buChar char="•"/>
            </a:pPr>
            <a:r>
              <a:rPr lang="nb-NO" baseline="0" dirty="0"/>
              <a:t>Agder - Begge kjønn: 56,5 %, Kvinner: 52,9 %, Menn: 60,7 %.</a:t>
            </a:r>
          </a:p>
          <a:p>
            <a:pPr marL="628650" lvl="1" indent="-171450">
              <a:buFont typeface="Arial" panose="020B0604020202020204" pitchFamily="34" charset="0"/>
              <a:buChar char="•"/>
            </a:pPr>
            <a:r>
              <a:rPr lang="nb-NO" baseline="0" dirty="0"/>
              <a:t>Norge - Begge kjønn: 61,9 %, Kvinner: 58,5 %, Menn: 65,9 %.</a:t>
            </a:r>
          </a:p>
          <a:p>
            <a:endParaRPr lang="nb-NO" dirty="0"/>
          </a:p>
          <a:p>
            <a:r>
              <a:rPr lang="nb-NO" dirty="0"/>
              <a:t>Kilde: SSB tabell 11607.</a:t>
            </a:r>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16</a:t>
            </a:fld>
            <a:endParaRPr lang="nb-NO"/>
          </a:p>
        </p:txBody>
      </p:sp>
    </p:spTree>
    <p:extLst>
      <p:ext uri="{BB962C8B-B14F-4D97-AF65-F5344CB8AC3E}">
        <p14:creationId xmlns:p14="http://schemas.microsoft.com/office/powerpoint/2010/main" val="634819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sz="1200" b="1" i="0" kern="1200" dirty="0">
                <a:solidFill>
                  <a:schemeClr val="tx1"/>
                </a:solidFill>
                <a:effectLst/>
                <a:latin typeface="+mn-lt"/>
                <a:ea typeface="+mn-ea"/>
                <a:cs typeface="+mn-cs"/>
              </a:rPr>
              <a:t>FHI</a:t>
            </a:r>
            <a:r>
              <a:rPr lang="nb-NO" sz="1200" b="0" i="0" kern="1200" dirty="0">
                <a:solidFill>
                  <a:schemeClr val="tx1"/>
                </a:solidFill>
                <a:effectLst/>
                <a:latin typeface="+mn-lt"/>
                <a:ea typeface="+mn-ea"/>
                <a:cs typeface="+mn-cs"/>
              </a:rPr>
              <a:t> - Barn som bor i husholdninger med inntekt under 60 % av nasjonal medianinntekt over en treårsperiode, beregnet etter EU-skala. Vedvarende lavinntekt er beregnet ved å slå sammen inntektene til husholdningen over en treårsperiode, og dele denne summen på 3. Dette er den gjennomsnittlige husholdningsinntekten i treårsperioden.</a:t>
            </a:r>
            <a:endParaRPr lang="nb-NO" dirty="0"/>
          </a:p>
          <a:p>
            <a:endParaRPr lang="nb-NO" dirty="0"/>
          </a:p>
          <a:p>
            <a:r>
              <a:rPr lang="nb-NO" dirty="0"/>
              <a:t>Kilde: Folkehelseinstituttet,</a:t>
            </a:r>
            <a:r>
              <a:rPr lang="nb-NO" baseline="0" dirty="0"/>
              <a:t> kommunehelsa.</a:t>
            </a:r>
            <a:endParaRPr lang="nb-NO" dirty="0"/>
          </a:p>
        </p:txBody>
      </p:sp>
      <p:sp>
        <p:nvSpPr>
          <p:cNvPr id="4" name="Plassholder for lysbildenummer 3"/>
          <p:cNvSpPr>
            <a:spLocks noGrp="1"/>
          </p:cNvSpPr>
          <p:nvPr>
            <p:ph type="sldNum" sz="quarter" idx="10"/>
          </p:nvPr>
        </p:nvSpPr>
        <p:spPr/>
        <p:txBody>
          <a:bodyPr/>
          <a:lstStyle/>
          <a:p>
            <a:fld id="{B2CC8289-409C-4406-9AD1-41EDEE854A6D}" type="slidenum">
              <a:rPr lang="nb-NO" smtClean="0"/>
              <a:t>17</a:t>
            </a:fld>
            <a:endParaRPr lang="nb-NO"/>
          </a:p>
        </p:txBody>
      </p:sp>
    </p:spTree>
    <p:extLst>
      <p:ext uri="{BB962C8B-B14F-4D97-AF65-F5344CB8AC3E}">
        <p14:creationId xmlns:p14="http://schemas.microsoft.com/office/powerpoint/2010/main" val="1580503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dirty="0"/>
              <a:t>Statistikk for Agder samlet viser en markant nedgang i tenner med karies for 5-åringer. </a:t>
            </a:r>
          </a:p>
        </p:txBody>
      </p:sp>
      <p:sp>
        <p:nvSpPr>
          <p:cNvPr id="4" name="Plassholder for lysbildenummer 3"/>
          <p:cNvSpPr>
            <a:spLocks noGrp="1"/>
          </p:cNvSpPr>
          <p:nvPr>
            <p:ph type="sldNum" sz="quarter" idx="10"/>
          </p:nvPr>
        </p:nvSpPr>
        <p:spPr/>
        <p:txBody>
          <a:bodyPr/>
          <a:lstStyle/>
          <a:p>
            <a:fld id="{B2CC8289-409C-4406-9AD1-41EDEE854A6D}" type="slidenum">
              <a:rPr lang="nb-NO" smtClean="0"/>
              <a:t>18</a:t>
            </a:fld>
            <a:endParaRPr lang="nb-NO"/>
          </a:p>
        </p:txBody>
      </p:sp>
    </p:spTree>
    <p:extLst>
      <p:ext uri="{BB962C8B-B14F-4D97-AF65-F5344CB8AC3E}">
        <p14:creationId xmlns:p14="http://schemas.microsoft.com/office/powerpoint/2010/main" val="91138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19</a:t>
            </a:fld>
            <a:endParaRPr lang="nb-NO"/>
          </a:p>
        </p:txBody>
      </p:sp>
    </p:spTree>
    <p:extLst>
      <p:ext uri="{BB962C8B-B14F-4D97-AF65-F5344CB8AC3E}">
        <p14:creationId xmlns:p14="http://schemas.microsoft.com/office/powerpoint/2010/main" val="651355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200" baseline="0"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20</a:t>
            </a:fld>
            <a:endParaRPr lang="nb-NO"/>
          </a:p>
        </p:txBody>
      </p:sp>
    </p:spTree>
    <p:extLst>
      <p:ext uri="{BB962C8B-B14F-4D97-AF65-F5344CB8AC3E}">
        <p14:creationId xmlns:p14="http://schemas.microsoft.com/office/powerpoint/2010/main" val="194864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21</a:t>
            </a:fld>
            <a:endParaRPr lang="nb-NO"/>
          </a:p>
        </p:txBody>
      </p:sp>
    </p:spTree>
    <p:extLst>
      <p:ext uri="{BB962C8B-B14F-4D97-AF65-F5344CB8AC3E}">
        <p14:creationId xmlns:p14="http://schemas.microsoft.com/office/powerpoint/2010/main" val="2657348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Status 2022.</a:t>
            </a:r>
          </a:p>
        </p:txBody>
      </p:sp>
      <p:sp>
        <p:nvSpPr>
          <p:cNvPr id="4" name="Plassholder for lysbildenummer 3"/>
          <p:cNvSpPr>
            <a:spLocks noGrp="1"/>
          </p:cNvSpPr>
          <p:nvPr>
            <p:ph type="sldNum" sz="quarter" idx="5"/>
          </p:nvPr>
        </p:nvSpPr>
        <p:spPr/>
        <p:txBody>
          <a:bodyPr/>
          <a:lstStyle/>
          <a:p>
            <a:fld id="{0DBD18A2-FE98-4292-85DF-71FBFE3CE1A8}" type="slidenum">
              <a:rPr lang="nb-NO" smtClean="0"/>
              <a:t>22</a:t>
            </a:fld>
            <a:endParaRPr lang="nb-NO"/>
          </a:p>
        </p:txBody>
      </p:sp>
    </p:spTree>
    <p:extLst>
      <p:ext uri="{BB962C8B-B14F-4D97-AF65-F5344CB8AC3E}">
        <p14:creationId xmlns:p14="http://schemas.microsoft.com/office/powerpoint/2010/main" val="2810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Figuren til venstre</a:t>
            </a:r>
            <a:r>
              <a:rPr lang="nb-NO" baseline="0" dirty="0"/>
              <a:t> viser faktisk befolkningsutvikling fram til 2024, og deretter </a:t>
            </a:r>
            <a:r>
              <a:rPr lang="nb-NO" baseline="0" dirty="0" err="1"/>
              <a:t>SSB’s</a:t>
            </a:r>
            <a:r>
              <a:rPr lang="nb-NO" baseline="0" dirty="0"/>
              <a:t> middelalternativ fram til 2030. Av denne fremgår det at framskrivingene er ganske lineære og basert på senere års utvikling, og at årlige svingninger selvsagt ikke fanges opp. Jo lenger fram i tid man ser, jo mindre treffsikker er framskrivingen. Disse tar heller ikke hensyn til begivenheter det er grunn til å tro kan ha betydning, som for eksempel større infrastrukturprosjekter eller bedriftsetableringer.</a:t>
            </a:r>
          </a:p>
          <a:p>
            <a:endParaRPr lang="nb-NO" baseline="0" dirty="0"/>
          </a:p>
          <a:p>
            <a:r>
              <a:rPr lang="nb-NO" baseline="0" dirty="0"/>
              <a:t>Figuren til høyre er det lite usikkerhet knyttet til hva angår økningen i den aldrende befolkningen. Dette er jo mennesker vi allerede har hos oss i dag.</a:t>
            </a:r>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3</a:t>
            </a:fld>
            <a:endParaRPr lang="nb-NO"/>
          </a:p>
        </p:txBody>
      </p:sp>
    </p:spTree>
    <p:extLst>
      <p:ext uri="{BB962C8B-B14F-4D97-AF65-F5344CB8AC3E}">
        <p14:creationId xmlns:p14="http://schemas.microsoft.com/office/powerpoint/2010/main" val="3033983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23</a:t>
            </a:fld>
            <a:endParaRPr lang="nb-NO"/>
          </a:p>
        </p:txBody>
      </p:sp>
    </p:spTree>
    <p:extLst>
      <p:ext uri="{BB962C8B-B14F-4D97-AF65-F5344CB8AC3E}">
        <p14:creationId xmlns:p14="http://schemas.microsoft.com/office/powerpoint/2010/main" val="263732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Kartet til høyre</a:t>
            </a:r>
            <a:r>
              <a:rPr lang="nb-NO" baseline="0" dirty="0"/>
              <a:t> er laget på grunnlag av </a:t>
            </a:r>
            <a:r>
              <a:rPr lang="nb-NO" baseline="0" dirty="0" err="1"/>
              <a:t>SSB’s</a:t>
            </a:r>
            <a:r>
              <a:rPr lang="nb-NO" baseline="0" dirty="0"/>
              <a:t> rutenettstatistikk.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Sentralisering</a:t>
            </a:r>
            <a:r>
              <a:rPr lang="nb-NO" baseline="0" dirty="0"/>
              <a:t> er en global megatrend.</a:t>
            </a:r>
            <a:endParaRPr lang="nb-NO" dirty="0"/>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4</a:t>
            </a:fld>
            <a:endParaRPr lang="nb-NO"/>
          </a:p>
        </p:txBody>
      </p:sp>
    </p:spTree>
    <p:extLst>
      <p:ext uri="{BB962C8B-B14F-4D97-AF65-F5344CB8AC3E}">
        <p14:creationId xmlns:p14="http://schemas.microsoft.com/office/powerpoint/2010/main" val="192162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5</a:t>
            </a:fld>
            <a:endParaRPr lang="nb-NO"/>
          </a:p>
        </p:txBody>
      </p:sp>
    </p:spTree>
    <p:extLst>
      <p:ext uri="{BB962C8B-B14F-4D97-AF65-F5344CB8AC3E}">
        <p14:creationId xmlns:p14="http://schemas.microsoft.com/office/powerpoint/2010/main" val="807353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0DBD18A2-FE98-4292-85DF-71FBFE3CE1A8}" type="slidenum">
              <a:rPr lang="nb-NO" smtClean="0"/>
              <a:t>6</a:t>
            </a:fld>
            <a:endParaRPr lang="nb-NO"/>
          </a:p>
        </p:txBody>
      </p:sp>
    </p:spTree>
    <p:extLst>
      <p:ext uri="{BB962C8B-B14F-4D97-AF65-F5344CB8AC3E}">
        <p14:creationId xmlns:p14="http://schemas.microsoft.com/office/powerpoint/2010/main" val="258453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Sysselsettingsandelen i Agder og Norge har holdt seg stabil i perioden 2021 til 2024. </a:t>
            </a:r>
          </a:p>
          <a:p>
            <a:pPr marL="171450" indent="-171450">
              <a:buFont typeface="Arial" panose="020B0604020202020204" pitchFamily="34" charset="0"/>
              <a:buChar char="•"/>
            </a:pPr>
            <a:r>
              <a:rPr lang="nb-NO" dirty="0"/>
              <a:t>Gapet til landsgjennomsnittet har holdt seg relativt uendret i perioden.</a:t>
            </a:r>
          </a:p>
          <a:p>
            <a:pPr marL="171450" indent="-171450">
              <a:buFont typeface="Arial" panose="020B0604020202020204" pitchFamily="34" charset="0"/>
              <a:buChar char="•"/>
            </a:pPr>
            <a:r>
              <a:rPr lang="nb-NO" dirty="0"/>
              <a:t>Agder har en høyere andel av befolkningen som står helt utenfor arbeidsstyrken</a:t>
            </a:r>
            <a:r>
              <a:rPr lang="nb-NO" baseline="0" dirty="0"/>
              <a:t> enn landet for øvrig. </a:t>
            </a:r>
            <a:r>
              <a:rPr lang="nb-NO" baseline="0" dirty="0" err="1"/>
              <a:t>Dvs</a:t>
            </a:r>
            <a:r>
              <a:rPr lang="nb-NO" baseline="0" dirty="0"/>
              <a:t> mennesker som ikke har noen relasjon til arbeidslivet i det hele tatt (verken arbeidsledig eller sysselsatt). </a:t>
            </a:r>
            <a:r>
              <a:rPr lang="nb-NO" dirty="0"/>
              <a:t>Sysselsatte er definert som personer som utførte inntektsgivende arbeid av minst én times varighet i referanseuken m.m.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Agder er fylket med lavest sysselsettingsandel for innvandrere. </a:t>
            </a:r>
          </a:p>
          <a:p>
            <a:endParaRPr lang="nb-NO" dirty="0"/>
          </a:p>
          <a:p>
            <a:r>
              <a:rPr lang="nb-NO" dirty="0"/>
              <a:t>Sysselsatte er definert som personer som utførte inntektsgivende arbeid av minst én times varighet i referanseuken, samt personer som har et slikt arbeid, men som var midlertidig fraværende pga. sykdom, ferie, lønnet permisjon e.l. Personer som er inne til førstegangs militær- eller siviltjeneste regnes som sysselsatte. </a:t>
            </a:r>
            <a:r>
              <a:rPr lang="nb-NO"/>
              <a:t>Personer på sysselsettingstiltak med lønn fra arbeidsgiver klassifiseres også som sysselsatte.</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7</a:t>
            </a:fld>
            <a:endParaRPr lang="nb-NO"/>
          </a:p>
        </p:txBody>
      </p:sp>
    </p:spTree>
    <p:extLst>
      <p:ext uri="{BB962C8B-B14F-4D97-AF65-F5344CB8AC3E}">
        <p14:creationId xmlns:p14="http://schemas.microsoft.com/office/powerpoint/2010/main" val="4000200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Agder per 2024, 4. </a:t>
            </a:r>
            <a:r>
              <a:rPr lang="nb-NO" sz="1200" b="0" i="0" kern="1200" dirty="0" err="1">
                <a:solidFill>
                  <a:schemeClr val="tx1"/>
                </a:solidFill>
                <a:effectLst/>
                <a:latin typeface="+mn-lt"/>
                <a:ea typeface="+mn-ea"/>
                <a:cs typeface="+mn-cs"/>
              </a:rPr>
              <a:t>kv</a:t>
            </a:r>
            <a:r>
              <a:rPr lang="nb-NO" sz="1200" b="0" i="0" kern="1200" dirty="0">
                <a:solidFill>
                  <a:schemeClr val="tx1"/>
                </a:solidFill>
                <a:effectLst/>
                <a:latin typeface="+mn-lt"/>
                <a:ea typeface="+mn-ea"/>
                <a:cs typeface="+mn-cs"/>
              </a:rPr>
              <a:t>:</a:t>
            </a:r>
            <a:br>
              <a:rPr lang="nb-NO" dirty="0"/>
            </a:br>
            <a:r>
              <a:rPr lang="nb-NO" sz="1200" b="0" i="0" kern="1200" dirty="0">
                <a:solidFill>
                  <a:schemeClr val="tx1"/>
                </a:solidFill>
                <a:effectLst/>
                <a:latin typeface="+mn-lt"/>
                <a:ea typeface="+mn-ea"/>
                <a:cs typeface="+mn-cs"/>
              </a:rPr>
              <a:t>Sysselsatte med bosted i Agder: 155 705 (15-74 år)</a:t>
            </a:r>
            <a:br>
              <a:rPr lang="nb-NO" dirty="0"/>
            </a:br>
            <a:r>
              <a:rPr lang="nb-NO" sz="1200" b="0" i="0" kern="1200" dirty="0">
                <a:solidFill>
                  <a:schemeClr val="tx1"/>
                </a:solidFill>
                <a:effectLst/>
                <a:latin typeface="+mn-lt"/>
                <a:ea typeface="+mn-ea"/>
                <a:cs typeface="+mn-cs"/>
              </a:rPr>
              <a:t>Sysselsatte med arbeidssted i Agder: 148 447 (15-74 år)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b="0" i="0" kern="1200" dirty="0">
                <a:solidFill>
                  <a:schemeClr val="tx1"/>
                </a:solidFill>
                <a:effectLst/>
                <a:latin typeface="+mn-lt"/>
                <a:ea typeface="+mn-ea"/>
                <a:cs typeface="+mn-cs"/>
              </a:rPr>
              <a:t>Kommunene med størst arbeidsplassoverskudd er Kristiansand (4 802) og Arendal (604).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t>BA-områdene</a:t>
            </a:r>
            <a:r>
              <a:rPr lang="nb-NO" baseline="0" dirty="0"/>
              <a:t> ble oppdatert i 19/20 av TØI. </a:t>
            </a:r>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B47F5C-C94D-417D-8719-BBD0F1BB9277}"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458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t>Kilde for virksomhetsinfo:</a:t>
            </a:r>
            <a:r>
              <a:rPr lang="nb-NO" baseline="0"/>
              <a:t> Brønnøysundregisteret.</a:t>
            </a:r>
            <a:endParaRPr lang="nb-NO"/>
          </a:p>
          <a:p>
            <a:endParaRPr lang="nb-NO"/>
          </a:p>
        </p:txBody>
      </p:sp>
      <p:sp>
        <p:nvSpPr>
          <p:cNvPr id="4" name="Plassholder for lysbildenummer 3"/>
          <p:cNvSpPr>
            <a:spLocks noGrp="1"/>
          </p:cNvSpPr>
          <p:nvPr>
            <p:ph type="sldNum" sz="quarter" idx="10"/>
          </p:nvPr>
        </p:nvSpPr>
        <p:spPr/>
        <p:txBody>
          <a:bodyPr/>
          <a:lstStyle/>
          <a:p>
            <a:fld id="{0DBD18A2-FE98-4292-85DF-71FBFE3CE1A8}" type="slidenum">
              <a:rPr lang="nb-NO" smtClean="0"/>
              <a:t>10</a:t>
            </a:fld>
            <a:endParaRPr lang="nb-NO"/>
          </a:p>
        </p:txBody>
      </p:sp>
    </p:spTree>
    <p:extLst>
      <p:ext uri="{BB962C8B-B14F-4D97-AF65-F5344CB8AC3E}">
        <p14:creationId xmlns:p14="http://schemas.microsoft.com/office/powerpoint/2010/main" val="252142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Grunnskolepoeng regnes ut ved at alle avsluttende karakterer som føres på vitnemålet, legges sammen og deles på antall karakterer slik at en får et gjennomsnitt. Deretter ganges gjennomsnittet med 10. </a:t>
            </a:r>
          </a:p>
          <a:p>
            <a:pPr marL="171450" indent="-171450">
              <a:buFont typeface="Arial" panose="020B0604020202020204" pitchFamily="34" charset="0"/>
              <a:buChar char="•"/>
            </a:pPr>
            <a:endParaRPr lang="nb-NO" dirty="0"/>
          </a:p>
          <a:p>
            <a:pPr marL="171450" indent="-171450">
              <a:buFont typeface="Arial" panose="020B0604020202020204" pitchFamily="34" charset="0"/>
              <a:buChar char="•"/>
            </a:pPr>
            <a:r>
              <a:rPr lang="nb-NO" dirty="0"/>
              <a:t>Standpunktkarakterer og eksamensresultater inngår i elevenes sluttvurdering og skal gi informasjon om elevenes kompetanse ved avslutningen av grunnopplæringen.</a:t>
            </a:r>
          </a:p>
          <a:p>
            <a:endParaRPr lang="nb-NO" dirty="0"/>
          </a:p>
        </p:txBody>
      </p:sp>
      <p:sp>
        <p:nvSpPr>
          <p:cNvPr id="4" name="Plassholder for lysbildenummer 3"/>
          <p:cNvSpPr>
            <a:spLocks noGrp="1"/>
          </p:cNvSpPr>
          <p:nvPr>
            <p:ph type="sldNum" sz="quarter" idx="10"/>
          </p:nvPr>
        </p:nvSpPr>
        <p:spPr/>
        <p:txBody>
          <a:bodyPr/>
          <a:lstStyle/>
          <a:p>
            <a:fld id="{0DBD18A2-FE98-4292-85DF-71FBFE3CE1A8}" type="slidenum">
              <a:rPr lang="nb-NO" smtClean="0"/>
              <a:t>12</a:t>
            </a:fld>
            <a:endParaRPr lang="nb-NO"/>
          </a:p>
        </p:txBody>
      </p:sp>
    </p:spTree>
    <p:extLst>
      <p:ext uri="{BB962C8B-B14F-4D97-AF65-F5344CB8AC3E}">
        <p14:creationId xmlns:p14="http://schemas.microsoft.com/office/powerpoint/2010/main" val="39936670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MANGFOLD">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40453"/>
          <a:stretch/>
        </p:blipFill>
        <p:spPr>
          <a:xfrm>
            <a:off x="0" y="1412874"/>
            <a:ext cx="12192000" cy="5445125"/>
          </a:xfrm>
          <a:prstGeom prst="rect">
            <a:avLst/>
          </a:prstGeom>
          <a:gradFill>
            <a:gsLst>
              <a:gs pos="0">
                <a:schemeClr val="accent3"/>
              </a:gs>
              <a:gs pos="100000">
                <a:schemeClr val="accent3">
                  <a:alpha val="37000"/>
                </a:schemeClr>
              </a:gs>
            </a:gsLst>
            <a:lin ang="5400000" scaled="0"/>
          </a:gradFill>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8" name="Bilde 7">
            <a:extLst>
              <a:ext uri="{FF2B5EF4-FFF2-40B4-BE49-F238E27FC236}">
                <a16:creationId xmlns:a16="http://schemas.microsoft.com/office/drawing/2014/main" id="{14FA9D77-7A69-6645-98FE-081527F9027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84805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killeark mørke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50C2A493-DA8F-A448-8923-BD11148A91E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A9D602EA-5541-C14F-A865-0DB117556B4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389612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killeark blå">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FB5A035-3596-2349-8AAE-14C9534BD735}"/>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DEF4ECDC-CE1C-B940-AF40-931AA22F590A}"/>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31868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killeark lyse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27EF0DE4-E027-7148-93C2-9C7F14C317B8}"/>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C47F1A07-A366-9A4C-8443-E8472A73962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5817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illeark mørke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19B0525-BE64-0F45-8A69-48B0CB40D38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0ED6679C-FB2E-1F48-AD42-3882C1CAD39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1931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ille ark gu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7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FB1D3B-AAEC-FD44-B521-C162D293044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E3288375-4451-E342-827E-3221668E6861}"/>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411482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41556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308937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og bilde på beige bu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A7EC28C-AEE2-8143-B69F-5D9287E7BFC4}"/>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D3460B49-12CC-5740-A37C-2FB61DDA2C85}"/>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72FB11E-88DA-0A41-891B-88A8326F3801}"/>
              </a:ext>
            </a:extLst>
          </p:cNvPr>
          <p:cNvSpPr>
            <a:spLocks noGrp="1"/>
          </p:cNvSpPr>
          <p:nvPr>
            <p:ph idx="1"/>
          </p:nvPr>
        </p:nvSpPr>
        <p:spPr>
          <a:xfrm>
            <a:off x="1200149" y="1412875"/>
            <a:ext cx="4846639" cy="4795092"/>
          </a:xfrm>
        </p:spPr>
        <p:txBody>
          <a:bodyPr/>
          <a:lstStyle/>
          <a:p>
            <a:pPr lvl="0"/>
            <a:r>
              <a:rPr lang="nb-NO"/>
              <a:t>Rediger tekststiler i malen</a:t>
            </a:r>
          </a:p>
        </p:txBody>
      </p:sp>
      <p:sp>
        <p:nvSpPr>
          <p:cNvPr id="4" name="Plassholder for dato 3">
            <a:extLst>
              <a:ext uri="{FF2B5EF4-FFF2-40B4-BE49-F238E27FC236}">
                <a16:creationId xmlns:a16="http://schemas.microsoft.com/office/drawing/2014/main" id="{B57FD0DF-74F6-C146-BBD3-4894BD7F1D46}"/>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F2A2133-E297-B046-9C05-A912FE215C5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3C73EC1-4D22-2248-956C-21F2CCEA2255}"/>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10" name="Plassholder for bilde 6">
            <a:extLst>
              <a:ext uri="{FF2B5EF4-FFF2-40B4-BE49-F238E27FC236}">
                <a16:creationId xmlns:a16="http://schemas.microsoft.com/office/drawing/2014/main" id="{8F31A962-CF8C-A14F-A38E-166E9EB15062}"/>
              </a:ext>
            </a:extLst>
          </p:cNvPr>
          <p:cNvSpPr>
            <a:spLocks noGrp="1"/>
          </p:cNvSpPr>
          <p:nvPr>
            <p:ph type="pic" sz="quarter" idx="13" hasCustomPrompt="1"/>
          </p:nvPr>
        </p:nvSpPr>
        <p:spPr>
          <a:xfrm>
            <a:off x="6507162" y="1412875"/>
            <a:ext cx="4846637" cy="45021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36456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å beige bakgru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FE42A72B-0452-024A-98A7-6B8A8391611C}"/>
              </a:ext>
            </a:extLst>
          </p:cNvPr>
          <p:cNvSpPr/>
          <p:nvPr/>
        </p:nvSpPr>
        <p:spPr>
          <a:xfrm>
            <a:off x="0" y="1106489"/>
            <a:ext cx="12192000" cy="4951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b-NO"/>
          </a:p>
        </p:txBody>
      </p:sp>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54537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1A3C02-BA56-E849-89D1-F8135BB670EE}"/>
              </a:ext>
            </a:extLst>
          </p:cNvPr>
          <p:cNvSpPr>
            <a:spLocks noGrp="1"/>
          </p:cNvSpPr>
          <p:nvPr>
            <p:ph type="title"/>
          </p:nvPr>
        </p:nvSpPr>
        <p:spPr/>
        <p:txBody>
          <a:bodyPr/>
          <a:lstStyle/>
          <a:p>
            <a:r>
              <a:rPr lang="nb-NO"/>
              <a:t>Klikk for å redigere tittelstil</a:t>
            </a:r>
            <a:endParaRPr lang="en-GB"/>
          </a:p>
        </p:txBody>
      </p:sp>
      <p:sp>
        <p:nvSpPr>
          <p:cNvPr id="3" name="Plassholder for innhold 2">
            <a:extLst>
              <a:ext uri="{FF2B5EF4-FFF2-40B4-BE49-F238E27FC236}">
                <a16:creationId xmlns:a16="http://schemas.microsoft.com/office/drawing/2014/main" id="{986C7DC1-F48A-BB48-8834-DFFAF312DA0D}"/>
              </a:ext>
            </a:extLst>
          </p:cNvPr>
          <p:cNvSpPr>
            <a:spLocks noGrp="1"/>
          </p:cNvSpPr>
          <p:nvPr>
            <p:ph sz="half" idx="1"/>
          </p:nvPr>
        </p:nvSpPr>
        <p:spPr>
          <a:xfrm>
            <a:off x="1193800" y="1412875"/>
            <a:ext cx="4852988" cy="4500563"/>
          </a:xfrm>
        </p:spPr>
        <p:txBody>
          <a:bodyPr/>
          <a:lstStyle/>
          <a:p>
            <a:pPr lvl="0"/>
            <a:r>
              <a:rPr lang="nb-NO"/>
              <a:t>Rediger tekststiler i malen</a:t>
            </a:r>
          </a:p>
        </p:txBody>
      </p:sp>
      <p:sp>
        <p:nvSpPr>
          <p:cNvPr id="4" name="Plassholder for innhold 3">
            <a:extLst>
              <a:ext uri="{FF2B5EF4-FFF2-40B4-BE49-F238E27FC236}">
                <a16:creationId xmlns:a16="http://schemas.microsoft.com/office/drawing/2014/main" id="{9D652E01-0338-354F-A2B7-B32946CFD787}"/>
              </a:ext>
            </a:extLst>
          </p:cNvPr>
          <p:cNvSpPr>
            <a:spLocks noGrp="1"/>
          </p:cNvSpPr>
          <p:nvPr>
            <p:ph sz="half" idx="2"/>
          </p:nvPr>
        </p:nvSpPr>
        <p:spPr>
          <a:xfrm>
            <a:off x="6507164" y="1412875"/>
            <a:ext cx="4857750" cy="4500563"/>
          </a:xfrm>
        </p:spPr>
        <p:txBody>
          <a:bodyPr/>
          <a:lstStyle/>
          <a:p>
            <a:pPr lvl="0"/>
            <a:r>
              <a:rPr lang="nb-NO"/>
              <a:t>Rediger tekststiler i malen</a:t>
            </a:r>
          </a:p>
        </p:txBody>
      </p:sp>
      <p:sp>
        <p:nvSpPr>
          <p:cNvPr id="5" name="Plassholder for dato 4">
            <a:extLst>
              <a:ext uri="{FF2B5EF4-FFF2-40B4-BE49-F238E27FC236}">
                <a16:creationId xmlns:a16="http://schemas.microsoft.com/office/drawing/2014/main" id="{66CF0D1D-925E-1747-8334-A31CABE8AD1E}"/>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6" name="Plassholder for bunntekst 5">
            <a:extLst>
              <a:ext uri="{FF2B5EF4-FFF2-40B4-BE49-F238E27FC236}">
                <a16:creationId xmlns:a16="http://schemas.microsoft.com/office/drawing/2014/main" id="{EF7DA54C-0B26-024F-A11E-64B0E4FE53E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A61FD73-04A0-8641-9EB8-1FB9001E50C6}"/>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368734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tellysbilde VANN">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a:stretch/>
        </p:blipFill>
        <p:spPr>
          <a:xfrm>
            <a:off x="1" y="1412875"/>
            <a:ext cx="12191999" cy="5445126"/>
          </a:xfrm>
          <a:prstGeom prst="rect">
            <a:avLst/>
          </a:prstGeom>
        </p:spPr>
      </p:pic>
      <p:sp>
        <p:nvSpPr>
          <p:cNvPr id="8" name="Tittel 1">
            <a:extLst>
              <a:ext uri="{FF2B5EF4-FFF2-40B4-BE49-F238E27FC236}">
                <a16:creationId xmlns:a16="http://schemas.microsoft.com/office/drawing/2014/main" id="{E83505AC-2FFD-AA4D-BCF7-6F39031012DF}"/>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EDCDDA7-C846-6B40-A401-3A908CC20B78}"/>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FA094CD2-4DEF-2C40-81F7-50F084B5172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79980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8C2699F-F053-B648-853B-39A704DC93F8}"/>
              </a:ext>
            </a:extLst>
          </p:cNvPr>
          <p:cNvSpPr>
            <a:spLocks noGrp="1"/>
          </p:cNvSpPr>
          <p:nvPr>
            <p:ph type="title"/>
          </p:nvPr>
        </p:nvSpPr>
        <p:spPr>
          <a:xfrm>
            <a:off x="1200150" y="295470"/>
            <a:ext cx="10155237" cy="685606"/>
          </a:xfrm>
        </p:spPr>
        <p:txBody>
          <a:bodyPr/>
          <a:lstStyle/>
          <a:p>
            <a:r>
              <a:rPr lang="nb-NO"/>
              <a:t>Klikk for å redigere tittelstil</a:t>
            </a:r>
            <a:endParaRPr lang="en-GB"/>
          </a:p>
        </p:txBody>
      </p:sp>
      <p:sp>
        <p:nvSpPr>
          <p:cNvPr id="3" name="Plassholder for tekst 2">
            <a:extLst>
              <a:ext uri="{FF2B5EF4-FFF2-40B4-BE49-F238E27FC236}">
                <a16:creationId xmlns:a16="http://schemas.microsoft.com/office/drawing/2014/main" id="{8D91D0C9-301F-EC4A-8533-5C61ACCF64AC}"/>
              </a:ext>
            </a:extLst>
          </p:cNvPr>
          <p:cNvSpPr>
            <a:spLocks noGrp="1"/>
          </p:cNvSpPr>
          <p:nvPr>
            <p:ph type="body" idx="1"/>
          </p:nvPr>
        </p:nvSpPr>
        <p:spPr>
          <a:xfrm>
            <a:off x="1209969" y="1422400"/>
            <a:ext cx="483682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900DAB7-B5FA-5F40-BCCE-77A171854CFA}"/>
              </a:ext>
            </a:extLst>
          </p:cNvPr>
          <p:cNvSpPr>
            <a:spLocks noGrp="1"/>
          </p:cNvSpPr>
          <p:nvPr>
            <p:ph sz="half" idx="2"/>
          </p:nvPr>
        </p:nvSpPr>
        <p:spPr>
          <a:xfrm>
            <a:off x="1200150" y="2045556"/>
            <a:ext cx="4836820" cy="3867882"/>
          </a:xfrm>
        </p:spPr>
        <p:txBody>
          <a:bodyPr/>
          <a:lstStyle/>
          <a:p>
            <a:pPr lvl="0"/>
            <a:r>
              <a:rPr lang="nb-NO"/>
              <a:t>Rediger tekststiler i malen</a:t>
            </a:r>
          </a:p>
        </p:txBody>
      </p:sp>
      <p:sp>
        <p:nvSpPr>
          <p:cNvPr id="5" name="Plassholder for tekst 4">
            <a:extLst>
              <a:ext uri="{FF2B5EF4-FFF2-40B4-BE49-F238E27FC236}">
                <a16:creationId xmlns:a16="http://schemas.microsoft.com/office/drawing/2014/main" id="{EA3B77BF-050B-4246-97E1-E91A76B6DEF5}"/>
              </a:ext>
            </a:extLst>
          </p:cNvPr>
          <p:cNvSpPr>
            <a:spLocks noGrp="1"/>
          </p:cNvSpPr>
          <p:nvPr>
            <p:ph type="body" sz="quarter" idx="3"/>
          </p:nvPr>
        </p:nvSpPr>
        <p:spPr>
          <a:xfrm>
            <a:off x="6520154" y="1422400"/>
            <a:ext cx="4860640" cy="464085"/>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B85271C5-6B40-FC44-A294-ADE60C828478}"/>
              </a:ext>
            </a:extLst>
          </p:cNvPr>
          <p:cNvSpPr>
            <a:spLocks noGrp="1"/>
          </p:cNvSpPr>
          <p:nvPr>
            <p:ph sz="quarter" idx="4"/>
          </p:nvPr>
        </p:nvSpPr>
        <p:spPr>
          <a:xfrm>
            <a:off x="6512000" y="2045556"/>
            <a:ext cx="4860641" cy="3867882"/>
          </a:xfrm>
        </p:spPr>
        <p:txBody>
          <a:bodyPr/>
          <a:lstStyle/>
          <a:p>
            <a:pPr lvl="0"/>
            <a:r>
              <a:rPr lang="nb-NO"/>
              <a:t>Rediger tekststiler i malen</a:t>
            </a:r>
          </a:p>
        </p:txBody>
      </p:sp>
      <p:sp>
        <p:nvSpPr>
          <p:cNvPr id="7" name="Plassholder for dato 6">
            <a:extLst>
              <a:ext uri="{FF2B5EF4-FFF2-40B4-BE49-F238E27FC236}">
                <a16:creationId xmlns:a16="http://schemas.microsoft.com/office/drawing/2014/main" id="{C6615B01-1B0C-A54E-B31E-C540FE5FCC3C}"/>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8" name="Plassholder for bunntekst 7">
            <a:extLst>
              <a:ext uri="{FF2B5EF4-FFF2-40B4-BE49-F238E27FC236}">
                <a16:creationId xmlns:a16="http://schemas.microsoft.com/office/drawing/2014/main" id="{AD7D1708-0EA4-2840-8374-5986EBE3D9DF}"/>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3492B15-B52D-4641-8CD3-22AAF4E6A52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81235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12195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lsides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12192000" cy="4806950"/>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281614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9"/>
            <a:ext cx="6046788"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046788" y="1106489"/>
            <a:ext cx="6145211"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686369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re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106488"/>
            <a:ext cx="2986259" cy="4945107"/>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bilde 6">
            <a:extLst>
              <a:ext uri="{FF2B5EF4-FFF2-40B4-BE49-F238E27FC236}">
                <a16:creationId xmlns:a16="http://schemas.microsoft.com/office/drawing/2014/main" id="{AEDB428C-3618-E343-B0EC-39DCFF276AF6}"/>
              </a:ext>
            </a:extLst>
          </p:cNvPr>
          <p:cNvSpPr>
            <a:spLocks noGrp="1"/>
          </p:cNvSpPr>
          <p:nvPr>
            <p:ph type="pic" sz="quarter" idx="15" hasCustomPrompt="1"/>
          </p:nvPr>
        </p:nvSpPr>
        <p:spPr>
          <a:xfrm>
            <a:off x="2994207" y="1106489"/>
            <a:ext cx="305814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0" name="Plassholder for bilde 6">
            <a:extLst>
              <a:ext uri="{FF2B5EF4-FFF2-40B4-BE49-F238E27FC236}">
                <a16:creationId xmlns:a16="http://schemas.microsoft.com/office/drawing/2014/main" id="{DA598E21-2324-D045-BC48-E189D45CEC30}"/>
              </a:ext>
            </a:extLst>
          </p:cNvPr>
          <p:cNvSpPr>
            <a:spLocks noGrp="1"/>
          </p:cNvSpPr>
          <p:nvPr>
            <p:ph type="pic" sz="quarter" idx="16" hasCustomPrompt="1"/>
          </p:nvPr>
        </p:nvSpPr>
        <p:spPr>
          <a:xfrm>
            <a:off x="6060302" y="1112792"/>
            <a:ext cx="3022283" cy="4945108"/>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11" name="Plassholder for bilde 6">
            <a:extLst>
              <a:ext uri="{FF2B5EF4-FFF2-40B4-BE49-F238E27FC236}">
                <a16:creationId xmlns:a16="http://schemas.microsoft.com/office/drawing/2014/main" id="{3F78A8F7-779F-7D47-BDE1-55B6796D32CB}"/>
              </a:ext>
            </a:extLst>
          </p:cNvPr>
          <p:cNvSpPr>
            <a:spLocks noGrp="1"/>
          </p:cNvSpPr>
          <p:nvPr>
            <p:ph type="pic" sz="quarter" idx="17" hasCustomPrompt="1"/>
          </p:nvPr>
        </p:nvSpPr>
        <p:spPr>
          <a:xfrm>
            <a:off x="9090533" y="1106489"/>
            <a:ext cx="3101467" cy="4951412"/>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19653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m bilder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8">
            <a:extLst>
              <a:ext uri="{FF2B5EF4-FFF2-40B4-BE49-F238E27FC236}">
                <a16:creationId xmlns:a16="http://schemas.microsoft.com/office/drawing/2014/main" id="{64FA60B4-7339-534E-B8F1-DD5BE816C160}"/>
              </a:ext>
            </a:extLst>
          </p:cNvPr>
          <p:cNvSpPr>
            <a:spLocks noGrp="1"/>
          </p:cNvSpPr>
          <p:nvPr>
            <p:ph type="pic" sz="quarter" idx="13"/>
          </p:nvPr>
        </p:nvSpPr>
        <p:spPr>
          <a:xfrm>
            <a:off x="119380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2" name="Plassholder for bilde 8">
            <a:extLst>
              <a:ext uri="{FF2B5EF4-FFF2-40B4-BE49-F238E27FC236}">
                <a16:creationId xmlns:a16="http://schemas.microsoft.com/office/drawing/2014/main" id="{C585E74F-1E52-E843-8AB0-068406E3AD61}"/>
              </a:ext>
            </a:extLst>
          </p:cNvPr>
          <p:cNvSpPr>
            <a:spLocks noGrp="1"/>
          </p:cNvSpPr>
          <p:nvPr>
            <p:ph type="pic" sz="quarter" idx="14"/>
          </p:nvPr>
        </p:nvSpPr>
        <p:spPr>
          <a:xfrm>
            <a:off x="326137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3" name="Plassholder for bilde 8">
            <a:extLst>
              <a:ext uri="{FF2B5EF4-FFF2-40B4-BE49-F238E27FC236}">
                <a16:creationId xmlns:a16="http://schemas.microsoft.com/office/drawing/2014/main" id="{EFC33128-C32F-CE4F-92AC-7C350A3F30AF}"/>
              </a:ext>
            </a:extLst>
          </p:cNvPr>
          <p:cNvSpPr>
            <a:spLocks noGrp="1"/>
          </p:cNvSpPr>
          <p:nvPr>
            <p:ph type="pic" sz="quarter" idx="15"/>
          </p:nvPr>
        </p:nvSpPr>
        <p:spPr>
          <a:xfrm>
            <a:off x="532894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4" name="Plassholder for bilde 8">
            <a:extLst>
              <a:ext uri="{FF2B5EF4-FFF2-40B4-BE49-F238E27FC236}">
                <a16:creationId xmlns:a16="http://schemas.microsoft.com/office/drawing/2014/main" id="{813556B4-7B1D-CA47-8245-FD9304650F5A}"/>
              </a:ext>
            </a:extLst>
          </p:cNvPr>
          <p:cNvSpPr>
            <a:spLocks noGrp="1"/>
          </p:cNvSpPr>
          <p:nvPr>
            <p:ph type="pic" sz="quarter" idx="16"/>
          </p:nvPr>
        </p:nvSpPr>
        <p:spPr>
          <a:xfrm>
            <a:off x="7396510"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15" name="Plassholder for bilde 8">
            <a:extLst>
              <a:ext uri="{FF2B5EF4-FFF2-40B4-BE49-F238E27FC236}">
                <a16:creationId xmlns:a16="http://schemas.microsoft.com/office/drawing/2014/main" id="{54813E33-A7C3-A54B-B54A-8B63515FD579}"/>
              </a:ext>
            </a:extLst>
          </p:cNvPr>
          <p:cNvSpPr>
            <a:spLocks noGrp="1"/>
          </p:cNvSpPr>
          <p:nvPr>
            <p:ph type="pic" sz="quarter" idx="17"/>
          </p:nvPr>
        </p:nvSpPr>
        <p:spPr>
          <a:xfrm>
            <a:off x="9464079" y="1412875"/>
            <a:ext cx="1889720" cy="1726325"/>
          </a:xfrm>
          <a:solidFill>
            <a:schemeClr val="bg1">
              <a:lumMod val="95000"/>
            </a:schemeClr>
          </a:solidFill>
        </p:spPr>
        <p:txBody>
          <a:bodyPr anchor="ctr"/>
          <a:lstStyle>
            <a:lvl1pPr marL="0" indent="0" algn="ctr">
              <a:buNone/>
              <a:defRPr/>
            </a:lvl1pPr>
          </a:lstStyle>
          <a:p>
            <a:r>
              <a:rPr lang="nb-NO"/>
              <a:t>Klikk ikonet for å legge til et bilde</a:t>
            </a:r>
          </a:p>
        </p:txBody>
      </p:sp>
      <p:sp>
        <p:nvSpPr>
          <p:cNvPr id="22" name="Plassholder for innhold 2">
            <a:extLst>
              <a:ext uri="{FF2B5EF4-FFF2-40B4-BE49-F238E27FC236}">
                <a16:creationId xmlns:a16="http://schemas.microsoft.com/office/drawing/2014/main" id="{96B28FC9-4A4D-7C4A-88F5-47C91030E2FE}"/>
              </a:ext>
            </a:extLst>
          </p:cNvPr>
          <p:cNvSpPr>
            <a:spLocks noGrp="1"/>
          </p:cNvSpPr>
          <p:nvPr>
            <p:ph sz="half" idx="1"/>
          </p:nvPr>
        </p:nvSpPr>
        <p:spPr>
          <a:xfrm>
            <a:off x="1193800"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5" name="Plassholder for innhold 2">
            <a:extLst>
              <a:ext uri="{FF2B5EF4-FFF2-40B4-BE49-F238E27FC236}">
                <a16:creationId xmlns:a16="http://schemas.microsoft.com/office/drawing/2014/main" id="{429752CA-7A42-0849-87C9-72D678B643CC}"/>
              </a:ext>
            </a:extLst>
          </p:cNvPr>
          <p:cNvSpPr>
            <a:spLocks noGrp="1"/>
          </p:cNvSpPr>
          <p:nvPr>
            <p:ph sz="half" idx="18"/>
          </p:nvPr>
        </p:nvSpPr>
        <p:spPr>
          <a:xfrm>
            <a:off x="3264149"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6" name="Plassholder for innhold 2">
            <a:extLst>
              <a:ext uri="{FF2B5EF4-FFF2-40B4-BE49-F238E27FC236}">
                <a16:creationId xmlns:a16="http://schemas.microsoft.com/office/drawing/2014/main" id="{8E0E3A1E-92CF-0F4B-8A00-2DCEF961A4A1}"/>
              </a:ext>
            </a:extLst>
          </p:cNvPr>
          <p:cNvSpPr>
            <a:spLocks noGrp="1"/>
          </p:cNvSpPr>
          <p:nvPr>
            <p:ph sz="half" idx="19"/>
          </p:nvPr>
        </p:nvSpPr>
        <p:spPr>
          <a:xfrm>
            <a:off x="5334498"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7" name="Plassholder for innhold 2">
            <a:extLst>
              <a:ext uri="{FF2B5EF4-FFF2-40B4-BE49-F238E27FC236}">
                <a16:creationId xmlns:a16="http://schemas.microsoft.com/office/drawing/2014/main" id="{4EF16705-5C4C-2148-96A2-D20FD60AA515}"/>
              </a:ext>
            </a:extLst>
          </p:cNvPr>
          <p:cNvSpPr>
            <a:spLocks noGrp="1"/>
          </p:cNvSpPr>
          <p:nvPr>
            <p:ph sz="half" idx="20"/>
          </p:nvPr>
        </p:nvSpPr>
        <p:spPr>
          <a:xfrm>
            <a:off x="7404846"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
        <p:nvSpPr>
          <p:cNvPr id="28" name="Plassholder for innhold 2">
            <a:extLst>
              <a:ext uri="{FF2B5EF4-FFF2-40B4-BE49-F238E27FC236}">
                <a16:creationId xmlns:a16="http://schemas.microsoft.com/office/drawing/2014/main" id="{C9CAD682-E4AA-C54A-BE34-ADC18703E499}"/>
              </a:ext>
            </a:extLst>
          </p:cNvPr>
          <p:cNvSpPr>
            <a:spLocks noGrp="1"/>
          </p:cNvSpPr>
          <p:nvPr>
            <p:ph sz="half" idx="21"/>
          </p:nvPr>
        </p:nvSpPr>
        <p:spPr>
          <a:xfrm>
            <a:off x="9475194" y="3290400"/>
            <a:ext cx="1889719" cy="2623038"/>
          </a:xfrm>
          <a:solidFill>
            <a:schemeClr val="bg2"/>
          </a:solidFill>
        </p:spPr>
        <p:txBody>
          <a:bodyPr lIns="72000" tIns="72000" rIns="72000" bIns="72000"/>
          <a:lstStyle>
            <a:lvl1pPr marL="0" indent="0">
              <a:buNone/>
              <a:defRPr sz="1400"/>
            </a:lvl1pPr>
          </a:lstStyle>
          <a:p>
            <a:pPr lvl="0"/>
            <a:r>
              <a:rPr lang="nb-NO"/>
              <a:t>Rediger tekststiler i malen</a:t>
            </a:r>
          </a:p>
        </p:txBody>
      </p:sp>
    </p:spTree>
    <p:extLst>
      <p:ext uri="{BB962C8B-B14F-4D97-AF65-F5344CB8AC3E}">
        <p14:creationId xmlns:p14="http://schemas.microsoft.com/office/powerpoint/2010/main" val="233030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tt bilde og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9" name="Plassholder for bilde 6">
            <a:extLst>
              <a:ext uri="{FF2B5EF4-FFF2-40B4-BE49-F238E27FC236}">
                <a16:creationId xmlns:a16="http://schemas.microsoft.com/office/drawing/2014/main" id="{FE00462E-89E8-1346-85E5-0972E4CD66F4}"/>
              </a:ext>
            </a:extLst>
          </p:cNvPr>
          <p:cNvSpPr>
            <a:spLocks noGrp="1"/>
          </p:cNvSpPr>
          <p:nvPr>
            <p:ph type="pic" sz="quarter" idx="14" hasCustomPrompt="1"/>
          </p:nvPr>
        </p:nvSpPr>
        <p:spPr>
          <a:xfrm>
            <a:off x="6507163" y="1106489"/>
            <a:ext cx="5684837" cy="4951411"/>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
        <p:nvSpPr>
          <p:cNvPr id="8" name="Plassholder for innhold 2">
            <a:extLst>
              <a:ext uri="{FF2B5EF4-FFF2-40B4-BE49-F238E27FC236}">
                <a16:creationId xmlns:a16="http://schemas.microsoft.com/office/drawing/2014/main" id="{0CB7645A-D68F-7D4D-8F4C-9ED199B06E01}"/>
              </a:ext>
            </a:extLst>
          </p:cNvPr>
          <p:cNvSpPr>
            <a:spLocks noGrp="1"/>
          </p:cNvSpPr>
          <p:nvPr>
            <p:ph sz="half" idx="1"/>
          </p:nvPr>
        </p:nvSpPr>
        <p:spPr>
          <a:xfrm>
            <a:off x="1193800" y="1412875"/>
            <a:ext cx="4852988" cy="4500563"/>
          </a:xfrm>
        </p:spPr>
        <p:txBody>
          <a:bodyPr/>
          <a:lstStyle/>
          <a:p>
            <a:pPr lvl="0"/>
            <a:r>
              <a:rPr lang="nb-NO"/>
              <a:t>Rediger tekststiler i malen</a:t>
            </a:r>
          </a:p>
        </p:txBody>
      </p:sp>
    </p:spTree>
    <p:extLst>
      <p:ext uri="{BB962C8B-B14F-4D97-AF65-F5344CB8AC3E}">
        <p14:creationId xmlns:p14="http://schemas.microsoft.com/office/powerpoint/2010/main" val="1589231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un 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DB48B9-BD30-9648-BB93-CC01443A9C8D}"/>
              </a:ext>
            </a:extLst>
          </p:cNvPr>
          <p:cNvSpPr>
            <a:spLocks noGrp="1"/>
          </p:cNvSpPr>
          <p:nvPr>
            <p:ph type="title"/>
          </p:nvPr>
        </p:nvSpPr>
        <p:spPr/>
        <p:txBody>
          <a:bodyPr/>
          <a:lstStyle/>
          <a:p>
            <a:r>
              <a:rPr lang="nb-NO"/>
              <a:t>Klikk for å redigere tittelstil</a:t>
            </a:r>
            <a:endParaRPr lang="en-GB"/>
          </a:p>
        </p:txBody>
      </p:sp>
      <p:sp>
        <p:nvSpPr>
          <p:cNvPr id="3" name="Plassholder for dato 2">
            <a:extLst>
              <a:ext uri="{FF2B5EF4-FFF2-40B4-BE49-F238E27FC236}">
                <a16:creationId xmlns:a16="http://schemas.microsoft.com/office/drawing/2014/main" id="{3D1B296C-D78F-604C-B94F-7B6F0BDC65AA}"/>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4" name="Plassholder for bunntekst 3">
            <a:extLst>
              <a:ext uri="{FF2B5EF4-FFF2-40B4-BE49-F238E27FC236}">
                <a16:creationId xmlns:a16="http://schemas.microsoft.com/office/drawing/2014/main" id="{1F5FE9AC-CB9C-F64C-82B4-71AEC2B88212}"/>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73A6A48F-EF53-8842-8322-E6300630011C}"/>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7" name="Plassholder for bilde 6">
            <a:extLst>
              <a:ext uri="{FF2B5EF4-FFF2-40B4-BE49-F238E27FC236}">
                <a16:creationId xmlns:a16="http://schemas.microsoft.com/office/drawing/2014/main" id="{CF0D6E52-8129-D34C-9C0E-A4DEE4A3BE80}"/>
              </a:ext>
            </a:extLst>
          </p:cNvPr>
          <p:cNvSpPr>
            <a:spLocks noGrp="1"/>
          </p:cNvSpPr>
          <p:nvPr>
            <p:ph type="pic" sz="quarter" idx="13" hasCustomPrompt="1"/>
          </p:nvPr>
        </p:nvSpPr>
        <p:spPr>
          <a:xfrm>
            <a:off x="0" y="1"/>
            <a:ext cx="12192000" cy="6057899"/>
          </a:xfrm>
          <a:solidFill>
            <a:schemeClr val="bg1">
              <a:lumMod val="95000"/>
            </a:schemeClr>
          </a:solidFill>
        </p:spPr>
        <p:txBody>
          <a:bodyPr anchor="ctr"/>
          <a:lstStyle>
            <a:lvl1pPr marL="0" indent="0" algn="ctr">
              <a:buNone/>
              <a:defRPr sz="1400" i="1">
                <a:solidFill>
                  <a:schemeClr val="bg1">
                    <a:lumMod val="75000"/>
                  </a:schemeClr>
                </a:solidFill>
              </a:defRPr>
            </a:lvl1pPr>
          </a:lstStyle>
          <a:p>
            <a:r>
              <a:rPr lang="nb-NO"/>
              <a:t>Sett inn bilde</a:t>
            </a:r>
          </a:p>
        </p:txBody>
      </p:sp>
    </p:spTree>
    <p:extLst>
      <p:ext uri="{BB962C8B-B14F-4D97-AF65-F5344CB8AC3E}">
        <p14:creationId xmlns:p14="http://schemas.microsoft.com/office/powerpoint/2010/main" val="400807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E906EA8-A6E9-7B43-9BBC-5212D3FFE7E7}"/>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3" name="Plassholder for bunntekst 2">
            <a:extLst>
              <a:ext uri="{FF2B5EF4-FFF2-40B4-BE49-F238E27FC236}">
                <a16:creationId xmlns:a16="http://schemas.microsoft.com/office/drawing/2014/main" id="{6CD01342-560C-074D-98F1-8ECE5326204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FBDFCEEA-6F9B-CE45-80EC-32AFEF3620FE}"/>
              </a:ext>
            </a:extLst>
          </p:cNvPr>
          <p:cNvSpPr>
            <a:spLocks noGrp="1"/>
          </p:cNvSpPr>
          <p:nvPr>
            <p:ph type="sldNum" sz="quarter" idx="12"/>
          </p:nvPr>
        </p:nvSpPr>
        <p:spPr/>
        <p:txBody>
          <a:bodyPr/>
          <a:lstStyle/>
          <a:p>
            <a:fld id="{22B4266D-CA08-4367-8942-B7C896DB82AC}" type="slidenum">
              <a:rPr lang="nb-NO" smtClean="0"/>
              <a:t>‹#›</a:t>
            </a:fld>
            <a:endParaRPr lang="nb-NO"/>
          </a:p>
        </p:txBody>
      </p:sp>
    </p:spTree>
    <p:extLst>
      <p:ext uri="{BB962C8B-B14F-4D97-AF65-F5344CB8AC3E}">
        <p14:creationId xmlns:p14="http://schemas.microsoft.com/office/powerpoint/2010/main" val="21588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24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tellysbilde LAND">
    <p:spTree>
      <p:nvGrpSpPr>
        <p:cNvPr id="1" name=""/>
        <p:cNvGrpSpPr/>
        <p:nvPr/>
      </p:nvGrpSpPr>
      <p:grpSpPr>
        <a:xfrm>
          <a:off x="0" y="0"/>
          <a:ext cx="0" cy="0"/>
          <a:chOff x="0" y="0"/>
          <a:chExt cx="0" cy="0"/>
        </a:xfrm>
      </p:grpSpPr>
      <p:pic>
        <p:nvPicPr>
          <p:cNvPr id="20" name="Bilde 19">
            <a:extLst>
              <a:ext uri="{FF2B5EF4-FFF2-40B4-BE49-F238E27FC236}">
                <a16:creationId xmlns:a16="http://schemas.microsoft.com/office/drawing/2014/main" id="{CC6DADBD-04F2-4E4C-BD49-3C818FEC00E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412873"/>
            <a:ext cx="12191999" cy="5445127"/>
          </a:xfrm>
          <a:prstGeom prst="rect">
            <a:avLst/>
          </a:prstGeom>
        </p:spPr>
      </p:pic>
      <p:sp>
        <p:nvSpPr>
          <p:cNvPr id="8" name="Tittel 1">
            <a:extLst>
              <a:ext uri="{FF2B5EF4-FFF2-40B4-BE49-F238E27FC236}">
                <a16:creationId xmlns:a16="http://schemas.microsoft.com/office/drawing/2014/main" id="{7C895412-AA92-8E46-A05A-70AE1BBCAB0D}"/>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5C884B76-4A8B-ED4E-9A36-9BF3079E7CDD}"/>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12DA26AB-4BA8-C441-8C3E-5DFBBA89671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0228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iste s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0"/>
            <a:ext cx="12192000" cy="60559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22" name="Tittel 1">
            <a:extLst>
              <a:ext uri="{FF2B5EF4-FFF2-40B4-BE49-F238E27FC236}">
                <a16:creationId xmlns:a16="http://schemas.microsoft.com/office/drawing/2014/main" id="{D699F10D-90AA-044A-8891-688BB3481890}"/>
              </a:ext>
            </a:extLst>
          </p:cNvPr>
          <p:cNvSpPr>
            <a:spLocks noGrp="1"/>
          </p:cNvSpPr>
          <p:nvPr>
            <p:ph type="ctrTitle"/>
          </p:nvPr>
        </p:nvSpPr>
        <p:spPr>
          <a:xfrm>
            <a:off x="1200149" y="1412875"/>
            <a:ext cx="10164763" cy="1419035"/>
          </a:xfrm>
        </p:spPr>
        <p:txBody>
          <a:bodyPr anchor="t"/>
          <a:lstStyle>
            <a:lvl1pPr algn="l">
              <a:defRPr sz="2800">
                <a:solidFill>
                  <a:schemeClr val="bg1"/>
                </a:solidFill>
              </a:defRPr>
            </a:lvl1pPr>
          </a:lstStyle>
          <a:p>
            <a:r>
              <a:rPr lang="nb-NO"/>
              <a:t>Klikk for å redigere tittelstil</a:t>
            </a:r>
            <a:endParaRPr lang="en-GB"/>
          </a:p>
        </p:txBody>
      </p:sp>
    </p:spTree>
    <p:extLst>
      <p:ext uri="{BB962C8B-B14F-4D97-AF65-F5344CB8AC3E}">
        <p14:creationId xmlns:p14="http://schemas.microsoft.com/office/powerpoint/2010/main" val="128353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tellysbilde ENERGI">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7A14D469-E4E6-DC48-AE90-5E9300BA8EE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12875"/>
            <a:ext cx="12192000" cy="5445125"/>
          </a:xfrm>
          <a:prstGeom prst="rect">
            <a:avLst/>
          </a:prstGeom>
        </p:spPr>
      </p:pic>
      <p:sp>
        <p:nvSpPr>
          <p:cNvPr id="2" name="Tittel 1">
            <a:extLst>
              <a:ext uri="{FF2B5EF4-FFF2-40B4-BE49-F238E27FC236}">
                <a16:creationId xmlns:a16="http://schemas.microsoft.com/office/drawing/2014/main" id="{D85EA69D-8828-8349-91AB-E094E0EE238C}"/>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3" name="Undertittel 2">
            <a:extLst>
              <a:ext uri="{FF2B5EF4-FFF2-40B4-BE49-F238E27FC236}">
                <a16:creationId xmlns:a16="http://schemas.microsoft.com/office/drawing/2014/main" id="{F8F740F1-044F-8A48-8A4B-19BF6A20F9A0}"/>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6" name="Bilde 5">
            <a:extLst>
              <a:ext uri="{FF2B5EF4-FFF2-40B4-BE49-F238E27FC236}">
                <a16:creationId xmlns:a16="http://schemas.microsoft.com/office/drawing/2014/main" id="{6CAAE06E-C3D0-0C4F-AEA8-38687E910F6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400546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tellysbilde med 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tx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278746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tellysbilde med bilde og VANN">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Tx/>
              <a:buNone/>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pic>
        <p:nvPicPr>
          <p:cNvPr id="15" name="Bilde 14">
            <a:extLst>
              <a:ext uri="{FF2B5EF4-FFF2-40B4-BE49-F238E27FC236}">
                <a16:creationId xmlns:a16="http://schemas.microsoft.com/office/drawing/2014/main" id="{78B6C8F4-23A8-D24D-8CC4-81825D60092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1"/>
            <a:ext cx="12191999" cy="1412875"/>
          </a:xfrm>
          <a:prstGeom prst="rect">
            <a:avLst/>
          </a:prstGeom>
        </p:spPr>
      </p:pic>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301503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lysbilde med bilde og LAND">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0904BEF1-1CD8-A743-811D-73148A23A0E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2"/>
            <a:ext cx="12191999" cy="1412877"/>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957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tellysbilde med bilde og ENERGI">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18BFF7-683C-DC46-B39A-D44E9E85E38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20604"/>
            <a:ext cx="12192000" cy="1433479"/>
          </a:xfrm>
          <a:prstGeom prst="rect">
            <a:avLst/>
          </a:prstGeom>
        </p:spPr>
      </p:pic>
      <p:sp>
        <p:nvSpPr>
          <p:cNvPr id="3" name="Plassholder for bilde 2">
            <a:extLst>
              <a:ext uri="{FF2B5EF4-FFF2-40B4-BE49-F238E27FC236}">
                <a16:creationId xmlns:a16="http://schemas.microsoft.com/office/drawing/2014/main" id="{1EEB9F85-A220-3543-AF5C-DF131C488C83}"/>
              </a:ext>
            </a:extLst>
          </p:cNvPr>
          <p:cNvSpPr>
            <a:spLocks noGrp="1"/>
          </p:cNvSpPr>
          <p:nvPr>
            <p:ph type="pic" sz="quarter" idx="10"/>
          </p:nvPr>
        </p:nvSpPr>
        <p:spPr>
          <a:xfrm>
            <a:off x="0" y="1412875"/>
            <a:ext cx="12192000" cy="5445125"/>
          </a:xfrm>
          <a:solidFill>
            <a:schemeClr val="bg1">
              <a:lumMod val="95000"/>
            </a:schemeClr>
          </a:solidFill>
        </p:spPr>
        <p:txBody>
          <a:bodyPr lIns="360000" tIns="360000" rIns="360000" bIns="360000" anchor="b"/>
          <a:lstStyle>
            <a:lvl1pPr marL="342900" indent="-342900" algn="l" defTabSz="914400" rtl="0" eaLnBrk="1" latinLnBrk="0" hangingPunct="1">
              <a:lnSpc>
                <a:spcPct val="100000"/>
              </a:lnSpc>
              <a:spcBef>
                <a:spcPts val="1000"/>
              </a:spcBef>
              <a:buFont typeface="Arial" panose="020B0604020202020204" pitchFamily="34" charset="0"/>
              <a:buChar char="•"/>
              <a:defRPr>
                <a:solidFill>
                  <a:schemeClr val="bg1">
                    <a:lumMod val="75000"/>
                  </a:schemeClr>
                </a:solidFill>
              </a:defRPr>
            </a:lvl1pPr>
          </a:lstStyle>
          <a:p>
            <a:pPr marL="0" indent="0" algn="l" defTabSz="914400" rtl="0" eaLnBrk="1" latinLnBrk="0" hangingPunct="1">
              <a:lnSpc>
                <a:spcPct val="100000"/>
              </a:lnSpc>
              <a:spcBef>
                <a:spcPts val="1000"/>
              </a:spcBef>
              <a:buFont typeface="Arial" panose="020B0604020202020204" pitchFamily="34" charset="0"/>
              <a:buNone/>
            </a:pPr>
            <a:r>
              <a:rPr lang="nb-NO"/>
              <a:t>Klikk ikonet for å legge til et bilde</a:t>
            </a:r>
          </a:p>
        </p:txBody>
      </p:sp>
      <p:sp>
        <p:nvSpPr>
          <p:cNvPr id="9" name="Tittel 1">
            <a:extLst>
              <a:ext uri="{FF2B5EF4-FFF2-40B4-BE49-F238E27FC236}">
                <a16:creationId xmlns:a16="http://schemas.microsoft.com/office/drawing/2014/main" id="{A9CD20FD-E191-004E-BA96-8DA90A8B4F1A}"/>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12" name="Undertittel 2">
            <a:extLst>
              <a:ext uri="{FF2B5EF4-FFF2-40B4-BE49-F238E27FC236}">
                <a16:creationId xmlns:a16="http://schemas.microsoft.com/office/drawing/2014/main" id="{D91B7BBF-85E4-F249-8305-0FC3BDB47965}"/>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pic>
        <p:nvPicPr>
          <p:cNvPr id="11" name="Bilde 10">
            <a:extLst>
              <a:ext uri="{FF2B5EF4-FFF2-40B4-BE49-F238E27FC236}">
                <a16:creationId xmlns:a16="http://schemas.microsoft.com/office/drawing/2014/main" id="{69FC0B4B-00AB-8044-8BAF-EA14D4439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4529" y="294152"/>
            <a:ext cx="2922838" cy="905668"/>
          </a:xfrm>
          <a:prstGeom prst="rect">
            <a:avLst/>
          </a:prstGeom>
        </p:spPr>
      </p:pic>
    </p:spTree>
    <p:extLst>
      <p:ext uri="{BB962C8B-B14F-4D97-AF65-F5344CB8AC3E}">
        <p14:creationId xmlns:p14="http://schemas.microsoft.com/office/powerpoint/2010/main" val="1439802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59EF40C3-D060-4C43-A164-86361E95F5F0}"/>
              </a:ext>
            </a:extLst>
          </p:cNvPr>
          <p:cNvSpPr/>
          <p:nvPr/>
        </p:nvSpPr>
        <p:spPr>
          <a:xfrm>
            <a:off x="0" y="-1"/>
            <a:ext cx="12192000" cy="60579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lassholder for dato 3">
            <a:extLst>
              <a:ext uri="{FF2B5EF4-FFF2-40B4-BE49-F238E27FC236}">
                <a16:creationId xmlns:a16="http://schemas.microsoft.com/office/drawing/2014/main" id="{5F2E83ED-DEEF-A64C-8BB1-5F1FED638E01}"/>
              </a:ext>
            </a:extLst>
          </p:cNvPr>
          <p:cNvSpPr>
            <a:spLocks noGrp="1"/>
          </p:cNvSpPr>
          <p:nvPr>
            <p:ph type="dt" sz="half" idx="10"/>
          </p:nvPr>
        </p:nvSpPr>
        <p:spPr/>
        <p:txBody>
          <a:body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41934860-5C0E-E944-AAE5-E8F2314DFF1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1CC5C29-8A77-C449-B8B5-CCB6DA9988E7}"/>
              </a:ext>
            </a:extLst>
          </p:cNvPr>
          <p:cNvSpPr>
            <a:spLocks noGrp="1"/>
          </p:cNvSpPr>
          <p:nvPr>
            <p:ph type="sldNum" sz="quarter" idx="12"/>
          </p:nvPr>
        </p:nvSpPr>
        <p:spPr/>
        <p:txBody>
          <a:bodyPr/>
          <a:lstStyle/>
          <a:p>
            <a:fld id="{22B4266D-CA08-4367-8942-B7C896DB82AC}" type="slidenum">
              <a:rPr lang="nb-NO" smtClean="0"/>
              <a:t>‹#›</a:t>
            </a:fld>
            <a:endParaRPr lang="nb-NO"/>
          </a:p>
        </p:txBody>
      </p:sp>
      <p:sp>
        <p:nvSpPr>
          <p:cNvPr id="8" name="Tittel 1">
            <a:extLst>
              <a:ext uri="{FF2B5EF4-FFF2-40B4-BE49-F238E27FC236}">
                <a16:creationId xmlns:a16="http://schemas.microsoft.com/office/drawing/2014/main" id="{1A63D257-CC7B-3F48-A358-8BE06DC365D4}"/>
              </a:ext>
            </a:extLst>
          </p:cNvPr>
          <p:cNvSpPr>
            <a:spLocks noGrp="1"/>
          </p:cNvSpPr>
          <p:nvPr>
            <p:ph type="ctrTitle"/>
          </p:nvPr>
        </p:nvSpPr>
        <p:spPr>
          <a:xfrm>
            <a:off x="1200149" y="2407519"/>
            <a:ext cx="10164763" cy="1021481"/>
          </a:xfrm>
        </p:spPr>
        <p:txBody>
          <a:bodyPr anchor="b"/>
          <a:lstStyle>
            <a:lvl1pPr algn="l">
              <a:lnSpc>
                <a:spcPct val="100000"/>
              </a:lnSpc>
              <a:defRPr sz="4000">
                <a:solidFill>
                  <a:schemeClr val="bg1"/>
                </a:solidFill>
              </a:defRPr>
            </a:lvl1pPr>
          </a:lstStyle>
          <a:p>
            <a:r>
              <a:rPr lang="nb-NO"/>
              <a:t>Klikk for å redigere tittelstil</a:t>
            </a:r>
            <a:endParaRPr lang="en-GB"/>
          </a:p>
        </p:txBody>
      </p:sp>
      <p:sp>
        <p:nvSpPr>
          <p:cNvPr id="9" name="Undertittel 2">
            <a:extLst>
              <a:ext uri="{FF2B5EF4-FFF2-40B4-BE49-F238E27FC236}">
                <a16:creationId xmlns:a16="http://schemas.microsoft.com/office/drawing/2014/main" id="{76D1C8D4-22DD-274E-9D1B-3FEBDABC923C}"/>
              </a:ext>
            </a:extLst>
          </p:cNvPr>
          <p:cNvSpPr>
            <a:spLocks noGrp="1"/>
          </p:cNvSpPr>
          <p:nvPr>
            <p:ph type="subTitle" idx="1"/>
          </p:nvPr>
        </p:nvSpPr>
        <p:spPr>
          <a:xfrm>
            <a:off x="1193800" y="3594627"/>
            <a:ext cx="10171112" cy="1541688"/>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GB"/>
          </a:p>
        </p:txBody>
      </p:sp>
    </p:spTree>
    <p:extLst>
      <p:ext uri="{BB962C8B-B14F-4D97-AF65-F5344CB8AC3E}">
        <p14:creationId xmlns:p14="http://schemas.microsoft.com/office/powerpoint/2010/main" val="2543913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BF0E95F-56BD-804D-85FC-1942D0D9AA9F}"/>
              </a:ext>
            </a:extLst>
          </p:cNvPr>
          <p:cNvSpPr>
            <a:spLocks noGrp="1"/>
          </p:cNvSpPr>
          <p:nvPr>
            <p:ph type="title"/>
          </p:nvPr>
        </p:nvSpPr>
        <p:spPr>
          <a:xfrm>
            <a:off x="1200148" y="295469"/>
            <a:ext cx="10153651" cy="685606"/>
          </a:xfrm>
          <a:prstGeom prst="rect">
            <a:avLst/>
          </a:prstGeom>
        </p:spPr>
        <p:txBody>
          <a:bodyPr vert="horz" lIns="0" tIns="0" rIns="0" bIns="0" rtlCol="0" anchor="ctr" anchorCtr="0">
            <a:noAutofit/>
          </a:bodyPr>
          <a:lstStyle/>
          <a:p>
            <a:r>
              <a:rPr lang="nb-NO" noProof="0"/>
              <a:t>Klikk for å redigere</a:t>
            </a:r>
          </a:p>
        </p:txBody>
      </p:sp>
      <p:sp>
        <p:nvSpPr>
          <p:cNvPr id="3" name="Plassholder for tekst 2">
            <a:extLst>
              <a:ext uri="{FF2B5EF4-FFF2-40B4-BE49-F238E27FC236}">
                <a16:creationId xmlns:a16="http://schemas.microsoft.com/office/drawing/2014/main" id="{621F666E-1E7F-4445-B72A-FA80E5208F50}"/>
              </a:ext>
            </a:extLst>
          </p:cNvPr>
          <p:cNvSpPr>
            <a:spLocks noGrp="1"/>
          </p:cNvSpPr>
          <p:nvPr>
            <p:ph type="body" idx="1"/>
          </p:nvPr>
        </p:nvSpPr>
        <p:spPr>
          <a:xfrm>
            <a:off x="1200149" y="1412879"/>
            <a:ext cx="10164763" cy="4498817"/>
          </a:xfrm>
          <a:prstGeom prst="rect">
            <a:avLst/>
          </a:prstGeom>
        </p:spPr>
        <p:txBody>
          <a:bodyPr vert="horz" lIns="0" tIns="0" rIns="0" bIns="0" rtlCol="0">
            <a:noAutofit/>
          </a:bodyPr>
          <a:lstStyle/>
          <a:p>
            <a:r>
              <a:rPr lang="nb-NO" noProof="0"/>
              <a:t>Rediger tekststiler i malen
Andre nivå
Tredje nivå
Fjerde nivå
Femte nivå</a:t>
            </a:r>
          </a:p>
        </p:txBody>
      </p:sp>
      <p:sp>
        <p:nvSpPr>
          <p:cNvPr id="4" name="Plassholder for dato 3">
            <a:extLst>
              <a:ext uri="{FF2B5EF4-FFF2-40B4-BE49-F238E27FC236}">
                <a16:creationId xmlns:a16="http://schemas.microsoft.com/office/drawing/2014/main" id="{66FEE1F8-60B7-0545-862C-1B03D1E139F4}"/>
              </a:ext>
            </a:extLst>
          </p:cNvPr>
          <p:cNvSpPr>
            <a:spLocks noGrp="1"/>
          </p:cNvSpPr>
          <p:nvPr>
            <p:ph type="dt" sz="half" idx="2"/>
          </p:nvPr>
        </p:nvSpPr>
        <p:spPr>
          <a:xfrm>
            <a:off x="9287069" y="6420061"/>
            <a:ext cx="2066730" cy="142470"/>
          </a:xfrm>
          <a:prstGeom prst="rect">
            <a:avLst/>
          </a:prstGeom>
        </p:spPr>
        <p:txBody>
          <a:bodyPr vert="horz" lIns="0" tIns="0" rIns="0" bIns="0" rtlCol="0" anchor="ctr"/>
          <a:lstStyle>
            <a:lvl1pPr algn="r">
              <a:defRPr sz="900">
                <a:solidFill>
                  <a:schemeClr val="tx1">
                    <a:tint val="75000"/>
                  </a:schemeClr>
                </a:solidFill>
              </a:defRPr>
            </a:lvl1pPr>
          </a:lstStyle>
          <a:p>
            <a:fld id="{3BC3621C-08EC-4AAB-B510-9851D69C1C85}" type="datetimeFigureOut">
              <a:rPr lang="nb-NO" smtClean="0"/>
              <a:t>07.10.2025</a:t>
            </a:fld>
            <a:endParaRPr lang="nb-NO"/>
          </a:p>
        </p:txBody>
      </p:sp>
      <p:sp>
        <p:nvSpPr>
          <p:cNvPr id="5" name="Plassholder for bunntekst 4">
            <a:extLst>
              <a:ext uri="{FF2B5EF4-FFF2-40B4-BE49-F238E27FC236}">
                <a16:creationId xmlns:a16="http://schemas.microsoft.com/office/drawing/2014/main" id="{6E785288-01D2-3849-BF28-CA48ADBB32D9}"/>
              </a:ext>
            </a:extLst>
          </p:cNvPr>
          <p:cNvSpPr>
            <a:spLocks noGrp="1"/>
          </p:cNvSpPr>
          <p:nvPr>
            <p:ph type="ftr" sz="quarter" idx="3"/>
          </p:nvPr>
        </p:nvSpPr>
        <p:spPr>
          <a:xfrm>
            <a:off x="2709973" y="6420061"/>
            <a:ext cx="6526176" cy="142470"/>
          </a:xfrm>
          <a:prstGeom prst="rect">
            <a:avLst/>
          </a:prstGeom>
        </p:spPr>
        <p:txBody>
          <a:bodyPr vert="horz" lIns="0" tIns="0" rIns="0" bIns="0" rtlCol="0" anchor="ctr"/>
          <a:lstStyle>
            <a:lvl1pPr algn="l">
              <a:defRPr sz="9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9E4673A0-B9CD-4A42-99EA-8144B5DBD5BC}"/>
              </a:ext>
            </a:extLst>
          </p:cNvPr>
          <p:cNvSpPr>
            <a:spLocks noGrp="1"/>
          </p:cNvSpPr>
          <p:nvPr>
            <p:ph type="sldNum" sz="quarter" idx="4"/>
          </p:nvPr>
        </p:nvSpPr>
        <p:spPr>
          <a:xfrm>
            <a:off x="11510127" y="6420061"/>
            <a:ext cx="556182" cy="142470"/>
          </a:xfrm>
          <a:prstGeom prst="rect">
            <a:avLst/>
          </a:prstGeom>
        </p:spPr>
        <p:txBody>
          <a:bodyPr vert="horz" lIns="0" tIns="0" rIns="0" bIns="0" rtlCol="0" anchor="ctr"/>
          <a:lstStyle>
            <a:lvl1pPr algn="l">
              <a:defRPr sz="900">
                <a:solidFill>
                  <a:schemeClr val="tx1">
                    <a:tint val="75000"/>
                  </a:schemeClr>
                </a:solidFill>
              </a:defRPr>
            </a:lvl1pPr>
          </a:lstStyle>
          <a:p>
            <a:fld id="{22B4266D-CA08-4367-8942-B7C896DB82AC}" type="slidenum">
              <a:rPr lang="nb-NO" smtClean="0"/>
              <a:t>‹#›</a:t>
            </a:fld>
            <a:endParaRPr lang="nb-NO"/>
          </a:p>
        </p:txBody>
      </p:sp>
      <p:pic>
        <p:nvPicPr>
          <p:cNvPr id="11" name="Bilde 10">
            <a:extLst>
              <a:ext uri="{FF2B5EF4-FFF2-40B4-BE49-F238E27FC236}">
                <a16:creationId xmlns:a16="http://schemas.microsoft.com/office/drawing/2014/main" id="{1D0E3B3F-98C2-D142-8A09-F609529E4E23}"/>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15473" y="6218339"/>
            <a:ext cx="1491772" cy="462240"/>
          </a:xfrm>
          <a:prstGeom prst="rect">
            <a:avLst/>
          </a:prstGeom>
        </p:spPr>
      </p:pic>
      <p:cxnSp>
        <p:nvCxnSpPr>
          <p:cNvPr id="8" name="Rett linje 7">
            <a:extLst>
              <a:ext uri="{FF2B5EF4-FFF2-40B4-BE49-F238E27FC236}">
                <a16:creationId xmlns:a16="http://schemas.microsoft.com/office/drawing/2014/main" id="{A85F36DB-C605-7241-A5F1-E39B21B03E75}"/>
              </a:ext>
            </a:extLst>
          </p:cNvPr>
          <p:cNvCxnSpPr>
            <a:cxnSpLocks/>
          </p:cNvCxnSpPr>
          <p:nvPr/>
        </p:nvCxnSpPr>
        <p:spPr>
          <a:xfrm>
            <a:off x="0" y="6057900"/>
            <a:ext cx="12192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225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953">
          <p15:clr>
            <a:srgbClr val="F26B43"/>
          </p15:clr>
        </p15:guide>
        <p15:guide id="3" pos="752">
          <p15:clr>
            <a:srgbClr val="F26B43"/>
          </p15:clr>
        </p15:guide>
        <p15:guide id="4" pos="7159">
          <p15:clr>
            <a:srgbClr val="F26B43"/>
          </p15:clr>
        </p15:guide>
        <p15:guide id="5" orient="horz" pos="890">
          <p15:clr>
            <a:srgbClr val="F26B43"/>
          </p15:clr>
        </p15:guide>
        <p15:guide id="6" orient="horz" pos="3816">
          <p15:clr>
            <a:srgbClr val="F26B43"/>
          </p15:clr>
        </p15:guide>
        <p15:guide id="7" orient="horz" pos="3725">
          <p15:clr>
            <a:srgbClr val="F26B43"/>
          </p15:clr>
        </p15:guide>
        <p15:guide id="8" pos="3809">
          <p15:clr>
            <a:srgbClr val="F26B43"/>
          </p15:clr>
        </p15:guide>
        <p15:guide id="9" pos="4099">
          <p15:clr>
            <a:srgbClr val="F26B43"/>
          </p15:clr>
        </p15:guide>
        <p15:guide id="10" orient="horz" pos="181">
          <p15:clr>
            <a:srgbClr val="F26B43"/>
          </p15:clr>
        </p15:guide>
        <p15:guide id="11" orient="horz" pos="69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dertall.no/naringsliv/naringsstruktur/"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chart" Target="../charts/chart6.xml"/><Relationship Id="rId5" Type="http://schemas.openxmlformats.org/officeDocument/2006/relationships/image" Target="../media/image21.png"/><Relationship Id="rId4" Type="http://schemas.microsoft.com/office/2014/relationships/chartEx" Target="../charts/chartEx1.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hyperlink" Target="https://agdertall.no/utdanning-og-kompetanse/grunnskole/#grunnskolepoen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hyperlink" Target="https://agdertall.no/utdanning-og-kompetanse/videregaende-opplaring/#gjennomforing-vgo"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chart" Target="../charts/chart10.xml"/></Relationships>
</file>

<file path=ppt/slides/_rels/slide15.xml.rels><?xml version="1.0" encoding="UTF-8" standalone="yes"?>
<Relationships xmlns="http://schemas.openxmlformats.org/package/2006/relationships"><Relationship Id="rId3" Type="http://schemas.openxmlformats.org/officeDocument/2006/relationships/hyperlink" Target="https://agdertall.no/arbeidsliv/sysselsetting/#andel-av-sysselsatte-som-jobber-deltid"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5" Type="http://schemas.openxmlformats.org/officeDocument/2006/relationships/chart" Target="../charts/chart1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3" Type="http://schemas.openxmlformats.org/officeDocument/2006/relationships/hyperlink" Target="https://agdertall.no/arbeidsliv/inntekt/#vedvarende-lavinntekt"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hyperlink" Target="https://agdertall.no/helse/sykdommer-og-plager/#tannhelse"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2.jpg"/></Relationships>
</file>

<file path=ppt/slides/_rels/slide20.xml.rels><?xml version="1.0" encoding="UTF-8" standalone="yes"?>
<Relationships xmlns="http://schemas.openxmlformats.org/package/2006/relationships"><Relationship Id="rId3" Type="http://schemas.openxmlformats.org/officeDocument/2006/relationships/hyperlink" Target="https://agdertall.no/klima/utslipp-klimagasser/"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chart" Target="../charts/chart18.xml"/></Relationships>
</file>

<file path=ppt/slides/_rels/slide22.xml.rels><?xml version="1.0" encoding="UTF-8" standalone="yes"?>
<Relationships xmlns="http://schemas.openxmlformats.org/package/2006/relationships"><Relationship Id="rId3" Type="http://schemas.openxmlformats.org/officeDocument/2006/relationships/hyperlink" Target="https://agdertall.no/areal-og-natur/arealregnskap/"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hyperlink" Target="https://agdertall.no/befolkning/befolkningsutvikling/"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agderfk.maps.arcgis.com/apps/instant/media/index.html?appid=df4d1214bd3941d19d7a0b68de9145b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gdertall.no/bolig-og-husholdninger/bolig/"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agdertall.no/arbeidsliv/sysselsetting/#sysselsettin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agdertall.no/naringsliv/pendling/" TargetMode="Externa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Farsund</a:t>
            </a:r>
          </a:p>
        </p:txBody>
      </p:sp>
      <p:sp>
        <p:nvSpPr>
          <p:cNvPr id="3" name="Undertittel 2"/>
          <p:cNvSpPr>
            <a:spLocks noGrp="1"/>
          </p:cNvSpPr>
          <p:nvPr>
            <p:ph type="subTitle" idx="1"/>
          </p:nvPr>
        </p:nvSpPr>
        <p:spPr>
          <a:xfrm>
            <a:off x="1193800" y="3594627"/>
            <a:ext cx="7108371" cy="1541688"/>
          </a:xfrm>
        </p:spPr>
        <p:txBody>
          <a:bodyPr/>
          <a:lstStyle/>
          <a:p>
            <a:endParaRPr lang="nb-NO" dirty="0"/>
          </a:p>
          <a:p>
            <a:r>
              <a:rPr lang="nb-NO" dirty="0"/>
              <a:t>Utvalgt statistikk fordelt på økonomisk, sosial, og klima- og miljømessig bærekraft</a:t>
            </a:r>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9712" y="5486400"/>
            <a:ext cx="1130400" cy="1130400"/>
          </a:xfrm>
          <a:prstGeom prst="rect">
            <a:avLst/>
          </a:prstGeom>
        </p:spPr>
      </p:pic>
    </p:spTree>
    <p:extLst>
      <p:ext uri="{BB962C8B-B14F-4D97-AF65-F5344CB8AC3E}">
        <p14:creationId xmlns:p14="http://schemas.microsoft.com/office/powerpoint/2010/main" val="111559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Næringsstruktur – 4. kvartal 2024</a:t>
            </a:r>
          </a:p>
        </p:txBody>
      </p:sp>
      <p:sp>
        <p:nvSpPr>
          <p:cNvPr id="10" name="TekstSylinder 9"/>
          <p:cNvSpPr txBox="1"/>
          <p:nvPr/>
        </p:nvSpPr>
        <p:spPr>
          <a:xfrm>
            <a:off x="256674" y="5141718"/>
            <a:ext cx="10627885" cy="830997"/>
          </a:xfrm>
          <a:prstGeom prst="rect">
            <a:avLst/>
          </a:prstGeom>
          <a:noFill/>
        </p:spPr>
        <p:txBody>
          <a:bodyPr wrap="square" rtlCol="0">
            <a:spAutoFit/>
          </a:bodyPr>
          <a:lstStyle/>
          <a:p>
            <a:r>
              <a:rPr lang="nb-NO" sz="1600" dirty="0"/>
              <a:t>Alcoa Norway ANS (produksjon av primæraluminium) og </a:t>
            </a:r>
            <a:r>
              <a:rPr lang="nb-NO" sz="1600" dirty="0" err="1"/>
              <a:t>Aludyne</a:t>
            </a:r>
            <a:r>
              <a:rPr lang="nb-NO" sz="1600" dirty="0"/>
              <a:t> Norway AS (Produksjon av halvfabrikater av aluminium) er de største industribedriftene i Farsund. Br. Thorkildsen AS (Grunnarbeid) er den </a:t>
            </a:r>
            <a:r>
              <a:rPr lang="nb-NO" sz="1600"/>
              <a:t>største bygg- </a:t>
            </a:r>
            <a:r>
              <a:rPr lang="nb-NO" sz="1600" dirty="0"/>
              <a:t>og anleggsvirksomheten.</a:t>
            </a:r>
          </a:p>
        </p:txBody>
      </p:sp>
      <p:sp>
        <p:nvSpPr>
          <p:cNvPr id="5" name="TekstSylinder 4">
            <a:extLst>
              <a:ext uri="{FF2B5EF4-FFF2-40B4-BE49-F238E27FC236}">
                <a16:creationId xmlns:a16="http://schemas.microsoft.com/office/drawing/2014/main" id="{66D3DA93-5049-0624-CB40-9080AAF5B41F}"/>
              </a:ext>
            </a:extLst>
          </p:cNvPr>
          <p:cNvSpPr txBox="1"/>
          <p:nvPr/>
        </p:nvSpPr>
        <p:spPr>
          <a:xfrm>
            <a:off x="9300308" y="6228541"/>
            <a:ext cx="2846216" cy="369332"/>
          </a:xfrm>
          <a:prstGeom prst="rect">
            <a:avLst/>
          </a:prstGeom>
          <a:noFill/>
        </p:spPr>
        <p:txBody>
          <a:bodyPr wrap="square" rtlCol="0">
            <a:spAutoFit/>
          </a:bodyPr>
          <a:lstStyle/>
          <a:p>
            <a:pPr algn="l"/>
            <a:r>
              <a:rPr lang="nb-NO" dirty="0">
                <a:hlinkClick r:id="rId3"/>
              </a:rPr>
              <a:t>Rapport næringsstruktur</a:t>
            </a:r>
            <a:endParaRPr lang="nb-NO" dirty="0"/>
          </a:p>
        </p:txBody>
      </p:sp>
      <mc:AlternateContent xmlns:mc="http://schemas.openxmlformats.org/markup-compatibility/2006" xmlns:cx1="http://schemas.microsoft.com/office/drawing/2015/9/8/chartex">
        <mc:Choice Requires="cx1">
          <p:graphicFrame>
            <p:nvGraphicFramePr>
              <p:cNvPr id="4" name="Diagram 3" descr="Treflisdiagram som viser næringsstrukturen i kommunen.">
                <a:extLst>
                  <a:ext uri="{FF2B5EF4-FFF2-40B4-BE49-F238E27FC236}">
                    <a16:creationId xmlns:a16="http://schemas.microsoft.com/office/drawing/2014/main" id="{54099CEB-1703-8B3F-4851-D73D649045F6}"/>
                  </a:ext>
                </a:extLst>
              </p:cNvPr>
              <p:cNvGraphicFramePr/>
              <p:nvPr>
                <p:extLst>
                  <p:ext uri="{D42A27DB-BD31-4B8C-83A1-F6EECF244321}">
                    <p14:modId xmlns:p14="http://schemas.microsoft.com/office/powerpoint/2010/main" val="3620844521"/>
                  </p:ext>
                </p:extLst>
              </p:nvPr>
            </p:nvGraphicFramePr>
            <p:xfrm>
              <a:off x="256674" y="1270696"/>
              <a:ext cx="5005389" cy="369093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4" name="Diagram 3" descr="Treflisdiagram som viser næringsstrukturen i kommunen.">
                <a:extLst>
                  <a:ext uri="{FF2B5EF4-FFF2-40B4-BE49-F238E27FC236}">
                    <a16:creationId xmlns:a16="http://schemas.microsoft.com/office/drawing/2014/main" id="{54099CEB-1703-8B3F-4851-D73D649045F6}"/>
                  </a:ext>
                </a:extLst>
              </p:cNvPr>
              <p:cNvPicPr>
                <a:picLocks noGrp="1" noRot="1" noChangeAspect="1" noMove="1" noResize="1" noEditPoints="1" noAdjustHandles="1" noChangeArrowheads="1" noChangeShapeType="1"/>
              </p:cNvPicPr>
              <p:nvPr/>
            </p:nvPicPr>
            <p:blipFill>
              <a:blip r:embed="rId5"/>
              <a:stretch>
                <a:fillRect/>
              </a:stretch>
            </p:blipFill>
            <p:spPr>
              <a:xfrm>
                <a:off x="256674" y="1270696"/>
                <a:ext cx="5005389" cy="3690938"/>
              </a:xfrm>
              <a:prstGeom prst="rect">
                <a:avLst/>
              </a:prstGeom>
            </p:spPr>
          </p:pic>
        </mc:Fallback>
      </mc:AlternateContent>
      <p:graphicFrame>
        <p:nvGraphicFramePr>
          <p:cNvPr id="7" name="Diagram 6" descr="Linjediagram som viser antall sysselsatte i de viktigste industri, samt bygge- og anleggsvirksomhetene (SSB, tabell 13470).">
            <a:extLst>
              <a:ext uri="{FF2B5EF4-FFF2-40B4-BE49-F238E27FC236}">
                <a16:creationId xmlns:a16="http://schemas.microsoft.com/office/drawing/2014/main" id="{24E4A504-A222-3225-2904-7772932E33DE}"/>
              </a:ext>
            </a:extLst>
          </p:cNvPr>
          <p:cNvGraphicFramePr>
            <a:graphicFrameLocks/>
          </p:cNvGraphicFramePr>
          <p:nvPr>
            <p:extLst>
              <p:ext uri="{D42A27DB-BD31-4B8C-83A1-F6EECF244321}">
                <p14:modId xmlns:p14="http://schemas.microsoft.com/office/powerpoint/2010/main" val="1581870792"/>
              </p:ext>
            </p:extLst>
          </p:nvPr>
        </p:nvGraphicFramePr>
        <p:xfrm>
          <a:off x="5687983" y="1406446"/>
          <a:ext cx="6360799" cy="348424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621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948146"/>
            <a:ext cx="5794209" cy="674982"/>
          </a:xfrm>
        </p:spPr>
        <p:txBody>
          <a:bodyPr/>
          <a:lstStyle/>
          <a:p>
            <a:r>
              <a:rPr lang="nb-NO" b="0" i="0">
                <a:solidFill>
                  <a:srgbClr val="000000"/>
                </a:solidFill>
                <a:effectLst/>
              </a:rPr>
              <a:t>Sosial bærekraft</a:t>
            </a:r>
            <a:endParaRPr lang="nb-NO"/>
          </a:p>
        </p:txBody>
      </p:sp>
      <p:sp>
        <p:nvSpPr>
          <p:cNvPr id="3" name="Undertittel 2"/>
          <p:cNvSpPr>
            <a:spLocks noGrp="1"/>
          </p:cNvSpPr>
          <p:nvPr>
            <p:ph type="subTitle" idx="1"/>
          </p:nvPr>
        </p:nvSpPr>
        <p:spPr>
          <a:xfrm>
            <a:off x="1200149" y="2775454"/>
            <a:ext cx="10171112" cy="1541688"/>
          </a:xfrm>
        </p:spPr>
        <p:txBody>
          <a:bodyPr/>
          <a:lstStyle/>
          <a:p>
            <a:pPr algn="l">
              <a:spcAft>
                <a:spcPts val="375"/>
              </a:spcAft>
              <a:buNone/>
            </a:pPr>
            <a:r>
              <a:rPr lang="nb-NO" i="1"/>
              <a:t>Regionplan Agder 2030 tegner et fremtidsbilde der Agder er </a:t>
            </a:r>
            <a:r>
              <a:rPr lang="nb-NO" b="0" i="1">
                <a:solidFill>
                  <a:srgbClr val="000000"/>
                </a:solidFill>
                <a:effectLst/>
              </a:rPr>
              <a:t>et mer inkluderende samfunn.</a:t>
            </a:r>
            <a:r>
              <a:rPr lang="nb-NO" i="1">
                <a:solidFill>
                  <a:srgbClr val="000000"/>
                </a:solidFill>
              </a:rPr>
              <a:t> </a:t>
            </a:r>
            <a:r>
              <a:rPr lang="nb-NO" b="0" i="1">
                <a:solidFill>
                  <a:srgbClr val="000000"/>
                </a:solidFill>
                <a:effectLst/>
              </a:rPr>
              <a:t>Flere Egder lever aktive liv, og både deltar og bidrar i samfunnet.</a:t>
            </a:r>
          </a:p>
          <a:p>
            <a:pPr algn="l">
              <a:spcAft>
                <a:spcPts val="375"/>
              </a:spcAft>
            </a:pPr>
            <a:r>
              <a:rPr lang="nb-NO" b="0" i="1">
                <a:solidFill>
                  <a:srgbClr val="000000"/>
                </a:solidFill>
                <a:effectLst/>
              </a:rPr>
              <a:t>Utdanningstilbudet gir alle tilgang til arbeidsrelevant kompetanse, og flere er i arbeid. Færre vokser opp i fattigdom.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981" y="5496713"/>
            <a:ext cx="1130643" cy="1130643"/>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8721" y="5501350"/>
            <a:ext cx="1130643" cy="1130643"/>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461" y="5496713"/>
            <a:ext cx="1130643" cy="1130643"/>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748" y="5496712"/>
            <a:ext cx="1130643" cy="1130643"/>
          </a:xfrm>
          <a:prstGeom prst="rect">
            <a:avLst/>
          </a:prstGeom>
        </p:spPr>
      </p:pic>
      <p:pic>
        <p:nvPicPr>
          <p:cNvPr id="8" name="Bilde 7">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941" y="5496711"/>
            <a:ext cx="1130643" cy="1130643"/>
          </a:xfrm>
          <a:prstGeom prst="rect">
            <a:avLst/>
          </a:prstGeom>
        </p:spPr>
      </p:pic>
      <p:pic>
        <p:nvPicPr>
          <p:cNvPr id="9" name="Bilde 8">
            <a:extLs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4775" y="5496710"/>
            <a:ext cx="1130643" cy="1130643"/>
          </a:xfrm>
          <a:prstGeom prst="rect">
            <a:avLst/>
          </a:prstGeom>
        </p:spPr>
      </p:pic>
      <p:pic>
        <p:nvPicPr>
          <p:cNvPr id="10" name="Bilde 9">
            <a:extLs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12421" y="5496710"/>
            <a:ext cx="1130643" cy="1130643"/>
          </a:xfrm>
          <a:prstGeom prst="rect">
            <a:avLst/>
          </a:prstGeom>
        </p:spPr>
      </p:pic>
      <p:pic>
        <p:nvPicPr>
          <p:cNvPr id="11" name="Bilde 10">
            <a:extLs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90067" y="5496953"/>
            <a:ext cx="1130400" cy="1130400"/>
          </a:xfrm>
          <a:prstGeom prst="rect">
            <a:avLst/>
          </a:prstGeom>
        </p:spPr>
      </p:pic>
    </p:spTree>
    <p:extLst>
      <p:ext uri="{BB962C8B-B14F-4D97-AF65-F5344CB8AC3E}">
        <p14:creationId xmlns:p14="http://schemas.microsoft.com/office/powerpoint/2010/main" val="415810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Grunnskolepoeng</a:t>
            </a:r>
          </a:p>
        </p:txBody>
      </p:sp>
      <p:sp>
        <p:nvSpPr>
          <p:cNvPr id="3" name="Plassholder for innhold 2"/>
          <p:cNvSpPr>
            <a:spLocks noGrp="1"/>
          </p:cNvSpPr>
          <p:nvPr>
            <p:ph idx="1"/>
          </p:nvPr>
        </p:nvSpPr>
        <p:spPr>
          <a:xfrm>
            <a:off x="516862" y="1300163"/>
            <a:ext cx="4316396" cy="3743786"/>
          </a:xfrm>
        </p:spPr>
        <p:txBody>
          <a:bodyPr/>
          <a:lstStyle/>
          <a:p>
            <a:r>
              <a:rPr lang="nb-NO" sz="2000" dirty="0"/>
              <a:t>Farsund ligger under fylkessnittet for grunnskolepoeng de siste fem årene.</a:t>
            </a:r>
          </a:p>
          <a:p>
            <a:endParaRPr lang="nb-NO" sz="1000" dirty="0"/>
          </a:p>
          <a:p>
            <a:r>
              <a:rPr lang="nb-NO" sz="2000" dirty="0"/>
              <a:t>Grunnskolepoengene for 2020, 2021 og 2022 er basert på standpunkt, siden eksamener ble avlyst under pandemien. Dette gjør at grunnskolepoengene for disse årene ikke uten videre kan sammenliknes med andre år.</a:t>
            </a:r>
          </a:p>
        </p:txBody>
      </p:sp>
      <p:sp>
        <p:nvSpPr>
          <p:cNvPr id="5" name="TekstSylinder 4">
            <a:extLst>
              <a:ext uri="{FF2B5EF4-FFF2-40B4-BE49-F238E27FC236}">
                <a16:creationId xmlns:a16="http://schemas.microsoft.com/office/drawing/2014/main" id="{F6D3DEEE-CFFE-2216-2BCD-2B6164270EE0}"/>
              </a:ext>
            </a:extLst>
          </p:cNvPr>
          <p:cNvSpPr txBox="1"/>
          <p:nvPr/>
        </p:nvSpPr>
        <p:spPr>
          <a:xfrm>
            <a:off x="693477" y="5134798"/>
            <a:ext cx="3016078" cy="369332"/>
          </a:xfrm>
          <a:prstGeom prst="rect">
            <a:avLst/>
          </a:prstGeom>
          <a:noFill/>
        </p:spPr>
        <p:txBody>
          <a:bodyPr wrap="square" rtlCol="0">
            <a:spAutoFit/>
          </a:bodyPr>
          <a:lstStyle/>
          <a:p>
            <a:pPr algn="l"/>
            <a:r>
              <a:rPr lang="nb-NO" dirty="0">
                <a:hlinkClick r:id="rId3"/>
              </a:rPr>
              <a:t>Rapport grunnskolepoeng</a:t>
            </a:r>
            <a:endParaRPr lang="nb-NO" dirty="0"/>
          </a:p>
        </p:txBody>
      </p:sp>
      <p:graphicFrame>
        <p:nvGraphicFramePr>
          <p:cNvPr id="4" name="Diagram 3" descr="Diagram som viser grunnskolepoeng for begge kjønn, siste 5 år. Sammenligner kommune og Agder.">
            <a:extLst>
              <a:ext uri="{FF2B5EF4-FFF2-40B4-BE49-F238E27FC236}">
                <a16:creationId xmlns:a16="http://schemas.microsoft.com/office/drawing/2014/main" id="{78039546-200C-51F9-A3B8-CF9627E87368}"/>
              </a:ext>
            </a:extLst>
          </p:cNvPr>
          <p:cNvGraphicFramePr>
            <a:graphicFrameLocks/>
          </p:cNvGraphicFramePr>
          <p:nvPr>
            <p:extLst>
              <p:ext uri="{D42A27DB-BD31-4B8C-83A1-F6EECF244321}">
                <p14:modId xmlns:p14="http://schemas.microsoft.com/office/powerpoint/2010/main" val="1059891451"/>
              </p:ext>
            </p:extLst>
          </p:nvPr>
        </p:nvGraphicFramePr>
        <p:xfrm>
          <a:off x="5372059" y="1304448"/>
          <a:ext cx="6564631" cy="42491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354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250429"/>
            <a:ext cx="10153651" cy="685606"/>
          </a:xfrm>
        </p:spPr>
        <p:txBody>
          <a:bodyPr/>
          <a:lstStyle/>
          <a:p>
            <a:r>
              <a:rPr lang="nb-NO" dirty="0"/>
              <a:t>Fullføring videregående opplæring</a:t>
            </a:r>
          </a:p>
        </p:txBody>
      </p:sp>
      <p:sp>
        <p:nvSpPr>
          <p:cNvPr id="3" name="TekstSylinder 2">
            <a:extLst>
              <a:ext uri="{FF2B5EF4-FFF2-40B4-BE49-F238E27FC236}">
                <a16:creationId xmlns:a16="http://schemas.microsoft.com/office/drawing/2014/main" id="{0E208661-40B4-4483-9A05-FE473BED7235}"/>
              </a:ext>
            </a:extLst>
          </p:cNvPr>
          <p:cNvSpPr txBox="1"/>
          <p:nvPr/>
        </p:nvSpPr>
        <p:spPr>
          <a:xfrm>
            <a:off x="402912" y="1174007"/>
            <a:ext cx="4731795" cy="2031325"/>
          </a:xfrm>
          <a:prstGeom prst="rect">
            <a:avLst/>
          </a:prstGeom>
          <a:noFill/>
        </p:spPr>
        <p:txBody>
          <a:bodyPr wrap="square" rtlCol="0">
            <a:spAutoFit/>
          </a:bodyPr>
          <a:lstStyle/>
          <a:p>
            <a:pPr marL="285750" indent="-285750">
              <a:buFont typeface="Arial" panose="020B0604020202020204" pitchFamily="34" charset="0"/>
              <a:buChar char="•"/>
            </a:pPr>
            <a:r>
              <a:rPr lang="nb-NO" dirty="0"/>
              <a:t>For 2018-kullet var fullføringsgraden i kommunen 81,7 %. Dette er lavere enn snittet for Agder.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Tabellen under viser fordeling av 1. ønske-søkere til </a:t>
            </a:r>
            <a:r>
              <a:rPr lang="nb-NO" dirty="0" err="1"/>
              <a:t>vgo</a:t>
            </a:r>
            <a:r>
              <a:rPr lang="nb-NO" dirty="0"/>
              <a:t> for 2025.</a:t>
            </a:r>
          </a:p>
        </p:txBody>
      </p:sp>
      <p:graphicFrame>
        <p:nvGraphicFramePr>
          <p:cNvPr id="5" name="Tabell 4">
            <a:extLst>
              <a:ext uri="{FF2B5EF4-FFF2-40B4-BE49-F238E27FC236}">
                <a16:creationId xmlns:a16="http://schemas.microsoft.com/office/drawing/2014/main" id="{6CEFD173-4B90-E4CE-CFC7-AE549E1E2EA0}"/>
              </a:ext>
            </a:extLst>
          </p:cNvPr>
          <p:cNvGraphicFramePr>
            <a:graphicFrameLocks noGrp="1"/>
          </p:cNvGraphicFramePr>
          <p:nvPr>
            <p:extLst>
              <p:ext uri="{D42A27DB-BD31-4B8C-83A1-F6EECF244321}">
                <p14:modId xmlns:p14="http://schemas.microsoft.com/office/powerpoint/2010/main" val="343548445"/>
              </p:ext>
            </p:extLst>
          </p:nvPr>
        </p:nvGraphicFramePr>
        <p:xfrm>
          <a:off x="695910" y="3418490"/>
          <a:ext cx="3930646" cy="1566061"/>
        </p:xfrm>
        <a:graphic>
          <a:graphicData uri="http://schemas.openxmlformats.org/drawingml/2006/table">
            <a:tbl>
              <a:tblPr firstRow="1"/>
              <a:tblGrid>
                <a:gridCol w="1025923">
                  <a:extLst>
                    <a:ext uri="{9D8B030D-6E8A-4147-A177-3AD203B41FA5}">
                      <a16:colId xmlns:a16="http://schemas.microsoft.com/office/drawing/2014/main" val="560125188"/>
                    </a:ext>
                  </a:extLst>
                </a:gridCol>
                <a:gridCol w="1025923">
                  <a:extLst>
                    <a:ext uri="{9D8B030D-6E8A-4147-A177-3AD203B41FA5}">
                      <a16:colId xmlns:a16="http://schemas.microsoft.com/office/drawing/2014/main" val="2169130970"/>
                    </a:ext>
                  </a:extLst>
                </a:gridCol>
                <a:gridCol w="939400">
                  <a:extLst>
                    <a:ext uri="{9D8B030D-6E8A-4147-A177-3AD203B41FA5}">
                      <a16:colId xmlns:a16="http://schemas.microsoft.com/office/drawing/2014/main" val="3324789838"/>
                    </a:ext>
                  </a:extLst>
                </a:gridCol>
                <a:gridCol w="939400">
                  <a:extLst>
                    <a:ext uri="{9D8B030D-6E8A-4147-A177-3AD203B41FA5}">
                      <a16:colId xmlns:a16="http://schemas.microsoft.com/office/drawing/2014/main" val="3784092985"/>
                    </a:ext>
                  </a:extLst>
                </a:gridCol>
              </a:tblGrid>
              <a:tr h="223723">
                <a:tc>
                  <a:txBody>
                    <a:bodyPr/>
                    <a:lstStyle/>
                    <a:p>
                      <a:pPr algn="ctr" fontAlgn="b"/>
                      <a:r>
                        <a:rPr lang="nb-NO" sz="1300" b="1" i="0" u="none" strike="noStrike">
                          <a:solidFill>
                            <a:srgbClr val="FFFFFF"/>
                          </a:solidFill>
                          <a:effectLst/>
                          <a:latin typeface="Calibri" panose="020F0502020204030204" pitchFamily="34" charset="0"/>
                        </a:rPr>
                        <a:t>Utvalg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Yrkesfag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b"/>
                      <a:r>
                        <a:rPr lang="nb-NO" sz="1300" b="1" i="0" u="none" strike="noStrike">
                          <a:solidFill>
                            <a:srgbClr val="FFFFFF"/>
                          </a:solidFill>
                          <a:effectLst/>
                          <a:latin typeface="Calibri" panose="020F0502020204030204" pitchFamily="34" charset="0"/>
                        </a:rPr>
                        <a:t>Studieforb.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318373919"/>
                  </a:ext>
                </a:extLst>
              </a:tr>
              <a:tr h="223723">
                <a:tc rowSpan="3">
                  <a:txBody>
                    <a:bodyPr/>
                    <a:lstStyle/>
                    <a:p>
                      <a:pPr algn="ctr" fontAlgn="ctr"/>
                      <a:r>
                        <a:rPr lang="nb-NO" sz="1300" b="1" i="0" u="none" strike="noStrike">
                          <a:solidFill>
                            <a:srgbClr val="000000"/>
                          </a:solidFill>
                          <a:effectLst/>
                          <a:latin typeface="Calibri" panose="020F0502020204030204" pitchFamily="34" charset="0"/>
                        </a:rPr>
                        <a:t>Farsund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dirty="0">
                          <a:solidFill>
                            <a:srgbClr val="000000"/>
                          </a:solidFill>
                          <a:effectLst/>
                          <a:latin typeface="Calibri" panose="020F0502020204030204" pitchFamily="34" charset="0"/>
                        </a:rPr>
                        <a:t>63,1 %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36,9 %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425535233"/>
                  </a:ext>
                </a:extLst>
              </a:tr>
              <a:tr h="223723">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55,4 %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44,6 %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11685664"/>
                  </a:ext>
                </a:extLst>
              </a:tr>
              <a:tr h="223723">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68,9 %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31,1 %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5789906"/>
                  </a:ext>
                </a:extLst>
              </a:tr>
              <a:tr h="223723">
                <a:tc rowSpan="3">
                  <a:txBody>
                    <a:bodyPr/>
                    <a:lstStyle/>
                    <a:p>
                      <a:pPr algn="ctr" fontAlgn="ctr"/>
                      <a:r>
                        <a:rPr lang="nb-NO" sz="1300" b="1" i="0" u="none" strike="noStrike">
                          <a:solidFill>
                            <a:srgbClr val="000000"/>
                          </a:solidFill>
                          <a:effectLst/>
                          <a:latin typeface="Calibri" panose="020F0502020204030204" pitchFamily="34" charset="0"/>
                        </a:rPr>
                        <a:t>Agder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nb-NO" sz="1300" b="0" i="0" u="none" strike="noStrike">
                          <a:solidFill>
                            <a:srgbClr val="000000"/>
                          </a:solidFill>
                          <a:effectLst/>
                          <a:latin typeface="Calibri" panose="020F0502020204030204" pitchFamily="34" charset="0"/>
                        </a:rPr>
                        <a:t>Begge kjønn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53,4 %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r" fontAlgn="b">
                        <a:buNone/>
                      </a:pPr>
                      <a:r>
                        <a:rPr lang="nb-NO" sz="1300" b="0" i="0" u="none" strike="noStrike">
                          <a:solidFill>
                            <a:srgbClr val="000000"/>
                          </a:solidFill>
                          <a:effectLst/>
                          <a:latin typeface="Calibri" panose="020F0502020204030204" pitchFamily="34" charset="0"/>
                        </a:rPr>
                        <a:t>46,6 %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737449868"/>
                  </a:ext>
                </a:extLst>
              </a:tr>
              <a:tr h="223723">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Kvinner</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47,0 %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53,0 %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89255"/>
                  </a:ext>
                </a:extLst>
              </a:tr>
              <a:tr h="223723">
                <a:tc vMerge="1">
                  <a:txBody>
                    <a:bodyPr/>
                    <a:lstStyle/>
                    <a:p>
                      <a:endParaRPr lang="nb-NO"/>
                    </a:p>
                  </a:txBody>
                  <a:tcPr/>
                </a:tc>
                <a:tc>
                  <a:txBody>
                    <a:bodyPr/>
                    <a:lstStyle/>
                    <a:p>
                      <a:pPr algn="l" fontAlgn="b"/>
                      <a:r>
                        <a:rPr lang="nb-NO" sz="1300" b="0" i="0" u="none" strike="noStrike">
                          <a:solidFill>
                            <a:srgbClr val="000000"/>
                          </a:solidFill>
                          <a:effectLst/>
                          <a:latin typeface="Calibri" panose="020F0502020204030204" pitchFamily="34" charset="0"/>
                        </a:rPr>
                        <a:t>Menn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a:solidFill>
                            <a:srgbClr val="000000"/>
                          </a:solidFill>
                          <a:effectLst/>
                          <a:latin typeface="Calibri" panose="020F0502020204030204" pitchFamily="34" charset="0"/>
                        </a:rPr>
                        <a:t>59,6 %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buNone/>
                      </a:pPr>
                      <a:r>
                        <a:rPr lang="nb-NO" sz="1300" b="0" i="0" u="none" strike="noStrike" dirty="0">
                          <a:solidFill>
                            <a:srgbClr val="000000"/>
                          </a:solidFill>
                          <a:effectLst/>
                          <a:latin typeface="Calibri" panose="020F0502020204030204" pitchFamily="34" charset="0"/>
                        </a:rPr>
                        <a:t>40,4 %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4904804"/>
                  </a:ext>
                </a:extLst>
              </a:tr>
            </a:tbl>
          </a:graphicData>
        </a:graphic>
      </p:graphicFrame>
      <p:sp>
        <p:nvSpPr>
          <p:cNvPr id="4" name="TekstSylinder 3">
            <a:extLst>
              <a:ext uri="{FF2B5EF4-FFF2-40B4-BE49-F238E27FC236}">
                <a16:creationId xmlns:a16="http://schemas.microsoft.com/office/drawing/2014/main" id="{6EA7FC8F-1F43-1B7E-402C-331B269E0A59}"/>
              </a:ext>
            </a:extLst>
          </p:cNvPr>
          <p:cNvSpPr txBox="1"/>
          <p:nvPr/>
        </p:nvSpPr>
        <p:spPr>
          <a:xfrm>
            <a:off x="695910" y="5367807"/>
            <a:ext cx="2565550" cy="369332"/>
          </a:xfrm>
          <a:prstGeom prst="rect">
            <a:avLst/>
          </a:prstGeom>
          <a:noFill/>
        </p:spPr>
        <p:txBody>
          <a:bodyPr wrap="square" rtlCol="0">
            <a:spAutoFit/>
          </a:bodyPr>
          <a:lstStyle/>
          <a:p>
            <a:pPr algn="l"/>
            <a:r>
              <a:rPr lang="nb-NO" dirty="0">
                <a:hlinkClick r:id="rId3"/>
              </a:rPr>
              <a:t>Rapport gjennomføring</a:t>
            </a:r>
            <a:endParaRPr lang="nb-NO" dirty="0"/>
          </a:p>
        </p:txBody>
      </p:sp>
      <p:graphicFrame>
        <p:nvGraphicFramePr>
          <p:cNvPr id="2" name="Diagram 1" descr="Stolpediagram som viser gjennomføring videregående opplæring. Tidsserie. Sammenligner Agder og kommune, begge kjønn og alle utdanningsprogram.">
            <a:extLst>
              <a:ext uri="{FF2B5EF4-FFF2-40B4-BE49-F238E27FC236}">
                <a16:creationId xmlns:a16="http://schemas.microsoft.com/office/drawing/2014/main" id="{20743EAD-2704-49A5-4317-249C8750BC66}"/>
              </a:ext>
            </a:extLst>
          </p:cNvPr>
          <p:cNvGraphicFramePr>
            <a:graphicFrameLocks/>
          </p:cNvGraphicFramePr>
          <p:nvPr>
            <p:extLst>
              <p:ext uri="{D42A27DB-BD31-4B8C-83A1-F6EECF244321}">
                <p14:modId xmlns:p14="http://schemas.microsoft.com/office/powerpoint/2010/main" val="3589932625"/>
              </p:ext>
            </p:extLst>
          </p:nvPr>
        </p:nvGraphicFramePr>
        <p:xfrm>
          <a:off x="5134707" y="1247944"/>
          <a:ext cx="6896099" cy="39147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35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tel 1"/>
          <p:cNvSpPr>
            <a:spLocks noGrp="1"/>
          </p:cNvSpPr>
          <p:nvPr>
            <p:ph type="title"/>
          </p:nvPr>
        </p:nvSpPr>
        <p:spPr>
          <a:xfrm>
            <a:off x="695910" y="120610"/>
            <a:ext cx="10153651" cy="685606"/>
          </a:xfrm>
        </p:spPr>
        <p:txBody>
          <a:bodyPr/>
          <a:lstStyle/>
          <a:p>
            <a:r>
              <a:rPr lang="nb-NO" dirty="0"/>
              <a:t>Lærekontrakter kommunal og privat sektor</a:t>
            </a:r>
          </a:p>
        </p:txBody>
      </p:sp>
      <p:sp>
        <p:nvSpPr>
          <p:cNvPr id="12" name="TekstSylinder 11"/>
          <p:cNvSpPr txBox="1"/>
          <p:nvPr/>
        </p:nvSpPr>
        <p:spPr>
          <a:xfrm>
            <a:off x="395424" y="1121307"/>
            <a:ext cx="4346591"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Det er syv kommuner i Agder som har nådd målsetningen om tre lærekontrakter i kommunal sektor per 1000 innbyggere i 2025.</a:t>
            </a:r>
          </a:p>
          <a:p>
            <a:pPr marL="285750" indent="-285750" algn="l">
              <a:buFont typeface="Arial" panose="020B0604020202020204" pitchFamily="34" charset="0"/>
              <a:buChar char="•"/>
            </a:pPr>
            <a:endParaRPr lang="nb-NO" dirty="0"/>
          </a:p>
          <a:p>
            <a:pPr marL="285750" indent="-285750">
              <a:buFont typeface="Arial" panose="020B0604020202020204" pitchFamily="34" charset="0"/>
              <a:buChar char="•"/>
            </a:pPr>
            <a:r>
              <a:rPr lang="nb-NO" dirty="0"/>
              <a:t>Farsund har 20 lærekontrakter i kommunal sektor, og mangler 10 for å nå målsetningen.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Farsund har 12 lærekontrakter per 1000 innbyggere i privat sektor (2025).</a:t>
            </a:r>
          </a:p>
          <a:p>
            <a:pPr marL="285750" indent="-285750" algn="l">
              <a:buFont typeface="Arial" panose="020B0604020202020204" pitchFamily="34" charset="0"/>
              <a:buChar char="•"/>
            </a:pPr>
            <a:endParaRPr lang="nb-NO" dirty="0"/>
          </a:p>
        </p:txBody>
      </p:sp>
      <p:graphicFrame>
        <p:nvGraphicFramePr>
          <p:cNvPr id="3" name="Diagram 2" descr="Stolpediagram som viser antall lærekontrakter per 1000 innbyggere, kommunal sektor. Sammenligner alle kommuner i Agder.">
            <a:extLst>
              <a:ext uri="{FF2B5EF4-FFF2-40B4-BE49-F238E27FC236}">
                <a16:creationId xmlns:a16="http://schemas.microsoft.com/office/drawing/2014/main" id="{0A657AB3-55B2-F2AB-917A-1DE381372AC8}"/>
              </a:ext>
            </a:extLst>
          </p:cNvPr>
          <p:cNvGraphicFramePr>
            <a:graphicFrameLocks/>
          </p:cNvGraphicFramePr>
          <p:nvPr>
            <p:extLst>
              <p:ext uri="{D42A27DB-BD31-4B8C-83A1-F6EECF244321}">
                <p14:modId xmlns:p14="http://schemas.microsoft.com/office/powerpoint/2010/main" val="2249593159"/>
              </p:ext>
            </p:extLst>
          </p:nvPr>
        </p:nvGraphicFramePr>
        <p:xfrm>
          <a:off x="4985656" y="991344"/>
          <a:ext cx="7010401" cy="2579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descr="Stolpediagram som viser antall lærekontrakter per 1000 innbyggere, privat sektor. Sammenligner alle kommuner i Agder.">
            <a:extLst>
              <a:ext uri="{FF2B5EF4-FFF2-40B4-BE49-F238E27FC236}">
                <a16:creationId xmlns:a16="http://schemas.microsoft.com/office/drawing/2014/main" id="{0782D2DE-9174-4AB9-B434-004D962D7D63}"/>
              </a:ext>
            </a:extLst>
          </p:cNvPr>
          <p:cNvGraphicFramePr>
            <a:graphicFrameLocks/>
          </p:cNvGraphicFramePr>
          <p:nvPr>
            <p:extLst>
              <p:ext uri="{D42A27DB-BD31-4B8C-83A1-F6EECF244321}">
                <p14:modId xmlns:p14="http://schemas.microsoft.com/office/powerpoint/2010/main" val="2889184331"/>
              </p:ext>
            </p:extLst>
          </p:nvPr>
        </p:nvGraphicFramePr>
        <p:xfrm>
          <a:off x="4985656" y="3698772"/>
          <a:ext cx="7010401" cy="22317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570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47830" y="324652"/>
            <a:ext cx="6174393" cy="685606"/>
          </a:xfrm>
        </p:spPr>
        <p:txBody>
          <a:bodyPr/>
          <a:lstStyle/>
          <a:p>
            <a:r>
              <a:rPr lang="nb-NO" sz="4000" dirty="0"/>
              <a:t>Deltid kvinner 20-66 år</a:t>
            </a:r>
          </a:p>
        </p:txBody>
      </p:sp>
      <p:sp>
        <p:nvSpPr>
          <p:cNvPr id="5" name="TekstSylinder 4">
            <a:extLst>
              <a:ext uri="{FF2B5EF4-FFF2-40B4-BE49-F238E27FC236}">
                <a16:creationId xmlns:a16="http://schemas.microsoft.com/office/drawing/2014/main" id="{D6879861-8602-08B9-6189-11B35EF3B8D5}"/>
              </a:ext>
            </a:extLst>
          </p:cNvPr>
          <p:cNvSpPr txBox="1"/>
          <p:nvPr/>
        </p:nvSpPr>
        <p:spPr>
          <a:xfrm>
            <a:off x="9317487" y="6232710"/>
            <a:ext cx="265067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hlinkClick r:id="rId3"/>
              </a:rPr>
              <a:t>Rapport deltid kvinner</a:t>
            </a:r>
            <a:endParaRPr kumimoji="0" lang="nb-NO"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Bilde 2">
            <a:extLst>
              <a:ext uri="{FF2B5EF4-FFF2-40B4-BE49-F238E27FC236}">
                <a16:creationId xmlns:a16="http://schemas.microsoft.com/office/drawing/2014/main" id="{DCFC2EFA-EA9F-F76D-07C1-B0367A9A0E1F}"/>
              </a:ext>
            </a:extLst>
          </p:cNvPr>
          <p:cNvPicPr>
            <a:picLocks noChangeAspect="1"/>
          </p:cNvPicPr>
          <p:nvPr/>
        </p:nvPicPr>
        <p:blipFill>
          <a:blip r:embed="rId4"/>
          <a:stretch>
            <a:fillRect/>
          </a:stretch>
        </p:blipFill>
        <p:spPr>
          <a:xfrm>
            <a:off x="6442974" y="0"/>
            <a:ext cx="5749026" cy="5980694"/>
          </a:xfrm>
          <a:prstGeom prst="rect">
            <a:avLst/>
          </a:prstGeom>
        </p:spPr>
      </p:pic>
      <p:graphicFrame>
        <p:nvGraphicFramePr>
          <p:cNvPr id="4" name="Diagram 3">
            <a:extLst>
              <a:ext uri="{FF2B5EF4-FFF2-40B4-BE49-F238E27FC236}">
                <a16:creationId xmlns:a16="http://schemas.microsoft.com/office/drawing/2014/main" id="{5646F3B3-E593-D524-398C-C8EB5B5FAD4D}"/>
              </a:ext>
            </a:extLst>
          </p:cNvPr>
          <p:cNvGraphicFramePr>
            <a:graphicFrameLocks/>
          </p:cNvGraphicFramePr>
          <p:nvPr>
            <p:extLst>
              <p:ext uri="{D42A27DB-BD31-4B8C-83A1-F6EECF244321}">
                <p14:modId xmlns:p14="http://schemas.microsoft.com/office/powerpoint/2010/main" val="3281944404"/>
              </p:ext>
            </p:extLst>
          </p:nvPr>
        </p:nvGraphicFramePr>
        <p:xfrm>
          <a:off x="647830" y="1186042"/>
          <a:ext cx="4838571" cy="27521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ell 5">
            <a:extLst>
              <a:ext uri="{FF2B5EF4-FFF2-40B4-BE49-F238E27FC236}">
                <a16:creationId xmlns:a16="http://schemas.microsoft.com/office/drawing/2014/main" id="{45851C37-BAD2-2D2D-AF2A-7A63B8E5AF06}"/>
              </a:ext>
            </a:extLst>
          </p:cNvPr>
          <p:cNvGraphicFramePr>
            <a:graphicFrameLocks noGrp="1"/>
          </p:cNvGraphicFramePr>
          <p:nvPr>
            <p:extLst>
              <p:ext uri="{D42A27DB-BD31-4B8C-83A1-F6EECF244321}">
                <p14:modId xmlns:p14="http://schemas.microsoft.com/office/powerpoint/2010/main" val="2635252701"/>
              </p:ext>
            </p:extLst>
          </p:nvPr>
        </p:nvGraphicFramePr>
        <p:xfrm>
          <a:off x="647830" y="4322938"/>
          <a:ext cx="4838571" cy="1432560"/>
        </p:xfrm>
        <a:graphic>
          <a:graphicData uri="http://schemas.openxmlformats.org/drawingml/2006/table">
            <a:tbl>
              <a:tblPr firstRow="1" bandRow="1">
                <a:tableStyleId>{7DF18680-E054-41AD-8BC1-D1AEF772440D}</a:tableStyleId>
              </a:tblPr>
              <a:tblGrid>
                <a:gridCol w="1499022">
                  <a:extLst>
                    <a:ext uri="{9D8B030D-6E8A-4147-A177-3AD203B41FA5}">
                      <a16:colId xmlns:a16="http://schemas.microsoft.com/office/drawing/2014/main" val="458187021"/>
                    </a:ext>
                  </a:extLst>
                </a:gridCol>
                <a:gridCol w="1321905">
                  <a:extLst>
                    <a:ext uri="{9D8B030D-6E8A-4147-A177-3AD203B41FA5}">
                      <a16:colId xmlns:a16="http://schemas.microsoft.com/office/drawing/2014/main" val="221583423"/>
                    </a:ext>
                  </a:extLst>
                </a:gridCol>
                <a:gridCol w="937809">
                  <a:extLst>
                    <a:ext uri="{9D8B030D-6E8A-4147-A177-3AD203B41FA5}">
                      <a16:colId xmlns:a16="http://schemas.microsoft.com/office/drawing/2014/main" val="1883679846"/>
                    </a:ext>
                  </a:extLst>
                </a:gridCol>
                <a:gridCol w="1079835">
                  <a:extLst>
                    <a:ext uri="{9D8B030D-6E8A-4147-A177-3AD203B41FA5}">
                      <a16:colId xmlns:a16="http://schemas.microsoft.com/office/drawing/2014/main" val="2441713524"/>
                    </a:ext>
                  </a:extLst>
                </a:gridCol>
              </a:tblGrid>
              <a:tr h="467507">
                <a:tc>
                  <a:txBody>
                    <a:bodyPr/>
                    <a:lstStyle/>
                    <a:p>
                      <a:pPr algn="ctr"/>
                      <a:r>
                        <a:rPr lang="nb-NO" sz="1400" dirty="0"/>
                        <a:t>Status 2023, alder 20-66 år</a:t>
                      </a:r>
                      <a:endParaRPr lang="nb-NO" sz="1400" b="1" dirty="0"/>
                    </a:p>
                  </a:txBody>
                  <a:tcPr anchor="ctr"/>
                </a:tc>
                <a:tc>
                  <a:txBody>
                    <a:bodyPr/>
                    <a:lstStyle/>
                    <a:p>
                      <a:pPr algn="ctr"/>
                      <a:r>
                        <a:rPr lang="nb-NO" sz="1400"/>
                        <a:t>Begge kjønn</a:t>
                      </a:r>
                      <a:endParaRPr lang="nb-NO" sz="1400" b="1"/>
                    </a:p>
                  </a:txBody>
                  <a:tcPr anchor="ctr"/>
                </a:tc>
                <a:tc>
                  <a:txBody>
                    <a:bodyPr/>
                    <a:lstStyle/>
                    <a:p>
                      <a:pPr algn="ctr"/>
                      <a:r>
                        <a:rPr lang="nb-NO" sz="1400"/>
                        <a:t>Menn</a:t>
                      </a:r>
                      <a:endParaRPr lang="nb-NO" sz="14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400" dirty="0"/>
                        <a:t>Kvinner</a:t>
                      </a:r>
                      <a:endParaRPr lang="nb-NO" sz="1400" b="1" dirty="0"/>
                    </a:p>
                  </a:txBody>
                  <a:tcPr anchor="ctr"/>
                </a:tc>
                <a:extLst>
                  <a:ext uri="{0D108BD9-81ED-4DB2-BD59-A6C34878D82A}">
                    <a16:rowId xmlns:a16="http://schemas.microsoft.com/office/drawing/2014/main" val="957641228"/>
                  </a:ext>
                </a:extLst>
              </a:tr>
              <a:tr h="275999">
                <a:tc>
                  <a:txBody>
                    <a:bodyPr/>
                    <a:lstStyle/>
                    <a:p>
                      <a:pPr algn="ctr"/>
                      <a:r>
                        <a:rPr lang="nb-NO" sz="1400" b="0" dirty="0"/>
                        <a:t>Farsund</a:t>
                      </a:r>
                    </a:p>
                  </a:txBody>
                  <a:tcPr anchor="ctr"/>
                </a:tc>
                <a:tc>
                  <a:txBody>
                    <a:bodyPr/>
                    <a:lstStyle/>
                    <a:p>
                      <a:pPr algn="ctr"/>
                      <a:r>
                        <a:rPr lang="nb-NO" sz="1400" b="0" dirty="0"/>
                        <a:t>28,5</a:t>
                      </a:r>
                    </a:p>
                  </a:txBody>
                  <a:tcPr anchor="ctr"/>
                </a:tc>
                <a:tc>
                  <a:txBody>
                    <a:bodyPr/>
                    <a:lstStyle/>
                    <a:p>
                      <a:pPr algn="ctr"/>
                      <a:r>
                        <a:rPr lang="nb-NO" sz="1400" b="0" dirty="0"/>
                        <a:t>14,6</a:t>
                      </a:r>
                    </a:p>
                  </a:txBody>
                  <a:tcPr anchor="ctr"/>
                </a:tc>
                <a:tc>
                  <a:txBody>
                    <a:bodyPr/>
                    <a:lstStyle/>
                    <a:p>
                      <a:pPr algn="ctr"/>
                      <a:r>
                        <a:rPr lang="nb-NO" sz="1400" b="0" dirty="0"/>
                        <a:t>44,4</a:t>
                      </a:r>
                    </a:p>
                  </a:txBody>
                  <a:tcPr anchor="ctr"/>
                </a:tc>
                <a:extLst>
                  <a:ext uri="{0D108BD9-81ED-4DB2-BD59-A6C34878D82A}">
                    <a16:rowId xmlns:a16="http://schemas.microsoft.com/office/drawing/2014/main" val="4019652575"/>
                  </a:ext>
                </a:extLst>
              </a:tr>
              <a:tr h="275999">
                <a:tc>
                  <a:txBody>
                    <a:bodyPr/>
                    <a:lstStyle/>
                    <a:p>
                      <a:pPr algn="ctr"/>
                      <a:r>
                        <a:rPr lang="nb-NO" sz="1400"/>
                        <a:t>Agder</a:t>
                      </a:r>
                      <a:endParaRPr lang="nb-NO" sz="1400" b="1"/>
                    </a:p>
                  </a:txBody>
                  <a:tcPr anchor="ctr"/>
                </a:tc>
                <a:tc>
                  <a:txBody>
                    <a:bodyPr/>
                    <a:lstStyle/>
                    <a:p>
                      <a:pPr algn="ctr"/>
                      <a:r>
                        <a:rPr lang="nb-NO" sz="1400" b="0" dirty="0"/>
                        <a:t>30,4</a:t>
                      </a:r>
                    </a:p>
                  </a:txBody>
                  <a:tcPr anchor="ctr"/>
                </a:tc>
                <a:tc>
                  <a:txBody>
                    <a:bodyPr/>
                    <a:lstStyle/>
                    <a:p>
                      <a:pPr algn="ctr"/>
                      <a:r>
                        <a:rPr lang="nb-NO" sz="1400" b="0" dirty="0"/>
                        <a:t>18,4</a:t>
                      </a:r>
                    </a:p>
                  </a:txBody>
                  <a:tcPr anchor="ctr"/>
                </a:tc>
                <a:tc>
                  <a:txBody>
                    <a:bodyPr/>
                    <a:lstStyle/>
                    <a:p>
                      <a:pPr algn="ctr"/>
                      <a:r>
                        <a:rPr lang="nb-NO" sz="1400" b="0" dirty="0"/>
                        <a:t>43,9</a:t>
                      </a:r>
                    </a:p>
                  </a:txBody>
                  <a:tcPr anchor="ctr"/>
                </a:tc>
                <a:extLst>
                  <a:ext uri="{0D108BD9-81ED-4DB2-BD59-A6C34878D82A}">
                    <a16:rowId xmlns:a16="http://schemas.microsoft.com/office/drawing/2014/main" val="4145178818"/>
                  </a:ext>
                </a:extLst>
              </a:tr>
              <a:tr h="275999">
                <a:tc>
                  <a:txBody>
                    <a:bodyPr/>
                    <a:lstStyle/>
                    <a:p>
                      <a:pPr algn="ctr"/>
                      <a:r>
                        <a:rPr lang="nb-NO" sz="1400"/>
                        <a:t>Norge</a:t>
                      </a:r>
                      <a:endParaRPr lang="nb-NO" sz="1400" b="1"/>
                    </a:p>
                  </a:txBody>
                  <a:tcPr anchor="ctr"/>
                </a:tc>
                <a:tc>
                  <a:txBody>
                    <a:bodyPr/>
                    <a:lstStyle/>
                    <a:p>
                      <a:pPr algn="ctr"/>
                      <a:r>
                        <a:rPr lang="nb-NO" sz="1400" b="0" dirty="0"/>
                        <a:t>24,7</a:t>
                      </a:r>
                    </a:p>
                  </a:txBody>
                  <a:tcPr anchor="ctr"/>
                </a:tc>
                <a:tc>
                  <a:txBody>
                    <a:bodyPr/>
                    <a:lstStyle/>
                    <a:p>
                      <a:pPr algn="ctr"/>
                      <a:r>
                        <a:rPr lang="nb-NO" sz="1400" b="0" dirty="0"/>
                        <a:t>16,0</a:t>
                      </a:r>
                    </a:p>
                  </a:txBody>
                  <a:tcPr anchor="ctr"/>
                </a:tc>
                <a:tc>
                  <a:txBody>
                    <a:bodyPr/>
                    <a:lstStyle/>
                    <a:p>
                      <a:pPr algn="ctr"/>
                      <a:r>
                        <a:rPr lang="nb-NO" sz="1400" b="0" dirty="0"/>
                        <a:t>34,3</a:t>
                      </a:r>
                    </a:p>
                  </a:txBody>
                  <a:tcPr anchor="ctr"/>
                </a:tc>
                <a:extLst>
                  <a:ext uri="{0D108BD9-81ED-4DB2-BD59-A6C34878D82A}">
                    <a16:rowId xmlns:a16="http://schemas.microsoft.com/office/drawing/2014/main" val="2028139095"/>
                  </a:ext>
                </a:extLst>
              </a:tr>
            </a:tbl>
          </a:graphicData>
        </a:graphic>
      </p:graphicFrame>
    </p:spTree>
    <p:extLst>
      <p:ext uri="{BB962C8B-B14F-4D97-AF65-F5344CB8AC3E}">
        <p14:creationId xmlns:p14="http://schemas.microsoft.com/office/powerpoint/2010/main" val="76853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35105" y="295469"/>
            <a:ext cx="10153651" cy="685606"/>
          </a:xfrm>
        </p:spPr>
        <p:txBody>
          <a:bodyPr/>
          <a:lstStyle/>
          <a:p>
            <a:r>
              <a:rPr lang="nb-NO" dirty="0"/>
              <a:t>Sysselsetting etter landbakgrunn</a:t>
            </a:r>
          </a:p>
        </p:txBody>
      </p:sp>
      <p:sp>
        <p:nvSpPr>
          <p:cNvPr id="3" name="TekstSylinder 2"/>
          <p:cNvSpPr txBox="1"/>
          <p:nvPr/>
        </p:nvSpPr>
        <p:spPr>
          <a:xfrm>
            <a:off x="422563" y="1175211"/>
            <a:ext cx="3362855" cy="3693319"/>
          </a:xfrm>
          <a:prstGeom prst="rect">
            <a:avLst/>
          </a:prstGeom>
          <a:noFill/>
        </p:spPr>
        <p:txBody>
          <a:bodyPr wrap="square" rtlCol="0">
            <a:spAutoFit/>
          </a:bodyPr>
          <a:lstStyle/>
          <a:p>
            <a:pPr marL="285750" indent="-285750">
              <a:buFont typeface="Arial" panose="020B0604020202020204" pitchFamily="34" charset="0"/>
              <a:buChar char="•"/>
            </a:pPr>
            <a:r>
              <a:rPr lang="nb-NO" dirty="0"/>
              <a:t>Blant innvandrere – og særlig innvandrere fra Gruppe 2-land – er det en betydelig lavere sysselsetting enn befolkningen for øvrig.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Tallene understreker viktigheten av en målrettet satsing på kvalifisering og inkludering av innvandrere fra Gruppe 2-land til arbeidslivet.</a:t>
            </a:r>
          </a:p>
        </p:txBody>
      </p:sp>
      <p:sp>
        <p:nvSpPr>
          <p:cNvPr id="4" name="TekstSylinder 3">
            <a:extLst>
              <a:ext uri="{FF2B5EF4-FFF2-40B4-BE49-F238E27FC236}">
                <a16:creationId xmlns:a16="http://schemas.microsoft.com/office/drawing/2014/main" id="{F41B43F2-ABEE-A11B-E4B8-8DDF364FD9CC}"/>
              </a:ext>
            </a:extLst>
          </p:cNvPr>
          <p:cNvSpPr txBox="1"/>
          <p:nvPr/>
        </p:nvSpPr>
        <p:spPr>
          <a:xfrm>
            <a:off x="675446" y="5313457"/>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graphicFrame>
        <p:nvGraphicFramePr>
          <p:cNvPr id="6" name="Diagram 5" descr="Stolpediagram som viser andel sysselsatte over tid, landbakgrunn og kjønn. Aldersgruppe 20-66 år. ">
            <a:extLst>
              <a:ext uri="{FF2B5EF4-FFF2-40B4-BE49-F238E27FC236}">
                <a16:creationId xmlns:a16="http://schemas.microsoft.com/office/drawing/2014/main" id="{A9AB4960-5BA5-6AF9-F3ED-65DFE4591263}"/>
              </a:ext>
            </a:extLst>
          </p:cNvPr>
          <p:cNvGraphicFramePr>
            <a:graphicFrameLocks/>
          </p:cNvGraphicFramePr>
          <p:nvPr>
            <p:extLst>
              <p:ext uri="{D42A27DB-BD31-4B8C-83A1-F6EECF244321}">
                <p14:modId xmlns:p14="http://schemas.microsoft.com/office/powerpoint/2010/main" val="3589779727"/>
              </p:ext>
            </p:extLst>
          </p:nvPr>
        </p:nvGraphicFramePr>
        <p:xfrm>
          <a:off x="4203971" y="1175211"/>
          <a:ext cx="7772400" cy="42414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10371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10153651" cy="685606"/>
          </a:xfrm>
        </p:spPr>
        <p:txBody>
          <a:bodyPr/>
          <a:lstStyle/>
          <a:p>
            <a:r>
              <a:rPr lang="nb-NO" dirty="0"/>
              <a:t>Vedvarende lavinntekt</a:t>
            </a:r>
          </a:p>
        </p:txBody>
      </p:sp>
      <p:sp>
        <p:nvSpPr>
          <p:cNvPr id="3" name="TekstSylinder 2"/>
          <p:cNvSpPr txBox="1"/>
          <p:nvPr/>
        </p:nvSpPr>
        <p:spPr>
          <a:xfrm>
            <a:off x="422564" y="1175211"/>
            <a:ext cx="3203286" cy="3416320"/>
          </a:xfrm>
          <a:prstGeom prst="rect">
            <a:avLst/>
          </a:prstGeom>
          <a:noFill/>
        </p:spPr>
        <p:txBody>
          <a:bodyPr wrap="square" rtlCol="0">
            <a:spAutoFit/>
          </a:bodyPr>
          <a:lstStyle/>
          <a:p>
            <a:pPr marL="285750" indent="-285750">
              <a:buFont typeface="Arial" panose="020B0604020202020204" pitchFamily="34" charset="0"/>
              <a:buChar char="•"/>
            </a:pPr>
            <a:r>
              <a:rPr lang="nb-NO" dirty="0"/>
              <a:t>Inntekt og økonomi er grunnleggende påvirkningsfaktorer for helse, og forskning har vist at det er en sammenheng mellom inntektsnivå og helsetilstand.</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Lav inntekt øker sannsynligheten for dårlig selvopplevd helse, sykdom og for tidlig død.</a:t>
            </a:r>
          </a:p>
        </p:txBody>
      </p:sp>
      <p:sp>
        <p:nvSpPr>
          <p:cNvPr id="4" name="TekstSylinder 3">
            <a:extLst>
              <a:ext uri="{FF2B5EF4-FFF2-40B4-BE49-F238E27FC236}">
                <a16:creationId xmlns:a16="http://schemas.microsoft.com/office/drawing/2014/main" id="{D03DC8FB-71F7-A3A5-32D3-BD846ADABFB6}"/>
              </a:ext>
            </a:extLst>
          </p:cNvPr>
          <p:cNvSpPr txBox="1"/>
          <p:nvPr/>
        </p:nvSpPr>
        <p:spPr>
          <a:xfrm>
            <a:off x="693477" y="4938155"/>
            <a:ext cx="2423432" cy="369332"/>
          </a:xfrm>
          <a:prstGeom prst="rect">
            <a:avLst/>
          </a:prstGeom>
          <a:noFill/>
        </p:spPr>
        <p:txBody>
          <a:bodyPr wrap="square" rtlCol="0">
            <a:spAutoFit/>
          </a:bodyPr>
          <a:lstStyle/>
          <a:p>
            <a:pPr algn="l"/>
            <a:r>
              <a:rPr lang="nb-NO" dirty="0">
                <a:hlinkClick r:id="rId3"/>
              </a:rPr>
              <a:t>Rapport lavinntekt</a:t>
            </a:r>
            <a:endParaRPr lang="nb-NO" dirty="0"/>
          </a:p>
        </p:txBody>
      </p:sp>
      <p:graphicFrame>
        <p:nvGraphicFramePr>
          <p:cNvPr id="6" name="Diagram 5" descr="Stolpediagram som viser andel personer i husholdninger med vedvarende lavinntekt (EU60). Tidsserie fra 2010-2023. Sammenligner Norge, Agder og aktuell kommune.">
            <a:extLst>
              <a:ext uri="{FF2B5EF4-FFF2-40B4-BE49-F238E27FC236}">
                <a16:creationId xmlns:a16="http://schemas.microsoft.com/office/drawing/2014/main" id="{1E871170-F82D-1EDA-BE6F-558892AFB706}"/>
              </a:ext>
            </a:extLst>
          </p:cNvPr>
          <p:cNvGraphicFramePr>
            <a:graphicFrameLocks/>
          </p:cNvGraphicFramePr>
          <p:nvPr>
            <p:extLst>
              <p:ext uri="{D42A27DB-BD31-4B8C-83A1-F6EECF244321}">
                <p14:modId xmlns:p14="http://schemas.microsoft.com/office/powerpoint/2010/main" val="84424046"/>
              </p:ext>
            </p:extLst>
          </p:nvPr>
        </p:nvGraphicFramePr>
        <p:xfrm>
          <a:off x="4055172" y="1175211"/>
          <a:ext cx="7875444" cy="44367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2163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0831" y="328853"/>
            <a:ext cx="3115019" cy="685606"/>
          </a:xfrm>
        </p:spPr>
        <p:txBody>
          <a:bodyPr/>
          <a:lstStyle/>
          <a:p>
            <a:r>
              <a:rPr lang="nb-NO" dirty="0"/>
              <a:t>Tannhelse</a:t>
            </a:r>
          </a:p>
        </p:txBody>
      </p:sp>
      <p:sp>
        <p:nvSpPr>
          <p:cNvPr id="3" name="TekstSylinder 2"/>
          <p:cNvSpPr txBox="1"/>
          <p:nvPr/>
        </p:nvSpPr>
        <p:spPr>
          <a:xfrm>
            <a:off x="422564" y="1175210"/>
            <a:ext cx="4615967" cy="3693319"/>
          </a:xfrm>
          <a:prstGeom prst="rect">
            <a:avLst/>
          </a:prstGeom>
          <a:noFill/>
        </p:spPr>
        <p:txBody>
          <a:bodyPr wrap="square" rtlCol="0">
            <a:spAutoFit/>
          </a:bodyPr>
          <a:lstStyle/>
          <a:p>
            <a:pPr marL="285750" indent="-285750">
              <a:buFont typeface="Arial" panose="020B0604020202020204" pitchFamily="34" charset="0"/>
              <a:buChar char="•"/>
            </a:pPr>
            <a:r>
              <a:rPr lang="nb-NO" dirty="0"/>
              <a:t>Den offentlige tannhelsetjenesten overvåker tannhelsen i den unge befolkning gjennom systematiske registreringer av antall nye hull, tannflater med fyllinger og tapte tenner (DMFT). </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Registreringene gir et grovt mål på utviklingen i tannhelsen over flere år, og gir mulighet for å sammenligne tannhelsen mellom kommuner, fylker og gjennomsnitt for landet.</a:t>
            </a:r>
          </a:p>
          <a:p>
            <a:pPr marL="285750" indent="-285750">
              <a:buFont typeface="Arial" panose="020B0604020202020204" pitchFamily="34" charset="0"/>
              <a:buChar char="•"/>
            </a:pPr>
            <a:endParaRPr lang="nb-NO" dirty="0">
              <a:solidFill>
                <a:srgbClr val="FF0000"/>
              </a:solidFill>
            </a:endParaRPr>
          </a:p>
        </p:txBody>
      </p:sp>
      <p:sp>
        <p:nvSpPr>
          <p:cNvPr id="7" name="TekstSylinder 6">
            <a:extLst>
              <a:ext uri="{FF2B5EF4-FFF2-40B4-BE49-F238E27FC236}">
                <a16:creationId xmlns:a16="http://schemas.microsoft.com/office/drawing/2014/main" id="{9D15288C-491E-73A1-5919-144AFBAA8442}"/>
              </a:ext>
            </a:extLst>
          </p:cNvPr>
          <p:cNvSpPr txBox="1"/>
          <p:nvPr/>
        </p:nvSpPr>
        <p:spPr>
          <a:xfrm>
            <a:off x="731568" y="4860175"/>
            <a:ext cx="2423432" cy="369332"/>
          </a:xfrm>
          <a:prstGeom prst="rect">
            <a:avLst/>
          </a:prstGeom>
          <a:noFill/>
        </p:spPr>
        <p:txBody>
          <a:bodyPr wrap="square" rtlCol="0">
            <a:spAutoFit/>
          </a:bodyPr>
          <a:lstStyle/>
          <a:p>
            <a:pPr algn="l"/>
            <a:r>
              <a:rPr lang="nb-NO" dirty="0">
                <a:hlinkClick r:id="rId3"/>
              </a:rPr>
              <a:t>Rapport tannhelse </a:t>
            </a:r>
            <a:endParaRPr lang="nb-NO" dirty="0"/>
          </a:p>
        </p:txBody>
      </p:sp>
      <p:graphicFrame>
        <p:nvGraphicFramePr>
          <p:cNvPr id="4" name="Diagram 3" descr="Stolpediagram som viser andel 5-åringer med feilfrie tenner.">
            <a:extLst>
              <a:ext uri="{FF2B5EF4-FFF2-40B4-BE49-F238E27FC236}">
                <a16:creationId xmlns:a16="http://schemas.microsoft.com/office/drawing/2014/main" id="{028D2252-F4B0-498F-AA99-FB6CF217ADD0}"/>
              </a:ext>
            </a:extLst>
          </p:cNvPr>
          <p:cNvGraphicFramePr>
            <a:graphicFrameLocks/>
          </p:cNvGraphicFramePr>
          <p:nvPr>
            <p:extLst>
              <p:ext uri="{D42A27DB-BD31-4B8C-83A1-F6EECF244321}">
                <p14:modId xmlns:p14="http://schemas.microsoft.com/office/powerpoint/2010/main" val="2631183179"/>
              </p:ext>
            </p:extLst>
          </p:nvPr>
        </p:nvGraphicFramePr>
        <p:xfrm>
          <a:off x="5501473" y="610387"/>
          <a:ext cx="6086474" cy="17259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descr="Stolpediagram som viser antall tenner med fylling eller hull for 5-åringer. ">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587323861"/>
              </p:ext>
            </p:extLst>
          </p:nvPr>
        </p:nvGraphicFramePr>
        <p:xfrm>
          <a:off x="5501471" y="2510790"/>
          <a:ext cx="6086475" cy="17145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descr="Linjediagram som viser antall 5-åringer i perioden fra 2002.">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265487595"/>
              </p:ext>
            </p:extLst>
          </p:nvPr>
        </p:nvGraphicFramePr>
        <p:xfrm>
          <a:off x="5501471" y="4393529"/>
          <a:ext cx="6086475" cy="152971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9037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49" y="1351109"/>
            <a:ext cx="10164763" cy="828673"/>
          </a:xfrm>
        </p:spPr>
        <p:txBody>
          <a:bodyPr/>
          <a:lstStyle/>
          <a:p>
            <a:r>
              <a:rPr lang="nb-NO" b="0" i="0">
                <a:solidFill>
                  <a:srgbClr val="000000"/>
                </a:solidFill>
                <a:effectLst/>
              </a:rPr>
              <a:t>Klima- og miljømessig bærekraft</a:t>
            </a:r>
            <a:endParaRPr lang="nb-NO"/>
          </a:p>
        </p:txBody>
      </p:sp>
      <p:sp>
        <p:nvSpPr>
          <p:cNvPr id="3" name="Undertittel 2"/>
          <p:cNvSpPr>
            <a:spLocks noGrp="1"/>
          </p:cNvSpPr>
          <p:nvPr>
            <p:ph type="subTitle" idx="1"/>
          </p:nvPr>
        </p:nvSpPr>
        <p:spPr>
          <a:xfrm>
            <a:off x="1187451" y="2489118"/>
            <a:ext cx="10171112" cy="2794082"/>
          </a:xfrm>
        </p:spPr>
        <p:txBody>
          <a:bodyPr/>
          <a:lstStyle/>
          <a:p>
            <a:r>
              <a:rPr lang="nb-NO" i="1"/>
              <a:t>Regionplan Agder 2030 tegner et fremtidsbilde der Agder har redusert klimagassutslipp med minst 55 prosent. </a:t>
            </a:r>
            <a:r>
              <a:rPr lang="nb-NO" b="0" i="1">
                <a:solidFill>
                  <a:srgbClr val="000000"/>
                </a:solidFill>
                <a:effectLst/>
              </a:rPr>
              <a:t>Vi er på god vei mot lavutslippssamfunnet, og samarbeider på tvers av sektorer og næringer om en mer effektiv bruk og gjenbruk av alle ressurser. </a:t>
            </a:r>
          </a:p>
          <a:p>
            <a:r>
              <a:rPr lang="nb-NO" b="0" i="1">
                <a:solidFill>
                  <a:srgbClr val="000000"/>
                </a:solidFill>
                <a:effectLst/>
              </a:rPr>
              <a:t>Vi tar grønne reisevalg i hele regionen, og det er lagt til rette for nullutslippsløsninger for personmobilitet og godstransport. Det er enkelt og attraktivt å reise kollektivt, gå og sykle til daglige gjøremål. </a:t>
            </a:r>
          </a:p>
          <a:p>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9151" y="5431693"/>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8569" y="5431693"/>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7987" y="5431693"/>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47405" y="5435238"/>
            <a:ext cx="1130400" cy="1130400"/>
          </a:xfrm>
          <a:prstGeom prst="rect">
            <a:avLst/>
          </a:prstGeom>
        </p:spPr>
      </p:pic>
    </p:spTree>
    <p:extLst>
      <p:ext uri="{BB962C8B-B14F-4D97-AF65-F5344CB8AC3E}">
        <p14:creationId xmlns:p14="http://schemas.microsoft.com/office/powerpoint/2010/main" val="2566855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Kommunevåp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157" y="287827"/>
            <a:ext cx="633249" cy="752375"/>
          </a:xfrm>
          <a:prstGeom prst="rect">
            <a:avLst/>
          </a:prstGeom>
        </p:spPr>
      </p:pic>
      <p:sp>
        <p:nvSpPr>
          <p:cNvPr id="2" name="Tittel 1"/>
          <p:cNvSpPr>
            <a:spLocks noGrp="1"/>
          </p:cNvSpPr>
          <p:nvPr>
            <p:ph type="title"/>
          </p:nvPr>
        </p:nvSpPr>
        <p:spPr>
          <a:xfrm>
            <a:off x="1508127" y="321212"/>
            <a:ext cx="8064645" cy="685606"/>
          </a:xfrm>
        </p:spPr>
        <p:txBody>
          <a:bodyPr/>
          <a:lstStyle/>
          <a:p>
            <a:r>
              <a:rPr lang="nb-NO" sz="3200" dirty="0"/>
              <a:t>Kjappe fakta om Farsund kommune</a:t>
            </a:r>
          </a:p>
        </p:txBody>
      </p:sp>
      <p:graphicFrame>
        <p:nvGraphicFramePr>
          <p:cNvPr id="3" name="Tabell 2" descr="Tabell som viser areal (km2) i kommunen."/>
          <p:cNvGraphicFramePr>
            <a:graphicFrameLocks noGrp="1"/>
          </p:cNvGraphicFramePr>
          <p:nvPr>
            <p:extLst>
              <p:ext uri="{D42A27DB-BD31-4B8C-83A1-F6EECF244321}">
                <p14:modId xmlns:p14="http://schemas.microsoft.com/office/powerpoint/2010/main" val="3436910008"/>
              </p:ext>
            </p:extLst>
          </p:nvPr>
        </p:nvGraphicFramePr>
        <p:xfrm>
          <a:off x="748169"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Areal</a:t>
                      </a:r>
                      <a:r>
                        <a:rPr lang="nb-NO" sz="1200" baseline="0" dirty="0"/>
                        <a:t> (km2)</a:t>
                      </a:r>
                      <a:endParaRPr lang="nb-NO" sz="1200" dirty="0"/>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Areal</a:t>
                      </a:r>
                    </a:p>
                  </a:txBody>
                  <a:tcPr/>
                </a:tc>
                <a:tc>
                  <a:txBody>
                    <a:bodyPr/>
                    <a:lstStyle/>
                    <a:p>
                      <a:pPr algn="ctr"/>
                      <a:r>
                        <a:rPr lang="nb-NO" sz="1200" dirty="0"/>
                        <a:t>262,3 </a:t>
                      </a:r>
                    </a:p>
                  </a:txBody>
                  <a:tcPr/>
                </a:tc>
                <a:extLst>
                  <a:ext uri="{0D108BD9-81ED-4DB2-BD59-A6C34878D82A}">
                    <a16:rowId xmlns:a16="http://schemas.microsoft.com/office/drawing/2014/main" val="3696038960"/>
                  </a:ext>
                </a:extLst>
              </a:tr>
              <a:tr h="312707">
                <a:tc>
                  <a:txBody>
                    <a:bodyPr/>
                    <a:lstStyle/>
                    <a:p>
                      <a:r>
                        <a:rPr lang="nb-NO" sz="1200"/>
                        <a:t>Landareal</a:t>
                      </a:r>
                    </a:p>
                  </a:txBody>
                  <a:tcPr/>
                </a:tc>
                <a:tc>
                  <a:txBody>
                    <a:bodyPr/>
                    <a:lstStyle/>
                    <a:p>
                      <a:pPr algn="ctr"/>
                      <a:r>
                        <a:rPr lang="nb-NO" sz="1200" dirty="0"/>
                        <a:t>250,9</a:t>
                      </a:r>
                    </a:p>
                  </a:txBody>
                  <a:tcPr/>
                </a:tc>
                <a:extLst>
                  <a:ext uri="{0D108BD9-81ED-4DB2-BD59-A6C34878D82A}">
                    <a16:rowId xmlns:a16="http://schemas.microsoft.com/office/drawing/2014/main" val="291333389"/>
                  </a:ext>
                </a:extLst>
              </a:tr>
              <a:tr h="312707">
                <a:tc>
                  <a:txBody>
                    <a:bodyPr/>
                    <a:lstStyle/>
                    <a:p>
                      <a:r>
                        <a:rPr lang="nb-NO" sz="1200" dirty="0"/>
                        <a:t>Bebygd/samferdsel areal</a:t>
                      </a:r>
                    </a:p>
                  </a:txBody>
                  <a:tcPr/>
                </a:tc>
                <a:tc>
                  <a:txBody>
                    <a:bodyPr/>
                    <a:lstStyle/>
                    <a:p>
                      <a:pPr algn="ctr"/>
                      <a:r>
                        <a:rPr lang="nb-NO" sz="1200" dirty="0"/>
                        <a:t>16,8</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Ferskvann</a:t>
                      </a:r>
                    </a:p>
                  </a:txBody>
                  <a:tcPr/>
                </a:tc>
                <a:tc>
                  <a:txBody>
                    <a:bodyPr/>
                    <a:lstStyle/>
                    <a:p>
                      <a:pPr algn="ctr"/>
                      <a:r>
                        <a:rPr lang="nb-NO" sz="1200" dirty="0"/>
                        <a:t>11,4</a:t>
                      </a:r>
                    </a:p>
                  </a:txBody>
                  <a:tcPr/>
                </a:tc>
                <a:extLst>
                  <a:ext uri="{0D108BD9-81ED-4DB2-BD59-A6C34878D82A}">
                    <a16:rowId xmlns:a16="http://schemas.microsoft.com/office/drawing/2014/main" val="24486231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Jordbruksareal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33,2</a:t>
                      </a:r>
                    </a:p>
                  </a:txBody>
                  <a:tcPr/>
                </a:tc>
                <a:extLst>
                  <a:ext uri="{0D108BD9-81ED-4DB2-BD59-A6C34878D82A}">
                    <a16:rowId xmlns:a16="http://schemas.microsoft.com/office/drawing/2014/main" val="2180202923"/>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Vernet areal</a:t>
                      </a:r>
                    </a:p>
                  </a:txBody>
                  <a:tcPr/>
                </a:tc>
                <a:tc>
                  <a:txBody>
                    <a:bodyPr/>
                    <a:lstStyle/>
                    <a:p>
                      <a:pPr algn="ctr"/>
                      <a:r>
                        <a:rPr lang="nb-NO" sz="1200" dirty="0"/>
                        <a:t>31,2</a:t>
                      </a:r>
                    </a:p>
                  </a:txBody>
                  <a:tcPr/>
                </a:tc>
                <a:extLst>
                  <a:ext uri="{0D108BD9-81ED-4DB2-BD59-A6C34878D82A}">
                    <a16:rowId xmlns:a16="http://schemas.microsoft.com/office/drawing/2014/main" val="368672057"/>
                  </a:ext>
                </a:extLst>
              </a:tr>
            </a:tbl>
          </a:graphicData>
        </a:graphic>
      </p:graphicFrame>
      <p:graphicFrame>
        <p:nvGraphicFramePr>
          <p:cNvPr id="10" name="Tabell 9" descr="Tabell som viser tjenester i kommunen."/>
          <p:cNvGraphicFramePr>
            <a:graphicFrameLocks noGrp="1"/>
          </p:cNvGraphicFramePr>
          <p:nvPr>
            <p:extLst>
              <p:ext uri="{D42A27DB-BD31-4B8C-83A1-F6EECF244321}">
                <p14:modId xmlns:p14="http://schemas.microsoft.com/office/powerpoint/2010/main" val="1371002945"/>
              </p:ext>
            </p:extLst>
          </p:nvPr>
        </p:nvGraphicFramePr>
        <p:xfrm>
          <a:off x="748169" y="3843728"/>
          <a:ext cx="3986158" cy="1876242"/>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dirty="0"/>
                        <a:t>Tjenester</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Barneskoler</a:t>
                      </a:r>
                    </a:p>
                  </a:txBody>
                  <a:tcPr/>
                </a:tc>
                <a:tc>
                  <a:txBody>
                    <a:bodyPr/>
                    <a:lstStyle/>
                    <a:p>
                      <a:pPr algn="ctr"/>
                      <a:r>
                        <a:rPr lang="nb-NO" sz="1200" dirty="0">
                          <a:solidFill>
                            <a:schemeClr val="tx1"/>
                          </a:solidFill>
                        </a:rPr>
                        <a:t>3 (790</a:t>
                      </a:r>
                      <a:r>
                        <a:rPr lang="nb-NO" sz="1200" baseline="0" dirty="0">
                          <a:solidFill>
                            <a:schemeClr val="tx1"/>
                          </a:solidFill>
                        </a:rPr>
                        <a:t> elever)</a:t>
                      </a:r>
                      <a:endParaRPr lang="nb-NO" sz="1200" dirty="0">
                        <a:solidFill>
                          <a:schemeClr val="tx1"/>
                        </a:solidFill>
                      </a:endParaRPr>
                    </a:p>
                  </a:txBody>
                  <a:tcPr/>
                </a:tc>
                <a:extLst>
                  <a:ext uri="{0D108BD9-81ED-4DB2-BD59-A6C34878D82A}">
                    <a16:rowId xmlns:a16="http://schemas.microsoft.com/office/drawing/2014/main" val="3696038960"/>
                  </a:ext>
                </a:extLst>
              </a:tr>
              <a:tr h="312707">
                <a:tc>
                  <a:txBody>
                    <a:bodyPr/>
                    <a:lstStyle/>
                    <a:p>
                      <a:r>
                        <a:rPr lang="nb-NO" sz="1200" dirty="0"/>
                        <a:t>Ungdomsskoler</a:t>
                      </a:r>
                    </a:p>
                  </a:txBody>
                  <a:tcPr/>
                </a:tc>
                <a:tc>
                  <a:txBody>
                    <a:bodyPr/>
                    <a:lstStyle/>
                    <a:p>
                      <a:pPr algn="ctr"/>
                      <a:r>
                        <a:rPr lang="nb-NO" sz="1200" dirty="0">
                          <a:solidFill>
                            <a:schemeClr val="tx1"/>
                          </a:solidFill>
                        </a:rPr>
                        <a:t>2 (368 elever)</a:t>
                      </a:r>
                    </a:p>
                  </a:txBody>
                  <a:tcPr/>
                </a:tc>
                <a:extLst>
                  <a:ext uri="{0D108BD9-81ED-4DB2-BD59-A6C34878D82A}">
                    <a16:rowId xmlns:a16="http://schemas.microsoft.com/office/drawing/2014/main" val="291333389"/>
                  </a:ext>
                </a:extLst>
              </a:tr>
              <a:tr h="312707">
                <a:tc>
                  <a:txBody>
                    <a:bodyPr/>
                    <a:lstStyle/>
                    <a:p>
                      <a:r>
                        <a:rPr lang="nb-NO" sz="1200" dirty="0"/>
                        <a:t>Videregående skoler</a:t>
                      </a:r>
                    </a:p>
                  </a:txBody>
                  <a:tcPr/>
                </a:tc>
                <a:tc>
                  <a:txBody>
                    <a:bodyPr/>
                    <a:lstStyle/>
                    <a:p>
                      <a:pPr algn="ctr"/>
                      <a:r>
                        <a:rPr lang="nb-NO" sz="1200" dirty="0">
                          <a:solidFill>
                            <a:schemeClr val="tx1"/>
                          </a:solidFill>
                        </a:rPr>
                        <a:t>Eilert Sundt </a:t>
                      </a:r>
                      <a:r>
                        <a:rPr lang="nb-NO" sz="1200" dirty="0" err="1">
                          <a:solidFill>
                            <a:schemeClr val="tx1"/>
                          </a:solidFill>
                        </a:rPr>
                        <a:t>vgs</a:t>
                      </a:r>
                      <a:endParaRPr lang="nb-NO" sz="1200" dirty="0">
                        <a:solidFill>
                          <a:schemeClr val="tx1"/>
                        </a:solidFill>
                      </a:endParaRP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Tannklinikk</a:t>
                      </a:r>
                    </a:p>
                  </a:txBody>
                  <a:tcPr/>
                </a:tc>
                <a:tc>
                  <a:txBody>
                    <a:bodyPr/>
                    <a:lstStyle/>
                    <a:p>
                      <a:pPr algn="ctr"/>
                      <a:r>
                        <a:rPr lang="nb-NO" sz="1200" dirty="0">
                          <a:solidFill>
                            <a:schemeClr val="tx1"/>
                          </a:solidFill>
                        </a:rPr>
                        <a:t>Farsund</a:t>
                      </a:r>
                    </a:p>
                  </a:txBody>
                  <a:tcPr/>
                </a:tc>
                <a:extLst>
                  <a:ext uri="{0D108BD9-81ED-4DB2-BD59-A6C34878D82A}">
                    <a16:rowId xmlns:a16="http://schemas.microsoft.com/office/drawing/2014/main" val="3931694125"/>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Fylkesvei (km)</a:t>
                      </a:r>
                    </a:p>
                  </a:txBody>
                  <a:tcPr/>
                </a:tc>
                <a:tc>
                  <a:txBody>
                    <a:bodyPr/>
                    <a:lstStyle/>
                    <a:p>
                      <a:pPr algn="ctr"/>
                      <a:r>
                        <a:rPr lang="nb-NO" sz="1200" dirty="0"/>
                        <a:t>162</a:t>
                      </a:r>
                    </a:p>
                  </a:txBody>
                  <a:tcPr/>
                </a:tc>
                <a:extLst>
                  <a:ext uri="{0D108BD9-81ED-4DB2-BD59-A6C34878D82A}">
                    <a16:rowId xmlns:a16="http://schemas.microsoft.com/office/drawing/2014/main" val="2404607909"/>
                  </a:ext>
                </a:extLst>
              </a:tr>
            </a:tbl>
          </a:graphicData>
        </a:graphic>
      </p:graphicFrame>
      <p:graphicFrame>
        <p:nvGraphicFramePr>
          <p:cNvPr id="9" name="Tabell 8" descr="Nøkkelinformasjon om befolkningen i kommunen."/>
          <p:cNvGraphicFramePr>
            <a:graphicFrameLocks noGrp="1"/>
          </p:cNvGraphicFramePr>
          <p:nvPr>
            <p:extLst>
              <p:ext uri="{D42A27DB-BD31-4B8C-83A1-F6EECF244321}">
                <p14:modId xmlns:p14="http://schemas.microsoft.com/office/powerpoint/2010/main" val="2663308150"/>
              </p:ext>
            </p:extLst>
          </p:nvPr>
        </p:nvGraphicFramePr>
        <p:xfrm>
          <a:off x="4992520" y="1354711"/>
          <a:ext cx="3986158" cy="2188949"/>
        </p:xfrm>
        <a:graphic>
          <a:graphicData uri="http://schemas.openxmlformats.org/drawingml/2006/table">
            <a:tbl>
              <a:tblPr firstRow="1" bandRow="1">
                <a:tableStyleId>{7DF18680-E054-41AD-8BC1-D1AEF772440D}</a:tableStyleId>
              </a:tblPr>
              <a:tblGrid>
                <a:gridCol w="1993079">
                  <a:extLst>
                    <a:ext uri="{9D8B030D-6E8A-4147-A177-3AD203B41FA5}">
                      <a16:colId xmlns:a16="http://schemas.microsoft.com/office/drawing/2014/main" val="1134397318"/>
                    </a:ext>
                  </a:extLst>
                </a:gridCol>
                <a:gridCol w="1993079">
                  <a:extLst>
                    <a:ext uri="{9D8B030D-6E8A-4147-A177-3AD203B41FA5}">
                      <a16:colId xmlns:a16="http://schemas.microsoft.com/office/drawing/2014/main" val="4088212826"/>
                    </a:ext>
                  </a:extLst>
                </a:gridCol>
              </a:tblGrid>
              <a:tr h="312707">
                <a:tc gridSpan="2">
                  <a:txBody>
                    <a:bodyPr/>
                    <a:lstStyle/>
                    <a:p>
                      <a:pPr algn="ctr"/>
                      <a:r>
                        <a:rPr lang="nb-NO" sz="1200"/>
                        <a:t>Folk</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a:t>Folketall</a:t>
                      </a:r>
                    </a:p>
                  </a:txBody>
                  <a:tcPr/>
                </a:tc>
                <a:tc>
                  <a:txBody>
                    <a:bodyPr/>
                    <a:lstStyle/>
                    <a:p>
                      <a:pPr algn="ctr"/>
                      <a:r>
                        <a:rPr lang="nb-NO" sz="1200" dirty="0"/>
                        <a:t>9</a:t>
                      </a:r>
                      <a:r>
                        <a:rPr lang="nb-NO" sz="1200" baseline="0" dirty="0"/>
                        <a:t> 880</a:t>
                      </a:r>
                      <a:endParaRPr lang="nb-NO" sz="1200" dirty="0"/>
                    </a:p>
                  </a:txBody>
                  <a:tcPr/>
                </a:tc>
                <a:extLst>
                  <a:ext uri="{0D108BD9-81ED-4DB2-BD59-A6C34878D82A}">
                    <a16:rowId xmlns:a16="http://schemas.microsoft.com/office/drawing/2014/main" val="3696038960"/>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kvinner</a:t>
                      </a:r>
                    </a:p>
                  </a:txBody>
                  <a:tcPr/>
                </a:tc>
                <a:tc>
                  <a:txBody>
                    <a:bodyPr/>
                    <a:lstStyle/>
                    <a:p>
                      <a:pPr algn="ctr"/>
                      <a:r>
                        <a:rPr lang="nb-NO" sz="1200" dirty="0"/>
                        <a:t>49,8 (Agder:</a:t>
                      </a:r>
                      <a:r>
                        <a:rPr lang="nb-NO" sz="1200" baseline="0" dirty="0"/>
                        <a:t> </a:t>
                      </a:r>
                      <a:r>
                        <a:rPr lang="nb-NO" sz="1200" dirty="0"/>
                        <a:t>49,7)</a:t>
                      </a:r>
                    </a:p>
                  </a:txBody>
                  <a:tcPr/>
                </a:tc>
                <a:extLst>
                  <a:ext uri="{0D108BD9-81ED-4DB2-BD59-A6C34878D82A}">
                    <a16:rowId xmlns:a16="http://schemas.microsoft.com/office/drawing/2014/main" val="29133338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Andel i tettsted (SSB)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dirty="0"/>
                        <a:t>68 %</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t>Gjennomsnittsalder</a:t>
                      </a:r>
                    </a:p>
                  </a:txBody>
                  <a:tcPr/>
                </a:tc>
                <a:tc>
                  <a:txBody>
                    <a:bodyPr/>
                    <a:lstStyle/>
                    <a:p>
                      <a:pPr algn="ctr"/>
                      <a:r>
                        <a:rPr lang="nb-NO" sz="1200" baseline="0" dirty="0"/>
                        <a:t>menn 42,2 - kvinner</a:t>
                      </a:r>
                      <a:r>
                        <a:rPr lang="nb-NO" sz="1200" dirty="0"/>
                        <a:t> 43,5 </a:t>
                      </a:r>
                    </a:p>
                  </a:txBody>
                  <a:tcPr/>
                </a:tc>
                <a:extLst>
                  <a:ext uri="{0D108BD9-81ED-4DB2-BD59-A6C34878D82A}">
                    <a16:rowId xmlns:a16="http://schemas.microsoft.com/office/drawing/2014/main" val="3931694125"/>
                  </a:ext>
                </a:extLst>
              </a:tr>
              <a:tr h="312707">
                <a:tc>
                  <a:txBody>
                    <a:bodyPr/>
                    <a:lstStyle/>
                    <a:p>
                      <a:r>
                        <a:rPr lang="nb-NO" sz="1200"/>
                        <a:t>Forventet levealder</a:t>
                      </a:r>
                    </a:p>
                  </a:txBody>
                  <a:tcPr/>
                </a:tc>
                <a:tc>
                  <a:txBody>
                    <a:bodyPr/>
                    <a:lstStyle/>
                    <a:p>
                      <a:pPr algn="ctr"/>
                      <a:r>
                        <a:rPr lang="nb-NO" sz="1200" dirty="0">
                          <a:solidFill>
                            <a:schemeClr val="tx1"/>
                          </a:solidFill>
                        </a:rPr>
                        <a:t>menn 80,0 - kvinner 84,6</a:t>
                      </a:r>
                    </a:p>
                  </a:txBody>
                  <a:tcPr/>
                </a:tc>
                <a:extLst>
                  <a:ext uri="{0D108BD9-81ED-4DB2-BD59-A6C34878D82A}">
                    <a16:rowId xmlns:a16="http://schemas.microsoft.com/office/drawing/2014/main" val="2448623123"/>
                  </a:ext>
                </a:extLst>
              </a:tr>
              <a:tr h="312707">
                <a:tc>
                  <a:txBody>
                    <a:bodyPr/>
                    <a:lstStyle/>
                    <a:p>
                      <a:pPr lvl="0">
                        <a:buNone/>
                      </a:pPr>
                      <a:r>
                        <a:rPr lang="nb-NO" sz="1200" b="0" u="none" strike="noStrike" noProof="0" dirty="0"/>
                        <a:t>Personer per husholdning</a:t>
                      </a:r>
                      <a:endParaRPr lang="nb-NO" dirty="0"/>
                    </a:p>
                  </a:txBody>
                  <a:tcPr/>
                </a:tc>
                <a:tc>
                  <a:txBody>
                    <a:bodyPr/>
                    <a:lstStyle/>
                    <a:p>
                      <a:pPr lvl="0" algn="ctr">
                        <a:buNone/>
                      </a:pPr>
                      <a:r>
                        <a:rPr lang="nb-NO" sz="1200" b="0" u="none" strike="noStrike" noProof="0">
                          <a:solidFill>
                            <a:schemeClr val="tx1"/>
                          </a:solidFill>
                        </a:rPr>
                        <a:t>2,12 </a:t>
                      </a:r>
                      <a:r>
                        <a:rPr lang="nb-NO" sz="1200" b="0" u="none" strike="noStrike" noProof="0" dirty="0">
                          <a:solidFill>
                            <a:schemeClr val="tx1"/>
                          </a:solidFill>
                        </a:rPr>
                        <a:t>(Agder</a:t>
                      </a:r>
                      <a:r>
                        <a:rPr lang="nb-NO" sz="1200" b="0" u="none" strike="noStrike" noProof="0">
                          <a:solidFill>
                            <a:schemeClr val="tx1"/>
                          </a:solidFill>
                        </a:rPr>
                        <a:t>: 2,10)</a:t>
                      </a:r>
                      <a:endParaRPr lang="nb-NO" dirty="0">
                        <a:solidFill>
                          <a:schemeClr val="tx1"/>
                        </a:solidFill>
                      </a:endParaRPr>
                    </a:p>
                  </a:txBody>
                  <a:tcPr/>
                </a:tc>
                <a:extLst>
                  <a:ext uri="{0D108BD9-81ED-4DB2-BD59-A6C34878D82A}">
                    <a16:rowId xmlns:a16="http://schemas.microsoft.com/office/drawing/2014/main" val="430348023"/>
                  </a:ext>
                </a:extLst>
              </a:tr>
            </a:tbl>
          </a:graphicData>
        </a:graphic>
      </p:graphicFrame>
      <p:graphicFrame>
        <p:nvGraphicFramePr>
          <p:cNvPr id="8" name="Tabell 7" descr="Tabell som viser nøkkelinformasjon om kommunen."/>
          <p:cNvGraphicFramePr>
            <a:graphicFrameLocks noGrp="1"/>
          </p:cNvGraphicFramePr>
          <p:nvPr>
            <p:extLst>
              <p:ext uri="{D42A27DB-BD31-4B8C-83A1-F6EECF244321}">
                <p14:modId xmlns:p14="http://schemas.microsoft.com/office/powerpoint/2010/main" val="1334584304"/>
              </p:ext>
            </p:extLst>
          </p:nvPr>
        </p:nvGraphicFramePr>
        <p:xfrm>
          <a:off x="4992520" y="3843728"/>
          <a:ext cx="3986158" cy="1876242"/>
        </p:xfrm>
        <a:graphic>
          <a:graphicData uri="http://schemas.openxmlformats.org/drawingml/2006/table">
            <a:tbl>
              <a:tblPr firstRow="1" bandRow="1">
                <a:tableStyleId>{7DF18680-E054-41AD-8BC1-D1AEF772440D}</a:tableStyleId>
              </a:tblPr>
              <a:tblGrid>
                <a:gridCol w="2067703">
                  <a:extLst>
                    <a:ext uri="{9D8B030D-6E8A-4147-A177-3AD203B41FA5}">
                      <a16:colId xmlns:a16="http://schemas.microsoft.com/office/drawing/2014/main" val="1134397318"/>
                    </a:ext>
                  </a:extLst>
                </a:gridCol>
                <a:gridCol w="1918455">
                  <a:extLst>
                    <a:ext uri="{9D8B030D-6E8A-4147-A177-3AD203B41FA5}">
                      <a16:colId xmlns:a16="http://schemas.microsoft.com/office/drawing/2014/main" val="4088212826"/>
                    </a:ext>
                  </a:extLst>
                </a:gridCol>
              </a:tblGrid>
              <a:tr h="312707">
                <a:tc gridSpan="2">
                  <a:txBody>
                    <a:bodyPr/>
                    <a:lstStyle/>
                    <a:p>
                      <a:pPr algn="ctr"/>
                      <a:r>
                        <a:rPr lang="nb-NO" sz="1200" dirty="0"/>
                        <a:t>Samfunn</a:t>
                      </a:r>
                    </a:p>
                  </a:txBody>
                  <a:tcPr/>
                </a:tc>
                <a:tc hMerge="1">
                  <a:txBody>
                    <a:bodyPr/>
                    <a:lstStyle/>
                    <a:p>
                      <a:pPr algn="ctr"/>
                      <a:endParaRPr lang="nb-NO" sz="1200" baseline="30000"/>
                    </a:p>
                  </a:txBody>
                  <a:tcPr/>
                </a:tc>
                <a:extLst>
                  <a:ext uri="{0D108BD9-81ED-4DB2-BD59-A6C34878D82A}">
                    <a16:rowId xmlns:a16="http://schemas.microsoft.com/office/drawing/2014/main" val="926821803"/>
                  </a:ext>
                </a:extLst>
              </a:tr>
              <a:tr h="312707">
                <a:tc>
                  <a:txBody>
                    <a:bodyPr/>
                    <a:lstStyle/>
                    <a:p>
                      <a:r>
                        <a:rPr lang="nb-NO" sz="1200" dirty="0"/>
                        <a:t>Administrasjonssenter</a:t>
                      </a:r>
                    </a:p>
                  </a:txBody>
                  <a:tcPr/>
                </a:tc>
                <a:tc>
                  <a:txBody>
                    <a:bodyPr/>
                    <a:lstStyle/>
                    <a:p>
                      <a:pPr algn="ctr"/>
                      <a:r>
                        <a:rPr lang="nb-NO" sz="1200" dirty="0">
                          <a:solidFill>
                            <a:schemeClr val="tx1"/>
                          </a:solidFill>
                        </a:rPr>
                        <a:t>Farsund</a:t>
                      </a:r>
                    </a:p>
                  </a:txBody>
                  <a:tcPr/>
                </a:tc>
                <a:extLst>
                  <a:ext uri="{0D108BD9-81ED-4DB2-BD59-A6C34878D82A}">
                    <a16:rowId xmlns:a16="http://schemas.microsoft.com/office/drawing/2014/main" val="3696038960"/>
                  </a:ext>
                </a:extLst>
              </a:tr>
              <a:tr h="312707">
                <a:tc>
                  <a:txBody>
                    <a:bodyPr/>
                    <a:lstStyle/>
                    <a:p>
                      <a:r>
                        <a:rPr lang="nb-NO" sz="1200" dirty="0"/>
                        <a:t>Interkommunalt politisk</a:t>
                      </a:r>
                      <a:r>
                        <a:rPr lang="nb-NO" sz="1200" baseline="0" dirty="0"/>
                        <a:t> råd</a:t>
                      </a:r>
                      <a:endParaRPr lang="nb-NO" sz="1200" dirty="0"/>
                    </a:p>
                  </a:txBody>
                  <a:tcPr/>
                </a:tc>
                <a:tc>
                  <a:txBody>
                    <a:bodyPr/>
                    <a:lstStyle/>
                    <a:p>
                      <a:pPr algn="ctr"/>
                      <a:r>
                        <a:rPr lang="nb-NO" sz="1200" dirty="0"/>
                        <a:t>Lister</a:t>
                      </a:r>
                    </a:p>
                  </a:txBody>
                  <a:tcPr/>
                </a:tc>
                <a:extLst>
                  <a:ext uri="{0D108BD9-81ED-4DB2-BD59-A6C34878D82A}">
                    <a16:rowId xmlns:a16="http://schemas.microsoft.com/office/drawing/2014/main" val="291333389"/>
                  </a:ext>
                </a:extLst>
              </a:tr>
              <a:tr h="312707">
                <a:tc>
                  <a:txBody>
                    <a:bodyPr/>
                    <a:lstStyle/>
                    <a:p>
                      <a:r>
                        <a:rPr lang="nb-NO" sz="1200" dirty="0"/>
                        <a:t>Sentralitetsklasse</a:t>
                      </a:r>
                    </a:p>
                  </a:txBody>
                  <a:tcPr/>
                </a:tc>
                <a:tc>
                  <a:txBody>
                    <a:bodyPr/>
                    <a:lstStyle/>
                    <a:p>
                      <a:pPr algn="ctr"/>
                      <a:r>
                        <a:rPr lang="nb-NO" sz="1200" dirty="0"/>
                        <a:t>4</a:t>
                      </a:r>
                    </a:p>
                  </a:txBody>
                  <a:tcPr/>
                </a:tc>
                <a:extLst>
                  <a:ext uri="{0D108BD9-81ED-4DB2-BD59-A6C34878D82A}">
                    <a16:rowId xmlns:a16="http://schemas.microsoft.com/office/drawing/2014/main" val="3873297019"/>
                  </a:ext>
                </a:extLst>
              </a:tr>
              <a:tr h="3127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err="1"/>
                        <a:t>Distriktsindeks</a:t>
                      </a:r>
                      <a:endParaRPr lang="nb-NO" sz="1200"/>
                    </a:p>
                  </a:txBody>
                  <a:tcPr/>
                </a:tc>
                <a:tc>
                  <a:txBody>
                    <a:bodyPr/>
                    <a:lstStyle/>
                    <a:p>
                      <a:pPr algn="ctr"/>
                      <a:r>
                        <a:rPr lang="nb-NO" sz="1200" dirty="0"/>
                        <a:t>54,3</a:t>
                      </a:r>
                    </a:p>
                  </a:txBody>
                  <a:tcPr/>
                </a:tc>
                <a:extLst>
                  <a:ext uri="{0D108BD9-81ED-4DB2-BD59-A6C34878D82A}">
                    <a16:rowId xmlns:a16="http://schemas.microsoft.com/office/drawing/2014/main" val="3931694125"/>
                  </a:ext>
                </a:extLst>
              </a:tr>
              <a:tr h="312707">
                <a:tc>
                  <a:txBody>
                    <a:bodyPr/>
                    <a:lstStyle/>
                    <a:p>
                      <a:r>
                        <a:rPr lang="nb-NO" sz="1200" dirty="0"/>
                        <a:t>BA-område</a:t>
                      </a:r>
                    </a:p>
                  </a:txBody>
                  <a:tcPr/>
                </a:tc>
                <a:tc>
                  <a:txBody>
                    <a:bodyPr/>
                    <a:lstStyle/>
                    <a:p>
                      <a:pPr algn="ctr"/>
                      <a:r>
                        <a:rPr lang="nb-NO" sz="1200" dirty="0"/>
                        <a:t>BA46 Lyngdal</a:t>
                      </a:r>
                    </a:p>
                  </a:txBody>
                  <a:tcPr/>
                </a:tc>
                <a:extLst>
                  <a:ext uri="{0D108BD9-81ED-4DB2-BD59-A6C34878D82A}">
                    <a16:rowId xmlns:a16="http://schemas.microsoft.com/office/drawing/2014/main" val="2448623123"/>
                  </a:ext>
                </a:extLst>
              </a:tr>
            </a:tbl>
          </a:graphicData>
        </a:graphic>
      </p:graphicFrame>
      <p:pic>
        <p:nvPicPr>
          <p:cNvPr id="4" name="Bilde 3" descr="Kart over kommun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6871" y="223934"/>
            <a:ext cx="2833396" cy="5661999"/>
          </a:xfrm>
          <a:prstGeom prst="rect">
            <a:avLst/>
          </a:prstGeom>
        </p:spPr>
      </p:pic>
    </p:spTree>
    <p:extLst>
      <p:ext uri="{BB962C8B-B14F-4D97-AF65-F5344CB8AC3E}">
        <p14:creationId xmlns:p14="http://schemas.microsoft.com/office/powerpoint/2010/main" val="138038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19866" y="309869"/>
            <a:ext cx="10153651" cy="685606"/>
          </a:xfrm>
        </p:spPr>
        <p:txBody>
          <a:bodyPr/>
          <a:lstStyle/>
          <a:p>
            <a:r>
              <a:rPr lang="nb-NO" dirty="0"/>
              <a:t>Klimagassutslipp</a:t>
            </a:r>
          </a:p>
        </p:txBody>
      </p:sp>
      <p:sp>
        <p:nvSpPr>
          <p:cNvPr id="3" name="Plassholder for innhold 2"/>
          <p:cNvSpPr>
            <a:spLocks noGrp="1"/>
          </p:cNvSpPr>
          <p:nvPr>
            <p:ph idx="1"/>
          </p:nvPr>
        </p:nvSpPr>
        <p:spPr>
          <a:xfrm>
            <a:off x="472273" y="1348079"/>
            <a:ext cx="3479967" cy="3792881"/>
          </a:xfrm>
        </p:spPr>
        <p:txBody>
          <a:bodyPr/>
          <a:lstStyle/>
          <a:p>
            <a:r>
              <a:rPr lang="nb-NO" sz="2000" dirty="0"/>
              <a:t>Regionplan Agder har mål om at årlige utslipp skal reduseres med  55 % i 2030 sammenlignet med 2017.</a:t>
            </a:r>
          </a:p>
          <a:p>
            <a:endParaRPr lang="nb-NO" sz="800" dirty="0"/>
          </a:p>
          <a:p>
            <a:r>
              <a:rPr lang="nb-NO" sz="2000" dirty="0"/>
              <a:t>Historiske utslipp fram til 2023 </a:t>
            </a:r>
            <a:r>
              <a:rPr lang="nb-NO" sz="2000"/>
              <a:t>ligger over </a:t>
            </a:r>
            <a:r>
              <a:rPr lang="nb-NO" sz="2000" dirty="0" err="1"/>
              <a:t>målbanen</a:t>
            </a:r>
            <a:r>
              <a:rPr lang="nb-NO" sz="2000" dirty="0"/>
              <a:t> som må følges for å redusere utslippene med 55 % i 2030 sammenlignet med utslipp i 2017.</a:t>
            </a:r>
          </a:p>
        </p:txBody>
      </p:sp>
      <p:sp>
        <p:nvSpPr>
          <p:cNvPr id="5" name="TekstSylinder 4"/>
          <p:cNvSpPr txBox="1"/>
          <p:nvPr/>
        </p:nvSpPr>
        <p:spPr>
          <a:xfrm>
            <a:off x="7378262" y="6357399"/>
            <a:ext cx="4653455" cy="307777"/>
          </a:xfrm>
          <a:prstGeom prst="rect">
            <a:avLst/>
          </a:prstGeom>
          <a:noFill/>
        </p:spPr>
        <p:txBody>
          <a:bodyPr wrap="square" rtlCol="0">
            <a:spAutoFit/>
          </a:bodyPr>
          <a:lstStyle/>
          <a:p>
            <a:pPr algn="l"/>
            <a:r>
              <a:rPr lang="nb-NO" sz="1400" dirty="0"/>
              <a:t>Tonn CO</a:t>
            </a:r>
            <a:r>
              <a:rPr lang="nb-NO" sz="1400" baseline="30000" dirty="0"/>
              <a:t>2</a:t>
            </a:r>
            <a:r>
              <a:rPr lang="nb-NO" sz="1400" dirty="0"/>
              <a:t>, inkl. kvotepliktige utslipp, referanseår 2017</a:t>
            </a:r>
          </a:p>
        </p:txBody>
      </p:sp>
      <p:sp>
        <p:nvSpPr>
          <p:cNvPr id="4" name="TekstSylinder 3">
            <a:extLst>
              <a:ext uri="{FF2B5EF4-FFF2-40B4-BE49-F238E27FC236}">
                <a16:creationId xmlns:a16="http://schemas.microsoft.com/office/drawing/2014/main" id="{056DB5AC-DFD9-A8B6-C8C9-49F112BDAFF0}"/>
              </a:ext>
            </a:extLst>
          </p:cNvPr>
          <p:cNvSpPr txBox="1"/>
          <p:nvPr/>
        </p:nvSpPr>
        <p:spPr>
          <a:xfrm>
            <a:off x="560506" y="5308898"/>
            <a:ext cx="2887512" cy="369332"/>
          </a:xfrm>
          <a:prstGeom prst="rect">
            <a:avLst/>
          </a:prstGeom>
          <a:noFill/>
        </p:spPr>
        <p:txBody>
          <a:bodyPr wrap="square" rtlCol="0">
            <a:spAutoFit/>
          </a:bodyPr>
          <a:lstStyle/>
          <a:p>
            <a:pPr algn="l"/>
            <a:r>
              <a:rPr lang="nb-NO" dirty="0">
                <a:hlinkClick r:id="rId3"/>
              </a:rPr>
              <a:t>Rapport klimagassutslipp</a:t>
            </a:r>
            <a:endParaRPr lang="nb-NO" dirty="0"/>
          </a:p>
        </p:txBody>
      </p:sp>
      <p:graphicFrame>
        <p:nvGraphicFramePr>
          <p:cNvPr id="6" name="Diagram 5" descr="Linjediagram som viser historiske klimagassutslipp fra 2009. Målbane som viser hvor mye utslipp må reduseres år for år fram til 2030 for å få en reduksjon på 55 prosent fra 2017.">
            <a:extLst>
              <a:ext uri="{FF2B5EF4-FFF2-40B4-BE49-F238E27FC236}">
                <a16:creationId xmlns:a16="http://schemas.microsoft.com/office/drawing/2014/main" id="{1E3D24D5-ECA8-2112-3BDB-77C5B304C82F}"/>
              </a:ext>
            </a:extLst>
          </p:cNvPr>
          <p:cNvGraphicFramePr>
            <a:graphicFrameLocks/>
          </p:cNvGraphicFramePr>
          <p:nvPr>
            <p:extLst>
              <p:ext uri="{D42A27DB-BD31-4B8C-83A1-F6EECF244321}">
                <p14:modId xmlns:p14="http://schemas.microsoft.com/office/powerpoint/2010/main" val="652585456"/>
              </p:ext>
            </p:extLst>
          </p:nvPr>
        </p:nvGraphicFramePr>
        <p:xfrm>
          <a:off x="4503791" y="1348079"/>
          <a:ext cx="7599046" cy="42367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465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40377" y="247517"/>
            <a:ext cx="5883940" cy="685606"/>
          </a:xfrm>
        </p:spPr>
        <p:txBody>
          <a:bodyPr/>
          <a:lstStyle/>
          <a:p>
            <a:r>
              <a:rPr lang="nb-NO" dirty="0"/>
              <a:t>Arealressurser</a:t>
            </a:r>
          </a:p>
        </p:txBody>
      </p:sp>
      <p:sp>
        <p:nvSpPr>
          <p:cNvPr id="16" name="TekstSylinder 15">
            <a:extLst>
              <a:ext uri="{FF2B5EF4-FFF2-40B4-BE49-F238E27FC236}">
                <a16:creationId xmlns:a16="http://schemas.microsoft.com/office/drawing/2014/main" id="{01B63842-A613-4DE2-23CF-65894B874DE1}"/>
              </a:ext>
            </a:extLst>
          </p:cNvPr>
          <p:cNvSpPr txBox="1"/>
          <p:nvPr/>
        </p:nvSpPr>
        <p:spPr>
          <a:xfrm>
            <a:off x="446522" y="1118702"/>
            <a:ext cx="5274340" cy="1200329"/>
          </a:xfrm>
          <a:prstGeom prst="rect">
            <a:avLst/>
          </a:prstGeom>
          <a:noFill/>
        </p:spPr>
        <p:txBody>
          <a:bodyPr wrap="square" rtlCol="0">
            <a:spAutoFit/>
          </a:bodyPr>
          <a:lstStyle/>
          <a:p>
            <a:pPr algn="l"/>
            <a:r>
              <a:rPr lang="nb-NO" b="0" i="0" dirty="0">
                <a:solidFill>
                  <a:srgbClr val="000000"/>
                </a:solidFill>
                <a:effectLst/>
                <a:latin typeface="Arial" panose="020B0604020202020204" pitchFamily="34" charset="0"/>
              </a:rPr>
              <a:t>Per 2022 er 47</a:t>
            </a:r>
            <a:r>
              <a:rPr lang="nb-NO" dirty="0">
                <a:solidFill>
                  <a:srgbClr val="000000"/>
                </a:solidFill>
                <a:latin typeface="Arial" panose="020B0604020202020204" pitchFamily="34" charset="0"/>
              </a:rPr>
              <a:t> </a:t>
            </a:r>
            <a:r>
              <a:rPr lang="nb-NO" b="0" i="0" dirty="0">
                <a:solidFill>
                  <a:srgbClr val="000000"/>
                </a:solidFill>
                <a:effectLst/>
                <a:latin typeface="Arial" panose="020B0604020202020204" pitchFamily="34" charset="0"/>
              </a:rPr>
              <a:t>% av Farsund kommune sitt areal hav, 32 % skog, 8 % åpen fastmark, 1,8 % myr, mens fulldyrka jord utgjør 4,8 %. Bebygd areal og samferdsel utgjør til sammen 3,4 %. </a:t>
            </a:r>
            <a:endParaRPr lang="nb-NO" dirty="0"/>
          </a:p>
        </p:txBody>
      </p:sp>
      <p:pic>
        <p:nvPicPr>
          <p:cNvPr id="5" name="Bilde 4" descr="Stolpediagram som viser antall dekar per arealtype i kommunen.">
            <a:extLst>
              <a:ext uri="{FF2B5EF4-FFF2-40B4-BE49-F238E27FC236}">
                <a16:creationId xmlns:a16="http://schemas.microsoft.com/office/drawing/2014/main" id="{1AFC3039-244B-AF06-5AB2-9FC1A85B6D34}"/>
              </a:ext>
            </a:extLst>
          </p:cNvPr>
          <p:cNvPicPr>
            <a:picLocks noChangeAspect="1"/>
          </p:cNvPicPr>
          <p:nvPr/>
        </p:nvPicPr>
        <p:blipFill>
          <a:blip r:embed="rId3"/>
          <a:stretch>
            <a:fillRect/>
          </a:stretch>
        </p:blipFill>
        <p:spPr>
          <a:xfrm>
            <a:off x="446522" y="2752165"/>
            <a:ext cx="5086350" cy="3048000"/>
          </a:xfrm>
          <a:prstGeom prst="rect">
            <a:avLst/>
          </a:prstGeom>
        </p:spPr>
      </p:pic>
      <p:sp>
        <p:nvSpPr>
          <p:cNvPr id="7" name="Plassholder for innhold 2"/>
          <p:cNvSpPr txBox="1">
            <a:spLocks/>
          </p:cNvSpPr>
          <p:nvPr/>
        </p:nvSpPr>
        <p:spPr>
          <a:xfrm>
            <a:off x="6072554" y="1178336"/>
            <a:ext cx="5672924" cy="1140695"/>
          </a:xfrm>
          <a:prstGeom prst="rect">
            <a:avLst/>
          </a:prstGeom>
          <a:solidFill>
            <a:schemeClr val="bg1">
              <a:alpha val="28000"/>
            </a:schemeClr>
          </a:solidFill>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1800" dirty="0"/>
              <a:t>Ca. 3 % av arealet i Farsund er vernet etter naturmangfoldloven. </a:t>
            </a:r>
          </a:p>
          <a:p>
            <a:pPr marL="0" indent="0">
              <a:buNone/>
            </a:pPr>
            <a:r>
              <a:rPr lang="nb-NO" sz="1800" dirty="0"/>
              <a:t>Samlet for Agder er 16,3 % av arealet vernet. </a:t>
            </a:r>
          </a:p>
        </p:txBody>
      </p:sp>
      <p:graphicFrame>
        <p:nvGraphicFramePr>
          <p:cNvPr id="12" name="Chart 1" descr="Kombinert stolpe og linjediagram som viser vernet areal for hver kommune i Agder. Stolpe viser km2 og linje viser % av areal som er vernet.">
            <a:extLst>
              <a:ext uri="{FF2B5EF4-FFF2-40B4-BE49-F238E27FC236}">
                <a16:creationId xmlns:a16="http://schemas.microsoft.com/office/drawing/2014/main" id="{02F3DED4-52B2-ED4A-F002-268A294A159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84140716"/>
              </p:ext>
            </p:extLst>
          </p:nvPr>
        </p:nvGraphicFramePr>
        <p:xfrm>
          <a:off x="5978284" y="2752166"/>
          <a:ext cx="6040247"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1744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35C770-84CE-FE99-7F0F-1CBC0D10658C}"/>
              </a:ext>
            </a:extLst>
          </p:cNvPr>
          <p:cNvSpPr>
            <a:spLocks noGrp="1"/>
          </p:cNvSpPr>
          <p:nvPr>
            <p:ph type="title"/>
          </p:nvPr>
        </p:nvSpPr>
        <p:spPr>
          <a:xfrm>
            <a:off x="419302" y="267705"/>
            <a:ext cx="10153651" cy="685606"/>
          </a:xfrm>
        </p:spPr>
        <p:txBody>
          <a:bodyPr/>
          <a:lstStyle/>
          <a:p>
            <a:r>
              <a:rPr lang="nb-NO" dirty="0"/>
              <a:t>Planlagt arealbruk</a:t>
            </a:r>
          </a:p>
        </p:txBody>
      </p:sp>
      <p:sp>
        <p:nvSpPr>
          <p:cNvPr id="4" name="Plassholder for innhold 3">
            <a:extLst>
              <a:ext uri="{FF2B5EF4-FFF2-40B4-BE49-F238E27FC236}">
                <a16:creationId xmlns:a16="http://schemas.microsoft.com/office/drawing/2014/main" id="{5E03F8CB-2FC6-6289-5575-EDBBBBB03428}"/>
              </a:ext>
            </a:extLst>
          </p:cNvPr>
          <p:cNvSpPr>
            <a:spLocks noGrp="1"/>
          </p:cNvSpPr>
          <p:nvPr>
            <p:ph sz="half" idx="1"/>
          </p:nvPr>
        </p:nvSpPr>
        <p:spPr>
          <a:xfrm>
            <a:off x="419301" y="1073029"/>
            <a:ext cx="4699775" cy="4621899"/>
          </a:xfrm>
        </p:spPr>
        <p:txBody>
          <a:bodyPr/>
          <a:lstStyle/>
          <a:p>
            <a:r>
              <a:rPr lang="nn-NO" sz="2000" dirty="0"/>
              <a:t>Regionalt </a:t>
            </a:r>
            <a:r>
              <a:rPr lang="nn-NO" sz="2000" dirty="0">
                <a:hlinkClick r:id="rId3"/>
              </a:rPr>
              <a:t>arealregnskap</a:t>
            </a:r>
            <a:r>
              <a:rPr lang="nn-NO" sz="2000" dirty="0"/>
              <a:t> er utarbeida ved å </a:t>
            </a:r>
            <a:r>
              <a:rPr lang="nn-NO" sz="2000" dirty="0" err="1"/>
              <a:t>sammenstille</a:t>
            </a:r>
            <a:r>
              <a:rPr lang="nn-NO" sz="2000" dirty="0"/>
              <a:t> kommuneplanen sin arealdel, digitale </a:t>
            </a:r>
            <a:r>
              <a:rPr lang="nn-NO" sz="2000" dirty="0" err="1"/>
              <a:t>reguleringsplaner</a:t>
            </a:r>
            <a:r>
              <a:rPr lang="nn-NO" sz="2000" dirty="0"/>
              <a:t>, arealressursdata (AR5 og AR50) og SSB sitt datasett for arealbruk. </a:t>
            </a:r>
          </a:p>
          <a:p>
            <a:r>
              <a:rPr lang="nn-NO" sz="2000" dirty="0"/>
              <a:t>Regionalt arealregnskap viser at Farsund har satt av store areal, og da mest til </a:t>
            </a:r>
            <a:r>
              <a:rPr lang="nn-NO" sz="2000" dirty="0" err="1"/>
              <a:t>boligbebyggelse</a:t>
            </a:r>
            <a:r>
              <a:rPr lang="nn-NO" sz="2000" dirty="0"/>
              <a:t>. </a:t>
            </a:r>
          </a:p>
          <a:p>
            <a:r>
              <a:rPr lang="nn-NO" sz="2000" dirty="0"/>
              <a:t>Samla er det satt av byggeområde i natur tilsvarande 1,5 dekar per </a:t>
            </a:r>
            <a:r>
              <a:rPr lang="nn-NO" sz="2000" dirty="0" err="1"/>
              <a:t>innbygger</a:t>
            </a:r>
            <a:r>
              <a:rPr lang="nn-NO" sz="2000" dirty="0"/>
              <a:t>.</a:t>
            </a:r>
          </a:p>
          <a:p>
            <a:r>
              <a:rPr lang="nn-NO" sz="2000" dirty="0" err="1"/>
              <a:t>Gjeldende</a:t>
            </a:r>
            <a:r>
              <a:rPr lang="nn-NO" sz="2000" dirty="0"/>
              <a:t> planer </a:t>
            </a:r>
            <a:r>
              <a:rPr lang="nn-NO" sz="2000" dirty="0" err="1"/>
              <a:t>åpner</a:t>
            </a:r>
            <a:r>
              <a:rPr lang="nn-NO" sz="2000" dirty="0"/>
              <a:t> for utbygging av </a:t>
            </a:r>
            <a:r>
              <a:rPr lang="nn-NO" sz="2000" dirty="0" err="1"/>
              <a:t>mer</a:t>
            </a:r>
            <a:r>
              <a:rPr lang="nn-NO" sz="2000" dirty="0"/>
              <a:t> enn 5 000 dekar skog og nesten 400 dekar myr.</a:t>
            </a:r>
          </a:p>
          <a:p>
            <a:endParaRPr lang="nb-NO" dirty="0"/>
          </a:p>
        </p:txBody>
      </p:sp>
      <p:pic>
        <p:nvPicPr>
          <p:cNvPr id="6" name="Bilde 5" descr="Bilde som viser tall i dekar for byggeområder i planer totalt. Hva som er tatt i bruk og antatt planreserve.">
            <a:extLst>
              <a:ext uri="{FF2B5EF4-FFF2-40B4-BE49-F238E27FC236}">
                <a16:creationId xmlns:a16="http://schemas.microsoft.com/office/drawing/2014/main" id="{FFC42ACF-B88D-2DC4-5DB0-70DBDCCE19FE}"/>
              </a:ext>
            </a:extLst>
          </p:cNvPr>
          <p:cNvPicPr>
            <a:picLocks noChangeAspect="1"/>
          </p:cNvPicPr>
          <p:nvPr/>
        </p:nvPicPr>
        <p:blipFill>
          <a:blip r:embed="rId4"/>
          <a:stretch>
            <a:fillRect/>
          </a:stretch>
        </p:blipFill>
        <p:spPr>
          <a:xfrm>
            <a:off x="5424933" y="610508"/>
            <a:ext cx="6614008" cy="5279546"/>
          </a:xfrm>
          <a:prstGeom prst="rect">
            <a:avLst/>
          </a:prstGeom>
        </p:spPr>
      </p:pic>
      <p:sp>
        <p:nvSpPr>
          <p:cNvPr id="3" name="TekstSylinder 2">
            <a:extLst>
              <a:ext uri="{FF2B5EF4-FFF2-40B4-BE49-F238E27FC236}">
                <a16:creationId xmlns:a16="http://schemas.microsoft.com/office/drawing/2014/main" id="{D1A0B597-B497-2B17-5715-AE31C43474C6}"/>
              </a:ext>
            </a:extLst>
          </p:cNvPr>
          <p:cNvSpPr txBox="1"/>
          <p:nvPr/>
        </p:nvSpPr>
        <p:spPr>
          <a:xfrm>
            <a:off x="10572952" y="6163435"/>
            <a:ext cx="143118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n-NO" sz="1400" b="0" i="0" u="none" strike="noStrike" kern="1200" cap="none" spc="0" normalizeH="0" baseline="0" noProof="0" dirty="0">
                <a:ln>
                  <a:noFill/>
                </a:ln>
                <a:solidFill>
                  <a:srgbClr val="000000"/>
                </a:solidFill>
                <a:effectLst/>
                <a:uLnTx/>
                <a:uFillTx/>
                <a:latin typeface="Arial" panose="020B0604020202020204"/>
                <a:ea typeface="+mn-ea"/>
                <a:cs typeface="+mn-cs"/>
              </a:rPr>
              <a:t>Alle tall i dekar</a:t>
            </a:r>
          </a:p>
        </p:txBody>
      </p:sp>
    </p:spTree>
    <p:extLst>
      <p:ext uri="{BB962C8B-B14F-4D97-AF65-F5344CB8AC3E}">
        <p14:creationId xmlns:p14="http://schemas.microsoft.com/office/powerpoint/2010/main" val="26117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56705" y="318522"/>
            <a:ext cx="10153651" cy="685606"/>
          </a:xfrm>
        </p:spPr>
        <p:txBody>
          <a:bodyPr/>
          <a:lstStyle/>
          <a:p>
            <a:r>
              <a:rPr lang="nb-NO" dirty="0"/>
              <a:t>Fritidsbebyggelse og eiere</a:t>
            </a:r>
          </a:p>
        </p:txBody>
      </p:sp>
      <p:sp>
        <p:nvSpPr>
          <p:cNvPr id="10" name="Plassholder for innhold 2"/>
          <p:cNvSpPr txBox="1">
            <a:spLocks/>
          </p:cNvSpPr>
          <p:nvPr/>
        </p:nvSpPr>
        <p:spPr>
          <a:xfrm>
            <a:off x="656705" y="1221115"/>
            <a:ext cx="4426572" cy="341230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Det er ca. 1630 bruksenheter til fritid i Farsund, og litt mer enn 2200 eiere (alle eierandeler inkludert).</a:t>
            </a:r>
          </a:p>
          <a:p>
            <a:endParaRPr lang="nb-NO" sz="2000" dirty="0"/>
          </a:p>
          <a:p>
            <a:r>
              <a:rPr lang="nb-NO" sz="2000" dirty="0"/>
              <a:t>Figur gir en oversikt på antall hytteeiere fordelt på kommuner.</a:t>
            </a:r>
          </a:p>
          <a:p>
            <a:endParaRPr lang="nb-NO" sz="2000" dirty="0"/>
          </a:p>
          <a:p>
            <a:r>
              <a:rPr lang="nb-NO" sz="2000" dirty="0"/>
              <a:t>Farsund er største «hytteeierkommune».</a:t>
            </a:r>
          </a:p>
        </p:txBody>
      </p:sp>
      <p:sp>
        <p:nvSpPr>
          <p:cNvPr id="11" name="TekstSylinder 10"/>
          <p:cNvSpPr txBox="1"/>
          <p:nvPr/>
        </p:nvSpPr>
        <p:spPr>
          <a:xfrm>
            <a:off x="10311897" y="6357399"/>
            <a:ext cx="1719820" cy="307777"/>
          </a:xfrm>
          <a:prstGeom prst="rect">
            <a:avLst/>
          </a:prstGeom>
          <a:noFill/>
        </p:spPr>
        <p:txBody>
          <a:bodyPr wrap="square" rtlCol="0">
            <a:spAutoFit/>
          </a:bodyPr>
          <a:lstStyle/>
          <a:p>
            <a:pPr algn="l"/>
            <a:r>
              <a:rPr lang="nb-NO" sz="1400" dirty="0"/>
              <a:t>Kilde: Matrikkelen</a:t>
            </a:r>
          </a:p>
        </p:txBody>
      </p:sp>
      <p:pic>
        <p:nvPicPr>
          <p:cNvPr id="5" name="Bilde 4" descr="Bilde gir en oversikt på antall hytteeiere fordelt på kommuner. ">
            <a:extLst>
              <a:ext uri="{FF2B5EF4-FFF2-40B4-BE49-F238E27FC236}">
                <a16:creationId xmlns:a16="http://schemas.microsoft.com/office/drawing/2014/main" id="{F815BE7C-AD3D-C2EC-D2D0-C0D4A5AAD329}"/>
              </a:ext>
            </a:extLst>
          </p:cNvPr>
          <p:cNvPicPr>
            <a:picLocks noChangeAspect="1"/>
          </p:cNvPicPr>
          <p:nvPr/>
        </p:nvPicPr>
        <p:blipFill>
          <a:blip r:embed="rId3"/>
          <a:stretch>
            <a:fillRect/>
          </a:stretch>
        </p:blipFill>
        <p:spPr>
          <a:xfrm>
            <a:off x="5678939" y="1221115"/>
            <a:ext cx="5591175" cy="3838575"/>
          </a:xfrm>
          <a:prstGeom prst="rect">
            <a:avLst/>
          </a:prstGeom>
        </p:spPr>
      </p:pic>
    </p:spTree>
    <p:extLst>
      <p:ext uri="{BB962C8B-B14F-4D97-AF65-F5344CB8AC3E}">
        <p14:creationId xmlns:p14="http://schemas.microsoft.com/office/powerpoint/2010/main" val="215452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Befolkning og demografi</a:t>
            </a:r>
          </a:p>
        </p:txBody>
      </p:sp>
      <p:sp>
        <p:nvSpPr>
          <p:cNvPr id="4" name="TekstSylinder 3"/>
          <p:cNvSpPr txBox="1"/>
          <p:nvPr/>
        </p:nvSpPr>
        <p:spPr>
          <a:xfrm>
            <a:off x="517355" y="5086133"/>
            <a:ext cx="5602092" cy="830997"/>
          </a:xfrm>
          <a:prstGeom prst="rect">
            <a:avLst/>
          </a:prstGeom>
          <a:noFill/>
        </p:spPr>
        <p:txBody>
          <a:bodyPr wrap="square" rtlCol="0">
            <a:spAutoFit/>
          </a:bodyPr>
          <a:lstStyle/>
          <a:p>
            <a:pPr algn="l"/>
            <a:r>
              <a:rPr lang="nb-NO" sz="1600" dirty="0"/>
              <a:t>SSB spår befolkningsnedgang i Farsund som følge av negativ netto innenlands flytting og negativt fødselsoverskudd.</a:t>
            </a:r>
          </a:p>
        </p:txBody>
      </p:sp>
      <p:sp>
        <p:nvSpPr>
          <p:cNvPr id="8" name="TekstSylinder 7"/>
          <p:cNvSpPr txBox="1"/>
          <p:nvPr/>
        </p:nvSpPr>
        <p:spPr>
          <a:xfrm>
            <a:off x="6119447" y="5104080"/>
            <a:ext cx="5814406" cy="830997"/>
          </a:xfrm>
          <a:prstGeom prst="rect">
            <a:avLst/>
          </a:prstGeom>
          <a:noFill/>
        </p:spPr>
        <p:txBody>
          <a:bodyPr wrap="square" rtlCol="0">
            <a:spAutoFit/>
          </a:bodyPr>
          <a:lstStyle/>
          <a:p>
            <a:pPr algn="l"/>
            <a:r>
              <a:rPr lang="nb-NO" sz="1600" dirty="0"/>
              <a:t>Dersom </a:t>
            </a:r>
            <a:r>
              <a:rPr lang="nb-NO" sz="1600" dirty="0" err="1"/>
              <a:t>SSB’s</a:t>
            </a:r>
            <a:r>
              <a:rPr lang="nb-NO" sz="1600" dirty="0"/>
              <a:t> framskriving slår til, vil aldersbæreevnen synke fra dagens 2,8 til 2,1 i 2040. Aldringen er sterkere i Farsund enn snittet for Agder. </a:t>
            </a:r>
          </a:p>
        </p:txBody>
      </p:sp>
      <p:sp>
        <p:nvSpPr>
          <p:cNvPr id="5" name="TekstSylinder 4">
            <a:extLst>
              <a:ext uri="{FF2B5EF4-FFF2-40B4-BE49-F238E27FC236}">
                <a16:creationId xmlns:a16="http://schemas.microsoft.com/office/drawing/2014/main" id="{0592BA08-8CAB-2F6F-482E-30822AC95827}"/>
              </a:ext>
            </a:extLst>
          </p:cNvPr>
          <p:cNvSpPr txBox="1"/>
          <p:nvPr/>
        </p:nvSpPr>
        <p:spPr>
          <a:xfrm>
            <a:off x="8972197" y="6274494"/>
            <a:ext cx="3170157" cy="369332"/>
          </a:xfrm>
          <a:prstGeom prst="rect">
            <a:avLst/>
          </a:prstGeom>
          <a:noFill/>
        </p:spPr>
        <p:txBody>
          <a:bodyPr wrap="square" rtlCol="0">
            <a:spAutoFit/>
          </a:bodyPr>
          <a:lstStyle/>
          <a:p>
            <a:pPr algn="l"/>
            <a:r>
              <a:rPr lang="nb-NO" dirty="0">
                <a:hlinkClick r:id="rId3"/>
              </a:rPr>
              <a:t>Rapport befolkningsutvikling</a:t>
            </a:r>
            <a:endParaRPr lang="nb-NO" dirty="0"/>
          </a:p>
        </p:txBody>
      </p:sp>
      <p:graphicFrame>
        <p:nvGraphicFramePr>
          <p:cNvPr id="6" name="Diagram 5" descr="Befolkningsutvikling fra 2015 og befolkningsprognose frem til 2030. Utvikling og prognose er også fordelt på fødselsoverskudd, netto innenlands flytting og netto innvandring.">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96553758"/>
              </p:ext>
            </p:extLst>
          </p:nvPr>
        </p:nvGraphicFramePr>
        <p:xfrm>
          <a:off x="517355" y="1439333"/>
          <a:ext cx="4882418" cy="3459925"/>
        </p:xfrm>
        <a:graphic>
          <a:graphicData uri="http://schemas.openxmlformats.org/drawingml/2006/chart">
            <c:chart xmlns:c="http://schemas.openxmlformats.org/drawingml/2006/chart" xmlns:r="http://schemas.openxmlformats.org/officeDocument/2006/relationships" r:id="rId4"/>
          </a:graphicData>
        </a:graphic>
      </p:graphicFrame>
      <p:pic>
        <p:nvPicPr>
          <p:cNvPr id="9" name="Bilde 8" descr="Befolkningspyramide som viser andel av befolkningen som er i aldersgruppe 0-19, 20-66 og 67+. Fordeling i 2024 og framskrivning til 2040. Egen figur med aldersbæreevne i 2024, 2040 og 2050.">
            <a:extLst>
              <a:ext uri="{FF2B5EF4-FFF2-40B4-BE49-F238E27FC236}">
                <a16:creationId xmlns:a16="http://schemas.microsoft.com/office/drawing/2014/main" id="{C15E8217-9516-B13B-9197-CF91ADF09D81}"/>
              </a:ext>
            </a:extLst>
          </p:cNvPr>
          <p:cNvPicPr>
            <a:picLocks noChangeAspect="1"/>
          </p:cNvPicPr>
          <p:nvPr/>
        </p:nvPicPr>
        <p:blipFill>
          <a:blip r:embed="rId5"/>
          <a:stretch>
            <a:fillRect/>
          </a:stretch>
        </p:blipFill>
        <p:spPr>
          <a:xfrm>
            <a:off x="5986675" y="1439332"/>
            <a:ext cx="6138502" cy="3307383"/>
          </a:xfrm>
          <a:prstGeom prst="rect">
            <a:avLst/>
          </a:prstGeom>
        </p:spPr>
      </p:pic>
    </p:spTree>
    <p:extLst>
      <p:ext uri="{BB962C8B-B14F-4D97-AF65-F5344CB8AC3E}">
        <p14:creationId xmlns:p14="http://schemas.microsoft.com/office/powerpoint/2010/main" val="34062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96763" y="403820"/>
            <a:ext cx="5110217" cy="685606"/>
          </a:xfrm>
        </p:spPr>
        <p:txBody>
          <a:bodyPr/>
          <a:lstStyle/>
          <a:p>
            <a:pPr algn="ctr"/>
            <a:r>
              <a:rPr lang="nb-NO" dirty="0"/>
              <a:t>Befolkningsutvikling og distrikt</a:t>
            </a:r>
          </a:p>
        </p:txBody>
      </p:sp>
      <p:sp>
        <p:nvSpPr>
          <p:cNvPr id="5" name="TekstSylinder 4"/>
          <p:cNvSpPr txBox="1"/>
          <p:nvPr/>
        </p:nvSpPr>
        <p:spPr>
          <a:xfrm>
            <a:off x="496762" y="1476245"/>
            <a:ext cx="5968205" cy="4524315"/>
          </a:xfrm>
          <a:prstGeom prst="rect">
            <a:avLst/>
          </a:prstGeom>
          <a:noFill/>
        </p:spPr>
        <p:txBody>
          <a:bodyPr wrap="square" rtlCol="0">
            <a:spAutoFit/>
          </a:bodyPr>
          <a:lstStyle/>
          <a:p>
            <a:pPr algn="l"/>
            <a:r>
              <a:rPr lang="nb-NO" dirty="0"/>
              <a:t>Fra 2018 til 2023 økte folketallet i Farsund med 134 personer (1,4 %), og veksten skyldes utelukkende økt flyktningetilstrømming i 2022 som følge </a:t>
            </a:r>
            <a:r>
              <a:rPr lang="nb-NO"/>
              <a:t>av krigen i Ukraina</a:t>
            </a:r>
            <a:r>
              <a:rPr lang="nb-NO" dirty="0"/>
              <a:t>.</a:t>
            </a:r>
          </a:p>
          <a:p>
            <a:pPr algn="l"/>
            <a:endParaRPr lang="nb-NO" dirty="0"/>
          </a:p>
          <a:p>
            <a:r>
              <a:rPr lang="nb-NO" dirty="0"/>
              <a:t>I perioden har det vært svak utvikling i kommunen, og det er kun i Vanse-området det </a:t>
            </a:r>
            <a:r>
              <a:rPr lang="nb-NO" i="1" dirty="0"/>
              <a:t>samlet sett </a:t>
            </a:r>
            <a:r>
              <a:rPr lang="nb-NO" dirty="0"/>
              <a:t>har vært vekst. Her har veksten kommet i </a:t>
            </a:r>
            <a:r>
              <a:rPr lang="nb-NO" dirty="0" err="1"/>
              <a:t>Knivsland</a:t>
            </a:r>
            <a:r>
              <a:rPr lang="nb-NO" dirty="0"/>
              <a:t>-Helvik, som økte med 78 personer som følge av boligfeltutbygging der, og Vanse sentrum vokste med 19.</a:t>
            </a:r>
          </a:p>
          <a:p>
            <a:pPr algn="l"/>
            <a:endParaRPr lang="nb-NO" dirty="0"/>
          </a:p>
          <a:p>
            <a:r>
              <a:rPr lang="nb-NO" dirty="0"/>
              <a:t>Innvandring til byene, aldring, og søken etter nærhet til service/tjenester​ og arbeidsmarked​ gjør at mange kommuner kan oppleve vekst i kommunesenter og tettsteder uavhengig av befolkningsutviklingen i kommunen samlet sett. </a:t>
            </a:r>
          </a:p>
        </p:txBody>
      </p:sp>
      <p:pic>
        <p:nvPicPr>
          <p:cNvPr id="4" name="Bilde 3" descr="Et bilde som inneholder tekst og kart. SSB's rutenettstatistikk som viser befolkningsutvikling i kommunen."/>
          <p:cNvPicPr>
            <a:picLocks noChangeAspect="1"/>
          </p:cNvPicPr>
          <p:nvPr/>
        </p:nvPicPr>
        <p:blipFill>
          <a:blip r:embed="rId3">
            <a:extLst>
              <a:ext uri="{28A0092B-C50C-407E-A947-70E740481C1C}">
                <a14:useLocalDpi xmlns:a14="http://schemas.microsoft.com/office/drawing/2010/main" val="0"/>
              </a:ext>
            </a:extLst>
          </a:blip>
          <a:srcRect/>
          <a:stretch/>
        </p:blipFill>
        <p:spPr>
          <a:xfrm>
            <a:off x="6585022" y="263911"/>
            <a:ext cx="5427553" cy="5427553"/>
          </a:xfrm>
          <a:prstGeom prst="rect">
            <a:avLst/>
          </a:prstGeom>
        </p:spPr>
      </p:pic>
      <p:sp>
        <p:nvSpPr>
          <p:cNvPr id="6" name="TekstSylinder 5"/>
          <p:cNvSpPr txBox="1"/>
          <p:nvPr/>
        </p:nvSpPr>
        <p:spPr>
          <a:xfrm>
            <a:off x="4511040" y="6235255"/>
            <a:ext cx="7114903" cy="430887"/>
          </a:xfrm>
          <a:prstGeom prst="rect">
            <a:avLst/>
          </a:prstGeom>
          <a:noFill/>
        </p:spPr>
        <p:txBody>
          <a:bodyPr wrap="square" rtlCol="0">
            <a:spAutoFit/>
          </a:bodyPr>
          <a:lstStyle/>
          <a:p>
            <a:r>
              <a:rPr lang="nb-NO" sz="1100" dirty="0"/>
              <a:t>Kart over befolkningsutvikling i kommuner og grunnkretser: </a:t>
            </a:r>
            <a:r>
              <a:rPr lang="nb-NO" sz="1100" dirty="0">
                <a:hlinkClick r:id="rId4"/>
              </a:rPr>
              <a:t>https://agderfk.maps.arcgis.com/apps/instant/media/index.html?appid=df4d1214bd3941d19d7a0b68de9145b1</a:t>
            </a:r>
            <a:r>
              <a:rPr lang="nb-NO" sz="1100" dirty="0"/>
              <a:t> </a:t>
            </a:r>
          </a:p>
        </p:txBody>
      </p:sp>
    </p:spTree>
    <p:extLst>
      <p:ext uri="{BB962C8B-B14F-4D97-AF65-F5344CB8AC3E}">
        <p14:creationId xmlns:p14="http://schemas.microsoft.com/office/powerpoint/2010/main" val="204484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4918EDA7-92CF-E738-BB62-95FC7BB80DF2}"/>
              </a:ext>
            </a:extLst>
          </p:cNvPr>
          <p:cNvSpPr txBox="1">
            <a:spLocks/>
          </p:cNvSpPr>
          <p:nvPr/>
        </p:nvSpPr>
        <p:spPr>
          <a:xfrm>
            <a:off x="705156" y="295468"/>
            <a:ext cx="4789790" cy="685606"/>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400" kern="1200">
                <a:solidFill>
                  <a:schemeClr val="tx1"/>
                </a:solidFill>
                <a:latin typeface="+mj-lt"/>
                <a:ea typeface="+mj-ea"/>
                <a:cs typeface="+mj-cs"/>
              </a:defRPr>
            </a:lvl1pPr>
          </a:lstStyle>
          <a:p>
            <a:r>
              <a:rPr lang="nb-NO" dirty="0"/>
              <a:t>Boligbygging 	</a:t>
            </a:r>
          </a:p>
        </p:txBody>
      </p:sp>
      <p:sp>
        <p:nvSpPr>
          <p:cNvPr id="7" name="Plassholder for innhold 2"/>
          <p:cNvSpPr txBox="1">
            <a:spLocks/>
          </p:cNvSpPr>
          <p:nvPr/>
        </p:nvSpPr>
        <p:spPr>
          <a:xfrm>
            <a:off x="514815" y="1221115"/>
            <a:ext cx="5362259" cy="949596"/>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I perioden 2019-2024 ble det i gjennomsnitt igangsatt 31 boliger i året, hvorav ca. 52 % var eneboliger.</a:t>
            </a:r>
          </a:p>
        </p:txBody>
      </p:sp>
      <p:sp>
        <p:nvSpPr>
          <p:cNvPr id="2" name="Tittel 1"/>
          <p:cNvSpPr>
            <a:spLocks noGrp="1"/>
          </p:cNvSpPr>
          <p:nvPr>
            <p:ph type="title"/>
          </p:nvPr>
        </p:nvSpPr>
        <p:spPr>
          <a:xfrm>
            <a:off x="6570866" y="295469"/>
            <a:ext cx="4789790" cy="685606"/>
          </a:xfrm>
        </p:spPr>
        <p:txBody>
          <a:bodyPr/>
          <a:lstStyle/>
          <a:p>
            <a:r>
              <a:rPr lang="nb-NO" dirty="0"/>
              <a:t>Boligmasse	</a:t>
            </a:r>
          </a:p>
        </p:txBody>
      </p:sp>
      <p:sp>
        <p:nvSpPr>
          <p:cNvPr id="18" name="Plassholder for innhold 2"/>
          <p:cNvSpPr txBox="1">
            <a:spLocks/>
          </p:cNvSpPr>
          <p:nvPr/>
        </p:nvSpPr>
        <p:spPr>
          <a:xfrm>
            <a:off x="6377459" y="1221115"/>
            <a:ext cx="5362259" cy="764930"/>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t>Status i 2025 viser at det er 5 273 boliger i kommunen (bebodde og ubebodde).</a:t>
            </a:r>
          </a:p>
        </p:txBody>
      </p:sp>
      <p:sp>
        <p:nvSpPr>
          <p:cNvPr id="5" name="TekstSylinder 4">
            <a:extLst>
              <a:ext uri="{FF2B5EF4-FFF2-40B4-BE49-F238E27FC236}">
                <a16:creationId xmlns:a16="http://schemas.microsoft.com/office/drawing/2014/main" id="{64420D40-B961-57B0-37AC-D4A370F75382}"/>
              </a:ext>
            </a:extLst>
          </p:cNvPr>
          <p:cNvSpPr txBox="1"/>
          <p:nvPr/>
        </p:nvSpPr>
        <p:spPr>
          <a:xfrm>
            <a:off x="9675523" y="6280207"/>
            <a:ext cx="2423432" cy="369332"/>
          </a:xfrm>
          <a:prstGeom prst="rect">
            <a:avLst/>
          </a:prstGeom>
          <a:noFill/>
        </p:spPr>
        <p:txBody>
          <a:bodyPr wrap="square" rtlCol="0">
            <a:spAutoFit/>
          </a:bodyPr>
          <a:lstStyle/>
          <a:p>
            <a:pPr algn="l"/>
            <a:r>
              <a:rPr lang="nb-NO" dirty="0">
                <a:hlinkClick r:id="rId3"/>
              </a:rPr>
              <a:t>Rapport boligstatistikk</a:t>
            </a:r>
            <a:endParaRPr lang="nb-NO" dirty="0"/>
          </a:p>
        </p:txBody>
      </p:sp>
      <p:graphicFrame>
        <p:nvGraphicFramePr>
          <p:cNvPr id="8" name="Diagram 7" descr="Stolpediagram som viser igangsatte boliger. Benyttet SSB tabell 05940.">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232884515"/>
              </p:ext>
            </p:extLst>
          </p:nvPr>
        </p:nvGraphicFramePr>
        <p:xfrm>
          <a:off x="624194" y="2420129"/>
          <a:ext cx="5143500" cy="32927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descr="Boligmassen per 2025 (andel i prosent) - SSB 12941. Stolpediagram. Sammenligner kommune og Agder.">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987855950"/>
              </p:ext>
            </p:extLst>
          </p:nvPr>
        </p:nvGraphicFramePr>
        <p:xfrm>
          <a:off x="6424308" y="2420129"/>
          <a:ext cx="5544026" cy="335613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38880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00150" y="1679212"/>
            <a:ext cx="7109662" cy="777662"/>
          </a:xfrm>
        </p:spPr>
        <p:txBody>
          <a:bodyPr/>
          <a:lstStyle/>
          <a:p>
            <a:r>
              <a:rPr lang="nb-NO" b="0" i="0">
                <a:solidFill>
                  <a:srgbClr val="000000"/>
                </a:solidFill>
                <a:effectLst/>
              </a:rPr>
              <a:t>Økonomisk bærekraft</a:t>
            </a:r>
            <a:endParaRPr lang="nb-NO"/>
          </a:p>
        </p:txBody>
      </p:sp>
      <p:sp>
        <p:nvSpPr>
          <p:cNvPr id="3" name="Undertittel 2"/>
          <p:cNvSpPr>
            <a:spLocks noGrp="1"/>
          </p:cNvSpPr>
          <p:nvPr>
            <p:ph type="subTitle" idx="1"/>
          </p:nvPr>
        </p:nvSpPr>
        <p:spPr>
          <a:xfrm>
            <a:off x="1200150" y="2658156"/>
            <a:ext cx="10171112" cy="2594780"/>
          </a:xfrm>
        </p:spPr>
        <p:txBody>
          <a:bodyPr/>
          <a:lstStyle/>
          <a:p>
            <a:r>
              <a:rPr lang="nb-NO" i="1"/>
              <a:t>I Regionplan Agder 2030 tegnes et fremtidsbilde der Agder i 2030 lykkes med å </a:t>
            </a:r>
            <a:r>
              <a:rPr lang="nb-NO" b="0" i="1">
                <a:solidFill>
                  <a:srgbClr val="000000"/>
                </a:solidFill>
                <a:effectLst/>
                <a:latin typeface="aktiv-grotesk"/>
              </a:rPr>
              <a:t> </a:t>
            </a:r>
            <a:r>
              <a:rPr lang="nb-NO" b="0" i="1">
                <a:effectLst/>
              </a:rPr>
              <a:t>bruke det grønne skiftet til innovasjon og verdiskaping, og ny teknologi bidrar til å løse de store klima- og miljøutfordringene. Flere ressurser blir gjenbrukt og Agder er omstilt til en mer sirkulær økonomi. Agder er en attraktiv region for etablering av ny grønn kraftforedlende industri, basert på regionens fortrinn og egne kraftressurser.</a:t>
            </a:r>
            <a:endParaRPr lang="nb-NO" i="1"/>
          </a:p>
        </p:txBody>
      </p:sp>
      <p:pic>
        <p:nvPicPr>
          <p:cNvPr id="4" name="Bilde 3">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8448" y="5438966"/>
            <a:ext cx="1130400" cy="1130400"/>
          </a:xfrm>
          <a:prstGeom prst="rect">
            <a:avLst/>
          </a:prstGeom>
        </p:spPr>
      </p:pic>
      <p:pic>
        <p:nvPicPr>
          <p:cNvPr id="5" name="Bilde 4">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7475" y="5438966"/>
            <a:ext cx="1130400" cy="1130400"/>
          </a:xfrm>
          <a:prstGeom prst="rect">
            <a:avLst/>
          </a:prstGeom>
        </p:spPr>
      </p:pic>
      <p:pic>
        <p:nvPicPr>
          <p:cNvPr id="6" name="Bilde 5">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6502" y="5438966"/>
            <a:ext cx="1130400" cy="1130400"/>
          </a:xfrm>
          <a:prstGeom prst="rect">
            <a:avLst/>
          </a:prstGeom>
        </p:spPr>
      </p:pic>
      <p:pic>
        <p:nvPicPr>
          <p:cNvPr id="7" name="Bilde 6">
            <a:extLs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82793" y="5438966"/>
            <a:ext cx="1130400" cy="1130400"/>
          </a:xfrm>
          <a:prstGeom prst="rect">
            <a:avLst/>
          </a:prstGeom>
        </p:spPr>
      </p:pic>
    </p:spTree>
    <p:extLst>
      <p:ext uri="{BB962C8B-B14F-4D97-AF65-F5344CB8AC3E}">
        <p14:creationId xmlns:p14="http://schemas.microsoft.com/office/powerpoint/2010/main" val="3304328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3578" y="206131"/>
            <a:ext cx="10153651" cy="685606"/>
          </a:xfrm>
        </p:spPr>
        <p:txBody>
          <a:bodyPr/>
          <a:lstStyle/>
          <a:p>
            <a:r>
              <a:rPr lang="nb-NO" dirty="0"/>
              <a:t>Sysselsetting</a:t>
            </a:r>
          </a:p>
        </p:txBody>
      </p:sp>
      <p:sp>
        <p:nvSpPr>
          <p:cNvPr id="5" name="Plassholder for innhold 3"/>
          <p:cNvSpPr>
            <a:spLocks noGrp="1"/>
          </p:cNvSpPr>
          <p:nvPr>
            <p:ph sz="half" idx="1"/>
          </p:nvPr>
        </p:nvSpPr>
        <p:spPr>
          <a:xfrm>
            <a:off x="573578" y="1000299"/>
            <a:ext cx="5277911" cy="3036680"/>
          </a:xfrm>
        </p:spPr>
        <p:txBody>
          <a:bodyPr/>
          <a:lstStyle/>
          <a:p>
            <a:pPr marL="0" indent="0">
              <a:buNone/>
            </a:pPr>
            <a:r>
              <a:rPr lang="nb-NO" sz="2000" i="1" dirty="0"/>
              <a:t>Regionale forskjeller:</a:t>
            </a:r>
          </a:p>
          <a:p>
            <a:r>
              <a:rPr lang="nb-NO" sz="2000" dirty="0"/>
              <a:t>Lavest sysselsettingsandel helt øst i Agder, og høyest  andel i de aller minst sentrale kommunene.</a:t>
            </a:r>
          </a:p>
          <a:p>
            <a:pPr marL="0" indent="0">
              <a:buNone/>
            </a:pPr>
            <a:endParaRPr lang="nb-NO" sz="2000" i="1" dirty="0"/>
          </a:p>
          <a:p>
            <a:pPr marL="0" indent="0">
              <a:buNone/>
            </a:pPr>
            <a:r>
              <a:rPr lang="nb-NO" sz="2000" i="1" dirty="0"/>
              <a:t>Farsund:</a:t>
            </a:r>
          </a:p>
          <a:p>
            <a:r>
              <a:rPr lang="nb-NO" sz="2000" dirty="0"/>
              <a:t>Litt høyere sysselsettingsandel enn gjennomsnittet for fylket. </a:t>
            </a:r>
          </a:p>
        </p:txBody>
      </p:sp>
      <p:sp>
        <p:nvSpPr>
          <p:cNvPr id="4" name="TekstSylinder 3">
            <a:extLst>
              <a:ext uri="{FF2B5EF4-FFF2-40B4-BE49-F238E27FC236}">
                <a16:creationId xmlns:a16="http://schemas.microsoft.com/office/drawing/2014/main" id="{35DBC8EF-4A23-E4A7-951B-6918FB2F6C48}"/>
              </a:ext>
            </a:extLst>
          </p:cNvPr>
          <p:cNvSpPr txBox="1"/>
          <p:nvPr/>
        </p:nvSpPr>
        <p:spPr>
          <a:xfrm>
            <a:off x="9156186" y="6282537"/>
            <a:ext cx="2423432" cy="369332"/>
          </a:xfrm>
          <a:prstGeom prst="rect">
            <a:avLst/>
          </a:prstGeom>
          <a:noFill/>
        </p:spPr>
        <p:txBody>
          <a:bodyPr wrap="square" rtlCol="0">
            <a:spAutoFit/>
          </a:bodyPr>
          <a:lstStyle/>
          <a:p>
            <a:pPr algn="l"/>
            <a:r>
              <a:rPr lang="nb-NO" dirty="0">
                <a:hlinkClick r:id="rId3"/>
              </a:rPr>
              <a:t>Rapport sysselsetting</a:t>
            </a:r>
            <a:endParaRPr lang="nb-NO" dirty="0"/>
          </a:p>
        </p:txBody>
      </p:sp>
      <p:pic>
        <p:nvPicPr>
          <p:cNvPr id="7" name="Bilde 6">
            <a:extLst>
              <a:ext uri="{FF2B5EF4-FFF2-40B4-BE49-F238E27FC236}">
                <a16:creationId xmlns:a16="http://schemas.microsoft.com/office/drawing/2014/main" id="{6A6D869B-A6D5-95F3-3860-424FE759C3D8}"/>
              </a:ext>
            </a:extLst>
          </p:cNvPr>
          <p:cNvPicPr>
            <a:picLocks noChangeAspect="1"/>
          </p:cNvPicPr>
          <p:nvPr/>
        </p:nvPicPr>
        <p:blipFill>
          <a:blip r:embed="rId4"/>
          <a:stretch>
            <a:fillRect/>
          </a:stretch>
        </p:blipFill>
        <p:spPr>
          <a:xfrm>
            <a:off x="6004024" y="0"/>
            <a:ext cx="6187976" cy="6035563"/>
          </a:xfrm>
          <a:prstGeom prst="rect">
            <a:avLst/>
          </a:prstGeom>
        </p:spPr>
      </p:pic>
      <p:graphicFrame>
        <p:nvGraphicFramePr>
          <p:cNvPr id="8" name="Tabell 7">
            <a:extLst>
              <a:ext uri="{FF2B5EF4-FFF2-40B4-BE49-F238E27FC236}">
                <a16:creationId xmlns:a16="http://schemas.microsoft.com/office/drawing/2014/main" id="{C90372BF-4674-903A-B647-9665C9C063C0}"/>
              </a:ext>
            </a:extLst>
          </p:cNvPr>
          <p:cNvGraphicFramePr>
            <a:graphicFrameLocks noGrp="1"/>
          </p:cNvGraphicFramePr>
          <p:nvPr>
            <p:extLst>
              <p:ext uri="{D42A27DB-BD31-4B8C-83A1-F6EECF244321}">
                <p14:modId xmlns:p14="http://schemas.microsoft.com/office/powerpoint/2010/main" val="3420120878"/>
              </p:ext>
            </p:extLst>
          </p:nvPr>
        </p:nvGraphicFramePr>
        <p:xfrm>
          <a:off x="573579" y="4356333"/>
          <a:ext cx="4929736" cy="1493520"/>
        </p:xfrm>
        <a:graphic>
          <a:graphicData uri="http://schemas.openxmlformats.org/drawingml/2006/table">
            <a:tbl>
              <a:tblPr firstRow="1" bandRow="1">
                <a:tableStyleId>{7DF18680-E054-41AD-8BC1-D1AEF772440D}</a:tableStyleId>
              </a:tblPr>
              <a:tblGrid>
                <a:gridCol w="1722360">
                  <a:extLst>
                    <a:ext uri="{9D8B030D-6E8A-4147-A177-3AD203B41FA5}">
                      <a16:colId xmlns:a16="http://schemas.microsoft.com/office/drawing/2014/main" val="458187021"/>
                    </a:ext>
                  </a:extLst>
                </a:gridCol>
                <a:gridCol w="954157">
                  <a:extLst>
                    <a:ext uri="{9D8B030D-6E8A-4147-A177-3AD203B41FA5}">
                      <a16:colId xmlns:a16="http://schemas.microsoft.com/office/drawing/2014/main" val="221583423"/>
                    </a:ext>
                  </a:extLst>
                </a:gridCol>
                <a:gridCol w="1020785">
                  <a:extLst>
                    <a:ext uri="{9D8B030D-6E8A-4147-A177-3AD203B41FA5}">
                      <a16:colId xmlns:a16="http://schemas.microsoft.com/office/drawing/2014/main" val="1883679846"/>
                    </a:ext>
                  </a:extLst>
                </a:gridCol>
                <a:gridCol w="1232434">
                  <a:extLst>
                    <a:ext uri="{9D8B030D-6E8A-4147-A177-3AD203B41FA5}">
                      <a16:colId xmlns:a16="http://schemas.microsoft.com/office/drawing/2014/main" val="2441713524"/>
                    </a:ext>
                  </a:extLst>
                </a:gridCol>
              </a:tblGrid>
              <a:tr h="458025">
                <a:tc>
                  <a:txBody>
                    <a:bodyPr/>
                    <a:lstStyle/>
                    <a:p>
                      <a:pPr algn="ctr"/>
                      <a:r>
                        <a:rPr lang="nb-NO" sz="1600" dirty="0"/>
                        <a:t>Status 2024, alder 20-66 år</a:t>
                      </a:r>
                      <a:endParaRPr lang="nb-NO" sz="1600" b="1" dirty="0"/>
                    </a:p>
                  </a:txBody>
                  <a:tcPr anchor="ctr"/>
                </a:tc>
                <a:tc>
                  <a:txBody>
                    <a:bodyPr/>
                    <a:lstStyle/>
                    <a:p>
                      <a:pPr algn="ctr"/>
                      <a:r>
                        <a:rPr lang="nb-NO" sz="1600"/>
                        <a:t>Begge kjønn</a:t>
                      </a:r>
                      <a:endParaRPr lang="nb-NO" sz="1600" b="1"/>
                    </a:p>
                  </a:txBody>
                  <a:tcPr anchor="ctr"/>
                </a:tc>
                <a:tc>
                  <a:txBody>
                    <a:bodyPr/>
                    <a:lstStyle/>
                    <a:p>
                      <a:pPr algn="ctr"/>
                      <a:r>
                        <a:rPr lang="nb-NO" sz="1600"/>
                        <a:t>Menn</a:t>
                      </a:r>
                      <a:endParaRPr lang="nb-NO" sz="1600" b="1"/>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600" dirty="0"/>
                        <a:t>Kvinner</a:t>
                      </a:r>
                      <a:endParaRPr lang="nb-NO" sz="1600" b="1" dirty="0"/>
                    </a:p>
                  </a:txBody>
                  <a:tcPr anchor="ctr"/>
                </a:tc>
                <a:extLst>
                  <a:ext uri="{0D108BD9-81ED-4DB2-BD59-A6C34878D82A}">
                    <a16:rowId xmlns:a16="http://schemas.microsoft.com/office/drawing/2014/main" val="957641228"/>
                  </a:ext>
                </a:extLst>
              </a:tr>
              <a:tr h="269427">
                <a:tc>
                  <a:txBody>
                    <a:bodyPr/>
                    <a:lstStyle/>
                    <a:p>
                      <a:pPr algn="ctr"/>
                      <a:r>
                        <a:rPr lang="nb-NO" sz="1400" b="0" dirty="0"/>
                        <a:t>Farsund</a:t>
                      </a:r>
                    </a:p>
                  </a:txBody>
                  <a:tcPr anchor="ctr"/>
                </a:tc>
                <a:tc>
                  <a:txBody>
                    <a:bodyPr/>
                    <a:lstStyle/>
                    <a:p>
                      <a:pPr algn="ctr"/>
                      <a:r>
                        <a:rPr lang="nb-NO" sz="1400" b="0" dirty="0"/>
                        <a:t>75,3</a:t>
                      </a:r>
                    </a:p>
                  </a:txBody>
                  <a:tcPr anchor="ctr"/>
                </a:tc>
                <a:tc>
                  <a:txBody>
                    <a:bodyPr/>
                    <a:lstStyle/>
                    <a:p>
                      <a:pPr algn="ctr"/>
                      <a:r>
                        <a:rPr lang="nb-NO" sz="1400" b="0" dirty="0"/>
                        <a:t>78,9</a:t>
                      </a:r>
                    </a:p>
                  </a:txBody>
                  <a:tcPr anchor="ctr"/>
                </a:tc>
                <a:tc>
                  <a:txBody>
                    <a:bodyPr/>
                    <a:lstStyle/>
                    <a:p>
                      <a:pPr algn="ctr"/>
                      <a:r>
                        <a:rPr lang="nb-NO" sz="1400" b="0" dirty="0"/>
                        <a:t>71,7</a:t>
                      </a:r>
                    </a:p>
                  </a:txBody>
                  <a:tcPr anchor="ctr"/>
                </a:tc>
                <a:extLst>
                  <a:ext uri="{0D108BD9-81ED-4DB2-BD59-A6C34878D82A}">
                    <a16:rowId xmlns:a16="http://schemas.microsoft.com/office/drawing/2014/main" val="4145178818"/>
                  </a:ext>
                </a:extLst>
              </a:tr>
              <a:tr h="269427">
                <a:tc>
                  <a:txBody>
                    <a:bodyPr/>
                    <a:lstStyle/>
                    <a:p>
                      <a:pPr algn="ctr"/>
                      <a:r>
                        <a:rPr lang="nb-NO" sz="1400"/>
                        <a:t>Agder</a:t>
                      </a:r>
                      <a:endParaRPr lang="nb-NO" sz="1400" b="1"/>
                    </a:p>
                  </a:txBody>
                  <a:tcPr anchor="ctr"/>
                </a:tc>
                <a:tc>
                  <a:txBody>
                    <a:bodyPr/>
                    <a:lstStyle/>
                    <a:p>
                      <a:pPr algn="ctr"/>
                      <a:r>
                        <a:rPr lang="nb-NO" sz="1400" dirty="0"/>
                        <a:t>73,6</a:t>
                      </a:r>
                      <a:endParaRPr lang="nb-NO" sz="1400" b="1" dirty="0"/>
                    </a:p>
                  </a:txBody>
                  <a:tcPr anchor="ctr"/>
                </a:tc>
                <a:tc>
                  <a:txBody>
                    <a:bodyPr/>
                    <a:lstStyle/>
                    <a:p>
                      <a:pPr algn="ctr"/>
                      <a:r>
                        <a:rPr lang="nb-NO" sz="1400" dirty="0"/>
                        <a:t>76,4</a:t>
                      </a:r>
                      <a:endParaRPr lang="nb-NO" sz="1400" b="1" dirty="0"/>
                    </a:p>
                  </a:txBody>
                  <a:tcPr anchor="ctr"/>
                </a:tc>
                <a:tc>
                  <a:txBody>
                    <a:bodyPr/>
                    <a:lstStyle/>
                    <a:p>
                      <a:pPr algn="ctr"/>
                      <a:r>
                        <a:rPr lang="nb-NO" sz="1400" dirty="0"/>
                        <a:t>70,7</a:t>
                      </a:r>
                      <a:endParaRPr lang="nb-NO" sz="1400" b="1" dirty="0"/>
                    </a:p>
                  </a:txBody>
                  <a:tcPr anchor="ctr"/>
                </a:tc>
                <a:extLst>
                  <a:ext uri="{0D108BD9-81ED-4DB2-BD59-A6C34878D82A}">
                    <a16:rowId xmlns:a16="http://schemas.microsoft.com/office/drawing/2014/main" val="2028139095"/>
                  </a:ext>
                </a:extLst>
              </a:tr>
              <a:tr h="269427">
                <a:tc>
                  <a:txBody>
                    <a:bodyPr/>
                    <a:lstStyle/>
                    <a:p>
                      <a:pPr algn="ctr"/>
                      <a:r>
                        <a:rPr lang="nb-NO" sz="1400"/>
                        <a:t>Norge</a:t>
                      </a:r>
                      <a:endParaRPr lang="nb-NO" sz="1400" b="1"/>
                    </a:p>
                  </a:txBody>
                  <a:tcPr anchor="ctr"/>
                </a:tc>
                <a:tc>
                  <a:txBody>
                    <a:bodyPr/>
                    <a:lstStyle/>
                    <a:p>
                      <a:pPr algn="ctr"/>
                      <a:r>
                        <a:rPr lang="nb-NO" sz="1400" dirty="0"/>
                        <a:t>76,9</a:t>
                      </a:r>
                      <a:endParaRPr lang="nb-NO" sz="1400" b="1" dirty="0"/>
                    </a:p>
                  </a:txBody>
                  <a:tcPr anchor="ctr"/>
                </a:tc>
                <a:tc>
                  <a:txBody>
                    <a:bodyPr/>
                    <a:lstStyle/>
                    <a:p>
                      <a:pPr algn="ctr"/>
                      <a:r>
                        <a:rPr lang="nb-NO" sz="1400" dirty="0"/>
                        <a:t>79,1</a:t>
                      </a:r>
                      <a:endParaRPr lang="nb-NO" sz="1400" b="1" dirty="0"/>
                    </a:p>
                  </a:txBody>
                  <a:tcPr anchor="ctr"/>
                </a:tc>
                <a:tc>
                  <a:txBody>
                    <a:bodyPr/>
                    <a:lstStyle/>
                    <a:p>
                      <a:pPr algn="ctr"/>
                      <a:r>
                        <a:rPr lang="nb-NO" sz="1400" dirty="0"/>
                        <a:t>74,7</a:t>
                      </a:r>
                      <a:endParaRPr lang="nb-NO" sz="1400" b="1" dirty="0"/>
                    </a:p>
                  </a:txBody>
                  <a:tcPr anchor="ctr"/>
                </a:tc>
                <a:extLst>
                  <a:ext uri="{0D108BD9-81ED-4DB2-BD59-A6C34878D82A}">
                    <a16:rowId xmlns:a16="http://schemas.microsoft.com/office/drawing/2014/main" val="768833302"/>
                  </a:ext>
                </a:extLst>
              </a:tr>
            </a:tbl>
          </a:graphicData>
        </a:graphic>
      </p:graphicFrame>
    </p:spTree>
    <p:extLst>
      <p:ext uri="{BB962C8B-B14F-4D97-AF65-F5344CB8AC3E}">
        <p14:creationId xmlns:p14="http://schemas.microsoft.com/office/powerpoint/2010/main" val="134869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0574" y="443797"/>
            <a:ext cx="5218706" cy="557044"/>
          </a:xfrm>
        </p:spPr>
        <p:txBody>
          <a:bodyPr/>
          <a:lstStyle/>
          <a:p>
            <a:pPr algn="ctr"/>
            <a:r>
              <a:rPr lang="nb-NO" dirty="0">
                <a:solidFill>
                  <a:schemeClr val="bg2">
                    <a:lumMod val="10000"/>
                  </a:schemeClr>
                </a:solidFill>
              </a:rPr>
              <a:t>Bo- og arbeidsmarkeder</a:t>
            </a:r>
          </a:p>
        </p:txBody>
      </p:sp>
      <p:sp>
        <p:nvSpPr>
          <p:cNvPr id="3" name="Plassholder for innhold 2"/>
          <p:cNvSpPr>
            <a:spLocks noGrp="1"/>
          </p:cNvSpPr>
          <p:nvPr>
            <p:ph idx="1"/>
          </p:nvPr>
        </p:nvSpPr>
        <p:spPr>
          <a:xfrm>
            <a:off x="527347" y="1189554"/>
            <a:ext cx="6566670" cy="1313026"/>
          </a:xfrm>
        </p:spPr>
        <p:txBody>
          <a:bodyPr>
            <a:noAutofit/>
          </a:bodyPr>
          <a:lstStyle/>
          <a:p>
            <a:r>
              <a:rPr lang="nb-NO" sz="2000" dirty="0"/>
              <a:t>Farsund hører til Lyngdal bo- og arbeidsmarkedsregion. 69 % av sysselsatte med bosted i Farsund jobber i hjemkommunen. 10 % jobber i Lyngdal, og 3 % i Kristiansand. </a:t>
            </a:r>
          </a:p>
          <a:p>
            <a:endParaRPr lang="nb-NO" sz="2000" i="1" dirty="0"/>
          </a:p>
        </p:txBody>
      </p:sp>
      <p:pic>
        <p:nvPicPr>
          <p:cNvPr id="2050" name="Picture 2" descr="Bo- og arbeidsmarkedsregioner i Agd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81670" y="2295"/>
            <a:ext cx="5594730" cy="604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Sylinder 3"/>
          <p:cNvSpPr txBox="1"/>
          <p:nvPr/>
        </p:nvSpPr>
        <p:spPr>
          <a:xfrm>
            <a:off x="10056997" y="307849"/>
            <a:ext cx="1725407"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Definisjon:</a:t>
            </a:r>
            <a:b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br>
            <a:r>
              <a:rPr kumimoji="0" lang="nb-NO" sz="1200" b="0" i="1" u="none" strike="noStrike" kern="1200" cap="none" spc="0" normalizeH="0" baseline="0" noProof="0" dirty="0">
                <a:ln>
                  <a:noFill/>
                </a:ln>
                <a:solidFill>
                  <a:srgbClr val="ECEAE6">
                    <a:lumMod val="10000"/>
                  </a:srgbClr>
                </a:solidFill>
                <a:effectLst/>
                <a:uLnTx/>
                <a:uFillTx/>
                <a:latin typeface="Arial" panose="020B0604020202020204"/>
                <a:ea typeface="+mn-ea"/>
                <a:cs typeface="+mn-cs"/>
              </a:rPr>
              <a:t>En region med felles markeder for arbeidskraft og arbeidsplasser, der innbyggerne ikke trenger å flytte eller bruke vesentlig tid på å reise for å arbeide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2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31" name="Gruppe 30">
            <a:extLst>
              <a:ext uri="{C183D7F6-B498-43B3-948B-1728B52AA6E4}">
                <adec:decorative xmlns:adec="http://schemas.microsoft.com/office/drawing/2017/decorative" val="1"/>
              </a:ext>
            </a:extLst>
          </p:cNvPr>
          <p:cNvGrpSpPr/>
          <p:nvPr/>
        </p:nvGrpSpPr>
        <p:grpSpPr>
          <a:xfrm>
            <a:off x="7054924" y="1063259"/>
            <a:ext cx="4624591" cy="4879626"/>
            <a:chOff x="6436923" y="1263224"/>
            <a:chExt cx="5163787" cy="5304513"/>
          </a:xfrm>
        </p:grpSpPr>
        <p:sp>
          <p:nvSpPr>
            <p:cNvPr id="7" name="Høyrepil med hakk 6"/>
            <p:cNvSpPr/>
            <p:nvPr/>
          </p:nvSpPr>
          <p:spPr>
            <a:xfrm rot="4038743">
              <a:off x="10112957" y="4231375"/>
              <a:ext cx="933116" cy="1510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Høyrepil med hakk 7"/>
            <p:cNvSpPr/>
            <p:nvPr/>
          </p:nvSpPr>
          <p:spPr>
            <a:xfrm rot="7101135">
              <a:off x="10475041" y="4019452"/>
              <a:ext cx="1384866" cy="167254"/>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Høyrepil med hakk 8"/>
            <p:cNvSpPr/>
            <p:nvPr/>
          </p:nvSpPr>
          <p:spPr>
            <a:xfrm rot="4528569">
              <a:off x="8347635" y="5067284"/>
              <a:ext cx="1385968" cy="228413"/>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Høyrepil med hakk 9"/>
            <p:cNvSpPr/>
            <p:nvPr/>
          </p:nvSpPr>
          <p:spPr>
            <a:xfrm rot="7090215">
              <a:off x="9144669" y="5367894"/>
              <a:ext cx="787964" cy="193639"/>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Høyrepil med hakk 10"/>
            <p:cNvSpPr/>
            <p:nvPr/>
          </p:nvSpPr>
          <p:spPr>
            <a:xfrm rot="9347881">
              <a:off x="9366477" y="5700049"/>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Venstrebuet pil 11"/>
            <p:cNvSpPr/>
            <p:nvPr/>
          </p:nvSpPr>
          <p:spPr>
            <a:xfrm rot="3401155">
              <a:off x="9761202" y="5250782"/>
              <a:ext cx="373777" cy="1306023"/>
            </a:xfrm>
            <a:prstGeom prst="curvedLef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3" name="Oppoverbuet pil 12"/>
            <p:cNvSpPr/>
            <p:nvPr/>
          </p:nvSpPr>
          <p:spPr>
            <a:xfrm rot="20682173">
              <a:off x="8288360" y="6203943"/>
              <a:ext cx="1107766" cy="363794"/>
            </a:xfrm>
            <a:prstGeom prst="curvedUp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14" name="Høyrepil med hakk 13"/>
            <p:cNvSpPr/>
            <p:nvPr/>
          </p:nvSpPr>
          <p:spPr>
            <a:xfrm rot="19529789">
              <a:off x="8666370" y="6050153"/>
              <a:ext cx="529456"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Høyrepil med hakk 14"/>
            <p:cNvSpPr/>
            <p:nvPr/>
          </p:nvSpPr>
          <p:spPr>
            <a:xfrm rot="1069916">
              <a:off x="8414705" y="5688455"/>
              <a:ext cx="539269" cy="23958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Høyrepil med hakk 15"/>
            <p:cNvSpPr/>
            <p:nvPr/>
          </p:nvSpPr>
          <p:spPr>
            <a:xfrm rot="2676594">
              <a:off x="10214903" y="4595499"/>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Høyrepil med hakk 16"/>
            <p:cNvSpPr/>
            <p:nvPr/>
          </p:nvSpPr>
          <p:spPr>
            <a:xfrm rot="8077020">
              <a:off x="10754099" y="4554580"/>
              <a:ext cx="621599" cy="194032"/>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Høyrepil med hakk 17"/>
            <p:cNvSpPr/>
            <p:nvPr/>
          </p:nvSpPr>
          <p:spPr>
            <a:xfrm rot="18982719">
              <a:off x="10272281" y="5055565"/>
              <a:ext cx="467308" cy="186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Høyrepil med hakk 18"/>
            <p:cNvSpPr/>
            <p:nvPr/>
          </p:nvSpPr>
          <p:spPr>
            <a:xfrm rot="5637423">
              <a:off x="8666369" y="3840697"/>
              <a:ext cx="529456" cy="2671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Høyrepil med hakk 19"/>
            <p:cNvSpPr/>
            <p:nvPr/>
          </p:nvSpPr>
          <p:spPr>
            <a:xfrm rot="6702586">
              <a:off x="7094616" y="5257526"/>
              <a:ext cx="896162" cy="20941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Høyrepil med hakk 20"/>
            <p:cNvSpPr/>
            <p:nvPr/>
          </p:nvSpPr>
          <p:spPr>
            <a:xfrm rot="20645713">
              <a:off x="6553360" y="5765001"/>
              <a:ext cx="735767" cy="185470"/>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Høyrepil med hakk 21"/>
            <p:cNvSpPr/>
            <p:nvPr/>
          </p:nvSpPr>
          <p:spPr>
            <a:xfrm rot="14633931">
              <a:off x="8750739" y="4581899"/>
              <a:ext cx="645303" cy="14397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Høyrepil med hakk 22"/>
            <p:cNvSpPr/>
            <p:nvPr/>
          </p:nvSpPr>
          <p:spPr>
            <a:xfrm rot="1866321">
              <a:off x="7890688" y="5397009"/>
              <a:ext cx="1330249" cy="156225"/>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Høyrepil med hakk 23"/>
            <p:cNvSpPr/>
            <p:nvPr/>
          </p:nvSpPr>
          <p:spPr>
            <a:xfrm rot="12873778">
              <a:off x="7327773" y="5925601"/>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Høyrepil med hakk 24"/>
            <p:cNvSpPr/>
            <p:nvPr/>
          </p:nvSpPr>
          <p:spPr>
            <a:xfrm rot="8119506">
              <a:off x="6436923" y="4804474"/>
              <a:ext cx="896162" cy="126416"/>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Høyrepil med hakk 25"/>
            <p:cNvSpPr/>
            <p:nvPr/>
          </p:nvSpPr>
          <p:spPr>
            <a:xfrm rot="21212387">
              <a:off x="8043682" y="4341939"/>
              <a:ext cx="789364" cy="8121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Pil opp og ned 26"/>
            <p:cNvSpPr/>
            <p:nvPr/>
          </p:nvSpPr>
          <p:spPr>
            <a:xfrm rot="20226368">
              <a:off x="8244829" y="1263224"/>
              <a:ext cx="143302" cy="584756"/>
            </a:xfrm>
            <a:prstGeom prst="upDown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Høyrepil med hakk 29"/>
            <p:cNvSpPr/>
            <p:nvPr/>
          </p:nvSpPr>
          <p:spPr>
            <a:xfrm rot="3477990">
              <a:off x="11241414" y="3604434"/>
              <a:ext cx="560083" cy="158508"/>
            </a:xfrm>
            <a:prstGeom prst="notchedRightArrow">
              <a:avLst/>
            </a:prstGeom>
            <a:solidFill>
              <a:schemeClr val="tx1">
                <a:lumMod val="50000"/>
                <a:lumOff val="50000"/>
                <a:alpha val="49000"/>
              </a:schemeClr>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2" name="TekstSylinder 31"/>
          <p:cNvSpPr txBox="1"/>
          <p:nvPr/>
        </p:nvSpPr>
        <p:spPr>
          <a:xfrm>
            <a:off x="9474298" y="5705017"/>
            <a:ext cx="124313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BA41 Kristiansand</a:t>
            </a:r>
          </a:p>
        </p:txBody>
      </p:sp>
      <p:sp>
        <p:nvSpPr>
          <p:cNvPr id="5" name="TekstSylinder 4"/>
          <p:cNvSpPr txBox="1"/>
          <p:nvPr/>
        </p:nvSpPr>
        <p:spPr>
          <a:xfrm>
            <a:off x="8369862" y="3000777"/>
            <a:ext cx="1451156"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BA44 Evje og Hornnes</a:t>
            </a:r>
          </a:p>
        </p:txBody>
      </p:sp>
      <p:sp>
        <p:nvSpPr>
          <p:cNvPr id="33" name="TekstSylinder 32"/>
          <p:cNvSpPr txBox="1"/>
          <p:nvPr/>
        </p:nvSpPr>
        <p:spPr>
          <a:xfrm>
            <a:off x="6817093" y="3856817"/>
            <a:ext cx="1252619"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BA42 Flekkefjord</a:t>
            </a:r>
          </a:p>
        </p:txBody>
      </p:sp>
      <p:sp>
        <p:nvSpPr>
          <p:cNvPr id="34" name="TekstSylinder 33"/>
          <p:cNvSpPr txBox="1"/>
          <p:nvPr/>
        </p:nvSpPr>
        <p:spPr>
          <a:xfrm>
            <a:off x="7719240" y="4529565"/>
            <a:ext cx="973773"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BA46 Lyngdal</a:t>
            </a:r>
          </a:p>
        </p:txBody>
      </p:sp>
      <p:sp>
        <p:nvSpPr>
          <p:cNvPr id="35" name="TekstSylinder 34"/>
          <p:cNvSpPr txBox="1"/>
          <p:nvPr/>
        </p:nvSpPr>
        <p:spPr>
          <a:xfrm>
            <a:off x="10683294" y="4608979"/>
            <a:ext cx="102028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BA40 Arendal</a:t>
            </a:r>
          </a:p>
        </p:txBody>
      </p:sp>
      <p:sp>
        <p:nvSpPr>
          <p:cNvPr id="36" name="TekstSylinder 35"/>
          <p:cNvSpPr txBox="1"/>
          <p:nvPr/>
        </p:nvSpPr>
        <p:spPr>
          <a:xfrm>
            <a:off x="11290172" y="2605775"/>
            <a:ext cx="799364"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BA39 Risør</a:t>
            </a:r>
          </a:p>
        </p:txBody>
      </p:sp>
      <p:sp>
        <p:nvSpPr>
          <p:cNvPr id="37" name="TekstSylinder 36"/>
          <p:cNvSpPr txBox="1"/>
          <p:nvPr/>
        </p:nvSpPr>
        <p:spPr>
          <a:xfrm>
            <a:off x="9960518" y="2918490"/>
            <a:ext cx="772890"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BA43 Åmli</a:t>
            </a:r>
          </a:p>
        </p:txBody>
      </p:sp>
      <p:sp>
        <p:nvSpPr>
          <p:cNvPr id="38" name="TekstSylinder 37"/>
          <p:cNvSpPr txBox="1"/>
          <p:nvPr/>
        </p:nvSpPr>
        <p:spPr>
          <a:xfrm>
            <a:off x="8797036" y="1132205"/>
            <a:ext cx="1023982"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BA45 Bykle</a:t>
            </a:r>
          </a:p>
        </p:txBody>
      </p:sp>
      <p:sp>
        <p:nvSpPr>
          <p:cNvPr id="39" name="TekstSylinder 38"/>
          <p:cNvSpPr txBox="1"/>
          <p:nvPr/>
        </p:nvSpPr>
        <p:spPr>
          <a:xfrm>
            <a:off x="7094016" y="2665442"/>
            <a:ext cx="905825" cy="246221"/>
          </a:xfrm>
          <a:prstGeom prst="rect">
            <a:avLst/>
          </a:prstGeom>
          <a:solidFill>
            <a:schemeClr val="bg1">
              <a:alpha val="75000"/>
            </a:schemeClr>
          </a:solidFill>
          <a:ln w="6350">
            <a:solidFill>
              <a:schemeClr val="tx1"/>
            </a:solidFill>
          </a:ln>
        </p:spPr>
        <p:txBody>
          <a:bodyPr wrap="square" lIns="46800" rIns="46800" rtlCol="0">
            <a:spAutoFit/>
          </a:bodyPr>
          <a:lstStyle/>
          <a:p>
            <a:pPr algn="l"/>
            <a:r>
              <a:rPr lang="nb-NO" sz="1000" b="1" dirty="0"/>
              <a:t>BA47 Sirdal</a:t>
            </a:r>
          </a:p>
        </p:txBody>
      </p:sp>
      <p:sp>
        <p:nvSpPr>
          <p:cNvPr id="28" name="TekstSylinder 27"/>
          <p:cNvSpPr txBox="1"/>
          <p:nvPr/>
        </p:nvSpPr>
        <p:spPr>
          <a:xfrm>
            <a:off x="10329863" y="6213098"/>
            <a:ext cx="1630696" cy="276999"/>
          </a:xfrm>
          <a:prstGeom prst="rect">
            <a:avLst/>
          </a:prstGeom>
          <a:noFill/>
        </p:spPr>
        <p:txBody>
          <a:bodyPr wrap="square" rtlCol="0">
            <a:spAutoFit/>
          </a:bodyPr>
          <a:lstStyle/>
          <a:p>
            <a:r>
              <a:rPr lang="nb-NO" sz="1200" dirty="0"/>
              <a:t>Kilde: TØI 1713/2019</a:t>
            </a:r>
          </a:p>
        </p:txBody>
      </p:sp>
      <p:sp>
        <p:nvSpPr>
          <p:cNvPr id="6" name="TekstSylinder 5">
            <a:extLst>
              <a:ext uri="{FF2B5EF4-FFF2-40B4-BE49-F238E27FC236}">
                <a16:creationId xmlns:a16="http://schemas.microsoft.com/office/drawing/2014/main" id="{D02D9F76-B129-8F47-A1C0-BC17B809793A}"/>
              </a:ext>
            </a:extLst>
          </p:cNvPr>
          <p:cNvSpPr txBox="1"/>
          <p:nvPr/>
        </p:nvSpPr>
        <p:spPr>
          <a:xfrm>
            <a:off x="8281141" y="6135280"/>
            <a:ext cx="2067793" cy="369332"/>
          </a:xfrm>
          <a:prstGeom prst="rect">
            <a:avLst/>
          </a:prstGeom>
          <a:noFill/>
        </p:spPr>
        <p:txBody>
          <a:bodyPr wrap="square" rtlCol="0">
            <a:spAutoFit/>
          </a:bodyPr>
          <a:lstStyle/>
          <a:p>
            <a:pPr algn="l"/>
            <a:r>
              <a:rPr lang="nb-NO" dirty="0">
                <a:hlinkClick r:id="rId4"/>
              </a:rPr>
              <a:t>Rapport pendling</a:t>
            </a:r>
            <a:endParaRPr lang="nb-NO" dirty="0"/>
          </a:p>
        </p:txBody>
      </p:sp>
      <p:sp>
        <p:nvSpPr>
          <p:cNvPr id="29" name="TekstSylinder 28"/>
          <p:cNvSpPr txBox="1"/>
          <p:nvPr/>
        </p:nvSpPr>
        <p:spPr>
          <a:xfrm>
            <a:off x="4642274" y="2649570"/>
            <a:ext cx="1793966" cy="646331"/>
          </a:xfrm>
          <a:prstGeom prst="rect">
            <a:avLst/>
          </a:prstGeom>
          <a:noFill/>
        </p:spPr>
        <p:txBody>
          <a:bodyPr wrap="square" rtlCol="0">
            <a:spAutoFit/>
          </a:bodyPr>
          <a:lstStyle/>
          <a:p>
            <a:pPr algn="l"/>
            <a:r>
              <a:rPr lang="nb-NO" sz="1200" dirty="0"/>
              <a:t>Kommunens viktigste pendlingsrelasjoner per 4. </a:t>
            </a:r>
            <a:r>
              <a:rPr lang="nb-NO" sz="1200" dirty="0" err="1"/>
              <a:t>kv</a:t>
            </a:r>
            <a:r>
              <a:rPr lang="nb-NO" sz="1200" dirty="0"/>
              <a:t> 2024 (SSB)</a:t>
            </a:r>
          </a:p>
        </p:txBody>
      </p:sp>
      <p:graphicFrame>
        <p:nvGraphicFramePr>
          <p:cNvPr id="40" name="Tabell 39">
            <a:extLst>
              <a:ext uri="{FF2B5EF4-FFF2-40B4-BE49-F238E27FC236}">
                <a16:creationId xmlns:a16="http://schemas.microsoft.com/office/drawing/2014/main" id="{4E3E1AE8-207E-15AC-3F56-38B48E38E9DE}"/>
              </a:ext>
            </a:extLst>
          </p:cNvPr>
          <p:cNvGraphicFramePr>
            <a:graphicFrameLocks noGrp="1"/>
          </p:cNvGraphicFramePr>
          <p:nvPr>
            <p:extLst>
              <p:ext uri="{D42A27DB-BD31-4B8C-83A1-F6EECF244321}">
                <p14:modId xmlns:p14="http://schemas.microsoft.com/office/powerpoint/2010/main" val="1255652420"/>
              </p:ext>
            </p:extLst>
          </p:nvPr>
        </p:nvGraphicFramePr>
        <p:xfrm>
          <a:off x="755542" y="2579683"/>
          <a:ext cx="3670301" cy="1565910"/>
        </p:xfrm>
        <a:graphic>
          <a:graphicData uri="http://schemas.openxmlformats.org/drawingml/2006/table">
            <a:tbl>
              <a:tblPr/>
              <a:tblGrid>
                <a:gridCol w="1433860">
                  <a:extLst>
                    <a:ext uri="{9D8B030D-6E8A-4147-A177-3AD203B41FA5}">
                      <a16:colId xmlns:a16="http://schemas.microsoft.com/office/drawing/2014/main" val="2606483823"/>
                    </a:ext>
                  </a:extLst>
                </a:gridCol>
                <a:gridCol w="1322831">
                  <a:extLst>
                    <a:ext uri="{9D8B030D-6E8A-4147-A177-3AD203B41FA5}">
                      <a16:colId xmlns:a16="http://schemas.microsoft.com/office/drawing/2014/main" val="2955990541"/>
                    </a:ext>
                  </a:extLst>
                </a:gridCol>
                <a:gridCol w="913610">
                  <a:extLst>
                    <a:ext uri="{9D8B030D-6E8A-4147-A177-3AD203B41FA5}">
                      <a16:colId xmlns:a16="http://schemas.microsoft.com/office/drawing/2014/main" val="628566649"/>
                    </a:ext>
                  </a:extLst>
                </a:gridCol>
              </a:tblGrid>
              <a:tr h="228600">
                <a:tc>
                  <a:txBody>
                    <a:bodyPr/>
                    <a:lstStyle/>
                    <a:p>
                      <a:pPr algn="l" fontAlgn="b">
                        <a:buNone/>
                      </a:pPr>
                      <a:r>
                        <a:rPr lang="nb-NO" sz="1400" b="0" i="0" u="none" strike="noStrike" dirty="0">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444800516"/>
                  </a:ext>
                </a:extLst>
              </a:tr>
              <a:tr h="219075">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3 245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3075907029"/>
                  </a:ext>
                </a:extLst>
              </a:tr>
              <a:tr h="219075">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463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48573600"/>
                  </a:ext>
                </a:extLst>
              </a:tr>
              <a:tr h="219075">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151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234218479"/>
                  </a:ext>
                </a:extLst>
              </a:tr>
              <a:tr h="219075">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141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2745100998"/>
                  </a:ext>
                </a:extLst>
              </a:tr>
              <a:tr h="219075">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110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2514212807"/>
                  </a:ext>
                </a:extLst>
              </a:tr>
              <a:tr h="219075">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ctr">
                        <a:buNone/>
                      </a:pPr>
                      <a:r>
                        <a:rPr lang="nb-NO" sz="1400" b="0" i="0" u="none" strike="noStrike" dirty="0">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86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700172567"/>
                  </a:ext>
                </a:extLst>
              </a:tr>
            </a:tbl>
          </a:graphicData>
        </a:graphic>
      </p:graphicFrame>
      <p:graphicFrame>
        <p:nvGraphicFramePr>
          <p:cNvPr id="41" name="Tabell 40">
            <a:extLst>
              <a:ext uri="{FF2B5EF4-FFF2-40B4-BE49-F238E27FC236}">
                <a16:creationId xmlns:a16="http://schemas.microsoft.com/office/drawing/2014/main" id="{8942AFA3-BCC3-D41E-A68F-94DB00E5E8D1}"/>
              </a:ext>
            </a:extLst>
          </p:cNvPr>
          <p:cNvGraphicFramePr>
            <a:graphicFrameLocks noGrp="1"/>
          </p:cNvGraphicFramePr>
          <p:nvPr>
            <p:extLst>
              <p:ext uri="{D42A27DB-BD31-4B8C-83A1-F6EECF244321}">
                <p14:modId xmlns:p14="http://schemas.microsoft.com/office/powerpoint/2010/main" val="4223997495"/>
              </p:ext>
            </p:extLst>
          </p:nvPr>
        </p:nvGraphicFramePr>
        <p:xfrm>
          <a:off x="755542" y="4351038"/>
          <a:ext cx="3670301" cy="1600200"/>
        </p:xfrm>
        <a:graphic>
          <a:graphicData uri="http://schemas.openxmlformats.org/drawingml/2006/table">
            <a:tbl>
              <a:tblPr/>
              <a:tblGrid>
                <a:gridCol w="1433860">
                  <a:extLst>
                    <a:ext uri="{9D8B030D-6E8A-4147-A177-3AD203B41FA5}">
                      <a16:colId xmlns:a16="http://schemas.microsoft.com/office/drawing/2014/main" val="1026575823"/>
                    </a:ext>
                  </a:extLst>
                </a:gridCol>
                <a:gridCol w="1322831">
                  <a:extLst>
                    <a:ext uri="{9D8B030D-6E8A-4147-A177-3AD203B41FA5}">
                      <a16:colId xmlns:a16="http://schemas.microsoft.com/office/drawing/2014/main" val="1790240328"/>
                    </a:ext>
                  </a:extLst>
                </a:gridCol>
                <a:gridCol w="913610">
                  <a:extLst>
                    <a:ext uri="{9D8B030D-6E8A-4147-A177-3AD203B41FA5}">
                      <a16:colId xmlns:a16="http://schemas.microsoft.com/office/drawing/2014/main" val="3774281150"/>
                    </a:ext>
                  </a:extLst>
                </a:gridCol>
              </a:tblGrid>
              <a:tr h="228600">
                <a:tc>
                  <a:txBody>
                    <a:bodyPr/>
                    <a:lstStyle/>
                    <a:p>
                      <a:pPr algn="l" fontAlgn="b">
                        <a:buNone/>
                      </a:pPr>
                      <a:r>
                        <a:rPr lang="nb-NO" sz="1400" b="0" i="0" u="none" strike="noStrike">
                          <a:solidFill>
                            <a:srgbClr val="FFFFFF"/>
                          </a:solidFill>
                          <a:effectLst/>
                          <a:latin typeface="Arial" panose="020B0604020202020204" pitchFamily="34" charset="0"/>
                        </a:rPr>
                        <a:t>Fra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l" fontAlgn="b">
                        <a:buNone/>
                      </a:pPr>
                      <a:r>
                        <a:rPr lang="nb-NO" sz="1400" b="0" i="0" u="none" strike="noStrike">
                          <a:solidFill>
                            <a:srgbClr val="FFFFFF"/>
                          </a:solidFill>
                          <a:effectLst/>
                          <a:latin typeface="Arial" panose="020B0604020202020204" pitchFamily="34" charset="0"/>
                        </a:rPr>
                        <a:t>Til kommune</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tc>
                  <a:txBody>
                    <a:bodyPr/>
                    <a:lstStyle/>
                    <a:p>
                      <a:pPr algn="ctr" fontAlgn="b">
                        <a:buNone/>
                      </a:pPr>
                      <a:r>
                        <a:rPr lang="nb-NO" sz="1400" b="0" i="0" u="none" strike="noStrike">
                          <a:solidFill>
                            <a:srgbClr val="FFFFFF"/>
                          </a:solidFill>
                          <a:effectLst/>
                          <a:latin typeface="Arial" panose="020B0604020202020204" pitchFamily="34" charset="0"/>
                        </a:rPr>
                        <a:t>Antall</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70C0"/>
                    </a:solidFill>
                  </a:tcPr>
                </a:tc>
                <a:extLst>
                  <a:ext uri="{0D108BD9-81ED-4DB2-BD59-A6C34878D82A}">
                    <a16:rowId xmlns:a16="http://schemas.microsoft.com/office/drawing/2014/main" val="375413487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Farsund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3 245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792559731"/>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Lyngdal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323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3961934473"/>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Lindesnes</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79</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924338934"/>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Kvinesdal</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a:solidFill>
                            <a:srgbClr val="000000"/>
                          </a:solidFill>
                          <a:effectLst/>
                          <a:latin typeface="Arial" panose="020B0604020202020204" pitchFamily="34" charset="0"/>
                        </a:rPr>
                        <a:t>60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993781725"/>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Kristiansand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tc>
                  <a:txBody>
                    <a:bodyPr/>
                    <a:lstStyle/>
                    <a:p>
                      <a:pPr algn="ctr" fontAlgn="b">
                        <a:buNone/>
                      </a:pPr>
                      <a:r>
                        <a:rPr lang="nb-NO" sz="1400" b="0" i="0" u="none" strike="noStrike">
                          <a:solidFill>
                            <a:srgbClr val="000000"/>
                          </a:solidFill>
                          <a:effectLst/>
                          <a:latin typeface="Arial" panose="020B0604020202020204" pitchFamily="34" charset="0"/>
                        </a:rPr>
                        <a:t>53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noFill/>
                  </a:tcPr>
                </a:tc>
                <a:extLst>
                  <a:ext uri="{0D108BD9-81ED-4DB2-BD59-A6C34878D82A}">
                    <a16:rowId xmlns:a16="http://schemas.microsoft.com/office/drawing/2014/main" val="182408026"/>
                  </a:ext>
                </a:extLst>
              </a:tr>
              <a:tr h="228600">
                <a:tc>
                  <a:txBody>
                    <a:bodyPr/>
                    <a:lstStyle/>
                    <a:p>
                      <a:pPr algn="l" fontAlgn="ctr">
                        <a:buNone/>
                      </a:pPr>
                      <a:r>
                        <a:rPr lang="nb-NO" sz="1400" b="0" i="0" u="none" strike="noStrike">
                          <a:solidFill>
                            <a:srgbClr val="000000"/>
                          </a:solidFill>
                          <a:effectLst/>
                          <a:latin typeface="Arial" panose="020B0604020202020204" pitchFamily="34" charset="0"/>
                        </a:rPr>
                        <a:t>Flekkefjord</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l" fontAlgn="b">
                        <a:buNone/>
                      </a:pPr>
                      <a:r>
                        <a:rPr lang="nb-NO" sz="1400" b="0" i="0" u="none" strike="noStrike">
                          <a:solidFill>
                            <a:srgbClr val="000000"/>
                          </a:solidFill>
                          <a:effectLst/>
                          <a:latin typeface="Arial" panose="020B0604020202020204" pitchFamily="34" charset="0"/>
                        </a:rPr>
                        <a:t>Farsund</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tc>
                  <a:txBody>
                    <a:bodyPr/>
                    <a:lstStyle/>
                    <a:p>
                      <a:pPr algn="ctr" fontAlgn="b">
                        <a:buNone/>
                      </a:pPr>
                      <a:r>
                        <a:rPr lang="nb-NO" sz="1400" b="0" i="0" u="none" strike="noStrike" dirty="0">
                          <a:solidFill>
                            <a:srgbClr val="000000"/>
                          </a:solidFill>
                          <a:effectLst/>
                          <a:latin typeface="Arial" panose="020B0604020202020204" pitchFamily="34" charset="0"/>
                        </a:rPr>
                        <a:t>44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D9E1F2"/>
                    </a:solidFill>
                  </a:tcPr>
                </a:tc>
                <a:extLst>
                  <a:ext uri="{0D108BD9-81ED-4DB2-BD59-A6C34878D82A}">
                    <a16:rowId xmlns:a16="http://schemas.microsoft.com/office/drawing/2014/main" val="1808854158"/>
                  </a:ext>
                </a:extLst>
              </a:tr>
            </a:tbl>
          </a:graphicData>
        </a:graphic>
      </p:graphicFrame>
    </p:spTree>
    <p:extLst>
      <p:ext uri="{BB962C8B-B14F-4D97-AF65-F5344CB8AC3E}">
        <p14:creationId xmlns:p14="http://schemas.microsoft.com/office/powerpoint/2010/main" val="175199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Sektorfordeling og ansattutvikling</a:t>
            </a:r>
          </a:p>
        </p:txBody>
      </p:sp>
      <p:sp>
        <p:nvSpPr>
          <p:cNvPr id="10" name="TekstSylinder 9"/>
          <p:cNvSpPr txBox="1"/>
          <p:nvPr/>
        </p:nvSpPr>
        <p:spPr>
          <a:xfrm>
            <a:off x="676026" y="4630502"/>
            <a:ext cx="5865341" cy="830997"/>
          </a:xfrm>
          <a:prstGeom prst="rect">
            <a:avLst/>
          </a:prstGeom>
          <a:noFill/>
        </p:spPr>
        <p:txBody>
          <a:bodyPr wrap="square" rtlCol="0">
            <a:spAutoFit/>
          </a:bodyPr>
          <a:lstStyle/>
          <a:p>
            <a:pPr algn="l"/>
            <a:r>
              <a:rPr lang="nb-NO" sz="1600" dirty="0"/>
              <a:t>Farsund har en høyere andel ansatte i privat sektor enn snittet for Agder og Norge. Antall ansatte i privat sektor har gått ned med mer enn 300 personer siden 2019.</a:t>
            </a:r>
          </a:p>
        </p:txBody>
      </p:sp>
      <p:graphicFrame>
        <p:nvGraphicFramePr>
          <p:cNvPr id="8" name="Tabell 7">
            <a:extLst>
              <a:ext uri="{FF2B5EF4-FFF2-40B4-BE49-F238E27FC236}">
                <a16:creationId xmlns:a16="http://schemas.microsoft.com/office/drawing/2014/main" id="{C4FF5D5E-C083-F00F-FFF6-C18F12A11B6E}"/>
              </a:ext>
            </a:extLst>
          </p:cNvPr>
          <p:cNvGraphicFramePr>
            <a:graphicFrameLocks noGrp="1"/>
          </p:cNvGraphicFramePr>
          <p:nvPr>
            <p:extLst>
              <p:ext uri="{D42A27DB-BD31-4B8C-83A1-F6EECF244321}">
                <p14:modId xmlns:p14="http://schemas.microsoft.com/office/powerpoint/2010/main" val="686833955"/>
              </p:ext>
            </p:extLst>
          </p:nvPr>
        </p:nvGraphicFramePr>
        <p:xfrm>
          <a:off x="7440328" y="4469517"/>
          <a:ext cx="4572000" cy="1446009"/>
        </p:xfrm>
        <a:graphic>
          <a:graphicData uri="http://schemas.openxmlformats.org/drawingml/2006/table">
            <a:tbl>
              <a:tblPr firstRow="1"/>
              <a:tblGrid>
                <a:gridCol w="1655546">
                  <a:extLst>
                    <a:ext uri="{9D8B030D-6E8A-4147-A177-3AD203B41FA5}">
                      <a16:colId xmlns:a16="http://schemas.microsoft.com/office/drawing/2014/main" val="3032917874"/>
                    </a:ext>
                  </a:extLst>
                </a:gridCol>
                <a:gridCol w="480984">
                  <a:extLst>
                    <a:ext uri="{9D8B030D-6E8A-4147-A177-3AD203B41FA5}">
                      <a16:colId xmlns:a16="http://schemas.microsoft.com/office/drawing/2014/main" val="797880738"/>
                    </a:ext>
                  </a:extLst>
                </a:gridCol>
                <a:gridCol w="712177">
                  <a:extLst>
                    <a:ext uri="{9D8B030D-6E8A-4147-A177-3AD203B41FA5}">
                      <a16:colId xmlns:a16="http://schemas.microsoft.com/office/drawing/2014/main" val="1898673226"/>
                    </a:ext>
                  </a:extLst>
                </a:gridCol>
                <a:gridCol w="738555">
                  <a:extLst>
                    <a:ext uri="{9D8B030D-6E8A-4147-A177-3AD203B41FA5}">
                      <a16:colId xmlns:a16="http://schemas.microsoft.com/office/drawing/2014/main" val="1972156063"/>
                    </a:ext>
                  </a:extLst>
                </a:gridCol>
                <a:gridCol w="984738">
                  <a:extLst>
                    <a:ext uri="{9D8B030D-6E8A-4147-A177-3AD203B41FA5}">
                      <a16:colId xmlns:a16="http://schemas.microsoft.com/office/drawing/2014/main" val="204807000"/>
                    </a:ext>
                  </a:extLst>
                </a:gridCol>
              </a:tblGrid>
              <a:tr h="161275">
                <a:tc gridSpan="3">
                  <a:txBody>
                    <a:bodyPr/>
                    <a:lstStyle/>
                    <a:p>
                      <a:pPr algn="ctr" fontAlgn="b"/>
                      <a:r>
                        <a:rPr lang="nb-NO" sz="1000" b="1" i="0" u="none" strike="noStrike">
                          <a:solidFill>
                            <a:srgbClr val="FFFFFF"/>
                          </a:solidFill>
                          <a:effectLst/>
                          <a:highlight>
                            <a:srgbClr val="39575B"/>
                          </a:highlight>
                          <a:latin typeface="Arial" panose="020B0604020202020204" pitchFamily="34" charset="0"/>
                        </a:rPr>
                        <a:t>Farsund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hMerge="1">
                  <a:txBody>
                    <a:bodyPr/>
                    <a:lstStyle/>
                    <a:p>
                      <a:endParaRPr lang="nb-NO"/>
                    </a:p>
                  </a:txBody>
                  <a:tcPr/>
                </a:tc>
                <a:tc hMerge="1">
                  <a:txBody>
                    <a:bodyPr/>
                    <a:lstStyle/>
                    <a:p>
                      <a:endParaRPr lang="nb-NO"/>
                    </a:p>
                  </a:txBody>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tc>
                  <a:txBody>
                    <a:bodyPr/>
                    <a:lstStyle/>
                    <a:p>
                      <a:pPr algn="l" fontAlgn="b"/>
                      <a:r>
                        <a:rPr lang="nb-NO" sz="1000" b="0" i="0" u="none" strike="noStrike">
                          <a:solidFill>
                            <a:srgbClr val="000000"/>
                          </a:solidFill>
                          <a:effectLst/>
                          <a:highlight>
                            <a:srgbClr val="39575B"/>
                          </a:highligh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9575B"/>
                    </a:solidFill>
                  </a:tcPr>
                </a:tc>
                <a:extLst>
                  <a:ext uri="{0D108BD9-81ED-4DB2-BD59-A6C34878D82A}">
                    <a16:rowId xmlns:a16="http://schemas.microsoft.com/office/drawing/2014/main" val="2250370528"/>
                  </a:ext>
                </a:extLst>
              </a:tr>
              <a:tr h="161275">
                <a:tc>
                  <a:txBody>
                    <a:bodyPr/>
                    <a:lstStyle/>
                    <a:p>
                      <a:pPr algn="l" fontAlgn="b"/>
                      <a:r>
                        <a:rPr lang="nb-NO" sz="1000" b="1" i="0" u="none" strike="noStrike">
                          <a:solidFill>
                            <a:srgbClr val="000000"/>
                          </a:solidFill>
                          <a:effectLst/>
                          <a:latin typeface="Arial" panose="020B0604020202020204" pitchFamily="34" charset="0"/>
                        </a:rPr>
                        <a:t>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Antall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Andel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nb-NO" sz="1000" b="1" i="0" u="none" strike="noStrike">
                          <a:solidFill>
                            <a:srgbClr val="000000"/>
                          </a:solidFill>
                          <a:effectLst/>
                          <a:latin typeface="Arial" panose="020B0604020202020204" pitchFamily="34" charset="0"/>
                        </a:rPr>
                        <a:t>Agder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nb-NO" sz="1000" b="1" i="0" u="none" strike="noStrike">
                          <a:solidFill>
                            <a:srgbClr val="000000"/>
                          </a:solidFill>
                          <a:effectLst/>
                          <a:latin typeface="Arial" panose="020B0604020202020204" pitchFamily="34" charset="0"/>
                        </a:rPr>
                        <a:t>Norge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6563259"/>
                  </a:ext>
                </a:extLst>
              </a:tr>
              <a:tr h="266103">
                <a:tc>
                  <a:txBody>
                    <a:bodyPr/>
                    <a:lstStyle/>
                    <a:p>
                      <a:pPr algn="l" fontAlgn="b"/>
                      <a:r>
                        <a:rPr lang="nb-NO" sz="1000" b="0" i="0" u="none" strike="noStrike">
                          <a:solidFill>
                            <a:srgbClr val="000000"/>
                          </a:solidFill>
                          <a:effectLst/>
                          <a:latin typeface="Arial" panose="020B0604020202020204" pitchFamily="34" charset="0"/>
                        </a:rPr>
                        <a:t>Offentlige eide foretak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0,9 %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0548443"/>
                  </a:ext>
                </a:extLst>
              </a:tr>
              <a:tr h="266103">
                <a:tc>
                  <a:txBody>
                    <a:bodyPr/>
                    <a:lstStyle/>
                    <a:p>
                      <a:pPr algn="l" fontAlgn="b"/>
                      <a:r>
                        <a:rPr lang="nb-NO" sz="1000" b="0" i="0" u="none" strike="noStrike" dirty="0">
                          <a:solidFill>
                            <a:srgbClr val="000000"/>
                          </a:solidFill>
                          <a:effectLst/>
                          <a:latin typeface="Arial" panose="020B0604020202020204" pitchFamily="34" charset="0"/>
                        </a:rPr>
                        <a:t>Fylkeskommunal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3841545"/>
                  </a:ext>
                </a:extLst>
              </a:tr>
              <a:tr h="161275">
                <a:tc>
                  <a:txBody>
                    <a:bodyPr/>
                    <a:lstStyle/>
                    <a:p>
                      <a:pPr algn="l" fontAlgn="b"/>
                      <a:r>
                        <a:rPr lang="nb-NO" sz="1000" b="0" i="0" u="none" strike="noStrike">
                          <a:solidFill>
                            <a:srgbClr val="000000"/>
                          </a:solidFill>
                          <a:effectLst/>
                          <a:latin typeface="Arial" panose="020B0604020202020204" pitchFamily="34" charset="0"/>
                        </a:rPr>
                        <a:t>Statsforvaltningen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9,5 %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743946"/>
                  </a:ext>
                </a:extLst>
              </a:tr>
              <a:tr h="266103">
                <a:tc>
                  <a:txBody>
                    <a:bodyPr/>
                    <a:lstStyle/>
                    <a:p>
                      <a:pPr algn="l" fontAlgn="b"/>
                      <a:r>
                        <a:rPr lang="nb-NO" sz="1000" b="0" i="0" u="none" strike="noStrike">
                          <a:solidFill>
                            <a:srgbClr val="000000"/>
                          </a:solidFill>
                          <a:effectLst/>
                          <a:latin typeface="Arial" panose="020B0604020202020204" pitchFamily="34" charset="0"/>
                        </a:rPr>
                        <a:t>Kommunal forvaltning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1 090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28,3 %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a:solidFill>
                            <a:srgbClr val="000000"/>
                          </a:solidFill>
                          <a:effectLst/>
                          <a:latin typeface="Arial" panose="020B0604020202020204" pitchFamily="34" charset="0"/>
                        </a:rPr>
                        <a:t>22,2 %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a:solidFill>
                            <a:srgbClr val="000000"/>
                          </a:solidFill>
                          <a:effectLst/>
                          <a:latin typeface="Arial" panose="020B0604020202020204" pitchFamily="34" charset="0"/>
                        </a:rPr>
                        <a:t>18,2 %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6991023"/>
                  </a:ext>
                </a:extLst>
              </a:tr>
              <a:tr h="161275">
                <a:tc>
                  <a:txBody>
                    <a:bodyPr/>
                    <a:lstStyle/>
                    <a:p>
                      <a:pPr algn="l" fontAlgn="b"/>
                      <a:r>
                        <a:rPr lang="nb-NO" sz="1000" b="0" i="0" u="none" strike="noStrike">
                          <a:solidFill>
                            <a:srgbClr val="000000"/>
                          </a:solidFill>
                          <a:effectLst/>
                          <a:latin typeface="Arial" panose="020B0604020202020204" pitchFamily="34" charset="0"/>
                        </a:rPr>
                        <a:t>Privat sektor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a:solidFill>
                            <a:srgbClr val="000000"/>
                          </a:solidFill>
                          <a:effectLst/>
                          <a:latin typeface="Arial" panose="020B0604020202020204" pitchFamily="34" charset="0"/>
                        </a:rPr>
                        <a:t>2 539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buNone/>
                      </a:pPr>
                      <a:r>
                        <a:rPr lang="nb-NO" sz="1000" b="0" i="0" u="none" strike="noStrike" dirty="0">
                          <a:solidFill>
                            <a:srgbClr val="000000"/>
                          </a:solidFill>
                          <a:effectLst/>
                          <a:latin typeface="Arial" panose="020B0604020202020204" pitchFamily="34" charset="0"/>
                        </a:rPr>
                        <a:t>66,0 %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nb-NO" sz="1000" b="0" i="0" u="none" strike="noStrike" dirty="0">
                          <a:solidFill>
                            <a:srgbClr val="000000"/>
                          </a:solidFill>
                          <a:effectLst/>
                          <a:latin typeface="Arial" panose="020B0604020202020204" pitchFamily="34" charset="0"/>
                        </a:rPr>
                        <a:t>63,4 %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nb-NO" sz="1000" b="0" i="0" u="none" strike="noStrike" dirty="0">
                          <a:solidFill>
                            <a:srgbClr val="000000"/>
                          </a:solidFill>
                          <a:effectLst/>
                          <a:latin typeface="Arial" panose="020B0604020202020204" pitchFamily="34" charset="0"/>
                        </a:rPr>
                        <a:t>64,5 %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8962097"/>
                  </a:ext>
                </a:extLst>
              </a:tr>
            </a:tbl>
          </a:graphicData>
        </a:graphic>
      </p:graphicFrame>
      <p:graphicFrame>
        <p:nvGraphicFramePr>
          <p:cNvPr id="3" name="Diagram 2" descr="Stolpediagram som viser antall sysselsatte per sektor, 4. kvartal (SSB tabell 13472). Tidsserie.">
            <a:extLst>
              <a:ext uri="{FF2B5EF4-FFF2-40B4-BE49-F238E27FC236}">
                <a16:creationId xmlns:a16="http://schemas.microsoft.com/office/drawing/2014/main" id="{900796C7-9568-AA7D-48B1-D162673FAB3E}"/>
              </a:ext>
            </a:extLst>
          </p:cNvPr>
          <p:cNvGraphicFramePr>
            <a:graphicFrameLocks/>
          </p:cNvGraphicFramePr>
          <p:nvPr>
            <p:extLst>
              <p:ext uri="{D42A27DB-BD31-4B8C-83A1-F6EECF244321}">
                <p14:modId xmlns:p14="http://schemas.microsoft.com/office/powerpoint/2010/main" val="2041093288"/>
              </p:ext>
            </p:extLst>
          </p:nvPr>
        </p:nvGraphicFramePr>
        <p:xfrm>
          <a:off x="676026" y="1253213"/>
          <a:ext cx="6115050" cy="3105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descr="Kakediagram som viser andel sysselsatte per sektor, 4. kvartal (SSB, tabell 13472).">
            <a:extLst>
              <a:ext uri="{FF2B5EF4-FFF2-40B4-BE49-F238E27FC236}">
                <a16:creationId xmlns:a16="http://schemas.microsoft.com/office/drawing/2014/main" id="{E5C71C2E-AF53-CAD5-0770-CF80592B48C1}"/>
              </a:ext>
            </a:extLst>
          </p:cNvPr>
          <p:cNvGraphicFramePr>
            <a:graphicFrameLocks/>
          </p:cNvGraphicFramePr>
          <p:nvPr>
            <p:extLst>
              <p:ext uri="{D42A27DB-BD31-4B8C-83A1-F6EECF244321}">
                <p14:modId xmlns:p14="http://schemas.microsoft.com/office/powerpoint/2010/main" val="275693234"/>
              </p:ext>
            </p:extLst>
          </p:nvPr>
        </p:nvGraphicFramePr>
        <p:xfrm>
          <a:off x="6962775" y="1230076"/>
          <a:ext cx="5229225" cy="34004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793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gder fylkeskommune PowerPointmal 16:9">
  <a:themeElements>
    <a:clrScheme name="Agder fylkeskommune 2">
      <a:dk1>
        <a:srgbClr val="000000"/>
      </a:dk1>
      <a:lt1>
        <a:srgbClr val="FFFFFF"/>
      </a:lt1>
      <a:dk2>
        <a:srgbClr val="5B4D46"/>
      </a:dk2>
      <a:lt2>
        <a:srgbClr val="ECEAE6"/>
      </a:lt2>
      <a:accent1>
        <a:srgbClr val="DF1F1D"/>
      </a:accent1>
      <a:accent2>
        <a:srgbClr val="342C86"/>
      </a:accent2>
      <a:accent3>
        <a:srgbClr val="00A9DA"/>
      </a:accent3>
      <a:accent4>
        <a:srgbClr val="FAC800"/>
      </a:accent4>
      <a:accent5>
        <a:srgbClr val="00695A"/>
      </a:accent5>
      <a:accent6>
        <a:srgbClr val="CDD500"/>
      </a:accent6>
      <a:hlink>
        <a:srgbClr val="9F3A14"/>
      </a:hlink>
      <a:folHlink>
        <a:srgbClr val="E01F1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Mal powerpoint_Agder fylkeskommune V1" id="{7A9B48FA-C2C4-4C0B-8B9A-87FA183985C7}" vid="{F34505B9-8C1F-445E-8612-14AC7B5718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B4A5ABFDE4AC4383E0F7D5A4B672E8" ma:contentTypeVersion="10" ma:contentTypeDescription="Create a new document." ma:contentTypeScope="" ma:versionID="947b47428c65c45ec9ad2ce6597b96b9">
  <xsd:schema xmlns:xsd="http://www.w3.org/2001/XMLSchema" xmlns:xs="http://www.w3.org/2001/XMLSchema" xmlns:p="http://schemas.microsoft.com/office/2006/metadata/properties" xmlns:ns2="294d40f2-363f-4de8-8168-aab5e855b592" xmlns:ns3="b9237df9-74d4-4981-b925-a3afcda37962" targetNamespace="http://schemas.microsoft.com/office/2006/metadata/properties" ma:root="true" ma:fieldsID="e3b1dfc20714f494400b194ab419be96" ns2:_="" ns3:_="">
    <xsd:import namespace="294d40f2-363f-4de8-8168-aab5e855b592"/>
    <xsd:import namespace="b9237df9-74d4-4981-b925-a3afcda379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4d40f2-363f-4de8-8168-aab5e855b5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af8f8e-1e45-4bcb-8b90-291e597263f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237df9-74d4-4981-b925-a3afcda379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40a75841-7761-4e93-857c-f277e868525d}" ma:internalName="TaxCatchAll" ma:showField="CatchAllData" ma:web="b9237df9-74d4-4981-b925-a3afcda37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237df9-74d4-4981-b925-a3afcda37962" xsi:nil="true"/>
    <lcf76f155ced4ddcb4097134ff3c332f xmlns="294d40f2-363f-4de8-8168-aab5e855b59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2A42C3-B2ED-441C-9928-C63D62A64B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4d40f2-363f-4de8-8168-aab5e855b592"/>
    <ds:schemaRef ds:uri="b9237df9-74d4-4981-b925-a3afcda37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E84CB8-E3BC-4ED1-9892-48BFB2DA6766}">
  <ds:schemaRefs>
    <ds:schemaRef ds:uri="http://schemas.microsoft.com/office/2006/documentManagement/types"/>
    <ds:schemaRef ds:uri="294d40f2-363f-4de8-8168-aab5e855b592"/>
    <ds:schemaRef ds:uri="http://schemas.microsoft.com/office/infopath/2007/PartnerControls"/>
    <ds:schemaRef ds:uri="http://purl.org/dc/elements/1.1/"/>
    <ds:schemaRef ds:uri="http://purl.org/dc/dcmitype/"/>
    <ds:schemaRef ds:uri="http://purl.org/dc/terms/"/>
    <ds:schemaRef ds:uri="http://www.w3.org/XML/1998/namespace"/>
    <ds:schemaRef ds:uri="http://schemas.openxmlformats.org/package/2006/metadata/core-properties"/>
    <ds:schemaRef ds:uri="b9237df9-74d4-4981-b925-a3afcda37962"/>
    <ds:schemaRef ds:uri="http://schemas.microsoft.com/office/2006/metadata/properties"/>
  </ds:schemaRefs>
</ds:datastoreItem>
</file>

<file path=customXml/itemProps3.xml><?xml version="1.0" encoding="utf-8"?>
<ds:datastoreItem xmlns:ds="http://schemas.openxmlformats.org/officeDocument/2006/customXml" ds:itemID="{34111FB6-CDEF-4AF1-BEE6-B359A2ADBB38}">
  <ds:schemaRefs>
    <ds:schemaRef ds:uri="http://schemas.microsoft.com/sharepoint/v3/contenttype/forms"/>
  </ds:schemaRefs>
</ds:datastoreItem>
</file>

<file path=docMetadata/LabelInfo.xml><?xml version="1.0" encoding="utf-8"?>
<clbl:labelList xmlns:clbl="http://schemas.microsoft.com/office/2020/mipLabelMetadata">
  <clbl:label id="{52a9e52e-d918-401d-aafb-0dc14ac08e17}" enabled="0" method="" siteId="{52a9e52e-d918-401d-aafb-0dc14ac08e17}" removed="1"/>
</clbl:labelList>
</file>

<file path=docProps/app.xml><?xml version="1.0" encoding="utf-8"?>
<Properties xmlns="http://schemas.openxmlformats.org/officeDocument/2006/extended-properties" xmlns:vt="http://schemas.openxmlformats.org/officeDocument/2006/docPropsVTypes">
  <Template>Analyseavdelingen i prosesser</Template>
  <TotalTime>559</TotalTime>
  <Words>2912</Words>
  <Application>Microsoft Office PowerPoint</Application>
  <PresentationFormat>Widescreen</PresentationFormat>
  <Paragraphs>396</Paragraphs>
  <Slides>23</Slides>
  <Notes>20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23</vt:i4>
      </vt:variant>
    </vt:vector>
  </HeadingPairs>
  <TitlesOfParts>
    <vt:vector size="27" baseType="lpstr">
      <vt:lpstr>aktiv-grotesk</vt:lpstr>
      <vt:lpstr>Arial</vt:lpstr>
      <vt:lpstr>Calibri</vt:lpstr>
      <vt:lpstr>Agder fylkeskommune PowerPointmal 16:9</vt:lpstr>
      <vt:lpstr>Farsund</vt:lpstr>
      <vt:lpstr>Kjappe fakta om Farsund kommune</vt:lpstr>
      <vt:lpstr>Befolkning og demografi</vt:lpstr>
      <vt:lpstr>Befolkningsutvikling og distrikt</vt:lpstr>
      <vt:lpstr>Boligmasse </vt:lpstr>
      <vt:lpstr>Økonomisk bærekraft</vt:lpstr>
      <vt:lpstr>Sysselsetting</vt:lpstr>
      <vt:lpstr>Bo- og arbeidsmarkeder</vt:lpstr>
      <vt:lpstr>Sektorfordeling og ansattutvikling</vt:lpstr>
      <vt:lpstr>Næringsstruktur – 4. kvartal 2024</vt:lpstr>
      <vt:lpstr>Sosial bærekraft</vt:lpstr>
      <vt:lpstr>Grunnskolepoeng</vt:lpstr>
      <vt:lpstr>Fullføring videregående opplæring</vt:lpstr>
      <vt:lpstr>Lærekontrakter kommunal og privat sektor</vt:lpstr>
      <vt:lpstr>Deltid kvinner 20-66 år</vt:lpstr>
      <vt:lpstr>Sysselsetting etter landbakgrunn</vt:lpstr>
      <vt:lpstr>Vedvarende lavinntekt</vt:lpstr>
      <vt:lpstr>Tannhelse</vt:lpstr>
      <vt:lpstr>Klima- og miljømessig bærekraft</vt:lpstr>
      <vt:lpstr>Klimagassutslipp</vt:lpstr>
      <vt:lpstr>Arealressurser</vt:lpstr>
      <vt:lpstr>Planlagt arealbruk</vt:lpstr>
      <vt:lpstr>Fritidsbebyggelse og eiere</vt:lpstr>
    </vt:vector>
  </TitlesOfParts>
  <Company>IKT-Agder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Lindaas, Gunnar Ogwyn</dc:creator>
  <cp:lastModifiedBy>Michaelsen, Børje</cp:lastModifiedBy>
  <cp:revision>380</cp:revision>
  <dcterms:created xsi:type="dcterms:W3CDTF">2021-09-13T19:20:02Z</dcterms:created>
  <dcterms:modified xsi:type="dcterms:W3CDTF">2025-10-07T12:04:05Z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0x010100F7B4A5ABFDE4AC4383E0F7D5A4B672E8</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