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7"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795C9-ADAB-46BF-AE47-A6704F24CB23}" v="44" dt="2025-10-07T12:10:58.42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1329" autoAdjust="0"/>
  </p:normalViewPr>
  <p:slideViewPr>
    <p:cSldViewPr snapToGrid="0">
      <p:cViewPr varScale="1">
        <p:scale>
          <a:sx n="107" d="100"/>
          <a:sy n="107" d="100"/>
        </p:scale>
        <p:origin x="1214" y="86"/>
      </p:cViewPr>
      <p:guideLst/>
    </p:cSldViewPr>
  </p:slideViewPr>
  <p:outlineViewPr>
    <p:cViewPr>
      <p:scale>
        <a:sx n="33" d="100"/>
        <a:sy n="33" d="100"/>
      </p:scale>
      <p:origin x="0" y="-42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11:01.794" v="457" actId="14100"/>
      <pc:docMkLst>
        <pc:docMk/>
      </pc:docMkLst>
      <pc:sldChg chg="modSp mod">
        <pc:chgData name="Michaelsen, Børje" userId="c36523e3-11ed-4011-9a41-1983019c0634" providerId="ADAL" clId="{83FF8062-202C-4766-8BEB-380B0CC5A041}" dt="2025-10-07T12:11:01.794" v="457" actId="14100"/>
        <pc:sldMkLst>
          <pc:docMk/>
          <pc:sldMk cId="1115595437" sldId="256"/>
        </pc:sldMkLst>
        <pc:spChg chg="mod">
          <ac:chgData name="Michaelsen, Børje" userId="c36523e3-11ed-4011-9a41-1983019c0634" providerId="ADAL" clId="{83FF8062-202C-4766-8BEB-380B0CC5A041}" dt="2025-10-07T12:11:01.794" v="457"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7:48:33.204" v="319" actId="6549"/>
        <pc:sldMkLst>
          <pc:docMk/>
          <pc:sldMk cId="4123357996" sldId="261"/>
        </pc:sldMkLst>
        <pc:spChg chg="mod">
          <ac:chgData name="Michaelsen, Børje" userId="c36523e3-11ed-4011-9a41-1983019c0634" providerId="ADAL" clId="{83FF8062-202C-4766-8BEB-380B0CC5A041}" dt="2025-10-03T07:48:33.204" v="319" actId="6549"/>
          <ac:spMkLst>
            <pc:docMk/>
            <pc:sldMk cId="4123357996" sldId="261"/>
            <ac:spMk id="3" creationId="{0E208661-40B4-4483-9A05-FE473BED7235}"/>
          </ac:spMkLst>
        </pc:spChg>
        <pc:spChg chg="mod">
          <ac:chgData name="Michaelsen, Børje" userId="c36523e3-11ed-4011-9a41-1983019c0634" providerId="ADAL" clId="{83FF8062-202C-4766-8BEB-380B0CC5A041}" dt="2025-10-03T07:46:39.916" v="258" actId="6549"/>
          <ac:spMkLst>
            <pc:docMk/>
            <pc:sldMk cId="4123357996" sldId="261"/>
            <ac:spMk id="8" creationId="{00000000-0000-0000-0000-000000000000}"/>
          </ac:spMkLst>
        </pc:spChg>
        <pc:graphicFrameChg chg="mod">
          <ac:chgData name="Michaelsen, Børje" userId="c36523e3-11ed-4011-9a41-1983019c0634" providerId="ADAL" clId="{83FF8062-202C-4766-8BEB-380B0CC5A041}" dt="2025-10-03T07:47:45.705" v="304"/>
          <ac:graphicFrameMkLst>
            <pc:docMk/>
            <pc:sldMk cId="4123357996" sldId="261"/>
            <ac:graphicFrameMk id="5" creationId="{E7320422-5DFE-6DC4-00D9-A8B01BACA08B}"/>
          </ac:graphicFrameMkLst>
        </pc:graphicFrameChg>
        <pc:graphicFrameChg chg="add mod">
          <ac:chgData name="Michaelsen, Børje" userId="c36523e3-11ed-4011-9a41-1983019c0634" providerId="ADAL" clId="{83FF8062-202C-4766-8BEB-380B0CC5A041}" dt="2025-10-03T07:48:19.007" v="310" actId="1076"/>
          <ac:graphicFrameMkLst>
            <pc:docMk/>
            <pc:sldMk cId="4123357996" sldId="261"/>
            <ac:graphicFrameMk id="6" creationId="{20743EAD-2704-49A5-4317-249C8750BC66}"/>
          </ac:graphicFrameMkLst>
        </pc:graphicFrameChg>
      </pc:sldChg>
      <pc:sldChg chg="addSp delSp modSp mod">
        <pc:chgData name="Michaelsen, Børje" userId="c36523e3-11ed-4011-9a41-1983019c0634" providerId="ADAL" clId="{83FF8062-202C-4766-8BEB-380B0CC5A041}" dt="2025-10-01T11:16:41.651" v="103"/>
        <pc:sldMkLst>
          <pc:docMk/>
          <pc:sldMk cId="3237931907" sldId="263"/>
        </pc:sldMkLst>
        <pc:spChg chg="mod">
          <ac:chgData name="Michaelsen, Børje" userId="c36523e3-11ed-4011-9a41-1983019c0634" providerId="ADAL" clId="{83FF8062-202C-4766-8BEB-380B0CC5A041}" dt="2025-10-01T11:15:45.927" v="102"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14:51.074" v="70"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15:14.258" v="74"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16:41.651" v="103"/>
          <ac:graphicFrameMkLst>
            <pc:docMk/>
            <pc:sldMk cId="3237931907" sldId="263"/>
            <ac:graphicFrameMk id="8" creationId="{94F98CBA-E0CC-A793-BB44-7BBBC6234425}"/>
          </ac:graphicFrameMkLst>
        </pc:graphicFrameChg>
      </pc:sldChg>
      <pc:sldChg chg="addSp delSp modSp mod modNotesTx">
        <pc:chgData name="Michaelsen, Børje" userId="c36523e3-11ed-4011-9a41-1983019c0634" providerId="ADAL" clId="{83FF8062-202C-4766-8BEB-380B0CC5A041}" dt="2025-10-06T07:45:14.169" v="366" actId="1038"/>
        <pc:sldMkLst>
          <pc:docMk/>
          <pc:sldMk cId="394652420" sldId="268"/>
        </pc:sldMkLst>
        <pc:spChg chg="mod">
          <ac:chgData name="Michaelsen, Børje" userId="c36523e3-11ed-4011-9a41-1983019c0634" providerId="ADAL" clId="{83FF8062-202C-4766-8BEB-380B0CC5A041}" dt="2025-10-06T07:44:59.955" v="349"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5:09.903" v="351"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29:16.971" v="331" actId="1076"/>
          <ac:spMkLst>
            <pc:docMk/>
            <pc:sldMk cId="394652420" sldId="268"/>
            <ac:spMk id="6" creationId="{34E8C6EB-2F74-0BB4-A42F-D486AECE1145}"/>
          </ac:spMkLst>
        </pc:spChg>
        <pc:graphicFrameChg chg="del">
          <ac:chgData name="Michaelsen, Børje" userId="c36523e3-11ed-4011-9a41-1983019c0634" providerId="ADAL" clId="{83FF8062-202C-4766-8BEB-380B0CC5A041}" dt="2025-10-06T07:28:49.657" v="324"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45:14.169" v="366" actId="1038"/>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10-02T12:00:20.238" v="235" actId="20577"/>
        <pc:sldMkLst>
          <pc:docMk/>
          <pc:sldMk cId="1348694183" sldId="272"/>
        </pc:sldMkLst>
        <pc:spChg chg="mod">
          <ac:chgData name="Michaelsen, Børje" userId="c36523e3-11ed-4011-9a41-1983019c0634" providerId="ADAL" clId="{83FF8062-202C-4766-8BEB-380B0CC5A041}" dt="2025-10-02T11:59:33.204" v="200" actId="1076"/>
          <ac:spMkLst>
            <pc:docMk/>
            <pc:sldMk cId="1348694183" sldId="272"/>
            <ac:spMk id="4" creationId="{C7BF81A4-AFBB-2DD2-01F1-AB90C7AA6A3C}"/>
          </ac:spMkLst>
        </pc:spChg>
        <pc:graphicFrameChg chg="add mod modGraphic">
          <ac:chgData name="Michaelsen, Børje" userId="c36523e3-11ed-4011-9a41-1983019c0634" providerId="ADAL" clId="{83FF8062-202C-4766-8BEB-380B0CC5A041}" dt="2025-10-02T12:00:20.238" v="235" actId="20577"/>
          <ac:graphicFrameMkLst>
            <pc:docMk/>
            <pc:sldMk cId="1348694183" sldId="272"/>
            <ac:graphicFrameMk id="8" creationId="{0A0065F7-761B-8A35-3A67-7C0681039379}"/>
          </ac:graphicFrameMkLst>
        </pc:graphicFrameChg>
        <pc:picChg chg="add mod">
          <ac:chgData name="Michaelsen, Børje" userId="c36523e3-11ed-4011-9a41-1983019c0634" providerId="ADAL" clId="{83FF8062-202C-4766-8BEB-380B0CC5A041}" dt="2025-10-02T11:59:43.614" v="202" actId="1076"/>
          <ac:picMkLst>
            <pc:docMk/>
            <pc:sldMk cId="1348694183" sldId="272"/>
            <ac:picMk id="7" creationId="{AE69DAD4-0D7D-1242-4E95-0BCE5884C3EF}"/>
          </ac:picMkLst>
        </pc:picChg>
      </pc:sldChg>
      <pc:sldChg chg="addSp delSp modSp mod">
        <pc:chgData name="Michaelsen, Børje" userId="c36523e3-11ed-4011-9a41-1983019c0634" providerId="ADAL" clId="{83FF8062-202C-4766-8BEB-380B0CC5A041}" dt="2025-10-03T09:07:22.449" v="323" actId="1076"/>
        <pc:sldMkLst>
          <pc:docMk/>
          <pc:sldMk cId="4110371661" sldId="275"/>
        </pc:sldMkLst>
        <pc:graphicFrameChg chg="add mod">
          <ac:chgData name="Michaelsen, Børje" userId="c36523e3-11ed-4011-9a41-1983019c0634" providerId="ADAL" clId="{83FF8062-202C-4766-8BEB-380B0CC5A041}" dt="2025-10-03T09:07:22.449" v="323"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27:11.007" v="198" actId="20577"/>
        <pc:sldMkLst>
          <pc:docMk/>
          <pc:sldMk cId="768537486" sldId="276"/>
        </pc:sldMkLst>
        <pc:spChg chg="mod">
          <ac:chgData name="Michaelsen, Børje" userId="c36523e3-11ed-4011-9a41-1983019c0634" providerId="ADAL" clId="{83FF8062-202C-4766-8BEB-380B0CC5A041}" dt="2025-10-02T09:26:27.848" v="161"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9:26:03.758" v="152" actId="1076"/>
          <ac:spMkLst>
            <pc:docMk/>
            <pc:sldMk cId="768537486" sldId="276"/>
            <ac:spMk id="5" creationId="{3836D7B9-FC57-3DE9-FD9A-A862974AE778}"/>
          </ac:spMkLst>
        </pc:spChg>
        <pc:graphicFrameChg chg="add mod">
          <ac:chgData name="Michaelsen, Børje" userId="c36523e3-11ed-4011-9a41-1983019c0634" providerId="ADAL" clId="{83FF8062-202C-4766-8BEB-380B0CC5A041}" dt="2025-10-02T09:26:23.975" v="160"/>
          <ac:graphicFrameMkLst>
            <pc:docMk/>
            <pc:sldMk cId="768537486" sldId="276"/>
            <ac:graphicFrameMk id="4" creationId="{78612505-9E4C-BC26-F348-CF80994BDED5}"/>
          </ac:graphicFrameMkLst>
        </pc:graphicFrameChg>
        <pc:graphicFrameChg chg="add mod modGraphic">
          <ac:chgData name="Michaelsen, Børje" userId="c36523e3-11ed-4011-9a41-1983019c0634" providerId="ADAL" clId="{83FF8062-202C-4766-8BEB-380B0CC5A041}" dt="2025-10-02T09:27:11.007" v="198" actId="20577"/>
          <ac:graphicFrameMkLst>
            <pc:docMk/>
            <pc:sldMk cId="768537486" sldId="276"/>
            <ac:graphicFrameMk id="6" creationId="{AF622283-6BFA-2049-3AAA-01391560266F}"/>
          </ac:graphicFrameMkLst>
        </pc:graphicFrameChg>
        <pc:picChg chg="add mod">
          <ac:chgData name="Michaelsen, Børje" userId="c36523e3-11ed-4011-9a41-1983019c0634" providerId="ADAL" clId="{83FF8062-202C-4766-8BEB-380B0CC5A041}" dt="2025-10-02T09:26:16.238" v="159" actId="1036"/>
          <ac:picMkLst>
            <pc:docMk/>
            <pc:sldMk cId="768537486" sldId="276"/>
            <ac:picMk id="3" creationId="{EA8EBD92-79C2-6E8A-B8FA-7F6BC9EEB169}"/>
          </ac:picMkLst>
        </pc:picChg>
      </pc:sldChg>
      <pc:sldChg chg="addSp delSp modSp mod">
        <pc:chgData name="Michaelsen, Børje" userId="c36523e3-11ed-4011-9a41-1983019c0634" providerId="ADAL" clId="{83FF8062-202C-4766-8BEB-380B0CC5A041}" dt="2025-09-30T09:33:11.961" v="39" actId="207"/>
        <pc:sldMkLst>
          <pc:docMk/>
          <pc:sldMk cId="2721633966" sldId="277"/>
        </pc:sldMkLst>
        <pc:graphicFrameChg chg="add mod">
          <ac:chgData name="Michaelsen, Børje" userId="c36523e3-11ed-4011-9a41-1983019c0634" providerId="ADAL" clId="{83FF8062-202C-4766-8BEB-380B0CC5A041}" dt="2025-09-30T09:33:11.961" v="39" actId="2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43:52.301" v="148"/>
        <pc:sldMkLst>
          <pc:docMk/>
          <pc:sldMk cId="662108869" sldId="279"/>
        </pc:sldMkLst>
        <pc:spChg chg="mod">
          <ac:chgData name="Michaelsen, Børje" userId="c36523e3-11ed-4011-9a41-1983019c0634" providerId="ADAL" clId="{83FF8062-202C-4766-8BEB-380B0CC5A041}" dt="2025-10-01T11:17:16.134" v="107"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43:52.301" v="148"/>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17:21.387" v="108"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11:19:18.223" v="120" actId="403"/>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8:09:03.756" v="34" actId="6549"/>
        <pc:sldMkLst>
          <pc:docMk/>
          <pc:sldMk cId="835482435" sldId="282"/>
        </pc:sldMkLst>
        <pc:spChg chg="mod">
          <ac:chgData name="Michaelsen, Børje" userId="c36523e3-11ed-4011-9a41-1983019c0634" providerId="ADAL" clId="{83FF8062-202C-4766-8BEB-380B0CC5A041}" dt="2025-09-29T18:09:03.756" v="34" actId="6549"/>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8:50.643" v="30"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1T07:27:46.834" v="66" actId="1076"/>
        <pc:sldMkLst>
          <pc:docMk/>
          <pc:sldMk cId="1751997248" sldId="284"/>
        </pc:sldMkLst>
        <pc:spChg chg="mod">
          <ac:chgData name="Michaelsen, Børje" userId="c36523e3-11ed-4011-9a41-1983019c0634" providerId="ADAL" clId="{83FF8062-202C-4766-8BEB-380B0CC5A041}" dt="2025-10-01T07:27:31.924" v="63" actId="14100"/>
          <ac:spMkLst>
            <pc:docMk/>
            <pc:sldMk cId="1751997248" sldId="284"/>
            <ac:spMk id="3" creationId="{00000000-0000-0000-0000-000000000000}"/>
          </ac:spMkLst>
        </pc:spChg>
        <pc:spChg chg="mod">
          <ac:chgData name="Michaelsen, Børje" userId="c36523e3-11ed-4011-9a41-1983019c0634" providerId="ADAL" clId="{83FF8062-202C-4766-8BEB-380B0CC5A041}" dt="2025-10-01T07:27:46.834" v="66"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27:37.596" v="64" actId="1076"/>
          <ac:graphicFrameMkLst>
            <pc:docMk/>
            <pc:sldMk cId="1751997248" sldId="284"/>
            <ac:graphicFrameMk id="6" creationId="{68154B9D-A0C6-6218-C23F-EABD457696BC}"/>
          </ac:graphicFrameMkLst>
        </pc:graphicFrameChg>
        <pc:graphicFrameChg chg="add mod">
          <ac:chgData name="Michaelsen, Børje" userId="c36523e3-11ed-4011-9a41-1983019c0634" providerId="ADAL" clId="{83FF8062-202C-4766-8BEB-380B0CC5A041}" dt="2025-10-01T07:27:43.177" v="65" actId="1076"/>
          <ac:graphicFrameMkLst>
            <pc:docMk/>
            <pc:sldMk cId="1751997248" sldId="284"/>
            <ac:graphicFrameMk id="8" creationId="{393A3928-2933-443C-A440-9961623C37C8}"/>
          </ac:graphicFrameMkLst>
        </pc:graphicFrameChg>
      </pc:sldChg>
      <pc:sldChg chg="addSp delSp modSp mod">
        <pc:chgData name="Michaelsen, Børje" userId="c36523e3-11ed-4011-9a41-1983019c0634" providerId="ADAL" clId="{83FF8062-202C-4766-8BEB-380B0CC5A041}" dt="2025-09-29T17:13:17.152" v="26" actId="20577"/>
        <pc:sldMkLst>
          <pc:docMk/>
          <pc:sldMk cId="2938880870" sldId="288"/>
        </pc:sldMkLst>
        <pc:spChg chg="mod">
          <ac:chgData name="Michaelsen, Børje" userId="c36523e3-11ed-4011-9a41-1983019c0634" providerId="ADAL" clId="{83FF8062-202C-4766-8BEB-380B0CC5A041}" dt="2025-09-29T17:12:14.517" v="14" actId="14100"/>
          <ac:spMkLst>
            <pc:docMk/>
            <pc:sldMk cId="2938880870" sldId="288"/>
            <ac:spMk id="7" creationId="{00000000-0000-0000-0000-000000000000}"/>
          </ac:spMkLst>
        </pc:spChg>
        <pc:spChg chg="mod">
          <ac:chgData name="Michaelsen, Børje" userId="c36523e3-11ed-4011-9a41-1983019c0634" providerId="ADAL" clId="{83FF8062-202C-4766-8BEB-380B0CC5A041}" dt="2025-09-29T17:13:17.152" v="26"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7:11:45.418"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17:12:56.703" v="18"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59:18.739" v="420" actId="6549"/>
        <pc:sldMkLst>
          <pc:docMk/>
          <pc:sldMk cId="990372706" sldId="289"/>
        </pc:sldMkLst>
        <pc:spChg chg="mod">
          <ac:chgData name="Michaelsen, Børje" userId="c36523e3-11ed-4011-9a41-1983019c0634" providerId="ADAL" clId="{83FF8062-202C-4766-8BEB-380B0CC5A041}" dt="2025-10-06T08:59:18.739" v="420" actId="6549"/>
          <ac:spMkLst>
            <pc:docMk/>
            <pc:sldMk cId="990372706" sldId="289"/>
            <ac:spMk id="3" creationId="{00000000-0000-0000-0000-000000000000}"/>
          </ac:spMkLst>
        </pc:spChg>
        <pc:graphicFrameChg chg="add mod">
          <ac:chgData name="Michaelsen, Børje" userId="c36523e3-11ed-4011-9a41-1983019c0634" providerId="ADAL" clId="{83FF8062-202C-4766-8BEB-380B0CC5A041}" dt="2025-10-06T08:57:29.569" v="374" actId="14100"/>
          <ac:graphicFrameMkLst>
            <pc:docMk/>
            <pc:sldMk cId="990372706" sldId="289"/>
            <ac:graphicFrameMk id="4" creationId="{00000000-0008-0000-0200-000002000000}"/>
          </ac:graphicFrameMkLst>
        </pc:graphicFrameChg>
        <pc:graphicFrameChg chg="add mod">
          <ac:chgData name="Michaelsen, Børje" userId="c36523e3-11ed-4011-9a41-1983019c0634" providerId="ADAL" clId="{83FF8062-202C-4766-8BEB-380B0CC5A041}" dt="2025-10-06T08:58:27.479" v="390" actId="14100"/>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8:58:54.169" v="400" actId="1035"/>
          <ac:graphicFrameMkLst>
            <pc:docMk/>
            <pc:sldMk cId="990372706" sldId="289"/>
            <ac:graphicFrameMk id="6" creationId="{00000000-0008-0000-0000-000002000000}"/>
          </ac:graphicFrameMkLst>
        </pc:graphicFrameChg>
        <pc:graphicFrameChg chg="del">
          <ac:chgData name="Michaelsen, Børje" userId="c36523e3-11ed-4011-9a41-1983019c0634" providerId="ADAL" clId="{83FF8062-202C-4766-8BEB-380B0CC5A041}" dt="2025-10-06T08:57:10.870" v="367" actId="478"/>
          <ac:graphicFrameMkLst>
            <pc:docMk/>
            <pc:sldMk cId="990372706" sldId="289"/>
            <ac:graphicFrameMk id="8" creationId="{00000000-0008-0000-0200-000002000000}"/>
          </ac:graphicFrameMkLst>
        </pc:graphicFrameChg>
        <pc:graphicFrameChg chg="del mod">
          <ac:chgData name="Michaelsen, Børje" userId="c36523e3-11ed-4011-9a41-1983019c0634" providerId="ADAL" clId="{83FF8062-202C-4766-8BEB-380B0CC5A041}" dt="2025-10-06T08:58:17.329" v="385" actId="478"/>
          <ac:graphicFrameMkLst>
            <pc:docMk/>
            <pc:sldMk cId="990372706" sldId="289"/>
            <ac:graphicFrameMk id="9" creationId="{028D2252-F4B0-498F-AA99-FB6CF217ADD0}"/>
          </ac:graphicFrameMkLst>
        </pc:graphicFrameChg>
        <pc:graphicFrameChg chg="del mod">
          <ac:chgData name="Michaelsen, Børje" userId="c36523e3-11ed-4011-9a41-1983019c0634" providerId="ADAL" clId="{83FF8062-202C-4766-8BEB-380B0CC5A041}" dt="2025-10-06T08:58:39.549" v="391" actId="478"/>
          <ac:graphicFrameMkLst>
            <pc:docMk/>
            <pc:sldMk cId="990372706"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10-07T08:27:40.382" v="455" actId="962"/>
        <pc:sldMkLst>
          <pc:docMk/>
          <pc:sldMk cId="1557024307" sldId="290"/>
        </pc:sldMkLst>
        <pc:spChg chg="mod">
          <ac:chgData name="Michaelsen, Børje" userId="c36523e3-11ed-4011-9a41-1983019c0634" providerId="ADAL" clId="{83FF8062-202C-4766-8BEB-380B0CC5A041}" dt="2025-10-07T08:06:08.370" v="453"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05:51.413" v="447"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27:40.382" v="455" actId="962"/>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04:01.054" v="421" actId="478"/>
          <ac:graphicFrameMkLst>
            <pc:docMk/>
            <pc:sldMk cId="1557024307" sldId="290"/>
            <ac:graphicFrameMk id="4" creationId="{1EFECE05-C3A8-58D8-A512-144B7B63EA14}"/>
          </ac:graphicFrameMkLst>
        </pc:graphicFrameChg>
        <pc:graphicFrameChg chg="add mod">
          <ac:chgData name="Michaelsen, Børje" userId="c36523e3-11ed-4011-9a41-1983019c0634" providerId="ADAL" clId="{83FF8062-202C-4766-8BEB-380B0CC5A041}" dt="2025-10-07T08:06:00.803" v="451" actId="14100"/>
          <ac:graphicFrameMkLst>
            <pc:docMk/>
            <pc:sldMk cId="1557024307" sldId="290"/>
            <ac:graphicFrameMk id="5" creationId="{0782D2DE-9174-4AB9-B434-004D962D7D63}"/>
          </ac:graphicFrameMkLst>
        </pc:graphicFrameChg>
      </pc:sldChg>
    </pc:docChg>
  </pc:docChgLst>
  <pc:docChgLst>
    <pc:chgData name="Michaelsen, Børje" userId="c36523e3-11ed-4011-9a41-1983019c0634" providerId="ADAL" clId="{4799FA65-C5F9-45DD-B004-D2D6415DAA57}"/>
    <pc:docChg chg="custSel delSld modSld">
      <pc:chgData name="Michaelsen, Børje" userId="c36523e3-11ed-4011-9a41-1983019c0634" providerId="ADAL" clId="{4799FA65-C5F9-45DD-B004-D2D6415DAA57}" dt="2025-02-03T11:48:23" v="13" actId="14100"/>
      <pc:docMkLst>
        <pc:docMk/>
      </pc:docMkLst>
      <pc:sldChg chg="modSp mod">
        <pc:chgData name="Michaelsen, Børje" userId="c36523e3-11ed-4011-9a41-1983019c0634" providerId="ADAL" clId="{4799FA65-C5F9-45DD-B004-D2D6415DAA57}" dt="2025-02-03T11:47:14.427" v="1" actId="20577"/>
        <pc:sldMkLst>
          <pc:docMk/>
          <pc:sldMk cId="445425979" sldId="264"/>
        </pc:sldMkLst>
      </pc:sldChg>
      <pc:sldChg chg="addSp delSp modSp mod modNotesTx">
        <pc:chgData name="Michaelsen, Børje" userId="c36523e3-11ed-4011-9a41-1983019c0634" providerId="ADAL" clId="{4799FA65-C5F9-45DD-B004-D2D6415DAA57}" dt="2025-02-03T11:48:23" v="13" actId="14100"/>
        <pc:sldMkLst>
          <pc:docMk/>
          <pc:sldMk cId="394652420" sldId="268"/>
        </pc:sldMkLst>
      </pc:sldChg>
      <pc:sldChg chg="del">
        <pc:chgData name="Michaelsen, Børje" userId="c36523e3-11ed-4011-9a41-1983019c0634" providerId="ADAL" clId="{4799FA65-C5F9-45DD-B004-D2D6415DAA57}" dt="2025-02-03T11:47:18.480" v="2" actId="47"/>
        <pc:sldMkLst>
          <pc:docMk/>
          <pc:sldMk cId="1763573476" sldId="269"/>
        </pc:sldMkLst>
      </pc:sldChg>
      <pc:sldChg chg="del">
        <pc:chgData name="Michaelsen, Børje" userId="c36523e3-11ed-4011-9a41-1983019c0634" providerId="ADAL" clId="{4799FA65-C5F9-45DD-B004-D2D6415DAA57}" dt="2025-02-03T11:47:19.563" v="3" actId="47"/>
        <pc:sldMkLst>
          <pc:docMk/>
          <pc:sldMk cId="559240798" sldId="1093"/>
        </pc:sldMkLst>
      </pc:sldChg>
    </pc:docChg>
  </pc:docChgLst>
  <pc:docChgLst>
    <pc:chgData name="Michaelsen, Børje" userId="c36523e3-11ed-4011-9a41-1983019c0634" providerId="ADAL" clId="{2C20605B-9E99-406E-8D74-4D4D92F8CCC4}"/>
    <pc:docChg chg="custSel modSld">
      <pc:chgData name="Michaelsen, Børje" userId="c36523e3-11ed-4011-9a41-1983019c0634" providerId="ADAL" clId="{2C20605B-9E99-406E-8D74-4D4D92F8CCC4}" dt="2024-09-20T08:52:00.982" v="50" actId="20577"/>
      <pc:docMkLst>
        <pc:docMk/>
      </pc:docMkLst>
      <pc:sldChg chg="modSp mod">
        <pc:chgData name="Michaelsen, Børje" userId="c36523e3-11ed-4011-9a41-1983019c0634" providerId="ADAL" clId="{2C20605B-9E99-406E-8D74-4D4D92F8CCC4}" dt="2024-09-20T08:50:39.516" v="24" actId="13238"/>
        <pc:sldMkLst>
          <pc:docMk/>
          <pc:sldMk cId="3237931907" sldId="263"/>
        </pc:sldMkLst>
      </pc:sldChg>
      <pc:sldChg chg="modSp">
        <pc:chgData name="Michaelsen, Børje" userId="c36523e3-11ed-4011-9a41-1983019c0634" providerId="ADAL" clId="{2C20605B-9E99-406E-8D74-4D4D92F8CCC4}" dt="2024-09-20T08:51:17.867" v="28" actId="962"/>
        <pc:sldMkLst>
          <pc:docMk/>
          <pc:sldMk cId="1763573476" sldId="269"/>
        </pc:sldMkLst>
      </pc:sldChg>
      <pc:sldChg chg="addSp delSp modSp mod">
        <pc:chgData name="Michaelsen, Børje" userId="c36523e3-11ed-4011-9a41-1983019c0634" providerId="ADAL" clId="{2C20605B-9E99-406E-8D74-4D4D92F8CCC4}" dt="2024-09-12T13:11:37.551" v="23" actId="962"/>
        <pc:sldMkLst>
          <pc:docMk/>
          <pc:sldMk cId="340623003" sldId="274"/>
        </pc:sldMkLst>
      </pc:sldChg>
      <pc:sldChg chg="modSp">
        <pc:chgData name="Michaelsen, Børje" userId="c36523e3-11ed-4011-9a41-1983019c0634" providerId="ADAL" clId="{2C20605B-9E99-406E-8D74-4D4D92F8CCC4}" dt="2024-09-20T08:51:03.095" v="26" actId="962"/>
        <pc:sldMkLst>
          <pc:docMk/>
          <pc:sldMk cId="2938880870" sldId="288"/>
        </pc:sldMkLst>
      </pc:sldChg>
      <pc:sldChg chg="modSp mod">
        <pc:chgData name="Michaelsen, Børje" userId="c36523e3-11ed-4011-9a41-1983019c0634" providerId="ADAL" clId="{2C20605B-9E99-406E-8D74-4D4D92F8CCC4}" dt="2024-09-20T08:51:49.761" v="34" actId="962"/>
        <pc:sldMkLst>
          <pc:docMk/>
          <pc:sldMk cId="559240798" sldId="1093"/>
        </pc:sldMkLst>
      </pc:sldChg>
      <pc:sldChg chg="modNotesTx">
        <pc:chgData name="Michaelsen, Børje" userId="c36523e3-11ed-4011-9a41-1983019c0634" providerId="ADAL" clId="{2C20605B-9E99-406E-8D74-4D4D92F8CCC4}" dt="2024-09-20T08:52:00.982" v="50" actId="20577"/>
        <pc:sldMkLst>
          <pc:docMk/>
          <pc:sldMk cId="2611775227" sldId="1095"/>
        </pc:sldMkLst>
      </pc:sldChg>
    </pc:docChg>
  </pc:docChgLst>
  <pc:docChgLst>
    <pc:chgData name="Michaelsen, Børje" userId="S::borje.michaelsen@agderfk.no::c36523e3-11ed-4011-9a41-1983019c0634" providerId="AD" clId="Web-{8E35AECF-3A57-22AD-AA43-85AF26ADC5EF}"/>
    <pc:docChg chg="modSld">
      <pc:chgData name="Michaelsen, Børje" userId="S::borje.michaelsen@agderfk.no::c36523e3-11ed-4011-9a41-1983019c0634" providerId="AD" clId="Web-{8E35AECF-3A57-22AD-AA43-85AF26ADC5EF}" dt="2024-08-13T13:24:36.721" v="8" actId="14100"/>
      <pc:docMkLst>
        <pc:docMk/>
      </pc:docMkLst>
      <pc:sldChg chg="addSp delSp modSp modNotes">
        <pc:chgData name="Michaelsen, Børje" userId="S::borje.michaelsen@agderfk.no::c36523e3-11ed-4011-9a41-1983019c0634" providerId="AD" clId="Web-{8E35AECF-3A57-22AD-AA43-85AF26ADC5EF}" dt="2024-08-13T13:24:36.721" v="8" actId="14100"/>
        <pc:sldMkLst>
          <pc:docMk/>
          <pc:sldMk cId="340623003" sldId="274"/>
        </pc:sldMkLst>
      </pc:sldChg>
    </pc:docChg>
  </pc:docChgLst>
  <pc:docChgLst>
    <pc:chgData name="Lindaas, Gunnar Ogwyn" userId="9f116345-df17-4e62-ba90-3f104129b024" providerId="ADAL" clId="{2C3E2EA7-CB79-407F-A0CF-C10FD8CB155E}"/>
    <pc:docChg chg="modSld">
      <pc:chgData name="Lindaas, Gunnar Ogwyn" userId="9f116345-df17-4e62-ba90-3f104129b024" providerId="ADAL" clId="{2C3E2EA7-CB79-407F-A0CF-C10FD8CB155E}" dt="2022-08-16T17:02:51.460" v="26" actId="20577"/>
      <pc:docMkLst>
        <pc:docMk/>
      </pc:docMkLst>
      <pc:sldChg chg="modSp mod">
        <pc:chgData name="Lindaas, Gunnar Ogwyn" userId="9f116345-df17-4e62-ba90-3f104129b024" providerId="ADAL" clId="{2C3E2EA7-CB79-407F-A0CF-C10FD8CB155E}" dt="2022-08-16T17:02:51.460" v="26" actId="20577"/>
        <pc:sldMkLst>
          <pc:docMk/>
          <pc:sldMk cId="2044844844" sldId="27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Frøystein, Oddmund" userId="f26153e0-b432-43d6-86cb-ef0c15d1b72a" providerId="ADAL" clId="{B854924E-6677-4E1B-8D22-79DD01FE77C5}"/>
    <pc:docChg chg="modSld">
      <pc:chgData name="Frøystein, Oddmund" userId="f26153e0-b432-43d6-86cb-ef0c15d1b72a" providerId="ADAL" clId="{B854924E-6677-4E1B-8D22-79DD01FE77C5}" dt="2025-09-01T08:44:15.986" v="63" actId="20577"/>
      <pc:docMkLst>
        <pc:docMk/>
      </pc:docMkLst>
      <pc:sldChg chg="modSp mod modNotesTx">
        <pc:chgData name="Frøystein, Oddmund" userId="f26153e0-b432-43d6-86cb-ef0c15d1b72a" providerId="ADAL" clId="{B854924E-6677-4E1B-8D22-79DD01FE77C5}" dt="2025-09-01T08:44:15.986" v="63" actId="20577"/>
        <pc:sldMkLst>
          <pc:docMk/>
          <pc:sldMk cId="1380386693" sldId="260"/>
        </pc:sldMkLst>
      </pc:sldChg>
    </pc:docChg>
  </pc:docChgLst>
  <pc:docChgLst>
    <pc:chgData name="Frøystein, Oddmund" userId="f26153e0-b432-43d6-86cb-ef0c15d1b72a" providerId="ADAL" clId="{8D255738-8437-4029-B661-FC50F5430B47}"/>
    <pc:docChg chg="addSld delSld modSld">
      <pc:chgData name="Frøystein, Oddmund" userId="f26153e0-b432-43d6-86cb-ef0c15d1b72a" providerId="ADAL" clId="{8D255738-8437-4029-B661-FC50F5430B47}" dt="2025-08-06T12:00:11.130" v="24" actId="47"/>
      <pc:docMkLst>
        <pc:docMk/>
      </pc:docMkLst>
      <pc:sldChg chg="modSp mod modNotesTx">
        <pc:chgData name="Frøystein, Oddmund" userId="f26153e0-b432-43d6-86cb-ef0c15d1b72a" providerId="ADAL" clId="{8D255738-8437-4029-B661-FC50F5430B47}" dt="2025-08-06T09:10:11.444" v="18" actId="20577"/>
        <pc:sldMkLst>
          <pc:docMk/>
          <pc:sldMk cId="1380386693" sldId="260"/>
        </pc:sldMkLst>
      </pc:sldChg>
      <pc:sldChg chg="del">
        <pc:chgData name="Frøystein, Oddmund" userId="f26153e0-b432-43d6-86cb-ef0c15d1b72a" providerId="ADAL" clId="{8D255738-8437-4029-B661-FC50F5430B47}" dt="2025-08-06T11:59:45.474" v="22" actId="47"/>
        <pc:sldMkLst>
          <pc:docMk/>
          <pc:sldMk cId="1502201355" sldId="262"/>
        </pc:sldMkLst>
      </pc:sldChg>
      <pc:sldChg chg="del">
        <pc:chgData name="Frøystein, Oddmund" userId="f26153e0-b432-43d6-86cb-ef0c15d1b72a" providerId="ADAL" clId="{8D255738-8437-4029-B661-FC50F5430B47}" dt="2025-08-06T12:00:11.130" v="24" actId="47"/>
        <pc:sldMkLst>
          <pc:docMk/>
          <pc:sldMk cId="445425979" sldId="264"/>
        </pc:sldMkLst>
      </pc:sldChg>
      <pc:sldChg chg="del">
        <pc:chgData name="Frøystein, Oddmund" userId="f26153e0-b432-43d6-86cb-ef0c15d1b72a" providerId="ADAL" clId="{8D255738-8437-4029-B661-FC50F5430B47}" dt="2025-08-06T11:59:34.679" v="20" actId="47"/>
        <pc:sldMkLst>
          <pc:docMk/>
          <pc:sldMk cId="2441531406" sldId="267"/>
        </pc:sldMkLst>
      </pc:sldChg>
      <pc:sldChg chg="add modTransition">
        <pc:chgData name="Frøystein, Oddmund" userId="f26153e0-b432-43d6-86cb-ef0c15d1b72a" providerId="ADAL" clId="{8D255738-8437-4029-B661-FC50F5430B47}" dt="2025-08-06T11:59:30.670" v="19"/>
        <pc:sldMkLst>
          <pc:docMk/>
          <pc:sldMk cId="2039441323" sldId="1097"/>
        </pc:sldMkLst>
      </pc:sldChg>
      <pc:sldChg chg="add modTransition">
        <pc:chgData name="Frøystein, Oddmund" userId="f26153e0-b432-43d6-86cb-ef0c15d1b72a" providerId="ADAL" clId="{8D255738-8437-4029-B661-FC50F5430B47}" dt="2025-08-06T11:59:42.967" v="21"/>
        <pc:sldMkLst>
          <pc:docMk/>
          <pc:sldMk cId="3590172772" sldId="1098"/>
        </pc:sldMkLst>
      </pc:sldChg>
      <pc:sldChg chg="add modTransition">
        <pc:chgData name="Frøystein, Oddmund" userId="f26153e0-b432-43d6-86cb-ef0c15d1b72a" providerId="ADAL" clId="{8D255738-8437-4029-B661-FC50F5430B47}" dt="2025-08-06T12:00:03.302" v="23"/>
        <pc:sldMkLst>
          <pc:docMk/>
          <pc:sldMk cId="2414122838" sldId="1099"/>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Michaelsen, Børje" userId="c36523e3-11ed-4011-9a41-1983019c0634" providerId="ADAL" clId="{AC4F533F-8CE3-4D92-B0D1-1E069E292F41}"/>
    <pc:docChg chg="undo custSel addSld delSld modSld">
      <pc:chgData name="Michaelsen, Børje" userId="c36523e3-11ed-4011-9a41-1983019c0634" providerId="ADAL" clId="{AC4F533F-8CE3-4D92-B0D1-1E069E292F41}" dt="2023-10-10T10:43:38.853" v="1717" actId="13244"/>
      <pc:docMkLst>
        <pc:docMk/>
      </pc:docMkLst>
      <pc:sldChg chg="modSp mod">
        <pc:chgData name="Michaelsen, Børje" userId="c36523e3-11ed-4011-9a41-1983019c0634" providerId="ADAL" clId="{AC4F533F-8CE3-4D92-B0D1-1E069E292F41}" dt="2023-09-15T11:34:16.179" v="721" actId="962"/>
        <pc:sldMkLst>
          <pc:docMk/>
          <pc:sldMk cId="1115595437" sldId="256"/>
        </pc:sldMkLst>
      </pc:sldChg>
      <pc:sldChg chg="modSp mod modNotesTx">
        <pc:chgData name="Michaelsen, Børje" userId="c36523e3-11ed-4011-9a41-1983019c0634" providerId="ADAL" clId="{AC4F533F-8CE3-4D92-B0D1-1E069E292F41}" dt="2023-09-15T11:45:21.091" v="1043"/>
        <pc:sldMkLst>
          <pc:docMk/>
          <pc:sldMk cId="1380386693" sldId="260"/>
        </pc:sldMkLst>
      </pc:sldChg>
      <pc:sldChg chg="addSp delSp modSp mod modNotesTx">
        <pc:chgData name="Michaelsen, Børje" userId="c36523e3-11ed-4011-9a41-1983019c0634" providerId="ADAL" clId="{AC4F533F-8CE3-4D92-B0D1-1E069E292F41}" dt="2023-09-25T11:43:45.503" v="1246"/>
        <pc:sldMkLst>
          <pc:docMk/>
          <pc:sldMk cId="4123357996" sldId="261"/>
        </pc:sldMkLst>
      </pc:sldChg>
      <pc:sldChg chg="modSp mod">
        <pc:chgData name="Michaelsen, Børje" userId="c36523e3-11ed-4011-9a41-1983019c0634" providerId="ADAL" clId="{AC4F533F-8CE3-4D92-B0D1-1E069E292F41}" dt="2023-09-15T11:38:58.045" v="891" actId="962"/>
        <pc:sldMkLst>
          <pc:docMk/>
          <pc:sldMk cId="1502201355" sldId="262"/>
        </pc:sldMkLst>
      </pc:sldChg>
      <pc:sldChg chg="addSp delSp modSp mod">
        <pc:chgData name="Michaelsen, Børje" userId="c36523e3-11ed-4011-9a41-1983019c0634" providerId="ADAL" clId="{AC4F533F-8CE3-4D92-B0D1-1E069E292F41}" dt="2023-09-15T11:50:07.913" v="1086"/>
        <pc:sldMkLst>
          <pc:docMk/>
          <pc:sldMk cId="3237931907" sldId="263"/>
        </pc:sldMkLst>
      </pc:sldChg>
      <pc:sldChg chg="modSp mod">
        <pc:chgData name="Michaelsen, Børje" userId="c36523e3-11ed-4011-9a41-1983019c0634" providerId="ADAL" clId="{AC4F533F-8CE3-4D92-B0D1-1E069E292F41}" dt="2023-09-15T11:41:44.684" v="988" actId="962"/>
        <pc:sldMkLst>
          <pc:docMk/>
          <pc:sldMk cId="445425979" sldId="264"/>
        </pc:sldMkLst>
      </pc:sldChg>
      <pc:sldChg chg="modSp mod">
        <pc:chgData name="Michaelsen, Børje" userId="c36523e3-11ed-4011-9a41-1983019c0634" providerId="ADAL" clId="{AC4F533F-8CE3-4D92-B0D1-1E069E292F41}" dt="2023-09-15T11:36:55.339" v="829" actId="962"/>
        <pc:sldMkLst>
          <pc:docMk/>
          <pc:sldMk cId="2441531406" sldId="267"/>
        </pc:sldMkLst>
      </pc:sldChg>
      <pc:sldChg chg="addSp modSp mod">
        <pc:chgData name="Michaelsen, Børje" userId="c36523e3-11ed-4011-9a41-1983019c0634" providerId="ADAL" clId="{AC4F533F-8CE3-4D92-B0D1-1E069E292F41}" dt="2023-09-29T13:05:08.343" v="1582"/>
        <pc:sldMkLst>
          <pc:docMk/>
          <pc:sldMk cId="394652420" sldId="268"/>
        </pc:sldMkLst>
      </pc:sldChg>
      <pc:sldChg chg="addSp delSp modSp mod modNotesTx">
        <pc:chgData name="Michaelsen, Børje" userId="c36523e3-11ed-4011-9a41-1983019c0634" providerId="ADAL" clId="{AC4F533F-8CE3-4D92-B0D1-1E069E292F41}" dt="2023-09-15T11:56:25.173" v="1117" actId="962"/>
        <pc:sldMkLst>
          <pc:docMk/>
          <pc:sldMk cId="1763573476" sldId="269"/>
        </pc:sldMkLst>
      </pc:sldChg>
      <pc:sldChg chg="addSp delSp modSp mod">
        <pc:chgData name="Michaelsen, Børje" userId="c36523e3-11ed-4011-9a41-1983019c0634" providerId="ADAL" clId="{AC4F533F-8CE3-4D92-B0D1-1E069E292F41}" dt="2023-09-15T11:46:55.018" v="1074"/>
        <pc:sldMkLst>
          <pc:docMk/>
          <pc:sldMk cId="1348694183" sldId="272"/>
        </pc:sldMkLst>
      </pc:sldChg>
      <pc:sldChg chg="modSp mod">
        <pc:chgData name="Michaelsen, Børje" userId="c36523e3-11ed-4011-9a41-1983019c0634" providerId="ADAL" clId="{AC4F533F-8CE3-4D92-B0D1-1E069E292F41}" dt="2023-09-22T07:42:15.648" v="1159" actId="962"/>
        <pc:sldMkLst>
          <pc:docMk/>
          <pc:sldMk cId="2044844844" sldId="273"/>
        </pc:sldMkLst>
      </pc:sldChg>
      <pc:sldChg chg="addSp modSp mod">
        <pc:chgData name="Michaelsen, Børje" userId="c36523e3-11ed-4011-9a41-1983019c0634" providerId="ADAL" clId="{AC4F533F-8CE3-4D92-B0D1-1E069E292F41}" dt="2023-09-29T13:04:20.127" v="1565"/>
        <pc:sldMkLst>
          <pc:docMk/>
          <pc:sldMk cId="340623003" sldId="274"/>
        </pc:sldMkLst>
      </pc:sldChg>
      <pc:sldChg chg="addSp delSp modSp mod modNotesTx">
        <pc:chgData name="Michaelsen, Børje" userId="c36523e3-11ed-4011-9a41-1983019c0634" providerId="ADAL" clId="{AC4F533F-8CE3-4D92-B0D1-1E069E292F41}" dt="2023-09-15T11:55:29.153" v="1106"/>
        <pc:sldMkLst>
          <pc:docMk/>
          <pc:sldMk cId="4110371661" sldId="275"/>
        </pc:sldMkLst>
      </pc:sldChg>
      <pc:sldChg chg="addSp delSp modSp mod">
        <pc:chgData name="Michaelsen, Børje" userId="c36523e3-11ed-4011-9a41-1983019c0634" providerId="ADAL" clId="{AC4F533F-8CE3-4D92-B0D1-1E069E292F41}" dt="2023-09-15T11:54:49.817" v="1105"/>
        <pc:sldMkLst>
          <pc:docMk/>
          <pc:sldMk cId="768537486" sldId="276"/>
        </pc:sldMkLst>
      </pc:sldChg>
      <pc:sldChg chg="addSp delSp modSp mod">
        <pc:chgData name="Michaelsen, Børje" userId="c36523e3-11ed-4011-9a41-1983019c0634" providerId="ADAL" clId="{AC4F533F-8CE3-4D92-B0D1-1E069E292F41}" dt="2023-09-15T11:55:44.393" v="1107"/>
        <pc:sldMkLst>
          <pc:docMk/>
          <pc:sldMk cId="2721633966" sldId="277"/>
        </pc:sldMkLst>
      </pc:sldChg>
      <pc:sldChg chg="del">
        <pc:chgData name="Michaelsen, Børje" userId="c36523e3-11ed-4011-9a41-1983019c0634" providerId="ADAL" clId="{AC4F533F-8CE3-4D92-B0D1-1E069E292F41}" dt="2023-08-30T07:26:49.966" v="150" actId="47"/>
        <pc:sldMkLst>
          <pc:docMk/>
          <pc:sldMk cId="1321071006" sldId="278"/>
        </pc:sldMkLst>
      </pc:sldChg>
      <pc:sldChg chg="addSp delSp modSp mod">
        <pc:chgData name="Michaelsen, Børje" userId="c36523e3-11ed-4011-9a41-1983019c0634" providerId="ADAL" clId="{AC4F533F-8CE3-4D92-B0D1-1E069E292F41}" dt="2023-09-29T13:04:39.072" v="1567"/>
        <pc:sldMkLst>
          <pc:docMk/>
          <pc:sldMk cId="662108869" sldId="279"/>
        </pc:sldMkLst>
      </pc:sldChg>
      <pc:sldChg chg="addSp delSp modSp mod">
        <pc:chgData name="Michaelsen, Børje" userId="c36523e3-11ed-4011-9a41-1983019c0634" providerId="ADAL" clId="{AC4F533F-8CE3-4D92-B0D1-1E069E292F41}" dt="2023-09-15T11:39:19.304" v="937" actId="962"/>
        <pc:sldMkLst>
          <pc:docMk/>
          <pc:sldMk cId="835482435" sldId="282"/>
        </pc:sldMkLst>
      </pc:sldChg>
      <pc:sldChg chg="addSp delSp modSp mod modNotesTx">
        <pc:chgData name="Michaelsen, Børje" userId="c36523e3-11ed-4011-9a41-1983019c0634" providerId="ADAL" clId="{AC4F533F-8CE3-4D92-B0D1-1E069E292F41}" dt="2023-09-29T13:04:29.825" v="1566"/>
        <pc:sldMkLst>
          <pc:docMk/>
          <pc:sldMk cId="1751997248" sldId="284"/>
        </pc:sldMkLst>
      </pc:sldChg>
      <pc:sldChg chg="modSp del mod">
        <pc:chgData name="Michaelsen, Børje" userId="c36523e3-11ed-4011-9a41-1983019c0634" providerId="ADAL" clId="{AC4F533F-8CE3-4D92-B0D1-1E069E292F41}" dt="2023-10-10T10:37:29.894" v="1588" actId="47"/>
        <pc:sldMkLst>
          <pc:docMk/>
          <pc:sldMk cId="1610994730" sldId="285"/>
        </pc:sldMkLst>
      </pc:sldChg>
      <pc:sldChg chg="addSp delSp modSp mod">
        <pc:chgData name="Michaelsen, Børje" userId="c36523e3-11ed-4011-9a41-1983019c0634" providerId="ADAL" clId="{AC4F533F-8CE3-4D92-B0D1-1E069E292F41}" dt="2023-09-22T07:47:14.395" v="1215" actId="962"/>
        <pc:sldMkLst>
          <pc:docMk/>
          <pc:sldMk cId="2154520298" sldId="287"/>
        </pc:sldMkLst>
      </pc:sldChg>
      <pc:sldChg chg="addSp delSp modSp mod">
        <pc:chgData name="Michaelsen, Børje" userId="c36523e3-11ed-4011-9a41-1983019c0634" providerId="ADAL" clId="{AC4F533F-8CE3-4D92-B0D1-1E069E292F41}" dt="2023-09-15T11:46:41.394" v="1073"/>
        <pc:sldMkLst>
          <pc:docMk/>
          <pc:sldMk cId="2938880870" sldId="288"/>
        </pc:sldMkLst>
      </pc:sldChg>
      <pc:sldChg chg="addSp delSp modSp mod">
        <pc:chgData name="Michaelsen, Børje" userId="c36523e3-11ed-4011-9a41-1983019c0634" providerId="ADAL" clId="{AC4F533F-8CE3-4D92-B0D1-1E069E292F41}" dt="2023-09-29T13:04:58.389" v="1581" actId="1036"/>
        <pc:sldMkLst>
          <pc:docMk/>
          <pc:sldMk cId="990372706" sldId="289"/>
        </pc:sldMkLst>
      </pc:sldChg>
      <pc:sldChg chg="addSp delSp modSp mod modNotesTx">
        <pc:chgData name="Michaelsen, Børje" userId="c36523e3-11ed-4011-9a41-1983019c0634" providerId="ADAL" clId="{AC4F533F-8CE3-4D92-B0D1-1E069E292F41}" dt="2023-09-21T10:39:22.565" v="1157" actId="20577"/>
        <pc:sldMkLst>
          <pc:docMk/>
          <pc:sldMk cId="1557024307" sldId="290"/>
        </pc:sldMkLst>
      </pc:sldChg>
      <pc:sldChg chg="delSp modSp add mod modNotesTx">
        <pc:chgData name="Michaelsen, Børje" userId="c36523e3-11ed-4011-9a41-1983019c0634" providerId="ADAL" clId="{AC4F533F-8CE3-4D92-B0D1-1E069E292F41}" dt="2023-09-15T11:57:02.897" v="1129"/>
        <pc:sldMkLst>
          <pc:docMk/>
          <pc:sldMk cId="559240798" sldId="1093"/>
        </pc:sldMkLst>
      </pc:sldChg>
      <pc:sldChg chg="addSp delSp modSp mod">
        <pc:chgData name="Michaelsen, Børje" userId="c36523e3-11ed-4011-9a41-1983019c0634" providerId="ADAL" clId="{AC4F533F-8CE3-4D92-B0D1-1E069E292F41}" dt="2023-09-29T13:05:47.599" v="1586"/>
        <pc:sldMkLst>
          <pc:docMk/>
          <pc:sldMk cId="2611775227" sldId="1095"/>
        </pc:sldMkLst>
      </pc:sldChg>
      <pc:sldChg chg="addSp delSp modSp add mod">
        <pc:chgData name="Michaelsen, Børje" userId="c36523e3-11ed-4011-9a41-1983019c0634" providerId="ADAL" clId="{AC4F533F-8CE3-4D92-B0D1-1E069E292F41}" dt="2023-10-10T10:43:38.853" v="1717" actId="13244"/>
        <pc:sldMkLst>
          <pc:docMk/>
          <pc:sldMk cId="1663741506" sldId="1096"/>
        </pc:sldMkLst>
      </pc:sldChg>
    </pc:docChg>
  </pc:docChgLst>
  <pc:docChgLst>
    <pc:chgData name="Michaelsen, Børje" userId="c36523e3-11ed-4011-9a41-1983019c0634" providerId="ADAL" clId="{73DEAAD4-8200-4241-A49E-3A432F9CE22E}"/>
    <pc:docChg chg="custSel modSld">
      <pc:chgData name="Michaelsen, Børje" userId="c36523e3-11ed-4011-9a41-1983019c0634" providerId="ADAL" clId="{73DEAAD4-8200-4241-A49E-3A432F9CE22E}" dt="2024-12-16T09:40:40.821" v="7" actId="1076"/>
      <pc:docMkLst>
        <pc:docMk/>
      </pc:docMkLst>
      <pc:sldChg chg="addSp delSp modSp mod modNotesTx">
        <pc:chgData name="Michaelsen, Børje" userId="c36523e3-11ed-4011-9a41-1983019c0634" providerId="ADAL" clId="{73DEAAD4-8200-4241-A49E-3A432F9CE22E}" dt="2024-12-16T09:40:40.821" v="7" actId="1076"/>
        <pc:sldMkLst>
          <pc:docMk/>
          <pc:sldMk cId="1557024307" sldId="290"/>
        </pc:sldMkLst>
      </pc:sldChg>
    </pc:docChg>
  </pc:docChgLst>
  <pc:docChgLst>
    <pc:chgData name="Lindaas, Gunnar Ogwyn" userId="9f116345-df17-4e62-ba90-3f104129b024" providerId="ADAL" clId="{2C9793AF-3BC3-4153-86AB-3FE0A0AD1EB5}"/>
    <pc:docChg chg="modSld">
      <pc:chgData name="Lindaas, Gunnar Ogwyn" userId="9f116345-df17-4e62-ba90-3f104129b024" providerId="ADAL" clId="{2C9793AF-3BC3-4153-86AB-3FE0A0AD1EB5}" dt="2023-09-21T11:38:52.849" v="24" actId="20577"/>
      <pc:docMkLst>
        <pc:docMk/>
      </pc:docMkLst>
      <pc:sldChg chg="modSp mod">
        <pc:chgData name="Lindaas, Gunnar Ogwyn" userId="9f116345-df17-4e62-ba90-3f104129b024" providerId="ADAL" clId="{2C9793AF-3BC3-4153-86AB-3FE0A0AD1EB5}" dt="2023-09-21T11:38:52.849" v="24" actId="20577"/>
        <pc:sldMkLst>
          <pc:docMk/>
          <pc:sldMk cId="2044844844" sldId="273"/>
        </pc:sldMkLst>
      </pc:sldChg>
    </pc:docChg>
  </pc:docChgLst>
  <pc:docChgLst>
    <pc:chgData name="Michaelsen, Børje" userId="c36523e3-11ed-4011-9a41-1983019c0634" providerId="ADAL" clId="{830A45EC-AA98-44BA-9FDA-D5D23C62B11F}"/>
    <pc:docChg chg="custSel modSld">
      <pc:chgData name="Michaelsen, Børje" userId="c36523e3-11ed-4011-9a41-1983019c0634" providerId="ADAL" clId="{830A45EC-AA98-44BA-9FDA-D5D23C62B11F}" dt="2024-11-11T09:23:33.588" v="62" actId="20577"/>
      <pc:docMkLst>
        <pc:docMk/>
      </pc:docMkLst>
      <pc:sldChg chg="addSp delSp modSp mod">
        <pc:chgData name="Michaelsen, Børje" userId="c36523e3-11ed-4011-9a41-1983019c0634" providerId="ADAL" clId="{830A45EC-AA98-44BA-9FDA-D5D23C62B11F}" dt="2024-10-29T19:24:40.422" v="15" actId="14100"/>
        <pc:sldMkLst>
          <pc:docMk/>
          <pc:sldMk cId="3237931907" sldId="263"/>
        </pc:sldMkLst>
      </pc:sldChg>
      <pc:sldChg chg="addSp delSp modSp mod">
        <pc:chgData name="Michaelsen, Børje" userId="c36523e3-11ed-4011-9a41-1983019c0634" providerId="ADAL" clId="{830A45EC-AA98-44BA-9FDA-D5D23C62B11F}" dt="2024-10-29T19:26:16.896" v="21" actId="14100"/>
        <pc:sldMkLst>
          <pc:docMk/>
          <pc:sldMk cId="4110371661" sldId="275"/>
        </pc:sldMkLst>
      </pc:sldChg>
      <pc:sldChg chg="addSp delSp modSp mod">
        <pc:chgData name="Michaelsen, Børje" userId="c36523e3-11ed-4011-9a41-1983019c0634" providerId="ADAL" clId="{830A45EC-AA98-44BA-9FDA-D5D23C62B11F}" dt="2024-10-29T19:26:44.854" v="24" actId="1076"/>
        <pc:sldMkLst>
          <pc:docMk/>
          <pc:sldMk cId="2721633966" sldId="277"/>
        </pc:sldMkLst>
      </pc:sldChg>
      <pc:sldChg chg="addSp delSp modSp mod">
        <pc:chgData name="Michaelsen, Børje" userId="c36523e3-11ed-4011-9a41-1983019c0634" providerId="ADAL" clId="{830A45EC-AA98-44BA-9FDA-D5D23C62B11F}" dt="2024-10-29T19:23:34.956" v="8" actId="14100"/>
        <pc:sldMkLst>
          <pc:docMk/>
          <pc:sldMk cId="2938880870" sldId="288"/>
        </pc:sldMkLst>
      </pc:sldChg>
      <pc:sldChg chg="addSp delSp modSp mod modNotesTx">
        <pc:chgData name="Michaelsen, Børje" userId="c36523e3-11ed-4011-9a41-1983019c0634" providerId="ADAL" clId="{830A45EC-AA98-44BA-9FDA-D5D23C62B11F}" dt="2024-11-11T09:23:33.588" v="62" actId="20577"/>
        <pc:sldMkLst>
          <pc:docMk/>
          <pc:sldMk cId="1557024307" sldId="290"/>
        </pc:sldMkLst>
      </pc:sldChg>
    </pc:docChg>
  </pc:docChgLst>
  <pc:docChgLst>
    <pc:chgData name="Michaelsen, Børje" userId="c36523e3-11ed-4011-9a41-1983019c0634" providerId="ADAL" clId="{980FB121-1F99-41FE-AE92-DC437F248A7E}"/>
    <pc:docChg chg="custSel modSld">
      <pc:chgData name="Michaelsen, Børje" userId="c36523e3-11ed-4011-9a41-1983019c0634" providerId="ADAL" clId="{980FB121-1F99-41FE-AE92-DC437F248A7E}" dt="2024-08-28T11:11:22.822" v="956"/>
      <pc:docMkLst>
        <pc:docMk/>
      </pc:docMkLst>
      <pc:sldChg chg="modSp mod modNotesTx">
        <pc:chgData name="Michaelsen, Børje" userId="c36523e3-11ed-4011-9a41-1983019c0634" providerId="ADAL" clId="{980FB121-1F99-41FE-AE92-DC437F248A7E}" dt="2024-08-06T08:33:57.903" v="367" actId="20577"/>
        <pc:sldMkLst>
          <pc:docMk/>
          <pc:sldMk cId="1380386693" sldId="260"/>
        </pc:sldMkLst>
      </pc:sldChg>
      <pc:sldChg chg="addSp delSp modSp mod modNotesTx">
        <pc:chgData name="Michaelsen, Børje" userId="c36523e3-11ed-4011-9a41-1983019c0634" providerId="ADAL" clId="{980FB121-1F99-41FE-AE92-DC437F248A7E}" dt="2024-08-13T07:26:33.439" v="927" actId="20577"/>
        <pc:sldMkLst>
          <pc:docMk/>
          <pc:sldMk cId="4123357996" sldId="261"/>
        </pc:sldMkLst>
      </pc:sldChg>
      <pc:sldChg chg="addSp delSp modSp mod">
        <pc:chgData name="Michaelsen, Børje" userId="c36523e3-11ed-4011-9a41-1983019c0634" providerId="ADAL" clId="{980FB121-1F99-41FE-AE92-DC437F248A7E}" dt="2024-08-07T14:17:04.623" v="724" actId="27918"/>
        <pc:sldMkLst>
          <pc:docMk/>
          <pc:sldMk cId="3237931907" sldId="263"/>
        </pc:sldMkLst>
      </pc:sldChg>
      <pc:sldChg chg="addSp delSp modSp mod modNotesTx">
        <pc:chgData name="Michaelsen, Børje" userId="c36523e3-11ed-4011-9a41-1983019c0634" providerId="ADAL" clId="{980FB121-1F99-41FE-AE92-DC437F248A7E}" dt="2024-08-28T11:11:22.822" v="956"/>
        <pc:sldMkLst>
          <pc:docMk/>
          <pc:sldMk cId="394652420" sldId="268"/>
        </pc:sldMkLst>
      </pc:sldChg>
      <pc:sldChg chg="addSp delSp modSp mod modNotesTx">
        <pc:chgData name="Michaelsen, Børje" userId="c36523e3-11ed-4011-9a41-1983019c0634" providerId="ADAL" clId="{980FB121-1F99-41FE-AE92-DC437F248A7E}" dt="2024-08-05T08:51:56.207" v="78" actId="1036"/>
        <pc:sldMkLst>
          <pc:docMk/>
          <pc:sldMk cId="1763573476" sldId="269"/>
        </pc:sldMkLst>
      </pc:sldChg>
      <pc:sldChg chg="addSp delSp modSp mod modNotesTx">
        <pc:chgData name="Michaelsen, Børje" userId="c36523e3-11ed-4011-9a41-1983019c0634" providerId="ADAL" clId="{980FB121-1F99-41FE-AE92-DC437F248A7E}" dt="2024-08-08T11:24:21.663" v="831" actId="1036"/>
        <pc:sldMkLst>
          <pc:docMk/>
          <pc:sldMk cId="1348694183" sldId="272"/>
        </pc:sldMkLst>
      </pc:sldChg>
      <pc:sldChg chg="addSp delSp modSp mod modNotesTx">
        <pc:chgData name="Michaelsen, Børje" userId="c36523e3-11ed-4011-9a41-1983019c0634" providerId="ADAL" clId="{980FB121-1F99-41FE-AE92-DC437F248A7E}" dt="2024-08-05T13:02:31.637" v="226" actId="27918"/>
        <pc:sldMkLst>
          <pc:docMk/>
          <pc:sldMk cId="4110371661" sldId="275"/>
        </pc:sldMkLst>
      </pc:sldChg>
      <pc:sldChg chg="addSp delSp modSp mod modNotesTx">
        <pc:chgData name="Michaelsen, Børje" userId="c36523e3-11ed-4011-9a41-1983019c0634" providerId="ADAL" clId="{980FB121-1F99-41FE-AE92-DC437F248A7E}" dt="2024-08-05T11:01:48.258" v="171" actId="6549"/>
        <pc:sldMkLst>
          <pc:docMk/>
          <pc:sldMk cId="768537486" sldId="276"/>
        </pc:sldMkLst>
      </pc:sldChg>
      <pc:sldChg chg="addSp delSp modSp mod">
        <pc:chgData name="Michaelsen, Børje" userId="c36523e3-11ed-4011-9a41-1983019c0634" providerId="ADAL" clId="{980FB121-1F99-41FE-AE92-DC437F248A7E}" dt="2024-08-05T13:46:23.799" v="272" actId="27918"/>
        <pc:sldMkLst>
          <pc:docMk/>
          <pc:sldMk cId="2721633966" sldId="277"/>
        </pc:sldMkLst>
      </pc:sldChg>
      <pc:sldChg chg="addSp delSp modSp mod">
        <pc:chgData name="Michaelsen, Børje" userId="c36523e3-11ed-4011-9a41-1983019c0634" providerId="ADAL" clId="{980FB121-1F99-41FE-AE92-DC437F248A7E}" dt="2024-08-26T13:05:29.389" v="940" actId="13926"/>
        <pc:sldMkLst>
          <pc:docMk/>
          <pc:sldMk cId="662108869" sldId="279"/>
        </pc:sldMkLst>
      </pc:sldChg>
      <pc:sldChg chg="addSp delSp modSp mod">
        <pc:chgData name="Michaelsen, Børje" userId="c36523e3-11ed-4011-9a41-1983019c0634" providerId="ADAL" clId="{980FB121-1F99-41FE-AE92-DC437F248A7E}" dt="2024-08-26T11:30:03.318" v="939" actId="20577"/>
        <pc:sldMkLst>
          <pc:docMk/>
          <pc:sldMk cId="835482435" sldId="282"/>
        </pc:sldMkLst>
      </pc:sldChg>
      <pc:sldChg chg="addSp delSp modSp mod modNotesTx">
        <pc:chgData name="Michaelsen, Børje" userId="c36523e3-11ed-4011-9a41-1983019c0634" providerId="ADAL" clId="{980FB121-1F99-41FE-AE92-DC437F248A7E}" dt="2024-08-12T08:53:44.936" v="890" actId="20577"/>
        <pc:sldMkLst>
          <pc:docMk/>
          <pc:sldMk cId="1751997248" sldId="284"/>
        </pc:sldMkLst>
      </pc:sldChg>
      <pc:sldChg chg="addSp delSp modSp mod">
        <pc:chgData name="Michaelsen, Børje" userId="c36523e3-11ed-4011-9a41-1983019c0634" providerId="ADAL" clId="{980FB121-1F99-41FE-AE92-DC437F248A7E}" dt="2024-08-07T09:56:49.847" v="527" actId="27918"/>
        <pc:sldMkLst>
          <pc:docMk/>
          <pc:sldMk cId="2938880870" sldId="288"/>
        </pc:sldMkLst>
      </pc:sldChg>
      <pc:sldChg chg="addSp delSp modSp mod">
        <pc:chgData name="Michaelsen, Børje" userId="c36523e3-11ed-4011-9a41-1983019c0634" providerId="ADAL" clId="{980FB121-1F99-41FE-AE92-DC437F248A7E}" dt="2024-08-06T06:35:56.534" v="290" actId="1076"/>
        <pc:sldMkLst>
          <pc:docMk/>
          <pc:sldMk cId="990372706" sldId="289"/>
        </pc:sldMkLst>
      </pc:sldChg>
      <pc:sldChg chg="addSp delSp modSp mod modNotesTx">
        <pc:chgData name="Michaelsen, Børje" userId="c36523e3-11ed-4011-9a41-1983019c0634" providerId="ADAL" clId="{980FB121-1F99-41FE-AE92-DC437F248A7E}" dt="2024-08-05T08:50:00.408" v="4" actId="20577"/>
        <pc:sldMkLst>
          <pc:docMk/>
          <pc:sldMk cId="559240798" sldId="109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209</c:v>
                </c:pt>
                <c:pt idx="1">
                  <c:v>207</c:v>
                </c:pt>
                <c:pt idx="2">
                  <c:v>334</c:v>
                </c:pt>
                <c:pt idx="3">
                  <c:v>253</c:v>
                </c:pt>
                <c:pt idx="4">
                  <c:v>250</c:v>
                </c:pt>
                <c:pt idx="5">
                  <c:v>276</c:v>
                </c:pt>
              </c:numCache>
            </c:numRef>
          </c:val>
          <c:extLst>
            <c:ext xmlns:c16="http://schemas.microsoft.com/office/drawing/2014/chart" uri="{C3380CC4-5D6E-409C-BE32-E72D297353CC}">
              <c16:uniqueId val="{00000000-2817-4531-BABF-3039DF2D0D9E}"/>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99</c:v>
                </c:pt>
                <c:pt idx="1">
                  <c:v>102</c:v>
                </c:pt>
                <c:pt idx="2">
                  <c:v>182</c:v>
                </c:pt>
                <c:pt idx="3">
                  <c:v>184</c:v>
                </c:pt>
                <c:pt idx="4">
                  <c:v>82</c:v>
                </c:pt>
                <c:pt idx="5">
                  <c:v>87</c:v>
                </c:pt>
              </c:numCache>
            </c:numRef>
          </c:val>
          <c:extLst>
            <c:ext xmlns:c16="http://schemas.microsoft.com/office/drawing/2014/chart" uri="{C3380CC4-5D6E-409C-BE32-E72D297353CC}">
              <c16:uniqueId val="{00000001-2817-4531-BABF-3039DF2D0D9E}"/>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273</c:v>
                </c:pt>
                <c:pt idx="1">
                  <c:v>341</c:v>
                </c:pt>
                <c:pt idx="2">
                  <c:v>380</c:v>
                </c:pt>
                <c:pt idx="3">
                  <c:v>439</c:v>
                </c:pt>
                <c:pt idx="4">
                  <c:v>620</c:v>
                </c:pt>
                <c:pt idx="5">
                  <c:v>175</c:v>
                </c:pt>
              </c:numCache>
            </c:numRef>
          </c:val>
          <c:extLst>
            <c:ext xmlns:c16="http://schemas.microsoft.com/office/drawing/2014/chart" uri="{C3380CC4-5D6E-409C-BE32-E72D297353CC}">
              <c16:uniqueId val="{00000002-2817-4531-BABF-3039DF2D0D9E}"/>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7-4531-BABF-3039DF2D0D9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17-4531-BABF-3039DF2D0D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15</c:v>
                </c:pt>
                <c:pt idx="1">
                  <c:v>27</c:v>
                </c:pt>
                <c:pt idx="2">
                  <c:v>1</c:v>
                </c:pt>
                <c:pt idx="3">
                  <c:v>78</c:v>
                </c:pt>
                <c:pt idx="4">
                  <c:v>371</c:v>
                </c:pt>
                <c:pt idx="5">
                  <c:v>11</c:v>
                </c:pt>
              </c:numCache>
            </c:numRef>
          </c:val>
          <c:extLst>
            <c:ext xmlns:c16="http://schemas.microsoft.com/office/drawing/2014/chart" uri="{C3380CC4-5D6E-409C-BE32-E72D297353CC}">
              <c16:uniqueId val="{00000005-2817-4531-BABF-3039DF2D0D9E}"/>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4F2E-4DEC-A065-060DEB12B15F}"/>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4F2E-4DEC-A065-060DEB12B15F}"/>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9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74.7</c:v>
                </c:pt>
                <c:pt idx="1">
                  <c:v>78.599999999999994</c:v>
                </c:pt>
                <c:pt idx="2">
                  <c:v>54.9</c:v>
                </c:pt>
                <c:pt idx="3">
                  <c:v>62</c:v>
                </c:pt>
              </c:numCache>
            </c:numRef>
          </c:val>
          <c:extLst>
            <c:ext xmlns:c16="http://schemas.microsoft.com/office/drawing/2014/chart" uri="{C3380CC4-5D6E-409C-BE32-E72D297353CC}">
              <c16:uniqueId val="{00000000-306C-4D04-9E3E-185BCC12F8E1}"/>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75.3</c:v>
                </c:pt>
                <c:pt idx="1">
                  <c:v>79.3</c:v>
                </c:pt>
                <c:pt idx="2">
                  <c:v>54.8</c:v>
                </c:pt>
                <c:pt idx="3">
                  <c:v>63</c:v>
                </c:pt>
              </c:numCache>
            </c:numRef>
          </c:val>
          <c:extLst>
            <c:ext xmlns:c16="http://schemas.microsoft.com/office/drawing/2014/chart" uri="{C3380CC4-5D6E-409C-BE32-E72D297353CC}">
              <c16:uniqueId val="{00000001-306C-4D04-9E3E-185BCC12F8E1}"/>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75.3</c:v>
                </c:pt>
                <c:pt idx="1">
                  <c:v>79.3</c:v>
                </c:pt>
                <c:pt idx="2">
                  <c:v>53.8</c:v>
                </c:pt>
                <c:pt idx="3">
                  <c:v>62.3</c:v>
                </c:pt>
              </c:numCache>
            </c:numRef>
          </c:val>
          <c:extLst>
            <c:ext xmlns:c16="http://schemas.microsoft.com/office/drawing/2014/chart" uri="{C3380CC4-5D6E-409C-BE32-E72D297353CC}">
              <c16:uniqueId val="{00000002-306C-4D04-9E3E-185BCC12F8E1}"/>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75.2</c:v>
                </c:pt>
                <c:pt idx="1">
                  <c:v>79.3</c:v>
                </c:pt>
                <c:pt idx="2">
                  <c:v>54.2</c:v>
                </c:pt>
                <c:pt idx="3">
                  <c:v>61.9</c:v>
                </c:pt>
              </c:numCache>
            </c:numRef>
          </c:val>
          <c:extLst>
            <c:ext xmlns:c16="http://schemas.microsoft.com/office/drawing/2014/chart" uri="{C3380CC4-5D6E-409C-BE32-E72D297353CC}">
              <c16:uniqueId val="{00000003-306C-4D04-9E3E-185BCC12F8E1}"/>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6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E66D-49F8-B778-71111D703C73}"/>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E66D-49F8-B778-71111D703C73}"/>
            </c:ext>
          </c:extLst>
        </c:ser>
        <c:ser>
          <c:idx val="2"/>
          <c:order val="2"/>
          <c:tx>
            <c:strRef>
              <c:f>Pivot_BRUK_DENNE!$D$3:$D$4</c:f>
              <c:strCache>
                <c:ptCount val="1"/>
                <c:pt idx="0">
                  <c:v>Kristiansand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E66D-49F8-B778-71111D703C73}"/>
              </c:ext>
            </c:extLst>
          </c:dPt>
          <c:dPt>
            <c:idx val="1"/>
            <c:invertIfNegative val="0"/>
            <c:bubble3D val="0"/>
            <c:extLst>
              <c:ext xmlns:c16="http://schemas.microsoft.com/office/drawing/2014/chart" uri="{C3380CC4-5D6E-409C-BE32-E72D297353CC}">
                <c16:uniqueId val="{00000003-E66D-49F8-B778-71111D703C73}"/>
              </c:ext>
            </c:extLst>
          </c:dPt>
          <c:dPt>
            <c:idx val="2"/>
            <c:invertIfNegative val="0"/>
            <c:bubble3D val="0"/>
            <c:extLst>
              <c:ext xmlns:c16="http://schemas.microsoft.com/office/drawing/2014/chart" uri="{C3380CC4-5D6E-409C-BE32-E72D297353CC}">
                <c16:uniqueId val="{00000004-E66D-49F8-B778-71111D703C73}"/>
              </c:ext>
            </c:extLst>
          </c:dPt>
          <c:dPt>
            <c:idx val="3"/>
            <c:invertIfNegative val="0"/>
            <c:bubble3D val="0"/>
            <c:extLst>
              <c:ext xmlns:c16="http://schemas.microsoft.com/office/drawing/2014/chart" uri="{C3380CC4-5D6E-409C-BE32-E72D297353CC}">
                <c16:uniqueId val="{00000005-E66D-49F8-B778-71111D703C73}"/>
              </c:ext>
            </c:extLst>
          </c:dPt>
          <c:dPt>
            <c:idx val="4"/>
            <c:invertIfNegative val="0"/>
            <c:bubble3D val="0"/>
            <c:extLst>
              <c:ext xmlns:c16="http://schemas.microsoft.com/office/drawing/2014/chart" uri="{C3380CC4-5D6E-409C-BE32-E72D297353CC}">
                <c16:uniqueId val="{00000006-E66D-49F8-B778-71111D703C73}"/>
              </c:ext>
            </c:extLst>
          </c:dPt>
          <c:dPt>
            <c:idx val="5"/>
            <c:invertIfNegative val="0"/>
            <c:bubble3D val="0"/>
            <c:extLst>
              <c:ext xmlns:c16="http://schemas.microsoft.com/office/drawing/2014/chart" uri="{C3380CC4-5D6E-409C-BE32-E72D297353CC}">
                <c16:uniqueId val="{00000007-E66D-49F8-B778-71111D703C73}"/>
              </c:ext>
            </c:extLst>
          </c:dPt>
          <c:dPt>
            <c:idx val="6"/>
            <c:invertIfNegative val="0"/>
            <c:bubble3D val="0"/>
            <c:extLst>
              <c:ext xmlns:c16="http://schemas.microsoft.com/office/drawing/2014/chart" uri="{C3380CC4-5D6E-409C-BE32-E72D297353CC}">
                <c16:uniqueId val="{00000008-E66D-49F8-B778-71111D703C73}"/>
              </c:ext>
            </c:extLst>
          </c:dPt>
          <c:dPt>
            <c:idx val="7"/>
            <c:invertIfNegative val="0"/>
            <c:bubble3D val="0"/>
            <c:extLst>
              <c:ext xmlns:c16="http://schemas.microsoft.com/office/drawing/2014/chart" uri="{C3380CC4-5D6E-409C-BE32-E72D297353CC}">
                <c16:uniqueId val="{00000009-E66D-49F8-B778-71111D703C73}"/>
              </c:ext>
            </c:extLst>
          </c:dPt>
          <c:dPt>
            <c:idx val="8"/>
            <c:invertIfNegative val="0"/>
            <c:bubble3D val="0"/>
            <c:extLst>
              <c:ext xmlns:c16="http://schemas.microsoft.com/office/drawing/2014/chart" uri="{C3380CC4-5D6E-409C-BE32-E72D297353CC}">
                <c16:uniqueId val="{0000000A-E66D-49F8-B778-71111D703C73}"/>
              </c:ext>
            </c:extLst>
          </c:dPt>
          <c:dPt>
            <c:idx val="9"/>
            <c:invertIfNegative val="0"/>
            <c:bubble3D val="0"/>
            <c:extLst>
              <c:ext xmlns:c16="http://schemas.microsoft.com/office/drawing/2014/chart" uri="{C3380CC4-5D6E-409C-BE32-E72D297353CC}">
                <c16:uniqueId val="{0000000B-E66D-49F8-B778-71111D703C73}"/>
              </c:ext>
            </c:extLst>
          </c:dPt>
          <c:dPt>
            <c:idx val="10"/>
            <c:invertIfNegative val="0"/>
            <c:bubble3D val="0"/>
            <c:extLst>
              <c:ext xmlns:c16="http://schemas.microsoft.com/office/drawing/2014/chart" uri="{C3380CC4-5D6E-409C-BE32-E72D297353CC}">
                <c16:uniqueId val="{0000000C-E66D-49F8-B778-71111D703C7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8.6999999999999994E-2</c:v>
                </c:pt>
                <c:pt idx="1">
                  <c:v>9.5000000000000001E-2</c:v>
                </c:pt>
                <c:pt idx="2">
                  <c:v>0.1</c:v>
                </c:pt>
                <c:pt idx="3">
                  <c:v>0.106</c:v>
                </c:pt>
                <c:pt idx="4">
                  <c:v>0.109</c:v>
                </c:pt>
                <c:pt idx="5">
                  <c:v>0.114</c:v>
                </c:pt>
                <c:pt idx="6">
                  <c:v>0.12</c:v>
                </c:pt>
                <c:pt idx="7">
                  <c:v>0.124</c:v>
                </c:pt>
                <c:pt idx="8">
                  <c:v>0.124</c:v>
                </c:pt>
                <c:pt idx="9">
                  <c:v>0.122</c:v>
                </c:pt>
                <c:pt idx="10">
                  <c:v>0.12</c:v>
                </c:pt>
                <c:pt idx="11">
                  <c:v>0.115</c:v>
                </c:pt>
              </c:numCache>
            </c:numRef>
          </c:val>
          <c:extLst>
            <c:ext xmlns:c16="http://schemas.microsoft.com/office/drawing/2014/chart" uri="{C3380CC4-5D6E-409C-BE32-E72D297353CC}">
              <c16:uniqueId val="{0000000D-E66D-49F8-B778-71111D703C73}"/>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7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1396</c:v>
                </c:pt>
                <c:pt idx="1">
                  <c:v>1261</c:v>
                </c:pt>
                <c:pt idx="2">
                  <c:v>1186</c:v>
                </c:pt>
                <c:pt idx="3">
                  <c:v>1274</c:v>
                </c:pt>
                <c:pt idx="4">
                  <c:v>1240</c:v>
                </c:pt>
                <c:pt idx="5">
                  <c:v>1254</c:v>
                </c:pt>
                <c:pt idx="6">
                  <c:v>1196</c:v>
                </c:pt>
                <c:pt idx="7">
                  <c:v>1159</c:v>
                </c:pt>
                <c:pt idx="8">
                  <c:v>1235</c:v>
                </c:pt>
                <c:pt idx="9">
                  <c:v>1205</c:v>
                </c:pt>
                <c:pt idx="10">
                  <c:v>1365</c:v>
                </c:pt>
                <c:pt idx="11">
                  <c:v>1287</c:v>
                </c:pt>
                <c:pt idx="12">
                  <c:v>1397</c:v>
                </c:pt>
                <c:pt idx="13">
                  <c:v>1473</c:v>
                </c:pt>
                <c:pt idx="14">
                  <c:v>1373</c:v>
                </c:pt>
                <c:pt idx="15">
                  <c:v>1426</c:v>
                </c:pt>
                <c:pt idx="16">
                  <c:v>1404</c:v>
                </c:pt>
                <c:pt idx="17">
                  <c:v>1364</c:v>
                </c:pt>
                <c:pt idx="18">
                  <c:v>1276</c:v>
                </c:pt>
                <c:pt idx="19">
                  <c:v>1331</c:v>
                </c:pt>
                <c:pt idx="20">
                  <c:v>1411</c:v>
                </c:pt>
                <c:pt idx="21">
                  <c:v>1336</c:v>
                </c:pt>
                <c:pt idx="22">
                  <c:v>1297</c:v>
                </c:pt>
              </c:numCache>
            </c:numRef>
          </c:val>
          <c:smooth val="0"/>
          <c:extLst>
            <c:ext xmlns:c16="http://schemas.microsoft.com/office/drawing/2014/chart" uri="{C3380CC4-5D6E-409C-BE32-E72D297353CC}">
              <c16:uniqueId val="{00000000-1EF5-4F9E-9083-59DB00D15518}"/>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67</c:v>
                </c:pt>
                <c:pt idx="1">
                  <c:v>72.7</c:v>
                </c:pt>
                <c:pt idx="2">
                  <c:v>67</c:v>
                </c:pt>
                <c:pt idx="3">
                  <c:v>76</c:v>
                </c:pt>
              </c:numCache>
            </c:numRef>
          </c:val>
          <c:extLst>
            <c:ext xmlns:c16="http://schemas.microsoft.com/office/drawing/2014/chart" uri="{C3380CC4-5D6E-409C-BE32-E72D297353CC}">
              <c16:uniqueId val="{00000000-C94E-462E-A335-3C157665876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6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1.2</c:v>
                </c:pt>
                <c:pt idx="1">
                  <c:v>1.1000000000000001</c:v>
                </c:pt>
                <c:pt idx="2">
                  <c:v>1.5</c:v>
                </c:pt>
                <c:pt idx="3">
                  <c:v>1</c:v>
                </c:pt>
              </c:numCache>
            </c:numRef>
          </c:val>
          <c:extLst>
            <c:ext xmlns:c16="http://schemas.microsoft.com/office/drawing/2014/chart" uri="{C3380CC4-5D6E-409C-BE32-E72D297353CC}">
              <c16:uniqueId val="{00000000-285D-4008-ABFD-37AAEF77ECE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19"/>
  </c:pivotSource>
  <c:chart>
    <c:title>
      <c:tx>
        <c:strRef>
          <c:f>Pivot_2025!$B$1</c:f>
          <c:strCache>
            <c:ptCount val="1"/>
            <c:pt idx="0">
              <c:v>Kristiansand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384860.11401347362</c:v>
                </c:pt>
                <c:pt idx="1">
                  <c:v>467324.61319169495</c:v>
                </c:pt>
                <c:pt idx="2">
                  <c:v>439242.30354802392</c:v>
                </c:pt>
                <c:pt idx="3">
                  <c:v>457800.89935437735</c:v>
                </c:pt>
                <c:pt idx="4">
                  <c:v>437503.60011971305</c:v>
                </c:pt>
                <c:pt idx="5">
                  <c:v>416089.80413970933</c:v>
                </c:pt>
                <c:pt idx="6">
                  <c:v>432616.15019936179</c:v>
                </c:pt>
                <c:pt idx="7">
                  <c:v>410467.79730248009</c:v>
                </c:pt>
                <c:pt idx="8">
                  <c:v>377146.20661598607</c:v>
                </c:pt>
                <c:pt idx="9">
                  <c:v>400238.45763496263</c:v>
                </c:pt>
                <c:pt idx="10">
                  <c:v>411102.72107738047</c:v>
                </c:pt>
                <c:pt idx="11">
                  <c:v>368332.33116484352</c:v>
                </c:pt>
              </c:numCache>
            </c:numRef>
          </c:val>
          <c:smooth val="0"/>
          <c:extLst>
            <c:ext xmlns:c16="http://schemas.microsoft.com/office/drawing/2014/chart" uri="{C3380CC4-5D6E-409C-BE32-E72D297353CC}">
              <c16:uniqueId val="{00000000-6DCD-4DA0-A1B9-2354780810B5}"/>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416089.80413970933</c:v>
                </c:pt>
                <c:pt idx="6" formatCode="0">
                  <c:v>391300.0057886737</c:v>
                </c:pt>
                <c:pt idx="7" formatCode="0">
                  <c:v>367987.1340437961</c:v>
                </c:pt>
                <c:pt idx="8" formatCode="0">
                  <c:v>346063.19657173485</c:v>
                </c:pt>
                <c:pt idx="9" formatCode="0">
                  <c:v>325445.44344638404</c:v>
                </c:pt>
                <c:pt idx="10" formatCode="0">
                  <c:v>306056.05481673538</c:v>
                </c:pt>
                <c:pt idx="11" formatCode="0">
                  <c:v>287821.84718286392</c:v>
                </c:pt>
                <c:pt idx="12" formatCode="0">
                  <c:v>270673.99717140326</c:v>
                </c:pt>
                <c:pt idx="13" formatCode="0">
                  <c:v>254547.78176792539</c:v>
                </c:pt>
                <c:pt idx="14" formatCode="0">
                  <c:v>239382.33402575593</c:v>
                </c:pt>
                <c:pt idx="15" formatCode="0">
                  <c:v>225120.41332916945</c:v>
                </c:pt>
                <c:pt idx="16" formatCode="0">
                  <c:v>211708.18934384419</c:v>
                </c:pt>
                <c:pt idx="17" formatCode="0">
                  <c:v>199095.03883911663</c:v>
                </c:pt>
                <c:pt idx="18" formatCode="0">
                  <c:v>187233.35461515974</c:v>
                </c:pt>
              </c:numCache>
            </c:numRef>
          </c:val>
          <c:smooth val="0"/>
          <c:extLst>
            <c:ext xmlns:c16="http://schemas.microsoft.com/office/drawing/2014/chart" uri="{C3380CC4-5D6E-409C-BE32-E72D297353CC}">
              <c16:uniqueId val="{00000001-6DCD-4DA0-A1B9-2354780810B5}"/>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8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Kristiansand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27</c:v>
                </c:pt>
                <c:pt idx="2">
                  <c:v>4</c:v>
                </c:pt>
                <c:pt idx="3">
                  <c:v>40</c:v>
                </c:pt>
                <c:pt idx="4">
                  <c:v>16</c:v>
                </c:pt>
                <c:pt idx="5">
                  <c:v>10</c:v>
                </c:pt>
              </c:numCache>
            </c:numRef>
          </c:val>
          <c:extLst>
            <c:ext xmlns:c16="http://schemas.microsoft.com/office/drawing/2014/chart" uri="{C3380CC4-5D6E-409C-BE32-E72D297353CC}">
              <c16:uniqueId val="{00000000-7574-493D-8666-CFA275B5E786}"/>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7574-493D-8666-CFA275B5E786}"/>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4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1170</c:v>
                </c:pt>
                <c:pt idx="1">
                  <c:v>1263</c:v>
                </c:pt>
                <c:pt idx="2">
                  <c:v>1233</c:v>
                </c:pt>
                <c:pt idx="3">
                  <c:v>1259</c:v>
                </c:pt>
                <c:pt idx="4">
                  <c:v>1294</c:v>
                </c:pt>
                <c:pt idx="5">
                  <c:v>1399</c:v>
                </c:pt>
              </c:numCache>
            </c:numRef>
          </c:val>
          <c:extLst>
            <c:ext xmlns:c16="http://schemas.microsoft.com/office/drawing/2014/chart" uri="{C3380CC4-5D6E-409C-BE32-E72D297353CC}">
              <c16:uniqueId val="{00000000-2BD4-404C-8516-E9F7D816E5B3}"/>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10395</c:v>
                </c:pt>
                <c:pt idx="1">
                  <c:v>10447</c:v>
                </c:pt>
                <c:pt idx="2">
                  <c:v>10905</c:v>
                </c:pt>
                <c:pt idx="3">
                  <c:v>11330</c:v>
                </c:pt>
                <c:pt idx="4">
                  <c:v>11234</c:v>
                </c:pt>
                <c:pt idx="5">
                  <c:v>11414</c:v>
                </c:pt>
              </c:numCache>
            </c:numRef>
          </c:val>
          <c:extLst>
            <c:ext xmlns:c16="http://schemas.microsoft.com/office/drawing/2014/chart" uri="{C3380CC4-5D6E-409C-BE32-E72D297353CC}">
              <c16:uniqueId val="{00000001-2BD4-404C-8516-E9F7D816E5B3}"/>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1685</c:v>
                </c:pt>
                <c:pt idx="1">
                  <c:v>1635</c:v>
                </c:pt>
                <c:pt idx="2">
                  <c:v>1615</c:v>
                </c:pt>
                <c:pt idx="3">
                  <c:v>1551</c:v>
                </c:pt>
                <c:pt idx="4">
                  <c:v>1506</c:v>
                </c:pt>
                <c:pt idx="5">
                  <c:v>1661</c:v>
                </c:pt>
              </c:numCache>
            </c:numRef>
          </c:val>
          <c:extLst>
            <c:ext xmlns:c16="http://schemas.microsoft.com/office/drawing/2014/chart" uri="{C3380CC4-5D6E-409C-BE32-E72D297353CC}">
              <c16:uniqueId val="{00000002-2BD4-404C-8516-E9F7D816E5B3}"/>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38082</c:v>
                </c:pt>
                <c:pt idx="1">
                  <c:v>37367</c:v>
                </c:pt>
                <c:pt idx="2">
                  <c:v>39186</c:v>
                </c:pt>
                <c:pt idx="3">
                  <c:v>40263</c:v>
                </c:pt>
                <c:pt idx="4">
                  <c:v>40738</c:v>
                </c:pt>
                <c:pt idx="5">
                  <c:v>41248</c:v>
                </c:pt>
              </c:numCache>
            </c:numRef>
          </c:val>
          <c:extLst>
            <c:ext xmlns:c16="http://schemas.microsoft.com/office/drawing/2014/chart" uri="{C3380CC4-5D6E-409C-BE32-E72D297353CC}">
              <c16:uniqueId val="{00000003-2BD4-404C-8516-E9F7D816E5B3}"/>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2BD4-404C-8516-E9F7D816E5B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2BD4-404C-8516-E9F7D816E5B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2BD4-404C-8516-E9F7D816E5B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2BD4-404C-8516-E9F7D816E5B3}"/>
              </c:ext>
            </c:extLst>
          </c:dPt>
          <c:dPt>
            <c:idx val="4"/>
            <c:invertIfNegative val="0"/>
            <c:bubble3D val="0"/>
            <c:extLst>
              <c:ext xmlns:c16="http://schemas.microsoft.com/office/drawing/2014/chart" uri="{C3380CC4-5D6E-409C-BE32-E72D297353CC}">
                <c16:uniqueId val="{0000000C-2BD4-404C-8516-E9F7D816E5B3}"/>
              </c:ext>
            </c:extLst>
          </c:dPt>
          <c:dPt>
            <c:idx val="5"/>
            <c:invertIfNegative val="0"/>
            <c:bubble3D val="0"/>
            <c:extLst>
              <c:ext xmlns:c16="http://schemas.microsoft.com/office/drawing/2014/chart" uri="{C3380CC4-5D6E-409C-BE32-E72D297353CC}">
                <c16:uniqueId val="{0000000D-2BD4-404C-8516-E9F7D816E5B3}"/>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4-404C-8516-E9F7D816E5B3}"/>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D4-404C-8516-E9F7D816E5B3}"/>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D4-404C-8516-E9F7D816E5B3}"/>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D4-404C-8516-E9F7D816E5B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7542</c:v>
                </c:pt>
                <c:pt idx="1">
                  <c:v>7571</c:v>
                </c:pt>
                <c:pt idx="2">
                  <c:v>7389</c:v>
                </c:pt>
                <c:pt idx="3">
                  <c:v>7596</c:v>
                </c:pt>
                <c:pt idx="4">
                  <c:v>7652</c:v>
                </c:pt>
                <c:pt idx="5">
                  <c:v>7756</c:v>
                </c:pt>
              </c:numCache>
            </c:numRef>
          </c:val>
          <c:extLst>
            <c:ext xmlns:c16="http://schemas.microsoft.com/office/drawing/2014/chart" uri="{C3380CC4-5D6E-409C-BE32-E72D297353CC}">
              <c16:uniqueId val="{0000000E-2BD4-404C-8516-E9F7D816E5B3}"/>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5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7569-4245-BB55-A001B8B13ABF}"/>
              </c:ext>
            </c:extLst>
          </c:dPt>
          <c:dPt>
            <c:idx val="1"/>
            <c:bubble3D val="0"/>
            <c:spPr>
              <a:solidFill>
                <a:schemeClr val="accent2"/>
              </a:solidFill>
              <a:ln>
                <a:noFill/>
              </a:ln>
              <a:effectLst/>
            </c:spPr>
            <c:extLst>
              <c:ext xmlns:c16="http://schemas.microsoft.com/office/drawing/2014/chart" uri="{C3380CC4-5D6E-409C-BE32-E72D297353CC}">
                <c16:uniqueId val="{00000003-7569-4245-BB55-A001B8B13ABF}"/>
              </c:ext>
            </c:extLst>
          </c:dPt>
          <c:dPt>
            <c:idx val="2"/>
            <c:bubble3D val="0"/>
            <c:spPr>
              <a:solidFill>
                <a:schemeClr val="accent3"/>
              </a:solidFill>
              <a:ln>
                <a:noFill/>
              </a:ln>
              <a:effectLst/>
            </c:spPr>
            <c:extLst>
              <c:ext xmlns:c16="http://schemas.microsoft.com/office/drawing/2014/chart" uri="{C3380CC4-5D6E-409C-BE32-E72D297353CC}">
                <c16:uniqueId val="{00000005-7569-4245-BB55-A001B8B13ABF}"/>
              </c:ext>
            </c:extLst>
          </c:dPt>
          <c:dPt>
            <c:idx val="3"/>
            <c:bubble3D val="0"/>
            <c:spPr>
              <a:solidFill>
                <a:schemeClr val="accent4"/>
              </a:solidFill>
              <a:ln>
                <a:noFill/>
              </a:ln>
              <a:effectLst/>
            </c:spPr>
            <c:extLst>
              <c:ext xmlns:c16="http://schemas.microsoft.com/office/drawing/2014/chart" uri="{C3380CC4-5D6E-409C-BE32-E72D297353CC}">
                <c16:uniqueId val="{00000007-7569-4245-BB55-A001B8B13ABF}"/>
              </c:ext>
            </c:extLst>
          </c:dPt>
          <c:dPt>
            <c:idx val="4"/>
            <c:bubble3D val="0"/>
            <c:spPr>
              <a:solidFill>
                <a:schemeClr val="accent5"/>
              </a:solidFill>
              <a:ln>
                <a:noFill/>
              </a:ln>
              <a:effectLst/>
            </c:spPr>
            <c:extLst>
              <c:ext xmlns:c16="http://schemas.microsoft.com/office/drawing/2014/chart" uri="{C3380CC4-5D6E-409C-BE32-E72D297353CC}">
                <c16:uniqueId val="{00000009-7569-4245-BB55-A001B8B13ABF}"/>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69-4245-BB55-A001B8B13ABF}"/>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1399</c:v>
                </c:pt>
                <c:pt idx="1">
                  <c:v>11414</c:v>
                </c:pt>
                <c:pt idx="2">
                  <c:v>1661</c:v>
                </c:pt>
                <c:pt idx="3">
                  <c:v>41248</c:v>
                </c:pt>
                <c:pt idx="4">
                  <c:v>7756</c:v>
                </c:pt>
              </c:numCache>
            </c:numRef>
          </c:val>
          <c:extLst>
            <c:ext xmlns:c16="http://schemas.microsoft.com/office/drawing/2014/chart" uri="{C3380CC4-5D6E-409C-BE32-E72D297353CC}">
              <c16:uniqueId val="{0000000A-7569-4245-BB55-A001B8B13AB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5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28 Maskinindustri</c:v>
                </c:pt>
              </c:strCache>
            </c:strRef>
          </c:tx>
          <c:spPr>
            <a:ln w="28575"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2319</c:v>
                </c:pt>
                <c:pt idx="1">
                  <c:v>2036</c:v>
                </c:pt>
                <c:pt idx="2">
                  <c:v>1921</c:v>
                </c:pt>
                <c:pt idx="3">
                  <c:v>1934</c:v>
                </c:pt>
                <c:pt idx="4">
                  <c:v>2062</c:v>
                </c:pt>
                <c:pt idx="5">
                  <c:v>1894</c:v>
                </c:pt>
              </c:numCache>
            </c:numRef>
          </c:val>
          <c:smooth val="0"/>
          <c:extLst>
            <c:ext xmlns:c16="http://schemas.microsoft.com/office/drawing/2014/chart" uri="{C3380CC4-5D6E-409C-BE32-E72D297353CC}">
              <c16:uniqueId val="{00000000-5AAD-48AA-AD26-D847A59825FE}"/>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635</c:v>
                </c:pt>
                <c:pt idx="1">
                  <c:v>622</c:v>
                </c:pt>
                <c:pt idx="2">
                  <c:v>589</c:v>
                </c:pt>
                <c:pt idx="3">
                  <c:v>614</c:v>
                </c:pt>
                <c:pt idx="4">
                  <c:v>649</c:v>
                </c:pt>
                <c:pt idx="5">
                  <c:v>743</c:v>
                </c:pt>
              </c:numCache>
            </c:numRef>
          </c:val>
          <c:smooth val="0"/>
          <c:extLst>
            <c:ext xmlns:c16="http://schemas.microsoft.com/office/drawing/2014/chart" uri="{C3380CC4-5D6E-409C-BE32-E72D297353CC}">
              <c16:uniqueId val="{00000001-5AAD-48AA-AD26-D847A59825FE}"/>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2210</c:v>
                </c:pt>
                <c:pt idx="1">
                  <c:v>2137</c:v>
                </c:pt>
                <c:pt idx="2">
                  <c:v>2254</c:v>
                </c:pt>
                <c:pt idx="3">
                  <c:v>2139</c:v>
                </c:pt>
                <c:pt idx="4">
                  <c:v>2090</c:v>
                </c:pt>
                <c:pt idx="5">
                  <c:v>2019</c:v>
                </c:pt>
              </c:numCache>
            </c:numRef>
          </c:val>
          <c:smooth val="0"/>
          <c:extLst>
            <c:ext xmlns:c16="http://schemas.microsoft.com/office/drawing/2014/chart" uri="{C3380CC4-5D6E-409C-BE32-E72D297353CC}">
              <c16:uniqueId val="{00000002-5AAD-48AA-AD26-D847A59825FE}"/>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2967</c:v>
                </c:pt>
                <c:pt idx="1">
                  <c:v>3005</c:v>
                </c:pt>
                <c:pt idx="2">
                  <c:v>3147</c:v>
                </c:pt>
                <c:pt idx="3">
                  <c:v>3338</c:v>
                </c:pt>
                <c:pt idx="4">
                  <c:v>3253</c:v>
                </c:pt>
                <c:pt idx="5">
                  <c:v>3253</c:v>
                </c:pt>
              </c:numCache>
            </c:numRef>
          </c:val>
          <c:smooth val="0"/>
          <c:extLst>
            <c:ext xmlns:c16="http://schemas.microsoft.com/office/drawing/2014/chart" uri="{C3380CC4-5D6E-409C-BE32-E72D297353CC}">
              <c16:uniqueId val="{00000003-5AAD-48AA-AD26-D847A59825FE}"/>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9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Kristiansand</c:v>
                </c:pt>
              </c:strCache>
            </c:strRef>
          </c:cat>
          <c:val>
            <c:numRef>
              <c:f>Pivot_tom_2025!$B$6:$B$8</c:f>
              <c:numCache>
                <c:formatCode>General</c:formatCode>
                <c:ptCount val="2"/>
                <c:pt idx="0">
                  <c:v>42.6</c:v>
                </c:pt>
                <c:pt idx="1">
                  <c:v>43.2</c:v>
                </c:pt>
              </c:numCache>
            </c:numRef>
          </c:val>
          <c:extLst>
            <c:ext xmlns:c16="http://schemas.microsoft.com/office/drawing/2014/chart" uri="{C3380CC4-5D6E-409C-BE32-E72D297353CC}">
              <c16:uniqueId val="{00000000-838C-41BB-B76E-6B2CC4BEC02D}"/>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Kristiansand</c:v>
                </c:pt>
              </c:strCache>
            </c:strRef>
          </c:cat>
          <c:val>
            <c:numRef>
              <c:f>Pivot_tom_2025!$C$6:$C$8</c:f>
              <c:numCache>
                <c:formatCode>General</c:formatCode>
                <c:ptCount val="2"/>
                <c:pt idx="0">
                  <c:v>42.8</c:v>
                </c:pt>
                <c:pt idx="1">
                  <c:v>43.2</c:v>
                </c:pt>
              </c:numCache>
            </c:numRef>
          </c:val>
          <c:extLst>
            <c:ext xmlns:c16="http://schemas.microsoft.com/office/drawing/2014/chart" uri="{C3380CC4-5D6E-409C-BE32-E72D297353CC}">
              <c16:uniqueId val="{00000001-838C-41BB-B76E-6B2CC4BEC02D}"/>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Kristiansand</c:v>
                </c:pt>
              </c:strCache>
            </c:strRef>
          </c:cat>
          <c:val>
            <c:numRef>
              <c:f>Pivot_tom_2025!$D$6:$D$8</c:f>
              <c:numCache>
                <c:formatCode>General</c:formatCode>
                <c:ptCount val="2"/>
                <c:pt idx="0">
                  <c:v>41.5</c:v>
                </c:pt>
                <c:pt idx="1">
                  <c:v>41.9</c:v>
                </c:pt>
              </c:numCache>
            </c:numRef>
          </c:val>
          <c:extLst>
            <c:ext xmlns:c16="http://schemas.microsoft.com/office/drawing/2014/chart" uri="{C3380CC4-5D6E-409C-BE32-E72D297353CC}">
              <c16:uniqueId val="{00000002-838C-41BB-B76E-6B2CC4BEC02D}"/>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Kristiansand</c:v>
                </c:pt>
              </c:strCache>
            </c:strRef>
          </c:cat>
          <c:val>
            <c:numRef>
              <c:f>Pivot_tom_2025!$E$6:$E$8</c:f>
              <c:numCache>
                <c:formatCode>General</c:formatCode>
                <c:ptCount val="2"/>
                <c:pt idx="0">
                  <c:v>41.6</c:v>
                </c:pt>
                <c:pt idx="1">
                  <c:v>42.2</c:v>
                </c:pt>
              </c:numCache>
            </c:numRef>
          </c:val>
          <c:extLst>
            <c:ext xmlns:c16="http://schemas.microsoft.com/office/drawing/2014/chart" uri="{C3380CC4-5D6E-409C-BE32-E72D297353CC}">
              <c16:uniqueId val="{00000003-838C-41BB-B76E-6B2CC4BEC02D}"/>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Kristiansand</c:v>
                </c:pt>
              </c:strCache>
            </c:strRef>
          </c:cat>
          <c:val>
            <c:numRef>
              <c:f>Pivot_tom_2025!$F$6:$F$8</c:f>
              <c:numCache>
                <c:formatCode>General</c:formatCode>
                <c:ptCount val="2"/>
                <c:pt idx="0">
                  <c:v>42</c:v>
                </c:pt>
                <c:pt idx="1">
                  <c:v>42.4</c:v>
                </c:pt>
              </c:numCache>
            </c:numRef>
          </c:val>
          <c:extLst>
            <c:ext xmlns:c16="http://schemas.microsoft.com/office/drawing/2014/chart" uri="{C3380CC4-5D6E-409C-BE32-E72D297353CC}">
              <c16:uniqueId val="{00000004-838C-41BB-B76E-6B2CC4BEC02D}"/>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66DC-4D3D-834E-3D75BB6B31F9}"/>
            </c:ext>
          </c:extLst>
        </c:ser>
        <c:ser>
          <c:idx val="1"/>
          <c:order val="1"/>
          <c:tx>
            <c:strRef>
              <c:f>'Pivot - bruk denne'!$C$5:$C$6</c:f>
              <c:strCache>
                <c:ptCount val="1"/>
                <c:pt idx="0">
                  <c:v>Kristiansand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79.5</c:v>
                </c:pt>
                <c:pt idx="1">
                  <c:v>78.5</c:v>
                </c:pt>
                <c:pt idx="2">
                  <c:v>81.7</c:v>
                </c:pt>
                <c:pt idx="3">
                  <c:v>80.8</c:v>
                </c:pt>
                <c:pt idx="4">
                  <c:v>83.7</c:v>
                </c:pt>
                <c:pt idx="5">
                  <c:v>85.7</c:v>
                </c:pt>
              </c:numCache>
            </c:numRef>
          </c:val>
          <c:extLst>
            <c:ext xmlns:c16="http://schemas.microsoft.com/office/drawing/2014/chart" uri="{C3380CC4-5D6E-409C-BE32-E72D297353CC}">
              <c16:uniqueId val="{00000001-66DC-4D3D-834E-3D75BB6B31F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191A-4EA8-AE67-EB0041E84034}"/>
              </c:ext>
            </c:extLst>
          </c:dPt>
          <c:dPt>
            <c:idx val="3"/>
            <c:invertIfNegative val="0"/>
            <c:bubble3D val="0"/>
            <c:spPr>
              <a:solidFill>
                <a:schemeClr val="tx2"/>
              </a:solidFill>
              <a:ln>
                <a:noFill/>
              </a:ln>
              <a:effectLst/>
            </c:spPr>
            <c:extLst>
              <c:ext xmlns:c16="http://schemas.microsoft.com/office/drawing/2014/chart" uri="{C3380CC4-5D6E-409C-BE32-E72D297353CC}">
                <c16:uniqueId val="{00000003-191A-4EA8-AE67-EB0041E84034}"/>
              </c:ext>
            </c:extLst>
          </c:dPt>
          <c:dPt>
            <c:idx val="11"/>
            <c:invertIfNegative val="0"/>
            <c:bubble3D val="0"/>
            <c:spPr>
              <a:solidFill>
                <a:srgbClr val="002060"/>
              </a:solidFill>
              <a:ln>
                <a:noFill/>
              </a:ln>
              <a:effectLst/>
            </c:spPr>
            <c:extLst>
              <c:ext xmlns:c16="http://schemas.microsoft.com/office/drawing/2014/chart" uri="{C3380CC4-5D6E-409C-BE32-E72D297353CC}">
                <c16:uniqueId val="{00000005-191A-4EA8-AE67-EB0041E84034}"/>
              </c:ext>
            </c:extLst>
          </c:dPt>
          <c:dPt>
            <c:idx val="19"/>
            <c:invertIfNegative val="0"/>
            <c:bubble3D val="0"/>
            <c:spPr>
              <a:solidFill>
                <a:schemeClr val="tx2"/>
              </a:solidFill>
              <a:ln>
                <a:noFill/>
              </a:ln>
              <a:effectLst/>
            </c:spPr>
            <c:extLst>
              <c:ext xmlns:c16="http://schemas.microsoft.com/office/drawing/2014/chart" uri="{C3380CC4-5D6E-409C-BE32-E72D297353CC}">
                <c16:uniqueId val="{00000007-191A-4EA8-AE67-EB0041E84034}"/>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8-191A-4EA8-AE67-EB0041E84034}"/>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9-191A-4EA8-AE67-EB0041E84034}"/>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6"/>
            <c:invertIfNegative val="0"/>
            <c:bubble3D val="0"/>
            <c:spPr>
              <a:solidFill>
                <a:schemeClr val="tx2"/>
              </a:solidFill>
              <a:ln>
                <a:noFill/>
              </a:ln>
              <a:effectLst/>
            </c:spPr>
            <c:extLst>
              <c:ext xmlns:c16="http://schemas.microsoft.com/office/drawing/2014/chart" uri="{C3380CC4-5D6E-409C-BE32-E72D297353CC}">
                <c16:uniqueId val="{00000001-FECF-4FFF-AA12-D758AC9D3B0B}"/>
              </c:ext>
            </c:extLst>
          </c:dPt>
          <c:dPt>
            <c:idx val="9"/>
            <c:invertIfNegative val="0"/>
            <c:bubble3D val="0"/>
            <c:spPr>
              <a:solidFill>
                <a:schemeClr val="tx2"/>
              </a:solidFill>
              <a:ln>
                <a:noFill/>
              </a:ln>
              <a:effectLst/>
            </c:spPr>
            <c:extLst>
              <c:ext xmlns:c16="http://schemas.microsoft.com/office/drawing/2014/chart" uri="{C3380CC4-5D6E-409C-BE32-E72D297353CC}">
                <c16:uniqueId val="{00000003-FECF-4FFF-AA12-D758AC9D3B0B}"/>
              </c:ext>
            </c:extLst>
          </c:dPt>
          <c:dPt>
            <c:idx val="15"/>
            <c:invertIfNegative val="0"/>
            <c:bubble3D val="0"/>
            <c:spPr>
              <a:solidFill>
                <a:srgbClr val="FFC000"/>
              </a:solidFill>
              <a:ln>
                <a:noFill/>
              </a:ln>
              <a:effectLst/>
            </c:spPr>
            <c:extLst>
              <c:ext xmlns:c16="http://schemas.microsoft.com/office/drawing/2014/chart" uri="{C3380CC4-5D6E-409C-BE32-E72D297353CC}">
                <c16:uniqueId val="{00000005-FECF-4FFF-AA12-D758AC9D3B0B}"/>
              </c:ext>
            </c:extLst>
          </c:dPt>
          <c:dPt>
            <c:idx val="16"/>
            <c:invertIfNegative val="0"/>
            <c:bubble3D val="0"/>
            <c:spPr>
              <a:solidFill>
                <a:schemeClr val="tx2"/>
              </a:solidFill>
              <a:ln>
                <a:noFill/>
              </a:ln>
              <a:effectLst/>
            </c:spPr>
            <c:extLst>
              <c:ext xmlns:c16="http://schemas.microsoft.com/office/drawing/2014/chart" uri="{C3380CC4-5D6E-409C-BE32-E72D297353CC}">
                <c16:uniqueId val="{00000007-FECF-4FFF-AA12-D758AC9D3B0B}"/>
              </c:ext>
            </c:extLst>
          </c:dPt>
          <c:dPt>
            <c:idx val="22"/>
            <c:invertIfNegative val="0"/>
            <c:bubble3D val="0"/>
            <c:spPr>
              <a:solidFill>
                <a:schemeClr val="accent1"/>
              </a:solidFill>
              <a:ln>
                <a:noFill/>
              </a:ln>
              <a:effectLst/>
            </c:spPr>
            <c:extLst>
              <c:ext xmlns:c16="http://schemas.microsoft.com/office/drawing/2014/chart" uri="{C3380CC4-5D6E-409C-BE32-E72D297353CC}">
                <c16:uniqueId val="{00000009-FECF-4FFF-AA12-D758AC9D3B0B}"/>
              </c:ext>
            </c:extLst>
          </c:dPt>
          <c:dPt>
            <c:idx val="23"/>
            <c:invertIfNegative val="0"/>
            <c:bubble3D val="0"/>
            <c:spPr>
              <a:solidFill>
                <a:srgbClr val="002060"/>
              </a:solidFill>
              <a:ln>
                <a:noFill/>
              </a:ln>
              <a:effectLst/>
            </c:spPr>
            <c:extLst>
              <c:ext xmlns:c16="http://schemas.microsoft.com/office/drawing/2014/chart" uri="{C3380CC4-5D6E-409C-BE32-E72D297353CC}">
                <c16:uniqueId val="{0000000B-FECF-4FFF-AA12-D758AC9D3B0B}"/>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0C-FECF-4FFF-AA12-D758AC9D3B0B}"/>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370</cx:pt>
          <cx:pt idx="1">820</cx:pt>
          <cx:pt idx="2">5418</cx:pt>
          <cx:pt idx="3">1015</cx:pt>
          <cx:pt idx="4">6040</cx:pt>
          <cx:pt idx="5">8304</cx:pt>
          <cx:pt idx="6">2336</cx:pt>
          <cx:pt idx="7">2560</cx:pt>
          <cx:pt idx="8">1922</cx:pt>
          <cx:pt idx="9">803</cx:pt>
          <cx:pt idx="10">4030</cx:pt>
          <cx:pt idx="11">3375</cx:pt>
          <cx:pt idx="12">3130</cx:pt>
          <cx:pt idx="13">5881</cx:pt>
          <cx:pt idx="14">13967</cx:pt>
          <cx:pt idx="15">3165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20137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Gjennomsnittsalder Kristiansand samlet for hele befolkningen</a:t>
            </a:r>
            <a:r>
              <a:rPr lang="nb-NO" sz="1200" b="0" i="0" u="none" strike="noStrike" kern="1200">
                <a:solidFill>
                  <a:schemeClr val="tx1"/>
                </a:solidFill>
                <a:effectLst/>
                <a:latin typeface="+mn-lt"/>
                <a:ea typeface="+mn-ea"/>
                <a:cs typeface="+mn-cs"/>
              </a:rPr>
              <a:t>: 39,5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994053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Kristiansand</a:t>
            </a:r>
          </a:p>
        </p:txBody>
      </p:sp>
      <p:sp>
        <p:nvSpPr>
          <p:cNvPr id="3" name="Undertittel 2"/>
          <p:cNvSpPr>
            <a:spLocks noGrp="1"/>
          </p:cNvSpPr>
          <p:nvPr>
            <p:ph type="subTitle" idx="1"/>
          </p:nvPr>
        </p:nvSpPr>
        <p:spPr>
          <a:xfrm>
            <a:off x="1193800" y="3594627"/>
            <a:ext cx="6607175"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3904" y="226645"/>
            <a:ext cx="10153651" cy="685606"/>
          </a:xfrm>
        </p:spPr>
        <p:txBody>
          <a:bodyPr/>
          <a:lstStyle/>
          <a:p>
            <a:r>
              <a:rPr lang="nb-NO" dirty="0"/>
              <a:t>Næringsstruktur – 4. kvartal 2024</a:t>
            </a:r>
          </a:p>
        </p:txBody>
      </p:sp>
      <p:sp>
        <p:nvSpPr>
          <p:cNvPr id="10" name="TekstSylinder 9"/>
          <p:cNvSpPr txBox="1"/>
          <p:nvPr/>
        </p:nvSpPr>
        <p:spPr>
          <a:xfrm>
            <a:off x="144707" y="4684954"/>
            <a:ext cx="11873122" cy="1323439"/>
          </a:xfrm>
          <a:prstGeom prst="rect">
            <a:avLst/>
          </a:prstGeom>
          <a:noFill/>
        </p:spPr>
        <p:txBody>
          <a:bodyPr wrap="square" rtlCol="0">
            <a:spAutoFit/>
          </a:bodyPr>
          <a:lstStyle/>
          <a:p>
            <a:r>
              <a:rPr lang="nb-NO" sz="1600" dirty="0"/>
              <a:t>National Oilwell Varco Norway AS (Produksjon av maskiner og utstyr) og </a:t>
            </a:r>
            <a:r>
              <a:rPr lang="nb-NO" sz="1600" dirty="0" err="1"/>
              <a:t>Glencore</a:t>
            </a:r>
            <a:r>
              <a:rPr lang="nb-NO" sz="1600" dirty="0"/>
              <a:t> nikkelverk AS (produksjon av ikke-jernholdige metaller) er de største industribedriftene i Kristiansand. </a:t>
            </a:r>
          </a:p>
          <a:p>
            <a:endParaRPr lang="nb-NO" sz="1600" dirty="0">
              <a:highlight>
                <a:srgbClr val="FFFF00"/>
              </a:highlight>
            </a:endParaRPr>
          </a:p>
          <a:p>
            <a:r>
              <a:rPr lang="nb-NO" sz="1600" dirty="0" err="1"/>
              <a:t>Oneco</a:t>
            </a:r>
            <a:r>
              <a:rPr lang="nb-NO" sz="1600" dirty="0"/>
              <a:t> elektro AS (Elektrisk installasjonsarbeid) og </a:t>
            </a:r>
            <a:r>
              <a:rPr lang="nb-NO" sz="1600" dirty="0" err="1"/>
              <a:t>Contur</a:t>
            </a:r>
            <a:r>
              <a:rPr lang="nb-NO" sz="1600" dirty="0"/>
              <a:t> AS (Bygging av broer og tunneler) er de største bygge- og anleggsvirksomhetene.</a:t>
            </a:r>
          </a:p>
        </p:txBody>
      </p:sp>
      <p:sp>
        <p:nvSpPr>
          <p:cNvPr id="5" name="TekstSylinder 4">
            <a:extLst>
              <a:ext uri="{FF2B5EF4-FFF2-40B4-BE49-F238E27FC236}">
                <a16:creationId xmlns:a16="http://schemas.microsoft.com/office/drawing/2014/main" id="{3976E70E-3D72-93ED-5011-7073631BE45C}"/>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878634735"/>
                  </p:ext>
                </p:extLst>
              </p:nvPr>
            </p:nvGraphicFramePr>
            <p:xfrm>
              <a:off x="144707" y="953133"/>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144707" y="953133"/>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717696863"/>
              </p:ext>
            </p:extLst>
          </p:nvPr>
        </p:nvGraphicFramePr>
        <p:xfrm>
          <a:off x="5562669" y="1000758"/>
          <a:ext cx="648462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359017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566478"/>
          </a:xfrm>
        </p:spPr>
        <p:txBody>
          <a:bodyPr/>
          <a:lstStyle/>
          <a:p>
            <a:r>
              <a:rPr lang="nb-NO" sz="2000" dirty="0"/>
              <a:t>Kristiansand ligger over fylkessnittet for grunnskolepoeng de siste fem årene.</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16E8EF3E-28C9-6D6A-9544-7B5DC1D0311D}"/>
              </a:ext>
            </a:extLst>
          </p:cNvPr>
          <p:cNvSpPr txBox="1"/>
          <p:nvPr/>
        </p:nvSpPr>
        <p:spPr>
          <a:xfrm>
            <a:off x="693477" y="5090555"/>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632283807"/>
              </p:ext>
            </p:extLst>
          </p:nvPr>
        </p:nvGraphicFramePr>
        <p:xfrm>
          <a:off x="5280659" y="1295401"/>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85,7 %. Dette er over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E7320422-5DFE-6DC4-00D9-A8B01BACA08B}"/>
              </a:ext>
            </a:extLst>
          </p:cNvPr>
          <p:cNvGraphicFramePr>
            <a:graphicFrameLocks noGrp="1"/>
          </p:cNvGraphicFramePr>
          <p:nvPr>
            <p:extLst>
              <p:ext uri="{D42A27DB-BD31-4B8C-83A1-F6EECF244321}">
                <p14:modId xmlns:p14="http://schemas.microsoft.com/office/powerpoint/2010/main" val="2624637355"/>
              </p:ext>
            </p:extLst>
          </p:nvPr>
        </p:nvGraphicFramePr>
        <p:xfrm>
          <a:off x="695910" y="3508317"/>
          <a:ext cx="4038600" cy="1546860"/>
        </p:xfrm>
        <a:graphic>
          <a:graphicData uri="http://schemas.openxmlformats.org/drawingml/2006/table">
            <a:tbl>
              <a:tblPr firstRow="1"/>
              <a:tblGrid>
                <a:gridCol w="1054100">
                  <a:extLst>
                    <a:ext uri="{9D8B030D-6E8A-4147-A177-3AD203B41FA5}">
                      <a16:colId xmlns:a16="http://schemas.microsoft.com/office/drawing/2014/main" val="915972456"/>
                    </a:ext>
                  </a:extLst>
                </a:gridCol>
                <a:gridCol w="1054100">
                  <a:extLst>
                    <a:ext uri="{9D8B030D-6E8A-4147-A177-3AD203B41FA5}">
                      <a16:colId xmlns:a16="http://schemas.microsoft.com/office/drawing/2014/main" val="2662066025"/>
                    </a:ext>
                  </a:extLst>
                </a:gridCol>
                <a:gridCol w="965200">
                  <a:extLst>
                    <a:ext uri="{9D8B030D-6E8A-4147-A177-3AD203B41FA5}">
                      <a16:colId xmlns:a16="http://schemas.microsoft.com/office/drawing/2014/main" val="3999168762"/>
                    </a:ext>
                  </a:extLst>
                </a:gridCol>
                <a:gridCol w="965200">
                  <a:extLst>
                    <a:ext uri="{9D8B030D-6E8A-4147-A177-3AD203B41FA5}">
                      <a16:colId xmlns:a16="http://schemas.microsoft.com/office/drawing/2014/main" val="2917359059"/>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2643268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Kristiansand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161635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3185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302129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6217852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886991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5555283"/>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776D23BC-A249-D522-42D5-6EB38F782A8A}"/>
              </a:ext>
            </a:extLst>
          </p:cNvPr>
          <p:cNvSpPr txBox="1"/>
          <p:nvPr/>
        </p:nvSpPr>
        <p:spPr>
          <a:xfrm>
            <a:off x="695910" y="5432459"/>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52528086"/>
              </p:ext>
            </p:extLst>
          </p:nvPr>
        </p:nvGraphicFramePr>
        <p:xfrm>
          <a:off x="4948238" y="1174007"/>
          <a:ext cx="715327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Kristiansand har 173 lærekontrakter i kommunal sektor, og mangler 182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Kristiansand har 10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907623337"/>
              </p:ext>
            </p:extLst>
          </p:nvPr>
        </p:nvGraphicFramePr>
        <p:xfrm>
          <a:off x="5071382" y="1023936"/>
          <a:ext cx="6924675"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144081509"/>
              </p:ext>
            </p:extLst>
          </p:nvPr>
        </p:nvGraphicFramePr>
        <p:xfrm>
          <a:off x="5071382" y="3602357"/>
          <a:ext cx="6924675"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219944"/>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3836D7B9-FC57-3DE9-FD9A-A862974AE778}"/>
              </a:ext>
            </a:extLst>
          </p:cNvPr>
          <p:cNvSpPr txBox="1"/>
          <p:nvPr/>
        </p:nvSpPr>
        <p:spPr>
          <a:xfrm>
            <a:off x="9131670" y="622763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EA8EBD92-79C2-6E8A-B8FA-7F6BC9EEB169}"/>
              </a:ext>
            </a:extLst>
          </p:cNvPr>
          <p:cNvPicPr>
            <a:picLocks noChangeAspect="1"/>
          </p:cNvPicPr>
          <p:nvPr/>
        </p:nvPicPr>
        <p:blipFill>
          <a:blip r:embed="rId4"/>
          <a:stretch>
            <a:fillRect/>
          </a:stretch>
        </p:blipFill>
        <p:spPr>
          <a:xfrm>
            <a:off x="6442974" y="47625"/>
            <a:ext cx="5749026" cy="5980694"/>
          </a:xfrm>
          <a:prstGeom prst="rect">
            <a:avLst/>
          </a:prstGeom>
        </p:spPr>
      </p:pic>
      <p:graphicFrame>
        <p:nvGraphicFramePr>
          <p:cNvPr id="4" name="Diagram 3">
            <a:extLst>
              <a:ext uri="{FF2B5EF4-FFF2-40B4-BE49-F238E27FC236}">
                <a16:creationId xmlns:a16="http://schemas.microsoft.com/office/drawing/2014/main" id="{78612505-9E4C-BC26-F348-CF80994BDED5}"/>
              </a:ext>
            </a:extLst>
          </p:cNvPr>
          <p:cNvGraphicFramePr>
            <a:graphicFrameLocks/>
          </p:cNvGraphicFramePr>
          <p:nvPr>
            <p:extLst>
              <p:ext uri="{D42A27DB-BD31-4B8C-83A1-F6EECF244321}">
                <p14:modId xmlns:p14="http://schemas.microsoft.com/office/powerpoint/2010/main" val="255872027"/>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AF622283-6BFA-2049-3AAA-01391560266F}"/>
              </a:ext>
            </a:extLst>
          </p:cNvPr>
          <p:cNvGraphicFramePr>
            <a:graphicFrameLocks noGrp="1"/>
          </p:cNvGraphicFramePr>
          <p:nvPr>
            <p:extLst>
              <p:ext uri="{D42A27DB-BD31-4B8C-83A1-F6EECF244321}">
                <p14:modId xmlns:p14="http://schemas.microsoft.com/office/powerpoint/2010/main" val="83443799"/>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Kristiansand</a:t>
                      </a:r>
                    </a:p>
                  </a:txBody>
                  <a:tcPr anchor="ctr"/>
                </a:tc>
                <a:tc>
                  <a:txBody>
                    <a:bodyPr/>
                    <a:lstStyle/>
                    <a:p>
                      <a:pPr algn="ctr"/>
                      <a:r>
                        <a:rPr lang="nb-NO" sz="1400" b="0" dirty="0"/>
                        <a:t>29,7</a:t>
                      </a:r>
                    </a:p>
                  </a:txBody>
                  <a:tcPr anchor="ctr"/>
                </a:tc>
                <a:tc>
                  <a:txBody>
                    <a:bodyPr/>
                    <a:lstStyle/>
                    <a:p>
                      <a:pPr algn="ctr"/>
                      <a:r>
                        <a:rPr lang="nb-NO" sz="1400" b="0" dirty="0"/>
                        <a:t>19,4</a:t>
                      </a:r>
                    </a:p>
                  </a:txBody>
                  <a:tcPr anchor="ctr"/>
                </a:tc>
                <a:tc>
                  <a:txBody>
                    <a:bodyPr/>
                    <a:lstStyle/>
                    <a:p>
                      <a:pPr algn="ctr"/>
                      <a:r>
                        <a:rPr lang="nb-NO" sz="1400" b="0" dirty="0"/>
                        <a:t>40,8</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446051"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714B0F7B-9A3F-504F-52A9-455BA96552D1}"/>
              </a:ext>
            </a:extLst>
          </p:cNvPr>
          <p:cNvSpPr txBox="1"/>
          <p:nvPr/>
        </p:nvSpPr>
        <p:spPr>
          <a:xfrm>
            <a:off x="699647" y="514817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268416334"/>
              </p:ext>
            </p:extLst>
          </p:nvPr>
        </p:nvGraphicFramePr>
        <p:xfrm>
          <a:off x="4105275"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92EA6E24-C459-7A64-124C-968357AEF24A}"/>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023629366"/>
              </p:ext>
            </p:extLst>
          </p:nvPr>
        </p:nvGraphicFramePr>
        <p:xfrm>
          <a:off x="4101378" y="1175211"/>
          <a:ext cx="7875443"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578644"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a:p>
            <a:pPr marL="285750" indent="-285750">
              <a:buFont typeface="Arial" panose="020B0604020202020204" pitchFamily="34" charset="0"/>
              <a:buChar char="•"/>
            </a:pPr>
            <a:r>
              <a:rPr lang="nb-NO" dirty="0"/>
              <a:t>Kun tilgjengelige </a:t>
            </a:r>
            <a:r>
              <a:rPr lang="nb-NO"/>
              <a:t>tall fra 2021.</a:t>
            </a:r>
            <a:endParaRPr lang="nb-NO" dirty="0"/>
          </a:p>
        </p:txBody>
      </p:sp>
      <p:sp>
        <p:nvSpPr>
          <p:cNvPr id="7" name="TekstSylinder 6">
            <a:extLst>
              <a:ext uri="{FF2B5EF4-FFF2-40B4-BE49-F238E27FC236}">
                <a16:creationId xmlns:a16="http://schemas.microsoft.com/office/drawing/2014/main" id="{8859E288-6AC9-0DFA-2896-548FE4CEF538}"/>
              </a:ext>
            </a:extLst>
          </p:cNvPr>
          <p:cNvSpPr txBox="1"/>
          <p:nvPr/>
        </p:nvSpPr>
        <p:spPr>
          <a:xfrm>
            <a:off x="731568" y="5467339"/>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01758484"/>
              </p:ext>
            </p:extLst>
          </p:nvPr>
        </p:nvGraphicFramePr>
        <p:xfrm>
          <a:off x="5501471" y="4464762"/>
          <a:ext cx="6086474" cy="1479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57472581"/>
              </p:ext>
            </p:extLst>
          </p:nvPr>
        </p:nvGraphicFramePr>
        <p:xfrm>
          <a:off x="5501471" y="757850"/>
          <a:ext cx="6086474"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25466701"/>
              </p:ext>
            </p:extLst>
          </p:nvPr>
        </p:nvGraphicFramePr>
        <p:xfrm>
          <a:off x="5501469" y="2620391"/>
          <a:ext cx="6086475" cy="1714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41412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6" y="214806"/>
            <a:ext cx="643866" cy="898418"/>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Kristiansand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47331350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644,0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609,2</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60,4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34,9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24,5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92,1</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002803465"/>
              </p:ext>
            </p:extLst>
          </p:nvPr>
        </p:nvGraphicFramePr>
        <p:xfrm>
          <a:off x="748169" y="3843728"/>
          <a:ext cx="3986158" cy="2020735"/>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36 (9</a:t>
                      </a:r>
                      <a:r>
                        <a:rPr lang="nb-NO" sz="1200" baseline="0" dirty="0">
                          <a:solidFill>
                            <a:schemeClr val="tx1"/>
                          </a:solidFill>
                        </a:rPr>
                        <a:t> 202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20 (</a:t>
                      </a:r>
                      <a:r>
                        <a:rPr lang="nb-NO" sz="1200">
                          <a:solidFill>
                            <a:schemeClr val="tx1"/>
                          </a:solidFill>
                        </a:rPr>
                        <a:t>4</a:t>
                      </a:r>
                      <a:r>
                        <a:rPr lang="nb-NO" sz="1200" baseline="0">
                          <a:solidFill>
                            <a:schemeClr val="tx1"/>
                          </a:solidFill>
                        </a:rPr>
                        <a:t> 332</a:t>
                      </a:r>
                      <a:r>
                        <a:rPr lang="nb-NO" sz="1200">
                          <a:solidFill>
                            <a:schemeClr val="tx1"/>
                          </a:solidFill>
                        </a:rPr>
                        <a:t> </a:t>
                      </a:r>
                      <a:r>
                        <a:rPr lang="nb-NO" sz="1200" dirty="0">
                          <a:solidFill>
                            <a:schemeClr val="tx1"/>
                          </a:solidFill>
                        </a:rPr>
                        <a:t>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da-DK" sz="1200" dirty="0">
                          <a:solidFill>
                            <a:schemeClr val="tx1"/>
                          </a:solidFill>
                        </a:rPr>
                        <a:t>KKG, Vågsbygd, Søgne, Tangen, Kvadraturen</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err="1">
                          <a:solidFill>
                            <a:schemeClr val="tx1"/>
                          </a:solidFill>
                        </a:rPr>
                        <a:t>Rona</a:t>
                      </a:r>
                      <a:r>
                        <a:rPr lang="nb-NO" sz="1200" dirty="0">
                          <a:solidFill>
                            <a:schemeClr val="tx1"/>
                          </a:solidFill>
                        </a:rPr>
                        <a:t>, Slottet, Vågsbygd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327</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2709920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116</a:t>
                      </a:r>
                      <a:r>
                        <a:rPr lang="nb-NO" sz="1200" baseline="0" dirty="0"/>
                        <a:t> 986</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50,0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95 %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38,8 - kvinner</a:t>
                      </a:r>
                      <a:r>
                        <a:rPr lang="nb-NO" sz="1200" dirty="0"/>
                        <a:t> 40,2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80,6 </a:t>
                      </a:r>
                      <a:r>
                        <a:rPr lang="nb-NO" sz="1200" dirty="0">
                          <a:solidFill>
                            <a:schemeClr val="tx1"/>
                          </a:solidFill>
                        </a:rPr>
                        <a:t>- </a:t>
                      </a:r>
                      <a:r>
                        <a:rPr lang="nb-NO" sz="1200">
                          <a:solidFill>
                            <a:schemeClr val="tx1"/>
                          </a:solidFill>
                        </a:rPr>
                        <a:t>kvinner 84,0</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2,12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687066755"/>
              </p:ext>
            </p:extLst>
          </p:nvPr>
        </p:nvGraphicFramePr>
        <p:xfrm>
          <a:off x="4992520" y="3843728"/>
          <a:ext cx="3986158" cy="2020734"/>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36789">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36789">
                <a:tc>
                  <a:txBody>
                    <a:bodyPr/>
                    <a:lstStyle/>
                    <a:p>
                      <a:r>
                        <a:rPr lang="nb-NO" sz="1200" dirty="0"/>
                        <a:t>Administrasjonssenter</a:t>
                      </a:r>
                    </a:p>
                  </a:txBody>
                  <a:tcPr/>
                </a:tc>
                <a:tc>
                  <a:txBody>
                    <a:bodyPr/>
                    <a:lstStyle/>
                    <a:p>
                      <a:pPr algn="ctr"/>
                      <a:r>
                        <a:rPr lang="nb-NO" sz="1200" dirty="0">
                          <a:solidFill>
                            <a:schemeClr val="tx1"/>
                          </a:solidFill>
                        </a:rPr>
                        <a:t>Kristiansand</a:t>
                      </a:r>
                    </a:p>
                  </a:txBody>
                  <a:tcPr/>
                </a:tc>
                <a:extLst>
                  <a:ext uri="{0D108BD9-81ED-4DB2-BD59-A6C34878D82A}">
                    <a16:rowId xmlns:a16="http://schemas.microsoft.com/office/drawing/2014/main" val="3696038960"/>
                  </a:ext>
                </a:extLst>
              </a:tr>
              <a:tr h="336789">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Kristiansandsregionen</a:t>
                      </a:r>
                    </a:p>
                  </a:txBody>
                  <a:tcPr/>
                </a:tc>
                <a:extLst>
                  <a:ext uri="{0D108BD9-81ED-4DB2-BD59-A6C34878D82A}">
                    <a16:rowId xmlns:a16="http://schemas.microsoft.com/office/drawing/2014/main" val="291333389"/>
                  </a:ext>
                </a:extLst>
              </a:tr>
              <a:tr h="336789">
                <a:tc>
                  <a:txBody>
                    <a:bodyPr/>
                    <a:lstStyle/>
                    <a:p>
                      <a:r>
                        <a:rPr lang="nb-NO" sz="1200"/>
                        <a:t>Sentralitetsklasse</a:t>
                      </a:r>
                    </a:p>
                  </a:txBody>
                  <a:tcPr/>
                </a:tc>
                <a:tc>
                  <a:txBody>
                    <a:bodyPr/>
                    <a:lstStyle/>
                    <a:p>
                      <a:pPr algn="ctr"/>
                      <a:r>
                        <a:rPr lang="nb-NO" sz="1200" dirty="0"/>
                        <a:t>3</a:t>
                      </a:r>
                    </a:p>
                  </a:txBody>
                  <a:tcPr/>
                </a:tc>
                <a:extLst>
                  <a:ext uri="{0D108BD9-81ED-4DB2-BD59-A6C34878D82A}">
                    <a16:rowId xmlns:a16="http://schemas.microsoft.com/office/drawing/2014/main" val="3873297019"/>
                  </a:ext>
                </a:extLst>
              </a:tr>
              <a:tr h="336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79,0</a:t>
                      </a:r>
                    </a:p>
                  </a:txBody>
                  <a:tcPr/>
                </a:tc>
                <a:extLst>
                  <a:ext uri="{0D108BD9-81ED-4DB2-BD59-A6C34878D82A}">
                    <a16:rowId xmlns:a16="http://schemas.microsoft.com/office/drawing/2014/main" val="3931694125"/>
                  </a:ext>
                </a:extLst>
              </a:tr>
              <a:tr h="336789">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934" y="438539"/>
            <a:ext cx="2721429" cy="5438254"/>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80"/>
            <a:ext cx="3509792" cy="3794192"/>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34E8C6EB-2F74-0BB4-A42F-D486AECE1145}"/>
              </a:ext>
            </a:extLst>
          </p:cNvPr>
          <p:cNvSpPr txBox="1"/>
          <p:nvPr/>
        </p:nvSpPr>
        <p:spPr>
          <a:xfrm>
            <a:off x="626096" y="5325255"/>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680731836"/>
              </p:ext>
            </p:extLst>
          </p:nvPr>
        </p:nvGraphicFramePr>
        <p:xfrm>
          <a:off x="4420244" y="1222149"/>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477328"/>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53</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Kristiansand kommune sitt areal dekket av skog, 29 % hav, 3 % myr,             2</a:t>
            </a:r>
            <a:r>
              <a:rPr lang="nb-NO" dirty="0">
                <a:solidFill>
                  <a:srgbClr val="000000"/>
                </a:solidFill>
                <a:latin typeface="Arial" panose="020B0604020202020204" pitchFamily="34" charset="0"/>
              </a:rPr>
              <a:t> % åpen fastmark</a:t>
            </a:r>
            <a:r>
              <a:rPr lang="nb-NO" b="0" i="0" dirty="0">
                <a:solidFill>
                  <a:srgbClr val="000000"/>
                </a:solidFill>
                <a:effectLst/>
                <a:latin typeface="Arial" panose="020B0604020202020204" pitchFamily="34" charset="0"/>
              </a:rPr>
              <a:t>, mens fulldyrka jord utgjør   2,3 %. Bebygd areal og samferdsel utgjør til sammen 6,5 %. </a:t>
            </a:r>
            <a:endParaRPr lang="nb-NO" dirty="0"/>
          </a:p>
        </p:txBody>
      </p:sp>
      <p:pic>
        <p:nvPicPr>
          <p:cNvPr id="5" name="Bilde 4" descr="Stolpediagram som viser antall dekar per arealtype i kommunen.">
            <a:extLst>
              <a:ext uri="{FF2B5EF4-FFF2-40B4-BE49-F238E27FC236}">
                <a16:creationId xmlns:a16="http://schemas.microsoft.com/office/drawing/2014/main" id="{96EC5534-496F-6E7C-704E-E76AC8C06539}"/>
              </a:ext>
            </a:extLst>
          </p:cNvPr>
          <p:cNvPicPr>
            <a:picLocks noChangeAspect="1"/>
          </p:cNvPicPr>
          <p:nvPr/>
        </p:nvPicPr>
        <p:blipFill>
          <a:blip r:embed="rId3"/>
          <a:stretch>
            <a:fillRect/>
          </a:stretch>
        </p:blipFill>
        <p:spPr>
          <a:xfrm>
            <a:off x="446522" y="2752165"/>
            <a:ext cx="5076825" cy="30194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7 % av arealet i Kristiansand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88130235"/>
              </p:ext>
            </p:extLst>
          </p:nvPr>
        </p:nvGraphicFramePr>
        <p:xfrm>
          <a:off x="5978284" y="2752165"/>
          <a:ext cx="6040247" cy="3019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74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Kristiansand har satt av store areal, og da </a:t>
            </a:r>
            <a:r>
              <a:rPr lang="nn-NO" sz="2000" dirty="0" err="1"/>
              <a:t>særlig</a:t>
            </a:r>
            <a:r>
              <a:rPr lang="nn-NO" sz="2000" dirty="0"/>
              <a: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0,1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dirty="0" err="1"/>
              <a:t>mer</a:t>
            </a:r>
            <a:r>
              <a:rPr lang="nn-NO" sz="2000" dirty="0"/>
              <a:t> enn 8 000 dekar skog og 250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61640222-1C69-8E51-3D60-F311ACA0D716}"/>
              </a:ext>
            </a:extLst>
          </p:cNvPr>
          <p:cNvPicPr>
            <a:picLocks noChangeAspect="1"/>
          </p:cNvPicPr>
          <p:nvPr/>
        </p:nvPicPr>
        <p:blipFill>
          <a:blip r:embed="rId4"/>
          <a:stretch>
            <a:fillRect/>
          </a:stretch>
        </p:blipFill>
        <p:spPr>
          <a:xfrm>
            <a:off x="5458223" y="618529"/>
            <a:ext cx="6621482" cy="5260903"/>
          </a:xfrm>
          <a:prstGeom prst="rect">
            <a:avLst/>
          </a:prstGeom>
        </p:spPr>
      </p:pic>
      <p:sp>
        <p:nvSpPr>
          <p:cNvPr id="3" name="TekstSylinder 2">
            <a:extLst>
              <a:ext uri="{FF2B5EF4-FFF2-40B4-BE49-F238E27FC236}">
                <a16:creationId xmlns:a16="http://schemas.microsoft.com/office/drawing/2014/main" id="{35131299-23A2-581B-249C-1A375BE6EA53}"/>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3 500 bruksenheter til fritid i Kristiansand, og ca. 7 400 eiere (alle eierandeler inkludert).</a:t>
            </a:r>
          </a:p>
          <a:p>
            <a:endParaRPr lang="nb-NO" sz="2000" dirty="0"/>
          </a:p>
          <a:p>
            <a:r>
              <a:rPr lang="nb-NO" sz="2000" dirty="0"/>
              <a:t>Kristiansand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EEF6D1D7-6834-E42B-B7B1-D19FDAB7CE9A}"/>
              </a:ext>
            </a:extLst>
          </p:cNvPr>
          <p:cNvPicPr>
            <a:picLocks noChangeAspect="1"/>
          </p:cNvPicPr>
          <p:nvPr/>
        </p:nvPicPr>
        <p:blipFill>
          <a:blip r:embed="rId3"/>
          <a:stretch>
            <a:fillRect/>
          </a:stretch>
        </p:blipFill>
        <p:spPr>
          <a:xfrm>
            <a:off x="5658464" y="1221114"/>
            <a:ext cx="4572000" cy="42291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479541" y="4987810"/>
            <a:ext cx="5602092" cy="830997"/>
          </a:xfrm>
          <a:prstGeom prst="rect">
            <a:avLst/>
          </a:prstGeom>
          <a:noFill/>
        </p:spPr>
        <p:txBody>
          <a:bodyPr wrap="square" rtlCol="0">
            <a:spAutoFit/>
          </a:bodyPr>
          <a:lstStyle/>
          <a:p>
            <a:pPr algn="l"/>
            <a:r>
              <a:rPr lang="nb-NO" sz="1600" dirty="0"/>
              <a:t>SSB spår befolkningsøkning i Kristiansand som følge av positiv netto innvandring, positiv netto innenlands flytting og positivt fødselsoverskudd.</a:t>
            </a:r>
          </a:p>
        </p:txBody>
      </p:sp>
      <p:sp>
        <p:nvSpPr>
          <p:cNvPr id="8" name="TekstSylinder 7"/>
          <p:cNvSpPr txBox="1"/>
          <p:nvPr/>
        </p:nvSpPr>
        <p:spPr>
          <a:xfrm>
            <a:off x="6367912" y="4987810"/>
            <a:ext cx="5284574"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3,1 i 2040. Aldringen er svakere i Kristiansand enn snittet for Agder. </a:t>
            </a:r>
          </a:p>
        </p:txBody>
      </p:sp>
      <p:sp>
        <p:nvSpPr>
          <p:cNvPr id="5" name="TekstSylinder 4">
            <a:extLst>
              <a:ext uri="{FF2B5EF4-FFF2-40B4-BE49-F238E27FC236}">
                <a16:creationId xmlns:a16="http://schemas.microsoft.com/office/drawing/2014/main" id="{4CC59F3F-DC85-1B00-5493-96BF526CF1E6}"/>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868F141-7998-ACEC-5208-A22D0E5FB604}"/>
              </a:ext>
            </a:extLst>
          </p:cNvPr>
          <p:cNvPicPr>
            <a:picLocks noChangeAspect="1"/>
          </p:cNvPicPr>
          <p:nvPr/>
        </p:nvPicPr>
        <p:blipFill>
          <a:blip r:embed="rId4"/>
          <a:stretch>
            <a:fillRect/>
          </a:stretch>
        </p:blipFill>
        <p:spPr>
          <a:xfrm>
            <a:off x="481013" y="1428750"/>
            <a:ext cx="5061404" cy="3428245"/>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F590C54-B55F-B936-D91F-3C00EA5A38B8}"/>
              </a:ext>
            </a:extLst>
          </p:cNvPr>
          <p:cNvPicPr>
            <a:picLocks noChangeAspect="1"/>
          </p:cNvPicPr>
          <p:nvPr/>
        </p:nvPicPr>
        <p:blipFill>
          <a:blip r:embed="rId5"/>
          <a:stretch>
            <a:fillRect/>
          </a:stretch>
        </p:blipFill>
        <p:spPr>
          <a:xfrm>
            <a:off x="6050394" y="1497574"/>
            <a:ext cx="6031540" cy="323174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dirty="0"/>
              <a:t>Fra 2018 til 2023 økte folketallet i Kristiansand med </a:t>
            </a:r>
            <a:br>
              <a:rPr lang="nb-NO" dirty="0"/>
            </a:br>
            <a:r>
              <a:rPr lang="nb-NO" dirty="0"/>
              <a:t>6 131 personer (5,6 %).</a:t>
            </a:r>
          </a:p>
          <a:p>
            <a:pPr algn="l"/>
            <a:endParaRPr lang="nb-NO" dirty="0"/>
          </a:p>
          <a:p>
            <a:r>
              <a:rPr lang="nb-NO" dirty="0"/>
              <a:t>Det vesentligste av veksten har kommet der feltutbygginger har funnet sted (f.eks. </a:t>
            </a:r>
            <a:r>
              <a:rPr lang="nb-NO" dirty="0" err="1"/>
              <a:t>Justneshalvøya</a:t>
            </a:r>
            <a:r>
              <a:rPr lang="nb-NO" dirty="0"/>
              <a:t>, som vokste med 559 personer). Ca. 14 % av veksten kom i Kvadraturen, som vokste med 880 personer i perioden. </a:t>
            </a:r>
          </a:p>
          <a:p>
            <a:pPr algn="l"/>
            <a:endParaRPr lang="nb-NO" dirty="0"/>
          </a:p>
          <a:p>
            <a:r>
              <a:rPr lang="nb-NO" dirty="0"/>
              <a:t>Så sterk vekst som Kristiansand har hatt gjør at byspredning lett blir en konsekvens. Det mer alminnelige bildet i norske kommuner av nedgang i periferi og økning i sentrum blir dermed mindre tydelig, men kan antydes helt i vest og i nordvest. </a:t>
            </a:r>
          </a:p>
          <a:p>
            <a:endParaRPr lang="nb-NO" dirty="0"/>
          </a:p>
          <a:p>
            <a:endParaRPr lang="nb-NO" dirty="0"/>
          </a:p>
        </p:txBody>
      </p:sp>
      <p:pic>
        <p:nvPicPr>
          <p:cNvPr id="4" name="Bilde 3" descr="Bilde av kart. Kartet er laget på grunnlag av SSB's rutenettstatistikk."/>
          <p:cNvPicPr>
            <a:picLocks noChangeAspect="1"/>
          </p:cNvPicPr>
          <p:nvPr/>
        </p:nvPicPr>
        <p:blipFill>
          <a:blip r:embed="rId3">
            <a:extLst>
              <a:ext uri="{28A0092B-C50C-407E-A947-70E740481C1C}">
                <a14:useLocalDpi xmlns:a14="http://schemas.microsoft.com/office/drawing/2010/main" val="0"/>
              </a:ext>
            </a:extLst>
          </a:blip>
          <a:srcRect/>
          <a:stretch/>
        </p:blipFill>
        <p:spPr>
          <a:xfrm>
            <a:off x="6508823" y="403820"/>
            <a:ext cx="5396770" cy="5396770"/>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4030" y="350843"/>
            <a:ext cx="4493450" cy="685606"/>
          </a:xfrm>
        </p:spPr>
        <p:txBody>
          <a:bodyPr/>
          <a:lstStyle/>
          <a:p>
            <a:r>
              <a:rPr lang="nb-NO" dirty="0"/>
              <a:t>Boligbygging 	</a:t>
            </a:r>
          </a:p>
        </p:txBody>
      </p:sp>
      <p:sp>
        <p:nvSpPr>
          <p:cNvPr id="7" name="Plassholder for innhold 2"/>
          <p:cNvSpPr txBox="1">
            <a:spLocks/>
          </p:cNvSpPr>
          <p:nvPr/>
        </p:nvSpPr>
        <p:spPr>
          <a:xfrm>
            <a:off x="393858" y="1221115"/>
            <a:ext cx="5606892" cy="99418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ca. 830 boliger i året, hvorav ca. 31 % var eneboliger.</a:t>
            </a:r>
          </a:p>
        </p:txBody>
      </p:sp>
      <p:sp>
        <p:nvSpPr>
          <p:cNvPr id="6" name="Tittel 1">
            <a:extLst>
              <a:ext uri="{FF2B5EF4-FFF2-40B4-BE49-F238E27FC236}">
                <a16:creationId xmlns:a16="http://schemas.microsoft.com/office/drawing/2014/main" id="{8D46C21A-165D-D809-391E-12EEA4D5FD64}"/>
              </a:ext>
            </a:extLst>
          </p:cNvPr>
          <p:cNvSpPr txBox="1">
            <a:spLocks/>
          </p:cNvSpPr>
          <p:nvPr/>
        </p:nvSpPr>
        <p:spPr>
          <a:xfrm>
            <a:off x="6565966" y="350843"/>
            <a:ext cx="449345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55 461 boliger i kommunen (bebodde og ubebodde).</a:t>
            </a:r>
          </a:p>
        </p:txBody>
      </p:sp>
      <p:sp>
        <p:nvSpPr>
          <p:cNvPr id="5" name="TekstSylinder 4">
            <a:extLst>
              <a:ext uri="{FF2B5EF4-FFF2-40B4-BE49-F238E27FC236}">
                <a16:creationId xmlns:a16="http://schemas.microsoft.com/office/drawing/2014/main" id="{E0F59E31-6F34-3A50-E51E-84E337A80BDC}"/>
              </a:ext>
            </a:extLst>
          </p:cNvPr>
          <p:cNvSpPr txBox="1"/>
          <p:nvPr/>
        </p:nvSpPr>
        <p:spPr>
          <a:xfrm>
            <a:off x="9521005" y="6251241"/>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91272561"/>
              </p:ext>
            </p:extLst>
          </p:nvPr>
        </p:nvGraphicFramePr>
        <p:xfrm>
          <a:off x="664030" y="2396803"/>
          <a:ext cx="5203031"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389885930"/>
              </p:ext>
            </p:extLst>
          </p:nvPr>
        </p:nvGraphicFramePr>
        <p:xfrm>
          <a:off x="6565966" y="2396803"/>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03944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5277911" cy="685606"/>
          </a:xfrm>
        </p:spPr>
        <p:txBody>
          <a:bodyPr/>
          <a:lstStyle/>
          <a:p>
            <a:r>
              <a:rPr lang="nb-NO" dirty="0"/>
              <a:t>Sysselsetting</a:t>
            </a:r>
          </a:p>
        </p:txBody>
      </p:sp>
      <p:sp>
        <p:nvSpPr>
          <p:cNvPr id="5" name="Plassholder for innhold 3"/>
          <p:cNvSpPr>
            <a:spLocks noGrp="1"/>
          </p:cNvSpPr>
          <p:nvPr>
            <p:ph sz="half" idx="1"/>
          </p:nvPr>
        </p:nvSpPr>
        <p:spPr>
          <a:xfrm>
            <a:off x="573578" y="1213659"/>
            <a:ext cx="5277911" cy="283044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Kristiansand:</a:t>
            </a:r>
          </a:p>
          <a:p>
            <a:r>
              <a:rPr lang="nb-NO" sz="2000" dirty="0"/>
              <a:t>Høyere sysselsettingsandel enn gjennomsnittet for fylket for både menn og kvinner. </a:t>
            </a:r>
          </a:p>
        </p:txBody>
      </p:sp>
      <p:sp>
        <p:nvSpPr>
          <p:cNvPr id="4" name="TekstSylinder 3">
            <a:extLst>
              <a:ext uri="{FF2B5EF4-FFF2-40B4-BE49-F238E27FC236}">
                <a16:creationId xmlns:a16="http://schemas.microsoft.com/office/drawing/2014/main" id="{C7BF81A4-AFBB-2DD2-01F1-AB90C7AA6A3C}"/>
              </a:ext>
            </a:extLst>
          </p:cNvPr>
          <p:cNvSpPr txBox="1"/>
          <p:nvPr/>
        </p:nvSpPr>
        <p:spPr>
          <a:xfrm>
            <a:off x="9271729" y="625273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7" name="Bilde 6">
            <a:extLst>
              <a:ext uri="{FF2B5EF4-FFF2-40B4-BE49-F238E27FC236}">
                <a16:creationId xmlns:a16="http://schemas.microsoft.com/office/drawing/2014/main" id="{AE69DAD4-0D7D-1242-4E95-0BCE5884C3EF}"/>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0A0065F7-761B-8A35-3A67-7C0681039379}"/>
              </a:ext>
            </a:extLst>
          </p:cNvPr>
          <p:cNvGraphicFramePr>
            <a:graphicFrameLocks noGrp="1"/>
          </p:cNvGraphicFramePr>
          <p:nvPr>
            <p:extLst>
              <p:ext uri="{D42A27DB-BD31-4B8C-83A1-F6EECF244321}">
                <p14:modId xmlns:p14="http://schemas.microsoft.com/office/powerpoint/2010/main" val="1876139457"/>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b="0" dirty="0"/>
                        <a:t>Kristiansand</a:t>
                      </a:r>
                    </a:p>
                  </a:txBody>
                  <a:tcPr anchor="ctr"/>
                </a:tc>
                <a:tc>
                  <a:txBody>
                    <a:bodyPr/>
                    <a:lstStyle/>
                    <a:p>
                      <a:pPr algn="ctr"/>
                      <a:r>
                        <a:rPr lang="nb-NO" sz="1400" b="0" dirty="0"/>
                        <a:t>74,2</a:t>
                      </a:r>
                    </a:p>
                  </a:txBody>
                  <a:tcPr anchor="ctr"/>
                </a:tc>
                <a:tc>
                  <a:txBody>
                    <a:bodyPr/>
                    <a:lstStyle/>
                    <a:p>
                      <a:pPr algn="ctr"/>
                      <a:r>
                        <a:rPr lang="nb-NO" sz="1400" b="0" dirty="0"/>
                        <a:t>76,6</a:t>
                      </a:r>
                    </a:p>
                  </a:txBody>
                  <a:tcPr anchor="ctr"/>
                </a:tc>
                <a:tc>
                  <a:txBody>
                    <a:bodyPr/>
                    <a:lstStyle/>
                    <a:p>
                      <a:pPr algn="ctr"/>
                      <a:r>
                        <a:rPr lang="nb-NO" sz="1400" b="0" dirty="0"/>
                        <a:t>71,7</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uppe 66" descr="Bo- og arbeidsmarkedsregioner i Agder."/>
          <p:cNvGrpSpPr/>
          <p:nvPr/>
        </p:nvGrpSpPr>
        <p:grpSpPr>
          <a:xfrm>
            <a:off x="6581670" y="2295"/>
            <a:ext cx="5594730" cy="6047941"/>
            <a:chOff x="6581670" y="2295"/>
            <a:chExt cx="5594730" cy="6047941"/>
          </a:xfrm>
        </p:grpSpPr>
        <p:pic>
          <p:nvPicPr>
            <p:cNvPr id="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uppe 68"/>
            <p:cNvGrpSpPr/>
            <p:nvPr/>
          </p:nvGrpSpPr>
          <p:grpSpPr>
            <a:xfrm>
              <a:off x="6922167" y="1071612"/>
              <a:ext cx="4781411" cy="4879626"/>
              <a:chOff x="6436923" y="1263224"/>
              <a:chExt cx="5163787" cy="5304513"/>
            </a:xfrm>
          </p:grpSpPr>
          <p:sp>
            <p:nvSpPr>
              <p:cNvPr id="79" name="Høyrepil med hakk 78"/>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Høyrepil med hakk 79"/>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Høyrepil med hakk 80"/>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Høyrepil med hakk 81"/>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Høyrepil med hakk 82"/>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Venstrebuet pil 83"/>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5" name="Oppoverbuet pil 84"/>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6" name="Høyrepil med hakk 85"/>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Høyrepil med hakk 86"/>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Høyrepil med hakk 87"/>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Høyrepil med hakk 88"/>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Høyrepil med hakk 89"/>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Høyrepil med hakk 90"/>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Høyrepil med hakk 91"/>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Høyrepil med hakk 92"/>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Høyrepil med hakk 93"/>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Høyrepil med hakk 94"/>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Høyrepil med hakk 95"/>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Høyrepil med hakk 96"/>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Høyrepil med hakk 97"/>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Pil opp og ned 98"/>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Høyrepil med hakk 99"/>
              <p:cNvSpPr/>
              <p:nvPr/>
            </p:nvSpPr>
            <p:spPr>
              <a:xfrm rot="3477990">
                <a:off x="11241414" y="3604433"/>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0" name="TekstSylinder 69"/>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71" name="TekstSylinder 70"/>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72" name="TekstSylinder 71"/>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73" name="TekstSylinder 72"/>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74" name="TekstSylinder 73"/>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75" name="TekstSylinder 74"/>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76" name="TekstSylinder 75"/>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77" name="TekstSylinder 76"/>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78" name="TekstSylinder 77"/>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grpSp>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450574" y="1156586"/>
            <a:ext cx="6569070" cy="1284933"/>
          </a:xfrm>
        </p:spPr>
        <p:txBody>
          <a:bodyPr>
            <a:noAutofit/>
          </a:bodyPr>
          <a:lstStyle/>
          <a:p>
            <a:r>
              <a:rPr lang="nb-NO" sz="2000" dirty="0"/>
              <a:t>Kristiansand er senterkommune for region Kristiansand, og har arbeidstakere fra alle kommunene på Agder. 83 % av sysselsatte med bosted i Kristiansand jobber i hjemkommunen. </a:t>
            </a:r>
          </a:p>
          <a:p>
            <a:endParaRPr lang="nb-NO" sz="2000" i="1" dirty="0"/>
          </a:p>
        </p:txBody>
      </p:sp>
      <p:sp>
        <p:nvSpPr>
          <p:cNvPr id="29" name="TekstSylinder 28"/>
          <p:cNvSpPr txBox="1"/>
          <p:nvPr/>
        </p:nvSpPr>
        <p:spPr>
          <a:xfrm>
            <a:off x="4802141" y="2576480"/>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a:extLst>
              <a:ext uri="{FF2B5EF4-FFF2-40B4-BE49-F238E27FC236}">
                <a16:creationId xmlns:a16="http://schemas.microsoft.com/office/drawing/2014/main" id="{44072D76-C993-9A78-5708-43432C5CD54F}"/>
              </a:ext>
            </a:extLst>
          </p:cNvPr>
          <p:cNvSpPr txBox="1"/>
          <p:nvPr/>
        </p:nvSpPr>
        <p:spPr>
          <a:xfrm>
            <a:off x="10235152" y="314950"/>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5" name="TekstSylinder 4">
            <a:extLst>
              <a:ext uri="{FF2B5EF4-FFF2-40B4-BE49-F238E27FC236}">
                <a16:creationId xmlns:a16="http://schemas.microsoft.com/office/drawing/2014/main" id="{06DEEF49-4C7F-61CD-6054-55D1B1F5ABF3}"/>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6" name="Tabell 5">
            <a:extLst>
              <a:ext uri="{FF2B5EF4-FFF2-40B4-BE49-F238E27FC236}">
                <a16:creationId xmlns:a16="http://schemas.microsoft.com/office/drawing/2014/main" id="{68154B9D-A0C6-6218-C23F-EABD457696BC}"/>
              </a:ext>
            </a:extLst>
          </p:cNvPr>
          <p:cNvGraphicFramePr>
            <a:graphicFrameLocks noGrp="1"/>
          </p:cNvGraphicFramePr>
          <p:nvPr>
            <p:extLst>
              <p:ext uri="{D42A27DB-BD31-4B8C-83A1-F6EECF244321}">
                <p14:modId xmlns:p14="http://schemas.microsoft.com/office/powerpoint/2010/main" val="2444131006"/>
              </p:ext>
            </p:extLst>
          </p:nvPr>
        </p:nvGraphicFramePr>
        <p:xfrm>
          <a:off x="688579" y="2515243"/>
          <a:ext cx="3670301" cy="1565910"/>
        </p:xfrm>
        <a:graphic>
          <a:graphicData uri="http://schemas.openxmlformats.org/drawingml/2006/table">
            <a:tbl>
              <a:tblPr/>
              <a:tblGrid>
                <a:gridCol w="1433860">
                  <a:extLst>
                    <a:ext uri="{9D8B030D-6E8A-4147-A177-3AD203B41FA5}">
                      <a16:colId xmlns:a16="http://schemas.microsoft.com/office/drawing/2014/main" val="261575899"/>
                    </a:ext>
                  </a:extLst>
                </a:gridCol>
                <a:gridCol w="1322831">
                  <a:extLst>
                    <a:ext uri="{9D8B030D-6E8A-4147-A177-3AD203B41FA5}">
                      <a16:colId xmlns:a16="http://schemas.microsoft.com/office/drawing/2014/main" val="10814663"/>
                    </a:ext>
                  </a:extLst>
                </a:gridCol>
                <a:gridCol w="913610">
                  <a:extLst>
                    <a:ext uri="{9D8B030D-6E8A-4147-A177-3AD203B41FA5}">
                      <a16:colId xmlns:a16="http://schemas.microsoft.com/office/drawing/2014/main" val="1611994649"/>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583934094"/>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48 929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50701039"/>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1 168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55998608"/>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1 117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22622939"/>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45600064"/>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798393068"/>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594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82178213"/>
                  </a:ext>
                </a:extLst>
              </a:tr>
            </a:tbl>
          </a:graphicData>
        </a:graphic>
      </p:graphicFrame>
      <p:graphicFrame>
        <p:nvGraphicFramePr>
          <p:cNvPr id="8" name="Tabell 7">
            <a:extLst>
              <a:ext uri="{FF2B5EF4-FFF2-40B4-BE49-F238E27FC236}">
                <a16:creationId xmlns:a16="http://schemas.microsoft.com/office/drawing/2014/main" id="{393A3928-2933-443C-A440-9961623C37C8}"/>
              </a:ext>
            </a:extLst>
          </p:cNvPr>
          <p:cNvGraphicFramePr>
            <a:graphicFrameLocks noGrp="1"/>
          </p:cNvGraphicFramePr>
          <p:nvPr>
            <p:extLst>
              <p:ext uri="{D42A27DB-BD31-4B8C-83A1-F6EECF244321}">
                <p14:modId xmlns:p14="http://schemas.microsoft.com/office/powerpoint/2010/main" val="393151451"/>
              </p:ext>
            </p:extLst>
          </p:nvPr>
        </p:nvGraphicFramePr>
        <p:xfrm>
          <a:off x="700663" y="4281333"/>
          <a:ext cx="3670301" cy="1600200"/>
        </p:xfrm>
        <a:graphic>
          <a:graphicData uri="http://schemas.openxmlformats.org/drawingml/2006/table">
            <a:tbl>
              <a:tblPr/>
              <a:tblGrid>
                <a:gridCol w="1433860">
                  <a:extLst>
                    <a:ext uri="{9D8B030D-6E8A-4147-A177-3AD203B41FA5}">
                      <a16:colId xmlns:a16="http://schemas.microsoft.com/office/drawing/2014/main" val="3827576619"/>
                    </a:ext>
                  </a:extLst>
                </a:gridCol>
                <a:gridCol w="1322831">
                  <a:extLst>
                    <a:ext uri="{9D8B030D-6E8A-4147-A177-3AD203B41FA5}">
                      <a16:colId xmlns:a16="http://schemas.microsoft.com/office/drawing/2014/main" val="3300555680"/>
                    </a:ext>
                  </a:extLst>
                </a:gridCol>
                <a:gridCol w="913610">
                  <a:extLst>
                    <a:ext uri="{9D8B030D-6E8A-4147-A177-3AD203B41FA5}">
                      <a16:colId xmlns:a16="http://schemas.microsoft.com/office/drawing/2014/main" val="15676914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47625329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48 929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1656927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3 481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817301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1 642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3039127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1 632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4280889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963870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dirty="0">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1 066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32108604"/>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630502"/>
            <a:ext cx="5865341" cy="830997"/>
          </a:xfrm>
          <a:prstGeom prst="rect">
            <a:avLst/>
          </a:prstGeom>
          <a:noFill/>
        </p:spPr>
        <p:txBody>
          <a:bodyPr wrap="square" rtlCol="0">
            <a:spAutoFit/>
          </a:bodyPr>
          <a:lstStyle/>
          <a:p>
            <a:pPr algn="l"/>
            <a:r>
              <a:rPr lang="nb-NO" sz="1600" dirty="0"/>
              <a:t>Kristiansand har en høyere andel ansatte i privat sektor enn snittet for Agder og Norge. Antall ansatte i privat sektor har økt med nesten 4 000 personer siden 2020.</a:t>
            </a:r>
          </a:p>
        </p:txBody>
      </p:sp>
      <p:graphicFrame>
        <p:nvGraphicFramePr>
          <p:cNvPr id="8" name="Tabell 7">
            <a:extLst>
              <a:ext uri="{FF2B5EF4-FFF2-40B4-BE49-F238E27FC236}">
                <a16:creationId xmlns:a16="http://schemas.microsoft.com/office/drawing/2014/main" id="{94F98CBA-E0CC-A793-BB44-7BBBC6234425}"/>
              </a:ext>
            </a:extLst>
          </p:cNvPr>
          <p:cNvGraphicFramePr>
            <a:graphicFrameLocks noGrp="1"/>
          </p:cNvGraphicFramePr>
          <p:nvPr>
            <p:extLst>
              <p:ext uri="{D42A27DB-BD31-4B8C-83A1-F6EECF244321}">
                <p14:modId xmlns:p14="http://schemas.microsoft.com/office/powerpoint/2010/main" val="3525699643"/>
              </p:ext>
            </p:extLst>
          </p:nvPr>
        </p:nvGraphicFramePr>
        <p:xfrm>
          <a:off x="7490930" y="4564742"/>
          <a:ext cx="4443403" cy="1357121"/>
        </p:xfrm>
        <a:graphic>
          <a:graphicData uri="http://schemas.openxmlformats.org/drawingml/2006/table">
            <a:tbl>
              <a:tblPr firstRow="1"/>
              <a:tblGrid>
                <a:gridCol w="1719058">
                  <a:extLst>
                    <a:ext uri="{9D8B030D-6E8A-4147-A177-3AD203B41FA5}">
                      <a16:colId xmlns:a16="http://schemas.microsoft.com/office/drawing/2014/main" val="3467224246"/>
                    </a:ext>
                  </a:extLst>
                </a:gridCol>
                <a:gridCol w="471340">
                  <a:extLst>
                    <a:ext uri="{9D8B030D-6E8A-4147-A177-3AD203B41FA5}">
                      <a16:colId xmlns:a16="http://schemas.microsoft.com/office/drawing/2014/main" val="3333111362"/>
                    </a:ext>
                  </a:extLst>
                </a:gridCol>
                <a:gridCol w="578183">
                  <a:extLst>
                    <a:ext uri="{9D8B030D-6E8A-4147-A177-3AD203B41FA5}">
                      <a16:colId xmlns:a16="http://schemas.microsoft.com/office/drawing/2014/main" val="454017618"/>
                    </a:ext>
                  </a:extLst>
                </a:gridCol>
                <a:gridCol w="717781">
                  <a:extLst>
                    <a:ext uri="{9D8B030D-6E8A-4147-A177-3AD203B41FA5}">
                      <a16:colId xmlns:a16="http://schemas.microsoft.com/office/drawing/2014/main" val="4182421696"/>
                    </a:ext>
                  </a:extLst>
                </a:gridCol>
                <a:gridCol w="957041">
                  <a:extLst>
                    <a:ext uri="{9D8B030D-6E8A-4147-A177-3AD203B41FA5}">
                      <a16:colId xmlns:a16="http://schemas.microsoft.com/office/drawing/2014/main" val="3418790617"/>
                    </a:ext>
                  </a:extLst>
                </a:gridCol>
              </a:tblGrid>
              <a:tr h="15268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Kristiansand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39432948"/>
                  </a:ext>
                </a:extLst>
              </a:tr>
              <a:tr h="152688">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002169"/>
                  </a:ext>
                </a:extLst>
              </a:tr>
              <a:tr h="221816">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1 661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627707"/>
                  </a:ext>
                </a:extLst>
              </a:tr>
              <a:tr h="235670">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062554"/>
                  </a:ext>
                </a:extLst>
              </a:tr>
              <a:tr h="15268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7 756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072739"/>
                  </a:ext>
                </a:extLst>
              </a:tr>
              <a:tr h="251935">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11 414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696938"/>
                  </a:ext>
                </a:extLst>
              </a:tr>
              <a:tr h="152688">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41 248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432661"/>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117147117"/>
              </p:ext>
            </p:extLst>
          </p:nvPr>
        </p:nvGraphicFramePr>
        <p:xfrm>
          <a:off x="676026" y="1249740"/>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150293987"/>
              </p:ext>
            </p:extLst>
          </p:nvPr>
        </p:nvGraphicFramePr>
        <p:xfrm>
          <a:off x="6962775" y="1249740"/>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84CB8-E3BC-4ED1-9892-48BFB2DA6766}">
  <ds:schemaRefs>
    <ds:schemaRef ds:uri="294d40f2-363f-4de8-8168-aab5e855b592"/>
    <ds:schemaRef ds:uri="http://purl.org/dc/elements/1.1/"/>
    <ds:schemaRef ds:uri="b9237df9-74d4-4981-b925-a3afcda37962"/>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DAD6AC0-CE14-49BF-9C9F-E604860EC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1999</TotalTime>
  <Words>2967</Words>
  <Application>Microsoft Office PowerPoint</Application>
  <PresentationFormat>Widescreen</PresentationFormat>
  <Paragraphs>406</Paragraphs>
  <Slides>23</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Kristiansand</vt:lpstr>
      <vt:lpstr>Kjappe fakta om Kristiansand kommune</vt:lpstr>
      <vt:lpstr>Befolkning og demografi</vt:lpstr>
      <vt:lpstr>Befolkningsutvikling og distrikt</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380</cp:revision>
  <dcterms:created xsi:type="dcterms:W3CDTF">2021-09-13T19:20:02Z</dcterms:created>
  <dcterms:modified xsi:type="dcterms:W3CDTF">2025-10-07T12:14:45Z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