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260" r:id="rId6"/>
    <p:sldId id="274" r:id="rId7"/>
    <p:sldId id="273" r:id="rId8"/>
    <p:sldId id="292" r:id="rId9"/>
    <p:sldId id="1098" r:id="rId10"/>
    <p:sldId id="272" r:id="rId11"/>
    <p:sldId id="284" r:id="rId12"/>
    <p:sldId id="293" r:id="rId13"/>
    <p:sldId id="279" r:id="rId14"/>
    <p:sldId id="1099" r:id="rId15"/>
    <p:sldId id="285" r:id="rId16"/>
    <p:sldId id="283" r:id="rId17"/>
    <p:sldId id="276" r:id="rId18"/>
    <p:sldId id="275" r:id="rId19"/>
    <p:sldId id="294" r:id="rId20"/>
    <p:sldId id="289" r:id="rId21"/>
    <p:sldId id="1100" r:id="rId22"/>
    <p:sldId id="268" r:id="rId23"/>
    <p:sldId id="1097" r:id="rId24"/>
    <p:sldId id="1096" r:id="rId25"/>
    <p:sldId id="287"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DA"/>
    <a:srgbClr val="002060"/>
    <a:srgbClr val="00B050"/>
    <a:srgbClr val="352D86"/>
    <a:srgbClr val="00695A"/>
    <a:srgbClr val="342C86"/>
    <a:srgbClr val="DF1F1D"/>
    <a:srgbClr val="FAC8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9BE0A-967B-40A7-B883-938CA74087A7}" v="14" dt="2025-10-07T12:09:38.11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94823" autoAdjust="0"/>
  </p:normalViewPr>
  <p:slideViewPr>
    <p:cSldViewPr snapToGrid="0">
      <p:cViewPr varScale="1">
        <p:scale>
          <a:sx n="112" d="100"/>
          <a:sy n="112" d="100"/>
        </p:scale>
        <p:origin x="653" y="72"/>
      </p:cViewPr>
      <p:guideLst/>
    </p:cSldViewPr>
  </p:slideViewPr>
  <p:outlineViewPr>
    <p:cViewPr>
      <p:scale>
        <a:sx n="33" d="100"/>
        <a:sy n="33" d="100"/>
      </p:scale>
      <p:origin x="0" y="-1609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09:43.364" v="630" actId="14100"/>
      <pc:docMkLst>
        <pc:docMk/>
      </pc:docMkLst>
      <pc:sldChg chg="modSp mod">
        <pc:chgData name="Michaelsen, Børje" userId="c36523e3-11ed-4011-9a41-1983019c0634" providerId="ADAL" clId="{83FF8062-202C-4766-8BEB-380B0CC5A041}" dt="2025-10-07T12:09:43.364" v="630" actId="14100"/>
        <pc:sldMkLst>
          <pc:docMk/>
          <pc:sldMk cId="1115595437" sldId="256"/>
        </pc:sldMkLst>
        <pc:spChg chg="mod">
          <ac:chgData name="Michaelsen, Børje" userId="c36523e3-11ed-4011-9a41-1983019c0634" providerId="ADAL" clId="{83FF8062-202C-4766-8BEB-380B0CC5A041}" dt="2025-10-07T12:09:43.364" v="630"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6T07:41:32.751" v="585" actId="6549"/>
        <pc:sldMkLst>
          <pc:docMk/>
          <pc:sldMk cId="394652420" sldId="268"/>
        </pc:sldMkLst>
        <pc:spChg chg="mod">
          <ac:chgData name="Michaelsen, Børje" userId="c36523e3-11ed-4011-9a41-1983019c0634" providerId="ADAL" clId="{83FF8062-202C-4766-8BEB-380B0CC5A041}" dt="2025-10-06T07:41:32.751" v="585"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0:37.322" v="550"/>
          <ac:spMkLst>
            <pc:docMk/>
            <pc:sldMk cId="394652420" sldId="268"/>
            <ac:spMk id="3" creationId="{00000000-0000-0000-0000-000000000000}"/>
          </ac:spMkLst>
        </pc:spChg>
        <pc:spChg chg="add mod">
          <ac:chgData name="Michaelsen, Børje" userId="c36523e3-11ed-4011-9a41-1983019c0634" providerId="ADAL" clId="{83FF8062-202C-4766-8BEB-380B0CC5A041}" dt="2025-10-06T07:31:04.321" v="543" actId="1076"/>
          <ac:spMkLst>
            <pc:docMk/>
            <pc:sldMk cId="394652420" sldId="268"/>
            <ac:spMk id="4" creationId="{BA3B045E-4A93-0606-2B1D-C0442EC26B98}"/>
          </ac:spMkLst>
        </pc:spChg>
        <pc:graphicFrameChg chg="add mod">
          <ac:chgData name="Michaelsen, Børje" userId="c36523e3-11ed-4011-9a41-1983019c0634" providerId="ADAL" clId="{83FF8062-202C-4766-8BEB-380B0CC5A041}" dt="2025-10-06T07:31:31.822" v="548" actId="1076"/>
          <ac:graphicFrameMkLst>
            <pc:docMk/>
            <pc:sldMk cId="394652420" sldId="268"/>
            <ac:graphicFrameMk id="6" creationId="{1E3D24D5-ECA8-2112-3BDB-77C5B304C82F}"/>
          </ac:graphicFrameMkLst>
        </pc:graphicFrameChg>
        <pc:graphicFrameChg chg="del">
          <ac:chgData name="Michaelsen, Børje" userId="c36523e3-11ed-4011-9a41-1983019c0634" providerId="ADAL" clId="{83FF8062-202C-4766-8BEB-380B0CC5A041}" dt="2025-10-06T07:31:24.379" v="545" actId="478"/>
          <ac:graphicFrameMkLst>
            <pc:docMk/>
            <pc:sldMk cId="394652420" sldId="268"/>
            <ac:graphicFrameMk id="7" creationId="{8FF32529-F4DC-75AA-D12D-23140962ED4A}"/>
          </ac:graphicFrameMkLst>
        </pc:graphicFrameChg>
      </pc:sldChg>
      <pc:sldChg chg="addSp delSp modSp mod">
        <pc:chgData name="Michaelsen, Børje" userId="c36523e3-11ed-4011-9a41-1983019c0634" providerId="ADAL" clId="{83FF8062-202C-4766-8BEB-380B0CC5A041}" dt="2025-10-02T12:04:35.138" v="300" actId="14100"/>
        <pc:sldMkLst>
          <pc:docMk/>
          <pc:sldMk cId="1348694183" sldId="272"/>
        </pc:sldMkLst>
        <pc:spChg chg="mod">
          <ac:chgData name="Michaelsen, Børje" userId="c36523e3-11ed-4011-9a41-1983019c0634" providerId="ADAL" clId="{83FF8062-202C-4766-8BEB-380B0CC5A041}" dt="2025-10-02T12:04:35.138" v="300" actId="14100"/>
          <ac:spMkLst>
            <pc:docMk/>
            <pc:sldMk cId="1348694183" sldId="272"/>
            <ac:spMk id="5" creationId="{00000000-0000-0000-0000-000000000000}"/>
          </ac:spMkLst>
        </pc:spChg>
        <pc:spChg chg="mod">
          <ac:chgData name="Michaelsen, Børje" userId="c36523e3-11ed-4011-9a41-1983019c0634" providerId="ADAL" clId="{83FF8062-202C-4766-8BEB-380B0CC5A041}" dt="2025-10-02T12:02:48.659" v="245" actId="1076"/>
          <ac:spMkLst>
            <pc:docMk/>
            <pc:sldMk cId="1348694183" sldId="272"/>
            <ac:spMk id="8" creationId="{7FD796C8-555C-A8D8-DB77-8F549269E356}"/>
          </ac:spMkLst>
        </pc:spChg>
        <pc:graphicFrameChg chg="add mod modGraphic">
          <ac:chgData name="Michaelsen, Børje" userId="c36523e3-11ed-4011-9a41-1983019c0634" providerId="ADAL" clId="{83FF8062-202C-4766-8BEB-380B0CC5A041}" dt="2025-10-02T12:03:50.357" v="286" actId="20577"/>
          <ac:graphicFrameMkLst>
            <pc:docMk/>
            <pc:sldMk cId="1348694183" sldId="272"/>
            <ac:graphicFrameMk id="7" creationId="{44434982-DF2E-0A43-CDB4-E41AC3A3FA9C}"/>
          </ac:graphicFrameMkLst>
        </pc:graphicFrameChg>
        <pc:picChg chg="add mod">
          <ac:chgData name="Michaelsen, Børje" userId="c36523e3-11ed-4011-9a41-1983019c0634" providerId="ADAL" clId="{83FF8062-202C-4766-8BEB-380B0CC5A041}" dt="2025-10-02T12:03:07.606" v="250" actId="1076"/>
          <ac:picMkLst>
            <pc:docMk/>
            <pc:sldMk cId="1348694183" sldId="272"/>
            <ac:picMk id="4" creationId="{FD8B22A1-A2B0-D61B-E55B-35544E226DD8}"/>
          </ac:picMkLst>
        </pc:picChg>
      </pc:sldChg>
      <pc:sldChg chg="addSp delSp modSp mod">
        <pc:chgData name="Michaelsen, Børje" userId="c36523e3-11ed-4011-9a41-1983019c0634" providerId="ADAL" clId="{83FF8062-202C-4766-8BEB-380B0CC5A041}" dt="2025-10-03T09:09:09.893" v="539" actId="1076"/>
        <pc:sldMkLst>
          <pc:docMk/>
          <pc:sldMk cId="4110371661" sldId="275"/>
        </pc:sldMkLst>
        <pc:graphicFrameChg chg="add mod">
          <ac:chgData name="Michaelsen, Børje" userId="c36523e3-11ed-4011-9a41-1983019c0634" providerId="ADAL" clId="{83FF8062-202C-4766-8BEB-380B0CC5A041}" dt="2025-10-03T09:09:09.893" v="539"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8:46:19.057" v="242" actId="1076"/>
        <pc:sldMkLst>
          <pc:docMk/>
          <pc:sldMk cId="768537486" sldId="276"/>
        </pc:sldMkLst>
        <pc:graphicFrameChg chg="add mod">
          <ac:chgData name="Michaelsen, Børje" userId="c36523e3-11ed-4011-9a41-1983019c0634" providerId="ADAL" clId="{83FF8062-202C-4766-8BEB-380B0CC5A041}" dt="2025-10-02T08:44:53.601" v="209"/>
          <ac:graphicFrameMkLst>
            <pc:docMk/>
            <pc:sldMk cId="768537486" sldId="276"/>
            <ac:graphicFrameMk id="4" creationId="{15AD0A5A-C405-E8CE-18F1-56098D1F30F6}"/>
          </ac:graphicFrameMkLst>
        </pc:graphicFrameChg>
        <pc:graphicFrameChg chg="add mod modGraphic">
          <ac:chgData name="Michaelsen, Børje" userId="c36523e3-11ed-4011-9a41-1983019c0634" providerId="ADAL" clId="{83FF8062-202C-4766-8BEB-380B0CC5A041}" dt="2025-10-02T08:45:58.227" v="239" actId="20577"/>
          <ac:graphicFrameMkLst>
            <pc:docMk/>
            <pc:sldMk cId="768537486" sldId="276"/>
            <ac:graphicFrameMk id="5" creationId="{2DE0DA68-3BC3-A332-DAD6-EC58882318A3}"/>
          </ac:graphicFrameMkLst>
        </pc:graphicFrameChg>
        <pc:picChg chg="add mod">
          <ac:chgData name="Michaelsen, Børje" userId="c36523e3-11ed-4011-9a41-1983019c0634" providerId="ADAL" clId="{83FF8062-202C-4766-8BEB-380B0CC5A041}" dt="2025-10-02T08:46:19.057" v="242" actId="1076"/>
          <ac:picMkLst>
            <pc:docMk/>
            <pc:sldMk cId="768537486" sldId="276"/>
            <ac:picMk id="6" creationId="{2790AAE0-96B5-4B2D-956D-C0F5F856ED32}"/>
          </ac:picMkLst>
        </pc:picChg>
      </pc:sldChg>
      <pc:sldChg chg="addSp delSp modSp mod">
        <pc:chgData name="Michaelsen, Børje" userId="c36523e3-11ed-4011-9a41-1983019c0634" providerId="ADAL" clId="{83FF8062-202C-4766-8BEB-380B0CC5A041}" dt="2025-10-02T06:46:58.485" v="207" actId="20577"/>
        <pc:sldMkLst>
          <pc:docMk/>
          <pc:sldMk cId="662108869" sldId="279"/>
        </pc:sldMkLst>
        <pc:spChg chg="mod">
          <ac:chgData name="Michaelsen, Børje" userId="c36523e3-11ed-4011-9a41-1983019c0634" providerId="ADAL" clId="{83FF8062-202C-4766-8BEB-380B0CC5A041}" dt="2025-10-01T08:54:32.855" v="122"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6:46:58.485" v="207" actId="20577"/>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08:52:45.610" v="112" actId="1076"/>
          <ac:graphicFrameMkLst>
            <pc:docMk/>
            <pc:sldMk cId="662108869" sldId="279"/>
            <ac:graphicFrameMk id="3" creationId="{54099CEB-1703-8B3F-4851-D73D649045F6}"/>
          </ac:graphicFrameMkLst>
        </pc:graphicFrameChg>
        <pc:graphicFrameChg chg="add mod">
          <ac:chgData name="Michaelsen, Børje" userId="c36523e3-11ed-4011-9a41-1983019c0634" providerId="ADAL" clId="{83FF8062-202C-4766-8BEB-380B0CC5A041}" dt="2025-10-01T09:02:21.324" v="131" actId="403"/>
          <ac:graphicFrameMkLst>
            <pc:docMk/>
            <pc:sldMk cId="662108869" sldId="279"/>
            <ac:graphicFrameMk id="6" creationId="{24E4A504-A222-3225-2904-7772932E33DE}"/>
          </ac:graphicFrameMkLst>
        </pc:graphicFrameChg>
      </pc:sldChg>
      <pc:sldChg chg="addSp delSp modSp mod">
        <pc:chgData name="Michaelsen, Børje" userId="c36523e3-11ed-4011-9a41-1983019c0634" providerId="ADAL" clId="{83FF8062-202C-4766-8BEB-380B0CC5A041}" dt="2025-10-07T08:25:38.926" v="628" actId="962"/>
        <pc:sldMkLst>
          <pc:docMk/>
          <pc:sldMk cId="4206418978" sldId="283"/>
        </pc:sldMkLst>
        <pc:spChg chg="mod">
          <ac:chgData name="Michaelsen, Børje" userId="c36523e3-11ed-4011-9a41-1983019c0634" providerId="ADAL" clId="{83FF8062-202C-4766-8BEB-380B0CC5A041}" dt="2025-10-07T08:11:47.243" v="626" actId="20577"/>
          <ac:spMkLst>
            <pc:docMk/>
            <pc:sldMk cId="4206418978" sldId="283"/>
            <ac:spMk id="12" creationId="{00000000-0000-0000-0000-000000000000}"/>
          </ac:spMkLst>
        </pc:spChg>
        <pc:graphicFrameChg chg="del">
          <ac:chgData name="Michaelsen, Børje" userId="c36523e3-11ed-4011-9a41-1983019c0634" providerId="ADAL" clId="{83FF8062-202C-4766-8BEB-380B0CC5A041}" dt="2025-10-07T08:09:23.562" v="593" actId="478"/>
          <ac:graphicFrameMkLst>
            <pc:docMk/>
            <pc:sldMk cId="4206418978" sldId="283"/>
            <ac:graphicFrameMk id="2" creationId="{A990BCDB-08FD-9461-D1E4-EC9FCDF3EDD7}"/>
          </ac:graphicFrameMkLst>
        </pc:graphicFrameChg>
        <pc:graphicFrameChg chg="add mod">
          <ac:chgData name="Michaelsen, Børje" userId="c36523e3-11ed-4011-9a41-1983019c0634" providerId="ADAL" clId="{83FF8062-202C-4766-8BEB-380B0CC5A041}" dt="2025-10-07T08:25:38.926" v="628" actId="962"/>
          <ac:graphicFrameMkLst>
            <pc:docMk/>
            <pc:sldMk cId="4206418978" sldId="283"/>
            <ac:graphicFrameMk id="3" creationId="{0A657AB3-55B2-F2AB-917A-1DE381372AC8}"/>
          </ac:graphicFrameMkLst>
        </pc:graphicFrameChg>
        <pc:graphicFrameChg chg="del mod">
          <ac:chgData name="Michaelsen, Børje" userId="c36523e3-11ed-4011-9a41-1983019c0634" providerId="ADAL" clId="{83FF8062-202C-4766-8BEB-380B0CC5A041}" dt="2025-10-07T08:10:35.500" v="616" actId="478"/>
          <ac:graphicFrameMkLst>
            <pc:docMk/>
            <pc:sldMk cId="4206418978" sldId="283"/>
            <ac:graphicFrameMk id="4" creationId="{79A0F035-6E3E-5A03-587D-E8262889D0DF}"/>
          </ac:graphicFrameMkLst>
        </pc:graphicFrameChg>
        <pc:graphicFrameChg chg="add mod">
          <ac:chgData name="Michaelsen, Børje" userId="c36523e3-11ed-4011-9a41-1983019c0634" providerId="ADAL" clId="{83FF8062-202C-4766-8BEB-380B0CC5A041}" dt="2025-10-07T08:11:11.903" v="622" actId="404"/>
          <ac:graphicFrameMkLst>
            <pc:docMk/>
            <pc:sldMk cId="4206418978" sldId="283"/>
            <ac:graphicFrameMk id="5" creationId="{0782D2DE-9174-4AB9-B434-004D962D7D63}"/>
          </ac:graphicFrameMkLst>
        </pc:graphicFrameChg>
      </pc:sldChg>
      <pc:sldChg chg="addSp delSp modSp mod modNotesTx">
        <pc:chgData name="Michaelsen, Børje" userId="c36523e3-11ed-4011-9a41-1983019c0634" providerId="ADAL" clId="{83FF8062-202C-4766-8BEB-380B0CC5A041}" dt="2025-10-01T07:35:01.258" v="100" actId="1076"/>
        <pc:sldMkLst>
          <pc:docMk/>
          <pc:sldMk cId="3156779651" sldId="284"/>
        </pc:sldMkLst>
        <pc:spChg chg="mod">
          <ac:chgData name="Michaelsen, Børje" userId="c36523e3-11ed-4011-9a41-1983019c0634" providerId="ADAL" clId="{83FF8062-202C-4766-8BEB-380B0CC5A041}" dt="2025-10-01T07:34:34.809" v="88" actId="14100"/>
          <ac:spMkLst>
            <pc:docMk/>
            <pc:sldMk cId="3156779651" sldId="284"/>
            <ac:spMk id="3" creationId="{00000000-0000-0000-0000-000000000000}"/>
          </ac:spMkLst>
        </pc:spChg>
        <pc:spChg chg="mod">
          <ac:chgData name="Michaelsen, Børje" userId="c36523e3-11ed-4011-9a41-1983019c0634" providerId="ADAL" clId="{83FF8062-202C-4766-8BEB-380B0CC5A041}" dt="2025-10-01T07:35:01.258" v="100" actId="1076"/>
          <ac:spMkLst>
            <pc:docMk/>
            <pc:sldMk cId="3156779651" sldId="284"/>
            <ac:spMk id="29" creationId="{00000000-0000-0000-0000-000000000000}"/>
          </ac:spMkLst>
        </pc:spChg>
        <pc:graphicFrameChg chg="add mod">
          <ac:chgData name="Michaelsen, Børje" userId="c36523e3-11ed-4011-9a41-1983019c0634" providerId="ADAL" clId="{83FF8062-202C-4766-8BEB-380B0CC5A041}" dt="2025-10-01T07:34:55.797" v="99" actId="1037"/>
          <ac:graphicFrameMkLst>
            <pc:docMk/>
            <pc:sldMk cId="3156779651" sldId="284"/>
            <ac:graphicFrameMk id="40" creationId="{C99B9E71-8F3A-5964-FC3D-DC5A4C8F1FCA}"/>
          </ac:graphicFrameMkLst>
        </pc:graphicFrameChg>
        <pc:graphicFrameChg chg="add mod">
          <ac:chgData name="Michaelsen, Børje" userId="c36523e3-11ed-4011-9a41-1983019c0634" providerId="ADAL" clId="{83FF8062-202C-4766-8BEB-380B0CC5A041}" dt="2025-10-01T07:34:50.028" v="91" actId="1076"/>
          <ac:graphicFrameMkLst>
            <pc:docMk/>
            <pc:sldMk cId="3156779651" sldId="284"/>
            <ac:graphicFrameMk id="41" creationId="{CECF77B6-29C0-9DD9-1596-074AFB62F6B2}"/>
          </ac:graphicFrameMkLst>
        </pc:graphicFrameChg>
      </pc:sldChg>
      <pc:sldChg chg="addSp delSp modSp mod modNotesTx">
        <pc:chgData name="Michaelsen, Børje" userId="c36523e3-11ed-4011-9a41-1983019c0634" providerId="ADAL" clId="{83FF8062-202C-4766-8BEB-380B0CC5A041}" dt="2025-10-03T08:30:43.242" v="535"/>
        <pc:sldMkLst>
          <pc:docMk/>
          <pc:sldMk cId="4268334138" sldId="285"/>
        </pc:sldMkLst>
        <pc:spChg chg="mod">
          <ac:chgData name="Michaelsen, Børje" userId="c36523e3-11ed-4011-9a41-1983019c0634" providerId="ADAL" clId="{83FF8062-202C-4766-8BEB-380B0CC5A041}" dt="2025-10-03T08:30:43.242" v="535"/>
          <ac:spMkLst>
            <pc:docMk/>
            <pc:sldMk cId="4268334138" sldId="285"/>
            <ac:spMk id="3" creationId="{0E208661-40B4-4483-9A05-FE473BED7235}"/>
          </ac:spMkLst>
        </pc:spChg>
        <pc:spChg chg="mod">
          <ac:chgData name="Michaelsen, Børje" userId="c36523e3-11ed-4011-9a41-1983019c0634" providerId="ADAL" clId="{83FF8062-202C-4766-8BEB-380B0CC5A041}" dt="2025-10-02T12:57:38.194" v="484"/>
          <ac:spMkLst>
            <pc:docMk/>
            <pc:sldMk cId="4268334138" sldId="285"/>
            <ac:spMk id="8" creationId="{00000000-0000-0000-0000-000000000000}"/>
          </ac:spMkLst>
        </pc:spChg>
        <pc:graphicFrameChg chg="mod">
          <ac:chgData name="Michaelsen, Børje" userId="c36523e3-11ed-4011-9a41-1983019c0634" providerId="ADAL" clId="{83FF8062-202C-4766-8BEB-380B0CC5A041}" dt="2025-10-02T18:12:06.188" v="534"/>
          <ac:graphicFrameMkLst>
            <pc:docMk/>
            <pc:sldMk cId="4268334138" sldId="285"/>
            <ac:graphicFrameMk id="4" creationId="{C93B278F-1D74-89F7-27B9-EED5394AFB9B}"/>
          </ac:graphicFrameMkLst>
        </pc:graphicFrameChg>
        <pc:graphicFrameChg chg="add mod">
          <ac:chgData name="Michaelsen, Børje" userId="c36523e3-11ed-4011-9a41-1983019c0634" providerId="ADAL" clId="{83FF8062-202C-4766-8BEB-380B0CC5A041}" dt="2025-10-02T13:11:04.194" v="533" actId="6549"/>
          <ac:graphicFrameMkLst>
            <pc:docMk/>
            <pc:sldMk cId="4268334138" sldId="285"/>
            <ac:graphicFrameMk id="6" creationId="{20743EAD-2704-49A5-4317-249C8750BC66}"/>
          </ac:graphicFrameMkLst>
        </pc:graphicFrameChg>
      </pc:sldChg>
      <pc:sldChg chg="addSp delSp modSp mod">
        <pc:chgData name="Michaelsen, Børje" userId="c36523e3-11ed-4011-9a41-1983019c0634" providerId="ADAL" clId="{83FF8062-202C-4766-8BEB-380B0CC5A041}" dt="2025-10-06T08:35:39.261" v="592" actId="208"/>
        <pc:sldMkLst>
          <pc:docMk/>
          <pc:sldMk cId="1736272724" sldId="289"/>
        </pc:sldMkLst>
        <pc:graphicFrameChg chg="add mod">
          <ac:chgData name="Michaelsen, Børje" userId="c36523e3-11ed-4011-9a41-1983019c0634" providerId="ADAL" clId="{83FF8062-202C-4766-8BEB-380B0CC5A041}" dt="2025-10-06T08:35:39.261" v="592" actId="208"/>
          <ac:graphicFrameMkLst>
            <pc:docMk/>
            <pc:sldMk cId="1736272724" sldId="289"/>
            <ac:graphicFrameMk id="4" creationId="{00000000-0008-0000-0200-000002000000}"/>
          </ac:graphicFrameMkLst>
        </pc:graphicFrameChg>
        <pc:graphicFrameChg chg="del">
          <ac:chgData name="Michaelsen, Børje" userId="c36523e3-11ed-4011-9a41-1983019c0634" providerId="ADAL" clId="{83FF8062-202C-4766-8BEB-380B0CC5A041}" dt="2025-10-06T08:35:22.180" v="586" actId="478"/>
          <ac:graphicFrameMkLst>
            <pc:docMk/>
            <pc:sldMk cId="1736272724" sldId="289"/>
            <ac:graphicFrameMk id="8" creationId="{00000000-0008-0000-0200-000002000000}"/>
          </ac:graphicFrameMkLst>
        </pc:graphicFrameChg>
      </pc:sldChg>
      <pc:sldChg chg="addSp delSp modSp mod">
        <pc:chgData name="Michaelsen, Børje" userId="c36523e3-11ed-4011-9a41-1983019c0634" providerId="ADAL" clId="{83FF8062-202C-4766-8BEB-380B0CC5A041}" dt="2025-09-29T17:16:32.139" v="30" actId="20577"/>
        <pc:sldMkLst>
          <pc:docMk/>
          <pc:sldMk cId="3663715429" sldId="292"/>
        </pc:sldMkLst>
        <pc:spChg chg="mod">
          <ac:chgData name="Michaelsen, Børje" userId="c36523e3-11ed-4011-9a41-1983019c0634" providerId="ADAL" clId="{83FF8062-202C-4766-8BEB-380B0CC5A041}" dt="2025-09-29T17:16:13.275" v="27" actId="1076"/>
          <ac:spMkLst>
            <pc:docMk/>
            <pc:sldMk cId="3663715429" sldId="292"/>
            <ac:spMk id="5" creationId="{469D5768-48BE-511A-15C8-DA2233CCF3D3}"/>
          </ac:spMkLst>
        </pc:spChg>
        <pc:spChg chg="mod">
          <ac:chgData name="Michaelsen, Børje" userId="c36523e3-11ed-4011-9a41-1983019c0634" providerId="ADAL" clId="{83FF8062-202C-4766-8BEB-380B0CC5A041}" dt="2025-09-29T17:15:05.567" v="17" actId="20577"/>
          <ac:spMkLst>
            <pc:docMk/>
            <pc:sldMk cId="3663715429" sldId="292"/>
            <ac:spMk id="7" creationId="{00000000-0000-0000-0000-000000000000}"/>
          </ac:spMkLst>
        </pc:spChg>
        <pc:spChg chg="mod">
          <ac:chgData name="Michaelsen, Børje" userId="c36523e3-11ed-4011-9a41-1983019c0634" providerId="ADAL" clId="{83FF8062-202C-4766-8BEB-380B0CC5A041}" dt="2025-09-29T17:16:32.139" v="30" actId="20577"/>
          <ac:spMkLst>
            <pc:docMk/>
            <pc:sldMk cId="3663715429" sldId="292"/>
            <ac:spMk id="18" creationId="{00000000-0000-0000-0000-000000000000}"/>
          </ac:spMkLst>
        </pc:spChg>
        <pc:graphicFrameChg chg="add mod">
          <ac:chgData name="Michaelsen, Børje" userId="c36523e3-11ed-4011-9a41-1983019c0634" providerId="ADAL" clId="{83FF8062-202C-4766-8BEB-380B0CC5A041}" dt="2025-09-29T17:14:26.785" v="7"/>
          <ac:graphicFrameMkLst>
            <pc:docMk/>
            <pc:sldMk cId="3663715429" sldId="292"/>
            <ac:graphicFrameMk id="6" creationId="{00000000-0008-0000-0100-000002000000}"/>
          </ac:graphicFrameMkLst>
        </pc:graphicFrameChg>
        <pc:graphicFrameChg chg="add mod">
          <ac:chgData name="Michaelsen, Børje" userId="c36523e3-11ed-4011-9a41-1983019c0634" providerId="ADAL" clId="{83FF8062-202C-4766-8BEB-380B0CC5A041}" dt="2025-09-29T17:16:04.267" v="25" actId="1076"/>
          <ac:graphicFrameMkLst>
            <pc:docMk/>
            <pc:sldMk cId="3663715429" sldId="292"/>
            <ac:graphicFrameMk id="8" creationId="{00000000-0008-0000-0300-000003000000}"/>
          </ac:graphicFrameMkLst>
        </pc:graphicFrameChg>
      </pc:sldChg>
      <pc:sldChg chg="addSp delSp modSp mod">
        <pc:chgData name="Michaelsen, Børje" userId="c36523e3-11ed-4011-9a41-1983019c0634" providerId="ADAL" clId="{83FF8062-202C-4766-8BEB-380B0CC5A041}" dt="2025-10-01T08:51:56.370" v="109"/>
        <pc:sldMkLst>
          <pc:docMk/>
          <pc:sldMk cId="2387024631" sldId="293"/>
        </pc:sldMkLst>
        <pc:graphicFrameChg chg="add mod">
          <ac:chgData name="Michaelsen, Børje" userId="c36523e3-11ed-4011-9a41-1983019c0634" providerId="ADAL" clId="{83FF8062-202C-4766-8BEB-380B0CC5A041}" dt="2025-10-01T08:50:55.925" v="104" actId="1076"/>
          <ac:graphicFrameMkLst>
            <pc:docMk/>
            <pc:sldMk cId="2387024631" sldId="293"/>
            <ac:graphicFrameMk id="3" creationId="{900796C7-9568-AA7D-48B1-D162673FAB3E}"/>
          </ac:graphicFrameMkLst>
        </pc:graphicFrameChg>
        <pc:graphicFrameChg chg="add mod">
          <ac:chgData name="Michaelsen, Børje" userId="c36523e3-11ed-4011-9a41-1983019c0634" providerId="ADAL" clId="{83FF8062-202C-4766-8BEB-380B0CC5A041}" dt="2025-10-01T08:51:32.287" v="108" actId="1076"/>
          <ac:graphicFrameMkLst>
            <pc:docMk/>
            <pc:sldMk cId="2387024631" sldId="293"/>
            <ac:graphicFrameMk id="6" creationId="{E5C71C2E-AF53-CAD5-0770-CF80592B48C1}"/>
          </ac:graphicFrameMkLst>
        </pc:graphicFrameChg>
        <pc:graphicFrameChg chg="mod">
          <ac:chgData name="Michaelsen, Børje" userId="c36523e3-11ed-4011-9a41-1983019c0634" providerId="ADAL" clId="{83FF8062-202C-4766-8BEB-380B0CC5A041}" dt="2025-10-01T08:51:56.370" v="109"/>
          <ac:graphicFrameMkLst>
            <pc:docMk/>
            <pc:sldMk cId="2387024631" sldId="293"/>
            <ac:graphicFrameMk id="8" creationId="{B73C802B-416A-3645-B1F2-3323DC9FEDBA}"/>
          </ac:graphicFrameMkLst>
        </pc:graphicFrameChg>
      </pc:sldChg>
      <pc:sldChg chg="addSp delSp modSp mod">
        <pc:chgData name="Michaelsen, Børje" userId="c36523e3-11ed-4011-9a41-1983019c0634" providerId="ADAL" clId="{83FF8062-202C-4766-8BEB-380B0CC5A041}" dt="2025-09-30T09:35:32.710" v="41"/>
        <pc:sldMkLst>
          <pc:docMk/>
          <pc:sldMk cId="4258624377" sldId="294"/>
        </pc:sldMkLst>
        <pc:graphicFrameChg chg="add mod">
          <ac:chgData name="Michaelsen, Børje" userId="c36523e3-11ed-4011-9a41-1983019c0634" providerId="ADAL" clId="{83FF8062-202C-4766-8BEB-380B0CC5A041}" dt="2025-09-30T09:35:32.710" v="41"/>
          <ac:graphicFrameMkLst>
            <pc:docMk/>
            <pc:sldMk cId="4258624377" sldId="294"/>
            <ac:graphicFrameMk id="6" creationId="{1E871170-F82D-1EDA-BE6F-558892AFB706}"/>
          </ac:graphicFrameMkLst>
        </pc:graphicFrameChg>
      </pc:sldChg>
    </pc:docChg>
  </pc:docChgLst>
  <pc:docChgLst>
    <pc:chgData name="Lindaas, Gunnar Ogwyn" userId="9f116345-df17-4e62-ba90-3f104129b024" providerId="ADAL" clId="{98F16048-F34A-4995-AECC-824A6E739692}"/>
    <pc:docChg chg="modSld">
      <pc:chgData name="Lindaas, Gunnar Ogwyn" userId="9f116345-df17-4e62-ba90-3f104129b024" providerId="ADAL" clId="{98F16048-F34A-4995-AECC-824A6E739692}" dt="2022-08-16T16:49:59.677" v="63" actId="14826"/>
      <pc:docMkLst>
        <pc:docMk/>
      </pc:docMkLst>
      <pc:sldChg chg="modSp mod">
        <pc:chgData name="Lindaas, Gunnar Ogwyn" userId="9f116345-df17-4e62-ba90-3f104129b024" providerId="ADAL" clId="{98F16048-F34A-4995-AECC-824A6E739692}" dt="2022-08-16T16:49:59.677" v="63" actId="14826"/>
        <pc:sldMkLst>
          <pc:docMk/>
          <pc:sldMk cId="2044844844" sldId="273"/>
        </pc:sldMkLst>
      </pc:sldChg>
    </pc:docChg>
  </pc:docChgLst>
  <pc:docChgLst>
    <pc:chgData name="Lindaas, Gunnar Ogwyn" userId="9f116345-df17-4e62-ba90-3f104129b024" providerId="ADAL" clId="{100A12D1-0F25-4682-9885-36CCCF4CA0CB}"/>
    <pc:docChg chg="modSld">
      <pc:chgData name="Lindaas, Gunnar Ogwyn" userId="9f116345-df17-4e62-ba90-3f104129b024" providerId="ADAL" clId="{100A12D1-0F25-4682-9885-36CCCF4CA0CB}" dt="2023-09-22T05:34:44.027" v="50" actId="20577"/>
      <pc:docMkLst>
        <pc:docMk/>
      </pc:docMkLst>
      <pc:sldChg chg="modSp mod">
        <pc:chgData name="Lindaas, Gunnar Ogwyn" userId="9f116345-df17-4e62-ba90-3f104129b024" providerId="ADAL" clId="{100A12D1-0F25-4682-9885-36CCCF4CA0CB}" dt="2023-09-22T05:34:44.027" v="50" actId="20577"/>
        <pc:sldMkLst>
          <pc:docMk/>
          <pc:sldMk cId="2044844844" sldId="273"/>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BE215F81-A686-4798-BC51-C3A6EB58415D}"/>
    <pc:docChg chg="custSel modSld">
      <pc:chgData name="Michaelsen, Børje" userId="c36523e3-11ed-4011-9a41-1983019c0634" providerId="ADAL" clId="{BE215F81-A686-4798-BC51-C3A6EB58415D}" dt="2024-11-11T09:42:13.732" v="58" actId="6549"/>
      <pc:docMkLst>
        <pc:docMk/>
      </pc:docMkLst>
      <pc:sldChg chg="addSp delSp modSp mod">
        <pc:chgData name="Michaelsen, Børje" userId="c36523e3-11ed-4011-9a41-1983019c0634" providerId="ADAL" clId="{BE215F81-A686-4798-BC51-C3A6EB58415D}" dt="2024-10-29T19:07:33.498" v="16" actId="14100"/>
        <pc:sldMkLst>
          <pc:docMk/>
          <pc:sldMk cId="4110371661" sldId="275"/>
        </pc:sldMkLst>
      </pc:sldChg>
      <pc:sldChg chg="modSp mod modNotesTx">
        <pc:chgData name="Michaelsen, Børje" userId="c36523e3-11ed-4011-9a41-1983019c0634" providerId="ADAL" clId="{BE215F81-A686-4798-BC51-C3A6EB58415D}" dt="2024-11-11T09:42:13.732" v="58" actId="6549"/>
        <pc:sldMkLst>
          <pc:docMk/>
          <pc:sldMk cId="4206418978" sldId="283"/>
        </pc:sldMkLst>
      </pc:sldChg>
      <pc:sldChg chg="addSp delSp modSp mod">
        <pc:chgData name="Michaelsen, Børje" userId="c36523e3-11ed-4011-9a41-1983019c0634" providerId="ADAL" clId="{BE215F81-A686-4798-BC51-C3A6EB58415D}" dt="2024-10-29T19:05:03.759" v="5" actId="1076"/>
        <pc:sldMkLst>
          <pc:docMk/>
          <pc:sldMk cId="3663715429" sldId="292"/>
        </pc:sldMkLst>
      </pc:sldChg>
      <pc:sldChg chg="addSp delSp modSp mod">
        <pc:chgData name="Michaelsen, Børje" userId="c36523e3-11ed-4011-9a41-1983019c0634" providerId="ADAL" clId="{BE215F81-A686-4798-BC51-C3A6EB58415D}" dt="2024-10-29T19:06:07.151" v="12" actId="14100"/>
        <pc:sldMkLst>
          <pc:docMk/>
          <pc:sldMk cId="2387024631" sldId="293"/>
        </pc:sldMkLst>
      </pc:sldChg>
      <pc:sldChg chg="addSp delSp modSp mod">
        <pc:chgData name="Michaelsen, Børje" userId="c36523e3-11ed-4011-9a41-1983019c0634" providerId="ADAL" clId="{BE215F81-A686-4798-BC51-C3A6EB58415D}" dt="2024-10-29T19:08:14.590" v="21"/>
        <pc:sldMkLst>
          <pc:docMk/>
          <pc:sldMk cId="4258624377" sldId="294"/>
        </pc:sldMkLst>
      </pc:sldChg>
    </pc:docChg>
  </pc:docChgLst>
  <pc:docChgLst>
    <pc:chgData name="Frøystein, Oddmund" userId="f26153e0-b432-43d6-86cb-ef0c15d1b72a" providerId="ADAL" clId="{521D4AD6-8A33-4DA3-8968-AF6808B28B31}"/>
    <pc:docChg chg="modSld">
      <pc:chgData name="Frøystein, Oddmund" userId="f26153e0-b432-43d6-86cb-ef0c15d1b72a" providerId="ADAL" clId="{521D4AD6-8A33-4DA3-8968-AF6808B28B31}" dt="2025-09-01T08:40:56.356" v="47" actId="20577"/>
      <pc:docMkLst>
        <pc:docMk/>
      </pc:docMkLst>
      <pc:sldChg chg="modSp mod modNotesTx">
        <pc:chgData name="Frøystein, Oddmund" userId="f26153e0-b432-43d6-86cb-ef0c15d1b72a" providerId="ADAL" clId="{521D4AD6-8A33-4DA3-8968-AF6808B28B31}" dt="2025-09-01T08:40:56.356" v="47" actId="20577"/>
        <pc:sldMkLst>
          <pc:docMk/>
          <pc:sldMk cId="1380386693" sldId="260"/>
        </pc:sldMkLst>
      </pc:sldChg>
    </pc:docChg>
  </pc:docChgLst>
  <pc:docChgLst>
    <pc:chgData name="Michaelsen, Børje" userId="c36523e3-11ed-4011-9a41-1983019c0634" providerId="ADAL" clId="{9C858ED9-A0A7-4B6F-A74F-9D3DDF3F75AE}"/>
    <pc:docChg chg="custSel modSld">
      <pc:chgData name="Michaelsen, Børje" userId="c36523e3-11ed-4011-9a41-1983019c0634" providerId="ADAL" clId="{9C858ED9-A0A7-4B6F-A74F-9D3DDF3F75AE}" dt="2024-08-28T12:02:52.177" v="478" actId="20577"/>
      <pc:docMkLst>
        <pc:docMk/>
      </pc:docMkLst>
      <pc:sldChg chg="modSp mod modNotesTx">
        <pc:chgData name="Michaelsen, Børje" userId="c36523e3-11ed-4011-9a41-1983019c0634" providerId="ADAL" clId="{9C858ED9-A0A7-4B6F-A74F-9D3DDF3F75AE}" dt="2024-08-06T11:32:56.298" v="273" actId="20577"/>
        <pc:sldMkLst>
          <pc:docMk/>
          <pc:sldMk cId="1380386693" sldId="260"/>
        </pc:sldMkLst>
      </pc:sldChg>
      <pc:sldChg chg="addSp delSp modSp mod modNotesTx">
        <pc:chgData name="Michaelsen, Børje" userId="c36523e3-11ed-4011-9a41-1983019c0634" providerId="ADAL" clId="{9C858ED9-A0A7-4B6F-A74F-9D3DDF3F75AE}" dt="2024-08-28T12:02:52.177" v="478" actId="20577"/>
        <pc:sldMkLst>
          <pc:docMk/>
          <pc:sldMk cId="394652420" sldId="268"/>
        </pc:sldMkLst>
      </pc:sldChg>
      <pc:sldChg chg="addSp delSp modSp mod modNotesTx">
        <pc:chgData name="Michaelsen, Børje" userId="c36523e3-11ed-4011-9a41-1983019c0634" providerId="ADAL" clId="{9C858ED9-A0A7-4B6F-A74F-9D3DDF3F75AE}" dt="2024-08-05T08:37:50.323" v="116" actId="207"/>
        <pc:sldMkLst>
          <pc:docMk/>
          <pc:sldMk cId="1763573476" sldId="269"/>
        </pc:sldMkLst>
      </pc:sldChg>
      <pc:sldChg chg="addSp delSp modSp mod modNotesTx">
        <pc:chgData name="Michaelsen, Børje" userId="c36523e3-11ed-4011-9a41-1983019c0634" providerId="ADAL" clId="{9C858ED9-A0A7-4B6F-A74F-9D3DDF3F75AE}" dt="2024-08-08T12:29:02.385" v="409" actId="20577"/>
        <pc:sldMkLst>
          <pc:docMk/>
          <pc:sldMk cId="1348694183" sldId="272"/>
        </pc:sldMkLst>
      </pc:sldChg>
      <pc:sldChg chg="addSp delSp modSp mod modNotesTx">
        <pc:chgData name="Michaelsen, Børje" userId="c36523e3-11ed-4011-9a41-1983019c0634" providerId="ADAL" clId="{9C858ED9-A0A7-4B6F-A74F-9D3DDF3F75AE}" dt="2024-08-05T13:02:33.561" v="190" actId="27918"/>
        <pc:sldMkLst>
          <pc:docMk/>
          <pc:sldMk cId="4110371661" sldId="275"/>
        </pc:sldMkLst>
      </pc:sldChg>
      <pc:sldChg chg="addSp delSp modSp mod modNotesTx">
        <pc:chgData name="Michaelsen, Børje" userId="c36523e3-11ed-4011-9a41-1983019c0634" providerId="ADAL" clId="{9C858ED9-A0A7-4B6F-A74F-9D3DDF3F75AE}" dt="2024-08-05T12:01:05.924" v="168" actId="1037"/>
        <pc:sldMkLst>
          <pc:docMk/>
          <pc:sldMk cId="768537486" sldId="276"/>
        </pc:sldMkLst>
      </pc:sldChg>
      <pc:sldChg chg="addSp delSp modSp mod">
        <pc:chgData name="Michaelsen, Børje" userId="c36523e3-11ed-4011-9a41-1983019c0634" providerId="ADAL" clId="{9C858ED9-A0A7-4B6F-A74F-9D3DDF3F75AE}" dt="2024-08-26T13:08:10.056" v="460" actId="13926"/>
        <pc:sldMkLst>
          <pc:docMk/>
          <pc:sldMk cId="662108869" sldId="279"/>
        </pc:sldMkLst>
      </pc:sldChg>
      <pc:sldChg chg="addSp delSp modSp mod modNotesTx">
        <pc:chgData name="Michaelsen, Børje" userId="c36523e3-11ed-4011-9a41-1983019c0634" providerId="ADAL" clId="{9C858ED9-A0A7-4B6F-A74F-9D3DDF3F75AE}" dt="2024-08-12T12:08:12.720" v="451" actId="20577"/>
        <pc:sldMkLst>
          <pc:docMk/>
          <pc:sldMk cId="3156779651" sldId="284"/>
        </pc:sldMkLst>
      </pc:sldChg>
      <pc:sldChg chg="addSp delSp modSp mod modNotesTx">
        <pc:chgData name="Michaelsen, Børje" userId="c36523e3-11ed-4011-9a41-1983019c0634" providerId="ADAL" clId="{9C858ED9-A0A7-4B6F-A74F-9D3DDF3F75AE}" dt="2024-08-13T08:30:02.148" v="459" actId="20577"/>
        <pc:sldMkLst>
          <pc:docMk/>
          <pc:sldMk cId="4268334138" sldId="285"/>
        </pc:sldMkLst>
      </pc:sldChg>
      <pc:sldChg chg="addSp delSp modSp mod">
        <pc:chgData name="Michaelsen, Børje" userId="c36523e3-11ed-4011-9a41-1983019c0634" providerId="ADAL" clId="{9C858ED9-A0A7-4B6F-A74F-9D3DDF3F75AE}" dt="2024-08-06T07:55:26.397" v="218" actId="14100"/>
        <pc:sldMkLst>
          <pc:docMk/>
          <pc:sldMk cId="1736272724" sldId="289"/>
        </pc:sldMkLst>
      </pc:sldChg>
      <pc:sldChg chg="addSp delSp modSp mod">
        <pc:chgData name="Michaelsen, Børje" userId="c36523e3-11ed-4011-9a41-1983019c0634" providerId="ADAL" clId="{9C858ED9-A0A7-4B6F-A74F-9D3DDF3F75AE}" dt="2024-08-07T09:56:53.304" v="342" actId="27918"/>
        <pc:sldMkLst>
          <pc:docMk/>
          <pc:sldMk cId="3663715429" sldId="292"/>
        </pc:sldMkLst>
      </pc:sldChg>
      <pc:sldChg chg="addSp delSp modSp mod">
        <pc:chgData name="Michaelsen, Børje" userId="c36523e3-11ed-4011-9a41-1983019c0634" providerId="ADAL" clId="{9C858ED9-A0A7-4B6F-A74F-9D3DDF3F75AE}" dt="2024-08-07T14:17:03.432" v="380" actId="27918"/>
        <pc:sldMkLst>
          <pc:docMk/>
          <pc:sldMk cId="2387024631" sldId="293"/>
        </pc:sldMkLst>
      </pc:sldChg>
      <pc:sldChg chg="addSp delSp modSp mod">
        <pc:chgData name="Michaelsen, Børje" userId="c36523e3-11ed-4011-9a41-1983019c0634" providerId="ADAL" clId="{9C858ED9-A0A7-4B6F-A74F-9D3DDF3F75AE}" dt="2024-08-05T13:46:26.013" v="199" actId="27918"/>
        <pc:sldMkLst>
          <pc:docMk/>
          <pc:sldMk cId="4258624377" sldId="294"/>
        </pc:sldMkLst>
      </pc:sldChg>
      <pc:sldChg chg="addSp delSp modSp mod modNotesTx">
        <pc:chgData name="Michaelsen, Børje" userId="c36523e3-11ed-4011-9a41-1983019c0634" providerId="ADAL" clId="{9C858ED9-A0A7-4B6F-A74F-9D3DDF3F75AE}" dt="2024-08-05T08:35:55.203" v="55" actId="1037"/>
        <pc:sldMkLst>
          <pc:docMk/>
          <pc:sldMk cId="559240798" sldId="1093"/>
        </pc:sldMkLst>
      </pc:sldChg>
    </pc:docChg>
  </pc:docChgLst>
  <pc:docChgLst>
    <pc:chgData name="Frøystein, Oddmund" userId="f26153e0-b432-43d6-86cb-ef0c15d1b72a" providerId="ADAL" clId="{C6B34772-B46C-4ACD-947D-450262557C0C}"/>
    <pc:docChg chg="addSld delSld modSld">
      <pc:chgData name="Frøystein, Oddmund" userId="f26153e0-b432-43d6-86cb-ef0c15d1b72a" providerId="ADAL" clId="{C6B34772-B46C-4ACD-947D-450262557C0C}" dt="2025-08-06T11:46:19.330" v="15" actId="47"/>
      <pc:docMkLst>
        <pc:docMk/>
      </pc:docMkLst>
      <pc:sldChg chg="modSp mod modNotesTx">
        <pc:chgData name="Frøystein, Oddmund" userId="f26153e0-b432-43d6-86cb-ef0c15d1b72a" providerId="ADAL" clId="{C6B34772-B46C-4ACD-947D-450262557C0C}" dt="2025-08-06T09:09:15.610" v="9" actId="20577"/>
        <pc:sldMkLst>
          <pc:docMk/>
          <pc:sldMk cId="1380386693" sldId="260"/>
        </pc:sldMkLst>
      </pc:sldChg>
      <pc:sldChg chg="del">
        <pc:chgData name="Frøystein, Oddmund" userId="f26153e0-b432-43d6-86cb-ef0c15d1b72a" providerId="ADAL" clId="{C6B34772-B46C-4ACD-947D-450262557C0C}" dt="2025-08-06T11:43:19.538" v="13" actId="47"/>
        <pc:sldMkLst>
          <pc:docMk/>
          <pc:sldMk cId="1502201355" sldId="262"/>
        </pc:sldMkLst>
      </pc:sldChg>
      <pc:sldChg chg="del">
        <pc:chgData name="Frøystein, Oddmund" userId="f26153e0-b432-43d6-86cb-ef0c15d1b72a" providerId="ADAL" clId="{C6B34772-B46C-4ACD-947D-450262557C0C}" dt="2025-08-06T11:46:19.330" v="15" actId="47"/>
        <pc:sldMkLst>
          <pc:docMk/>
          <pc:sldMk cId="445425979" sldId="264"/>
        </pc:sldMkLst>
      </pc:sldChg>
      <pc:sldChg chg="del">
        <pc:chgData name="Frøystein, Oddmund" userId="f26153e0-b432-43d6-86cb-ef0c15d1b72a" providerId="ADAL" clId="{C6B34772-B46C-4ACD-947D-450262557C0C}" dt="2025-08-06T11:41:19.451" v="11" actId="47"/>
        <pc:sldMkLst>
          <pc:docMk/>
          <pc:sldMk cId="2441531406" sldId="267"/>
        </pc:sldMkLst>
      </pc:sldChg>
      <pc:sldChg chg="add">
        <pc:chgData name="Frøystein, Oddmund" userId="f26153e0-b432-43d6-86cb-ef0c15d1b72a" providerId="ADAL" clId="{C6B34772-B46C-4ACD-947D-450262557C0C}" dt="2025-08-06T11:41:16.432" v="10"/>
        <pc:sldMkLst>
          <pc:docMk/>
          <pc:sldMk cId="3569643349" sldId="1098"/>
        </pc:sldMkLst>
      </pc:sldChg>
      <pc:sldChg chg="add">
        <pc:chgData name="Frøystein, Oddmund" userId="f26153e0-b432-43d6-86cb-ef0c15d1b72a" providerId="ADAL" clId="{C6B34772-B46C-4ACD-947D-450262557C0C}" dt="2025-08-06T11:43:15.895" v="12"/>
        <pc:sldMkLst>
          <pc:docMk/>
          <pc:sldMk cId="1248099533" sldId="1099"/>
        </pc:sldMkLst>
      </pc:sldChg>
      <pc:sldChg chg="add">
        <pc:chgData name="Frøystein, Oddmund" userId="f26153e0-b432-43d6-86cb-ef0c15d1b72a" providerId="ADAL" clId="{C6B34772-B46C-4ACD-947D-450262557C0C}" dt="2025-08-06T11:46:15.755" v="14"/>
        <pc:sldMkLst>
          <pc:docMk/>
          <pc:sldMk cId="1286056992" sldId="1100"/>
        </pc:sldMkLst>
      </pc:sldChg>
    </pc:docChg>
  </pc:docChgLst>
  <pc:docChgLst>
    <pc:chgData name="Michaelsen, Børje" userId="S::borje.michaelsen@agderfk.no::c36523e3-11ed-4011-9a41-1983019c0634" providerId="AD" clId="Web-{EE1D11F9-BDAB-E0FF-271A-F459F0DFA7F7}"/>
    <pc:docChg chg="modSld">
      <pc:chgData name="Michaelsen, Børje" userId="S::borje.michaelsen@agderfk.no::c36523e3-11ed-4011-9a41-1983019c0634" providerId="AD" clId="Web-{EE1D11F9-BDAB-E0FF-271A-F459F0DFA7F7}" dt="2024-08-13T13:17:06.735" v="7"/>
      <pc:docMkLst>
        <pc:docMk/>
      </pc:docMkLst>
      <pc:sldChg chg="addSp delSp modSp modNotes">
        <pc:chgData name="Michaelsen, Børje" userId="S::borje.michaelsen@agderfk.no::c36523e3-11ed-4011-9a41-1983019c0634" providerId="AD" clId="Web-{EE1D11F9-BDAB-E0FF-271A-F459F0DFA7F7}" dt="2024-08-13T13:17:06.735" v="7"/>
        <pc:sldMkLst>
          <pc:docMk/>
          <pc:sldMk cId="340623003" sldId="274"/>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Michaelsen, Børje" userId="c36523e3-11ed-4011-9a41-1983019c0634" providerId="ADAL" clId="{52F6C8CF-E4D4-4F21-A282-833AE3AF7EEB}"/>
    <pc:docChg chg="custSel delSld modSld">
      <pc:chgData name="Michaelsen, Børje" userId="c36523e3-11ed-4011-9a41-1983019c0634" providerId="ADAL" clId="{52F6C8CF-E4D4-4F21-A282-833AE3AF7EEB}" dt="2025-02-03T11:14:47.166" v="18" actId="27918"/>
      <pc:docMkLst>
        <pc:docMk/>
      </pc:docMkLst>
      <pc:sldChg chg="modSp mod">
        <pc:chgData name="Michaelsen, Børje" userId="c36523e3-11ed-4011-9a41-1983019c0634" providerId="ADAL" clId="{52F6C8CF-E4D4-4F21-A282-833AE3AF7EEB}" dt="2025-02-03T11:11:17.534" v="17" actId="20577"/>
        <pc:sldMkLst>
          <pc:docMk/>
          <pc:sldMk cId="445425979" sldId="264"/>
        </pc:sldMkLst>
      </pc:sldChg>
      <pc:sldChg chg="addSp delSp modSp mod modNotesTx">
        <pc:chgData name="Michaelsen, Børje" userId="c36523e3-11ed-4011-9a41-1983019c0634" providerId="ADAL" clId="{52F6C8CF-E4D4-4F21-A282-833AE3AF7EEB}" dt="2025-02-03T11:14:47.166" v="18" actId="27918"/>
        <pc:sldMkLst>
          <pc:docMk/>
          <pc:sldMk cId="394652420" sldId="268"/>
        </pc:sldMkLst>
      </pc:sldChg>
      <pc:sldChg chg="del">
        <pc:chgData name="Michaelsen, Børje" userId="c36523e3-11ed-4011-9a41-1983019c0634" providerId="ADAL" clId="{52F6C8CF-E4D4-4F21-A282-833AE3AF7EEB}" dt="2025-02-03T11:10:51.831" v="14" actId="47"/>
        <pc:sldMkLst>
          <pc:docMk/>
          <pc:sldMk cId="1763573476" sldId="269"/>
        </pc:sldMkLst>
      </pc:sldChg>
      <pc:sldChg chg="del">
        <pc:chgData name="Michaelsen, Børje" userId="c36523e3-11ed-4011-9a41-1983019c0634" providerId="ADAL" clId="{52F6C8CF-E4D4-4F21-A282-833AE3AF7EEB}" dt="2025-02-03T11:10:56.539" v="15" actId="47"/>
        <pc:sldMkLst>
          <pc:docMk/>
          <pc:sldMk cId="559240798" sldId="1093"/>
        </pc:sldMkLst>
      </pc:sldChg>
    </pc:docChg>
  </pc:docChgLst>
  <pc:docChgLst>
    <pc:chgData name="Michaelsen, Børje" userId="c36523e3-11ed-4011-9a41-1983019c0634" providerId="ADAL" clId="{73BA8922-C9E9-40B7-A481-6D61388D8EF4}"/>
    <pc:docChg chg="undo custSel addSld delSld modSld">
      <pc:chgData name="Michaelsen, Børje" userId="c36523e3-11ed-4011-9a41-1983019c0634" providerId="ADAL" clId="{73BA8922-C9E9-40B7-A481-6D61388D8EF4}" dt="2023-10-10T08:10:27.981" v="1265" actId="1076"/>
      <pc:docMkLst>
        <pc:docMk/>
      </pc:docMkLst>
      <pc:sldChg chg="modSp mod">
        <pc:chgData name="Michaelsen, Børje" userId="c36523e3-11ed-4011-9a41-1983019c0634" providerId="ADAL" clId="{73BA8922-C9E9-40B7-A481-6D61388D8EF4}" dt="2023-09-15T10:31:14.592" v="431" actId="962"/>
        <pc:sldMkLst>
          <pc:docMk/>
          <pc:sldMk cId="1115595437" sldId="256"/>
        </pc:sldMkLst>
      </pc:sldChg>
      <pc:sldChg chg="modSp mod modNotesTx">
        <pc:chgData name="Michaelsen, Børje" userId="c36523e3-11ed-4011-9a41-1983019c0634" providerId="ADAL" clId="{73BA8922-C9E9-40B7-A481-6D61388D8EF4}" dt="2023-09-15T10:44:03.578" v="692"/>
        <pc:sldMkLst>
          <pc:docMk/>
          <pc:sldMk cId="1380386693" sldId="260"/>
        </pc:sldMkLst>
      </pc:sldChg>
      <pc:sldChg chg="modSp mod">
        <pc:chgData name="Michaelsen, Børje" userId="c36523e3-11ed-4011-9a41-1983019c0634" providerId="ADAL" clId="{73BA8922-C9E9-40B7-A481-6D61388D8EF4}" dt="2023-09-15T10:36:46.079" v="590" actId="962"/>
        <pc:sldMkLst>
          <pc:docMk/>
          <pc:sldMk cId="1502201355" sldId="262"/>
        </pc:sldMkLst>
      </pc:sldChg>
      <pc:sldChg chg="modSp mod">
        <pc:chgData name="Michaelsen, Børje" userId="c36523e3-11ed-4011-9a41-1983019c0634" providerId="ADAL" clId="{73BA8922-C9E9-40B7-A481-6D61388D8EF4}" dt="2023-09-15T10:39:49.904" v="637" actId="962"/>
        <pc:sldMkLst>
          <pc:docMk/>
          <pc:sldMk cId="445425979" sldId="264"/>
        </pc:sldMkLst>
      </pc:sldChg>
      <pc:sldChg chg="modSp mod">
        <pc:chgData name="Michaelsen, Børje" userId="c36523e3-11ed-4011-9a41-1983019c0634" providerId="ADAL" clId="{73BA8922-C9E9-40B7-A481-6D61388D8EF4}" dt="2023-09-15T10:34:31.551" v="531" actId="962"/>
        <pc:sldMkLst>
          <pc:docMk/>
          <pc:sldMk cId="2441531406" sldId="267"/>
        </pc:sldMkLst>
      </pc:sldChg>
      <pc:sldChg chg="modSp mod">
        <pc:chgData name="Michaelsen, Børje" userId="c36523e3-11ed-4011-9a41-1983019c0634" providerId="ADAL" clId="{73BA8922-C9E9-40B7-A481-6D61388D8EF4}" dt="2023-09-15T10:48:47.332" v="776"/>
        <pc:sldMkLst>
          <pc:docMk/>
          <pc:sldMk cId="394652420" sldId="268"/>
        </pc:sldMkLst>
      </pc:sldChg>
      <pc:sldChg chg="addSp delSp modSp mod modNotesTx">
        <pc:chgData name="Michaelsen, Børje" userId="c36523e3-11ed-4011-9a41-1983019c0634" providerId="ADAL" clId="{73BA8922-C9E9-40B7-A481-6D61388D8EF4}" dt="2023-09-15T10:49:01.842" v="782" actId="962"/>
        <pc:sldMkLst>
          <pc:docMk/>
          <pc:sldMk cId="1763573476" sldId="269"/>
        </pc:sldMkLst>
      </pc:sldChg>
      <pc:sldChg chg="addSp delSp modSp mod">
        <pc:chgData name="Michaelsen, Børje" userId="c36523e3-11ed-4011-9a41-1983019c0634" providerId="ADAL" clId="{73BA8922-C9E9-40B7-A481-6D61388D8EF4}" dt="2023-09-15T10:43:10.791" v="681" actId="12385"/>
        <pc:sldMkLst>
          <pc:docMk/>
          <pc:sldMk cId="1348694183" sldId="272"/>
        </pc:sldMkLst>
      </pc:sldChg>
      <pc:sldChg chg="modSp mod">
        <pc:chgData name="Michaelsen, Børje" userId="c36523e3-11ed-4011-9a41-1983019c0634" providerId="ADAL" clId="{73BA8922-C9E9-40B7-A481-6D61388D8EF4}" dt="2023-09-22T07:09:15.777" v="820" actId="962"/>
        <pc:sldMkLst>
          <pc:docMk/>
          <pc:sldMk cId="2044844844" sldId="273"/>
        </pc:sldMkLst>
      </pc:sldChg>
      <pc:sldChg chg="addSp modSp mod">
        <pc:chgData name="Michaelsen, Børje" userId="c36523e3-11ed-4011-9a41-1983019c0634" providerId="ADAL" clId="{73BA8922-C9E9-40B7-A481-6D61388D8EF4}" dt="2023-09-29T12:54:19.037" v="1130"/>
        <pc:sldMkLst>
          <pc:docMk/>
          <pc:sldMk cId="340623003" sldId="274"/>
        </pc:sldMkLst>
      </pc:sldChg>
      <pc:sldChg chg="addSp delSp modSp mod modNotesTx">
        <pc:chgData name="Michaelsen, Børje" userId="c36523e3-11ed-4011-9a41-1983019c0634" providerId="ADAL" clId="{73BA8922-C9E9-40B7-A481-6D61388D8EF4}" dt="2023-09-15T10:48:16.157" v="772"/>
        <pc:sldMkLst>
          <pc:docMk/>
          <pc:sldMk cId="4110371661" sldId="275"/>
        </pc:sldMkLst>
      </pc:sldChg>
      <pc:sldChg chg="addSp delSp modSp mod">
        <pc:chgData name="Michaelsen, Børje" userId="c36523e3-11ed-4011-9a41-1983019c0634" providerId="ADAL" clId="{73BA8922-C9E9-40B7-A481-6D61388D8EF4}" dt="2023-09-15T10:48:00.219" v="769"/>
        <pc:sldMkLst>
          <pc:docMk/>
          <pc:sldMk cId="768537486" sldId="276"/>
        </pc:sldMkLst>
      </pc:sldChg>
      <pc:sldChg chg="del modNotesTx">
        <pc:chgData name="Michaelsen, Børje" userId="c36523e3-11ed-4011-9a41-1983019c0634" providerId="ADAL" clId="{73BA8922-C9E9-40B7-A481-6D61388D8EF4}" dt="2023-08-29T13:40:18.070" v="139" actId="47"/>
        <pc:sldMkLst>
          <pc:docMk/>
          <pc:sldMk cId="1321071006" sldId="278"/>
        </pc:sldMkLst>
      </pc:sldChg>
      <pc:sldChg chg="addSp delSp modSp mod">
        <pc:chgData name="Michaelsen, Børje" userId="c36523e3-11ed-4011-9a41-1983019c0634" providerId="ADAL" clId="{73BA8922-C9E9-40B7-A481-6D61388D8EF4}" dt="2023-09-29T12:54:40.305" v="1132"/>
        <pc:sldMkLst>
          <pc:docMk/>
          <pc:sldMk cId="662108869" sldId="279"/>
        </pc:sldMkLst>
      </pc:sldChg>
      <pc:sldChg chg="addSp delSp modSp mod modNotesTx">
        <pc:chgData name="Michaelsen, Børje" userId="c36523e3-11ed-4011-9a41-1983019c0634" providerId="ADAL" clId="{73BA8922-C9E9-40B7-A481-6D61388D8EF4}" dt="2023-09-21T10:26:02.933" v="818" actId="20577"/>
        <pc:sldMkLst>
          <pc:docMk/>
          <pc:sldMk cId="4206418978" sldId="283"/>
        </pc:sldMkLst>
      </pc:sldChg>
      <pc:sldChg chg="addSp delSp modSp mod modNotesTx">
        <pc:chgData name="Michaelsen, Børje" userId="c36523e3-11ed-4011-9a41-1983019c0634" providerId="ADAL" clId="{73BA8922-C9E9-40B7-A481-6D61388D8EF4}" dt="2023-09-29T12:54:29.826" v="1131"/>
        <pc:sldMkLst>
          <pc:docMk/>
          <pc:sldMk cId="3156779651" sldId="284"/>
        </pc:sldMkLst>
      </pc:sldChg>
      <pc:sldChg chg="addSp delSp modSp mod">
        <pc:chgData name="Michaelsen, Børje" userId="c36523e3-11ed-4011-9a41-1983019c0634" providerId="ADAL" clId="{73BA8922-C9E9-40B7-A481-6D61388D8EF4}" dt="2023-09-25T11:39:15.884" v="916"/>
        <pc:sldMkLst>
          <pc:docMk/>
          <pc:sldMk cId="4268334138" sldId="285"/>
        </pc:sldMkLst>
      </pc:sldChg>
      <pc:sldChg chg="addSp delSp modSp del mod">
        <pc:chgData name="Michaelsen, Børje" userId="c36523e3-11ed-4011-9a41-1983019c0634" providerId="ADAL" clId="{73BA8922-C9E9-40B7-A481-6D61388D8EF4}" dt="2023-10-10T08:04:22.940" v="1174" actId="47"/>
        <pc:sldMkLst>
          <pc:docMk/>
          <pc:sldMk cId="2226705274" sldId="286"/>
        </pc:sldMkLst>
      </pc:sldChg>
      <pc:sldChg chg="addSp delSp modSp mod">
        <pc:chgData name="Michaelsen, Børje" userId="c36523e3-11ed-4011-9a41-1983019c0634" providerId="ADAL" clId="{73BA8922-C9E9-40B7-A481-6D61388D8EF4}" dt="2023-09-22T09:28:27.101" v="883"/>
        <pc:sldMkLst>
          <pc:docMk/>
          <pc:sldMk cId="2154520298" sldId="287"/>
        </pc:sldMkLst>
      </pc:sldChg>
      <pc:sldChg chg="addSp delSp modSp mod">
        <pc:chgData name="Michaelsen, Børje" userId="c36523e3-11ed-4011-9a41-1983019c0634" providerId="ADAL" clId="{73BA8922-C9E9-40B7-A481-6D61388D8EF4}" dt="2023-09-29T12:54:59.159" v="1161" actId="1035"/>
        <pc:sldMkLst>
          <pc:docMk/>
          <pc:sldMk cId="1736272724" sldId="289"/>
        </pc:sldMkLst>
      </pc:sldChg>
      <pc:sldChg chg="addSp delSp modSp mod">
        <pc:chgData name="Michaelsen, Børje" userId="c36523e3-11ed-4011-9a41-1983019c0634" providerId="ADAL" clId="{73BA8922-C9E9-40B7-A481-6D61388D8EF4}" dt="2023-09-15T10:45:19.690" v="722" actId="1076"/>
        <pc:sldMkLst>
          <pc:docMk/>
          <pc:sldMk cId="3663715429" sldId="292"/>
        </pc:sldMkLst>
      </pc:sldChg>
      <pc:sldChg chg="addSp delSp modSp mod">
        <pc:chgData name="Michaelsen, Børje" userId="c36523e3-11ed-4011-9a41-1983019c0634" providerId="ADAL" clId="{73BA8922-C9E9-40B7-A481-6D61388D8EF4}" dt="2023-09-15T10:46:49.626" v="756"/>
        <pc:sldMkLst>
          <pc:docMk/>
          <pc:sldMk cId="2387024631" sldId="293"/>
        </pc:sldMkLst>
      </pc:sldChg>
      <pc:sldChg chg="addSp delSp modSp mod">
        <pc:chgData name="Michaelsen, Børje" userId="c36523e3-11ed-4011-9a41-1983019c0634" providerId="ADAL" clId="{73BA8922-C9E9-40B7-A481-6D61388D8EF4}" dt="2023-09-15T10:48:25.747" v="773"/>
        <pc:sldMkLst>
          <pc:docMk/>
          <pc:sldMk cId="4258624377" sldId="294"/>
        </pc:sldMkLst>
      </pc:sldChg>
      <pc:sldChg chg="delSp modSp add mod modNotesTx">
        <pc:chgData name="Michaelsen, Børje" userId="c36523e3-11ed-4011-9a41-1983019c0634" providerId="ADAL" clId="{73BA8922-C9E9-40B7-A481-6D61388D8EF4}" dt="2023-09-15T10:49:32.858" v="794"/>
        <pc:sldMkLst>
          <pc:docMk/>
          <pc:sldMk cId="559240798" sldId="1093"/>
        </pc:sldMkLst>
      </pc:sldChg>
      <pc:sldChg chg="addSp delSp modSp mod">
        <pc:chgData name="Michaelsen, Børje" userId="c36523e3-11ed-4011-9a41-1983019c0634" providerId="ADAL" clId="{73BA8922-C9E9-40B7-A481-6D61388D8EF4}" dt="2023-09-29T12:55:51.352" v="1170" actId="14100"/>
        <pc:sldMkLst>
          <pc:docMk/>
          <pc:sldMk cId="1620681685" sldId="1096"/>
        </pc:sldMkLst>
      </pc:sldChg>
      <pc:sldChg chg="addSp delSp modSp add mod">
        <pc:chgData name="Michaelsen, Børje" userId="c36523e3-11ed-4011-9a41-1983019c0634" providerId="ADAL" clId="{73BA8922-C9E9-40B7-A481-6D61388D8EF4}" dt="2023-10-10T08:10:27.981" v="1265" actId="1076"/>
        <pc:sldMkLst>
          <pc:docMk/>
          <pc:sldMk cId="1610994730" sldId="1097"/>
        </pc:sldMkLst>
      </pc:sldChg>
    </pc:docChg>
  </pc:docChgLst>
  <pc:docChgLst>
    <pc:chgData name="Michaelsen, Børje" userId="c36523e3-11ed-4011-9a41-1983019c0634" providerId="ADAL" clId="{701E4692-CD90-40EB-86C2-E2B4A462E99A}"/>
    <pc:docChg chg="custSel modSld">
      <pc:chgData name="Michaelsen, Børje" userId="c36523e3-11ed-4011-9a41-1983019c0634" providerId="ADAL" clId="{701E4692-CD90-40EB-86C2-E2B4A462E99A}" dt="2024-12-16T09:44:10.264" v="14" actId="1076"/>
      <pc:docMkLst>
        <pc:docMk/>
      </pc:docMkLst>
      <pc:sldChg chg="addSp delSp modSp mod modNotesTx">
        <pc:chgData name="Michaelsen, Børje" userId="c36523e3-11ed-4011-9a41-1983019c0634" providerId="ADAL" clId="{701E4692-CD90-40EB-86C2-E2B4A462E99A}" dt="2024-12-16T09:44:10.264" v="14" actId="1076"/>
        <pc:sldMkLst>
          <pc:docMk/>
          <pc:sldMk cId="4206418978" sldId="283"/>
        </pc:sldMkLst>
      </pc:sldChg>
    </pc:docChg>
  </pc:docChgLst>
  <pc:docChgLst>
    <pc:chgData name="Michaelsen, Børje" userId="c36523e3-11ed-4011-9a41-1983019c0634" providerId="ADAL" clId="{E3F0AE62-5A20-4AB0-A54A-094A717BFC20}"/>
    <pc:docChg chg="custSel modSld">
      <pc:chgData name="Michaelsen, Børje" userId="c36523e3-11ed-4011-9a41-1983019c0634" providerId="ADAL" clId="{E3F0AE62-5A20-4AB0-A54A-094A717BFC20}" dt="2024-09-20T08:48:40.546" v="37" actId="20577"/>
      <pc:docMkLst>
        <pc:docMk/>
      </pc:docMkLst>
      <pc:sldChg chg="modSp">
        <pc:chgData name="Michaelsen, Børje" userId="c36523e3-11ed-4011-9a41-1983019c0634" providerId="ADAL" clId="{E3F0AE62-5A20-4AB0-A54A-094A717BFC20}" dt="2024-09-20T08:47:59.736" v="15" actId="962"/>
        <pc:sldMkLst>
          <pc:docMk/>
          <pc:sldMk cId="1763573476" sldId="269"/>
        </pc:sldMkLst>
      </pc:sldChg>
      <pc:sldChg chg="addSp delSp modSp mod">
        <pc:chgData name="Michaelsen, Børje" userId="c36523e3-11ed-4011-9a41-1983019c0634" providerId="ADAL" clId="{E3F0AE62-5A20-4AB0-A54A-094A717BFC20}" dt="2024-09-12T13:07:58.177" v="12" actId="962"/>
        <pc:sldMkLst>
          <pc:docMk/>
          <pc:sldMk cId="340623003" sldId="274"/>
        </pc:sldMkLst>
      </pc:sldChg>
      <pc:sldChg chg="modSp mod">
        <pc:chgData name="Michaelsen, Børje" userId="c36523e3-11ed-4011-9a41-1983019c0634" providerId="ADAL" clId="{E3F0AE62-5A20-4AB0-A54A-094A717BFC20}" dt="2024-09-20T08:47:46.013" v="13" actId="13238"/>
        <pc:sldMkLst>
          <pc:docMk/>
          <pc:sldMk cId="2387024631" sldId="293"/>
        </pc:sldMkLst>
      </pc:sldChg>
      <pc:sldChg chg="modSp mod">
        <pc:chgData name="Michaelsen, Børje" userId="c36523e3-11ed-4011-9a41-1983019c0634" providerId="ADAL" clId="{E3F0AE62-5A20-4AB0-A54A-094A717BFC20}" dt="2024-09-20T08:48:32.207" v="21" actId="962"/>
        <pc:sldMkLst>
          <pc:docMk/>
          <pc:sldMk cId="559240798" sldId="1093"/>
        </pc:sldMkLst>
      </pc:sldChg>
      <pc:sldChg chg="modNotesTx">
        <pc:chgData name="Michaelsen, Børje" userId="c36523e3-11ed-4011-9a41-1983019c0634" providerId="ADAL" clId="{E3F0AE62-5A20-4AB0-A54A-094A717BFC20}" dt="2024-09-20T08:48:40.546" v="37" actId="20577"/>
        <pc:sldMkLst>
          <pc:docMk/>
          <pc:sldMk cId="1620681685" sldId="10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3</c:v>
                </c:pt>
                <c:pt idx="1">
                  <c:v>3</c:v>
                </c:pt>
                <c:pt idx="2">
                  <c:v>6</c:v>
                </c:pt>
                <c:pt idx="3">
                  <c:v>6</c:v>
                </c:pt>
                <c:pt idx="4">
                  <c:v>7</c:v>
                </c:pt>
                <c:pt idx="5">
                  <c:v>8</c:v>
                </c:pt>
              </c:numCache>
            </c:numRef>
          </c:val>
          <c:extLst>
            <c:ext xmlns:c16="http://schemas.microsoft.com/office/drawing/2014/chart" uri="{C3380CC4-5D6E-409C-BE32-E72D297353CC}">
              <c16:uniqueId val="{00000000-6A27-4975-A910-6FADCCE884AC}"/>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6A27-4975-A910-6FADCCE884AC}"/>
                </c:ext>
              </c:extLst>
            </c:dLbl>
            <c:dLbl>
              <c:idx val="1"/>
              <c:delete val="1"/>
              <c:extLst>
                <c:ext xmlns:c15="http://schemas.microsoft.com/office/drawing/2012/chart" uri="{CE6537A1-D6FC-4f65-9D91-7224C49458BB}"/>
                <c:ext xmlns:c16="http://schemas.microsoft.com/office/drawing/2014/chart" uri="{C3380CC4-5D6E-409C-BE32-E72D297353CC}">
                  <c16:uniqueId val="{00000006-6A27-4975-A910-6FADCCE884AC}"/>
                </c:ext>
              </c:extLst>
            </c:dLbl>
            <c:dLbl>
              <c:idx val="2"/>
              <c:delete val="1"/>
              <c:extLst>
                <c:ext xmlns:c15="http://schemas.microsoft.com/office/drawing/2012/chart" uri="{CE6537A1-D6FC-4f65-9D91-7224C49458BB}"/>
                <c:ext xmlns:c16="http://schemas.microsoft.com/office/drawing/2014/chart" uri="{C3380CC4-5D6E-409C-BE32-E72D297353CC}">
                  <c16:uniqueId val="{00000008-6A27-4975-A910-6FADCCE884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0</c:v>
                </c:pt>
                <c:pt idx="1">
                  <c:v>0</c:v>
                </c:pt>
                <c:pt idx="2">
                  <c:v>0</c:v>
                </c:pt>
                <c:pt idx="3">
                  <c:v>0</c:v>
                </c:pt>
                <c:pt idx="4">
                  <c:v>4</c:v>
                </c:pt>
                <c:pt idx="5">
                  <c:v>8</c:v>
                </c:pt>
              </c:numCache>
            </c:numRef>
          </c:val>
          <c:extLst>
            <c:ext xmlns:c16="http://schemas.microsoft.com/office/drawing/2014/chart" uri="{C3380CC4-5D6E-409C-BE32-E72D297353CC}">
              <c16:uniqueId val="{00000001-6A27-4975-A910-6FADCCE884AC}"/>
            </c:ext>
          </c:extLst>
        </c:ser>
        <c:ser>
          <c:idx val="2"/>
          <c:order val="2"/>
          <c:tx>
            <c:strRef>
              <c:f>'Bolig pivot'!$S$32</c:f>
              <c:strCache>
                <c:ptCount val="1"/>
                <c:pt idx="0">
                  <c:v>Leilighetsbygg</c:v>
                </c:pt>
              </c:strCache>
            </c:strRef>
          </c:tx>
          <c:spPr>
            <a:solidFill>
              <a:schemeClr val="accent3"/>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6A27-4975-A910-6FADCCE884AC}"/>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6A27-4975-A910-6FADCCE884AC}"/>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0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80.400000000000006</c:v>
                </c:pt>
                <c:pt idx="1">
                  <c:v>86.4</c:v>
                </c:pt>
                <c:pt idx="2">
                  <c:v>58.8</c:v>
                </c:pt>
              </c:numCache>
            </c:numRef>
          </c:val>
          <c:extLst>
            <c:ext xmlns:c16="http://schemas.microsoft.com/office/drawing/2014/chart" uri="{C3380CC4-5D6E-409C-BE32-E72D297353CC}">
              <c16:uniqueId val="{00000000-7138-4694-BA85-CB41DBCA4953}"/>
            </c:ext>
          </c:extLst>
        </c:ser>
        <c:ser>
          <c:idx val="1"/>
          <c:order val="1"/>
          <c:tx>
            <c:strRef>
              <c:f>Pivot!$C$3:$C$4</c:f>
              <c:strCache>
                <c:ptCount val="1"/>
                <c:pt idx="0">
                  <c:v>2022</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7138-4694-BA85-CB41DBCA4953}"/>
                </c:ext>
              </c:extLst>
            </c:dLbl>
            <c:dLbl>
              <c:idx val="3"/>
              <c:delete val="1"/>
              <c:extLst>
                <c:ext xmlns:c15="http://schemas.microsoft.com/office/drawing/2012/chart" uri="{CE6537A1-D6FC-4f65-9D91-7224C49458BB}"/>
                <c:ext xmlns:c16="http://schemas.microsoft.com/office/drawing/2014/chart" uri="{C3380CC4-5D6E-409C-BE32-E72D297353CC}">
                  <c16:uniqueId val="{00000005-7138-4694-BA85-CB41DBCA49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80.5</c:v>
                </c:pt>
                <c:pt idx="1">
                  <c:v>84.6</c:v>
                </c:pt>
                <c:pt idx="2">
                  <c:v>0</c:v>
                </c:pt>
                <c:pt idx="3">
                  <c:v>0</c:v>
                </c:pt>
              </c:numCache>
            </c:numRef>
          </c:val>
          <c:extLst>
            <c:ext xmlns:c16="http://schemas.microsoft.com/office/drawing/2014/chart" uri="{C3380CC4-5D6E-409C-BE32-E72D297353CC}">
              <c16:uniqueId val="{00000001-7138-4694-BA85-CB41DBCA4953}"/>
            </c:ext>
          </c:extLst>
        </c:ser>
        <c:ser>
          <c:idx val="2"/>
          <c:order val="2"/>
          <c:tx>
            <c:strRef>
              <c:f>Pivot!$D$3:$D$4</c:f>
              <c:strCache>
                <c:ptCount val="1"/>
                <c:pt idx="0">
                  <c:v>2023</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7138-4694-BA85-CB41DBCA49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81.8</c:v>
                </c:pt>
                <c:pt idx="1">
                  <c:v>85.9</c:v>
                </c:pt>
                <c:pt idx="2">
                  <c:v>37.5</c:v>
                </c:pt>
                <c:pt idx="3">
                  <c:v>0</c:v>
                </c:pt>
              </c:numCache>
            </c:numRef>
          </c:val>
          <c:extLst>
            <c:ext xmlns:c16="http://schemas.microsoft.com/office/drawing/2014/chart" uri="{C3380CC4-5D6E-409C-BE32-E72D297353CC}">
              <c16:uniqueId val="{00000002-7138-4694-BA85-CB41DBCA4953}"/>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78.3</c:v>
                </c:pt>
                <c:pt idx="1">
                  <c:v>86</c:v>
                </c:pt>
                <c:pt idx="2">
                  <c:v>39</c:v>
                </c:pt>
                <c:pt idx="3">
                  <c:v>42.3</c:v>
                </c:pt>
              </c:numCache>
            </c:numRef>
          </c:val>
          <c:extLst>
            <c:ext xmlns:c16="http://schemas.microsoft.com/office/drawing/2014/chart" uri="{C3380CC4-5D6E-409C-BE32-E72D297353CC}">
              <c16:uniqueId val="{00000003-7138-4694-BA85-CB41DBCA4953}"/>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6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3"/>
          </a:solidFill>
          <a:ln>
            <a:noFill/>
          </a:ln>
          <a:effectLst/>
        </c:spPr>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3"/>
          </a:solidFill>
          <a:ln>
            <a:noFill/>
          </a:ln>
          <a:effectLst/>
        </c:spPr>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3"/>
          </a:solidFill>
          <a:ln>
            <a:noFill/>
          </a:ln>
          <a:effectLst/>
        </c:spPr>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3"/>
          </a:solidFill>
          <a:ln>
            <a:noFill/>
          </a:ln>
          <a:effectLst/>
        </c:spPr>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spPr>
          <a:solidFill>
            <a:schemeClr val="accent3"/>
          </a:solidFill>
          <a:ln>
            <a:noFill/>
          </a:ln>
          <a:effectLst/>
        </c:spPr>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3"/>
          </a:solidFill>
          <a:ln>
            <a:noFill/>
          </a:ln>
          <a:effectLst/>
        </c:spPr>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3"/>
          </a:solidFill>
          <a:ln>
            <a:noFill/>
          </a:ln>
          <a:effectLst/>
        </c:spPr>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3"/>
          </a:solidFill>
          <a:ln>
            <a:noFill/>
          </a:ln>
          <a:effectLst/>
        </c:spPr>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3"/>
          </a:solidFill>
          <a:ln>
            <a:noFill/>
          </a:ln>
          <a:effectLst/>
        </c:spPr>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3"/>
          </a:solidFill>
          <a:ln>
            <a:noFill/>
          </a:ln>
          <a:effectLst/>
        </c:spPr>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2A3E-4030-A97C-691C0650003D}"/>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2A3E-4030-A97C-691C0650003D}"/>
            </c:ext>
          </c:extLst>
        </c:ser>
        <c:ser>
          <c:idx val="2"/>
          <c:order val="2"/>
          <c:tx>
            <c:strRef>
              <c:f>Pivot_BRUK_DENNE!$D$3:$D$4</c:f>
              <c:strCache>
                <c:ptCount val="1"/>
                <c:pt idx="0">
                  <c:v>Hægebostad</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2A3E-4030-A97C-691C0650003D}"/>
              </c:ext>
            </c:extLst>
          </c:dPt>
          <c:dPt>
            <c:idx val="1"/>
            <c:invertIfNegative val="0"/>
            <c:bubble3D val="0"/>
            <c:extLst>
              <c:ext xmlns:c16="http://schemas.microsoft.com/office/drawing/2014/chart" uri="{C3380CC4-5D6E-409C-BE32-E72D297353CC}">
                <c16:uniqueId val="{00000003-2A3E-4030-A97C-691C0650003D}"/>
              </c:ext>
            </c:extLst>
          </c:dPt>
          <c:dPt>
            <c:idx val="2"/>
            <c:invertIfNegative val="0"/>
            <c:bubble3D val="0"/>
            <c:extLst>
              <c:ext xmlns:c16="http://schemas.microsoft.com/office/drawing/2014/chart" uri="{C3380CC4-5D6E-409C-BE32-E72D297353CC}">
                <c16:uniqueId val="{00000004-2A3E-4030-A97C-691C0650003D}"/>
              </c:ext>
            </c:extLst>
          </c:dPt>
          <c:dPt>
            <c:idx val="3"/>
            <c:invertIfNegative val="0"/>
            <c:bubble3D val="0"/>
            <c:extLst>
              <c:ext xmlns:c16="http://schemas.microsoft.com/office/drawing/2014/chart" uri="{C3380CC4-5D6E-409C-BE32-E72D297353CC}">
                <c16:uniqueId val="{00000005-2A3E-4030-A97C-691C0650003D}"/>
              </c:ext>
            </c:extLst>
          </c:dPt>
          <c:dPt>
            <c:idx val="4"/>
            <c:invertIfNegative val="0"/>
            <c:bubble3D val="0"/>
            <c:extLst>
              <c:ext xmlns:c16="http://schemas.microsoft.com/office/drawing/2014/chart" uri="{C3380CC4-5D6E-409C-BE32-E72D297353CC}">
                <c16:uniqueId val="{00000006-2A3E-4030-A97C-691C0650003D}"/>
              </c:ext>
            </c:extLst>
          </c:dPt>
          <c:dPt>
            <c:idx val="5"/>
            <c:invertIfNegative val="0"/>
            <c:bubble3D val="0"/>
            <c:extLst>
              <c:ext xmlns:c16="http://schemas.microsoft.com/office/drawing/2014/chart" uri="{C3380CC4-5D6E-409C-BE32-E72D297353CC}">
                <c16:uniqueId val="{00000007-2A3E-4030-A97C-691C0650003D}"/>
              </c:ext>
            </c:extLst>
          </c:dPt>
          <c:dPt>
            <c:idx val="6"/>
            <c:invertIfNegative val="0"/>
            <c:bubble3D val="0"/>
            <c:extLst>
              <c:ext xmlns:c16="http://schemas.microsoft.com/office/drawing/2014/chart" uri="{C3380CC4-5D6E-409C-BE32-E72D297353CC}">
                <c16:uniqueId val="{00000008-2A3E-4030-A97C-691C0650003D}"/>
              </c:ext>
            </c:extLst>
          </c:dPt>
          <c:dPt>
            <c:idx val="7"/>
            <c:invertIfNegative val="0"/>
            <c:bubble3D val="0"/>
            <c:extLst>
              <c:ext xmlns:c16="http://schemas.microsoft.com/office/drawing/2014/chart" uri="{C3380CC4-5D6E-409C-BE32-E72D297353CC}">
                <c16:uniqueId val="{00000009-2A3E-4030-A97C-691C0650003D}"/>
              </c:ext>
            </c:extLst>
          </c:dPt>
          <c:dPt>
            <c:idx val="8"/>
            <c:invertIfNegative val="0"/>
            <c:bubble3D val="0"/>
            <c:extLst>
              <c:ext xmlns:c16="http://schemas.microsoft.com/office/drawing/2014/chart" uri="{C3380CC4-5D6E-409C-BE32-E72D297353CC}">
                <c16:uniqueId val="{0000000A-2A3E-4030-A97C-691C0650003D}"/>
              </c:ext>
            </c:extLst>
          </c:dPt>
          <c:dPt>
            <c:idx val="9"/>
            <c:invertIfNegative val="0"/>
            <c:bubble3D val="0"/>
            <c:extLst>
              <c:ext xmlns:c16="http://schemas.microsoft.com/office/drawing/2014/chart" uri="{C3380CC4-5D6E-409C-BE32-E72D297353CC}">
                <c16:uniqueId val="{0000000B-2A3E-4030-A97C-691C0650003D}"/>
              </c:ext>
            </c:extLst>
          </c:dPt>
          <c:dPt>
            <c:idx val="10"/>
            <c:invertIfNegative val="0"/>
            <c:bubble3D val="0"/>
            <c:extLst>
              <c:ext xmlns:c16="http://schemas.microsoft.com/office/drawing/2014/chart" uri="{C3380CC4-5D6E-409C-BE32-E72D297353CC}">
                <c16:uniqueId val="{0000000C-2A3E-4030-A97C-691C0650003D}"/>
              </c:ext>
            </c:extLst>
          </c:dPt>
          <c:dLbls>
            <c:dLbl>
              <c:idx val="0"/>
              <c:layout>
                <c:manualLayout>
                  <c:x val="1.7206902874301436E-2"/>
                  <c:y val="5.7249164139663994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layout>
                    <c:manualLayout>
                      <c:w val="4.6781743353136659E-2"/>
                      <c:h val="4.9649450295329058E-2"/>
                    </c:manualLayout>
                  </c15:layout>
                </c:ext>
                <c:ext xmlns:c16="http://schemas.microsoft.com/office/drawing/2014/chart" uri="{C3380CC4-5D6E-409C-BE32-E72D297353CC}">
                  <c16:uniqueId val="{00000002-2A3E-4030-A97C-691C0650003D}"/>
                </c:ext>
              </c:extLst>
            </c:dLbl>
            <c:dLbl>
              <c:idx val="1"/>
              <c:layout>
                <c:manualLayout>
                  <c:x val="9.0374587134388566E-3"/>
                  <c:y val="-3.991664161077133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3E-4030-A97C-691C0650003D}"/>
                </c:ext>
              </c:extLst>
            </c:dLbl>
            <c:dLbl>
              <c:idx val="2"/>
              <c:layout>
                <c:manualLayout>
                  <c:x val="9.0375045765709698E-3"/>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3E-4030-A97C-691C0650003D}"/>
                </c:ext>
              </c:extLst>
            </c:dLbl>
            <c:dLbl>
              <c:idx val="3"/>
              <c:layout>
                <c:manualLayout>
                  <c:x val="1.50625076276182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3E-4030-A97C-691C0650003D}"/>
                </c:ext>
              </c:extLst>
            </c:dLbl>
            <c:dLbl>
              <c:idx val="4"/>
              <c:layout>
                <c:manualLayout>
                  <c:x val="1.65687583903800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3E-4030-A97C-691C0650003D}"/>
                </c:ext>
              </c:extLst>
            </c:dLbl>
            <c:dLbl>
              <c:idx val="5"/>
              <c:layout>
                <c:manualLayout>
                  <c:x val="1.05437553393327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3E-4030-A97C-691C0650003D}"/>
                </c:ext>
              </c:extLst>
            </c:dLbl>
            <c:dLbl>
              <c:idx val="6"/>
              <c:layout>
                <c:manualLayout>
                  <c:x val="1.50625076276181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3E-4030-A97C-691C0650003D}"/>
                </c:ext>
              </c:extLst>
            </c:dLbl>
            <c:dLbl>
              <c:idx val="7"/>
              <c:layout>
                <c:manualLayout>
                  <c:x val="1.35562568648563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3E-4030-A97C-691C0650003D}"/>
                </c:ext>
              </c:extLst>
            </c:dLbl>
            <c:dLbl>
              <c:idx val="8"/>
              <c:layout>
                <c:manualLayout>
                  <c:x val="1.0543755339332798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3E-4030-A97C-691C0650003D}"/>
                </c:ext>
              </c:extLst>
            </c:dLbl>
            <c:dLbl>
              <c:idx val="9"/>
              <c:layout>
                <c:manualLayout>
                  <c:x val="1.3556256864856564E-2"/>
                  <c:y val="-6.5231555328301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3E-4030-A97C-691C0650003D}"/>
                </c:ext>
              </c:extLst>
            </c:dLbl>
            <c:dLbl>
              <c:idx val="10"/>
              <c:layout>
                <c:manualLayout>
                  <c:x val="1.2900859938817299E-2"/>
                  <c:y val="-5.24777942334020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A3E-4030-A97C-691C0650003D}"/>
                </c:ext>
              </c:extLst>
            </c:dLbl>
            <c:dLbl>
              <c:idx val="11"/>
              <c:layout>
                <c:manualLayout>
                  <c:x val="1.1288252446465122E-2"/>
                  <c:y val="5.7249164139663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3E-4030-A97C-691C065000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7.400000000000001E-2</c:v>
                </c:pt>
                <c:pt idx="1">
                  <c:v>7.8E-2</c:v>
                </c:pt>
                <c:pt idx="2">
                  <c:v>6.9000000000000006E-2</c:v>
                </c:pt>
                <c:pt idx="3">
                  <c:v>7.0999999999999994E-2</c:v>
                </c:pt>
                <c:pt idx="4">
                  <c:v>7.5999999999999998E-2</c:v>
                </c:pt>
                <c:pt idx="5">
                  <c:v>8.6999999999999994E-2</c:v>
                </c:pt>
                <c:pt idx="6">
                  <c:v>8.4000000000000005E-2</c:v>
                </c:pt>
                <c:pt idx="7">
                  <c:v>9.8000000000000004E-2</c:v>
                </c:pt>
                <c:pt idx="8">
                  <c:v>0.09</c:v>
                </c:pt>
                <c:pt idx="9">
                  <c:v>9.3000000000000013E-2</c:v>
                </c:pt>
                <c:pt idx="10">
                  <c:v>9.4E-2</c:v>
                </c:pt>
                <c:pt idx="11">
                  <c:v>7.3999999999999996E-2</c:v>
                </c:pt>
              </c:numCache>
            </c:numRef>
          </c:val>
          <c:extLst>
            <c:ext xmlns:c16="http://schemas.microsoft.com/office/drawing/2014/chart" uri="{C3380CC4-5D6E-409C-BE32-E72D297353CC}">
              <c16:uniqueId val="{0000000D-2A3E-4030-A97C-691C0650003D}"/>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5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5-åringer'!$A$5:$A$22</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strCache>
            </c:strRef>
          </c:cat>
          <c:val>
            <c:numRef>
              <c:f>'Tannhelse, 5-åringer'!$B$5:$B$22</c:f>
              <c:numCache>
                <c:formatCode>0.0</c:formatCode>
                <c:ptCount val="17"/>
                <c:pt idx="0">
                  <c:v>76</c:v>
                </c:pt>
                <c:pt idx="1">
                  <c:v>64</c:v>
                </c:pt>
                <c:pt idx="2">
                  <c:v>53</c:v>
                </c:pt>
                <c:pt idx="3">
                  <c:v>65</c:v>
                </c:pt>
                <c:pt idx="4">
                  <c:v>54</c:v>
                </c:pt>
                <c:pt idx="5">
                  <c:v>50</c:v>
                </c:pt>
                <c:pt idx="6">
                  <c:v>48</c:v>
                </c:pt>
                <c:pt idx="7">
                  <c:v>71</c:v>
                </c:pt>
                <c:pt idx="8">
                  <c:v>58</c:v>
                </c:pt>
                <c:pt idx="9">
                  <c:v>70</c:v>
                </c:pt>
                <c:pt idx="10">
                  <c:v>68</c:v>
                </c:pt>
                <c:pt idx="11">
                  <c:v>85</c:v>
                </c:pt>
                <c:pt idx="12">
                  <c:v>71</c:v>
                </c:pt>
                <c:pt idx="13">
                  <c:v>78</c:v>
                </c:pt>
                <c:pt idx="14">
                  <c:v>86</c:v>
                </c:pt>
                <c:pt idx="15">
                  <c:v>88</c:v>
                </c:pt>
                <c:pt idx="16">
                  <c:v>87.2</c:v>
                </c:pt>
              </c:numCache>
            </c:numRef>
          </c:val>
          <c:extLst>
            <c:ext xmlns:c16="http://schemas.microsoft.com/office/drawing/2014/chart" uri="{C3380CC4-5D6E-409C-BE32-E72D297353CC}">
              <c16:uniqueId val="{00000000-20EB-4AFD-AEBB-FC1C3FE63FC4}"/>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5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5-åringer'!$A$5:$A$22</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strCache>
            </c:strRef>
          </c:cat>
          <c:val>
            <c:numRef>
              <c:f>'Tannhelse, 5-åringer'!$B$5:$B$22</c:f>
              <c:numCache>
                <c:formatCode>0.0</c:formatCode>
                <c:ptCount val="17"/>
                <c:pt idx="0">
                  <c:v>0.7</c:v>
                </c:pt>
                <c:pt idx="1">
                  <c:v>1.4</c:v>
                </c:pt>
                <c:pt idx="2">
                  <c:v>2.6</c:v>
                </c:pt>
                <c:pt idx="3">
                  <c:v>1</c:v>
                </c:pt>
                <c:pt idx="4">
                  <c:v>1.5</c:v>
                </c:pt>
                <c:pt idx="5">
                  <c:v>1.4166666666666667</c:v>
                </c:pt>
                <c:pt idx="6">
                  <c:v>1.5217391304347827</c:v>
                </c:pt>
                <c:pt idx="7">
                  <c:v>0.90476190476190477</c:v>
                </c:pt>
                <c:pt idx="8">
                  <c:v>1.6842105263157894</c:v>
                </c:pt>
                <c:pt idx="9">
                  <c:v>1.1499999999999999</c:v>
                </c:pt>
                <c:pt idx="10">
                  <c:v>1.9</c:v>
                </c:pt>
                <c:pt idx="11">
                  <c:v>0.5</c:v>
                </c:pt>
                <c:pt idx="12">
                  <c:v>1.3</c:v>
                </c:pt>
                <c:pt idx="13">
                  <c:v>0.3</c:v>
                </c:pt>
                <c:pt idx="14">
                  <c:v>0.4</c:v>
                </c:pt>
                <c:pt idx="15">
                  <c:v>0.5</c:v>
                </c:pt>
              </c:numCache>
            </c:numRef>
          </c:val>
          <c:extLst>
            <c:ext xmlns:c16="http://schemas.microsoft.com/office/drawing/2014/chart" uri="{C3380CC4-5D6E-409C-BE32-E72D297353CC}">
              <c16:uniqueId val="{00000000-DDA8-47B7-9F4D-2D80CE9D0D4F}"/>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3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27</c:v>
                </c:pt>
                <c:pt idx="1">
                  <c:v>28</c:v>
                </c:pt>
                <c:pt idx="2">
                  <c:v>24</c:v>
                </c:pt>
                <c:pt idx="3">
                  <c:v>21</c:v>
                </c:pt>
                <c:pt idx="4">
                  <c:v>23</c:v>
                </c:pt>
                <c:pt idx="5">
                  <c:v>25</c:v>
                </c:pt>
                <c:pt idx="6">
                  <c:v>17</c:v>
                </c:pt>
                <c:pt idx="7">
                  <c:v>25</c:v>
                </c:pt>
                <c:pt idx="8">
                  <c:v>23</c:v>
                </c:pt>
                <c:pt idx="9">
                  <c:v>23</c:v>
                </c:pt>
                <c:pt idx="10">
                  <c:v>23</c:v>
                </c:pt>
                <c:pt idx="11">
                  <c:v>24</c:v>
                </c:pt>
                <c:pt idx="12">
                  <c:v>20</c:v>
                </c:pt>
                <c:pt idx="13">
                  <c:v>20</c:v>
                </c:pt>
                <c:pt idx="14">
                  <c:v>14</c:v>
                </c:pt>
                <c:pt idx="15">
                  <c:v>26</c:v>
                </c:pt>
                <c:pt idx="16">
                  <c:v>27</c:v>
                </c:pt>
                <c:pt idx="17">
                  <c:v>28</c:v>
                </c:pt>
                <c:pt idx="18">
                  <c:v>20</c:v>
                </c:pt>
                <c:pt idx="19">
                  <c:v>26</c:v>
                </c:pt>
                <c:pt idx="20">
                  <c:v>26</c:v>
                </c:pt>
                <c:pt idx="21">
                  <c:v>25</c:v>
                </c:pt>
                <c:pt idx="22">
                  <c:v>18</c:v>
                </c:pt>
              </c:numCache>
            </c:numRef>
          </c:val>
          <c:smooth val="0"/>
          <c:extLst>
            <c:ext xmlns:c16="http://schemas.microsoft.com/office/drawing/2014/chart" uri="{C3380CC4-5D6E-409C-BE32-E72D297353CC}">
              <c16:uniqueId val="{00000000-C30B-4467-A09D-871FC176D022}"/>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25"/>
  </c:pivotSource>
  <c:chart>
    <c:title>
      <c:tx>
        <c:strRef>
          <c:f>Pivot_2025!$B$1</c:f>
          <c:strCache>
            <c:ptCount val="1"/>
            <c:pt idx="0">
              <c:v>Hægebostad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15648.541123255105</c:v>
                </c:pt>
                <c:pt idx="1">
                  <c:v>15448.258893589889</c:v>
                </c:pt>
                <c:pt idx="2">
                  <c:v>15516.517382821738</c:v>
                </c:pt>
                <c:pt idx="3">
                  <c:v>16004.234406033629</c:v>
                </c:pt>
                <c:pt idx="4">
                  <c:v>15690.640660623081</c:v>
                </c:pt>
                <c:pt idx="5">
                  <c:v>15825.950223929718</c:v>
                </c:pt>
                <c:pt idx="6">
                  <c:v>16433.215306505597</c:v>
                </c:pt>
                <c:pt idx="7">
                  <c:v>16494.470404984691</c:v>
                </c:pt>
                <c:pt idx="8">
                  <c:v>16765.281588764854</c:v>
                </c:pt>
                <c:pt idx="9">
                  <c:v>17075.135679872237</c:v>
                </c:pt>
                <c:pt idx="10">
                  <c:v>17421.181626268706</c:v>
                </c:pt>
                <c:pt idx="11">
                  <c:v>16836.973164467086</c:v>
                </c:pt>
              </c:numCache>
            </c:numRef>
          </c:val>
          <c:smooth val="0"/>
          <c:extLst>
            <c:ext xmlns:c16="http://schemas.microsoft.com/office/drawing/2014/chart" uri="{C3380CC4-5D6E-409C-BE32-E72D297353CC}">
              <c16:uniqueId val="{00000000-35E6-4849-BA10-F6202CD86B53}"/>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15825.950223929718</c:v>
                </c:pt>
                <c:pt idx="6" formatCode="0">
                  <c:v>14883.071761488434</c:v>
                </c:pt>
                <c:pt idx="7" formatCode="0">
                  <c:v>13996.368112082477</c:v>
                </c:pt>
                <c:pt idx="8" formatCode="0">
                  <c:v>13162.492492700827</c:v>
                </c:pt>
                <c:pt idx="9" formatCode="0">
                  <c:v>12378.297514970696</c:v>
                </c:pt>
                <c:pt idx="10" formatCode="0">
                  <c:v>11640.823305623771</c:v>
                </c:pt>
                <c:pt idx="11" formatCode="0">
                  <c:v>10947.286334721319</c:v>
                </c:pt>
                <c:pt idx="12" formatCode="0">
                  <c:v>10295.068909471292</c:v>
                </c:pt>
                <c:pt idx="13" formatCode="0">
                  <c:v>9681.7092939828126</c:v>
                </c:pt>
                <c:pt idx="14" formatCode="0">
                  <c:v>9104.8924176659038</c:v>
                </c:pt>
                <c:pt idx="15" formatCode="0">
                  <c:v>8562.4411372062041</c:v>
                </c:pt>
                <c:pt idx="16" formatCode="0">
                  <c:v>8052.3080191337331</c:v>
                </c:pt>
                <c:pt idx="17" formatCode="0">
                  <c:v>7572.5676119697837</c:v>
                </c:pt>
                <c:pt idx="18" formatCode="0">
                  <c:v>7121.4091787838479</c:v>
                </c:pt>
              </c:numCache>
            </c:numRef>
          </c:val>
          <c:smooth val="0"/>
          <c:extLst>
            <c:ext xmlns:c16="http://schemas.microsoft.com/office/drawing/2014/chart" uri="{C3380CC4-5D6E-409C-BE32-E72D297353CC}">
              <c16:uniqueId val="{00000001-35E6-4849-BA10-F6202CD86B53}"/>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84"/>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Hægebostad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2</c:v>
                </c:pt>
                <c:pt idx="1">
                  <c:v>2</c:v>
                </c:pt>
                <c:pt idx="2">
                  <c:v>2</c:v>
                </c:pt>
                <c:pt idx="3">
                  <c:v>89</c:v>
                </c:pt>
                <c:pt idx="4">
                  <c:v>2</c:v>
                </c:pt>
                <c:pt idx="5">
                  <c:v>3</c:v>
                </c:pt>
              </c:numCache>
            </c:numRef>
          </c:val>
          <c:extLst>
            <c:ext xmlns:c16="http://schemas.microsoft.com/office/drawing/2014/chart" uri="{C3380CC4-5D6E-409C-BE32-E72D297353CC}">
              <c16:uniqueId val="{00000000-75FB-4C20-B859-C4646C03C6B7}"/>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75FB-4C20-B859-C4646C03C6B7}"/>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1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BE24-4C77-AD15-5A5B179ADBFF}"/>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209</c:v>
                </c:pt>
                <c:pt idx="1">
                  <c:v>212</c:v>
                </c:pt>
                <c:pt idx="2">
                  <c:v>224</c:v>
                </c:pt>
                <c:pt idx="3">
                  <c:v>232</c:v>
                </c:pt>
                <c:pt idx="4">
                  <c:v>246</c:v>
                </c:pt>
                <c:pt idx="5">
                  <c:v>250</c:v>
                </c:pt>
              </c:numCache>
            </c:numRef>
          </c:val>
          <c:extLst>
            <c:ext xmlns:c16="http://schemas.microsoft.com/office/drawing/2014/chart" uri="{C3380CC4-5D6E-409C-BE32-E72D297353CC}">
              <c16:uniqueId val="{00000001-BE24-4C77-AD15-5A5B179ADBFF}"/>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13</c:v>
                </c:pt>
                <c:pt idx="1">
                  <c:v>15</c:v>
                </c:pt>
                <c:pt idx="2">
                  <c:v>13</c:v>
                </c:pt>
                <c:pt idx="3">
                  <c:v>14</c:v>
                </c:pt>
                <c:pt idx="4">
                  <c:v>14</c:v>
                </c:pt>
                <c:pt idx="5">
                  <c:v>5</c:v>
                </c:pt>
              </c:numCache>
            </c:numRef>
          </c:val>
          <c:extLst>
            <c:ext xmlns:c16="http://schemas.microsoft.com/office/drawing/2014/chart" uri="{C3380CC4-5D6E-409C-BE32-E72D297353CC}">
              <c16:uniqueId val="{00000002-BE24-4C77-AD15-5A5B179ADBFF}"/>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501</c:v>
                </c:pt>
                <c:pt idx="1">
                  <c:v>498</c:v>
                </c:pt>
                <c:pt idx="2">
                  <c:v>513</c:v>
                </c:pt>
                <c:pt idx="3">
                  <c:v>517</c:v>
                </c:pt>
                <c:pt idx="4">
                  <c:v>514</c:v>
                </c:pt>
                <c:pt idx="5">
                  <c:v>528</c:v>
                </c:pt>
              </c:numCache>
            </c:numRef>
          </c:val>
          <c:extLst>
            <c:ext xmlns:c16="http://schemas.microsoft.com/office/drawing/2014/chart" uri="{C3380CC4-5D6E-409C-BE32-E72D297353CC}">
              <c16:uniqueId val="{00000003-BE24-4C77-AD15-5A5B179ADBFF}"/>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BE24-4C77-AD15-5A5B179ADBF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BE24-4C77-AD15-5A5B179ADBFF}"/>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BE24-4C77-AD15-5A5B179ADBFF}"/>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BE24-4C77-AD15-5A5B179ADBFF}"/>
              </c:ext>
            </c:extLst>
          </c:dPt>
          <c:dPt>
            <c:idx val="4"/>
            <c:invertIfNegative val="0"/>
            <c:bubble3D val="0"/>
            <c:extLst>
              <c:ext xmlns:c16="http://schemas.microsoft.com/office/drawing/2014/chart" uri="{C3380CC4-5D6E-409C-BE32-E72D297353CC}">
                <c16:uniqueId val="{0000000C-BE24-4C77-AD15-5A5B179ADBFF}"/>
              </c:ext>
            </c:extLst>
          </c:dPt>
          <c:dPt>
            <c:idx val="5"/>
            <c:invertIfNegative val="0"/>
            <c:bubble3D val="0"/>
            <c:extLst>
              <c:ext xmlns:c16="http://schemas.microsoft.com/office/drawing/2014/chart" uri="{C3380CC4-5D6E-409C-BE32-E72D297353CC}">
                <c16:uniqueId val="{0000000D-BE24-4C77-AD15-5A5B179ADBFF}"/>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24-4C77-AD15-5A5B179ADBFF}"/>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24-4C77-AD15-5A5B179ADBFF}"/>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24-4C77-AD15-5A5B179ADBFF}"/>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E24-4C77-AD15-5A5B179ADBF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8</c:v>
                </c:pt>
                <c:pt idx="1">
                  <c:v>10</c:v>
                </c:pt>
                <c:pt idx="2">
                  <c:v>5</c:v>
                </c:pt>
                <c:pt idx="3">
                  <c:v>5</c:v>
                </c:pt>
                <c:pt idx="4">
                  <c:v>10</c:v>
                </c:pt>
                <c:pt idx="5">
                  <c:v>9</c:v>
                </c:pt>
              </c:numCache>
            </c:numRef>
          </c:val>
          <c:extLst>
            <c:ext xmlns:c16="http://schemas.microsoft.com/office/drawing/2014/chart" uri="{C3380CC4-5D6E-409C-BE32-E72D297353CC}">
              <c16:uniqueId val="{0000000E-BE24-4C77-AD15-5A5B179ADBFF}"/>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1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9BEE-48B9-9353-B9BD0F620870}"/>
              </c:ext>
            </c:extLst>
          </c:dPt>
          <c:dPt>
            <c:idx val="1"/>
            <c:bubble3D val="0"/>
            <c:spPr>
              <a:solidFill>
                <a:schemeClr val="accent2"/>
              </a:solidFill>
              <a:ln>
                <a:noFill/>
              </a:ln>
              <a:effectLst/>
            </c:spPr>
            <c:extLst>
              <c:ext xmlns:c16="http://schemas.microsoft.com/office/drawing/2014/chart" uri="{C3380CC4-5D6E-409C-BE32-E72D297353CC}">
                <c16:uniqueId val="{00000003-9BEE-48B9-9353-B9BD0F620870}"/>
              </c:ext>
            </c:extLst>
          </c:dPt>
          <c:dPt>
            <c:idx val="2"/>
            <c:bubble3D val="0"/>
            <c:spPr>
              <a:solidFill>
                <a:schemeClr val="accent3"/>
              </a:solidFill>
              <a:ln>
                <a:noFill/>
              </a:ln>
              <a:effectLst/>
            </c:spPr>
            <c:extLst>
              <c:ext xmlns:c16="http://schemas.microsoft.com/office/drawing/2014/chart" uri="{C3380CC4-5D6E-409C-BE32-E72D297353CC}">
                <c16:uniqueId val="{00000005-9BEE-48B9-9353-B9BD0F620870}"/>
              </c:ext>
            </c:extLst>
          </c:dPt>
          <c:dPt>
            <c:idx val="3"/>
            <c:bubble3D val="0"/>
            <c:spPr>
              <a:solidFill>
                <a:schemeClr val="accent4"/>
              </a:solidFill>
              <a:ln>
                <a:noFill/>
              </a:ln>
              <a:effectLst/>
            </c:spPr>
            <c:extLst>
              <c:ext xmlns:c16="http://schemas.microsoft.com/office/drawing/2014/chart" uri="{C3380CC4-5D6E-409C-BE32-E72D297353CC}">
                <c16:uniqueId val="{00000007-9BEE-48B9-9353-B9BD0F620870}"/>
              </c:ext>
            </c:extLst>
          </c:dPt>
          <c:dPt>
            <c:idx val="4"/>
            <c:bubble3D val="0"/>
            <c:spPr>
              <a:solidFill>
                <a:schemeClr val="accent5"/>
              </a:solidFill>
              <a:ln>
                <a:noFill/>
              </a:ln>
              <a:effectLst/>
            </c:spPr>
            <c:extLst>
              <c:ext xmlns:c16="http://schemas.microsoft.com/office/drawing/2014/chart" uri="{C3380CC4-5D6E-409C-BE32-E72D297353CC}">
                <c16:uniqueId val="{00000009-9BEE-48B9-9353-B9BD0F620870}"/>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BEE-48B9-9353-B9BD0F620870}"/>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250</c:v>
                </c:pt>
                <c:pt idx="2">
                  <c:v>5</c:v>
                </c:pt>
                <c:pt idx="3">
                  <c:v>528</c:v>
                </c:pt>
                <c:pt idx="4">
                  <c:v>9</c:v>
                </c:pt>
              </c:numCache>
            </c:numRef>
          </c:val>
          <c:extLst>
            <c:ext xmlns:c16="http://schemas.microsoft.com/office/drawing/2014/chart" uri="{C3380CC4-5D6E-409C-BE32-E72D297353CC}">
              <c16:uniqueId val="{0000000A-9BEE-48B9-9353-B9BD0F62087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1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81</c:v>
                </c:pt>
                <c:pt idx="1">
                  <c:v>84</c:v>
                </c:pt>
                <c:pt idx="2">
                  <c:v>75</c:v>
                </c:pt>
                <c:pt idx="3">
                  <c:v>71</c:v>
                </c:pt>
                <c:pt idx="4">
                  <c:v>62</c:v>
                </c:pt>
                <c:pt idx="5">
                  <c:v>56</c:v>
                </c:pt>
              </c:numCache>
            </c:numRef>
          </c:val>
          <c:smooth val="0"/>
          <c:extLst>
            <c:ext xmlns:c16="http://schemas.microsoft.com/office/drawing/2014/chart" uri="{C3380CC4-5D6E-409C-BE32-E72D297353CC}">
              <c16:uniqueId val="{00000000-D75B-459E-8E5A-CCECEEB33A33}"/>
            </c:ext>
          </c:extLst>
        </c:ser>
        <c:ser>
          <c:idx val="3"/>
          <c:order val="1"/>
          <c:tx>
            <c:strRef>
              <c:f>'pivot 2 siffer'!$C$4:$C$5</c:f>
              <c:strCache>
                <c:ptCount val="1"/>
                <c:pt idx="0">
                  <c:v>25 Metallvareindustri</c:v>
                </c:pt>
              </c:strCache>
            </c:strRef>
          </c:tx>
          <c:spPr>
            <a:ln w="28575" cap="rnd">
              <a:solidFill>
                <a:schemeClr val="accent4"/>
              </a:solidFill>
              <a:round/>
            </a:ln>
            <a:effectLst/>
          </c:spPr>
          <c:marker>
            <c:symbol val="diamond"/>
            <c:size val="5"/>
            <c:spPr>
              <a:solidFill>
                <a:schemeClr val="accent4"/>
              </a:solidFill>
              <a:ln w="9525">
                <a:solidFill>
                  <a:schemeClr val="accent4"/>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46</c:v>
                </c:pt>
                <c:pt idx="1">
                  <c:v>39</c:v>
                </c:pt>
                <c:pt idx="2">
                  <c:v>39</c:v>
                </c:pt>
                <c:pt idx="3">
                  <c:v>38</c:v>
                </c:pt>
                <c:pt idx="4">
                  <c:v>43</c:v>
                </c:pt>
                <c:pt idx="5">
                  <c:v>50</c:v>
                </c:pt>
              </c:numCache>
            </c:numRef>
          </c:val>
          <c:smooth val="0"/>
          <c:extLst>
            <c:ext xmlns:c16="http://schemas.microsoft.com/office/drawing/2014/chart" uri="{C3380CC4-5D6E-409C-BE32-E72D297353CC}">
              <c16:uniqueId val="{00000001-D75B-459E-8E5A-CCECEEB33A33}"/>
            </c:ext>
          </c:extLst>
        </c:ser>
        <c:ser>
          <c:idx val="1"/>
          <c:order val="2"/>
          <c:tx>
            <c:strRef>
              <c:f>'pivot 2 siffer'!$D$4:$D$5</c:f>
              <c:strCache>
                <c:ptCount val="1"/>
                <c:pt idx="0">
                  <c:v>42 Anleggsvirksomhet</c:v>
                </c:pt>
              </c:strCache>
            </c:strRef>
          </c:tx>
          <c:spPr>
            <a:ln w="28575" cap="rnd">
              <a:solidFill>
                <a:schemeClr val="accent2"/>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18</c:v>
                </c:pt>
                <c:pt idx="1">
                  <c:v>23</c:v>
                </c:pt>
                <c:pt idx="2">
                  <c:v>25</c:v>
                </c:pt>
                <c:pt idx="3">
                  <c:v>29</c:v>
                </c:pt>
                <c:pt idx="4">
                  <c:v>43</c:v>
                </c:pt>
                <c:pt idx="5">
                  <c:v>54</c:v>
                </c:pt>
              </c:numCache>
            </c:numRef>
          </c:val>
          <c:smooth val="0"/>
          <c:extLst>
            <c:ext xmlns:c16="http://schemas.microsoft.com/office/drawing/2014/chart" uri="{C3380CC4-5D6E-409C-BE32-E72D297353CC}">
              <c16:uniqueId val="{00000002-D75B-459E-8E5A-CCECEEB33A33}"/>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59</c:v>
                </c:pt>
                <c:pt idx="1">
                  <c:v>56</c:v>
                </c:pt>
                <c:pt idx="2">
                  <c:v>60</c:v>
                </c:pt>
                <c:pt idx="3">
                  <c:v>66</c:v>
                </c:pt>
                <c:pt idx="4">
                  <c:v>56</c:v>
                </c:pt>
                <c:pt idx="5">
                  <c:v>53</c:v>
                </c:pt>
              </c:numCache>
            </c:numRef>
          </c:val>
          <c:smooth val="0"/>
          <c:extLst>
            <c:ext xmlns:c16="http://schemas.microsoft.com/office/drawing/2014/chart" uri="{C3380CC4-5D6E-409C-BE32-E72D297353CC}">
              <c16:uniqueId val="{00000003-D75B-459E-8E5A-CCECEEB33A33}"/>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9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dirty="0">
                <a:solidFill>
                  <a:sysClr val="windowText" lastClr="000000"/>
                </a:solidFill>
                <a:latin typeface="Arial" panose="020B0604020202020204" pitchFamily="34" charset="0"/>
                <a:cs typeface="Arial" panose="020B0604020202020204" pitchFamily="34" charset="0"/>
              </a:rPr>
              <a:t>Fullføring </a:t>
            </a:r>
            <a:r>
              <a:rPr lang="nb-NO" b="0" dirty="0" err="1">
                <a:solidFill>
                  <a:sysClr val="windowText" lastClr="000000"/>
                </a:solidFill>
                <a:latin typeface="Arial" panose="020B0604020202020204" pitchFamily="34" charset="0"/>
                <a:cs typeface="Arial" panose="020B0604020202020204" pitchFamily="34" charset="0"/>
              </a:rPr>
              <a:t>vgo</a:t>
            </a:r>
            <a:r>
              <a:rPr lang="nb-NO" b="0" dirty="0">
                <a:solidFill>
                  <a:sysClr val="windowText" lastClr="000000"/>
                </a:solidFill>
                <a:latin typeface="Arial" panose="020B0604020202020204" pitchFamily="34" charset="0"/>
                <a:cs typeface="Arial" panose="020B0604020202020204" pitchFamily="34" charset="0"/>
              </a:rPr>
              <a:t>,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0DEB-4E44-A588-651BBD6BE749}"/>
            </c:ext>
          </c:extLst>
        </c:ser>
        <c:ser>
          <c:idx val="1"/>
          <c:order val="1"/>
          <c:tx>
            <c:strRef>
              <c:f>'Pivot - bruk denne'!$C$5:$C$6</c:f>
              <c:strCache>
                <c:ptCount val="1"/>
                <c:pt idx="0">
                  <c:v>Hægebostad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78.599999999999994</c:v>
                </c:pt>
                <c:pt idx="1">
                  <c:v>78.3</c:v>
                </c:pt>
                <c:pt idx="2">
                  <c:v>0</c:v>
                </c:pt>
                <c:pt idx="3">
                  <c:v>76.5</c:v>
                </c:pt>
                <c:pt idx="4">
                  <c:v>0</c:v>
                </c:pt>
                <c:pt idx="5">
                  <c:v>100</c:v>
                </c:pt>
              </c:numCache>
            </c:numRef>
          </c:val>
          <c:extLst>
            <c:ext xmlns:c16="http://schemas.microsoft.com/office/drawing/2014/chart" uri="{C3380CC4-5D6E-409C-BE32-E72D297353CC}">
              <c16:uniqueId val="{00000001-0DEB-4E44-A588-651BBD6BE749}"/>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3C67-499B-89E5-A2DB3B313A41}"/>
              </c:ext>
            </c:extLst>
          </c:dPt>
          <c:dPt>
            <c:idx val="3"/>
            <c:invertIfNegative val="0"/>
            <c:bubble3D val="0"/>
            <c:spPr>
              <a:solidFill>
                <a:schemeClr val="tx2"/>
              </a:solidFill>
              <a:ln>
                <a:noFill/>
              </a:ln>
              <a:effectLst/>
            </c:spPr>
            <c:extLst>
              <c:ext xmlns:c16="http://schemas.microsoft.com/office/drawing/2014/chart" uri="{C3380CC4-5D6E-409C-BE32-E72D297353CC}">
                <c16:uniqueId val="{00000003-3C67-499B-89E5-A2DB3B313A41}"/>
              </c:ext>
            </c:extLst>
          </c:dPt>
          <c:dPt>
            <c:idx val="11"/>
            <c:invertIfNegative val="0"/>
            <c:bubble3D val="0"/>
            <c:spPr>
              <a:solidFill>
                <a:srgbClr val="002060"/>
              </a:solidFill>
              <a:ln>
                <a:noFill/>
              </a:ln>
              <a:effectLst/>
            </c:spPr>
            <c:extLst>
              <c:ext xmlns:c16="http://schemas.microsoft.com/office/drawing/2014/chart" uri="{C3380CC4-5D6E-409C-BE32-E72D297353CC}">
                <c16:uniqueId val="{00000005-3C67-499B-89E5-A2DB3B313A41}"/>
              </c:ext>
            </c:extLst>
          </c:dPt>
          <c:dPt>
            <c:idx val="16"/>
            <c:invertIfNegative val="0"/>
            <c:bubble3D val="0"/>
            <c:spPr>
              <a:solidFill>
                <a:srgbClr val="FF0000"/>
              </a:solidFill>
              <a:ln>
                <a:noFill/>
              </a:ln>
              <a:effectLst/>
            </c:spPr>
            <c:extLst>
              <c:ext xmlns:c16="http://schemas.microsoft.com/office/drawing/2014/chart" uri="{C3380CC4-5D6E-409C-BE32-E72D297353CC}">
                <c16:uniqueId val="{00000007-3C67-499B-89E5-A2DB3B313A41}"/>
              </c:ext>
            </c:extLst>
          </c:dPt>
          <c:dPt>
            <c:idx val="17"/>
            <c:invertIfNegative val="0"/>
            <c:bubble3D val="0"/>
            <c:spPr>
              <a:solidFill>
                <a:srgbClr val="002060"/>
              </a:solidFill>
              <a:ln>
                <a:noFill/>
              </a:ln>
              <a:effectLst/>
            </c:spPr>
            <c:extLst>
              <c:ext xmlns:c16="http://schemas.microsoft.com/office/drawing/2014/chart" uri="{C3380CC4-5D6E-409C-BE32-E72D297353CC}">
                <c16:uniqueId val="{00000009-3C67-499B-89E5-A2DB3B313A41}"/>
              </c:ext>
            </c:extLst>
          </c:dPt>
          <c:dPt>
            <c:idx val="19"/>
            <c:invertIfNegative val="0"/>
            <c:bubble3D val="0"/>
            <c:spPr>
              <a:solidFill>
                <a:schemeClr val="tx2"/>
              </a:solidFill>
              <a:ln>
                <a:noFill/>
              </a:ln>
              <a:effectLst/>
            </c:spPr>
            <c:extLst>
              <c:ext xmlns:c16="http://schemas.microsoft.com/office/drawing/2014/chart" uri="{C3380CC4-5D6E-409C-BE32-E72D297353CC}">
                <c16:uniqueId val="{0000000B-3C67-499B-89E5-A2DB3B313A41}"/>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0C-3C67-499B-89E5-A2DB3B313A41}"/>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D-3C67-499B-89E5-A2DB3B313A41}"/>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8D11-4E97-9992-B42C597BF730}"/>
              </c:ext>
            </c:extLst>
          </c:dPt>
          <c:dPt>
            <c:idx val="6"/>
            <c:invertIfNegative val="0"/>
            <c:bubble3D val="0"/>
            <c:spPr>
              <a:solidFill>
                <a:schemeClr val="tx2"/>
              </a:solidFill>
              <a:ln>
                <a:noFill/>
              </a:ln>
              <a:effectLst/>
            </c:spPr>
            <c:extLst>
              <c:ext xmlns:c16="http://schemas.microsoft.com/office/drawing/2014/chart" uri="{C3380CC4-5D6E-409C-BE32-E72D297353CC}">
                <c16:uniqueId val="{00000003-8D11-4E97-9992-B42C597BF730}"/>
              </c:ext>
            </c:extLst>
          </c:dPt>
          <c:dPt>
            <c:idx val="9"/>
            <c:invertIfNegative val="0"/>
            <c:bubble3D val="0"/>
            <c:spPr>
              <a:solidFill>
                <a:schemeClr val="tx2"/>
              </a:solidFill>
              <a:ln>
                <a:noFill/>
              </a:ln>
              <a:effectLst/>
            </c:spPr>
            <c:extLst>
              <c:ext xmlns:c16="http://schemas.microsoft.com/office/drawing/2014/chart" uri="{C3380CC4-5D6E-409C-BE32-E72D297353CC}">
                <c16:uniqueId val="{00000005-8D11-4E97-9992-B42C597BF730}"/>
              </c:ext>
            </c:extLst>
          </c:dPt>
          <c:dPt>
            <c:idx val="15"/>
            <c:invertIfNegative val="0"/>
            <c:bubble3D val="0"/>
            <c:spPr>
              <a:solidFill>
                <a:srgbClr val="FFC000"/>
              </a:solidFill>
              <a:ln>
                <a:noFill/>
              </a:ln>
              <a:effectLst/>
            </c:spPr>
            <c:extLst>
              <c:ext xmlns:c16="http://schemas.microsoft.com/office/drawing/2014/chart" uri="{C3380CC4-5D6E-409C-BE32-E72D297353CC}">
                <c16:uniqueId val="{00000007-8D11-4E97-9992-B42C597BF730}"/>
              </c:ext>
            </c:extLst>
          </c:dPt>
          <c:dPt>
            <c:idx val="16"/>
            <c:invertIfNegative val="0"/>
            <c:bubble3D val="0"/>
            <c:spPr>
              <a:solidFill>
                <a:schemeClr val="tx2"/>
              </a:solidFill>
              <a:ln>
                <a:noFill/>
              </a:ln>
              <a:effectLst/>
            </c:spPr>
            <c:extLst>
              <c:ext xmlns:c16="http://schemas.microsoft.com/office/drawing/2014/chart" uri="{C3380CC4-5D6E-409C-BE32-E72D297353CC}">
                <c16:uniqueId val="{00000009-8D11-4E97-9992-B42C597BF730}"/>
              </c:ext>
            </c:extLst>
          </c:dPt>
          <c:dPt>
            <c:idx val="22"/>
            <c:invertIfNegative val="0"/>
            <c:bubble3D val="0"/>
            <c:spPr>
              <a:solidFill>
                <a:schemeClr val="tx2"/>
              </a:solidFill>
              <a:ln>
                <a:noFill/>
              </a:ln>
              <a:effectLst/>
            </c:spPr>
            <c:extLst>
              <c:ext xmlns:c16="http://schemas.microsoft.com/office/drawing/2014/chart" uri="{C3380CC4-5D6E-409C-BE32-E72D297353CC}">
                <c16:uniqueId val="{0000000B-8D11-4E97-9992-B42C597BF730}"/>
              </c:ext>
            </c:extLst>
          </c:dPt>
          <c:dPt>
            <c:idx val="23"/>
            <c:invertIfNegative val="0"/>
            <c:bubble3D val="0"/>
            <c:spPr>
              <a:solidFill>
                <a:srgbClr val="002060"/>
              </a:solidFill>
              <a:ln>
                <a:noFill/>
              </a:ln>
              <a:effectLst/>
            </c:spPr>
            <c:extLst>
              <c:ext xmlns:c16="http://schemas.microsoft.com/office/drawing/2014/chart" uri="{C3380CC4-5D6E-409C-BE32-E72D297353CC}">
                <c16:uniqueId val="{0000000D-8D11-4E97-9992-B42C597BF730}"/>
              </c:ext>
            </c:extLst>
          </c:dPt>
          <c:dPt>
            <c:idx val="24"/>
            <c:invertIfNegative val="0"/>
            <c:bubble3D val="0"/>
            <c:spPr>
              <a:solidFill>
                <a:schemeClr val="accent1"/>
              </a:solidFill>
              <a:ln>
                <a:noFill/>
              </a:ln>
              <a:effectLst/>
            </c:spPr>
            <c:extLst>
              <c:ext xmlns:c16="http://schemas.microsoft.com/office/drawing/2014/chart" uri="{C3380CC4-5D6E-409C-BE32-E72D297353CC}">
                <c16:uniqueId val="{0000000F-8D11-4E97-9992-B42C597BF730}"/>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10-8D11-4E97-9992-B42C597BF730}"/>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00C6-4EBA-BA59-0E761BE96CE1}"/>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00C6-4EBA-BA59-0E761BE96CE1}"/>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65</cx:pt>
          <cx:pt idx="1">3</cx:pt>
          <cx:pt idx="2">161</cx:pt>
          <cx:pt idx="3">0</cx:pt>
          <cx:pt idx="4">138</cx:pt>
          <cx:pt idx="5">29</cx:pt>
          <cx:pt idx="6">14</cx:pt>
          <cx:pt idx="7">4</cx:pt>
          <cx:pt idx="8">0</cx:pt>
          <cx:pt idx="9">0</cx:pt>
          <cx:pt idx="10">19</cx:pt>
          <cx:pt idx="11">28</cx:pt>
          <cx:pt idx="12">18</cx:pt>
          <cx:pt idx="13">49</cx:pt>
          <cx:pt idx="14">239</cx:pt>
          <cx:pt idx="15">20</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a:t>
            </a:fld>
            <a:endParaRPr lang="nb-NO"/>
          </a:p>
        </p:txBody>
      </p:sp>
    </p:spTree>
    <p:extLst>
      <p:ext uri="{BB962C8B-B14F-4D97-AF65-F5344CB8AC3E}">
        <p14:creationId xmlns:p14="http://schemas.microsoft.com/office/powerpoint/2010/main" val="402004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15</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sz="1200" b="1" i="0" kern="1200" noProof="0" dirty="0">
                <a:solidFill>
                  <a:schemeClr val="tx1"/>
                </a:solidFill>
                <a:effectLst/>
                <a:latin typeface="+mn-lt"/>
                <a:ea typeface="+mn-ea"/>
                <a:cs typeface="+mn-cs"/>
              </a:rPr>
              <a:t>FHI</a:t>
            </a:r>
            <a:r>
              <a:rPr lang="nn-NO" sz="1200" b="0" i="0" kern="1200" noProof="0" dirty="0">
                <a:solidFill>
                  <a:schemeClr val="tx1"/>
                </a:solidFill>
                <a:effectLst/>
                <a:latin typeface="+mn-lt"/>
                <a:ea typeface="+mn-ea"/>
                <a:cs typeface="+mn-cs"/>
              </a:rPr>
              <a:t> - Born som bur i hushald med inntekt under 60 % av nasjonal medianinntekt over ein treårsperiode,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etter EU-skala. Vedvarande </a:t>
            </a:r>
            <a:r>
              <a:rPr lang="nn-NO" sz="1200" b="0" i="0" kern="1200" noProof="0" dirty="0" err="1">
                <a:solidFill>
                  <a:schemeClr val="tx1"/>
                </a:solidFill>
                <a:effectLst/>
                <a:latin typeface="+mn-lt"/>
                <a:ea typeface="+mn-ea"/>
                <a:cs typeface="+mn-cs"/>
              </a:rPr>
              <a:t>låginntekt</a:t>
            </a:r>
            <a:r>
              <a:rPr lang="nn-NO" sz="1200" b="0" i="0" kern="1200" noProof="0" dirty="0">
                <a:solidFill>
                  <a:schemeClr val="tx1"/>
                </a:solidFill>
                <a:effectLst/>
                <a:latin typeface="+mn-lt"/>
                <a:ea typeface="+mn-ea"/>
                <a:cs typeface="+mn-cs"/>
              </a:rPr>
              <a:t> er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ved å slå saman inntekter til hushald over ein treårsperiode, og del denne summen på 3. Dette er den </a:t>
            </a:r>
            <a:r>
              <a:rPr lang="nn-NO" sz="1200" b="0" i="0" kern="1200" noProof="0">
                <a:solidFill>
                  <a:schemeClr val="tx1"/>
                </a:solidFill>
                <a:effectLst/>
                <a:latin typeface="+mn-lt"/>
                <a:ea typeface="+mn-ea"/>
                <a:cs typeface="+mn-cs"/>
              </a:rPr>
              <a:t>gjennomsnittlige hushaldsinntekta </a:t>
            </a:r>
            <a:r>
              <a:rPr lang="nn-NO" sz="1200" b="0" i="0" kern="1200" noProof="0" dirty="0">
                <a:solidFill>
                  <a:schemeClr val="tx1"/>
                </a:solidFill>
                <a:effectLst/>
                <a:latin typeface="+mn-lt"/>
                <a:ea typeface="+mn-ea"/>
                <a:cs typeface="+mn-cs"/>
              </a:rPr>
              <a:t>i treårsperioden.</a:t>
            </a:r>
            <a:endParaRPr lang="nn-NO" noProof="0" dirty="0"/>
          </a:p>
          <a:p>
            <a:endParaRPr lang="nn-NO" noProof="0" dirty="0"/>
          </a:p>
          <a:p>
            <a:r>
              <a:rPr lang="nn-NO" noProof="0" dirty="0"/>
              <a:t>Kjelde: Folkehelseinstituttet,</a:t>
            </a:r>
            <a:r>
              <a:rPr lang="nn-NO" baseline="0" noProof="0" dirty="0"/>
              <a:t> kommunehelsa.</a:t>
            </a:r>
            <a:endParaRPr lang="nn-NO" noProof="0" dirty="0"/>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3846278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n-NO" noProof="0" dirty="0"/>
              <a:t>Statistikk for Agder samla sett viser ein markant nedgang i tenner med karies for 5-åringar. </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18</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Status per 2022.</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Hægebostad </a:t>
            </a:r>
            <a:r>
              <a:rPr lang="nb-NO" dirty="0"/>
              <a:t>samla</a:t>
            </a:r>
            <a:r>
              <a:rPr lang="nb-NO" sz="1200" dirty="0">
                <a:solidFill>
                  <a:schemeClr val="tx1"/>
                </a:solidFill>
              </a:rPr>
              <a:t> for heile befolkninga: 40,2 år (SSB –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40,9</a:t>
            </a:r>
            <a:r>
              <a:rPr lang="nb-NO" sz="1200" baseline="0" dirty="0">
                <a:solidFill>
                  <a:schemeClr val="tx1"/>
                </a:solidFill>
              </a:rPr>
              <a:t> – menn 40,2 – kvinner 41,6 </a:t>
            </a:r>
            <a:r>
              <a:rPr lang="nb-NO" sz="1200" dirty="0">
                <a:solidFill>
                  <a:schemeClr val="tx1"/>
                </a:solidFill>
              </a:rPr>
              <a:t>(SSB – 2025)</a:t>
            </a:r>
            <a:endParaRPr lang="nb-NO" sz="1200" baseline="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41,1</a:t>
            </a:r>
            <a:r>
              <a:rPr lang="nb-NO" sz="1200" baseline="0" dirty="0">
                <a:solidFill>
                  <a:schemeClr val="tx1"/>
                </a:solidFill>
              </a:rPr>
              <a:t> – menn 40,4 – kvinner 41,7 </a:t>
            </a:r>
            <a:r>
              <a:rPr lang="nb-NO" sz="1200" dirty="0">
                <a:solidFill>
                  <a:schemeClr val="tx1"/>
                </a:solidFill>
              </a:rPr>
              <a:t>(SSB – 2025)</a:t>
            </a:r>
            <a:endParaRPr lang="nb-NO" sz="120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80,2</a:t>
            </a:r>
            <a:r>
              <a:rPr lang="nn-NO" sz="1200" baseline="0" noProof="0" dirty="0">
                <a:solidFill>
                  <a:schemeClr val="tx1"/>
                </a:solidFill>
              </a:rPr>
              <a:t> - kvinner </a:t>
            </a:r>
            <a:r>
              <a:rPr lang="nn-NO" sz="1200" noProof="0" dirty="0">
                <a:solidFill>
                  <a:schemeClr val="tx1"/>
                </a:solidFill>
              </a:rPr>
              <a:t>83,9 (</a:t>
            </a:r>
            <a:r>
              <a:rPr lang="nn-NO" dirty="0"/>
              <a:t>Tala</a:t>
            </a:r>
            <a:r>
              <a:rPr lang="nn-NO" sz="1200" baseline="0" noProof="0" dirty="0">
                <a:solidFill>
                  <a:schemeClr val="tx1"/>
                </a:solidFill>
              </a:rPr>
              <a:t> er gjennomsnitt</a:t>
            </a:r>
            <a:r>
              <a:rPr lang="nn-NO" sz="1200" noProof="0" dirty="0">
                <a:solidFill>
                  <a:schemeClr val="tx1"/>
                </a:solidFill>
              </a:rPr>
              <a:t> 2009-2023, FHI) </a:t>
            </a:r>
            <a:endParaRPr lang="nn-NO" sz="1200" noProof="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80,5</a:t>
            </a:r>
            <a:r>
              <a:rPr lang="nb-NO" baseline="0" dirty="0"/>
              <a:t> -</a:t>
            </a:r>
            <a:r>
              <a:rPr lang="nb-NO" dirty="0"/>
              <a:t> kvinner 84,1 </a:t>
            </a:r>
            <a:r>
              <a:rPr lang="nn-NO" sz="1200" noProof="0" dirty="0">
                <a:solidFill>
                  <a:schemeClr val="tx1"/>
                </a:solidFill>
              </a:rPr>
              <a:t>(</a:t>
            </a:r>
            <a:r>
              <a:rPr lang="nn-NO" dirty="0"/>
              <a:t>Tala</a:t>
            </a:r>
            <a:r>
              <a:rPr lang="nn-NO" sz="1200" baseline="0" noProof="0" dirty="0">
                <a:solidFill>
                  <a:schemeClr val="tx1"/>
                </a:solidFill>
              </a:rPr>
              <a:t> er gjennomsnitt</a:t>
            </a:r>
            <a:r>
              <a:rPr lang="nn-NO" sz="1200" noProof="0" dirty="0">
                <a:solidFill>
                  <a:schemeClr val="tx1"/>
                </a:solidFill>
              </a:rPr>
              <a:t> 2009-2023, FHI) </a:t>
            </a:r>
            <a:endParaRPr lang="nn-NO" sz="1200" noProof="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Areal </a:t>
            </a:r>
            <a:r>
              <a:rPr lang="nn-NO" dirty="0"/>
              <a:t>tal</a:t>
            </a:r>
            <a:r>
              <a:rPr lang="nn-NO" sz="1200" noProof="0" dirty="0">
                <a:solidFill>
                  <a:schemeClr val="tx1"/>
                </a:solidFill>
              </a:rPr>
              <a:t> (2025), Verna areal (2025), </a:t>
            </a:r>
            <a:r>
              <a:rPr lang="nn-NO" dirty="0"/>
              <a:t>Folketal</a:t>
            </a:r>
            <a:r>
              <a:rPr lang="nn-NO" sz="1200" noProof="0" dirty="0">
                <a:solidFill>
                  <a:schemeClr val="tx1"/>
                </a:solidFill>
              </a:rPr>
              <a:t> (2025), </a:t>
            </a:r>
            <a:r>
              <a:rPr lang="nn-NO" sz="1200" noProof="0" dirty="0" err="1">
                <a:solidFill>
                  <a:schemeClr val="tx1"/>
                </a:solidFill>
              </a:rPr>
              <a:t>Andel</a:t>
            </a:r>
            <a:r>
              <a:rPr lang="nn-NO" sz="1200" baseline="0" noProof="0" dirty="0">
                <a:solidFill>
                  <a:schemeClr val="tx1"/>
                </a:solidFill>
              </a:rPr>
              <a:t> kvinner (2025), </a:t>
            </a:r>
            <a:r>
              <a:rPr lang="nn-NO" sz="1200" baseline="0" noProof="0" dirty="0" err="1">
                <a:solidFill>
                  <a:schemeClr val="tx1"/>
                </a:solidFill>
              </a:rPr>
              <a:t>Andel</a:t>
            </a:r>
            <a:r>
              <a:rPr lang="nn-NO" sz="1200" baseline="0" noProof="0" dirty="0">
                <a:solidFill>
                  <a:schemeClr val="tx1"/>
                </a:solidFill>
              </a:rPr>
              <a:t> i </a:t>
            </a:r>
            <a:r>
              <a:rPr lang="nn-NO" dirty="0"/>
              <a:t>tettstad</a:t>
            </a:r>
            <a:r>
              <a:rPr lang="nn-NO" sz="1200" baseline="0" noProof="0" dirty="0">
                <a:solidFill>
                  <a:schemeClr val="tx1"/>
                </a:solidFill>
              </a:rPr>
              <a:t> (2024), </a:t>
            </a:r>
            <a:r>
              <a:rPr lang="nn-NO" dirty="0"/>
              <a:t>Personar</a:t>
            </a:r>
            <a:r>
              <a:rPr lang="nn-NO" sz="1200" baseline="0" noProof="0" dirty="0">
                <a:solidFill>
                  <a:schemeClr val="tx1"/>
                </a:solidFill>
              </a:rPr>
              <a:t> per </a:t>
            </a:r>
            <a:r>
              <a:rPr lang="nn-NO" dirty="0"/>
              <a:t>hushald</a:t>
            </a:r>
            <a:r>
              <a:rPr lang="nn-NO" sz="1200" baseline="0" noProof="0" dirty="0">
                <a:solidFill>
                  <a:schemeClr val="tx1"/>
                </a:solidFill>
              </a:rPr>
              <a:t> (2024), </a:t>
            </a:r>
            <a:r>
              <a:rPr lang="nn-NO" dirty="0"/>
              <a:t>Elevtal</a:t>
            </a:r>
            <a:r>
              <a:rPr lang="nn-NO" sz="1200" baseline="0" noProof="0" dirty="0">
                <a:solidFill>
                  <a:schemeClr val="tx1"/>
                </a:solidFill>
              </a:rPr>
              <a:t> (2024-25), Distriktsindeks (2024).</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Figuren til venstre</a:t>
            </a:r>
            <a:r>
              <a:rPr lang="nn-NO" baseline="0" noProof="0" dirty="0"/>
              <a:t> viser den faktiske befolkningsutviklinga fram til </a:t>
            </a:r>
            <a:r>
              <a:rPr lang="nn-NO" dirty="0"/>
              <a:t>2024</a:t>
            </a:r>
            <a:r>
              <a:rPr lang="nn-NO" baseline="0" noProof="0" dirty="0"/>
              <a:t>, og deretter </a:t>
            </a:r>
            <a:r>
              <a:rPr lang="nn-NO" baseline="0" noProof="0" dirty="0" err="1"/>
              <a:t>SSB’s</a:t>
            </a:r>
            <a:r>
              <a:rPr lang="nn-NO" baseline="0" noProof="0" dirty="0"/>
              <a:t> middelalternativ fram til 2030. Denne framskrivinga viser ei nokså lineær utvikling og er basert på seinare års utvikling. og at årlige svingingar sjølvsagt ikkje fangast opp. Jo lengre fram i tid ein ser, jo mindre treffsikker er framskrivinga. Desse tar heller ikkje omsyn til hendingar det er grunn til å tru kan ha betyding, som til dømes større infrastrukturprosjekter eller bedrifts etableringar. </a:t>
            </a:r>
          </a:p>
          <a:p>
            <a:r>
              <a:rPr lang="nn-NO" baseline="0" noProof="0" dirty="0"/>
              <a:t>Figuren til høgre er det knyta lite uvisse til auken i den aldrande befolkninga. Dette er menneskjer vi allereie har hos oss i dag.</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Kartet til høgre</a:t>
            </a:r>
            <a:r>
              <a:rPr lang="nn-NO" baseline="0" noProof="0" dirty="0"/>
              <a:t> er laget på grunnlag av </a:t>
            </a:r>
            <a:r>
              <a:rPr lang="nn-NO" baseline="0" noProof="0" dirty="0" err="1"/>
              <a:t>SSB’s</a:t>
            </a:r>
            <a:r>
              <a:rPr lang="nn-NO" baseline="0" noProof="0" dirty="0"/>
              <a:t> rutenettstatistikk</a:t>
            </a:r>
            <a:r>
              <a:rPr lang="nn-NO" baseline="0"/>
              <a:t>.</a:t>
            </a: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Sentralisering</a:t>
            </a:r>
            <a:r>
              <a:rPr lang="nn-NO" baseline="0" noProof="0"/>
              <a:t> </a:t>
            </a:r>
            <a:r>
              <a:rPr lang="nn-NO" baseline="0" noProof="0" dirty="0"/>
              <a:t>er ei global </a:t>
            </a:r>
            <a:r>
              <a:rPr lang="nn-NO" baseline="0" noProof="0" dirty="0" err="1"/>
              <a:t>megatrend</a:t>
            </a:r>
            <a:r>
              <a:rPr lang="nn-NO" baseline="0" noProof="0" dirty="0"/>
              <a:t>.</a:t>
            </a:r>
            <a:endParaRPr lang="nn-NO" noProof="0" dirty="0"/>
          </a:p>
          <a:p>
            <a:endParaRPr lang="nb-NO"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146169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Kjelde for verksemdsinformasjon:</a:t>
            </a:r>
            <a:r>
              <a:rPr lang="nn-NO" baseline="0" noProof="0"/>
              <a:t> Brønnøysund registeret.</a:t>
            </a:r>
            <a:endParaRPr lang="nn-NO"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nn-NO" noProof="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2696342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1.png"/><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Hægebostad</a:t>
            </a:r>
          </a:p>
        </p:txBody>
      </p:sp>
      <p:sp>
        <p:nvSpPr>
          <p:cNvPr id="3" name="Undertittel 2"/>
          <p:cNvSpPr>
            <a:spLocks noGrp="1"/>
          </p:cNvSpPr>
          <p:nvPr>
            <p:ph type="subTitle" idx="1"/>
          </p:nvPr>
        </p:nvSpPr>
        <p:spPr>
          <a:xfrm>
            <a:off x="1193800" y="3594627"/>
            <a:ext cx="6776493" cy="1541688"/>
          </a:xfrm>
        </p:spPr>
        <p:txBody>
          <a:bodyPr/>
          <a:lstStyle/>
          <a:p>
            <a:endParaRPr lang="nb-NO" dirty="0"/>
          </a:p>
          <a:p>
            <a:r>
              <a:rPr lang="nb-NO" dirty="0" err="1"/>
              <a:t>Utval</a:t>
            </a:r>
            <a:r>
              <a:rPr lang="nb-NO" dirty="0"/>
              <a:t> statistikk fordelt på økonomisk, sosial og klima- og miljømessig bærekraft</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7239" y="295469"/>
            <a:ext cx="10153651" cy="685606"/>
          </a:xfrm>
        </p:spPr>
        <p:txBody>
          <a:bodyPr/>
          <a:lstStyle/>
          <a:p>
            <a:r>
              <a:rPr lang="nb-NO" dirty="0"/>
              <a:t>Næringsstruktur – 4. kvartal 2024</a:t>
            </a:r>
          </a:p>
        </p:txBody>
      </p:sp>
      <p:sp>
        <p:nvSpPr>
          <p:cNvPr id="10" name="TekstSylinder 9"/>
          <p:cNvSpPr txBox="1"/>
          <p:nvPr/>
        </p:nvSpPr>
        <p:spPr>
          <a:xfrm>
            <a:off x="342250" y="5163941"/>
            <a:ext cx="10510287" cy="830997"/>
          </a:xfrm>
          <a:prstGeom prst="rect">
            <a:avLst/>
          </a:prstGeom>
          <a:noFill/>
        </p:spPr>
        <p:txBody>
          <a:bodyPr wrap="square" rtlCol="0">
            <a:spAutoFit/>
          </a:bodyPr>
          <a:lstStyle/>
          <a:p>
            <a:r>
              <a:rPr lang="nn-NO" sz="1600" dirty="0"/>
              <a:t>Eiken mekaniske verkstad AS (produksjon av </a:t>
            </a:r>
            <a:r>
              <a:rPr lang="nn-NO" sz="1600" dirty="0" err="1"/>
              <a:t>metallkonstruksjoner</a:t>
            </a:r>
            <a:r>
              <a:rPr lang="nn-NO" sz="1600" dirty="0"/>
              <a:t> og deler), Hamran </a:t>
            </a:r>
            <a:r>
              <a:rPr lang="nn-NO" sz="1600" dirty="0" err="1"/>
              <a:t>snekkerverksted</a:t>
            </a:r>
            <a:r>
              <a:rPr lang="nn-NO" sz="1600" dirty="0"/>
              <a:t> AS (kjøkkenmøbler) og </a:t>
            </a:r>
            <a:r>
              <a:rPr lang="nn-NO" sz="1600" dirty="0" err="1"/>
              <a:t>Hasås</a:t>
            </a:r>
            <a:r>
              <a:rPr lang="nn-NO" sz="1600" dirty="0"/>
              <a:t> AS </a:t>
            </a:r>
            <a:r>
              <a:rPr lang="nn-NO" sz="1600" dirty="0" err="1"/>
              <a:t>avd</a:t>
            </a:r>
            <a:r>
              <a:rPr lang="nn-NO" sz="1600" dirty="0"/>
              <a:t>. produksjon Eikas (Saging, </a:t>
            </a:r>
            <a:r>
              <a:rPr lang="nn-NO" sz="1600" dirty="0" err="1"/>
              <a:t>høvling</a:t>
            </a:r>
            <a:r>
              <a:rPr lang="nn-NO" sz="1600" dirty="0"/>
              <a:t> og impregnering av tre) er dei største private arbeidsgivarane i Hægebostad, kor tre-foredlande industri har ein god posisjon.</a:t>
            </a:r>
          </a:p>
        </p:txBody>
      </p:sp>
      <p:sp>
        <p:nvSpPr>
          <p:cNvPr id="5" name="TekstSylinder 4">
            <a:extLst>
              <a:ext uri="{FF2B5EF4-FFF2-40B4-BE49-F238E27FC236}">
                <a16:creationId xmlns:a16="http://schemas.microsoft.com/office/drawing/2014/main" id="{B2D22B60-289E-AE9A-A053-532B4697CA88}"/>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3" name="Diagram 2"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742995493"/>
                  </p:ext>
                </p:extLst>
              </p:nvPr>
            </p:nvGraphicFramePr>
            <p:xfrm>
              <a:off x="252945" y="1239400"/>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Diagram 2"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252945" y="1239400"/>
                <a:ext cx="5005389" cy="3690938"/>
              </a:xfrm>
              <a:prstGeom prst="rect">
                <a:avLst/>
              </a:prstGeom>
            </p:spPr>
          </p:pic>
        </mc:Fallback>
      </mc:AlternateContent>
      <p:graphicFrame>
        <p:nvGraphicFramePr>
          <p:cNvPr id="6" name="Diagram 5"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293358819"/>
              </p:ext>
            </p:extLst>
          </p:nvPr>
        </p:nvGraphicFramePr>
        <p:xfrm>
          <a:off x="5719666" y="1330384"/>
          <a:ext cx="6342883" cy="35999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3"/>
            <a:ext cx="10171112" cy="2083625"/>
          </a:xfrm>
        </p:spPr>
        <p:txBody>
          <a:bodyPr/>
          <a:lstStyle/>
          <a:p>
            <a:pPr>
              <a:spcAft>
                <a:spcPts val="375"/>
              </a:spcAft>
            </a:pPr>
            <a:r>
              <a:rPr lang="nn-NO" i="1" noProof="0" dirty="0"/>
              <a:t>Regionplan Agder 2030 teiknar eit framtidsbilete der Agder er </a:t>
            </a:r>
            <a:r>
              <a:rPr lang="nn-NO" b="0" i="1" noProof="0" dirty="0">
                <a:solidFill>
                  <a:srgbClr val="000000"/>
                </a:solidFill>
                <a:effectLst/>
              </a:rPr>
              <a:t>eit meir inkluderande samfunn</a:t>
            </a:r>
            <a:r>
              <a:rPr lang="nn-NO" i="1" noProof="0" dirty="0">
                <a:solidFill>
                  <a:srgbClr val="000000"/>
                </a:solidFill>
              </a:rPr>
              <a:t>.</a:t>
            </a:r>
            <a:r>
              <a:rPr lang="nn-NO" b="0" i="1" noProof="0" dirty="0">
                <a:solidFill>
                  <a:srgbClr val="000000"/>
                </a:solidFill>
                <a:effectLst/>
              </a:rPr>
              <a:t> Fleire Egder lever aktive liv, og både deltar og bidrar i samfunnet.</a:t>
            </a:r>
          </a:p>
          <a:p>
            <a:pPr algn="l">
              <a:spcAft>
                <a:spcPts val="375"/>
              </a:spcAft>
            </a:pPr>
            <a:r>
              <a:rPr lang="nn-NO" b="0" i="1" noProof="0" dirty="0">
                <a:solidFill>
                  <a:srgbClr val="000000"/>
                </a:solidFill>
                <a:effectLst/>
              </a:rPr>
              <a:t>Utdanningstilbodet gir alle tilgang til arbeidsrelevant kompetanse, og fleire er i arbeid. Færre veks opp i fattigdom. </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2480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a:t>
            </a:r>
            <a:r>
              <a:rPr lang="nn-NO" dirty="0"/>
              <a:t> vidaregåande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585323"/>
          </a:xfrm>
          <a:prstGeom prst="rect">
            <a:avLst/>
          </a:prstGeom>
          <a:noFill/>
        </p:spPr>
        <p:txBody>
          <a:bodyPr wrap="square" rtlCol="0">
            <a:spAutoFit/>
          </a:bodyPr>
          <a:lstStyle/>
          <a:p>
            <a:pPr marL="285750" indent="-285750">
              <a:buFont typeface="Arial" panose="020B0604020202020204" pitchFamily="34" charset="0"/>
              <a:buChar char="•"/>
            </a:pPr>
            <a:r>
              <a:rPr lang="nn-NO" dirty="0"/>
              <a:t>For 2018-kullet var fullføringsgrada i kommunen 100 %. </a:t>
            </a:r>
          </a:p>
          <a:p>
            <a:pPr marL="285750" indent="-285750">
              <a:buFont typeface="Arial" panose="020B0604020202020204" pitchFamily="34" charset="0"/>
              <a:buChar char="•"/>
            </a:pPr>
            <a:r>
              <a:rPr lang="nn-NO" dirty="0"/>
              <a:t>Nye prikkeregler for 2018-kullet kan gi utslag på fullføringsgrada.</a:t>
            </a:r>
          </a:p>
          <a:p>
            <a:pPr marL="285750" indent="-285750">
              <a:buFont typeface="Arial" panose="020B0604020202020204" pitchFamily="34" charset="0"/>
              <a:buChar char="•"/>
            </a:pPr>
            <a:r>
              <a:rPr lang="nn-NO" dirty="0"/>
              <a:t>Se </a:t>
            </a:r>
            <a:r>
              <a:rPr lang="nn-NO" dirty="0" err="1"/>
              <a:t>notater</a:t>
            </a:r>
            <a:r>
              <a:rPr lang="nn-NO" dirty="0"/>
              <a:t> for detaljer.</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a:p>
            <a:endParaRPr lang="nn-NO" dirty="0"/>
          </a:p>
        </p:txBody>
      </p:sp>
      <p:graphicFrame>
        <p:nvGraphicFramePr>
          <p:cNvPr id="4" name="Tabell 3">
            <a:extLst>
              <a:ext uri="{FF2B5EF4-FFF2-40B4-BE49-F238E27FC236}">
                <a16:creationId xmlns:a16="http://schemas.microsoft.com/office/drawing/2014/main" id="{C93B278F-1D74-89F7-27B9-EED5394AFB9B}"/>
              </a:ext>
            </a:extLst>
          </p:cNvPr>
          <p:cNvGraphicFramePr>
            <a:graphicFrameLocks noGrp="1"/>
          </p:cNvGraphicFramePr>
          <p:nvPr>
            <p:extLst>
              <p:ext uri="{D42A27DB-BD31-4B8C-83A1-F6EECF244321}">
                <p14:modId xmlns:p14="http://schemas.microsoft.com/office/powerpoint/2010/main" val="1766877251"/>
              </p:ext>
            </p:extLst>
          </p:nvPr>
        </p:nvGraphicFramePr>
        <p:xfrm>
          <a:off x="695910" y="3668951"/>
          <a:ext cx="4038600" cy="1546860"/>
        </p:xfrm>
        <a:graphic>
          <a:graphicData uri="http://schemas.openxmlformats.org/drawingml/2006/table">
            <a:tbl>
              <a:tblPr firstRow="1"/>
              <a:tblGrid>
                <a:gridCol w="1054100">
                  <a:extLst>
                    <a:ext uri="{9D8B030D-6E8A-4147-A177-3AD203B41FA5}">
                      <a16:colId xmlns:a16="http://schemas.microsoft.com/office/drawing/2014/main" val="4287067532"/>
                    </a:ext>
                  </a:extLst>
                </a:gridCol>
                <a:gridCol w="1054100">
                  <a:extLst>
                    <a:ext uri="{9D8B030D-6E8A-4147-A177-3AD203B41FA5}">
                      <a16:colId xmlns:a16="http://schemas.microsoft.com/office/drawing/2014/main" val="829690422"/>
                    </a:ext>
                  </a:extLst>
                </a:gridCol>
                <a:gridCol w="965200">
                  <a:extLst>
                    <a:ext uri="{9D8B030D-6E8A-4147-A177-3AD203B41FA5}">
                      <a16:colId xmlns:a16="http://schemas.microsoft.com/office/drawing/2014/main" val="49282808"/>
                    </a:ext>
                  </a:extLst>
                </a:gridCol>
                <a:gridCol w="965200">
                  <a:extLst>
                    <a:ext uri="{9D8B030D-6E8A-4147-A177-3AD203B41FA5}">
                      <a16:colId xmlns:a16="http://schemas.microsoft.com/office/drawing/2014/main" val="1935141425"/>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029915320"/>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Hægebostad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85,0 %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15,0 %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6684511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77,8 %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22,2 %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271704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90,9 %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0749437"/>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4934881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308974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8034805"/>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r>
              <a:rPr lang="nn-NO" sz="1200" dirty="0"/>
              <a:t>Eventuelle 0-verdiar </a:t>
            </a:r>
            <a:r>
              <a:rPr lang="nn-NO" sz="1200" dirty="0" err="1"/>
              <a:t>skyldas</a:t>
            </a:r>
            <a:r>
              <a:rPr lang="nn-NO" sz="1200" dirty="0"/>
              <a:t> at bakgrunnsdata er undertrykt grunna lite utval</a:t>
            </a:r>
            <a:endParaRPr lang="nb-NO" sz="1200" dirty="0"/>
          </a:p>
        </p:txBody>
      </p:sp>
      <p:sp>
        <p:nvSpPr>
          <p:cNvPr id="5" name="TekstSylinder 4">
            <a:extLst>
              <a:ext uri="{FF2B5EF4-FFF2-40B4-BE49-F238E27FC236}">
                <a16:creationId xmlns:a16="http://schemas.microsoft.com/office/drawing/2014/main" id="{EAE70E87-D774-2986-AC87-9DE6FA228FAA}"/>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6" name="Diagram 5"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1919612276"/>
              </p:ext>
            </p:extLst>
          </p:nvPr>
        </p:nvGraphicFramePr>
        <p:xfrm>
          <a:off x="5134707" y="1174006"/>
          <a:ext cx="7038631" cy="4193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n-NO" dirty="0"/>
              <a:t>Lærekontraktar kommunal og privat sektor</a:t>
            </a:r>
          </a:p>
        </p:txBody>
      </p:sp>
      <p:sp>
        <p:nvSpPr>
          <p:cNvPr id="12" name="TekstSylinder 11"/>
          <p:cNvSpPr txBox="1"/>
          <p:nvPr/>
        </p:nvSpPr>
        <p:spPr>
          <a:xfrm>
            <a:off x="308762" y="1003580"/>
            <a:ext cx="4092416" cy="4247317"/>
          </a:xfrm>
          <a:prstGeom prst="rect">
            <a:avLst/>
          </a:prstGeom>
          <a:noFill/>
        </p:spPr>
        <p:txBody>
          <a:bodyPr wrap="square" rtlCol="0">
            <a:spAutoFit/>
          </a:bodyPr>
          <a:lstStyle/>
          <a:p>
            <a:pPr marL="285750" indent="-285750" algn="l">
              <a:buFont typeface="Arial" panose="020B0604020202020204" pitchFamily="34" charset="0"/>
              <a:buChar char="•"/>
            </a:pPr>
            <a:r>
              <a:rPr lang="nn-NO" dirty="0"/>
              <a:t>Hægebostad har ikkje nådd målsetjinga om tre lærekontraktar i kommunal sektor per 1000 innbyggarar i 2025.</a:t>
            </a:r>
          </a:p>
          <a:p>
            <a:pPr marL="285750" indent="-285750" algn="l">
              <a:buFont typeface="Arial" panose="020B0604020202020204" pitchFamily="34" charset="0"/>
              <a:buChar char="•"/>
            </a:pPr>
            <a:endParaRPr lang="nn-NO" dirty="0"/>
          </a:p>
          <a:p>
            <a:pPr marL="285750" indent="-285750">
              <a:buFont typeface="Arial" panose="020B0604020202020204" pitchFamily="34" charset="0"/>
              <a:buChar char="•"/>
            </a:pPr>
            <a:r>
              <a:rPr lang="nn-NO" dirty="0"/>
              <a:t>Kommunen har 5 lærekontraktar i kommunal sektor, og manglar 1 for å nå målsetjinga.</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De har 11 lærekontraktar per 1000 innbyggarar i privat sektor, som er blant det høgaste i fylket i 2025.</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870747273"/>
              </p:ext>
            </p:extLst>
          </p:nvPr>
        </p:nvGraphicFramePr>
        <p:xfrm>
          <a:off x="4908761" y="926564"/>
          <a:ext cx="7078980"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1262928952"/>
              </p:ext>
            </p:extLst>
          </p:nvPr>
        </p:nvGraphicFramePr>
        <p:xfrm>
          <a:off x="4908762" y="3699729"/>
          <a:ext cx="7078980"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1B7500E9-F20C-C7D7-B98F-036EC30087AD}"/>
              </a:ext>
            </a:extLst>
          </p:cNvPr>
          <p:cNvSpPr txBox="1"/>
          <p:nvPr/>
        </p:nvSpPr>
        <p:spPr>
          <a:xfrm>
            <a:off x="552706" y="560042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4" name="Diagram 3">
            <a:extLst>
              <a:ext uri="{FF2B5EF4-FFF2-40B4-BE49-F238E27FC236}">
                <a16:creationId xmlns:a16="http://schemas.microsoft.com/office/drawing/2014/main" id="{15AD0A5A-C405-E8CE-18F1-56098D1F30F6}"/>
              </a:ext>
            </a:extLst>
          </p:cNvPr>
          <p:cNvGraphicFramePr>
            <a:graphicFrameLocks/>
          </p:cNvGraphicFramePr>
          <p:nvPr>
            <p:extLst>
              <p:ext uri="{D42A27DB-BD31-4B8C-83A1-F6EECF244321}">
                <p14:modId xmlns:p14="http://schemas.microsoft.com/office/powerpoint/2010/main" val="3646833960"/>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l 4">
            <a:extLst>
              <a:ext uri="{FF2B5EF4-FFF2-40B4-BE49-F238E27FC236}">
                <a16:creationId xmlns:a16="http://schemas.microsoft.com/office/drawing/2014/main" id="{2DE0DA68-3BC3-A332-DAD6-EC58882318A3}"/>
              </a:ext>
            </a:extLst>
          </p:cNvPr>
          <p:cNvGraphicFramePr>
            <a:graphicFrameLocks noGrp="1"/>
          </p:cNvGraphicFramePr>
          <p:nvPr>
            <p:extLst>
              <p:ext uri="{D42A27DB-BD31-4B8C-83A1-F6EECF244321}">
                <p14:modId xmlns:p14="http://schemas.microsoft.com/office/powerpoint/2010/main" val="3587453412"/>
              </p:ext>
            </p:extLst>
          </p:nvPr>
        </p:nvGraphicFramePr>
        <p:xfrm>
          <a:off x="647830" y="4111069"/>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dirty="0"/>
                        <a:t>Hægebostad</a:t>
                      </a:r>
                      <a:endParaRPr lang="nb-NO" sz="1400" b="1" dirty="0"/>
                    </a:p>
                  </a:txBody>
                  <a:tcPr anchor="ctr"/>
                </a:tc>
                <a:tc>
                  <a:txBody>
                    <a:bodyPr/>
                    <a:lstStyle/>
                    <a:p>
                      <a:pPr algn="ctr"/>
                      <a:r>
                        <a:rPr lang="nb-NO" sz="1400" b="0" dirty="0"/>
                        <a:t>39,5</a:t>
                      </a:r>
                    </a:p>
                  </a:txBody>
                  <a:tcPr anchor="ctr"/>
                </a:tc>
                <a:tc>
                  <a:txBody>
                    <a:bodyPr/>
                    <a:lstStyle/>
                    <a:p>
                      <a:pPr algn="ctr"/>
                      <a:r>
                        <a:rPr lang="nb-NO" sz="1400" b="0" dirty="0"/>
                        <a:t>20,1</a:t>
                      </a:r>
                    </a:p>
                  </a:txBody>
                  <a:tcPr anchor="ctr"/>
                </a:tc>
                <a:tc>
                  <a:txBody>
                    <a:bodyPr/>
                    <a:lstStyle/>
                    <a:p>
                      <a:pPr algn="ctr"/>
                      <a:r>
                        <a:rPr lang="nb-NO" sz="1400" b="0" dirty="0"/>
                        <a:t>62,3</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pic>
        <p:nvPicPr>
          <p:cNvPr id="6" name="Bilde 5">
            <a:extLst>
              <a:ext uri="{FF2B5EF4-FFF2-40B4-BE49-F238E27FC236}">
                <a16:creationId xmlns:a16="http://schemas.microsoft.com/office/drawing/2014/main" id="{2790AAE0-96B5-4B2D-956D-C0F5F856ED32}"/>
              </a:ext>
            </a:extLst>
          </p:cNvPr>
          <p:cNvPicPr>
            <a:picLocks noChangeAspect="1"/>
          </p:cNvPicPr>
          <p:nvPr/>
        </p:nvPicPr>
        <p:blipFill>
          <a:blip r:embed="rId5"/>
          <a:stretch>
            <a:fillRect/>
          </a:stretch>
        </p:blipFill>
        <p:spPr>
          <a:xfrm>
            <a:off x="6442974" y="0"/>
            <a:ext cx="5749026" cy="5980694"/>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n-NO" dirty="0"/>
              <a:t>Sysselsetjing etter landbakgrunn</a:t>
            </a:r>
          </a:p>
        </p:txBody>
      </p:sp>
      <p:sp>
        <p:nvSpPr>
          <p:cNvPr id="3" name="TekstSylinder 2"/>
          <p:cNvSpPr txBox="1"/>
          <p:nvPr/>
        </p:nvSpPr>
        <p:spPr>
          <a:xfrm>
            <a:off x="422564" y="1175211"/>
            <a:ext cx="3354306" cy="3139321"/>
          </a:xfrm>
          <a:prstGeom prst="rect">
            <a:avLst/>
          </a:prstGeom>
          <a:noFill/>
        </p:spPr>
        <p:txBody>
          <a:bodyPr wrap="square" rtlCol="0">
            <a:spAutoFit/>
          </a:bodyPr>
          <a:lstStyle/>
          <a:p>
            <a:pPr marL="285750" indent="-285750">
              <a:buFont typeface="Arial" panose="020B0604020202020204" pitchFamily="34" charset="0"/>
              <a:buChar char="•"/>
            </a:pPr>
            <a:r>
              <a:rPr lang="nn-NO" dirty="0"/>
              <a:t>Sysselsetjingsandelen for befolkninga totalt sett ligg vesentleg høgare enn for Agder og Norge.</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Hægebostad har likevel vesentleg lågare </a:t>
            </a:r>
            <a:r>
              <a:rPr lang="nn-NO" dirty="0" err="1"/>
              <a:t>sysselsetjingsandel</a:t>
            </a:r>
            <a:r>
              <a:rPr lang="nn-NO" dirty="0"/>
              <a:t> blant innvandrarar enn befolkninga elles. </a:t>
            </a:r>
          </a:p>
          <a:p>
            <a:endParaRPr lang="nb-NO" dirty="0"/>
          </a:p>
        </p:txBody>
      </p:sp>
      <p:sp>
        <p:nvSpPr>
          <p:cNvPr id="4" name="TekstSylinder 3">
            <a:extLst>
              <a:ext uri="{FF2B5EF4-FFF2-40B4-BE49-F238E27FC236}">
                <a16:creationId xmlns:a16="http://schemas.microsoft.com/office/drawing/2014/main" id="{7B7FDD24-59E7-CC97-F4B0-605C777B2199}"/>
              </a:ext>
            </a:extLst>
          </p:cNvPr>
          <p:cNvSpPr txBox="1"/>
          <p:nvPr/>
        </p:nvSpPr>
        <p:spPr>
          <a:xfrm>
            <a:off x="707708" y="4410668"/>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4177638912"/>
              </p:ext>
            </p:extLst>
          </p:nvPr>
        </p:nvGraphicFramePr>
        <p:xfrm>
          <a:off x="3997036"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n-NO" dirty="0"/>
              <a:t>Vedvarande </a:t>
            </a:r>
            <a:r>
              <a:rPr lang="nn-NO" dirty="0" err="1"/>
              <a:t>låginntekt</a:t>
            </a:r>
            <a:endParaRPr lang="nn-NO" dirty="0"/>
          </a:p>
        </p:txBody>
      </p:sp>
      <p:sp>
        <p:nvSpPr>
          <p:cNvPr id="3" name="TekstSylinder 2"/>
          <p:cNvSpPr txBox="1"/>
          <p:nvPr/>
        </p:nvSpPr>
        <p:spPr>
          <a:xfrm>
            <a:off x="325406" y="1149232"/>
            <a:ext cx="3878846" cy="3970318"/>
          </a:xfrm>
          <a:prstGeom prst="rect">
            <a:avLst/>
          </a:prstGeom>
          <a:noFill/>
        </p:spPr>
        <p:txBody>
          <a:bodyPr wrap="square" rtlCol="0">
            <a:spAutoFit/>
          </a:bodyPr>
          <a:lstStyle/>
          <a:p>
            <a:pPr marL="285750" indent="-285750">
              <a:buFont typeface="Arial" panose="020B0604020202020204" pitchFamily="34" charset="0"/>
              <a:buChar char="•"/>
            </a:pPr>
            <a:r>
              <a:rPr lang="nn-NO" dirty="0"/>
              <a:t>Inntekt og økonomi er grunnleggande påverknadsfaktorar for helse, og forsking har vist at det er ein samanheng mellom inntektsnivå og helsetilstand.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Låginntekt</a:t>
            </a:r>
            <a:r>
              <a:rPr lang="nn-NO" dirty="0"/>
              <a:t> aukar sannsynet for dårleg sjølvopplevd helse, sjukdom og for tidleg død.</a:t>
            </a:r>
          </a:p>
          <a:p>
            <a:endParaRPr lang="nn-NO" dirty="0"/>
          </a:p>
          <a:p>
            <a:pPr marL="285750" indent="-285750">
              <a:buFont typeface="Arial" panose="020B0604020202020204" pitchFamily="34" charset="0"/>
              <a:buChar char="•"/>
            </a:pPr>
            <a:r>
              <a:rPr lang="nn-NO" dirty="0" err="1"/>
              <a:t>Andel</a:t>
            </a:r>
            <a:r>
              <a:rPr lang="nn-NO" dirty="0"/>
              <a:t> personar i hushald med </a:t>
            </a:r>
            <a:r>
              <a:rPr lang="nn-NO" dirty="0" err="1"/>
              <a:t>låginntekt</a:t>
            </a:r>
            <a:r>
              <a:rPr lang="nn-NO" dirty="0"/>
              <a:t> har auka meir i Agder enn i Norge elles. </a:t>
            </a:r>
          </a:p>
        </p:txBody>
      </p:sp>
      <p:sp>
        <p:nvSpPr>
          <p:cNvPr id="4" name="TekstSylinder 3">
            <a:extLst>
              <a:ext uri="{FF2B5EF4-FFF2-40B4-BE49-F238E27FC236}">
                <a16:creationId xmlns:a16="http://schemas.microsoft.com/office/drawing/2014/main" id="{01B00F99-23C6-CB0E-689D-58E814194692}"/>
              </a:ext>
            </a:extLst>
          </p:cNvPr>
          <p:cNvSpPr txBox="1"/>
          <p:nvPr/>
        </p:nvSpPr>
        <p:spPr>
          <a:xfrm>
            <a:off x="510831" y="5254323"/>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494084425"/>
              </p:ext>
            </p:extLst>
          </p:nvPr>
        </p:nvGraphicFramePr>
        <p:xfrm>
          <a:off x="4204252" y="1149232"/>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862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197284" cy="3416320"/>
          </a:xfrm>
          <a:prstGeom prst="rect">
            <a:avLst/>
          </a:prstGeom>
          <a:noFill/>
        </p:spPr>
        <p:txBody>
          <a:bodyPr wrap="square" rtlCol="0">
            <a:spAutoFit/>
          </a:bodyPr>
          <a:lstStyle/>
          <a:p>
            <a:pPr marL="285750" indent="-285750">
              <a:buFont typeface="Arial" panose="020B0604020202020204" pitchFamily="34" charset="0"/>
              <a:buChar char="•"/>
            </a:pPr>
            <a:r>
              <a:rPr lang="nn-NO" dirty="0"/>
              <a:t>Den offentlige tannhelsetenesta overvakar tannhelsa i den unge befolkninga gjennom systematiske registreringar av </a:t>
            </a:r>
            <a:r>
              <a:rPr lang="nn-NO" dirty="0" err="1"/>
              <a:t>antal</a:t>
            </a:r>
            <a:r>
              <a:rPr lang="nn-NO" dirty="0"/>
              <a:t> nye hol, tannflater med fyllingar og tapte tenner (DMFT).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Registreringane gir eit grovt mål på utviklinga i tannhelsa over fleire år, og gjev moglegheit for å samanlikne tannhelsa mellom kommunar, fylke og gjennomsnitt for landet.</a:t>
            </a:r>
            <a:endParaRPr lang="nn-NO" dirty="0">
              <a:solidFill>
                <a:srgbClr val="FF0000"/>
              </a:solidFill>
            </a:endParaRPr>
          </a:p>
        </p:txBody>
      </p:sp>
      <p:sp>
        <p:nvSpPr>
          <p:cNvPr id="7" name="TekstSylinder 6">
            <a:extLst>
              <a:ext uri="{FF2B5EF4-FFF2-40B4-BE49-F238E27FC236}">
                <a16:creationId xmlns:a16="http://schemas.microsoft.com/office/drawing/2014/main" id="{0DBA6848-04E4-9D7D-11A2-D038DF289819}"/>
              </a:ext>
            </a:extLst>
          </p:cNvPr>
          <p:cNvSpPr txBox="1"/>
          <p:nvPr/>
        </p:nvSpPr>
        <p:spPr>
          <a:xfrm>
            <a:off x="731568" y="4897857"/>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125269233"/>
              </p:ext>
            </p:extLst>
          </p:nvPr>
        </p:nvGraphicFramePr>
        <p:xfrm>
          <a:off x="5341741" y="821392"/>
          <a:ext cx="6179820" cy="16287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521135011"/>
              </p:ext>
            </p:extLst>
          </p:nvPr>
        </p:nvGraphicFramePr>
        <p:xfrm>
          <a:off x="5341741" y="2619375"/>
          <a:ext cx="6179820" cy="1619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 3"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813547011"/>
              </p:ext>
            </p:extLst>
          </p:nvPr>
        </p:nvGraphicFramePr>
        <p:xfrm>
          <a:off x="5341741" y="4407831"/>
          <a:ext cx="6179820" cy="15316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n-NO" i="1" noProof="0" dirty="0"/>
              <a:t>Regionplan Agder 2030 teiknar et framtidsbilde der Agder har redusert klimagassutslepp med minst 55 prosent. </a:t>
            </a:r>
            <a:r>
              <a:rPr lang="nn-NO" b="0" i="1" noProof="0" dirty="0">
                <a:solidFill>
                  <a:srgbClr val="000000"/>
                </a:solidFill>
                <a:effectLst/>
              </a:rPr>
              <a:t>Vi er på god veg mot </a:t>
            </a:r>
            <a:r>
              <a:rPr lang="nn-NO" b="0" i="1" noProof="0" dirty="0" err="1">
                <a:solidFill>
                  <a:srgbClr val="000000"/>
                </a:solidFill>
                <a:effectLst/>
              </a:rPr>
              <a:t>lavutslepps</a:t>
            </a:r>
            <a:r>
              <a:rPr lang="nn-NO" b="0" i="1" noProof="0" dirty="0">
                <a:solidFill>
                  <a:srgbClr val="000000"/>
                </a:solidFill>
                <a:effectLst/>
              </a:rPr>
              <a:t> samfunnet, og samarbeider på tvers av sektorar og næringar om ein meir effektiv bruk og gjenbruk av alle ressursar. </a:t>
            </a:r>
          </a:p>
          <a:p>
            <a:r>
              <a:rPr lang="nn-NO" b="0" i="1" noProof="0" dirty="0">
                <a:solidFill>
                  <a:srgbClr val="000000"/>
                </a:solidFill>
                <a:effectLst/>
              </a:rPr>
              <a:t>Vi tar grøne reiseval i heile regionen, og det er lagt til rette for nullutsleppsløysningar for personmobilitet og godstransport. Det er enkelt og attraktivt å reise kollektivt, gå og sykle til daglege gjeremål. </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12860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Klimagassutslepp</a:t>
            </a:r>
            <a:endParaRPr lang="nb-NO" dirty="0"/>
          </a:p>
        </p:txBody>
      </p:sp>
      <p:sp>
        <p:nvSpPr>
          <p:cNvPr id="3" name="Plassholder for innhold 2"/>
          <p:cNvSpPr>
            <a:spLocks noGrp="1"/>
          </p:cNvSpPr>
          <p:nvPr>
            <p:ph idx="1"/>
          </p:nvPr>
        </p:nvSpPr>
        <p:spPr>
          <a:xfrm>
            <a:off x="519867" y="1230411"/>
            <a:ext cx="3471108" cy="3386746"/>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r>
              <a:rPr lang="nn-NO" sz="1400" dirty="0"/>
              <a:t>Tonn CO</a:t>
            </a:r>
            <a:r>
              <a:rPr lang="nn-NO" sz="1400" baseline="30000" dirty="0"/>
              <a:t>2</a:t>
            </a:r>
            <a:r>
              <a:rPr lang="nn-NO" sz="1400" dirty="0"/>
              <a:t>, inkl. kvotepliktige utslepp, </a:t>
            </a:r>
            <a:r>
              <a:rPr lang="nn-NO" sz="1400" dirty="0" err="1"/>
              <a:t>referanseår</a:t>
            </a:r>
            <a:r>
              <a:rPr lang="nn-NO" sz="1400" dirty="0"/>
              <a:t> 2017</a:t>
            </a:r>
          </a:p>
        </p:txBody>
      </p:sp>
      <p:sp>
        <p:nvSpPr>
          <p:cNvPr id="4" name="TekstSylinder 3">
            <a:extLst>
              <a:ext uri="{FF2B5EF4-FFF2-40B4-BE49-F238E27FC236}">
                <a16:creationId xmlns:a16="http://schemas.microsoft.com/office/drawing/2014/main" id="{BA3B045E-4A93-0606-2B1D-C0442EC26B98}"/>
              </a:ext>
            </a:extLst>
          </p:cNvPr>
          <p:cNvSpPr txBox="1"/>
          <p:nvPr/>
        </p:nvSpPr>
        <p:spPr>
          <a:xfrm>
            <a:off x="682474" y="5155667"/>
            <a:ext cx="2887512" cy="369332"/>
          </a:xfrm>
          <a:prstGeom prst="rect">
            <a:avLst/>
          </a:prstGeom>
          <a:noFill/>
        </p:spPr>
        <p:txBody>
          <a:bodyPr wrap="square" rtlCol="0">
            <a:spAutoFit/>
          </a:bodyPr>
          <a:lstStyle/>
          <a:p>
            <a:pPr algn="l"/>
            <a:r>
              <a:rPr lang="nb-NO">
                <a:hlinkClick r:id="rId3"/>
              </a:rPr>
              <a:t>Rapport klimagassutslipp</a:t>
            </a:r>
            <a:endParaRPr lang="nb-NO"/>
          </a:p>
        </p:txBody>
      </p:sp>
      <p:graphicFrame>
        <p:nvGraphicFramePr>
          <p:cNvPr id="6" name="Diagram 5"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3216055195"/>
              </p:ext>
            </p:extLst>
          </p:nvPr>
        </p:nvGraphicFramePr>
        <p:xfrm>
          <a:off x="4432671" y="1230411"/>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0"/>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Hægebostad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965636701"/>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dirty="0"/>
                        <a:t>Areal (km</a:t>
                      </a:r>
                      <a:r>
                        <a:rPr lang="nn-NO" sz="1200" baseline="30000" noProof="0" dirty="0"/>
                        <a:t>2</a:t>
                      </a:r>
                      <a:r>
                        <a:rPr lang="nn-NO" sz="1200" noProof="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Areal</a:t>
                      </a:r>
                    </a:p>
                  </a:txBody>
                  <a:tcPr/>
                </a:tc>
                <a:tc>
                  <a:txBody>
                    <a:bodyPr/>
                    <a:lstStyle/>
                    <a:p>
                      <a:pPr algn="ctr"/>
                      <a:r>
                        <a:rPr lang="nn-NO" sz="1200" noProof="0" dirty="0"/>
                        <a:t>461,3</a:t>
                      </a:r>
                    </a:p>
                  </a:txBody>
                  <a:tcPr/>
                </a:tc>
                <a:extLst>
                  <a:ext uri="{0D108BD9-81ED-4DB2-BD59-A6C34878D82A}">
                    <a16:rowId xmlns:a16="http://schemas.microsoft.com/office/drawing/2014/main" val="3696038960"/>
                  </a:ext>
                </a:extLst>
              </a:tr>
              <a:tr h="312707">
                <a:tc>
                  <a:txBody>
                    <a:bodyPr/>
                    <a:lstStyle/>
                    <a:p>
                      <a:r>
                        <a:rPr lang="nn-NO" sz="1200" noProof="0" dirty="0"/>
                        <a:t>Landareal</a:t>
                      </a:r>
                    </a:p>
                  </a:txBody>
                  <a:tcPr/>
                </a:tc>
                <a:tc>
                  <a:txBody>
                    <a:bodyPr/>
                    <a:lstStyle/>
                    <a:p>
                      <a:pPr algn="ctr"/>
                      <a:r>
                        <a:rPr lang="nn-NO" sz="1200" noProof="0" dirty="0"/>
                        <a:t>422,7</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n-NO" sz="1200" noProof="0" dirty="0"/>
                        <a:t>6,1</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Ferskvatn</a:t>
                      </a:r>
                    </a:p>
                  </a:txBody>
                  <a:tcPr/>
                </a:tc>
                <a:tc>
                  <a:txBody>
                    <a:bodyPr/>
                    <a:lstStyle/>
                    <a:p>
                      <a:pPr algn="ctr"/>
                      <a:r>
                        <a:rPr lang="nn-NO" sz="1200" noProof="0" dirty="0"/>
                        <a:t>38,7</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noProof="0" dirty="0"/>
                        <a:t>15,4</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Verna areal</a:t>
                      </a:r>
                    </a:p>
                  </a:txBody>
                  <a:tcPr/>
                </a:tc>
                <a:tc>
                  <a:txBody>
                    <a:bodyPr/>
                    <a:lstStyle/>
                    <a:p>
                      <a:pPr algn="ctr"/>
                      <a:r>
                        <a:rPr lang="nn-NO" sz="1200" noProof="0"/>
                        <a:t>86,0 </a:t>
                      </a:r>
                      <a:endParaRPr lang="nn-NO" sz="1200" noProof="0" dirty="0"/>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066846116"/>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dirty="0"/>
                        <a:t>Tenester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Barneskular</a:t>
                      </a:r>
                    </a:p>
                  </a:txBody>
                  <a:tcPr/>
                </a:tc>
                <a:tc>
                  <a:txBody>
                    <a:bodyPr/>
                    <a:lstStyle/>
                    <a:p>
                      <a:pPr algn="ctr"/>
                      <a:r>
                        <a:rPr lang="nn-NO" sz="1200" noProof="0" dirty="0">
                          <a:solidFill>
                            <a:schemeClr val="tx1"/>
                          </a:solidFill>
                        </a:rPr>
                        <a:t>2 (181 </a:t>
                      </a:r>
                      <a:r>
                        <a:rPr lang="nn-NO" sz="1200" baseline="0" noProof="0" dirty="0">
                          <a:solidFill>
                            <a:schemeClr val="tx1"/>
                          </a:solidFill>
                        </a:rPr>
                        <a:t>elevar)</a:t>
                      </a:r>
                      <a:endParaRPr lang="nn-NO" sz="1200" noProof="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n-NO" sz="1200" noProof="0" dirty="0"/>
                        <a:t>Ungdomsskular</a:t>
                      </a:r>
                    </a:p>
                  </a:txBody>
                  <a:tcPr/>
                </a:tc>
                <a:tc>
                  <a:txBody>
                    <a:bodyPr/>
                    <a:lstStyle/>
                    <a:p>
                      <a:pPr algn="ctr"/>
                      <a:endParaRPr lang="nn-NO" sz="1200" noProof="0" dirty="0">
                        <a:solidFill>
                          <a:schemeClr val="tx1"/>
                        </a:solidFill>
                      </a:endParaRPr>
                    </a:p>
                  </a:txBody>
                  <a:tcPr/>
                </a:tc>
                <a:extLst>
                  <a:ext uri="{0D108BD9-81ED-4DB2-BD59-A6C34878D82A}">
                    <a16:rowId xmlns:a16="http://schemas.microsoft.com/office/drawing/2014/main" val="291333389"/>
                  </a:ext>
                </a:extLst>
              </a:tr>
              <a:tr h="312707">
                <a:tc>
                  <a:txBody>
                    <a:bodyPr/>
                    <a:lstStyle/>
                    <a:p>
                      <a:r>
                        <a:rPr lang="nn-NO" sz="1200" noProof="0" dirty="0"/>
                        <a:t>Vidaregåande skular</a:t>
                      </a:r>
                    </a:p>
                  </a:txBody>
                  <a:tcPr/>
                </a:tc>
                <a:tc>
                  <a:txBody>
                    <a:bodyPr/>
                    <a:lstStyle/>
                    <a:p>
                      <a:pPr algn="ctr"/>
                      <a:endParaRPr lang="nn-NO" sz="1200" noProof="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Tannklinikk</a:t>
                      </a:r>
                    </a:p>
                  </a:txBody>
                  <a:tcPr/>
                </a:tc>
                <a:tc>
                  <a:txBody>
                    <a:bodyPr/>
                    <a:lstStyle/>
                    <a:p>
                      <a:pPr algn="ctr"/>
                      <a:r>
                        <a:rPr lang="nn-NO" sz="1200" noProof="0" dirty="0">
                          <a:solidFill>
                            <a:schemeClr val="tx1"/>
                          </a:solidFill>
                        </a:rPr>
                        <a:t>Byremo</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Fylkesveg (km)</a:t>
                      </a:r>
                    </a:p>
                  </a:txBody>
                  <a:tcPr/>
                </a:tc>
                <a:tc>
                  <a:txBody>
                    <a:bodyPr/>
                    <a:lstStyle/>
                    <a:p>
                      <a:pPr algn="ctr"/>
                      <a:r>
                        <a:rPr lang="nn-NO" sz="1200" noProof="0" dirty="0"/>
                        <a:t>102</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3752108500"/>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dirty="0"/>
                        <a:t>Folketal</a:t>
                      </a:r>
                    </a:p>
                  </a:txBody>
                  <a:tcPr/>
                </a:tc>
                <a:tc>
                  <a:txBody>
                    <a:bodyPr/>
                    <a:lstStyle/>
                    <a:p>
                      <a:pPr algn="ctr"/>
                      <a:r>
                        <a:rPr lang="nn-NO" sz="1200" dirty="0"/>
                        <a:t>1 786</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kvinner</a:t>
                      </a:r>
                    </a:p>
                  </a:txBody>
                  <a:tcPr/>
                </a:tc>
                <a:tc>
                  <a:txBody>
                    <a:bodyPr/>
                    <a:lstStyle/>
                    <a:p>
                      <a:pPr algn="ctr"/>
                      <a:r>
                        <a:rPr lang="nn-NO" sz="1200" dirty="0"/>
                        <a:t>47,8 (Agder:</a:t>
                      </a:r>
                      <a:r>
                        <a:rPr lang="nn-NO" sz="1200" baseline="0" dirty="0"/>
                        <a:t> </a:t>
                      </a:r>
                      <a:r>
                        <a:rPr lang="nn-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i </a:t>
                      </a:r>
                      <a:r>
                        <a:rPr lang="nn-NO" sz="1200" noProof="0" dirty="0"/>
                        <a:t>tettstad</a:t>
                      </a:r>
                      <a:r>
                        <a:rPr lang="nn-NO" sz="1200" dirty="0"/>
                        <a:t>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dirty="0"/>
                        <a:t>13 %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t>Gjennomsnittsalder</a:t>
                      </a:r>
                    </a:p>
                  </a:txBody>
                  <a:tcPr/>
                </a:tc>
                <a:tc>
                  <a:txBody>
                    <a:bodyPr/>
                    <a:lstStyle/>
                    <a:p>
                      <a:pPr algn="ctr"/>
                      <a:r>
                        <a:rPr lang="nn-NO" sz="1200" baseline="0" dirty="0"/>
                        <a:t>menn </a:t>
                      </a:r>
                      <a:r>
                        <a:rPr lang="nn-NO" sz="1200" dirty="0"/>
                        <a:t>39,3 – kvinner 41,2</a:t>
                      </a:r>
                    </a:p>
                  </a:txBody>
                  <a:tcPr/>
                </a:tc>
                <a:extLst>
                  <a:ext uri="{0D108BD9-81ED-4DB2-BD59-A6C34878D82A}">
                    <a16:rowId xmlns:a16="http://schemas.microsoft.com/office/drawing/2014/main" val="3931694125"/>
                  </a:ext>
                </a:extLst>
              </a:tr>
              <a:tr h="312707">
                <a:tc>
                  <a:txBody>
                    <a:bodyPr/>
                    <a:lstStyle/>
                    <a:p>
                      <a:r>
                        <a:rPr lang="nn-NO" sz="1200" dirty="0"/>
                        <a:t>Forventa levealder</a:t>
                      </a:r>
                    </a:p>
                  </a:txBody>
                  <a:tcPr/>
                </a:tc>
                <a:tc>
                  <a:txBody>
                    <a:bodyPr/>
                    <a:lstStyle/>
                    <a:p>
                      <a:pPr algn="ctr"/>
                      <a:r>
                        <a:rPr lang="nn-NO" sz="1200">
                          <a:solidFill>
                            <a:schemeClr val="tx1"/>
                          </a:solidFill>
                        </a:rPr>
                        <a:t>menn 79,0 </a:t>
                      </a:r>
                      <a:r>
                        <a:rPr lang="nn-NO" sz="1200" dirty="0">
                          <a:solidFill>
                            <a:schemeClr val="tx1"/>
                          </a:solidFill>
                        </a:rPr>
                        <a:t>- </a:t>
                      </a:r>
                      <a:r>
                        <a:rPr lang="nn-NO" sz="1200">
                          <a:solidFill>
                            <a:schemeClr val="tx1"/>
                          </a:solidFill>
                        </a:rPr>
                        <a:t>kvinner 82,8</a:t>
                      </a:r>
                      <a:endParaRPr lang="nn-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n-NO" sz="1200" b="0" u="none" strike="noStrike" noProof="0"/>
                        <a:t>Personar </a:t>
                      </a:r>
                      <a:r>
                        <a:rPr lang="nn-NO" sz="1200" b="0" u="none" strike="noStrike" noProof="0" dirty="0"/>
                        <a:t>per hushald</a:t>
                      </a:r>
                      <a:endParaRPr lang="nn-NO" dirty="0"/>
                    </a:p>
                  </a:txBody>
                  <a:tcPr/>
                </a:tc>
                <a:tc>
                  <a:txBody>
                    <a:bodyPr/>
                    <a:lstStyle/>
                    <a:p>
                      <a:pPr lvl="0" algn="ctr">
                        <a:buNone/>
                      </a:pPr>
                      <a:r>
                        <a:rPr lang="nn-NO" sz="1200" b="0" u="none" strike="noStrike" noProof="0" dirty="0">
                          <a:solidFill>
                            <a:schemeClr val="tx1"/>
                          </a:solidFill>
                        </a:rPr>
                        <a:t>2,35 (Agder: 2,10)</a:t>
                      </a:r>
                      <a:endParaRPr lang="nn-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679221275"/>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Administrasjonssenter</a:t>
                      </a:r>
                    </a:p>
                  </a:txBody>
                  <a:tcPr/>
                </a:tc>
                <a:tc>
                  <a:txBody>
                    <a:bodyPr/>
                    <a:lstStyle/>
                    <a:p>
                      <a:pPr algn="ctr"/>
                      <a:r>
                        <a:rPr lang="nn-NO" sz="1200" noProof="0" dirty="0">
                          <a:solidFill>
                            <a:schemeClr val="tx1"/>
                          </a:solidFill>
                        </a:rPr>
                        <a:t>Tingvatn</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Interkommunalt politisk</a:t>
                      </a:r>
                      <a:r>
                        <a:rPr lang="nn-NO" sz="1200" baseline="0" noProof="0" dirty="0"/>
                        <a:t> råd</a:t>
                      </a:r>
                      <a:endParaRPr lang="nn-NO" sz="1200" noProof="0" dirty="0"/>
                    </a:p>
                  </a:txBody>
                  <a:tcPr/>
                </a:tc>
                <a:tc>
                  <a:txBody>
                    <a:bodyPr/>
                    <a:lstStyle/>
                    <a:p>
                      <a:pPr algn="ctr"/>
                      <a:r>
                        <a:rPr lang="nn-NO" sz="1200" noProof="0" dirty="0"/>
                        <a:t>Listerregionen</a:t>
                      </a:r>
                    </a:p>
                  </a:txBody>
                  <a:tcPr/>
                </a:tc>
                <a:extLst>
                  <a:ext uri="{0D108BD9-81ED-4DB2-BD59-A6C34878D82A}">
                    <a16:rowId xmlns:a16="http://schemas.microsoft.com/office/drawing/2014/main" val="291333389"/>
                  </a:ext>
                </a:extLst>
              </a:tr>
              <a:tr h="312707">
                <a:tc>
                  <a:txBody>
                    <a:bodyPr/>
                    <a:lstStyle/>
                    <a:p>
                      <a:r>
                        <a:rPr lang="nn-NO" sz="1200" noProof="0" dirty="0" err="1"/>
                        <a:t>Sentralitetsklasse</a:t>
                      </a:r>
                      <a:endParaRPr lang="nn-NO" sz="1200" noProof="0" dirty="0"/>
                    </a:p>
                  </a:txBody>
                  <a:tcPr/>
                </a:tc>
                <a:tc>
                  <a:txBody>
                    <a:bodyPr/>
                    <a:lstStyle/>
                    <a:p>
                      <a:pPr algn="ctr"/>
                      <a:r>
                        <a:rPr lang="nn-NO" sz="1200" noProof="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Distriktsindeks</a:t>
                      </a:r>
                    </a:p>
                  </a:txBody>
                  <a:tcPr/>
                </a:tc>
                <a:tc>
                  <a:txBody>
                    <a:bodyPr/>
                    <a:lstStyle/>
                    <a:p>
                      <a:pPr algn="ctr"/>
                      <a:r>
                        <a:rPr lang="nn-NO" sz="1200" noProof="0"/>
                        <a:t>51,2</a:t>
                      </a:r>
                      <a:endParaRPr lang="nn-NO" sz="1200" noProof="0" dirty="0"/>
                    </a:p>
                  </a:txBody>
                  <a:tcPr/>
                </a:tc>
                <a:extLst>
                  <a:ext uri="{0D108BD9-81ED-4DB2-BD59-A6C34878D82A}">
                    <a16:rowId xmlns:a16="http://schemas.microsoft.com/office/drawing/2014/main" val="3931694125"/>
                  </a:ext>
                </a:extLst>
              </a:tr>
              <a:tr h="312707">
                <a:tc>
                  <a:txBody>
                    <a:bodyPr/>
                    <a:lstStyle/>
                    <a:p>
                      <a:r>
                        <a:rPr lang="nn-NO" sz="1200" noProof="0" dirty="0"/>
                        <a:t>BA-område</a:t>
                      </a:r>
                    </a:p>
                  </a:txBody>
                  <a:tcPr/>
                </a:tc>
                <a:tc>
                  <a:txBody>
                    <a:bodyPr/>
                    <a:lstStyle/>
                    <a:p>
                      <a:pPr algn="ctr"/>
                      <a:r>
                        <a:rPr lang="nn-NO" sz="1200" noProof="0" dirty="0"/>
                        <a:t>BA46 Lyngdal</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5"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3648"/>
            <a:ext cx="5274340" cy="1200329"/>
          </a:xfrm>
          <a:prstGeom prst="rect">
            <a:avLst/>
          </a:prstGeom>
          <a:noFill/>
        </p:spPr>
        <p:txBody>
          <a:bodyPr wrap="square" rtlCol="0">
            <a:spAutoFit/>
          </a:bodyPr>
          <a:lstStyle/>
          <a:p>
            <a:pPr algn="l"/>
            <a:r>
              <a:rPr lang="nn-NO" b="0" i="0" dirty="0">
                <a:solidFill>
                  <a:srgbClr val="000000"/>
                </a:solidFill>
                <a:effectLst/>
                <a:latin typeface="Arial" panose="020B0604020202020204" pitchFamily="34" charset="0"/>
              </a:rPr>
              <a:t>Per 2022 er 51 % av Hægebostad dekt av skog, 30 % open fastmark, 8 % ferskvatn, 7 % myr, medan fulldyrka jord utgjer 2,1 %. </a:t>
            </a:r>
            <a:r>
              <a:rPr lang="nn-NO" b="0" i="0" dirty="0" err="1">
                <a:solidFill>
                  <a:srgbClr val="000000"/>
                </a:solidFill>
                <a:effectLst/>
                <a:latin typeface="Arial" panose="020B0604020202020204" pitchFamily="34" charset="0"/>
              </a:rPr>
              <a:t>Bebygd</a:t>
            </a:r>
            <a:r>
              <a:rPr lang="nn-NO" b="0" i="0" dirty="0">
                <a:solidFill>
                  <a:srgbClr val="000000"/>
                </a:solidFill>
                <a:effectLst/>
                <a:latin typeface="Arial" panose="020B0604020202020204" pitchFamily="34" charset="0"/>
              </a:rPr>
              <a:t> areal og samferdsel utgjer til saman 1,3 %.</a:t>
            </a:r>
            <a:endParaRPr lang="nb-NO" dirty="0"/>
          </a:p>
        </p:txBody>
      </p:sp>
      <p:pic>
        <p:nvPicPr>
          <p:cNvPr id="5" name="Bilde 4" descr="Stolpediagram som viser antall dekar per arealtype i kommunen.">
            <a:extLst>
              <a:ext uri="{FF2B5EF4-FFF2-40B4-BE49-F238E27FC236}">
                <a16:creationId xmlns:a16="http://schemas.microsoft.com/office/drawing/2014/main" id="{A88227DC-A9FB-C903-62C3-FCA5801357B1}"/>
              </a:ext>
            </a:extLst>
          </p:cNvPr>
          <p:cNvPicPr>
            <a:picLocks noChangeAspect="1"/>
          </p:cNvPicPr>
          <p:nvPr/>
        </p:nvPicPr>
        <p:blipFill>
          <a:blip r:embed="rId3"/>
          <a:stretch>
            <a:fillRect/>
          </a:stretch>
        </p:blipFill>
        <p:spPr>
          <a:xfrm>
            <a:off x="446522" y="2752165"/>
            <a:ext cx="5114925" cy="3067050"/>
          </a:xfrm>
          <a:prstGeom prst="rect">
            <a:avLst/>
          </a:prstGeom>
        </p:spPr>
      </p:pic>
      <p:sp>
        <p:nvSpPr>
          <p:cNvPr id="7" name="Plassholder for innhold 2"/>
          <p:cNvSpPr txBox="1">
            <a:spLocks/>
          </p:cNvSpPr>
          <p:nvPr/>
        </p:nvSpPr>
        <p:spPr>
          <a:xfrm>
            <a:off x="5978284" y="1113648"/>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18,5 % av arealet i Hægebostad er vernet etter </a:t>
            </a:r>
            <a:r>
              <a:rPr lang="nb-NO" sz="1800" dirty="0" err="1"/>
              <a:t>naturmangfaldloven</a:t>
            </a:r>
            <a:r>
              <a:rPr lang="nb-NO" sz="1800" dirty="0"/>
              <a:t>.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6788080"/>
              </p:ext>
            </p:extLst>
          </p:nvPr>
        </p:nvGraphicFramePr>
        <p:xfrm>
          <a:off x="5978284" y="2752166"/>
          <a:ext cx="6040247" cy="3067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584697" cy="685606"/>
          </a:xfrm>
        </p:spPr>
        <p:txBody>
          <a:bodyPr/>
          <a:lstStyle/>
          <a:p>
            <a:r>
              <a:rPr lang="nn-NO" dirty="0"/>
              <a:t>Planlagt arealbruk</a:t>
            </a:r>
            <a:endParaRPr lang="nb-NO" dirty="0"/>
          </a:p>
        </p:txBody>
      </p:sp>
      <p:sp>
        <p:nvSpPr>
          <p:cNvPr id="3" name="Plassholder for innhold 2"/>
          <p:cNvSpPr>
            <a:spLocks noGrp="1"/>
          </p:cNvSpPr>
          <p:nvPr>
            <p:ph idx="1"/>
          </p:nvPr>
        </p:nvSpPr>
        <p:spPr>
          <a:xfrm>
            <a:off x="472272" y="1167319"/>
            <a:ext cx="4632291" cy="4679577"/>
          </a:xfrm>
        </p:spPr>
        <p:txBody>
          <a:bodyPr/>
          <a:lstStyle/>
          <a:p>
            <a:r>
              <a:rPr lang="nn-NO" sz="2000" dirty="0"/>
              <a:t>Regionalt </a:t>
            </a:r>
            <a:r>
              <a:rPr lang="nn-NO" sz="2000" dirty="0" err="1">
                <a:hlinkClick r:id="rId3"/>
              </a:rPr>
              <a:t>arealreikneskap</a:t>
            </a:r>
            <a:r>
              <a:rPr lang="nn-NO" sz="2000" dirty="0"/>
              <a:t> er utarbeida ved å </a:t>
            </a:r>
            <a:r>
              <a:rPr lang="nn-NO" sz="2000" dirty="0" err="1"/>
              <a:t>samanstille</a:t>
            </a:r>
            <a:r>
              <a:rPr lang="nn-NO" sz="2000" dirty="0"/>
              <a:t> kommuneplanen sin arealdel, digitale reguleringsplanar, arealressursdata (AR5 og AR50) og SSB sitt datasett for arealbruk. </a:t>
            </a:r>
          </a:p>
          <a:p>
            <a:r>
              <a:rPr lang="nn-NO" sz="2000" dirty="0"/>
              <a:t>Regionalt </a:t>
            </a:r>
            <a:r>
              <a:rPr lang="nn-NO" sz="2000" dirty="0" err="1"/>
              <a:t>arealreikneskap</a:t>
            </a:r>
            <a:r>
              <a:rPr lang="nn-NO" sz="2000" dirty="0"/>
              <a:t> viser at Hægebostad har satt av </a:t>
            </a:r>
            <a:r>
              <a:rPr lang="nn-NO" sz="2000" dirty="0" err="1"/>
              <a:t>sers</a:t>
            </a:r>
            <a:r>
              <a:rPr lang="nn-NO" sz="2000" dirty="0"/>
              <a:t> store areal, og då særleg til fritidsbustader. </a:t>
            </a:r>
          </a:p>
          <a:p>
            <a:r>
              <a:rPr lang="nn-NO" sz="2000" dirty="0"/>
              <a:t>Samla er det sett av byggeområde i natur tilsvarande 11 dekar per innbyggjar.</a:t>
            </a:r>
          </a:p>
          <a:p>
            <a:r>
              <a:rPr lang="nn-NO" sz="2000" dirty="0"/>
              <a:t>Gjeldande planar opnar for utbygging av meir enn 12 000 dekar skau og       1 100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EA7F82F4-561C-EB67-5F3B-01FA8453FE1D}"/>
              </a:ext>
            </a:extLst>
          </p:cNvPr>
          <p:cNvPicPr>
            <a:picLocks noChangeAspect="1"/>
          </p:cNvPicPr>
          <p:nvPr/>
        </p:nvPicPr>
        <p:blipFill>
          <a:blip r:embed="rId4"/>
          <a:stretch>
            <a:fillRect/>
          </a:stretch>
        </p:blipFill>
        <p:spPr>
          <a:xfrm>
            <a:off x="5489790" y="652672"/>
            <a:ext cx="6610245" cy="5194224"/>
          </a:xfrm>
          <a:prstGeom prst="rect">
            <a:avLst/>
          </a:prstGeom>
        </p:spPr>
      </p:pic>
      <p:sp>
        <p:nvSpPr>
          <p:cNvPr id="5" name="TekstSylinder 4"/>
          <p:cNvSpPr txBox="1"/>
          <p:nvPr/>
        </p:nvSpPr>
        <p:spPr>
          <a:xfrm>
            <a:off x="10720552" y="6205328"/>
            <a:ext cx="13794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800 bruksenheter til fritid i Hægebostad, og nesten 1 300 eiere (alle eierandeler inkludert).</a:t>
            </a:r>
          </a:p>
          <a:p>
            <a:endParaRPr lang="nb-NO" sz="2000" dirty="0"/>
          </a:p>
          <a:p>
            <a:r>
              <a:rPr lang="nb-NO" sz="2000" dirty="0"/>
              <a:t>Hægebostad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CDD8AC90-12FE-1D3C-6F65-8155EE959754}"/>
              </a:ext>
            </a:extLst>
          </p:cNvPr>
          <p:cNvPicPr>
            <a:picLocks noChangeAspect="1"/>
          </p:cNvPicPr>
          <p:nvPr/>
        </p:nvPicPr>
        <p:blipFill>
          <a:blip r:embed="rId3"/>
          <a:stretch>
            <a:fillRect/>
          </a:stretch>
        </p:blipFill>
        <p:spPr>
          <a:xfrm>
            <a:off x="5929312" y="1004128"/>
            <a:ext cx="5038725" cy="41052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646507" y="5117171"/>
            <a:ext cx="5237057" cy="584775"/>
          </a:xfrm>
          <a:prstGeom prst="rect">
            <a:avLst/>
          </a:prstGeom>
          <a:noFill/>
        </p:spPr>
        <p:txBody>
          <a:bodyPr wrap="square" rtlCol="0">
            <a:spAutoFit/>
          </a:bodyPr>
          <a:lstStyle/>
          <a:p>
            <a:pPr algn="l"/>
            <a:r>
              <a:rPr lang="nn-NO" sz="1600" dirty="0"/>
              <a:t>SSB spår befolkningsnedgang som følgje av negativ innanlands flytting, låg innvandring og låge fødselstal.</a:t>
            </a:r>
          </a:p>
        </p:txBody>
      </p:sp>
      <p:sp>
        <p:nvSpPr>
          <p:cNvPr id="8" name="TekstSylinder 7"/>
          <p:cNvSpPr txBox="1"/>
          <p:nvPr/>
        </p:nvSpPr>
        <p:spPr>
          <a:xfrm>
            <a:off x="6204400" y="5083222"/>
            <a:ext cx="5793808" cy="830997"/>
          </a:xfrm>
          <a:prstGeom prst="rect">
            <a:avLst/>
          </a:prstGeom>
          <a:noFill/>
        </p:spPr>
        <p:txBody>
          <a:bodyPr wrap="square" rtlCol="0">
            <a:spAutoFit/>
          </a:bodyPr>
          <a:lstStyle/>
          <a:p>
            <a:pPr algn="l"/>
            <a:r>
              <a:rPr lang="nn-NO" sz="1600" dirty="0"/>
              <a:t>Dersom </a:t>
            </a:r>
            <a:r>
              <a:rPr lang="nn-NO" sz="1600" dirty="0" err="1"/>
              <a:t>SSB’s</a:t>
            </a:r>
            <a:r>
              <a:rPr lang="nn-NO" sz="1600" dirty="0"/>
              <a:t> framskriving slår til, vil aldersbereevna minka frå dagens 3,4 til 2,3 i 2040. Aldringa vil truleg verte større enn snittet for Agder. </a:t>
            </a:r>
          </a:p>
        </p:txBody>
      </p:sp>
      <p:sp>
        <p:nvSpPr>
          <p:cNvPr id="5" name="TekstSylinder 4">
            <a:extLst>
              <a:ext uri="{FF2B5EF4-FFF2-40B4-BE49-F238E27FC236}">
                <a16:creationId xmlns:a16="http://schemas.microsoft.com/office/drawing/2014/main" id="{0DD29606-B93F-D0CB-563E-BF61FF8C72FD}"/>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8727F464-9095-CD9B-A07E-4E0B29F44E1F}"/>
              </a:ext>
            </a:extLst>
          </p:cNvPr>
          <p:cNvPicPr>
            <a:picLocks noChangeAspect="1"/>
          </p:cNvPicPr>
          <p:nvPr/>
        </p:nvPicPr>
        <p:blipFill>
          <a:blip r:embed="rId4"/>
          <a:stretch>
            <a:fillRect/>
          </a:stretch>
        </p:blipFill>
        <p:spPr>
          <a:xfrm>
            <a:off x="423863" y="1438275"/>
            <a:ext cx="5238750" cy="3543300"/>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FD453EF6-81B8-0ABC-00F0-5CA6E1DCC1AB}"/>
              </a:ext>
            </a:extLst>
          </p:cNvPr>
          <p:cNvPicPr>
            <a:picLocks noChangeAspect="1"/>
          </p:cNvPicPr>
          <p:nvPr/>
        </p:nvPicPr>
        <p:blipFill>
          <a:blip r:embed="rId5"/>
          <a:stretch>
            <a:fillRect/>
          </a:stretch>
        </p:blipFill>
        <p:spPr>
          <a:xfrm>
            <a:off x="5946186" y="1555520"/>
            <a:ext cx="6052022" cy="3235325"/>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a:t>
            </a:r>
          </a:p>
        </p:txBody>
      </p:sp>
      <p:sp>
        <p:nvSpPr>
          <p:cNvPr id="5" name="TekstSylinder 4"/>
          <p:cNvSpPr txBox="1"/>
          <p:nvPr/>
        </p:nvSpPr>
        <p:spPr>
          <a:xfrm>
            <a:off x="496763" y="1197551"/>
            <a:ext cx="5873892" cy="3970318"/>
          </a:xfrm>
          <a:prstGeom prst="rect">
            <a:avLst/>
          </a:prstGeom>
          <a:noFill/>
        </p:spPr>
        <p:txBody>
          <a:bodyPr wrap="square" rtlCol="0">
            <a:spAutoFit/>
          </a:bodyPr>
          <a:lstStyle/>
          <a:p>
            <a:r>
              <a:rPr lang="nn-NO" dirty="0"/>
              <a:t>Frå 2018 til 2023 auka folketalet i Hægebostad med 51 personar (3 %). Folketalet auka mest i grunnkretsane Birkeland (28), Eiken (20), Snartemo (15) og Tingvatn (10). Mindre sentrale grunnkretsar har i hovudsak hatt svak eller negativ vekst. </a:t>
            </a:r>
          </a:p>
          <a:p>
            <a:endParaRPr lang="nn-NO" dirty="0"/>
          </a:p>
          <a:p>
            <a:r>
              <a:rPr lang="nn-NO" dirty="0"/>
              <a:t>Kartet til høgre viser utviklinga frå 2018-2023, og illustrerer at veksten vesentleg har kome i samanheng med eksisterande tettstader.</a:t>
            </a:r>
          </a:p>
          <a:p>
            <a:endParaRPr lang="nn-NO" dirty="0"/>
          </a:p>
          <a:p>
            <a:r>
              <a:rPr lang="nn-NO" dirty="0"/>
              <a:t>Innvandring til kommunesentre og byane, aldring, og ynskje etter nærleik til service/tenester​ og arbeidsmarknad​ er vanlige forklaringar på at trykket er størst i dei sentrale områda i ein kommune.</a:t>
            </a:r>
          </a:p>
        </p:txBody>
      </p:sp>
      <p:pic>
        <p:nvPicPr>
          <p:cNvPr id="4" name="Plassholder for innhold 3" descr="Bilde av kart. Kartet er laget på grunnlag av SSB's rutenettstatistikk."/>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68429"/>
            <a:ext cx="5482357" cy="5930435"/>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6599" y="398463"/>
            <a:ext cx="4538261" cy="685606"/>
          </a:xfrm>
        </p:spPr>
        <p:txBody>
          <a:bodyPr/>
          <a:lstStyle/>
          <a:p>
            <a:r>
              <a:rPr lang="nn-NO" dirty="0"/>
              <a:t>Bustadbygging </a:t>
            </a:r>
          </a:p>
        </p:txBody>
      </p:sp>
      <p:sp>
        <p:nvSpPr>
          <p:cNvPr id="7" name="Plassholder for innhold 2"/>
          <p:cNvSpPr txBox="1">
            <a:spLocks/>
          </p:cNvSpPr>
          <p:nvPr/>
        </p:nvSpPr>
        <p:spPr>
          <a:xfrm>
            <a:off x="486453" y="1221115"/>
            <a:ext cx="5808654" cy="96790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I perioden 2019-2024 ble det igangsett i gjennomsnitt 8 bustader i året, </a:t>
            </a:r>
            <a:r>
              <a:rPr lang="nn-NO" sz="2000" dirty="0" err="1"/>
              <a:t>hvorav</a:t>
            </a:r>
            <a:r>
              <a:rPr lang="nn-NO" sz="2000" dirty="0"/>
              <a:t>               ca. 73 % einebustader.</a:t>
            </a:r>
          </a:p>
        </p:txBody>
      </p:sp>
      <p:sp>
        <p:nvSpPr>
          <p:cNvPr id="5" name="Tittel 1">
            <a:extLst>
              <a:ext uri="{FF2B5EF4-FFF2-40B4-BE49-F238E27FC236}">
                <a16:creationId xmlns:a16="http://schemas.microsoft.com/office/drawing/2014/main" id="{469D5768-48BE-511A-15C8-DA2233CCF3D3}"/>
              </a:ext>
            </a:extLst>
          </p:cNvPr>
          <p:cNvSpPr txBox="1">
            <a:spLocks/>
          </p:cNvSpPr>
          <p:nvPr/>
        </p:nvSpPr>
        <p:spPr>
          <a:xfrm>
            <a:off x="6382910" y="398463"/>
            <a:ext cx="4538261"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n-NO" dirty="0"/>
              <a:t>Bustadmasse </a:t>
            </a:r>
          </a:p>
        </p:txBody>
      </p:sp>
      <p:sp>
        <p:nvSpPr>
          <p:cNvPr id="18" name="Plassholder for innhold 2"/>
          <p:cNvSpPr txBox="1">
            <a:spLocks/>
          </p:cNvSpPr>
          <p:nvPr/>
        </p:nvSpPr>
        <p:spPr>
          <a:xfrm>
            <a:off x="6382910" y="1221115"/>
            <a:ext cx="5322637" cy="96790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873 </a:t>
            </a:r>
            <a:r>
              <a:rPr lang="nb-NO" sz="2000" dirty="0" err="1"/>
              <a:t>bustader</a:t>
            </a:r>
            <a:r>
              <a:rPr lang="nb-NO" sz="2000" dirty="0"/>
              <a:t> i kommunen (budde og ubudde).</a:t>
            </a:r>
          </a:p>
        </p:txBody>
      </p:sp>
      <p:graphicFrame>
        <p:nvGraphicFramePr>
          <p:cNvPr id="6" name="Diagram 5"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518747986"/>
              </p:ext>
            </p:extLst>
          </p:nvPr>
        </p:nvGraphicFramePr>
        <p:xfrm>
          <a:off x="486453" y="2387167"/>
          <a:ext cx="5226844" cy="3292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744315838"/>
              </p:ext>
            </p:extLst>
          </p:nvPr>
        </p:nvGraphicFramePr>
        <p:xfrm>
          <a:off x="6382910" y="2387167"/>
          <a:ext cx="5544026" cy="33561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1541688"/>
          </a:xfrm>
        </p:spPr>
        <p:txBody>
          <a:bodyPr/>
          <a:lstStyle/>
          <a:p>
            <a:r>
              <a:rPr lang="nn-NO" i="1" noProof="0" dirty="0"/>
              <a:t>I Regionplan Agder 2030 teiknast eit framtidsbilete der Agder i 2030 lukkast med å bruka det grøne skiftet </a:t>
            </a:r>
            <a:r>
              <a:rPr lang="nn-NO" b="0" i="1" noProof="0" dirty="0">
                <a:effectLst/>
              </a:rPr>
              <a:t>til innovasjon og verdiskaping, og ny teknologi bid</a:t>
            </a:r>
            <a:r>
              <a:rPr lang="nn-NO" i="1" noProof="0" dirty="0"/>
              <a:t>reg</a:t>
            </a:r>
            <a:r>
              <a:rPr lang="nn-NO" b="0" i="1" noProof="0" dirty="0">
                <a:effectLst/>
              </a:rPr>
              <a:t> til å løyse dei store klima- og miljøutfordringane. Fleire ressursar vært </a:t>
            </a:r>
            <a:r>
              <a:rPr lang="nn-NO" b="0" i="1" noProof="0" dirty="0" err="1">
                <a:effectLst/>
              </a:rPr>
              <a:t>gjenbrukt</a:t>
            </a:r>
            <a:r>
              <a:rPr lang="nn-NO" b="0" i="1" noProof="0" dirty="0">
                <a:effectLst/>
              </a:rPr>
              <a:t> og Agder er omstilt til ein meir sirkulær økonomi. Agder er ein attraktiv region for etablering av ny grøn kraftforedlande industri, basert på regionens fortrinn og eigne kraftressursar.</a:t>
            </a:r>
            <a:endParaRPr lang="nn-NO" i="1" noProof="0"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35696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5277911" cy="685606"/>
          </a:xfrm>
        </p:spPr>
        <p:txBody>
          <a:bodyPr/>
          <a:lstStyle/>
          <a:p>
            <a:r>
              <a:rPr lang="nn-NO" dirty="0"/>
              <a:t>Sysselsetting</a:t>
            </a:r>
          </a:p>
        </p:txBody>
      </p:sp>
      <p:sp>
        <p:nvSpPr>
          <p:cNvPr id="5" name="Plassholder for innhold 3"/>
          <p:cNvSpPr>
            <a:spLocks noGrp="1"/>
          </p:cNvSpPr>
          <p:nvPr>
            <p:ph sz="half" idx="1"/>
          </p:nvPr>
        </p:nvSpPr>
        <p:spPr>
          <a:xfrm>
            <a:off x="573578" y="950781"/>
            <a:ext cx="5277911" cy="3136027"/>
          </a:xfrm>
        </p:spPr>
        <p:txBody>
          <a:bodyPr/>
          <a:lstStyle/>
          <a:p>
            <a:pPr marL="0" indent="0">
              <a:buNone/>
            </a:pPr>
            <a:r>
              <a:rPr lang="nn-NO" sz="2000" i="1" dirty="0"/>
              <a:t>Regionale forskjellar:</a:t>
            </a:r>
          </a:p>
          <a:p>
            <a:r>
              <a:rPr lang="nn-NO" sz="2000" dirty="0"/>
              <a:t>Lågast </a:t>
            </a:r>
            <a:r>
              <a:rPr lang="nn-NO" sz="2000" dirty="0" err="1"/>
              <a:t>sysselsettingsandel</a:t>
            </a:r>
            <a:r>
              <a:rPr lang="nn-NO" sz="2000" dirty="0"/>
              <a:t> helt aust i Agder, og høgast </a:t>
            </a:r>
            <a:r>
              <a:rPr lang="nn-NO" sz="2000" dirty="0" err="1"/>
              <a:t>andel</a:t>
            </a:r>
            <a:r>
              <a:rPr lang="nn-NO" sz="2000" dirty="0"/>
              <a:t> i dei aller minst sentrale kommunane.</a:t>
            </a:r>
          </a:p>
          <a:p>
            <a:pPr marL="0" indent="0">
              <a:buNone/>
            </a:pPr>
            <a:endParaRPr lang="nn-NO" sz="800" i="1" dirty="0"/>
          </a:p>
          <a:p>
            <a:pPr marL="0" indent="0">
              <a:buNone/>
            </a:pPr>
            <a:r>
              <a:rPr lang="nn-NO" sz="2000" i="1" dirty="0"/>
              <a:t>Hægebostad:</a:t>
            </a:r>
          </a:p>
          <a:p>
            <a:r>
              <a:rPr lang="nn-NO" sz="2000" dirty="0"/>
              <a:t>Vesentleg høgare </a:t>
            </a:r>
            <a:r>
              <a:rPr lang="nn-NO" sz="2000" dirty="0" err="1"/>
              <a:t>sysselsettingsandel</a:t>
            </a:r>
            <a:r>
              <a:rPr lang="nn-NO" sz="2000" dirty="0"/>
              <a:t> enn fylket elles. Sysselsettingsandelen er høgare enn snittet i fylket for både menn og  kvinner.</a:t>
            </a:r>
          </a:p>
          <a:p>
            <a:endParaRPr lang="nb-NO" sz="2000" dirty="0"/>
          </a:p>
        </p:txBody>
      </p:sp>
      <p:sp>
        <p:nvSpPr>
          <p:cNvPr id="8" name="TekstSylinder 7">
            <a:extLst>
              <a:ext uri="{FF2B5EF4-FFF2-40B4-BE49-F238E27FC236}">
                <a16:creationId xmlns:a16="http://schemas.microsoft.com/office/drawing/2014/main" id="{7FD796C8-555C-A8D8-DB77-8F549269E356}"/>
              </a:ext>
            </a:extLst>
          </p:cNvPr>
          <p:cNvSpPr txBox="1"/>
          <p:nvPr/>
        </p:nvSpPr>
        <p:spPr>
          <a:xfrm>
            <a:off x="9185153" y="6217891"/>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FD8B22A1-A2B0-D61B-E55B-35544E226DD8}"/>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44434982-DF2E-0A43-CDB4-E41AC3A3FA9C}"/>
              </a:ext>
            </a:extLst>
          </p:cNvPr>
          <p:cNvGraphicFramePr>
            <a:graphicFrameLocks noGrp="1"/>
          </p:cNvGraphicFramePr>
          <p:nvPr>
            <p:extLst>
              <p:ext uri="{D42A27DB-BD31-4B8C-83A1-F6EECF244321}">
                <p14:modId xmlns:p14="http://schemas.microsoft.com/office/powerpoint/2010/main" val="3897261870"/>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b="0" dirty="0"/>
                        <a:t>Hægebostad</a:t>
                      </a:r>
                    </a:p>
                  </a:txBody>
                  <a:tcPr anchor="ctr"/>
                </a:tc>
                <a:tc>
                  <a:txBody>
                    <a:bodyPr/>
                    <a:lstStyle/>
                    <a:p>
                      <a:pPr algn="ctr"/>
                      <a:r>
                        <a:rPr lang="nb-NO" sz="1400" b="0" dirty="0"/>
                        <a:t>79,1</a:t>
                      </a:r>
                    </a:p>
                  </a:txBody>
                  <a:tcPr anchor="ctr"/>
                </a:tc>
                <a:tc>
                  <a:txBody>
                    <a:bodyPr/>
                    <a:lstStyle/>
                    <a:p>
                      <a:pPr algn="ctr"/>
                      <a:r>
                        <a:rPr lang="nb-NO" sz="1400" b="0" dirty="0"/>
                        <a:t>83,2</a:t>
                      </a:r>
                    </a:p>
                  </a:txBody>
                  <a:tcPr anchor="ctr"/>
                </a:tc>
                <a:tc>
                  <a:txBody>
                    <a:bodyPr/>
                    <a:lstStyle/>
                    <a:p>
                      <a:pPr algn="ctr"/>
                      <a:r>
                        <a:rPr lang="nb-NO" sz="1400" b="0" dirty="0"/>
                        <a:t>74,3</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43797"/>
            <a:ext cx="5218706" cy="557044"/>
          </a:xfrm>
        </p:spPr>
        <p:txBody>
          <a:bodyPr/>
          <a:lstStyle/>
          <a:p>
            <a:pPr algn="ctr"/>
            <a:r>
              <a:rPr lang="nn-NO" dirty="0">
                <a:solidFill>
                  <a:schemeClr val="bg2">
                    <a:lumMod val="10000"/>
                  </a:schemeClr>
                </a:solidFill>
              </a:rPr>
              <a:t>Bu- og arbeidsmarknader</a:t>
            </a:r>
            <a:endParaRPr lang="nb-NO" dirty="0">
              <a:solidFill>
                <a:schemeClr val="bg2">
                  <a:lumMod val="10000"/>
                </a:schemeClr>
              </a:solidFill>
            </a:endParaRPr>
          </a:p>
        </p:txBody>
      </p:sp>
      <p:sp>
        <p:nvSpPr>
          <p:cNvPr id="3" name="Plassholder for innhold 2"/>
          <p:cNvSpPr>
            <a:spLocks noGrp="1"/>
          </p:cNvSpPr>
          <p:nvPr>
            <p:ph idx="1"/>
          </p:nvPr>
        </p:nvSpPr>
        <p:spPr>
          <a:xfrm>
            <a:off x="527347" y="1189554"/>
            <a:ext cx="6636105" cy="1308952"/>
          </a:xfrm>
        </p:spPr>
        <p:txBody>
          <a:bodyPr>
            <a:noAutofit/>
          </a:bodyPr>
          <a:lstStyle/>
          <a:p>
            <a:r>
              <a:rPr lang="nn-NO" sz="2000" dirty="0"/>
              <a:t>Hægebostad høyrer til Lyngdal bu- og arbeidsmarknads -region. 56 % av de sysselsette med bustad i Hægebostad arbeider i sin eigen kommune. 16 % av dei sysselsette hadde arbeidsstad i Lyngdal kommune. </a:t>
            </a:r>
          </a:p>
          <a:p>
            <a:endParaRPr lang="nb-NO" sz="2000" i="1" dirty="0"/>
          </a:p>
        </p:txBody>
      </p:sp>
      <p:sp>
        <p:nvSpPr>
          <p:cNvPr id="29" name="TekstSylinder 28"/>
          <p:cNvSpPr txBox="1"/>
          <p:nvPr/>
        </p:nvSpPr>
        <p:spPr>
          <a:xfrm>
            <a:off x="4767297" y="2605775"/>
            <a:ext cx="1793966" cy="646331"/>
          </a:xfrm>
          <a:prstGeom prst="rect">
            <a:avLst/>
          </a:prstGeom>
          <a:noFill/>
        </p:spPr>
        <p:txBody>
          <a:bodyPr wrap="square" rtlCol="0">
            <a:spAutoFit/>
          </a:bodyPr>
          <a:lstStyle/>
          <a:p>
            <a:r>
              <a:rPr lang="nn-NO" sz="1200" dirty="0"/>
              <a:t>Kommunens viktigaste pendlingsrelasjonar per 4. </a:t>
            </a:r>
            <a:r>
              <a:rPr lang="nn-NO" sz="1200" dirty="0" err="1"/>
              <a:t>kv</a:t>
            </a:r>
            <a:r>
              <a:rPr lang="nn-NO" sz="1200" dirty="0"/>
              <a:t> 2024 (SSB) </a:t>
            </a:r>
          </a:p>
        </p:txBody>
      </p:sp>
      <p:sp>
        <p:nvSpPr>
          <p:cNvPr id="4" name="TekstSylinder 3"/>
          <p:cNvSpPr txBox="1"/>
          <p:nvPr/>
        </p:nvSpPr>
        <p:spPr>
          <a:xfrm>
            <a:off x="10056997" y="307849"/>
            <a:ext cx="1725407" cy="1754326"/>
          </a:xfrm>
          <a:prstGeom prst="rect">
            <a:avLst/>
          </a:prstGeom>
          <a:noFill/>
        </p:spPr>
        <p:txBody>
          <a:bodyPr wrap="square" rtlCol="0">
            <a:spAutoFit/>
          </a:bodyPr>
          <a:lstStyle/>
          <a:p>
            <a:pPr lvl="0">
              <a:defRPr/>
            </a:pPr>
            <a:r>
              <a:rPr lang="nn-NO" sz="1200" i="1" dirty="0">
                <a:solidFill>
                  <a:srgbClr val="ECEAE6">
                    <a:lumMod val="10000"/>
                  </a:srgbClr>
                </a:solidFill>
              </a:rPr>
              <a:t>Definisjon:</a:t>
            </a:r>
            <a:br>
              <a:rPr lang="nn-NO" sz="1200" i="1" dirty="0">
                <a:solidFill>
                  <a:srgbClr val="ECEAE6">
                    <a:lumMod val="10000"/>
                  </a:srgbClr>
                </a:solidFill>
              </a:rPr>
            </a:br>
            <a:r>
              <a:rPr lang="nn-NO" sz="1200" i="1" dirty="0">
                <a:solidFill>
                  <a:srgbClr val="ECEAE6">
                    <a:lumMod val="10000"/>
                  </a:srgbClr>
                </a:solidFill>
              </a:rPr>
              <a:t>Ein region med felles marknader for arbeidskraft og arbeidsplassar, der innbyggarane ikkje treng å flytte eller bruke </a:t>
            </a:r>
            <a:r>
              <a:rPr lang="nn-NO" sz="1200" i="1" dirty="0" err="1">
                <a:solidFill>
                  <a:srgbClr val="ECEAE6">
                    <a:lumMod val="10000"/>
                  </a:srgbClr>
                </a:solidFill>
              </a:rPr>
              <a:t>vesentlig</a:t>
            </a:r>
            <a:r>
              <a:rPr lang="nn-NO" sz="1200" i="1" dirty="0">
                <a:solidFill>
                  <a:srgbClr val="ECEAE6">
                    <a:lumMod val="10000"/>
                  </a:srgbClr>
                </a:solidFill>
              </a:rPr>
              <a:t> tid på å reise for å arbeide</a:t>
            </a: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229222" y="6213098"/>
            <a:ext cx="1731337" cy="276999"/>
          </a:xfrm>
          <a:prstGeom prst="rect">
            <a:avLst/>
          </a:prstGeom>
          <a:noFill/>
        </p:spPr>
        <p:txBody>
          <a:bodyPr wrap="square" rtlCol="0">
            <a:spAutoFit/>
          </a:bodyPr>
          <a:lstStyle/>
          <a:p>
            <a:r>
              <a:rPr lang="nb-NO" sz="1200" dirty="0"/>
              <a:t>Kjelde: TØI 1713/2019</a:t>
            </a:r>
          </a:p>
        </p:txBody>
      </p:sp>
      <p:sp>
        <p:nvSpPr>
          <p:cNvPr id="6" name="TekstSylinder 5">
            <a:extLst>
              <a:ext uri="{FF2B5EF4-FFF2-40B4-BE49-F238E27FC236}">
                <a16:creationId xmlns:a16="http://schemas.microsoft.com/office/drawing/2014/main" id="{FE2A2EFF-689C-01F8-D5E9-52368122FCBF}"/>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40" name="Tabell 39">
            <a:extLst>
              <a:ext uri="{FF2B5EF4-FFF2-40B4-BE49-F238E27FC236}">
                <a16:creationId xmlns:a16="http://schemas.microsoft.com/office/drawing/2014/main" id="{C99B9E71-8F3A-5964-FC3D-DC5A4C8F1FCA}"/>
              </a:ext>
            </a:extLst>
          </p:cNvPr>
          <p:cNvGraphicFramePr>
            <a:graphicFrameLocks noGrp="1"/>
          </p:cNvGraphicFramePr>
          <p:nvPr>
            <p:extLst>
              <p:ext uri="{D42A27DB-BD31-4B8C-83A1-F6EECF244321}">
                <p14:modId xmlns:p14="http://schemas.microsoft.com/office/powerpoint/2010/main" val="1628736389"/>
              </p:ext>
            </p:extLst>
          </p:nvPr>
        </p:nvGraphicFramePr>
        <p:xfrm>
          <a:off x="772617" y="2583783"/>
          <a:ext cx="3670301" cy="1565910"/>
        </p:xfrm>
        <a:graphic>
          <a:graphicData uri="http://schemas.openxmlformats.org/drawingml/2006/table">
            <a:tbl>
              <a:tblPr/>
              <a:tblGrid>
                <a:gridCol w="1433860">
                  <a:extLst>
                    <a:ext uri="{9D8B030D-6E8A-4147-A177-3AD203B41FA5}">
                      <a16:colId xmlns:a16="http://schemas.microsoft.com/office/drawing/2014/main" val="3371230718"/>
                    </a:ext>
                  </a:extLst>
                </a:gridCol>
                <a:gridCol w="1322831">
                  <a:extLst>
                    <a:ext uri="{9D8B030D-6E8A-4147-A177-3AD203B41FA5}">
                      <a16:colId xmlns:a16="http://schemas.microsoft.com/office/drawing/2014/main" val="1094570642"/>
                    </a:ext>
                  </a:extLst>
                </a:gridCol>
                <a:gridCol w="913610">
                  <a:extLst>
                    <a:ext uri="{9D8B030D-6E8A-4147-A177-3AD203B41FA5}">
                      <a16:colId xmlns:a16="http://schemas.microsoft.com/office/drawing/2014/main" val="322843741"/>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dirty="0">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204842803"/>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Hægebostad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534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040552202"/>
                  </a:ext>
                </a:extLst>
              </a:tr>
              <a:tr h="219075">
                <a:tc>
                  <a:txBody>
                    <a:bodyPr/>
                    <a:lstStyle/>
                    <a:p>
                      <a:pPr algn="l" fontAlgn="b">
                        <a:buNone/>
                      </a:pPr>
                      <a:r>
                        <a:rPr lang="nb-NO" sz="1400" b="0" i="0" u="none" strike="noStrike">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153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284789291"/>
                  </a:ext>
                </a:extLst>
              </a:tr>
              <a:tr h="219075">
                <a:tc>
                  <a:txBody>
                    <a:bodyPr/>
                    <a:lstStyle/>
                    <a:p>
                      <a:pPr algn="l" fontAlgn="b">
                        <a:buNone/>
                      </a:pPr>
                      <a:r>
                        <a:rPr lang="nb-NO" sz="1400" b="0" i="0" u="none" strike="noStrike">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651737505"/>
                  </a:ext>
                </a:extLst>
              </a:tr>
              <a:tr h="219075">
                <a:tc>
                  <a:txBody>
                    <a:bodyPr/>
                    <a:lstStyle/>
                    <a:p>
                      <a:pPr algn="l" fontAlgn="b">
                        <a:buNone/>
                      </a:pPr>
                      <a:r>
                        <a:rPr lang="nb-NO" sz="1400" b="0" i="0" u="none" strike="noStrike">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Kvinesdal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47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698601460"/>
                  </a:ext>
                </a:extLst>
              </a:tr>
              <a:tr h="219075">
                <a:tc>
                  <a:txBody>
                    <a:bodyPr/>
                    <a:lstStyle/>
                    <a:p>
                      <a:pPr algn="l" fontAlgn="b">
                        <a:buNone/>
                      </a:pPr>
                      <a:r>
                        <a:rPr lang="nb-NO" sz="1400" b="0" i="0" u="none" strike="noStrike">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845175944"/>
                  </a:ext>
                </a:extLst>
              </a:tr>
              <a:tr h="219075">
                <a:tc>
                  <a:txBody>
                    <a:bodyPr/>
                    <a:lstStyle/>
                    <a:p>
                      <a:pPr algn="l" fontAlgn="b">
                        <a:buNone/>
                      </a:pPr>
                      <a:r>
                        <a:rPr lang="nb-NO" sz="1400" b="0" i="0" u="none" strike="noStrike">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dirty="0">
                          <a:solidFill>
                            <a:srgbClr val="000000"/>
                          </a:solidFill>
                          <a:effectLst/>
                          <a:latin typeface="Arial" panose="020B0604020202020204" pitchFamily="34" charset="0"/>
                        </a:rPr>
                        <a:t>Åseral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25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716536236"/>
                  </a:ext>
                </a:extLst>
              </a:tr>
            </a:tbl>
          </a:graphicData>
        </a:graphic>
      </p:graphicFrame>
      <p:graphicFrame>
        <p:nvGraphicFramePr>
          <p:cNvPr id="41" name="Tabell 40">
            <a:extLst>
              <a:ext uri="{FF2B5EF4-FFF2-40B4-BE49-F238E27FC236}">
                <a16:creationId xmlns:a16="http://schemas.microsoft.com/office/drawing/2014/main" id="{CECF77B6-29C0-9DD9-1596-074AFB62F6B2}"/>
              </a:ext>
            </a:extLst>
          </p:cNvPr>
          <p:cNvGraphicFramePr>
            <a:graphicFrameLocks noGrp="1"/>
          </p:cNvGraphicFramePr>
          <p:nvPr>
            <p:extLst>
              <p:ext uri="{D42A27DB-BD31-4B8C-83A1-F6EECF244321}">
                <p14:modId xmlns:p14="http://schemas.microsoft.com/office/powerpoint/2010/main" val="530826492"/>
              </p:ext>
            </p:extLst>
          </p:nvPr>
        </p:nvGraphicFramePr>
        <p:xfrm>
          <a:off x="778691" y="4291518"/>
          <a:ext cx="3670301" cy="1600200"/>
        </p:xfrm>
        <a:graphic>
          <a:graphicData uri="http://schemas.openxmlformats.org/drawingml/2006/table">
            <a:tbl>
              <a:tblPr/>
              <a:tblGrid>
                <a:gridCol w="1433860">
                  <a:extLst>
                    <a:ext uri="{9D8B030D-6E8A-4147-A177-3AD203B41FA5}">
                      <a16:colId xmlns:a16="http://schemas.microsoft.com/office/drawing/2014/main" val="2302456003"/>
                    </a:ext>
                  </a:extLst>
                </a:gridCol>
                <a:gridCol w="1322831">
                  <a:extLst>
                    <a:ext uri="{9D8B030D-6E8A-4147-A177-3AD203B41FA5}">
                      <a16:colId xmlns:a16="http://schemas.microsoft.com/office/drawing/2014/main" val="3309041040"/>
                    </a:ext>
                  </a:extLst>
                </a:gridCol>
                <a:gridCol w="913610">
                  <a:extLst>
                    <a:ext uri="{9D8B030D-6E8A-4147-A177-3AD203B41FA5}">
                      <a16:colId xmlns:a16="http://schemas.microsoft.com/office/drawing/2014/main" val="2104222839"/>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36915444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Hægebostad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534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56552886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98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72627327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Kvinesdal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36351366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4293456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95187516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Åseral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dirty="0">
                          <a:solidFill>
                            <a:srgbClr val="000000"/>
                          </a:solidFill>
                          <a:effectLst/>
                          <a:latin typeface="Arial" panose="020B0604020202020204" pitchFamily="34" charset="0"/>
                        </a:rPr>
                        <a:t>Hægebostad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202547037"/>
                  </a:ext>
                </a:extLst>
              </a:tr>
            </a:tbl>
          </a:graphicData>
        </a:graphic>
      </p:graphicFrame>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tilsetteutvikling</a:t>
            </a:r>
          </a:p>
        </p:txBody>
      </p:sp>
      <p:sp>
        <p:nvSpPr>
          <p:cNvPr id="10" name="TekstSylinder 9"/>
          <p:cNvSpPr txBox="1"/>
          <p:nvPr/>
        </p:nvSpPr>
        <p:spPr>
          <a:xfrm>
            <a:off x="676027" y="4585097"/>
            <a:ext cx="5865341" cy="830997"/>
          </a:xfrm>
          <a:prstGeom prst="rect">
            <a:avLst/>
          </a:prstGeom>
          <a:noFill/>
        </p:spPr>
        <p:txBody>
          <a:bodyPr wrap="square" rtlCol="0">
            <a:spAutoFit/>
          </a:bodyPr>
          <a:lstStyle/>
          <a:p>
            <a:pPr algn="l"/>
            <a:r>
              <a:rPr lang="nn-NO" sz="1600" dirty="0"/>
              <a:t>Hægebostad har en høgare </a:t>
            </a:r>
            <a:r>
              <a:rPr lang="nn-NO" sz="1600" dirty="0" err="1"/>
              <a:t>andel</a:t>
            </a:r>
            <a:r>
              <a:rPr lang="nn-NO" sz="1600" dirty="0"/>
              <a:t> tilsette i privat sektor enn gjennomsnittet for Agder og Norge. </a:t>
            </a:r>
            <a:r>
              <a:rPr lang="nn-NO" sz="1600" dirty="0" err="1"/>
              <a:t>Antall</a:t>
            </a:r>
            <a:r>
              <a:rPr lang="nn-NO" sz="1600" dirty="0"/>
              <a:t> tilsette i privat sektor har halde seg stabilt dei siste åra.</a:t>
            </a:r>
          </a:p>
        </p:txBody>
      </p:sp>
      <p:graphicFrame>
        <p:nvGraphicFramePr>
          <p:cNvPr id="8" name="Tabell 7">
            <a:extLst>
              <a:ext uri="{FF2B5EF4-FFF2-40B4-BE49-F238E27FC236}">
                <a16:creationId xmlns:a16="http://schemas.microsoft.com/office/drawing/2014/main" id="{B73C802B-416A-3645-B1F2-3323DC9FEDBA}"/>
              </a:ext>
            </a:extLst>
          </p:cNvPr>
          <p:cNvGraphicFramePr>
            <a:graphicFrameLocks noGrp="1"/>
          </p:cNvGraphicFramePr>
          <p:nvPr>
            <p:extLst>
              <p:ext uri="{D42A27DB-BD31-4B8C-83A1-F6EECF244321}">
                <p14:modId xmlns:p14="http://schemas.microsoft.com/office/powerpoint/2010/main" val="3839381611"/>
              </p:ext>
            </p:extLst>
          </p:nvPr>
        </p:nvGraphicFramePr>
        <p:xfrm>
          <a:off x="7423800" y="4529680"/>
          <a:ext cx="4633809" cy="1324980"/>
        </p:xfrm>
        <a:graphic>
          <a:graphicData uri="http://schemas.openxmlformats.org/drawingml/2006/table">
            <a:tbl>
              <a:tblPr firstRow="1"/>
              <a:tblGrid>
                <a:gridCol w="1664782">
                  <a:extLst>
                    <a:ext uri="{9D8B030D-6E8A-4147-A177-3AD203B41FA5}">
                      <a16:colId xmlns:a16="http://schemas.microsoft.com/office/drawing/2014/main" val="1365999862"/>
                    </a:ext>
                  </a:extLst>
                </a:gridCol>
                <a:gridCol w="609600">
                  <a:extLst>
                    <a:ext uri="{9D8B030D-6E8A-4147-A177-3AD203B41FA5}">
                      <a16:colId xmlns:a16="http://schemas.microsoft.com/office/drawing/2014/main" val="3749660731"/>
                    </a:ext>
                  </a:extLst>
                </a:gridCol>
                <a:gridCol w="612837">
                  <a:extLst>
                    <a:ext uri="{9D8B030D-6E8A-4147-A177-3AD203B41FA5}">
                      <a16:colId xmlns:a16="http://schemas.microsoft.com/office/drawing/2014/main" val="2274519698"/>
                    </a:ext>
                  </a:extLst>
                </a:gridCol>
                <a:gridCol w="748539">
                  <a:extLst>
                    <a:ext uri="{9D8B030D-6E8A-4147-A177-3AD203B41FA5}">
                      <a16:colId xmlns:a16="http://schemas.microsoft.com/office/drawing/2014/main" val="3548841313"/>
                    </a:ext>
                  </a:extLst>
                </a:gridCol>
                <a:gridCol w="998051">
                  <a:extLst>
                    <a:ext uri="{9D8B030D-6E8A-4147-A177-3AD203B41FA5}">
                      <a16:colId xmlns:a16="http://schemas.microsoft.com/office/drawing/2014/main" val="3353876632"/>
                    </a:ext>
                  </a:extLst>
                </a:gridCol>
              </a:tblGrid>
              <a:tr h="136824">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Hægebostad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4236578464"/>
                  </a:ext>
                </a:extLst>
              </a:tr>
              <a:tr h="136824">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5589206"/>
                  </a:ext>
                </a:extLst>
              </a:tr>
              <a:tr h="225760">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7109672"/>
                  </a:ext>
                </a:extLst>
              </a:tr>
              <a:tr h="225760">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8654313"/>
                  </a:ext>
                </a:extLst>
              </a:tr>
              <a:tr h="136824">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5272149"/>
                  </a:ext>
                </a:extLst>
              </a:tr>
              <a:tr h="225760">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4561216"/>
                  </a:ext>
                </a:extLst>
              </a:tr>
              <a:tr h="136824">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8099587"/>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433866995"/>
              </p:ext>
            </p:extLst>
          </p:nvPr>
        </p:nvGraphicFramePr>
        <p:xfrm>
          <a:off x="676027" y="1230511"/>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664639211"/>
              </p:ext>
            </p:extLst>
          </p:nvPr>
        </p:nvGraphicFramePr>
        <p:xfrm>
          <a:off x="6962775" y="1230511"/>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70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84CB8-E3BC-4ED1-9892-48BFB2DA6766}">
  <ds:schemaRefs>
    <ds:schemaRef ds:uri="http://purl.org/dc/dcmitype/"/>
    <ds:schemaRef ds:uri="http://schemas.microsoft.com/office/infopath/2007/PartnerControls"/>
    <ds:schemaRef ds:uri="http://purl.org/dc/elements/1.1/"/>
    <ds:schemaRef ds:uri="http://purl.org/dc/terms/"/>
    <ds:schemaRef ds:uri="http://schemas.openxmlformats.org/package/2006/metadata/core-properties"/>
    <ds:schemaRef ds:uri="b9237df9-74d4-4981-b925-a3afcda37962"/>
    <ds:schemaRef ds:uri="http://schemas.microsoft.com/office/2006/documentManagement/types"/>
    <ds:schemaRef ds:uri="294d40f2-363f-4de8-8168-aab5e855b59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9D0F1685-BDAD-49E2-A2D4-91B6A7B0C3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1852</TotalTime>
  <Words>2783</Words>
  <Application>Microsoft Office PowerPoint</Application>
  <PresentationFormat>Widescreen</PresentationFormat>
  <Paragraphs>384</Paragraphs>
  <Slides>22</Slides>
  <Notes>19</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22</vt:i4>
      </vt:variant>
    </vt:vector>
  </HeadingPairs>
  <TitlesOfParts>
    <vt:vector size="25" baseType="lpstr">
      <vt:lpstr>Arial</vt:lpstr>
      <vt:lpstr>Calibri</vt:lpstr>
      <vt:lpstr>Agder fylkeskommune PowerPointmal 16:9</vt:lpstr>
      <vt:lpstr>Hægebostad</vt:lpstr>
      <vt:lpstr>Kjappe fakta om Hægebostad kommune</vt:lpstr>
      <vt:lpstr>Befolkning og demografi</vt:lpstr>
      <vt:lpstr>Befolkningsutvikling</vt:lpstr>
      <vt:lpstr>Bustadbygging </vt:lpstr>
      <vt:lpstr>Økonomisk bærekraft</vt:lpstr>
      <vt:lpstr>Sysselsetting</vt:lpstr>
      <vt:lpstr>Bu- og arbeidsmarknader</vt:lpstr>
      <vt:lpstr>Sektorfordeling og tilsetteutvikling</vt:lpstr>
      <vt:lpstr>Næringsstruktur – 4. kvartal 2024</vt:lpstr>
      <vt:lpstr>Sosial bærekraft</vt:lpstr>
      <vt:lpstr>Fullføring vidaregåande opplæring</vt:lpstr>
      <vt:lpstr>Lærekontraktar kommunal og privat sektor</vt:lpstr>
      <vt:lpstr>Deltid kvinner 20-66 år</vt:lpstr>
      <vt:lpstr>Sysselsetjing etter landbakgrunn</vt:lpstr>
      <vt:lpstr>Vedvarande låginntekt</vt:lpstr>
      <vt:lpstr>Tannhelse</vt:lpstr>
      <vt:lpstr>Klima- og miljømessig bærekraft</vt:lpstr>
      <vt:lpstr>Klimagassutslepp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308</cp:revision>
  <dcterms:created xsi:type="dcterms:W3CDTF">2021-09-13T19:20:02Z</dcterms:created>
  <dcterms:modified xsi:type="dcterms:W3CDTF">2025-10-07T12:09:48Z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