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1" r:id="rId9"/>
    <p:sldId id="1097" r:id="rId10"/>
    <p:sldId id="272" r:id="rId11"/>
    <p:sldId id="280" r:id="rId12"/>
    <p:sldId id="263" r:id="rId13"/>
    <p:sldId id="279" r:id="rId14"/>
    <p:sldId id="1098" r:id="rId15"/>
    <p:sldId id="282" r:id="rId16"/>
    <p:sldId id="284" r:id="rId17"/>
    <p:sldId id="283" r:id="rId18"/>
    <p:sldId id="276" r:id="rId19"/>
    <p:sldId id="275" r:id="rId20"/>
    <p:sldId id="277" r:id="rId21"/>
    <p:sldId id="288" r:id="rId22"/>
    <p:sldId id="1099"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DEC37A-E30F-400E-8F1C-08FD9E63D654}" v="2" dt="2026-10-23T10:52:44.683"/>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78" autoAdjust="0"/>
  </p:normalViewPr>
  <p:slideViewPr>
    <p:cSldViewPr snapToGrid="0">
      <p:cViewPr varScale="1">
        <p:scale>
          <a:sx n="100" d="100"/>
          <a:sy n="100"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10:53:52.064" v="1082" actId="20577"/>
      <pc:docMkLst>
        <pc:docMk/>
      </pc:docMkLst>
      <pc:sldChg chg="addSp delSp modSp mod">
        <pc:chgData name="Michaelsen, Børje" userId="c36523e3-11ed-4011-9a41-1983019c0634" providerId="ADAL" clId="{83FF8062-202C-4766-8BEB-380B0CC5A041}" dt="2026-09-23T07:45:42.009" v="791" actId="20577"/>
        <pc:sldMkLst>
          <pc:docMk/>
          <pc:sldMk cId="3237931907" sldId="263"/>
        </pc:sldMkLst>
        <pc:spChg chg="mod">
          <ac:chgData name="Michaelsen, Børje" userId="c36523e3-11ed-4011-9a41-1983019c0634" providerId="ADAL" clId="{83FF8062-202C-4766-8BEB-380B0CC5A041}" dt="2026-09-23T07:45:42.009" v="791" actId="20577"/>
          <ac:spMkLst>
            <pc:docMk/>
            <pc:sldMk cId="3237931907" sldId="263"/>
            <ac:spMk id="10" creationId="{00000000-0000-0000-0000-000000000000}"/>
          </ac:spMkLst>
        </pc:spChg>
        <pc:graphicFrameChg chg="add mod">
          <ac:chgData name="Michaelsen, Børje" userId="c36523e3-11ed-4011-9a41-1983019c0634" providerId="ADAL" clId="{83FF8062-202C-4766-8BEB-380B0CC5A041}" dt="2026-09-23T07:44:19.755" v="773" actId="1076"/>
          <ac:graphicFrameMkLst>
            <pc:docMk/>
            <pc:sldMk cId="3237931907" sldId="263"/>
            <ac:graphicFrameMk id="4" creationId="{900796C7-9568-AA7D-48B1-D162673FAB3E}"/>
          </ac:graphicFrameMkLst>
        </pc:graphicFrameChg>
        <pc:graphicFrameChg chg="add mod">
          <ac:chgData name="Michaelsen, Børje" userId="c36523e3-11ed-4011-9a41-1983019c0634" providerId="ADAL" clId="{83FF8062-202C-4766-8BEB-380B0CC5A041}" dt="2026-09-23T07:44:49.218" v="778" actId="14100"/>
          <ac:graphicFrameMkLst>
            <pc:docMk/>
            <pc:sldMk cId="3237931907" sldId="263"/>
            <ac:graphicFrameMk id="5" creationId="{E5C71C2E-AF53-CAD5-0770-CF80592B48C1}"/>
          </ac:graphicFrameMkLst>
        </pc:graphicFrameChg>
        <pc:graphicFrameChg chg="mod">
          <ac:chgData name="Michaelsen, Børje" userId="c36523e3-11ed-4011-9a41-1983019c0634" providerId="ADAL" clId="{83FF8062-202C-4766-8BEB-380B0CC5A041}" dt="2026-09-23T07:45:00.431" v="779"/>
          <ac:graphicFrameMkLst>
            <pc:docMk/>
            <pc:sldMk cId="3237931907" sldId="263"/>
            <ac:graphicFrameMk id="8" creationId="{FF80554E-E727-C682-B4C9-42FCBA4E8F0D}"/>
          </ac:graphicFrameMkLst>
        </pc:graphicFrameChg>
      </pc:sldChg>
      <pc:sldChg chg="addSp delSp modSp mod">
        <pc:chgData name="Michaelsen, Børje" userId="c36523e3-11ed-4011-9a41-1983019c0634" providerId="ADAL" clId="{83FF8062-202C-4766-8BEB-380B0CC5A041}" dt="2026-10-07T07:47:11.040" v="840" actId="20577"/>
        <pc:sldMkLst>
          <pc:docMk/>
          <pc:sldMk cId="2044844844" sldId="273"/>
        </pc:sldMkLst>
        <pc:spChg chg="mod">
          <ac:chgData name="Michaelsen, Børje" userId="c36523e3-11ed-4011-9a41-1983019c0634" providerId="ADAL" clId="{83FF8062-202C-4766-8BEB-380B0CC5A041}" dt="2026-10-07T07:47:11.040" v="840"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7T07:46:32.219" v="811" actId="14100"/>
          <ac:picMkLst>
            <pc:docMk/>
            <pc:sldMk cId="2044844844" sldId="273"/>
            <ac:picMk id="7" creationId="{AFA37DC7-8927-2D81-CD3D-5E4D8158BC6A}"/>
          </ac:picMkLst>
        </pc:picChg>
      </pc:sldChg>
      <pc:sldChg chg="addSp delSp modSp mod">
        <pc:chgData name="Michaelsen, Børje" userId="c36523e3-11ed-4011-9a41-1983019c0634" providerId="ADAL" clId="{83FF8062-202C-4766-8BEB-380B0CC5A041}" dt="2026-09-23T07:40:28.763" v="769" actId="1036"/>
        <pc:sldMkLst>
          <pc:docMk/>
          <pc:sldMk cId="662108869" sldId="279"/>
        </pc:sldMkLst>
        <pc:spChg chg="mod">
          <ac:chgData name="Michaelsen, Børje" userId="c36523e3-11ed-4011-9a41-1983019c0634" providerId="ADAL" clId="{83FF8062-202C-4766-8BEB-380B0CC5A041}" dt="2026-09-23T07:38:00.693" v="734" actId="20577"/>
          <ac:spMkLst>
            <pc:docMk/>
            <pc:sldMk cId="662108869" sldId="279"/>
            <ac:spMk id="2" creationId="{00000000-0000-0000-0000-000000000000}"/>
          </ac:spMkLst>
        </pc:spChg>
        <pc:spChg chg="mod">
          <ac:chgData name="Michaelsen, Børje" userId="c36523e3-11ed-4011-9a41-1983019c0634" providerId="ADAL" clId="{83FF8062-202C-4766-8BEB-380B0CC5A041}" dt="2026-09-23T07:38:36.813" v="750" actId="1036"/>
          <ac:spMkLst>
            <pc:docMk/>
            <pc:sldMk cId="662108869" sldId="279"/>
            <ac:spMk id="10" creationId="{00000000-0000-0000-0000-000000000000}"/>
          </ac:spMkLst>
        </pc:spChg>
        <pc:graphicFrameChg chg="add mod modGraphic">
          <ac:chgData name="Michaelsen, Børje" userId="c36523e3-11ed-4011-9a41-1983019c0634" providerId="ADAL" clId="{83FF8062-202C-4766-8BEB-380B0CC5A041}" dt="2026-09-23T07:40:19.973" v="758" actId="14100"/>
          <ac:graphicFrameMkLst>
            <pc:docMk/>
            <pc:sldMk cId="662108869" sldId="279"/>
            <ac:graphicFrameMk id="6" creationId="{54099CEB-1703-8B3F-4851-D73D649045F6}"/>
          </ac:graphicFrameMkLst>
        </pc:graphicFrameChg>
        <pc:graphicFrameChg chg="add mod">
          <ac:chgData name="Michaelsen, Børje" userId="c36523e3-11ed-4011-9a41-1983019c0634" providerId="ADAL" clId="{83FF8062-202C-4766-8BEB-380B0CC5A041}" dt="2026-09-23T07:40:28.763" v="769" actId="1036"/>
          <ac:graphicFrameMkLst>
            <pc:docMk/>
            <pc:sldMk cId="662108869" sldId="279"/>
            <ac:graphicFrameMk id="7" creationId="{24E4A504-A222-3225-2904-7772932E33DE}"/>
          </ac:graphicFrameMkLst>
        </pc:graphicFrameChg>
      </pc:sldChg>
      <pc:sldChg chg="modSp mod">
        <pc:chgData name="Michaelsen, Børje" userId="c36523e3-11ed-4011-9a41-1983019c0634" providerId="ADAL" clId="{83FF8062-202C-4766-8BEB-380B0CC5A041}" dt="2026-09-25T08:50:26.933" v="805" actId="20577"/>
        <pc:sldMkLst>
          <pc:docMk/>
          <pc:sldMk cId="84194175" sldId="280"/>
        </pc:sldMkLst>
        <pc:spChg chg="mod">
          <ac:chgData name="Michaelsen, Børje" userId="c36523e3-11ed-4011-9a41-1983019c0634" providerId="ADAL" clId="{83FF8062-202C-4766-8BEB-380B0CC5A041}" dt="2026-09-25T08:50:26.933" v="805" actId="20577"/>
          <ac:spMkLst>
            <pc:docMk/>
            <pc:sldMk cId="84194175" sldId="280"/>
            <ac:spMk id="3" creationId="{00000000-0000-0000-0000-000000000000}"/>
          </ac:spMkLst>
        </pc:spChg>
        <pc:spChg chg="mod">
          <ac:chgData name="Michaelsen, Børje" userId="c36523e3-11ed-4011-9a41-1983019c0634" providerId="ADAL" clId="{83FF8062-202C-4766-8BEB-380B0CC5A041}" dt="2026-09-25T08:02:58.238" v="795" actId="20577"/>
          <ac:spMkLst>
            <pc:docMk/>
            <pc:sldMk cId="84194175" sldId="280"/>
            <ac:spMk id="29" creationId="{00000000-0000-0000-0000-000000000000}"/>
          </ac:spMkLst>
        </pc:spChg>
        <pc:graphicFrameChg chg="mod modGraphic">
          <ac:chgData name="Michaelsen, Børje" userId="c36523e3-11ed-4011-9a41-1983019c0634" providerId="ADAL" clId="{83FF8062-202C-4766-8BEB-380B0CC5A041}" dt="2026-09-25T08:49:51.408" v="799" actId="20577"/>
          <ac:graphicFrameMkLst>
            <pc:docMk/>
            <pc:sldMk cId="84194175" sldId="280"/>
            <ac:graphicFrameMk id="40" creationId="{614637EE-860F-AA50-26F0-21A164F905F2}"/>
          </ac:graphicFrameMkLst>
        </pc:graphicFrameChg>
        <pc:graphicFrameChg chg="mod modGraphic">
          <ac:chgData name="Michaelsen, Børje" userId="c36523e3-11ed-4011-9a41-1983019c0634" providerId="ADAL" clId="{83FF8062-202C-4766-8BEB-380B0CC5A041}" dt="2026-09-25T08:49:54.072" v="801" actId="20577"/>
          <ac:graphicFrameMkLst>
            <pc:docMk/>
            <pc:sldMk cId="84194175" sldId="280"/>
            <ac:graphicFrameMk id="41" creationId="{F33D80F1-8C05-53B6-3BA6-187241A646B3}"/>
          </ac:graphicFrameMkLst>
        </pc:graphicFrameChg>
      </pc:sldChg>
      <pc:sldChg chg="addSp delSp modSp mod">
        <pc:chgData name="Michaelsen, Børje" userId="c36523e3-11ed-4011-9a41-1983019c0634" providerId="ADAL" clId="{83FF8062-202C-4766-8BEB-380B0CC5A041}" dt="2026-10-12T11:13:24.995" v="1009" actId="20577"/>
        <pc:sldMkLst>
          <pc:docMk/>
          <pc:sldMk cId="116986315" sldId="283"/>
        </pc:sldMkLst>
        <pc:spChg chg="mod">
          <ac:chgData name="Michaelsen, Børje" userId="c36523e3-11ed-4011-9a41-1983019c0634" providerId="ADAL" clId="{83FF8062-202C-4766-8BEB-380B0CC5A041}" dt="2026-10-12T11:13:24.995" v="1009" actId="20577"/>
          <ac:spMkLst>
            <pc:docMk/>
            <pc:sldMk cId="116986315" sldId="283"/>
            <ac:spMk id="12" creationId="{00000000-0000-0000-0000-000000000000}"/>
          </ac:spMkLst>
        </pc:spChg>
        <pc:graphicFrameChg chg="add mod">
          <ac:chgData name="Michaelsen, Børje" userId="c36523e3-11ed-4011-9a41-1983019c0634" providerId="ADAL" clId="{83FF8062-202C-4766-8BEB-380B0CC5A041}" dt="2026-10-12T11:10:56.076" v="845" actId="207"/>
          <ac:graphicFrameMkLst>
            <pc:docMk/>
            <pc:sldMk cId="116986315" sldId="283"/>
            <ac:graphicFrameMk id="2" creationId="{CB820AD4-0F80-475B-87E4-3F2CAC0140AD}"/>
          </ac:graphicFrameMkLst>
        </pc:graphicFrameChg>
        <pc:graphicFrameChg chg="add mod">
          <ac:chgData name="Michaelsen, Børje" userId="c36523e3-11ed-4011-9a41-1983019c0634" providerId="ADAL" clId="{83FF8062-202C-4766-8BEB-380B0CC5A041}" dt="2026-10-12T11:11:32.499" v="856" actId="207"/>
          <ac:graphicFrameMkLst>
            <pc:docMk/>
            <pc:sldMk cId="116986315" sldId="283"/>
            <ac:graphicFrameMk id="4" creationId="{FBB011A6-7FD3-43A1-AC1E-7AD921DD006D}"/>
          </ac:graphicFrameMkLst>
        </pc:graphicFrameChg>
      </pc:sldChg>
      <pc:sldChg chg="addSp delSp mod">
        <pc:chgData name="Michaelsen, Børje" userId="c36523e3-11ed-4011-9a41-1983019c0634" providerId="ADAL" clId="{83FF8062-202C-4766-8BEB-380B0CC5A041}" dt="2026-10-12T11:18:41.129" v="1011" actId="22"/>
        <pc:sldMkLst>
          <pc:docMk/>
          <pc:sldMk cId="2154520298" sldId="287"/>
        </pc:sldMkLst>
        <pc:spChg chg="add">
          <ac:chgData name="Michaelsen, Børje" userId="c36523e3-11ed-4011-9a41-1983019c0634" providerId="ADAL" clId="{83FF8062-202C-4766-8BEB-380B0CC5A041}" dt="2026-10-12T11:18:41.129" v="1011" actId="22"/>
          <ac:spMkLst>
            <pc:docMk/>
            <pc:sldMk cId="2154520298" sldId="287"/>
            <ac:spMk id="4" creationId="{531FB834-CD02-822C-50AC-EA7FA01028DD}"/>
          </ac:spMkLst>
        </pc:spChg>
      </pc:sldChg>
      <pc:sldChg chg="addSp delSp modSp mod">
        <pc:chgData name="Michaelsen, Børje" userId="c36523e3-11ed-4011-9a41-1983019c0634" providerId="ADAL" clId="{83FF8062-202C-4766-8BEB-380B0CC5A041}" dt="2026-10-23T10:50:27.246" v="1024" actId="1036"/>
        <pc:sldMkLst>
          <pc:docMk/>
          <pc:sldMk cId="84896613" sldId="288"/>
        </pc:sldMkLst>
        <pc:spChg chg="add mod">
          <ac:chgData name="Michaelsen, Børje" userId="c36523e3-11ed-4011-9a41-1983019c0634" providerId="ADAL" clId="{83FF8062-202C-4766-8BEB-380B0CC5A041}" dt="2026-10-23T10:50:27.246" v="1024" actId="1036"/>
          <ac:spMkLst>
            <pc:docMk/>
            <pc:sldMk cId="84896613" sldId="288"/>
            <ac:spMk id="5" creationId="{2303C0CB-D7AB-8C5A-E130-C5CEACDE6CDD}"/>
          </ac:spMkLst>
        </pc:spChg>
        <pc:spChg chg="del">
          <ac:chgData name="Michaelsen, Børje" userId="c36523e3-11ed-4011-9a41-1983019c0634" providerId="ADAL" clId="{83FF8062-202C-4766-8BEB-380B0CC5A041}" dt="2026-10-23T10:50:20.966" v="1012" actId="478"/>
          <ac:spMkLst>
            <pc:docMk/>
            <pc:sldMk cId="84896613" sldId="288"/>
            <ac:spMk id="7" creationId="{34479092-4465-4223-0655-E58035CDEECD}"/>
          </ac:spMkLst>
        </pc:spChg>
      </pc:sldChg>
      <pc:sldChg chg="addSp delSp modSp mod modNotesTx">
        <pc:chgData name="Michaelsen, Børje" userId="c36523e3-11ed-4011-9a41-1983019c0634" providerId="ADAL" clId="{83FF8062-202C-4766-8BEB-380B0CC5A041}" dt="2026-10-23T10:53:52.064" v="1082" actId="20577"/>
        <pc:sldMkLst>
          <pc:docMk/>
          <pc:sldMk cId="2611775227" sldId="1095"/>
        </pc:sldMkLst>
        <pc:spChg chg="del">
          <ac:chgData name="Michaelsen, Børje" userId="c36523e3-11ed-4011-9a41-1983019c0634" providerId="ADAL" clId="{83FF8062-202C-4766-8BEB-380B0CC5A041}" dt="2026-10-23T10:52:35.010" v="1057"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0:52:36.839" v="1059" actId="478"/>
          <ac:spMkLst>
            <pc:docMk/>
            <pc:sldMk cId="2611775227" sldId="1095"/>
            <ac:spMk id="7" creationId="{7B93A5D7-EAF4-0FD8-178E-4601AA79E660}"/>
          </ac:spMkLst>
        </pc:spChg>
        <pc:spChg chg="add mod">
          <ac:chgData name="Michaelsen, Børje" userId="c36523e3-11ed-4011-9a41-1983019c0634" providerId="ADAL" clId="{83FF8062-202C-4766-8BEB-380B0CC5A041}" dt="2026-10-23T10:52:56.157" v="1077" actId="14100"/>
          <ac:spMkLst>
            <pc:docMk/>
            <pc:sldMk cId="2611775227" sldId="1095"/>
            <ac:spMk id="8" creationId="{5055F6F5-AC4D-3F61-5FC1-7424AFAE74AD}"/>
          </ac:spMkLst>
        </pc:spChg>
        <pc:picChg chg="del">
          <ac:chgData name="Michaelsen, Børje" userId="c36523e3-11ed-4011-9a41-1983019c0634" providerId="ADAL" clId="{83FF8062-202C-4766-8BEB-380B0CC5A041}" dt="2026-10-23T10:52:35.885" v="1058" actId="478"/>
          <ac:picMkLst>
            <pc:docMk/>
            <pc:sldMk cId="2611775227" sldId="1095"/>
            <ac:picMk id="6" creationId="{37C9801A-E78C-D1D6-3519-8C81CB5D9288}"/>
          </ac:picMkLst>
        </pc:picChg>
        <pc:picChg chg="add mod">
          <ac:chgData name="Michaelsen, Børje" userId="c36523e3-11ed-4011-9a41-1983019c0634" providerId="ADAL" clId="{83FF8062-202C-4766-8BEB-380B0CC5A041}" dt="2026-10-23T10:53:28.274" v="1080" actId="14100"/>
          <ac:picMkLst>
            <pc:docMk/>
            <pc:sldMk cId="2611775227" sldId="1095"/>
            <ac:picMk id="10" creationId="{B64EB82F-0552-3F24-7DA2-6AD5E62B68A8}"/>
          </ac:picMkLst>
        </pc:picChg>
      </pc:sldChg>
      <pc:sldChg chg="addSp delSp modSp mod">
        <pc:chgData name="Michaelsen, Børje" userId="c36523e3-11ed-4011-9a41-1983019c0634" providerId="ADAL" clId="{83FF8062-202C-4766-8BEB-380B0CC5A041}" dt="2026-10-23T10:52:20.625" v="1056" actId="6549"/>
        <pc:sldMkLst>
          <pc:docMk/>
          <pc:sldMk cId="1610994730" sldId="1096"/>
        </pc:sldMkLst>
        <pc:spChg chg="mod">
          <ac:chgData name="Michaelsen, Børje" userId="c36523e3-11ed-4011-9a41-1983019c0634" providerId="ADAL" clId="{83FF8062-202C-4766-8BEB-380B0CC5A041}" dt="2026-10-23T10:51:06.358" v="1045" actId="20577"/>
          <ac:spMkLst>
            <pc:docMk/>
            <pc:sldMk cId="1610994730" sldId="1096"/>
            <ac:spMk id="7" creationId="{00000000-0000-0000-0000-000000000000}"/>
          </ac:spMkLst>
        </pc:spChg>
        <pc:spChg chg="mod">
          <ac:chgData name="Michaelsen, Børje" userId="c36523e3-11ed-4011-9a41-1983019c0634" providerId="ADAL" clId="{83FF8062-202C-4766-8BEB-380B0CC5A041}" dt="2026-10-23T10:52:20.625" v="1056" actId="6549"/>
          <ac:spMkLst>
            <pc:docMk/>
            <pc:sldMk cId="1610994730" sldId="1096"/>
            <ac:spMk id="16" creationId="{01B63842-A613-4DE2-23CF-65894B874DE1}"/>
          </ac:spMkLst>
        </pc:spChg>
        <pc:graphicFrameChg chg="del">
          <ac:chgData name="Michaelsen, Børje" userId="c36523e3-11ed-4011-9a41-1983019c0634" providerId="ADAL" clId="{83FF8062-202C-4766-8BEB-380B0CC5A041}" dt="2026-10-23T10:50:35.822" v="1026" actId="478"/>
          <ac:graphicFrameMkLst>
            <pc:docMk/>
            <pc:sldMk cId="1610994730" sldId="1096"/>
            <ac:graphicFrameMk id="12" creationId="{02F3DED4-52B2-ED4A-F002-268A294A1591}"/>
          </ac:graphicFrameMkLst>
        </pc:graphicFrameChg>
        <pc:picChg chg="add mod">
          <ac:chgData name="Michaelsen, Børje" userId="c36523e3-11ed-4011-9a41-1983019c0634" providerId="ADAL" clId="{83FF8062-202C-4766-8BEB-380B0CC5A041}" dt="2026-10-23T10:51:45.167" v="1050" actId="1036"/>
          <ac:picMkLst>
            <pc:docMk/>
            <pc:sldMk cId="1610994730" sldId="1096"/>
            <ac:picMk id="4" creationId="{CEA11FF2-097A-757F-7408-B5FAD273ED50}"/>
          </ac:picMkLst>
        </pc:picChg>
        <pc:picChg chg="del">
          <ac:chgData name="Michaelsen, Børje" userId="c36523e3-11ed-4011-9a41-1983019c0634" providerId="ADAL" clId="{83FF8062-202C-4766-8BEB-380B0CC5A041}" dt="2026-10-23T10:50:34.589" v="1025" actId="478"/>
          <ac:picMkLst>
            <pc:docMk/>
            <pc:sldMk cId="1610994730" sldId="1096"/>
            <ac:picMk id="5" creationId="{04DC494A-A75B-6DD6-491D-0DD8C0B9693F}"/>
          </ac:picMkLst>
        </pc:picChg>
        <pc:picChg chg="add">
          <ac:chgData name="Michaelsen, Børje" userId="c36523e3-11ed-4011-9a41-1983019c0634" providerId="ADAL" clId="{83FF8062-202C-4766-8BEB-380B0CC5A041}" dt="2026-10-23T10:51:38.910" v="1048" actId="22"/>
          <ac:picMkLst>
            <pc:docMk/>
            <pc:sldMk cId="1610994730" sldId="1096"/>
            <ac:picMk id="8" creationId="{A803AEC5-554B-4FA9-FA0A-C676EDAE0DA6}"/>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36"/>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Lillesand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43</c:v>
                </c:pt>
                <c:pt idx="1">
                  <c:v>44</c:v>
                </c:pt>
                <c:pt idx="2">
                  <c:v>21</c:v>
                </c:pt>
                <c:pt idx="3">
                  <c:v>16</c:v>
                </c:pt>
                <c:pt idx="4">
                  <c:v>20</c:v>
                </c:pt>
                <c:pt idx="5">
                  <c:v>24</c:v>
                </c:pt>
                <c:pt idx="6">
                  <c:v>11</c:v>
                </c:pt>
                <c:pt idx="7">
                  <c:v>10</c:v>
                </c:pt>
                <c:pt idx="8">
                  <c:v>8</c:v>
                </c:pt>
                <c:pt idx="9">
                  <c:v>-7</c:v>
                </c:pt>
                <c:pt idx="10">
                  <c:v>0</c:v>
                </c:pt>
                <c:pt idx="11">
                  <c:v>3</c:v>
                </c:pt>
                <c:pt idx="12">
                  <c:v>7</c:v>
                </c:pt>
                <c:pt idx="13">
                  <c:v>5</c:v>
                </c:pt>
                <c:pt idx="14">
                  <c:v>6</c:v>
                </c:pt>
                <c:pt idx="15">
                  <c:v>4</c:v>
                </c:pt>
              </c:numCache>
            </c:numRef>
          </c:val>
          <c:smooth val="1"/>
          <c:extLst>
            <c:ext xmlns:c16="http://schemas.microsoft.com/office/drawing/2014/chart" uri="{C3380CC4-5D6E-409C-BE32-E72D297353CC}">
              <c16:uniqueId val="{00000000-260B-471F-A4A2-757B33792C79}"/>
            </c:ext>
          </c:extLst>
        </c:ser>
        <c:ser>
          <c:idx val="1"/>
          <c:order val="1"/>
          <c:tx>
            <c:strRef>
              <c:f>'Pivot kommuner'!$C$1:$C$3</c:f>
              <c:strCache>
                <c:ptCount val="1"/>
                <c:pt idx="0">
                  <c:v>Netto innlands - Lillesand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76</c:v>
                </c:pt>
                <c:pt idx="1">
                  <c:v>0</c:v>
                </c:pt>
                <c:pt idx="2">
                  <c:v>76</c:v>
                </c:pt>
                <c:pt idx="3">
                  <c:v>52</c:v>
                </c:pt>
                <c:pt idx="4">
                  <c:v>44</c:v>
                </c:pt>
                <c:pt idx="5">
                  <c:v>59</c:v>
                </c:pt>
                <c:pt idx="6">
                  <c:v>56</c:v>
                </c:pt>
                <c:pt idx="7">
                  <c:v>81</c:v>
                </c:pt>
                <c:pt idx="8">
                  <c:v>-10</c:v>
                </c:pt>
                <c:pt idx="9">
                  <c:v>22</c:v>
                </c:pt>
                <c:pt idx="10">
                  <c:v>7</c:v>
                </c:pt>
                <c:pt idx="11">
                  <c:v>11</c:v>
                </c:pt>
                <c:pt idx="12">
                  <c:v>66</c:v>
                </c:pt>
                <c:pt idx="13">
                  <c:v>56</c:v>
                </c:pt>
                <c:pt idx="14">
                  <c:v>46</c:v>
                </c:pt>
                <c:pt idx="15">
                  <c:v>38</c:v>
                </c:pt>
              </c:numCache>
            </c:numRef>
          </c:val>
          <c:smooth val="1"/>
          <c:extLst>
            <c:ext xmlns:c16="http://schemas.microsoft.com/office/drawing/2014/chart" uri="{C3380CC4-5D6E-409C-BE32-E72D297353CC}">
              <c16:uniqueId val="{00000001-260B-471F-A4A2-757B33792C79}"/>
            </c:ext>
          </c:extLst>
        </c:ser>
        <c:ser>
          <c:idx val="2"/>
          <c:order val="2"/>
          <c:tx>
            <c:strRef>
              <c:f>'Pivot kommuner'!$D$1:$D$3</c:f>
              <c:strCache>
                <c:ptCount val="1"/>
                <c:pt idx="0">
                  <c:v>Netto innvandring - Lillesand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118</c:v>
                </c:pt>
                <c:pt idx="1">
                  <c:v>79</c:v>
                </c:pt>
                <c:pt idx="2">
                  <c:v>72</c:v>
                </c:pt>
                <c:pt idx="3">
                  <c:v>50</c:v>
                </c:pt>
                <c:pt idx="4">
                  <c:v>20</c:v>
                </c:pt>
                <c:pt idx="5">
                  <c:v>18</c:v>
                </c:pt>
                <c:pt idx="6">
                  <c:v>28</c:v>
                </c:pt>
                <c:pt idx="7">
                  <c:v>43</c:v>
                </c:pt>
                <c:pt idx="8">
                  <c:v>19</c:v>
                </c:pt>
                <c:pt idx="9">
                  <c:v>11</c:v>
                </c:pt>
                <c:pt idx="10">
                  <c:v>12</c:v>
                </c:pt>
                <c:pt idx="11">
                  <c:v>5</c:v>
                </c:pt>
                <c:pt idx="12">
                  <c:v>26</c:v>
                </c:pt>
                <c:pt idx="13">
                  <c:v>27</c:v>
                </c:pt>
                <c:pt idx="14">
                  <c:v>29</c:v>
                </c:pt>
                <c:pt idx="15">
                  <c:v>30</c:v>
                </c:pt>
              </c:numCache>
            </c:numRef>
          </c:val>
          <c:smooth val="1"/>
          <c:extLst>
            <c:ext xmlns:c16="http://schemas.microsoft.com/office/drawing/2014/chart" uri="{C3380CC4-5D6E-409C-BE32-E72D297353CC}">
              <c16:uniqueId val="{00000002-260B-471F-A4A2-757B33792C79}"/>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Lillesand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10340</c:v>
                </c:pt>
                <c:pt idx="1">
                  <c:v>10577</c:v>
                </c:pt>
                <c:pt idx="2">
                  <c:v>10702</c:v>
                </c:pt>
                <c:pt idx="3">
                  <c:v>10871</c:v>
                </c:pt>
                <c:pt idx="4">
                  <c:v>10990</c:v>
                </c:pt>
                <c:pt idx="5">
                  <c:v>11074</c:v>
                </c:pt>
                <c:pt idx="6">
                  <c:v>11180</c:v>
                </c:pt>
                <c:pt idx="7">
                  <c:v>11279</c:v>
                </c:pt>
                <c:pt idx="8">
                  <c:v>11419</c:v>
                </c:pt>
                <c:pt idx="9">
                  <c:v>11523</c:v>
                </c:pt>
                <c:pt idx="10">
                  <c:v>11734</c:v>
                </c:pt>
                <c:pt idx="11">
                  <c:v>11822</c:v>
                </c:pt>
                <c:pt idx="12">
                  <c:v>11931</c:v>
                </c:pt>
                <c:pt idx="13">
                  <c:v>12030</c:v>
                </c:pt>
                <c:pt idx="14">
                  <c:v>12118</c:v>
                </c:pt>
                <c:pt idx="15">
                  <c:v>12199</c:v>
                </c:pt>
              </c:numCache>
            </c:numRef>
          </c:val>
          <c:smooth val="0"/>
          <c:extLst>
            <c:ext xmlns:c16="http://schemas.microsoft.com/office/drawing/2014/chart" uri="{C3380CC4-5D6E-409C-BE32-E72D297353CC}">
              <c16:uniqueId val="{00000003-260B-471F-A4A2-757B33792C79}"/>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26</c:v>
                </c:pt>
                <c:pt idx="1">
                  <c:v>23</c:v>
                </c:pt>
                <c:pt idx="2">
                  <c:v>36</c:v>
                </c:pt>
                <c:pt idx="3">
                  <c:v>30</c:v>
                </c:pt>
                <c:pt idx="4">
                  <c:v>29</c:v>
                </c:pt>
                <c:pt idx="5">
                  <c:v>30</c:v>
                </c:pt>
              </c:numCache>
            </c:numRef>
          </c:val>
          <c:extLst>
            <c:ext xmlns:c16="http://schemas.microsoft.com/office/drawing/2014/chart" uri="{C3380CC4-5D6E-409C-BE32-E72D297353CC}">
              <c16:uniqueId val="{00000000-FC22-401F-B8EE-427DCCD03040}"/>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19</c:v>
                </c:pt>
                <c:pt idx="1">
                  <c:v>2</c:v>
                </c:pt>
                <c:pt idx="2">
                  <c:v>8</c:v>
                </c:pt>
                <c:pt idx="3">
                  <c:v>64</c:v>
                </c:pt>
                <c:pt idx="4">
                  <c:v>44</c:v>
                </c:pt>
                <c:pt idx="5">
                  <c:v>31</c:v>
                </c:pt>
              </c:numCache>
            </c:numRef>
          </c:val>
          <c:extLst>
            <c:ext xmlns:c16="http://schemas.microsoft.com/office/drawing/2014/chart" uri="{C3380CC4-5D6E-409C-BE32-E72D297353CC}">
              <c16:uniqueId val="{00000001-FC22-401F-B8EE-427DCCD03040}"/>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FC22-401F-B8EE-427DCCD030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21</c:v>
                </c:pt>
                <c:pt idx="1">
                  <c:v>5</c:v>
                </c:pt>
                <c:pt idx="2">
                  <c:v>12</c:v>
                </c:pt>
                <c:pt idx="3">
                  <c:v>14</c:v>
                </c:pt>
                <c:pt idx="4">
                  <c:v>48</c:v>
                </c:pt>
                <c:pt idx="5">
                  <c:v>6</c:v>
                </c:pt>
              </c:numCache>
            </c:numRef>
          </c:val>
          <c:extLst>
            <c:ext xmlns:c16="http://schemas.microsoft.com/office/drawing/2014/chart" uri="{C3380CC4-5D6E-409C-BE32-E72D297353CC}">
              <c16:uniqueId val="{00000002-FC22-401F-B8EE-427DCCD03040}"/>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C22-401F-B8EE-427DCCD030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27</c:v>
                </c:pt>
                <c:pt idx="1">
                  <c:v>1</c:v>
                </c:pt>
                <c:pt idx="2">
                  <c:v>0</c:v>
                </c:pt>
                <c:pt idx="3">
                  <c:v>0</c:v>
                </c:pt>
                <c:pt idx="4">
                  <c:v>0</c:v>
                </c:pt>
                <c:pt idx="5">
                  <c:v>1</c:v>
                </c:pt>
              </c:numCache>
            </c:numRef>
          </c:val>
          <c:extLst>
            <c:ext xmlns:c16="http://schemas.microsoft.com/office/drawing/2014/chart" uri="{C3380CC4-5D6E-409C-BE32-E72D297353CC}">
              <c16:uniqueId val="{00000005-FC22-401F-B8EE-427DCCD03040}"/>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15"/>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Lillesand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3</c:v>
                </c:pt>
                <c:pt idx="1">
                  <c:v>10</c:v>
                </c:pt>
                <c:pt idx="2">
                  <c:v>1</c:v>
                </c:pt>
                <c:pt idx="3">
                  <c:v>68</c:v>
                </c:pt>
                <c:pt idx="4">
                  <c:v>11</c:v>
                </c:pt>
                <c:pt idx="5">
                  <c:v>7</c:v>
                </c:pt>
              </c:numCache>
            </c:numRef>
          </c:val>
          <c:extLst>
            <c:ext xmlns:c16="http://schemas.microsoft.com/office/drawing/2014/chart" uri="{C3380CC4-5D6E-409C-BE32-E72D297353CC}">
              <c16:uniqueId val="{00000000-06C2-4720-8B14-B60D575A4C07}"/>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06C2-4720-8B14-B60D575A4C07}"/>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5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122</c:v>
                </c:pt>
                <c:pt idx="1">
                  <c:v>117</c:v>
                </c:pt>
                <c:pt idx="2">
                  <c:v>104</c:v>
                </c:pt>
                <c:pt idx="3">
                  <c:v>112</c:v>
                </c:pt>
                <c:pt idx="4">
                  <c:v>118</c:v>
                </c:pt>
                <c:pt idx="5">
                  <c:v>117</c:v>
                </c:pt>
              </c:numCache>
            </c:numRef>
          </c:val>
          <c:extLst>
            <c:ext xmlns:c16="http://schemas.microsoft.com/office/drawing/2014/chart" uri="{C3380CC4-5D6E-409C-BE32-E72D297353CC}">
              <c16:uniqueId val="{00000000-F7A1-40BC-9814-078ACC56910D}"/>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1136</c:v>
                </c:pt>
                <c:pt idx="1">
                  <c:v>1134</c:v>
                </c:pt>
                <c:pt idx="2">
                  <c:v>1130</c:v>
                </c:pt>
                <c:pt idx="3">
                  <c:v>1125</c:v>
                </c:pt>
                <c:pt idx="4">
                  <c:v>1095</c:v>
                </c:pt>
                <c:pt idx="5">
                  <c:v>1076</c:v>
                </c:pt>
              </c:numCache>
            </c:numRef>
          </c:val>
          <c:extLst>
            <c:ext xmlns:c16="http://schemas.microsoft.com/office/drawing/2014/chart" uri="{C3380CC4-5D6E-409C-BE32-E72D297353CC}">
              <c16:uniqueId val="{00000001-F7A1-40BC-9814-078ACC56910D}"/>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88</c:v>
                </c:pt>
                <c:pt idx="1">
                  <c:v>94</c:v>
                </c:pt>
                <c:pt idx="2">
                  <c:v>303</c:v>
                </c:pt>
                <c:pt idx="3">
                  <c:v>308</c:v>
                </c:pt>
                <c:pt idx="4">
                  <c:v>333</c:v>
                </c:pt>
                <c:pt idx="5">
                  <c:v>340</c:v>
                </c:pt>
              </c:numCache>
            </c:numRef>
          </c:val>
          <c:extLst>
            <c:ext xmlns:c16="http://schemas.microsoft.com/office/drawing/2014/chart" uri="{C3380CC4-5D6E-409C-BE32-E72D297353CC}">
              <c16:uniqueId val="{00000002-F7A1-40BC-9814-078ACC56910D}"/>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3221</c:v>
                </c:pt>
                <c:pt idx="1">
                  <c:v>3215</c:v>
                </c:pt>
                <c:pt idx="2">
                  <c:v>3334</c:v>
                </c:pt>
                <c:pt idx="3">
                  <c:v>3312</c:v>
                </c:pt>
                <c:pt idx="4">
                  <c:v>3369</c:v>
                </c:pt>
                <c:pt idx="5">
                  <c:v>3361</c:v>
                </c:pt>
              </c:numCache>
            </c:numRef>
          </c:val>
          <c:extLst>
            <c:ext xmlns:c16="http://schemas.microsoft.com/office/drawing/2014/chart" uri="{C3380CC4-5D6E-409C-BE32-E72D297353CC}">
              <c16:uniqueId val="{00000003-F7A1-40BC-9814-078ACC56910D}"/>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F7A1-40BC-9814-078ACC56910D}"/>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F7A1-40BC-9814-078ACC56910D}"/>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F7A1-40BC-9814-078ACC56910D}"/>
              </c:ext>
            </c:extLst>
          </c:dPt>
          <c:dPt>
            <c:idx val="3"/>
            <c:invertIfNegative val="0"/>
            <c:bubble3D val="0"/>
            <c:extLst>
              <c:ext xmlns:c16="http://schemas.microsoft.com/office/drawing/2014/chart" uri="{C3380CC4-5D6E-409C-BE32-E72D297353CC}">
                <c16:uniqueId val="{0000000A-F7A1-40BC-9814-078ACC56910D}"/>
              </c:ext>
            </c:extLst>
          </c:dPt>
          <c:dPt>
            <c:idx val="4"/>
            <c:invertIfNegative val="0"/>
            <c:bubble3D val="0"/>
            <c:extLst>
              <c:ext xmlns:c16="http://schemas.microsoft.com/office/drawing/2014/chart" uri="{C3380CC4-5D6E-409C-BE32-E72D297353CC}">
                <c16:uniqueId val="{0000000B-F7A1-40BC-9814-078ACC56910D}"/>
              </c:ext>
            </c:extLst>
          </c:dPt>
          <c:dPt>
            <c:idx val="5"/>
            <c:invertIfNegative val="0"/>
            <c:bubble3D val="0"/>
            <c:extLst>
              <c:ext xmlns:c16="http://schemas.microsoft.com/office/drawing/2014/chart" uri="{C3380CC4-5D6E-409C-BE32-E72D297353CC}">
                <c16:uniqueId val="{0000000C-F7A1-40BC-9814-078ACC56910D}"/>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7A1-40BC-9814-078ACC56910D}"/>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7A1-40BC-9814-078ACC56910D}"/>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7A1-40BC-9814-078ACC56910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322</c:v>
                </c:pt>
                <c:pt idx="1">
                  <c:v>330</c:v>
                </c:pt>
                <c:pt idx="2">
                  <c:v>416</c:v>
                </c:pt>
                <c:pt idx="3">
                  <c:v>404</c:v>
                </c:pt>
                <c:pt idx="4">
                  <c:v>403</c:v>
                </c:pt>
                <c:pt idx="5">
                  <c:v>448</c:v>
                </c:pt>
              </c:numCache>
            </c:numRef>
          </c:val>
          <c:extLst>
            <c:ext xmlns:c16="http://schemas.microsoft.com/office/drawing/2014/chart" uri="{C3380CC4-5D6E-409C-BE32-E72D297353CC}">
              <c16:uniqueId val="{0000000D-F7A1-40BC-9814-078ACC56910D}"/>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6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0194-4B74-B881-606E1BD26907}"/>
              </c:ext>
            </c:extLst>
          </c:dPt>
          <c:dPt>
            <c:idx val="1"/>
            <c:bubble3D val="0"/>
            <c:spPr>
              <a:solidFill>
                <a:schemeClr val="accent2"/>
              </a:solidFill>
              <a:ln>
                <a:noFill/>
              </a:ln>
              <a:effectLst/>
            </c:spPr>
            <c:extLst>
              <c:ext xmlns:c16="http://schemas.microsoft.com/office/drawing/2014/chart" uri="{C3380CC4-5D6E-409C-BE32-E72D297353CC}">
                <c16:uniqueId val="{00000003-0194-4B74-B881-606E1BD26907}"/>
              </c:ext>
            </c:extLst>
          </c:dPt>
          <c:dPt>
            <c:idx val="2"/>
            <c:bubble3D val="0"/>
            <c:spPr>
              <a:solidFill>
                <a:schemeClr val="accent3"/>
              </a:solidFill>
              <a:ln>
                <a:noFill/>
              </a:ln>
              <a:effectLst/>
            </c:spPr>
            <c:extLst>
              <c:ext xmlns:c16="http://schemas.microsoft.com/office/drawing/2014/chart" uri="{C3380CC4-5D6E-409C-BE32-E72D297353CC}">
                <c16:uniqueId val="{00000005-0194-4B74-B881-606E1BD26907}"/>
              </c:ext>
            </c:extLst>
          </c:dPt>
          <c:dPt>
            <c:idx val="3"/>
            <c:bubble3D val="0"/>
            <c:spPr>
              <a:solidFill>
                <a:schemeClr val="accent4"/>
              </a:solidFill>
              <a:ln>
                <a:noFill/>
              </a:ln>
              <a:effectLst/>
            </c:spPr>
            <c:extLst>
              <c:ext xmlns:c16="http://schemas.microsoft.com/office/drawing/2014/chart" uri="{C3380CC4-5D6E-409C-BE32-E72D297353CC}">
                <c16:uniqueId val="{00000007-0194-4B74-B881-606E1BD26907}"/>
              </c:ext>
            </c:extLst>
          </c:dPt>
          <c:dPt>
            <c:idx val="4"/>
            <c:bubble3D val="0"/>
            <c:spPr>
              <a:solidFill>
                <a:schemeClr val="accent5"/>
              </a:solidFill>
              <a:ln>
                <a:noFill/>
              </a:ln>
              <a:effectLst/>
            </c:spPr>
            <c:extLst>
              <c:ext xmlns:c16="http://schemas.microsoft.com/office/drawing/2014/chart" uri="{C3380CC4-5D6E-409C-BE32-E72D297353CC}">
                <c16:uniqueId val="{00000009-0194-4B74-B881-606E1BD26907}"/>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194-4B74-B881-606E1BD26907}"/>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117</c:v>
                </c:pt>
                <c:pt idx="1">
                  <c:v>1076</c:v>
                </c:pt>
                <c:pt idx="2">
                  <c:v>340</c:v>
                </c:pt>
                <c:pt idx="3">
                  <c:v>3361</c:v>
                </c:pt>
                <c:pt idx="4">
                  <c:v>448</c:v>
                </c:pt>
              </c:numCache>
            </c:numRef>
          </c:val>
          <c:extLst>
            <c:ext xmlns:c16="http://schemas.microsoft.com/office/drawing/2014/chart" uri="{C3380CC4-5D6E-409C-BE32-E72D297353CC}">
              <c16:uniqueId val="{0000000A-0194-4B74-B881-606E1BD26907}"/>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7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10 Næringsmiddelindustri</c:v>
                </c:pt>
              </c:strCache>
            </c:strRef>
          </c:tx>
          <c:spPr>
            <a:ln w="25400"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149</c:v>
                </c:pt>
                <c:pt idx="1">
                  <c:v>181</c:v>
                </c:pt>
                <c:pt idx="2">
                  <c:v>175</c:v>
                </c:pt>
                <c:pt idx="3">
                  <c:v>188</c:v>
                </c:pt>
                <c:pt idx="4">
                  <c:v>196</c:v>
                </c:pt>
                <c:pt idx="5">
                  <c:v>218</c:v>
                </c:pt>
                <c:pt idx="6">
                  <c:v>230</c:v>
                </c:pt>
              </c:numCache>
            </c:numRef>
          </c:val>
          <c:smooth val="0"/>
          <c:extLst>
            <c:ext xmlns:c16="http://schemas.microsoft.com/office/drawing/2014/chart" uri="{C3380CC4-5D6E-409C-BE32-E72D297353CC}">
              <c16:uniqueId val="{00000000-9206-4571-BACE-823D86BC7C5F}"/>
            </c:ext>
          </c:extLst>
        </c:ser>
        <c:ser>
          <c:idx val="3"/>
          <c:order val="1"/>
          <c:tx>
            <c:strRef>
              <c:f>'pivot 2 siffer'!$C$4:$C$5</c:f>
              <c:strCache>
                <c:ptCount val="1"/>
                <c:pt idx="0">
                  <c:v>20 Kjemisk 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172</c:v>
                </c:pt>
                <c:pt idx="1">
                  <c:v>151</c:v>
                </c:pt>
                <c:pt idx="2">
                  <c:v>168</c:v>
                </c:pt>
                <c:pt idx="3">
                  <c:v>160</c:v>
                </c:pt>
                <c:pt idx="4">
                  <c:v>132</c:v>
                </c:pt>
                <c:pt idx="5">
                  <c:v>121</c:v>
                </c:pt>
                <c:pt idx="6">
                  <c:v>112</c:v>
                </c:pt>
              </c:numCache>
            </c:numRef>
          </c:val>
          <c:smooth val="0"/>
          <c:extLst>
            <c:ext xmlns:c16="http://schemas.microsoft.com/office/drawing/2014/chart" uri="{C3380CC4-5D6E-409C-BE32-E72D297353CC}">
              <c16:uniqueId val="{00000001-9206-4571-BACE-823D86BC7C5F}"/>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104</c:v>
                </c:pt>
                <c:pt idx="1">
                  <c:v>119</c:v>
                </c:pt>
                <c:pt idx="2">
                  <c:v>117</c:v>
                </c:pt>
                <c:pt idx="3">
                  <c:v>121</c:v>
                </c:pt>
                <c:pt idx="4">
                  <c:v>109</c:v>
                </c:pt>
                <c:pt idx="5">
                  <c:v>105</c:v>
                </c:pt>
                <c:pt idx="6">
                  <c:v>108</c:v>
                </c:pt>
              </c:numCache>
            </c:numRef>
          </c:val>
          <c:smooth val="0"/>
          <c:extLst>
            <c:ext xmlns:c16="http://schemas.microsoft.com/office/drawing/2014/chart" uri="{C3380CC4-5D6E-409C-BE32-E72D297353CC}">
              <c16:uniqueId val="{00000002-9206-4571-BACE-823D86BC7C5F}"/>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294</c:v>
                </c:pt>
                <c:pt idx="1">
                  <c:v>295</c:v>
                </c:pt>
                <c:pt idx="2">
                  <c:v>312</c:v>
                </c:pt>
                <c:pt idx="3">
                  <c:v>365</c:v>
                </c:pt>
                <c:pt idx="4">
                  <c:v>408</c:v>
                </c:pt>
                <c:pt idx="5">
                  <c:v>390</c:v>
                </c:pt>
                <c:pt idx="6">
                  <c:v>382</c:v>
                </c:pt>
              </c:numCache>
            </c:numRef>
          </c:val>
          <c:smooth val="0"/>
          <c:extLst>
            <c:ext xmlns:c16="http://schemas.microsoft.com/office/drawing/2014/chart" uri="{C3380CC4-5D6E-409C-BE32-E72D297353CC}">
              <c16:uniqueId val="{00000003-9206-4571-BACE-823D86BC7C5F}"/>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39"/>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Lillesand</c:v>
                </c:pt>
              </c:strCache>
            </c:strRef>
          </c:cat>
          <c:val>
            <c:numRef>
              <c:f>Pivot_2026!$B$5:$B$7</c:f>
              <c:numCache>
                <c:formatCode>General</c:formatCode>
                <c:ptCount val="2"/>
                <c:pt idx="0">
                  <c:v>42.8</c:v>
                </c:pt>
                <c:pt idx="1">
                  <c:v>45.3</c:v>
                </c:pt>
              </c:numCache>
            </c:numRef>
          </c:val>
          <c:extLst>
            <c:ext xmlns:c16="http://schemas.microsoft.com/office/drawing/2014/chart" uri="{C3380CC4-5D6E-409C-BE32-E72D297353CC}">
              <c16:uniqueId val="{00000000-4338-4206-8BC1-84649BFEE7FA}"/>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Lillesand</c:v>
                </c:pt>
              </c:strCache>
            </c:strRef>
          </c:cat>
          <c:val>
            <c:numRef>
              <c:f>Pivot_2026!$C$5:$C$7</c:f>
              <c:numCache>
                <c:formatCode>General</c:formatCode>
                <c:ptCount val="2"/>
                <c:pt idx="0">
                  <c:v>41.5</c:v>
                </c:pt>
                <c:pt idx="1">
                  <c:v>42.4</c:v>
                </c:pt>
              </c:numCache>
            </c:numRef>
          </c:val>
          <c:extLst>
            <c:ext xmlns:c16="http://schemas.microsoft.com/office/drawing/2014/chart" uri="{C3380CC4-5D6E-409C-BE32-E72D297353CC}">
              <c16:uniqueId val="{00000001-4338-4206-8BC1-84649BFEE7FA}"/>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Lillesand</c:v>
                </c:pt>
              </c:strCache>
            </c:strRef>
          </c:cat>
          <c:val>
            <c:numRef>
              <c:f>Pivot_2026!$D$5:$D$7</c:f>
              <c:numCache>
                <c:formatCode>General</c:formatCode>
                <c:ptCount val="2"/>
                <c:pt idx="0">
                  <c:v>41.6</c:v>
                </c:pt>
                <c:pt idx="1">
                  <c:v>42.1</c:v>
                </c:pt>
              </c:numCache>
            </c:numRef>
          </c:val>
          <c:extLst>
            <c:ext xmlns:c16="http://schemas.microsoft.com/office/drawing/2014/chart" uri="{C3380CC4-5D6E-409C-BE32-E72D297353CC}">
              <c16:uniqueId val="{00000002-4338-4206-8BC1-84649BFEE7FA}"/>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Lillesand</c:v>
                </c:pt>
              </c:strCache>
            </c:strRef>
          </c:cat>
          <c:val>
            <c:numRef>
              <c:f>Pivot_2026!$E$5:$E$7</c:f>
              <c:numCache>
                <c:formatCode>General</c:formatCode>
                <c:ptCount val="2"/>
                <c:pt idx="0">
                  <c:v>42</c:v>
                </c:pt>
                <c:pt idx="1">
                  <c:v>43.5</c:v>
                </c:pt>
              </c:numCache>
            </c:numRef>
          </c:val>
          <c:extLst>
            <c:ext xmlns:c16="http://schemas.microsoft.com/office/drawing/2014/chart" uri="{C3380CC4-5D6E-409C-BE32-E72D297353CC}">
              <c16:uniqueId val="{00000003-4338-4206-8BC1-84649BFEE7FA}"/>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Lillesand</c:v>
                </c:pt>
              </c:strCache>
            </c:strRef>
          </c:cat>
          <c:val>
            <c:numRef>
              <c:f>Pivot_2026!$F$5:$F$7</c:f>
              <c:numCache>
                <c:formatCode>General</c:formatCode>
                <c:ptCount val="2"/>
                <c:pt idx="0">
                  <c:v>42.2</c:v>
                </c:pt>
                <c:pt idx="1">
                  <c:v>44</c:v>
                </c:pt>
              </c:numCache>
            </c:numRef>
          </c:val>
          <c:extLst>
            <c:ext xmlns:c16="http://schemas.microsoft.com/office/drawing/2014/chart" uri="{C3380CC4-5D6E-409C-BE32-E72D297353CC}">
              <c16:uniqueId val="{00000004-4338-4206-8BC1-84649BFEE7FA}"/>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3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7EA2-4253-B55E-45AF682DB80B}"/>
            </c:ext>
          </c:extLst>
        </c:ser>
        <c:ser>
          <c:idx val="1"/>
          <c:order val="1"/>
          <c:tx>
            <c:strRef>
              <c:f>'Pivot - bruk denne'!$C$5:$C$6</c:f>
              <c:strCache>
                <c:ptCount val="1"/>
                <c:pt idx="0">
                  <c:v>Lillesand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76.900000000000006</c:v>
                </c:pt>
                <c:pt idx="1">
                  <c:v>81.599999999999994</c:v>
                </c:pt>
                <c:pt idx="2">
                  <c:v>85.2</c:v>
                </c:pt>
                <c:pt idx="3">
                  <c:v>78</c:v>
                </c:pt>
                <c:pt idx="4">
                  <c:v>83.3</c:v>
                </c:pt>
                <c:pt idx="5">
                  <c:v>81.599999999999994</c:v>
                </c:pt>
              </c:numCache>
            </c:numRef>
          </c:val>
          <c:extLst>
            <c:ext xmlns:c16="http://schemas.microsoft.com/office/drawing/2014/chart" uri="{C3380CC4-5D6E-409C-BE32-E72D297353CC}">
              <c16:uniqueId val="{00000001-7EA2-4253-B55E-45AF682DB80B}"/>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8281-42E8-AE0C-2C576CF17303}"/>
              </c:ext>
            </c:extLst>
          </c:dPt>
          <c:dPt>
            <c:idx val="1"/>
            <c:invertIfNegative val="0"/>
            <c:bubble3D val="0"/>
            <c:spPr>
              <a:solidFill>
                <a:srgbClr val="002060"/>
              </a:solidFill>
              <a:ln>
                <a:noFill/>
              </a:ln>
              <a:effectLst/>
            </c:spPr>
            <c:extLst>
              <c:ext xmlns:c16="http://schemas.microsoft.com/office/drawing/2014/chart" uri="{C3380CC4-5D6E-409C-BE32-E72D297353CC}">
                <c16:uniqueId val="{00000003-8281-42E8-AE0C-2C576CF17303}"/>
              </c:ext>
            </c:extLst>
          </c:dPt>
          <c:dPt>
            <c:idx val="2"/>
            <c:invertIfNegative val="0"/>
            <c:bubble3D val="0"/>
            <c:spPr>
              <a:solidFill>
                <a:srgbClr val="002060"/>
              </a:solidFill>
              <a:ln>
                <a:noFill/>
              </a:ln>
              <a:effectLst/>
            </c:spPr>
            <c:extLst>
              <c:ext xmlns:c16="http://schemas.microsoft.com/office/drawing/2014/chart" uri="{C3380CC4-5D6E-409C-BE32-E72D297353CC}">
                <c16:uniqueId val="{00000005-8281-42E8-AE0C-2C576CF17303}"/>
              </c:ext>
            </c:extLst>
          </c:dPt>
          <c:dPt>
            <c:idx val="3"/>
            <c:invertIfNegative val="0"/>
            <c:bubble3D val="0"/>
            <c:spPr>
              <a:solidFill>
                <a:srgbClr val="002060"/>
              </a:solidFill>
              <a:ln>
                <a:noFill/>
              </a:ln>
              <a:effectLst/>
            </c:spPr>
            <c:extLst>
              <c:ext xmlns:c16="http://schemas.microsoft.com/office/drawing/2014/chart" uri="{C3380CC4-5D6E-409C-BE32-E72D297353CC}">
                <c16:uniqueId val="{00000007-8281-42E8-AE0C-2C576CF17303}"/>
              </c:ext>
            </c:extLst>
          </c:dPt>
          <c:dPt>
            <c:idx val="4"/>
            <c:invertIfNegative val="0"/>
            <c:bubble3D val="0"/>
            <c:spPr>
              <a:solidFill>
                <a:srgbClr val="002060"/>
              </a:solidFill>
              <a:ln>
                <a:noFill/>
              </a:ln>
              <a:effectLst/>
            </c:spPr>
            <c:extLst>
              <c:ext xmlns:c16="http://schemas.microsoft.com/office/drawing/2014/chart" uri="{C3380CC4-5D6E-409C-BE32-E72D297353CC}">
                <c16:uniqueId val="{00000009-8281-42E8-AE0C-2C576CF17303}"/>
              </c:ext>
            </c:extLst>
          </c:dPt>
          <c:dPt>
            <c:idx val="5"/>
            <c:invertIfNegative val="0"/>
            <c:bubble3D val="0"/>
            <c:spPr>
              <a:solidFill>
                <a:srgbClr val="002060"/>
              </a:solidFill>
              <a:ln>
                <a:noFill/>
              </a:ln>
              <a:effectLst/>
            </c:spPr>
            <c:extLst>
              <c:ext xmlns:c16="http://schemas.microsoft.com/office/drawing/2014/chart" uri="{C3380CC4-5D6E-409C-BE32-E72D297353CC}">
                <c16:uniqueId val="{0000000B-8281-42E8-AE0C-2C576CF17303}"/>
              </c:ext>
            </c:extLst>
          </c:dPt>
          <c:dPt>
            <c:idx val="6"/>
            <c:invertIfNegative val="0"/>
            <c:bubble3D val="0"/>
            <c:spPr>
              <a:solidFill>
                <a:srgbClr val="002060"/>
              </a:solidFill>
              <a:ln>
                <a:noFill/>
              </a:ln>
              <a:effectLst/>
            </c:spPr>
            <c:extLst>
              <c:ext xmlns:c16="http://schemas.microsoft.com/office/drawing/2014/chart" uri="{C3380CC4-5D6E-409C-BE32-E72D297353CC}">
                <c16:uniqueId val="{0000000D-8281-42E8-AE0C-2C576CF17303}"/>
              </c:ext>
            </c:extLst>
          </c:dPt>
          <c:dPt>
            <c:idx val="7"/>
            <c:invertIfNegative val="0"/>
            <c:bubble3D val="0"/>
            <c:spPr>
              <a:solidFill>
                <a:srgbClr val="002060"/>
              </a:solidFill>
              <a:ln>
                <a:noFill/>
              </a:ln>
              <a:effectLst/>
            </c:spPr>
            <c:extLst>
              <c:ext xmlns:c16="http://schemas.microsoft.com/office/drawing/2014/chart" uri="{C3380CC4-5D6E-409C-BE32-E72D297353CC}">
                <c16:uniqueId val="{0000000F-8281-42E8-AE0C-2C576CF17303}"/>
              </c:ext>
            </c:extLst>
          </c:dPt>
          <c:dPt>
            <c:idx val="8"/>
            <c:invertIfNegative val="0"/>
            <c:bubble3D val="0"/>
            <c:spPr>
              <a:solidFill>
                <a:srgbClr val="002060"/>
              </a:solidFill>
              <a:ln>
                <a:noFill/>
              </a:ln>
              <a:effectLst/>
            </c:spPr>
            <c:extLst>
              <c:ext xmlns:c16="http://schemas.microsoft.com/office/drawing/2014/chart" uri="{C3380CC4-5D6E-409C-BE32-E72D297353CC}">
                <c16:uniqueId val="{00000011-8281-42E8-AE0C-2C576CF17303}"/>
              </c:ext>
            </c:extLst>
          </c:dPt>
          <c:dPt>
            <c:idx val="9"/>
            <c:invertIfNegative val="0"/>
            <c:bubble3D val="0"/>
            <c:spPr>
              <a:solidFill>
                <a:srgbClr val="002060"/>
              </a:solidFill>
              <a:ln>
                <a:noFill/>
              </a:ln>
              <a:effectLst/>
            </c:spPr>
            <c:extLst>
              <c:ext xmlns:c16="http://schemas.microsoft.com/office/drawing/2014/chart" uri="{C3380CC4-5D6E-409C-BE32-E72D297353CC}">
                <c16:uniqueId val="{00000013-8281-42E8-AE0C-2C576CF17303}"/>
              </c:ext>
            </c:extLst>
          </c:dPt>
          <c:dPt>
            <c:idx val="10"/>
            <c:invertIfNegative val="0"/>
            <c:bubble3D val="0"/>
            <c:spPr>
              <a:solidFill>
                <a:srgbClr val="002060"/>
              </a:solidFill>
              <a:ln>
                <a:noFill/>
              </a:ln>
              <a:effectLst/>
            </c:spPr>
            <c:extLst>
              <c:ext xmlns:c16="http://schemas.microsoft.com/office/drawing/2014/chart" uri="{C3380CC4-5D6E-409C-BE32-E72D297353CC}">
                <c16:uniqueId val="{00000015-8281-42E8-AE0C-2C576CF17303}"/>
              </c:ext>
            </c:extLst>
          </c:dPt>
          <c:dPt>
            <c:idx val="11"/>
            <c:invertIfNegative val="0"/>
            <c:bubble3D val="0"/>
            <c:spPr>
              <a:solidFill>
                <a:srgbClr val="002060"/>
              </a:solidFill>
              <a:ln>
                <a:noFill/>
              </a:ln>
              <a:effectLst/>
            </c:spPr>
            <c:extLst>
              <c:ext xmlns:c16="http://schemas.microsoft.com/office/drawing/2014/chart" uri="{C3380CC4-5D6E-409C-BE32-E72D297353CC}">
                <c16:uniqueId val="{00000017-8281-42E8-AE0C-2C576CF17303}"/>
              </c:ext>
            </c:extLst>
          </c:dPt>
          <c:dPt>
            <c:idx val="12"/>
            <c:invertIfNegative val="0"/>
            <c:bubble3D val="0"/>
            <c:spPr>
              <a:solidFill>
                <a:srgbClr val="002060"/>
              </a:solidFill>
              <a:ln>
                <a:noFill/>
              </a:ln>
              <a:effectLst/>
            </c:spPr>
            <c:extLst>
              <c:ext xmlns:c16="http://schemas.microsoft.com/office/drawing/2014/chart" uri="{C3380CC4-5D6E-409C-BE32-E72D297353CC}">
                <c16:uniqueId val="{00000019-8281-42E8-AE0C-2C576CF17303}"/>
              </c:ext>
            </c:extLst>
          </c:dPt>
          <c:dPt>
            <c:idx val="13"/>
            <c:invertIfNegative val="0"/>
            <c:bubble3D val="0"/>
            <c:spPr>
              <a:solidFill>
                <a:srgbClr val="002060"/>
              </a:solidFill>
              <a:ln>
                <a:noFill/>
              </a:ln>
              <a:effectLst/>
            </c:spPr>
            <c:extLst>
              <c:ext xmlns:c16="http://schemas.microsoft.com/office/drawing/2014/chart" uri="{C3380CC4-5D6E-409C-BE32-E72D297353CC}">
                <c16:uniqueId val="{0000001B-8281-42E8-AE0C-2C576CF17303}"/>
              </c:ext>
            </c:extLst>
          </c:dPt>
          <c:dPt>
            <c:idx val="14"/>
            <c:invertIfNegative val="0"/>
            <c:bubble3D val="0"/>
            <c:spPr>
              <a:solidFill>
                <a:srgbClr val="FFC000"/>
              </a:solidFill>
              <a:ln>
                <a:noFill/>
              </a:ln>
              <a:effectLst/>
            </c:spPr>
            <c:extLst>
              <c:ext xmlns:c16="http://schemas.microsoft.com/office/drawing/2014/chart" uri="{C3380CC4-5D6E-409C-BE32-E72D297353CC}">
                <c16:uniqueId val="{0000001D-8281-42E8-AE0C-2C576CF17303}"/>
              </c:ext>
            </c:extLst>
          </c:dPt>
          <c:dPt>
            <c:idx val="15"/>
            <c:invertIfNegative val="0"/>
            <c:bubble3D val="0"/>
            <c:spPr>
              <a:solidFill>
                <a:srgbClr val="002060"/>
              </a:solidFill>
              <a:ln>
                <a:noFill/>
              </a:ln>
              <a:effectLst/>
            </c:spPr>
            <c:extLst>
              <c:ext xmlns:c16="http://schemas.microsoft.com/office/drawing/2014/chart" uri="{C3380CC4-5D6E-409C-BE32-E72D297353CC}">
                <c16:uniqueId val="{0000001F-8281-42E8-AE0C-2C576CF17303}"/>
              </c:ext>
            </c:extLst>
          </c:dPt>
          <c:dPt>
            <c:idx val="16"/>
            <c:invertIfNegative val="0"/>
            <c:bubble3D val="0"/>
            <c:spPr>
              <a:solidFill>
                <a:srgbClr val="002060"/>
              </a:solidFill>
              <a:ln>
                <a:noFill/>
              </a:ln>
              <a:effectLst/>
            </c:spPr>
            <c:extLst>
              <c:ext xmlns:c16="http://schemas.microsoft.com/office/drawing/2014/chart" uri="{C3380CC4-5D6E-409C-BE32-E72D297353CC}">
                <c16:uniqueId val="{00000021-8281-42E8-AE0C-2C576CF17303}"/>
              </c:ext>
            </c:extLst>
          </c:dPt>
          <c:dPt>
            <c:idx val="17"/>
            <c:invertIfNegative val="0"/>
            <c:bubble3D val="0"/>
            <c:spPr>
              <a:solidFill>
                <a:srgbClr val="002060"/>
              </a:solidFill>
              <a:ln>
                <a:noFill/>
              </a:ln>
              <a:effectLst/>
            </c:spPr>
            <c:extLst>
              <c:ext xmlns:c16="http://schemas.microsoft.com/office/drawing/2014/chart" uri="{C3380CC4-5D6E-409C-BE32-E72D297353CC}">
                <c16:uniqueId val="{00000023-8281-42E8-AE0C-2C576CF17303}"/>
              </c:ext>
            </c:extLst>
          </c:dPt>
          <c:dPt>
            <c:idx val="18"/>
            <c:invertIfNegative val="0"/>
            <c:bubble3D val="0"/>
            <c:spPr>
              <a:solidFill>
                <a:srgbClr val="002060"/>
              </a:solidFill>
              <a:ln>
                <a:noFill/>
              </a:ln>
              <a:effectLst/>
            </c:spPr>
            <c:extLst>
              <c:ext xmlns:c16="http://schemas.microsoft.com/office/drawing/2014/chart" uri="{C3380CC4-5D6E-409C-BE32-E72D297353CC}">
                <c16:uniqueId val="{00000025-8281-42E8-AE0C-2C576CF17303}"/>
              </c:ext>
            </c:extLst>
          </c:dPt>
          <c:dPt>
            <c:idx val="19"/>
            <c:invertIfNegative val="0"/>
            <c:bubble3D val="0"/>
            <c:spPr>
              <a:solidFill>
                <a:srgbClr val="002060"/>
              </a:solidFill>
              <a:ln>
                <a:noFill/>
              </a:ln>
              <a:effectLst/>
            </c:spPr>
            <c:extLst>
              <c:ext xmlns:c16="http://schemas.microsoft.com/office/drawing/2014/chart" uri="{C3380CC4-5D6E-409C-BE32-E72D297353CC}">
                <c16:uniqueId val="{00000027-8281-42E8-AE0C-2C576CF17303}"/>
              </c:ext>
            </c:extLst>
          </c:dPt>
          <c:dPt>
            <c:idx val="20"/>
            <c:invertIfNegative val="0"/>
            <c:bubble3D val="0"/>
            <c:spPr>
              <a:solidFill>
                <a:srgbClr val="00B0F0"/>
              </a:solidFill>
              <a:ln>
                <a:noFill/>
              </a:ln>
              <a:effectLst/>
            </c:spPr>
            <c:extLst>
              <c:ext xmlns:c16="http://schemas.microsoft.com/office/drawing/2014/chart" uri="{C3380CC4-5D6E-409C-BE32-E72D297353CC}">
                <c16:uniqueId val="{00000029-8281-42E8-AE0C-2C576CF17303}"/>
              </c:ext>
            </c:extLst>
          </c:dPt>
          <c:dPt>
            <c:idx val="22"/>
            <c:invertIfNegative val="0"/>
            <c:bubble3D val="0"/>
            <c:spPr>
              <a:solidFill>
                <a:srgbClr val="002060"/>
              </a:solidFill>
              <a:ln>
                <a:noFill/>
              </a:ln>
              <a:effectLst/>
            </c:spPr>
            <c:extLst>
              <c:ext xmlns:c16="http://schemas.microsoft.com/office/drawing/2014/chart" uri="{C3380CC4-5D6E-409C-BE32-E72D297353CC}">
                <c16:uniqueId val="{0000002B-8281-42E8-AE0C-2C576CF17303}"/>
              </c:ext>
            </c:extLst>
          </c:dPt>
          <c:dPt>
            <c:idx val="24"/>
            <c:invertIfNegative val="0"/>
            <c:bubble3D val="0"/>
            <c:spPr>
              <a:solidFill>
                <a:srgbClr val="002060"/>
              </a:solidFill>
              <a:ln>
                <a:noFill/>
              </a:ln>
              <a:effectLst/>
            </c:spPr>
            <c:extLst>
              <c:ext xmlns:c16="http://schemas.microsoft.com/office/drawing/2014/chart" uri="{C3380CC4-5D6E-409C-BE32-E72D297353CC}">
                <c16:uniqueId val="{0000002D-8281-42E8-AE0C-2C576CF17303}"/>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8281-42E8-AE0C-2C576CF17303}"/>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1"/>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4-C3B8-4F48-BA63-5F1C3717B1DD}"/>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C3B8-4F48-BA63-5F1C3717B1DD}"/>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C3B8-4F48-BA63-5F1C3717B1DD}"/>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C3B8-4F48-BA63-5F1C3717B1DD}"/>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5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AA79-42D3-BD59-40DC13D043DA}"/>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AA79-42D3-BD59-40DC13D043DA}"/>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0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74.2</c:v>
                </c:pt>
                <c:pt idx="1">
                  <c:v>79.8</c:v>
                </c:pt>
                <c:pt idx="2">
                  <c:v>55.8</c:v>
                </c:pt>
                <c:pt idx="3">
                  <c:v>68.599999999999994</c:v>
                </c:pt>
              </c:numCache>
            </c:numRef>
          </c:val>
          <c:extLst>
            <c:ext xmlns:c16="http://schemas.microsoft.com/office/drawing/2014/chart" uri="{C3380CC4-5D6E-409C-BE32-E72D297353CC}">
              <c16:uniqueId val="{00000000-3B7D-467F-AF33-E72FEA9C98B6}"/>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74.099999999999994</c:v>
                </c:pt>
                <c:pt idx="1">
                  <c:v>79.5</c:v>
                </c:pt>
                <c:pt idx="2">
                  <c:v>53.4</c:v>
                </c:pt>
                <c:pt idx="3">
                  <c:v>65.7</c:v>
                </c:pt>
              </c:numCache>
            </c:numRef>
          </c:val>
          <c:extLst>
            <c:ext xmlns:c16="http://schemas.microsoft.com/office/drawing/2014/chart" uri="{C3380CC4-5D6E-409C-BE32-E72D297353CC}">
              <c16:uniqueId val="{00000001-3B7D-467F-AF33-E72FEA9C98B6}"/>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74.400000000000006</c:v>
                </c:pt>
                <c:pt idx="1">
                  <c:v>79.7</c:v>
                </c:pt>
                <c:pt idx="2">
                  <c:v>58.1</c:v>
                </c:pt>
                <c:pt idx="3">
                  <c:v>64.7</c:v>
                </c:pt>
              </c:numCache>
            </c:numRef>
          </c:val>
          <c:extLst>
            <c:ext xmlns:c16="http://schemas.microsoft.com/office/drawing/2014/chart" uri="{C3380CC4-5D6E-409C-BE32-E72D297353CC}">
              <c16:uniqueId val="{00000002-3B7D-467F-AF33-E72FEA9C98B6}"/>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74.099999999999994</c:v>
                </c:pt>
                <c:pt idx="1">
                  <c:v>80.2</c:v>
                </c:pt>
                <c:pt idx="2">
                  <c:v>62.5</c:v>
                </c:pt>
                <c:pt idx="3">
                  <c:v>68</c:v>
                </c:pt>
              </c:numCache>
            </c:numRef>
          </c:val>
          <c:extLst>
            <c:ext xmlns:c16="http://schemas.microsoft.com/office/drawing/2014/chart" uri="{C3380CC4-5D6E-409C-BE32-E72D297353CC}">
              <c16:uniqueId val="{00000003-3B7D-467F-AF33-E72FEA9C98B6}"/>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1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1"/>
        <c:spPr>
          <a:solidFill>
            <a:schemeClr val="accent3"/>
          </a:solidFill>
          <a:ln>
            <a:noFill/>
          </a:ln>
          <a:effectLst/>
        </c:spPr>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spPr>
          <a:solidFill>
            <a:schemeClr val="accent3"/>
          </a:solidFill>
          <a:ln>
            <a:noFill/>
          </a:ln>
          <a:effectLst/>
        </c:spPr>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spPr>
          <a:solidFill>
            <a:schemeClr val="accent3"/>
          </a:solidFill>
          <a:ln>
            <a:noFill/>
          </a:ln>
          <a:effectLst/>
        </c:spPr>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spPr>
          <a:solidFill>
            <a:schemeClr val="accent3"/>
          </a:solidFill>
          <a:ln>
            <a:noFill/>
          </a:ln>
          <a:effectLst/>
        </c:spPr>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spPr>
          <a:solidFill>
            <a:schemeClr val="accent3"/>
          </a:solidFill>
          <a:ln>
            <a:noFill/>
          </a:ln>
          <a:effectLst/>
        </c:spPr>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spPr>
          <a:solidFill>
            <a:schemeClr val="accent3"/>
          </a:solidFill>
          <a:ln>
            <a:noFill/>
          </a:ln>
          <a:effectLst/>
        </c:spPr>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spPr>
          <a:solidFill>
            <a:schemeClr val="accent3"/>
          </a:solidFill>
          <a:ln>
            <a:noFill/>
          </a:ln>
          <a:effectLst/>
        </c:spPr>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spPr>
          <a:solidFill>
            <a:schemeClr val="accent3"/>
          </a:solidFill>
          <a:ln>
            <a:noFill/>
          </a:ln>
          <a:effectLst/>
        </c:spPr>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spPr>
          <a:solidFill>
            <a:schemeClr val="accent3"/>
          </a:solidFill>
          <a:ln>
            <a:noFill/>
          </a:ln>
          <a:effectLst/>
        </c:spPr>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spPr>
          <a:solidFill>
            <a:schemeClr val="accent3"/>
          </a:solidFill>
          <a:ln>
            <a:noFill/>
          </a:ln>
          <a:effectLst/>
        </c:spPr>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DD6E-4534-9BDD-0A08EE3AE48C}"/>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DD6E-4534-9BDD-0A08EE3AE48C}"/>
            </c:ext>
          </c:extLst>
        </c:ser>
        <c:ser>
          <c:idx val="2"/>
          <c:order val="2"/>
          <c:tx>
            <c:strRef>
              <c:f>Pivot!$D$3:$D$4</c:f>
              <c:strCache>
                <c:ptCount val="1"/>
                <c:pt idx="0">
                  <c:v>Lillesand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DD6E-4534-9BDD-0A08EE3AE48C}"/>
              </c:ext>
            </c:extLst>
          </c:dPt>
          <c:dPt>
            <c:idx val="1"/>
            <c:invertIfNegative val="0"/>
            <c:bubble3D val="0"/>
            <c:extLst>
              <c:ext xmlns:c16="http://schemas.microsoft.com/office/drawing/2014/chart" uri="{C3380CC4-5D6E-409C-BE32-E72D297353CC}">
                <c16:uniqueId val="{00000003-DD6E-4534-9BDD-0A08EE3AE48C}"/>
              </c:ext>
            </c:extLst>
          </c:dPt>
          <c:dPt>
            <c:idx val="2"/>
            <c:invertIfNegative val="0"/>
            <c:bubble3D val="0"/>
            <c:extLst>
              <c:ext xmlns:c16="http://schemas.microsoft.com/office/drawing/2014/chart" uri="{C3380CC4-5D6E-409C-BE32-E72D297353CC}">
                <c16:uniqueId val="{00000004-DD6E-4534-9BDD-0A08EE3AE48C}"/>
              </c:ext>
            </c:extLst>
          </c:dPt>
          <c:dPt>
            <c:idx val="3"/>
            <c:invertIfNegative val="0"/>
            <c:bubble3D val="0"/>
            <c:extLst>
              <c:ext xmlns:c16="http://schemas.microsoft.com/office/drawing/2014/chart" uri="{C3380CC4-5D6E-409C-BE32-E72D297353CC}">
                <c16:uniqueId val="{00000005-DD6E-4534-9BDD-0A08EE3AE48C}"/>
              </c:ext>
            </c:extLst>
          </c:dPt>
          <c:dPt>
            <c:idx val="4"/>
            <c:invertIfNegative val="0"/>
            <c:bubble3D val="0"/>
            <c:extLst>
              <c:ext xmlns:c16="http://schemas.microsoft.com/office/drawing/2014/chart" uri="{C3380CC4-5D6E-409C-BE32-E72D297353CC}">
                <c16:uniqueId val="{00000006-DD6E-4534-9BDD-0A08EE3AE48C}"/>
              </c:ext>
            </c:extLst>
          </c:dPt>
          <c:dPt>
            <c:idx val="5"/>
            <c:invertIfNegative val="0"/>
            <c:bubble3D val="0"/>
            <c:extLst>
              <c:ext xmlns:c16="http://schemas.microsoft.com/office/drawing/2014/chart" uri="{C3380CC4-5D6E-409C-BE32-E72D297353CC}">
                <c16:uniqueId val="{00000007-DD6E-4534-9BDD-0A08EE3AE48C}"/>
              </c:ext>
            </c:extLst>
          </c:dPt>
          <c:dPt>
            <c:idx val="6"/>
            <c:invertIfNegative val="0"/>
            <c:bubble3D val="0"/>
            <c:extLst>
              <c:ext xmlns:c16="http://schemas.microsoft.com/office/drawing/2014/chart" uri="{C3380CC4-5D6E-409C-BE32-E72D297353CC}">
                <c16:uniqueId val="{00000008-DD6E-4534-9BDD-0A08EE3AE48C}"/>
              </c:ext>
            </c:extLst>
          </c:dPt>
          <c:dPt>
            <c:idx val="7"/>
            <c:invertIfNegative val="0"/>
            <c:bubble3D val="0"/>
            <c:extLst>
              <c:ext xmlns:c16="http://schemas.microsoft.com/office/drawing/2014/chart" uri="{C3380CC4-5D6E-409C-BE32-E72D297353CC}">
                <c16:uniqueId val="{00000009-DD6E-4534-9BDD-0A08EE3AE48C}"/>
              </c:ext>
            </c:extLst>
          </c:dPt>
          <c:dPt>
            <c:idx val="8"/>
            <c:invertIfNegative val="0"/>
            <c:bubble3D val="0"/>
            <c:extLst>
              <c:ext xmlns:c16="http://schemas.microsoft.com/office/drawing/2014/chart" uri="{C3380CC4-5D6E-409C-BE32-E72D297353CC}">
                <c16:uniqueId val="{0000000A-DD6E-4534-9BDD-0A08EE3AE48C}"/>
              </c:ext>
            </c:extLst>
          </c:dPt>
          <c:dPt>
            <c:idx val="9"/>
            <c:invertIfNegative val="0"/>
            <c:bubble3D val="0"/>
            <c:extLst>
              <c:ext xmlns:c16="http://schemas.microsoft.com/office/drawing/2014/chart" uri="{C3380CC4-5D6E-409C-BE32-E72D297353CC}">
                <c16:uniqueId val="{0000000B-DD6E-4534-9BDD-0A08EE3AE48C}"/>
              </c:ext>
            </c:extLst>
          </c:dPt>
          <c:dPt>
            <c:idx val="10"/>
            <c:invertIfNegative val="0"/>
            <c:bubble3D val="0"/>
            <c:extLst>
              <c:ext xmlns:c16="http://schemas.microsoft.com/office/drawing/2014/chart" uri="{C3380CC4-5D6E-409C-BE32-E72D297353CC}">
                <c16:uniqueId val="{0000000C-DD6E-4534-9BDD-0A08EE3AE48C}"/>
              </c:ext>
            </c:extLst>
          </c:dPt>
          <c:dLbls>
            <c:dLbl>
              <c:idx val="0"/>
              <c:layout>
                <c:manualLayout>
                  <c:x val="1.112111019892565E-2"/>
                  <c:y val="8.982889364046798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6E-4534-9BDD-0A08EE3AE48C}"/>
                </c:ext>
              </c:extLst>
            </c:dLbl>
            <c:dLbl>
              <c:idx val="1"/>
              <c:layout>
                <c:manualLayout>
                  <c:x val="9.6315916205153198E-3"/>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D6E-4534-9BDD-0A08EE3AE48C}"/>
                </c:ext>
              </c:extLst>
            </c:dLbl>
            <c:dLbl>
              <c:idx val="2"/>
              <c:layout>
                <c:manualLayout>
                  <c:x val="9.631591620515231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D6E-4534-9BDD-0A08EE3AE48C}"/>
                </c:ext>
              </c:extLst>
            </c:dLbl>
            <c:dLbl>
              <c:idx val="3"/>
              <c:layout>
                <c:manualLayout>
                  <c:x val="1.284212216068699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D6E-4534-9BDD-0A08EE3AE48C}"/>
                </c:ext>
              </c:extLst>
            </c:dLbl>
            <c:dLbl>
              <c:idx val="4"/>
              <c:layout>
                <c:manualLayout>
                  <c:x val="1.6052652700858816E-2"/>
                  <c:y val="-3.00842287339448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D6E-4534-9BDD-0A08EE3AE48C}"/>
                </c:ext>
              </c:extLst>
            </c:dLbl>
            <c:dLbl>
              <c:idx val="5"/>
              <c:layout>
                <c:manualLayout>
                  <c:x val="1.1236856890601055E-2"/>
                  <c:y val="-3.00842287339448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D6E-4534-9BDD-0A08EE3AE48C}"/>
                </c:ext>
              </c:extLst>
            </c:dLbl>
            <c:dLbl>
              <c:idx val="6"/>
              <c:layout>
                <c:manualLayout>
                  <c:x val="1.4447387430772935E-2"/>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D6E-4534-9BDD-0A08EE3AE48C}"/>
                </c:ext>
              </c:extLst>
            </c:dLbl>
            <c:dLbl>
              <c:idx val="7"/>
              <c:layout>
                <c:manualLayout>
                  <c:x val="1.9263183241030581E-2"/>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D6E-4534-9BDD-0A08EE3AE48C}"/>
                </c:ext>
              </c:extLst>
            </c:dLbl>
            <c:dLbl>
              <c:idx val="8"/>
              <c:layout>
                <c:manualLayout>
                  <c:x val="1.444738743077293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D6E-4534-9BDD-0A08EE3AE48C}"/>
                </c:ext>
              </c:extLst>
            </c:dLbl>
            <c:dLbl>
              <c:idx val="9"/>
              <c:layout>
                <c:manualLayout>
                  <c:x val="1.444738743077293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D6E-4534-9BDD-0A08EE3AE48C}"/>
                </c:ext>
              </c:extLst>
            </c:dLbl>
            <c:dLbl>
              <c:idx val="10"/>
              <c:layout>
                <c:manualLayout>
                  <c:x val="1.2533469359306449E-2"/>
                  <c:y val="2.99429645468226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D6E-4534-9BDD-0A08EE3AE48C}"/>
                </c:ext>
              </c:extLst>
            </c:dLbl>
            <c:dLbl>
              <c:idx val="11"/>
              <c:layout>
                <c:manualLayout>
                  <c:x val="1.4100153029219999E-2"/>
                  <c:y val="-5.489480085308440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D6E-4534-9BDD-0A08EE3AE48C}"/>
                </c:ext>
              </c:extLst>
            </c:dLbl>
            <c:dLbl>
              <c:idx val="12"/>
              <c:layout>
                <c:manualLayout>
                  <c:x val="1.2533469359306449E-2"/>
                  <c:y val="-2.994296454682321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D6E-4534-9BDD-0A08EE3AE48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6.3E-2</c:v>
                </c:pt>
                <c:pt idx="1">
                  <c:v>6.8000000000000005E-2</c:v>
                </c:pt>
                <c:pt idx="2">
                  <c:v>7.2999999999999995E-2</c:v>
                </c:pt>
                <c:pt idx="3">
                  <c:v>7.6999999999999999E-2</c:v>
                </c:pt>
                <c:pt idx="4">
                  <c:v>7.8E-2</c:v>
                </c:pt>
                <c:pt idx="5">
                  <c:v>0.08</c:v>
                </c:pt>
                <c:pt idx="6">
                  <c:v>8.3000000000000004E-2</c:v>
                </c:pt>
                <c:pt idx="7">
                  <c:v>8.6999999999999994E-2</c:v>
                </c:pt>
                <c:pt idx="8">
                  <c:v>8.5999999999999993E-2</c:v>
                </c:pt>
                <c:pt idx="9">
                  <c:v>8.5999999999999993E-2</c:v>
                </c:pt>
                <c:pt idx="10">
                  <c:v>8.7999999999999995E-2</c:v>
                </c:pt>
                <c:pt idx="11">
                  <c:v>8.2000000000000003E-2</c:v>
                </c:pt>
                <c:pt idx="12">
                  <c:v>8.5999999999999993E-2</c:v>
                </c:pt>
              </c:numCache>
            </c:numRef>
          </c:val>
          <c:extLst>
            <c:ext xmlns:c16="http://schemas.microsoft.com/office/drawing/2014/chart" uri="{C3380CC4-5D6E-409C-BE32-E72D297353CC}">
              <c16:uniqueId val="{0000000D-DD6E-4534-9BDD-0A08EE3AE48C}"/>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8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131</c:v>
                </c:pt>
                <c:pt idx="1">
                  <c:v>110</c:v>
                </c:pt>
                <c:pt idx="2">
                  <c:v>123</c:v>
                </c:pt>
                <c:pt idx="3">
                  <c:v>140</c:v>
                </c:pt>
                <c:pt idx="4">
                  <c:v>130</c:v>
                </c:pt>
                <c:pt idx="5">
                  <c:v>119</c:v>
                </c:pt>
                <c:pt idx="6">
                  <c:v>116</c:v>
                </c:pt>
                <c:pt idx="7">
                  <c:v>97</c:v>
                </c:pt>
                <c:pt idx="8">
                  <c:v>112</c:v>
                </c:pt>
                <c:pt idx="9">
                  <c:v>113</c:v>
                </c:pt>
                <c:pt idx="10">
                  <c:v>154</c:v>
                </c:pt>
                <c:pt idx="11">
                  <c:v>128</c:v>
                </c:pt>
                <c:pt idx="12">
                  <c:v>140</c:v>
                </c:pt>
                <c:pt idx="13">
                  <c:v>156</c:v>
                </c:pt>
                <c:pt idx="14">
                  <c:v>151</c:v>
                </c:pt>
                <c:pt idx="15">
                  <c:v>165</c:v>
                </c:pt>
                <c:pt idx="16">
                  <c:v>152</c:v>
                </c:pt>
                <c:pt idx="17">
                  <c:v>146</c:v>
                </c:pt>
                <c:pt idx="18">
                  <c:v>126</c:v>
                </c:pt>
                <c:pt idx="19">
                  <c:v>147</c:v>
                </c:pt>
                <c:pt idx="20">
                  <c:v>140</c:v>
                </c:pt>
                <c:pt idx="21">
                  <c:v>115</c:v>
                </c:pt>
                <c:pt idx="22">
                  <c:v>122</c:v>
                </c:pt>
                <c:pt idx="23">
                  <c:v>124</c:v>
                </c:pt>
              </c:numCache>
            </c:numRef>
          </c:val>
          <c:smooth val="0"/>
          <c:extLst>
            <c:ext xmlns:c16="http://schemas.microsoft.com/office/drawing/2014/chart" uri="{C3380CC4-5D6E-409C-BE32-E72D297353CC}">
              <c16:uniqueId val="{00000000-64DB-4530-A9FE-5C7698D65D04}"/>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6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1.3</c:v>
                </c:pt>
                <c:pt idx="1">
                  <c:v>1.2</c:v>
                </c:pt>
                <c:pt idx="2">
                  <c:v>2.1</c:v>
                </c:pt>
                <c:pt idx="3">
                  <c:v>1.2</c:v>
                </c:pt>
                <c:pt idx="4">
                  <c:v>0.8</c:v>
                </c:pt>
                <c:pt idx="5">
                  <c:v>1.1000000000000001</c:v>
                </c:pt>
                <c:pt idx="6">
                  <c:v>0.6</c:v>
                </c:pt>
                <c:pt idx="7">
                  <c:v>0.8</c:v>
                </c:pt>
                <c:pt idx="8">
                  <c:v>1.1000000000000001</c:v>
                </c:pt>
                <c:pt idx="9">
                  <c:v>0.7</c:v>
                </c:pt>
                <c:pt idx="10">
                  <c:v>0.6</c:v>
                </c:pt>
                <c:pt idx="11">
                  <c:v>0.6</c:v>
                </c:pt>
                <c:pt idx="12">
                  <c:v>0.6</c:v>
                </c:pt>
                <c:pt idx="13">
                  <c:v>0.5</c:v>
                </c:pt>
                <c:pt idx="14">
                  <c:v>0.6</c:v>
                </c:pt>
                <c:pt idx="15">
                  <c:v>0.5</c:v>
                </c:pt>
                <c:pt idx="16">
                  <c:v>0.7</c:v>
                </c:pt>
                <c:pt idx="17">
                  <c:v>0.3</c:v>
                </c:pt>
                <c:pt idx="18">
                  <c:v>0.5</c:v>
                </c:pt>
                <c:pt idx="19">
                  <c:v>0.7</c:v>
                </c:pt>
                <c:pt idx="20">
                  <c:v>0.4</c:v>
                </c:pt>
                <c:pt idx="21">
                  <c:v>0.5</c:v>
                </c:pt>
                <c:pt idx="22">
                  <c:v>0.8</c:v>
                </c:pt>
                <c:pt idx="23">
                  <c:v>0.4</c:v>
                </c:pt>
              </c:numCache>
            </c:numRef>
          </c:val>
          <c:extLst>
            <c:ext xmlns:c16="http://schemas.microsoft.com/office/drawing/2014/chart" uri="{C3380CC4-5D6E-409C-BE32-E72D297353CC}">
              <c16:uniqueId val="{00000000-25F1-4556-844E-DEE9E086B001}"/>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6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57.7</c:v>
                </c:pt>
                <c:pt idx="1">
                  <c:v>72.3</c:v>
                </c:pt>
                <c:pt idx="2">
                  <c:v>59.5</c:v>
                </c:pt>
                <c:pt idx="3">
                  <c:v>68.3</c:v>
                </c:pt>
                <c:pt idx="4">
                  <c:v>74.8</c:v>
                </c:pt>
                <c:pt idx="5">
                  <c:v>67</c:v>
                </c:pt>
                <c:pt idx="6">
                  <c:v>85.4</c:v>
                </c:pt>
                <c:pt idx="7">
                  <c:v>80</c:v>
                </c:pt>
                <c:pt idx="8">
                  <c:v>73.599999999999994</c:v>
                </c:pt>
                <c:pt idx="9">
                  <c:v>79.599999999999994</c:v>
                </c:pt>
                <c:pt idx="10">
                  <c:v>85</c:v>
                </c:pt>
                <c:pt idx="11">
                  <c:v>81.5</c:v>
                </c:pt>
                <c:pt idx="12">
                  <c:v>83</c:v>
                </c:pt>
                <c:pt idx="13">
                  <c:v>84</c:v>
                </c:pt>
                <c:pt idx="14">
                  <c:v>83</c:v>
                </c:pt>
                <c:pt idx="15">
                  <c:v>87</c:v>
                </c:pt>
                <c:pt idx="16">
                  <c:v>84</c:v>
                </c:pt>
                <c:pt idx="17">
                  <c:v>87.5</c:v>
                </c:pt>
                <c:pt idx="18">
                  <c:v>82.8</c:v>
                </c:pt>
                <c:pt idx="19">
                  <c:v>80</c:v>
                </c:pt>
                <c:pt idx="20">
                  <c:v>90</c:v>
                </c:pt>
                <c:pt idx="21">
                  <c:v>83</c:v>
                </c:pt>
                <c:pt idx="22">
                  <c:v>82</c:v>
                </c:pt>
                <c:pt idx="23">
                  <c:v>85</c:v>
                </c:pt>
              </c:numCache>
            </c:numRef>
          </c:val>
          <c:extLst>
            <c:ext xmlns:c16="http://schemas.microsoft.com/office/drawing/2014/chart" uri="{C3380CC4-5D6E-409C-BE32-E72D297353CC}">
              <c16:uniqueId val="{00000000-3902-44A0-8FC0-1DFC780EACB7}"/>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76</cx:pt>
          <cx:pt idx="1">25</cx:pt>
          <cx:pt idx="2">533</cx:pt>
          <cx:pt idx="3">51</cx:pt>
          <cx:pt idx="4">502</cx:pt>
          <cx:pt idx="5">1138</cx:pt>
          <cx:pt idx="6">400</cx:pt>
          <cx:pt idx="7">143</cx:pt>
          <cx:pt idx="8">39</cx:pt>
          <cx:pt idx="9">35</cx:pt>
          <cx:pt idx="10">137</cx:pt>
          <cx:pt idx="11">135</cx:pt>
          <cx:pt idx="12">426</cx:pt>
          <cx:pt idx="13">408</cx:pt>
          <cx:pt idx="14">1083</cx:pt>
          <cx:pt idx="15">173</cx:pt>
        </cx:lvl>
      </cx:numDim>
    </cx:data>
  </cx:chartData>
  <cx:chart>
    <cx:plotArea>
      <cx:plotAreaRegion>
        <cx:series layoutId="treemap" uniqueId="{DFD13C0B-3AF2-427D-AA18-6545C6E0104E}">
          <cx:dataPt idx="5">
            <cx:spPr>
              <a:solidFill>
                <a:srgbClr val="342C86">
                  <a:lumMod val="60000"/>
                  <a:lumOff val="40000"/>
                </a:srgbClr>
              </a:solidFill>
            </cx:spPr>
          </cx:dataPt>
          <cx:dataPt idx="15">
            <cx:spPr>
              <a:solidFill>
                <a:srgbClr val="92D050"/>
              </a:solidFill>
            </cx:spPr>
          </cx:dataPt>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Lillesand samlet for hele befolkningen: 41,9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1176085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cs typeface="Calibri"/>
            </a:endParaRP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Kartet til høyre</a:t>
            </a:r>
            <a:r>
              <a:rPr lang="nb-NO" baseline="0"/>
              <a:t> er laget på grunnlag av </a:t>
            </a:r>
            <a:r>
              <a:rPr lang="nb-NO" baseline="0" err="1"/>
              <a:t>SSB’s</a:t>
            </a:r>
            <a:r>
              <a:rPr lang="nb-NO" baseline="0"/>
              <a:t> rutenettstatistikk.</a:t>
            </a:r>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a:t>Sentralisering</a:t>
            </a:r>
            <a:r>
              <a:rPr lang="nb-NO" baseline="0"/>
              <a:t> er en global megatrend.</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913828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93425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233807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503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4095859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a:solidFill>
                  <a:schemeClr val="tx1"/>
                </a:solidFill>
                <a:effectLst/>
                <a:latin typeface="+mn-lt"/>
                <a:ea typeface="+mn-ea"/>
                <a:cs typeface="+mn-cs"/>
              </a:rPr>
              <a:t>Standpunktkarakterer og eksamensresultater inngår i elevenes sluttvurdering og skal gi informasjon om elevenes kompetanse ved avslutningen av grunnopplæringen.</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0101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942223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a:solidFill>
                  <a:schemeClr val="tx1"/>
                </a:solidFill>
                <a:effectLst/>
                <a:latin typeface="+mn-lt"/>
                <a:ea typeface="+mn-ea"/>
                <a:cs typeface="+mn-cs"/>
              </a:rPr>
              <a:t>FHI</a:t>
            </a:r>
            <a:r>
              <a:rPr lang="nb-NO" sz="1200" b="0" i="0" kern="120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a:p>
          <a:p>
            <a:endParaRPr lang="nb-NO"/>
          </a:p>
          <a:p>
            <a:r>
              <a:rPr lang="nb-NO"/>
              <a:t>Kilde: Folkehelseinstituttet,</a:t>
            </a:r>
            <a:r>
              <a:rPr lang="nb-NO" baseline="0"/>
              <a:t> kommunehelsa.</a:t>
            </a: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a:t>Blant 5 åringer har det vært en markant nedgang i tenner med karies.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2707405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3315919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Lillesand</a:t>
            </a:r>
          </a:p>
        </p:txBody>
      </p:sp>
      <p:sp>
        <p:nvSpPr>
          <p:cNvPr id="3" name="Undertittel 2"/>
          <p:cNvSpPr>
            <a:spLocks noGrp="1"/>
          </p:cNvSpPr>
          <p:nvPr>
            <p:ph type="subTitle" idx="1"/>
          </p:nvPr>
        </p:nvSpPr>
        <p:spPr>
          <a:xfrm>
            <a:off x="1193800" y="3594627"/>
            <a:ext cx="6657665" cy="1541688"/>
          </a:xfrm>
        </p:spPr>
        <p:txBody>
          <a:bodyPr/>
          <a:lstStyle/>
          <a:p>
            <a:r>
              <a:rPr lang="nb-NO" dirty="0"/>
              <a:t>Utvalgt statistikk fordelt på økonomisk, sosial, og klima- og miljømessig bærekraft</a:t>
            </a:r>
          </a:p>
          <a:p>
            <a:endParaRPr lang="nb-NO"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084" y="345306"/>
            <a:ext cx="580170" cy="725212"/>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Lillesand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4037924242"/>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 (km2)</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190</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179</a:t>
                      </a:r>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b-NO" sz="1200" dirty="0"/>
                        <a:t>15</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11</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6</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12</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606098255"/>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4 (897</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2 (494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r>
                        <a:rPr lang="nb-NO" sz="1200" dirty="0"/>
                        <a:t>Lillesand</a:t>
                      </a:r>
                      <a:r>
                        <a:rPr lang="nb-NO" sz="1200" baseline="0" dirty="0"/>
                        <a:t> </a:t>
                      </a:r>
                      <a:r>
                        <a:rPr lang="nb-NO" sz="1200" dirty="0" err="1"/>
                        <a:t>vgs</a:t>
                      </a:r>
                      <a:endParaRPr lang="nb-NO" sz="120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a:solidFill>
                            <a:schemeClr val="tx1"/>
                          </a:solidFill>
                        </a:rPr>
                        <a:t>Lillesand</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95</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4224251173"/>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11 822</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49,9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76 %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dirty="0"/>
                        <a:t>menn 41,3 - kvinner 42,5</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a:solidFill>
                            <a:schemeClr val="tx1"/>
                          </a:solidFill>
                        </a:rPr>
                        <a:t>menn 81,6 </a:t>
                      </a:r>
                      <a:r>
                        <a:rPr lang="nb-NO" sz="1200" dirty="0">
                          <a:solidFill>
                            <a:schemeClr val="tx1"/>
                          </a:solidFill>
                        </a:rPr>
                        <a:t>- </a:t>
                      </a:r>
                      <a:r>
                        <a:rPr lang="nb-NO" sz="1200">
                          <a:solidFill>
                            <a:schemeClr val="tx1"/>
                          </a:solidFill>
                        </a:rPr>
                        <a:t>kvinner 84,6</a:t>
                      </a:r>
                      <a:endParaRPr lang="nb-NO" sz="1200" dirty="0">
                        <a:solidFill>
                          <a:schemeClr val="tx1"/>
                        </a:solidFill>
                      </a:endParaRP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a:solidFill>
                            <a:schemeClr val="tx1"/>
                          </a:solidFill>
                        </a:rPr>
                        <a:t>Personer per husholdning</a:t>
                      </a:r>
                      <a:endParaRPr lang="nb-NO">
                        <a:solidFill>
                          <a:schemeClr val="tx1"/>
                        </a:solidFill>
                      </a:endParaRPr>
                    </a:p>
                  </a:txBody>
                  <a:tcPr/>
                </a:tc>
                <a:tc>
                  <a:txBody>
                    <a:bodyPr/>
                    <a:lstStyle/>
                    <a:p>
                      <a:pPr lvl="0" algn="ctr">
                        <a:buNone/>
                      </a:pPr>
                      <a:r>
                        <a:rPr lang="nb-NO" sz="1200" b="0" u="none" strike="noStrike" noProof="0" dirty="0">
                          <a:solidFill>
                            <a:schemeClr val="tx1"/>
                          </a:solidFill>
                        </a:rPr>
                        <a:t>2,24 (Agder: 2,10)</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3624776561"/>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139800">
                  <a:extLst>
                    <a:ext uri="{9D8B030D-6E8A-4147-A177-3AD203B41FA5}">
                      <a16:colId xmlns:a16="http://schemas.microsoft.com/office/drawing/2014/main" val="1134397318"/>
                    </a:ext>
                  </a:extLst>
                </a:gridCol>
                <a:gridCol w="1846358">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a:solidFill>
                            <a:schemeClr val="tx1"/>
                          </a:solidFill>
                        </a:rPr>
                        <a:t>Lillesand</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Interkommunalt politisk</a:t>
                      </a:r>
                      <a:r>
                        <a:rPr lang="nb-NO" sz="1200" baseline="0"/>
                        <a:t> råd</a:t>
                      </a:r>
                      <a:endParaRPr lang="nb-NO" sz="1200"/>
                    </a:p>
                  </a:txBody>
                  <a:tcPr/>
                </a:tc>
                <a:tc>
                  <a:txBody>
                    <a:bodyPr/>
                    <a:lstStyle/>
                    <a:p>
                      <a:pPr algn="ctr"/>
                      <a:r>
                        <a:rPr lang="nb-NO" sz="1200"/>
                        <a:t>Kristiansand</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3</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76,1</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BA41 Kristiansand</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3758" y="88792"/>
            <a:ext cx="2987710" cy="5970365"/>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38516" y="358277"/>
            <a:ext cx="10153651" cy="685606"/>
          </a:xfrm>
        </p:spPr>
        <p:txBody>
          <a:bodyPr/>
          <a:lstStyle/>
          <a:p>
            <a:r>
              <a:rPr lang="nb-NO"/>
              <a:t>Befolkning og demografi</a:t>
            </a:r>
          </a:p>
        </p:txBody>
      </p:sp>
      <p:sp>
        <p:nvSpPr>
          <p:cNvPr id="4" name="TekstSylinder 3"/>
          <p:cNvSpPr txBox="1"/>
          <p:nvPr/>
        </p:nvSpPr>
        <p:spPr>
          <a:xfrm>
            <a:off x="617839" y="4725945"/>
            <a:ext cx="4888882" cy="830997"/>
          </a:xfrm>
          <a:prstGeom prst="rect">
            <a:avLst/>
          </a:prstGeom>
          <a:noFill/>
        </p:spPr>
        <p:txBody>
          <a:bodyPr wrap="square" rtlCol="0">
            <a:spAutoFit/>
          </a:bodyPr>
          <a:lstStyle/>
          <a:p>
            <a:pPr algn="l"/>
            <a:r>
              <a:rPr lang="nb-NO" sz="1600"/>
              <a:t>SSB spår befolkningsøkning i Lillesand som følge av positiv netto innenlands flytting, positiv netto innvandring og fødselsoverskudd.</a:t>
            </a:r>
          </a:p>
        </p:txBody>
      </p:sp>
      <p:sp>
        <p:nvSpPr>
          <p:cNvPr id="8" name="TekstSylinder 7"/>
          <p:cNvSpPr txBox="1"/>
          <p:nvPr/>
        </p:nvSpPr>
        <p:spPr>
          <a:xfrm>
            <a:off x="5904380" y="4725554"/>
            <a:ext cx="6053940"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3,1 til 2,5 i 2040. Aldringen er sterkere i Lillesand enn snittet for Agder. </a:t>
            </a:r>
          </a:p>
        </p:txBody>
      </p:sp>
      <p:sp>
        <p:nvSpPr>
          <p:cNvPr id="5" name="TekstSylinder 4">
            <a:extLst>
              <a:ext uri="{FF2B5EF4-FFF2-40B4-BE49-F238E27FC236}">
                <a16:creationId xmlns:a16="http://schemas.microsoft.com/office/drawing/2014/main" id="{94B3E9C2-7E06-C0DC-FD1F-AB81B87D8389}"/>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7" name="Bilde 6">
            <a:extLst>
              <a:ext uri="{FF2B5EF4-FFF2-40B4-BE49-F238E27FC236}">
                <a16:creationId xmlns:a16="http://schemas.microsoft.com/office/drawing/2014/main" id="{0A655E44-228A-9426-F3A7-2CAED56980BB}"/>
              </a:ext>
            </a:extLst>
          </p:cNvPr>
          <p:cNvPicPr>
            <a:picLocks noChangeAspect="1"/>
          </p:cNvPicPr>
          <p:nvPr/>
        </p:nvPicPr>
        <p:blipFill>
          <a:blip r:embed="rId4"/>
          <a:stretch>
            <a:fillRect/>
          </a:stretch>
        </p:blipFill>
        <p:spPr>
          <a:xfrm>
            <a:off x="5904380" y="1362075"/>
            <a:ext cx="6053940" cy="3265215"/>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44768202"/>
              </p:ext>
            </p:extLst>
          </p:nvPr>
        </p:nvGraphicFramePr>
        <p:xfrm>
          <a:off x="738515" y="1355956"/>
          <a:ext cx="4768205" cy="326521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b-NO"/>
              <a:t>Befolkningsutvikling</a:t>
            </a:r>
          </a:p>
        </p:txBody>
      </p:sp>
      <p:sp>
        <p:nvSpPr>
          <p:cNvPr id="5" name="TekstSylinder 4"/>
          <p:cNvSpPr txBox="1"/>
          <p:nvPr/>
        </p:nvSpPr>
        <p:spPr>
          <a:xfrm>
            <a:off x="496763" y="1256724"/>
            <a:ext cx="5599237" cy="4801314"/>
          </a:xfrm>
          <a:prstGeom prst="rect">
            <a:avLst/>
          </a:prstGeom>
          <a:noFill/>
        </p:spPr>
        <p:txBody>
          <a:bodyPr wrap="square" rtlCol="0">
            <a:spAutoFit/>
          </a:bodyPr>
          <a:lstStyle/>
          <a:p>
            <a:r>
              <a:rPr lang="nb-NO"/>
              <a:t>Fra 2020 til 2026 </a:t>
            </a:r>
            <a:r>
              <a:rPr lang="nb-NO" dirty="0"/>
              <a:t>vokste folketallet i Lillesand </a:t>
            </a:r>
            <a:r>
              <a:rPr lang="nb-NO"/>
              <a:t>med 748 personer (6,8 </a:t>
            </a:r>
            <a:r>
              <a:rPr lang="nb-NO" dirty="0"/>
              <a:t>%), og er i perioden blant kommunene med høyest prosentvis vekst i Agder. Hovedtyngden av veksten i perioden kom rundt Lillesand sentrum, mens selve sentrumskjernen hadde relativt svak vekst. </a:t>
            </a:r>
          </a:p>
          <a:p>
            <a:pPr algn="l"/>
            <a:endParaRPr lang="nb-NO" dirty="0"/>
          </a:p>
          <a:p>
            <a:r>
              <a:rPr lang="nb-NO" dirty="0"/>
              <a:t>Lillesand er en presskommune med vekst i store deler av kommunen. I motsetning til kommuner der utfordringen er nedgang, er hovedutfordringen i presskommuner ofte å motvirke byspredning og å sikre kvalitet i byutviklingen. </a:t>
            </a:r>
          </a:p>
          <a:p>
            <a:endParaRPr lang="nb-NO" dirty="0"/>
          </a:p>
          <a:p>
            <a:r>
              <a:rPr lang="nb-NO" dirty="0"/>
              <a:t>Innvandring til byene, aldring, og søken etter nærhet til service/tjenester​ og arbeidsmarked​ er vanlige forklaringer på at trykket er størst i de sentrale områdene i en kommune.</a:t>
            </a:r>
          </a:p>
        </p:txBody>
      </p:sp>
      <p:sp>
        <p:nvSpPr>
          <p:cNvPr id="3" name="TekstSylinder 2"/>
          <p:cNvSpPr txBox="1"/>
          <p:nvPr/>
        </p:nvSpPr>
        <p:spPr>
          <a:xfrm>
            <a:off x="4511040" y="6226629"/>
            <a:ext cx="7114903" cy="430887"/>
          </a:xfrm>
          <a:prstGeom prst="rect">
            <a:avLst/>
          </a:prstGeom>
          <a:noFill/>
        </p:spPr>
        <p:txBody>
          <a:bodyPr wrap="square" rtlCol="0">
            <a:spAutoFit/>
          </a:bodyPr>
          <a:lstStyle/>
          <a:p>
            <a:r>
              <a:rPr lang="nb-NO" sz="1100"/>
              <a:t>Kart over befolkningsutvikling i kommuner og grunnkretser: </a:t>
            </a:r>
            <a:r>
              <a:rPr lang="nb-NO" sz="1100">
                <a:hlinkClick r:id="rId3"/>
              </a:rPr>
              <a:t>https://agderfk.maps.arcgis.com/apps/instant/media/index.html?appid=df4d1214bd3941d19d7a0b68de9145b1</a:t>
            </a:r>
            <a:r>
              <a:rPr lang="nb-NO" sz="1100"/>
              <a:t> </a:t>
            </a:r>
          </a:p>
        </p:txBody>
      </p:sp>
      <p:pic>
        <p:nvPicPr>
          <p:cNvPr id="7" name="Bilde 6">
            <a:extLst>
              <a:ext uri="{FF2B5EF4-FFF2-40B4-BE49-F238E27FC236}">
                <a16:creationId xmlns:a16="http://schemas.microsoft.com/office/drawing/2014/main" id="{AFA37DC7-8927-2D81-CD3D-5E4D8158B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8684" y="122583"/>
            <a:ext cx="5797602" cy="5797602"/>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545" y="304188"/>
            <a:ext cx="4672378" cy="685606"/>
          </a:xfrm>
        </p:spPr>
        <p:txBody>
          <a:bodyPr/>
          <a:lstStyle/>
          <a:p>
            <a:r>
              <a:rPr lang="nb-NO"/>
              <a:t>Boligbygging </a:t>
            </a:r>
          </a:p>
        </p:txBody>
      </p:sp>
      <p:sp>
        <p:nvSpPr>
          <p:cNvPr id="7" name="Plassholder for innhold 2"/>
          <p:cNvSpPr txBox="1">
            <a:spLocks/>
          </p:cNvSpPr>
          <p:nvPr/>
        </p:nvSpPr>
        <p:spPr>
          <a:xfrm>
            <a:off x="454062" y="1221114"/>
            <a:ext cx="5564902" cy="912931"/>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80 boliger i året, hvorav ca. 37 % var eneboliger.</a:t>
            </a:r>
          </a:p>
        </p:txBody>
      </p:sp>
      <p:sp>
        <p:nvSpPr>
          <p:cNvPr id="6" name="Tittel 1">
            <a:extLst>
              <a:ext uri="{FF2B5EF4-FFF2-40B4-BE49-F238E27FC236}">
                <a16:creationId xmlns:a16="http://schemas.microsoft.com/office/drawing/2014/main" id="{2EB926B1-A1A1-569D-7FAE-C5F66848CCA3}"/>
              </a:ext>
            </a:extLst>
          </p:cNvPr>
          <p:cNvSpPr txBox="1">
            <a:spLocks/>
          </p:cNvSpPr>
          <p:nvPr/>
        </p:nvSpPr>
        <p:spPr>
          <a:xfrm>
            <a:off x="6589300" y="304188"/>
            <a:ext cx="4672378"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5 429 boliger i kommunen (bebodde og ubebodde).</a:t>
            </a:r>
          </a:p>
        </p:txBody>
      </p:sp>
      <p:sp>
        <p:nvSpPr>
          <p:cNvPr id="5" name="TekstSylinder 4">
            <a:extLst>
              <a:ext uri="{FF2B5EF4-FFF2-40B4-BE49-F238E27FC236}">
                <a16:creationId xmlns:a16="http://schemas.microsoft.com/office/drawing/2014/main" id="{E4B1E40B-8E24-2817-3B8C-A1BB41CCFFF9}"/>
              </a:ext>
            </a:extLst>
          </p:cNvPr>
          <p:cNvSpPr txBox="1"/>
          <p:nvPr/>
        </p:nvSpPr>
        <p:spPr>
          <a:xfrm>
            <a:off x="9701412" y="6284530"/>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90125835"/>
              </p:ext>
            </p:extLst>
          </p:nvPr>
        </p:nvGraphicFramePr>
        <p:xfrm>
          <a:off x="677545" y="2365365"/>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878280199"/>
              </p:ext>
            </p:extLst>
          </p:nvPr>
        </p:nvGraphicFramePr>
        <p:xfrm>
          <a:off x="6589300" y="2365365"/>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5688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204263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10153651" cy="685606"/>
          </a:xfrm>
        </p:spPr>
        <p:txBody>
          <a:bodyPr/>
          <a:lstStyle/>
          <a:p>
            <a:r>
              <a:rPr lang="nb-NO"/>
              <a:t>Sysselsetting</a:t>
            </a:r>
          </a:p>
        </p:txBody>
      </p:sp>
      <p:sp>
        <p:nvSpPr>
          <p:cNvPr id="5" name="Plassholder for innhold 3"/>
          <p:cNvSpPr>
            <a:spLocks noGrp="1"/>
          </p:cNvSpPr>
          <p:nvPr>
            <p:ph sz="half" idx="1"/>
          </p:nvPr>
        </p:nvSpPr>
        <p:spPr>
          <a:xfrm>
            <a:off x="573578" y="1213660"/>
            <a:ext cx="5277911" cy="2745692"/>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800" i="1" dirty="0"/>
          </a:p>
          <a:p>
            <a:pPr marL="0" indent="0">
              <a:buNone/>
            </a:pPr>
            <a:r>
              <a:rPr lang="nb-NO" sz="2000" i="1" dirty="0"/>
              <a:t>Lillesand:</a:t>
            </a:r>
          </a:p>
          <a:p>
            <a:r>
              <a:rPr lang="nb-NO" sz="2000" dirty="0"/>
              <a:t>Høyere sysselsettingsandel enn fylket for øvrig. Dette gjelder både menn og kvinner.</a:t>
            </a:r>
          </a:p>
          <a:p>
            <a:endParaRPr lang="nb-NO" sz="2000" dirty="0"/>
          </a:p>
        </p:txBody>
      </p:sp>
      <p:sp>
        <p:nvSpPr>
          <p:cNvPr id="8" name="TekstSylinder 7">
            <a:extLst>
              <a:ext uri="{FF2B5EF4-FFF2-40B4-BE49-F238E27FC236}">
                <a16:creationId xmlns:a16="http://schemas.microsoft.com/office/drawing/2014/main" id="{2BA797F3-0E2A-5E7C-A852-4B94EA1FD495}"/>
              </a:ext>
            </a:extLst>
          </p:cNvPr>
          <p:cNvSpPr txBox="1"/>
          <p:nvPr/>
        </p:nvSpPr>
        <p:spPr>
          <a:xfrm>
            <a:off x="9159877" y="622349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A1C43FD6-DF25-3027-97BC-BF82C5124426}"/>
              </a:ext>
            </a:extLst>
          </p:cNvPr>
          <p:cNvGraphicFramePr>
            <a:graphicFrameLocks noGrp="1"/>
          </p:cNvGraphicFramePr>
          <p:nvPr>
            <p:extLst>
              <p:ext uri="{D42A27DB-BD31-4B8C-83A1-F6EECF244321}">
                <p14:modId xmlns:p14="http://schemas.microsoft.com/office/powerpoint/2010/main" val="584909683"/>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dirty="0"/>
                        <a:t>Menn</a:t>
                      </a:r>
                      <a:endParaRPr lang="nb-NO" sz="16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Lillesand</a:t>
                      </a:r>
                    </a:p>
                  </a:txBody>
                  <a:tcPr anchor="ctr"/>
                </a:tc>
                <a:tc>
                  <a:txBody>
                    <a:bodyPr/>
                    <a:lstStyle/>
                    <a:p>
                      <a:pPr algn="ctr"/>
                      <a:r>
                        <a:rPr lang="nb-NO" sz="1400" b="0" dirty="0"/>
                        <a:t>75,9</a:t>
                      </a:r>
                    </a:p>
                  </a:txBody>
                  <a:tcPr anchor="ctr"/>
                </a:tc>
                <a:tc>
                  <a:txBody>
                    <a:bodyPr/>
                    <a:lstStyle/>
                    <a:p>
                      <a:pPr algn="ctr"/>
                      <a:r>
                        <a:rPr lang="nb-NO" sz="1400" b="0" dirty="0"/>
                        <a:t>78,9</a:t>
                      </a:r>
                    </a:p>
                  </a:txBody>
                  <a:tcPr anchor="ctr"/>
                </a:tc>
                <a:tc>
                  <a:txBody>
                    <a:bodyPr/>
                    <a:lstStyle/>
                    <a:p>
                      <a:pPr algn="ctr"/>
                      <a:r>
                        <a:rPr lang="nb-NO" sz="1400" b="0" dirty="0"/>
                        <a:t>72,8</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dirty="0"/>
                        <a:t>Norge</a:t>
                      </a:r>
                      <a:endParaRPr lang="nb-NO" sz="1400" b="1" dirty="0"/>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71A3C98E-B9AE-C6E1-D85A-FAC412DE12CE}"/>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50F63CD0-1828-ACE4-A5F3-645734F6C141}"/>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0574" y="443797"/>
            <a:ext cx="5218706" cy="557044"/>
          </a:xfrm>
        </p:spPr>
        <p:txBody>
          <a:bodyPr/>
          <a:lstStyle/>
          <a:p>
            <a:pPr algn="ctr"/>
            <a:r>
              <a:rPr lang="nb-NO">
                <a:solidFill>
                  <a:schemeClr val="bg2">
                    <a:lumMod val="10000"/>
                  </a:schemeClr>
                </a:solidFill>
              </a:rPr>
              <a:t>Bo- og arbeidsmarkeder</a:t>
            </a:r>
          </a:p>
        </p:txBody>
      </p:sp>
      <p:sp>
        <p:nvSpPr>
          <p:cNvPr id="3" name="Plassholder for innhold 2"/>
          <p:cNvSpPr>
            <a:spLocks noGrp="1"/>
          </p:cNvSpPr>
          <p:nvPr>
            <p:ph idx="1"/>
          </p:nvPr>
        </p:nvSpPr>
        <p:spPr>
          <a:xfrm>
            <a:off x="527347" y="1189554"/>
            <a:ext cx="6566670" cy="1313026"/>
          </a:xfrm>
        </p:spPr>
        <p:txBody>
          <a:bodyPr>
            <a:noAutofit/>
          </a:bodyPr>
          <a:lstStyle/>
          <a:p>
            <a:r>
              <a:rPr lang="nb-NO" sz="2000" dirty="0"/>
              <a:t>Lillesand hører til Kristiansand bo- og arbeidsmarkedsregion, og nesten 28 % hadde arbeidssted i Kristiansand kommune per                       4. kvartal 2025 (SSB). 45 % jobber i egen kommune.</a:t>
            </a:r>
          </a:p>
          <a:p>
            <a:endParaRPr lang="nb-NO" sz="2000" i="1" dirty="0"/>
          </a:p>
        </p:txBody>
      </p:sp>
      <p:sp>
        <p:nvSpPr>
          <p:cNvPr id="29" name="TekstSylinder 28"/>
          <p:cNvSpPr txBox="1"/>
          <p:nvPr/>
        </p:nvSpPr>
        <p:spPr>
          <a:xfrm>
            <a:off x="4648204" y="2651867"/>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a:t>Kilde: TØI 1713/2019</a:t>
            </a:r>
          </a:p>
        </p:txBody>
      </p:sp>
      <p:sp>
        <p:nvSpPr>
          <p:cNvPr id="6" name="TekstSylinder 5">
            <a:extLst>
              <a:ext uri="{FF2B5EF4-FFF2-40B4-BE49-F238E27FC236}">
                <a16:creationId xmlns:a16="http://schemas.microsoft.com/office/drawing/2014/main" id="{FF379933-81F9-EBC3-756D-757B83605A9B}"/>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614637EE-860F-AA50-26F0-21A164F905F2}"/>
              </a:ext>
            </a:extLst>
          </p:cNvPr>
          <p:cNvGraphicFramePr>
            <a:graphicFrameLocks noGrp="1"/>
          </p:cNvGraphicFramePr>
          <p:nvPr>
            <p:extLst>
              <p:ext uri="{D42A27DB-BD31-4B8C-83A1-F6EECF244321}">
                <p14:modId xmlns:p14="http://schemas.microsoft.com/office/powerpoint/2010/main" val="2046520308"/>
              </p:ext>
            </p:extLst>
          </p:nvPr>
        </p:nvGraphicFramePr>
        <p:xfrm>
          <a:off x="743541" y="2555685"/>
          <a:ext cx="3670301" cy="1543050"/>
        </p:xfrm>
        <a:graphic>
          <a:graphicData uri="http://schemas.openxmlformats.org/drawingml/2006/table">
            <a:tbl>
              <a:tblPr/>
              <a:tblGrid>
                <a:gridCol w="1433860">
                  <a:extLst>
                    <a:ext uri="{9D8B030D-6E8A-4147-A177-3AD203B41FA5}">
                      <a16:colId xmlns:a16="http://schemas.microsoft.com/office/drawing/2014/main" val="2632442407"/>
                    </a:ext>
                  </a:extLst>
                </a:gridCol>
                <a:gridCol w="1322831">
                  <a:extLst>
                    <a:ext uri="{9D8B030D-6E8A-4147-A177-3AD203B41FA5}">
                      <a16:colId xmlns:a16="http://schemas.microsoft.com/office/drawing/2014/main" val="2696559059"/>
                    </a:ext>
                  </a:extLst>
                </a:gridCol>
                <a:gridCol w="913610">
                  <a:extLst>
                    <a:ext uri="{9D8B030D-6E8A-4147-A177-3AD203B41FA5}">
                      <a16:colId xmlns:a16="http://schemas.microsoft.com/office/drawing/2014/main" val="3411537137"/>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909596928"/>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b">
                        <a:buNone/>
                      </a:pPr>
                      <a:r>
                        <a:rPr lang="nb-NO" sz="1400" b="0" i="0" u="none" strike="noStrike" dirty="0">
                          <a:solidFill>
                            <a:srgbClr val="000000"/>
                          </a:solidFill>
                          <a:effectLst/>
                          <a:latin typeface="Arial" panose="020B0604020202020204" pitchFamily="34" charset="0"/>
                        </a:rPr>
                        <a:t>2 581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91750134"/>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r" fontAlgn="b">
                        <a:buNone/>
                      </a:pPr>
                      <a:r>
                        <a:rPr lang="nb-NO" sz="1400" b="0" i="0" u="none" strike="noStrike" dirty="0">
                          <a:solidFill>
                            <a:srgbClr val="000000"/>
                          </a:solidFill>
                          <a:effectLst/>
                          <a:latin typeface="Arial" panose="020B0604020202020204" pitchFamily="34" charset="0"/>
                        </a:rPr>
                        <a:t>1 644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93869898"/>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b">
                        <a:buNone/>
                      </a:pPr>
                      <a:r>
                        <a:rPr lang="nb-NO" sz="1400" b="0" i="0" u="none" strike="noStrike">
                          <a:solidFill>
                            <a:srgbClr val="000000"/>
                          </a:solidFill>
                          <a:effectLst/>
                          <a:latin typeface="Arial" panose="020B0604020202020204" pitchFamily="34" charset="0"/>
                        </a:rPr>
                        <a:t>387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22128394"/>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r" fontAlgn="b">
                        <a:buNone/>
                      </a:pPr>
                      <a:r>
                        <a:rPr lang="nb-NO" sz="1400" b="0" i="0" u="none" strike="noStrike">
                          <a:solidFill>
                            <a:srgbClr val="000000"/>
                          </a:solidFill>
                          <a:effectLst/>
                          <a:latin typeface="Arial" panose="020B0604020202020204" pitchFamily="34" charset="0"/>
                        </a:rPr>
                        <a:t>324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17032841"/>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b">
                        <a:buNone/>
                      </a:pPr>
                      <a:r>
                        <a:rPr lang="nb-NO" sz="1400" b="0" i="0" u="none" strike="noStrike">
                          <a:solidFill>
                            <a:srgbClr val="000000"/>
                          </a:solidFill>
                          <a:effectLst/>
                          <a:latin typeface="Arial" panose="020B0604020202020204" pitchFamily="34" charset="0"/>
                        </a:rPr>
                        <a:t>239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837096952"/>
                  </a:ext>
                </a:extLst>
              </a:tr>
              <a:tr h="219075">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r" fontAlgn="b">
                        <a:buNone/>
                      </a:pPr>
                      <a:r>
                        <a:rPr lang="nb-NO" sz="1400" b="0" i="0" u="none" strike="noStrike" dirty="0">
                          <a:solidFill>
                            <a:srgbClr val="000000"/>
                          </a:solidFill>
                          <a:effectLst/>
                          <a:latin typeface="Arial" panose="020B0604020202020204" pitchFamily="34" charset="0"/>
                        </a:rPr>
                        <a:t>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391221736"/>
                  </a:ext>
                </a:extLst>
              </a:tr>
            </a:tbl>
          </a:graphicData>
        </a:graphic>
      </p:graphicFrame>
      <p:graphicFrame>
        <p:nvGraphicFramePr>
          <p:cNvPr id="41" name="Tabell 40">
            <a:extLst>
              <a:ext uri="{FF2B5EF4-FFF2-40B4-BE49-F238E27FC236}">
                <a16:creationId xmlns:a16="http://schemas.microsoft.com/office/drawing/2014/main" id="{F33D80F1-8C05-53B6-3BA6-187241A646B3}"/>
              </a:ext>
            </a:extLst>
          </p:cNvPr>
          <p:cNvGraphicFramePr>
            <a:graphicFrameLocks noGrp="1"/>
          </p:cNvGraphicFramePr>
          <p:nvPr>
            <p:extLst>
              <p:ext uri="{D42A27DB-BD31-4B8C-83A1-F6EECF244321}">
                <p14:modId xmlns:p14="http://schemas.microsoft.com/office/powerpoint/2010/main" val="1384344216"/>
              </p:ext>
            </p:extLst>
          </p:nvPr>
        </p:nvGraphicFramePr>
        <p:xfrm>
          <a:off x="743541" y="4295827"/>
          <a:ext cx="3670301" cy="1600200"/>
        </p:xfrm>
        <a:graphic>
          <a:graphicData uri="http://schemas.openxmlformats.org/drawingml/2006/table">
            <a:tbl>
              <a:tblPr/>
              <a:tblGrid>
                <a:gridCol w="1433860">
                  <a:extLst>
                    <a:ext uri="{9D8B030D-6E8A-4147-A177-3AD203B41FA5}">
                      <a16:colId xmlns:a16="http://schemas.microsoft.com/office/drawing/2014/main" val="1382781190"/>
                    </a:ext>
                  </a:extLst>
                </a:gridCol>
                <a:gridCol w="1322831">
                  <a:extLst>
                    <a:ext uri="{9D8B030D-6E8A-4147-A177-3AD203B41FA5}">
                      <a16:colId xmlns:a16="http://schemas.microsoft.com/office/drawing/2014/main" val="4007438678"/>
                    </a:ext>
                  </a:extLst>
                </a:gridCol>
                <a:gridCol w="913610">
                  <a:extLst>
                    <a:ext uri="{9D8B030D-6E8A-4147-A177-3AD203B41FA5}">
                      <a16:colId xmlns:a16="http://schemas.microsoft.com/office/drawing/2014/main" val="4190868530"/>
                    </a:ext>
                  </a:extLst>
                </a:gridCol>
              </a:tblGrid>
              <a:tr h="228600">
                <a:tc>
                  <a:txBody>
                    <a:bodyPr/>
                    <a:lstStyle/>
                    <a:p>
                      <a:pPr algn="l" fontAlgn="b">
                        <a:buNone/>
                      </a:pPr>
                      <a:r>
                        <a:rPr lang="nb-NO" sz="1400" b="0" i="0" u="none" strike="noStrike" dirty="0">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088612610"/>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b">
                        <a:buNone/>
                      </a:pPr>
                      <a:r>
                        <a:rPr lang="nb-NO" sz="1400" b="0" i="0" u="none" strike="noStrike" dirty="0">
                          <a:solidFill>
                            <a:srgbClr val="000000"/>
                          </a:solidFill>
                          <a:effectLst/>
                          <a:latin typeface="Arial" panose="020B0604020202020204" pitchFamily="34" charset="0"/>
                        </a:rPr>
                        <a:t>2 581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859182723"/>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r" fontAlgn="b">
                        <a:buNone/>
                      </a:pPr>
                      <a:r>
                        <a:rPr lang="nb-NO" sz="1400" b="0" i="0" u="none" strike="noStrike" dirty="0">
                          <a:solidFill>
                            <a:srgbClr val="000000"/>
                          </a:solidFill>
                          <a:effectLst/>
                          <a:latin typeface="Arial" panose="020B0604020202020204" pitchFamily="34" charset="0"/>
                        </a:rPr>
                        <a:t>1 190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268070643"/>
                  </a:ext>
                </a:extLst>
              </a:tr>
              <a:tr h="228600">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b">
                        <a:buNone/>
                      </a:pPr>
                      <a:r>
                        <a:rPr lang="nb-NO" sz="1400" b="0" i="0" u="none" strike="noStrike">
                          <a:solidFill>
                            <a:srgbClr val="000000"/>
                          </a:solidFill>
                          <a:effectLst/>
                          <a:latin typeface="Arial" panose="020B0604020202020204" pitchFamily="34" charset="0"/>
                        </a:rPr>
                        <a:t>534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085958064"/>
                  </a:ext>
                </a:extLst>
              </a:tr>
              <a:tr h="228600">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r" fontAlgn="b">
                        <a:buNone/>
                      </a:pPr>
                      <a:r>
                        <a:rPr lang="nb-NO" sz="1400" b="0" i="0" u="none" strike="noStrike">
                          <a:solidFill>
                            <a:srgbClr val="000000"/>
                          </a:solidFill>
                          <a:effectLst/>
                          <a:latin typeface="Arial" panose="020B0604020202020204" pitchFamily="34" charset="0"/>
                        </a:rPr>
                        <a:t>317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617578808"/>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r" fontAlgn="b">
                        <a:buNone/>
                      </a:pPr>
                      <a:r>
                        <a:rPr lang="nb-NO" sz="1400" b="0" i="0" u="none" strike="noStrike">
                          <a:solidFill>
                            <a:srgbClr val="000000"/>
                          </a:solidFill>
                          <a:effectLst/>
                          <a:latin typeface="Arial" panose="020B0604020202020204" pitchFamily="34" charset="0"/>
                        </a:rPr>
                        <a:t>296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498478511"/>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r" fontAlgn="b">
                        <a:buNone/>
                      </a:pPr>
                      <a:r>
                        <a:rPr lang="nb-NO" sz="1400" b="0" i="0" u="none" strike="noStrike" dirty="0">
                          <a:solidFill>
                            <a:srgbClr val="000000"/>
                          </a:solidFill>
                          <a:effectLst/>
                          <a:latin typeface="Arial" panose="020B0604020202020204" pitchFamily="34" charset="0"/>
                        </a:rPr>
                        <a:t>133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64158948"/>
                  </a:ext>
                </a:extLst>
              </a:tr>
            </a:tbl>
          </a:graphicData>
        </a:graphic>
      </p:graphicFrame>
    </p:spTree>
    <p:extLst>
      <p:ext uri="{BB962C8B-B14F-4D97-AF65-F5344CB8AC3E}">
        <p14:creationId xmlns:p14="http://schemas.microsoft.com/office/powerpoint/2010/main" val="84194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3365" y="321291"/>
            <a:ext cx="10153651" cy="685606"/>
          </a:xfrm>
        </p:spPr>
        <p:txBody>
          <a:bodyPr/>
          <a:lstStyle/>
          <a:p>
            <a:r>
              <a:rPr lang="nb-NO"/>
              <a:t>Sektorfordeling og ansattutvikling</a:t>
            </a:r>
          </a:p>
        </p:txBody>
      </p:sp>
      <p:sp>
        <p:nvSpPr>
          <p:cNvPr id="10" name="TekstSylinder 9"/>
          <p:cNvSpPr txBox="1"/>
          <p:nvPr/>
        </p:nvSpPr>
        <p:spPr>
          <a:xfrm>
            <a:off x="653365" y="4619542"/>
            <a:ext cx="5865341" cy="1323439"/>
          </a:xfrm>
          <a:prstGeom prst="rect">
            <a:avLst/>
          </a:prstGeom>
          <a:noFill/>
        </p:spPr>
        <p:txBody>
          <a:bodyPr wrap="square" rtlCol="0">
            <a:spAutoFit/>
          </a:bodyPr>
          <a:lstStyle/>
          <a:p>
            <a:pPr algn="l"/>
            <a:r>
              <a:rPr lang="nb-NO" sz="1600" dirty="0"/>
              <a:t>Lillesand har samme andel ansatte i privat sektor som snittet for Agder og litt lavere enn snittet for Norge. </a:t>
            </a:r>
          </a:p>
          <a:p>
            <a:pPr algn="l"/>
            <a:endParaRPr lang="nb-NO" sz="1600" dirty="0"/>
          </a:p>
          <a:p>
            <a:pPr algn="l"/>
            <a:r>
              <a:rPr lang="nb-NO" sz="1600" dirty="0"/>
              <a:t>Antall ansatte i privat sektor har økt med 140 personer siden 2020.</a:t>
            </a:r>
          </a:p>
        </p:txBody>
      </p:sp>
      <p:graphicFrame>
        <p:nvGraphicFramePr>
          <p:cNvPr id="8" name="Tabell 7">
            <a:extLst>
              <a:ext uri="{FF2B5EF4-FFF2-40B4-BE49-F238E27FC236}">
                <a16:creationId xmlns:a16="http://schemas.microsoft.com/office/drawing/2014/main" id="{FF80554E-E727-C682-B4C9-42FCBA4E8F0D}"/>
              </a:ext>
            </a:extLst>
          </p:cNvPr>
          <p:cNvGraphicFramePr>
            <a:graphicFrameLocks noGrp="1"/>
          </p:cNvGraphicFramePr>
          <p:nvPr>
            <p:extLst>
              <p:ext uri="{D42A27DB-BD31-4B8C-83A1-F6EECF244321}">
                <p14:modId xmlns:p14="http://schemas.microsoft.com/office/powerpoint/2010/main" val="3117412812"/>
              </p:ext>
            </p:extLst>
          </p:nvPr>
        </p:nvGraphicFramePr>
        <p:xfrm>
          <a:off x="7721960" y="4584351"/>
          <a:ext cx="4355856" cy="1328226"/>
        </p:xfrm>
        <a:graphic>
          <a:graphicData uri="http://schemas.openxmlformats.org/drawingml/2006/table">
            <a:tbl>
              <a:tblPr firstRow="1"/>
              <a:tblGrid>
                <a:gridCol w="1712244">
                  <a:extLst>
                    <a:ext uri="{9D8B030D-6E8A-4147-A177-3AD203B41FA5}">
                      <a16:colId xmlns:a16="http://schemas.microsoft.com/office/drawing/2014/main" val="784332310"/>
                    </a:ext>
                  </a:extLst>
                </a:gridCol>
                <a:gridCol w="434566">
                  <a:extLst>
                    <a:ext uri="{9D8B030D-6E8A-4147-A177-3AD203B41FA5}">
                      <a16:colId xmlns:a16="http://schemas.microsoft.com/office/drawing/2014/main" val="3173778099"/>
                    </a:ext>
                  </a:extLst>
                </a:gridCol>
                <a:gridCol w="567223">
                  <a:extLst>
                    <a:ext uri="{9D8B030D-6E8A-4147-A177-3AD203B41FA5}">
                      <a16:colId xmlns:a16="http://schemas.microsoft.com/office/drawing/2014/main" val="135708578"/>
                    </a:ext>
                  </a:extLst>
                </a:gridCol>
                <a:gridCol w="703639">
                  <a:extLst>
                    <a:ext uri="{9D8B030D-6E8A-4147-A177-3AD203B41FA5}">
                      <a16:colId xmlns:a16="http://schemas.microsoft.com/office/drawing/2014/main" val="2034698486"/>
                    </a:ext>
                  </a:extLst>
                </a:gridCol>
                <a:gridCol w="938184">
                  <a:extLst>
                    <a:ext uri="{9D8B030D-6E8A-4147-A177-3AD203B41FA5}">
                      <a16:colId xmlns:a16="http://schemas.microsoft.com/office/drawing/2014/main" val="463692020"/>
                    </a:ext>
                  </a:extLst>
                </a:gridCol>
              </a:tblGrid>
              <a:tr h="143651">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Lillesand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1349439857"/>
                  </a:ext>
                </a:extLst>
              </a:tr>
              <a:tr h="143651">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7052490"/>
                  </a:ext>
                </a:extLst>
              </a:tr>
              <a:tr h="200837">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340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5659336"/>
                  </a:ext>
                </a:extLst>
              </a:tr>
              <a:tr h="278852">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117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6695475"/>
                  </a:ext>
                </a:extLst>
              </a:tr>
              <a:tr h="143651">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448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8,4 %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946372"/>
                  </a:ext>
                </a:extLst>
              </a:tr>
              <a:tr h="200837">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1 076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20,1 %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3188654"/>
                  </a:ext>
                </a:extLst>
              </a:tr>
              <a:tr h="143651">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3 361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9089544"/>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596596461"/>
              </p:ext>
            </p:extLst>
          </p:nvPr>
        </p:nvGraphicFramePr>
        <p:xfrm>
          <a:off x="528510" y="1260644"/>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2177341556"/>
              </p:ext>
            </p:extLst>
          </p:nvPr>
        </p:nvGraphicFramePr>
        <p:xfrm>
          <a:off x="7056783" y="1260644"/>
          <a:ext cx="5135217" cy="33237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9035" y="295467"/>
            <a:ext cx="10153651" cy="685606"/>
          </a:xfrm>
        </p:spPr>
        <p:txBody>
          <a:bodyPr/>
          <a:lstStyle/>
          <a:p>
            <a:r>
              <a:rPr lang="nb-NO" dirty="0"/>
              <a:t>Næringsstruktur – 4. kvartal 2025</a:t>
            </a:r>
          </a:p>
        </p:txBody>
      </p:sp>
      <p:sp>
        <p:nvSpPr>
          <p:cNvPr id="10" name="TekstSylinder 9"/>
          <p:cNvSpPr txBox="1"/>
          <p:nvPr/>
        </p:nvSpPr>
        <p:spPr>
          <a:xfrm>
            <a:off x="444616" y="5170544"/>
            <a:ext cx="11432424" cy="584775"/>
          </a:xfrm>
          <a:prstGeom prst="rect">
            <a:avLst/>
          </a:prstGeom>
          <a:noFill/>
        </p:spPr>
        <p:txBody>
          <a:bodyPr wrap="square" rtlCol="0">
            <a:spAutoFit/>
          </a:bodyPr>
          <a:lstStyle/>
          <a:p>
            <a:r>
              <a:rPr lang="nb-NO" sz="1600" dirty="0"/>
              <a:t>Asko Agder (engroshandel) og IKEA (butikkhandel) er de største private arbeidsgiverne i Lillesand. SG armaturen AS (produksjon av belysningsutstyr) og Jens Eide AS (bearbeiding og konservering av kjøtt) er de største industribedriftene.</a:t>
            </a:r>
          </a:p>
        </p:txBody>
      </p:sp>
      <p:sp>
        <p:nvSpPr>
          <p:cNvPr id="5" name="TekstSylinder 4">
            <a:extLst>
              <a:ext uri="{FF2B5EF4-FFF2-40B4-BE49-F238E27FC236}">
                <a16:creationId xmlns:a16="http://schemas.microsoft.com/office/drawing/2014/main" id="{4709FDCB-2BF0-AC62-B6DB-0CDA7E3FBEEC}"/>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6" name="Diagram 5"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433860493"/>
                  </p:ext>
                </p:extLst>
              </p:nvPr>
            </p:nvGraphicFramePr>
            <p:xfrm>
              <a:off x="255207" y="1413196"/>
              <a:ext cx="5121863"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6" name="Diagram 5"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255207" y="1413196"/>
                <a:ext cx="5121863" cy="3557588"/>
              </a:xfrm>
              <a:prstGeom prst="rect">
                <a:avLst/>
              </a:prstGeom>
            </p:spPr>
          </p:pic>
        </mc:Fallback>
      </mc:AlternateContent>
      <p:graphicFrame>
        <p:nvGraphicFramePr>
          <p:cNvPr id="7" name="Diagram 6"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128312019"/>
              </p:ext>
            </p:extLst>
          </p:nvPr>
        </p:nvGraphicFramePr>
        <p:xfrm>
          <a:off x="5461875" y="1414438"/>
          <a:ext cx="6684649"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61954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3477" y="290445"/>
            <a:ext cx="10153651" cy="685606"/>
          </a:xfrm>
        </p:spPr>
        <p:txBody>
          <a:bodyPr/>
          <a:lstStyle/>
          <a:p>
            <a:r>
              <a:rPr lang="nb-NO"/>
              <a:t>Grunnskolepoeng</a:t>
            </a:r>
          </a:p>
        </p:txBody>
      </p:sp>
      <p:sp>
        <p:nvSpPr>
          <p:cNvPr id="3" name="Plassholder for innhold 2"/>
          <p:cNvSpPr>
            <a:spLocks noGrp="1"/>
          </p:cNvSpPr>
          <p:nvPr>
            <p:ph idx="1"/>
          </p:nvPr>
        </p:nvSpPr>
        <p:spPr>
          <a:xfrm>
            <a:off x="516862" y="1300162"/>
            <a:ext cx="4316396" cy="3608169"/>
          </a:xfrm>
        </p:spPr>
        <p:txBody>
          <a:bodyPr/>
          <a:lstStyle/>
          <a:p>
            <a:r>
              <a:rPr lang="nb-NO" sz="2000" dirty="0"/>
              <a:t>Lillesand ligger over snittet for fylket i hele perioden fra 2022 til 2026.</a:t>
            </a:r>
          </a:p>
          <a:p>
            <a:endParaRPr lang="nb-NO" sz="2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C5E9C423-73A9-E2C4-E379-29E86CB864E4}"/>
              </a:ext>
            </a:extLst>
          </p:cNvPr>
          <p:cNvSpPr txBox="1"/>
          <p:nvPr/>
        </p:nvSpPr>
        <p:spPr>
          <a:xfrm>
            <a:off x="693477" y="5232442"/>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3844584563"/>
              </p:ext>
            </p:extLst>
          </p:nvPr>
        </p:nvGraphicFramePr>
        <p:xfrm>
          <a:off x="5296852"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0" y="1163376"/>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81,6 %. Dette er under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CC4CFA53-0D5F-C948-0C4C-31BC08B2C3EF}"/>
              </a:ext>
            </a:extLst>
          </p:cNvPr>
          <p:cNvGraphicFramePr>
            <a:graphicFrameLocks noGrp="1"/>
          </p:cNvGraphicFramePr>
          <p:nvPr>
            <p:extLst>
              <p:ext uri="{D42A27DB-BD31-4B8C-83A1-F6EECF244321}">
                <p14:modId xmlns:p14="http://schemas.microsoft.com/office/powerpoint/2010/main" val="3976217990"/>
              </p:ext>
            </p:extLst>
          </p:nvPr>
        </p:nvGraphicFramePr>
        <p:xfrm>
          <a:off x="695910" y="3429000"/>
          <a:ext cx="4038600" cy="1546860"/>
        </p:xfrm>
        <a:graphic>
          <a:graphicData uri="http://schemas.openxmlformats.org/drawingml/2006/table">
            <a:tbl>
              <a:tblPr firstRow="1"/>
              <a:tblGrid>
                <a:gridCol w="1054100">
                  <a:extLst>
                    <a:ext uri="{9D8B030D-6E8A-4147-A177-3AD203B41FA5}">
                      <a16:colId xmlns:a16="http://schemas.microsoft.com/office/drawing/2014/main" val="1487728569"/>
                    </a:ext>
                  </a:extLst>
                </a:gridCol>
                <a:gridCol w="1054100">
                  <a:extLst>
                    <a:ext uri="{9D8B030D-6E8A-4147-A177-3AD203B41FA5}">
                      <a16:colId xmlns:a16="http://schemas.microsoft.com/office/drawing/2014/main" val="2421277482"/>
                    </a:ext>
                  </a:extLst>
                </a:gridCol>
                <a:gridCol w="965200">
                  <a:extLst>
                    <a:ext uri="{9D8B030D-6E8A-4147-A177-3AD203B41FA5}">
                      <a16:colId xmlns:a16="http://schemas.microsoft.com/office/drawing/2014/main" val="2404208843"/>
                    </a:ext>
                  </a:extLst>
                </a:gridCol>
                <a:gridCol w="965200">
                  <a:extLst>
                    <a:ext uri="{9D8B030D-6E8A-4147-A177-3AD203B41FA5}">
                      <a16:colId xmlns:a16="http://schemas.microsoft.com/office/drawing/2014/main" val="899077193"/>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814365224"/>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Lillesand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49,7 %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50,3 %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18481375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40,8 %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27027245"/>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57,3 %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42,7 %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3796336"/>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6627714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4510128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6924937"/>
                  </a:ext>
                </a:extLst>
              </a:tr>
            </a:tbl>
          </a:graphicData>
        </a:graphic>
      </p:graphicFrame>
      <p:sp>
        <p:nvSpPr>
          <p:cNvPr id="4" name="TekstSylinder 3">
            <a:extLst>
              <a:ext uri="{FF2B5EF4-FFF2-40B4-BE49-F238E27FC236}">
                <a16:creationId xmlns:a16="http://schemas.microsoft.com/office/drawing/2014/main" id="{D8AB4466-BBC7-DAB2-9C10-1AD11AF29BAF}"/>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2918236361"/>
              </p:ext>
            </p:extLst>
          </p:nvPr>
        </p:nvGraphicFramePr>
        <p:xfrm>
          <a:off x="5134705" y="1163376"/>
          <a:ext cx="696277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3897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62304" y="165879"/>
            <a:ext cx="10153651" cy="685606"/>
          </a:xfrm>
        </p:spPr>
        <p:txBody>
          <a:bodyPr/>
          <a:lstStyle/>
          <a:p>
            <a:r>
              <a:rPr lang="nb-NO"/>
              <a:t>Lærekontrakter kommunal og privat sektor</a:t>
            </a:r>
          </a:p>
        </p:txBody>
      </p:sp>
      <p:sp>
        <p:nvSpPr>
          <p:cNvPr id="12" name="TekstSylinder 11"/>
          <p:cNvSpPr txBox="1"/>
          <p:nvPr/>
        </p:nvSpPr>
        <p:spPr>
          <a:xfrm>
            <a:off x="287372" y="1015443"/>
            <a:ext cx="3888923" cy="3970318"/>
          </a:xfrm>
          <a:prstGeom prst="rect">
            <a:avLst/>
          </a:prstGeom>
          <a:noFill/>
        </p:spPr>
        <p:txBody>
          <a:bodyPr wrap="square" rtlCol="0">
            <a:spAutoFit/>
          </a:bodyPr>
          <a:lstStyle/>
          <a:p>
            <a:pPr marL="285750" indent="-285750" algn="l">
              <a:buFont typeface="Arial" panose="020B0604020202020204" pitchFamily="34" charset="0"/>
              <a:buChar char="•"/>
            </a:pPr>
            <a:r>
              <a:rPr lang="nb-NO" dirty="0"/>
              <a:t>Det er fem kommuner i Agder som har nådd målsetningen om tre lærekontrakter i kommunal sektor per </a:t>
            </a:r>
            <a:r>
              <a:rPr lang="nb-NO"/>
              <a:t>1000 innbyggere i 2026.</a:t>
            </a:r>
            <a:endParaRPr lang="nb-NO" dirty="0"/>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Lillesand har 22 lærekontrakter i kommunal sektor, og mangler 13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Lillesand har 10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1893461126"/>
              </p:ext>
            </p:extLst>
          </p:nvPr>
        </p:nvGraphicFramePr>
        <p:xfrm>
          <a:off x="4922793" y="3625215"/>
          <a:ext cx="7073265"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3228592290"/>
              </p:ext>
            </p:extLst>
          </p:nvPr>
        </p:nvGraphicFramePr>
        <p:xfrm>
          <a:off x="4922792" y="1135380"/>
          <a:ext cx="7073265"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698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62188" y="325005"/>
            <a:ext cx="6174393" cy="685606"/>
          </a:xfrm>
        </p:spPr>
        <p:txBody>
          <a:bodyPr/>
          <a:lstStyle/>
          <a:p>
            <a:r>
              <a:rPr lang="nb-NO" sz="4000"/>
              <a:t>Deltid kvinner 20-66 år</a:t>
            </a:r>
          </a:p>
        </p:txBody>
      </p:sp>
      <p:sp>
        <p:nvSpPr>
          <p:cNvPr id="3" name="TekstSylinder 2">
            <a:extLst>
              <a:ext uri="{FF2B5EF4-FFF2-40B4-BE49-F238E27FC236}">
                <a16:creationId xmlns:a16="http://schemas.microsoft.com/office/drawing/2014/main" id="{4D9BC9D7-F95F-D798-B8C9-7CA2F5292364}"/>
              </a:ext>
            </a:extLst>
          </p:cNvPr>
          <p:cNvSpPr txBox="1"/>
          <p:nvPr/>
        </p:nvSpPr>
        <p:spPr>
          <a:xfrm>
            <a:off x="9350614" y="6267174"/>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0EE85E09-82F9-7EB4-D127-04BE9EBC69BE}"/>
              </a:ext>
            </a:extLst>
          </p:cNvPr>
          <p:cNvGraphicFramePr>
            <a:graphicFrameLocks noGrp="1"/>
          </p:cNvGraphicFramePr>
          <p:nvPr>
            <p:extLst>
              <p:ext uri="{D42A27DB-BD31-4B8C-83A1-F6EECF244321}">
                <p14:modId xmlns:p14="http://schemas.microsoft.com/office/powerpoint/2010/main" val="1555710074"/>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Lillesand</a:t>
                      </a:r>
                    </a:p>
                  </a:txBody>
                  <a:tcPr anchor="ctr"/>
                </a:tc>
                <a:tc>
                  <a:txBody>
                    <a:bodyPr/>
                    <a:lstStyle/>
                    <a:p>
                      <a:pPr algn="ctr"/>
                      <a:r>
                        <a:rPr lang="nb-NO" sz="1400" b="0" dirty="0"/>
                        <a:t>27,6</a:t>
                      </a:r>
                    </a:p>
                  </a:txBody>
                  <a:tcPr anchor="ctr"/>
                </a:tc>
                <a:tc>
                  <a:txBody>
                    <a:bodyPr/>
                    <a:lstStyle/>
                    <a:p>
                      <a:pPr algn="ctr"/>
                      <a:r>
                        <a:rPr lang="nb-NO" sz="1400" b="0" dirty="0"/>
                        <a:t>16,9</a:t>
                      </a:r>
                    </a:p>
                  </a:txBody>
                  <a:tcPr anchor="ctr"/>
                </a:tc>
                <a:tc>
                  <a:txBody>
                    <a:bodyPr/>
                    <a:lstStyle/>
                    <a:p>
                      <a:pPr algn="ctr"/>
                      <a:r>
                        <a:rPr lang="nb-NO" sz="1400" b="0" dirty="0"/>
                        <a:t>39,4</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087A02D1-4FB9-0695-A54F-43B7735771BA}"/>
              </a:ext>
            </a:extLst>
          </p:cNvPr>
          <p:cNvGraphicFramePr>
            <a:graphicFrameLocks/>
          </p:cNvGraphicFramePr>
          <p:nvPr>
            <p:extLst>
              <p:ext uri="{D42A27DB-BD31-4B8C-83A1-F6EECF244321}">
                <p14:modId xmlns:p14="http://schemas.microsoft.com/office/powerpoint/2010/main" val="3424879913"/>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88E5721C-CEB5-D69F-4FE2-3F6A36A5E2D9}"/>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a:t>Sysselsetting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716A21C8-BDA4-31B8-B213-A207A51DB603}"/>
              </a:ext>
            </a:extLst>
          </p:cNvPr>
          <p:cNvSpPr txBox="1"/>
          <p:nvPr/>
        </p:nvSpPr>
        <p:spPr>
          <a:xfrm>
            <a:off x="709349" y="5418548"/>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2222653028"/>
              </p:ext>
            </p:extLst>
          </p:nvPr>
        </p:nvGraphicFramePr>
        <p:xfrm>
          <a:off x="3874770"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Lav inntekt øker sannsynligheten for dårlig selvopplevd helse, sykdom og for tidlig død.</a:t>
            </a:r>
          </a:p>
        </p:txBody>
      </p:sp>
      <p:sp>
        <p:nvSpPr>
          <p:cNvPr id="4" name="TekstSylinder 3">
            <a:extLst>
              <a:ext uri="{FF2B5EF4-FFF2-40B4-BE49-F238E27FC236}">
                <a16:creationId xmlns:a16="http://schemas.microsoft.com/office/drawing/2014/main" id="{90EA39DB-83C0-1FFF-701C-E4EE7A9EF62E}"/>
              </a:ext>
            </a:extLst>
          </p:cNvPr>
          <p:cNvSpPr txBox="1"/>
          <p:nvPr/>
        </p:nvSpPr>
        <p:spPr>
          <a:xfrm>
            <a:off x="693477" y="4938155"/>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3633007532"/>
              </p:ext>
            </p:extLst>
          </p:nvPr>
        </p:nvGraphicFramePr>
        <p:xfrm>
          <a:off x="3851774"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4052045" cy="3693319"/>
          </a:xfrm>
          <a:prstGeom prst="rect">
            <a:avLst/>
          </a:prstGeom>
          <a:noFill/>
        </p:spPr>
        <p:txBody>
          <a:bodyPr wrap="square" rtlCol="0">
            <a:spAutoFit/>
          </a:bodyPr>
          <a:lstStyle/>
          <a:p>
            <a:pPr marL="285750" indent="-285750">
              <a:buFont typeface="Arial" panose="020B0604020202020204" pitchFamily="34" charset="0"/>
              <a:buChar char="•"/>
            </a:pPr>
            <a:r>
              <a:rPr lang="nb-NO"/>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a:p>
          <a:p>
            <a:pPr marL="285750" indent="-285750">
              <a:buFont typeface="Arial" panose="020B0604020202020204" pitchFamily="34" charset="0"/>
              <a:buChar char="•"/>
            </a:pPr>
            <a:r>
              <a:rPr lang="nb-NO"/>
              <a:t>Registreringene gir et grovt mål på utviklingen i tannhelsen over flere år, og gir mulighet for å sammenligne tannhelsen mellom kommuner, fylker og gjennomsnitt for landet.</a:t>
            </a:r>
            <a:endParaRPr lang="nb-NO">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23818173"/>
              </p:ext>
            </p:extLst>
          </p:nvPr>
        </p:nvGraphicFramePr>
        <p:xfrm>
          <a:off x="5084658" y="4361437"/>
          <a:ext cx="6764442"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441590937"/>
              </p:ext>
            </p:extLst>
          </p:nvPr>
        </p:nvGraphicFramePr>
        <p:xfrm>
          <a:off x="5084657" y="2514600"/>
          <a:ext cx="6764442"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807169993"/>
              </p:ext>
            </p:extLst>
          </p:nvPr>
        </p:nvGraphicFramePr>
        <p:xfrm>
          <a:off x="5084657" y="658236"/>
          <a:ext cx="6764442"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2303C0CB-D7AB-8C5A-E130-C5CEACDE6CDD}"/>
              </a:ext>
            </a:extLst>
          </p:cNvPr>
          <p:cNvSpPr txBox="1"/>
          <p:nvPr/>
        </p:nvSpPr>
        <p:spPr>
          <a:xfrm>
            <a:off x="731568" y="4906514"/>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84896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27444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248752" y="1348080"/>
            <a:ext cx="3580298" cy="3519196"/>
          </a:xfrm>
        </p:spPr>
        <p:txBody>
          <a:bodyPr/>
          <a:lstStyle/>
          <a:p>
            <a:r>
              <a:rPr lang="nb-NO" sz="2000" dirty="0"/>
              <a:t>Regionplan Agder har mål om at årlige utslipp skal reduseres med  55 % i 2030 sammenlignet med 2017.</a:t>
            </a:r>
          </a:p>
          <a:p>
            <a:endParaRPr lang="nb-NO" sz="800" dirty="0"/>
          </a:p>
          <a:p>
            <a:r>
              <a:rPr lang="nb-NO" sz="2000" dirty="0"/>
              <a:t>Historiske utslipp ligger per  2024 godt under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68E69D4E-E093-AD4F-67A8-F28829C38A9A}"/>
              </a:ext>
            </a:extLst>
          </p:cNvPr>
          <p:cNvSpPr txBox="1"/>
          <p:nvPr/>
        </p:nvSpPr>
        <p:spPr>
          <a:xfrm>
            <a:off x="36079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D1187BA7-2DB9-4747-6618-32370EFA4D18}"/>
              </a:ext>
            </a:extLst>
          </p:cNvPr>
          <p:cNvPicPr>
            <a:picLocks noChangeAspect="1"/>
          </p:cNvPicPr>
          <p:nvPr/>
        </p:nvPicPr>
        <p:blipFill>
          <a:blip r:embed="rId4"/>
          <a:stretch>
            <a:fillRect/>
          </a:stretch>
        </p:blipFill>
        <p:spPr>
          <a:xfrm>
            <a:off x="4105811" y="1348080"/>
            <a:ext cx="7925906" cy="4210638"/>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45</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Lillesand kommune sitt areal dekket av skog, 41 % hav, 3 % ferskvann</a:t>
            </a:r>
            <a:r>
              <a:rPr lang="nb-NO" dirty="0">
                <a:solidFill>
                  <a:srgbClr val="000000"/>
                </a:solidFill>
                <a:latin typeface="Arial" panose="020B0604020202020204" pitchFamily="34" charset="0"/>
              </a:rPr>
              <a:t>, 1,7 % myr</a:t>
            </a:r>
            <a:r>
              <a:rPr lang="nb-NO" b="0" i="0" dirty="0">
                <a:solidFill>
                  <a:srgbClr val="000000"/>
                </a:solidFill>
                <a:effectLst/>
                <a:latin typeface="Arial" panose="020B0604020202020204" pitchFamily="34" charset="0"/>
              </a:rPr>
              <a:t>, mens fulldyrka jord utgjør 1,8 %. Bebygd areal og samferdsel utgjør til sammen 4,5 %.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5 % av landarealet i Lillesand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CEA11FF2-097A-757F-7408-B5FAD273ED50}"/>
              </a:ext>
            </a:extLst>
          </p:cNvPr>
          <p:cNvPicPr>
            <a:picLocks noChangeAspect="1"/>
          </p:cNvPicPr>
          <p:nvPr/>
        </p:nvPicPr>
        <p:blipFill>
          <a:blip r:embed="rId3"/>
          <a:stretch>
            <a:fillRect/>
          </a:stretch>
        </p:blipFill>
        <p:spPr>
          <a:xfrm>
            <a:off x="446522" y="2725325"/>
            <a:ext cx="5113463" cy="3033023"/>
          </a:xfrm>
          <a:prstGeom prst="rect">
            <a:avLst/>
          </a:prstGeom>
        </p:spPr>
      </p:pic>
      <p:pic>
        <p:nvPicPr>
          <p:cNvPr id="8" name="Bilde 7">
            <a:extLst>
              <a:ext uri="{FF2B5EF4-FFF2-40B4-BE49-F238E27FC236}">
                <a16:creationId xmlns:a16="http://schemas.microsoft.com/office/drawing/2014/main" id="{A803AEC5-554B-4FA9-FA0A-C676EDAE0DA6}"/>
              </a:ext>
            </a:extLst>
          </p:cNvPr>
          <p:cNvPicPr>
            <a:picLocks noChangeAspect="1"/>
          </p:cNvPicPr>
          <p:nvPr/>
        </p:nvPicPr>
        <p:blipFill>
          <a:blip r:embed="rId4"/>
          <a:stretch>
            <a:fillRect/>
          </a:stretch>
        </p:blipFill>
        <p:spPr>
          <a:xfrm>
            <a:off x="6096000" y="2782740"/>
            <a:ext cx="5768840" cy="2903472"/>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3" name="TekstSylinder 2">
            <a:extLst>
              <a:ext uri="{FF2B5EF4-FFF2-40B4-BE49-F238E27FC236}">
                <a16:creationId xmlns:a16="http://schemas.microsoft.com/office/drawing/2014/main" id="{D2D69CD4-C56F-84B3-9BBD-27B06B9F1199}"/>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5055F6F5-AC4D-3F61-5FC1-7424AFAE74AD}"/>
              </a:ext>
            </a:extLst>
          </p:cNvPr>
          <p:cNvSpPr>
            <a:spLocks noGrp="1"/>
          </p:cNvSpPr>
          <p:nvPr>
            <p:ph idx="1"/>
          </p:nvPr>
        </p:nvSpPr>
        <p:spPr>
          <a:xfrm>
            <a:off x="472273" y="1167319"/>
            <a:ext cx="3642528"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Lillesand har satt av store areal, og da mest til </a:t>
            </a:r>
            <a:r>
              <a:rPr lang="nn-NO" sz="2000" dirty="0" err="1"/>
              <a:t>boligbebyggelse</a:t>
            </a:r>
            <a:r>
              <a:rPr lang="nn-NO" sz="2000" dirty="0"/>
              <a:t>. </a:t>
            </a:r>
          </a:p>
        </p:txBody>
      </p:sp>
      <p:pic>
        <p:nvPicPr>
          <p:cNvPr id="10" name="Bilde 9">
            <a:extLst>
              <a:ext uri="{FF2B5EF4-FFF2-40B4-BE49-F238E27FC236}">
                <a16:creationId xmlns:a16="http://schemas.microsoft.com/office/drawing/2014/main" id="{B64EB82F-0552-3F24-7DA2-6AD5E62B68A8}"/>
              </a:ext>
            </a:extLst>
          </p:cNvPr>
          <p:cNvPicPr>
            <a:picLocks noChangeAspect="1"/>
          </p:cNvPicPr>
          <p:nvPr/>
        </p:nvPicPr>
        <p:blipFill>
          <a:blip r:embed="rId4"/>
          <a:stretch>
            <a:fillRect/>
          </a:stretch>
        </p:blipFill>
        <p:spPr>
          <a:xfrm>
            <a:off x="5119077" y="1253422"/>
            <a:ext cx="6757107" cy="1927928"/>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5" y="1221115"/>
            <a:ext cx="4426572" cy="2134928"/>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1780 bruksenheter til fritid i Lillesand, og nesten 3700 eiere (alle eierandeler inkludert).</a:t>
            </a:r>
          </a:p>
          <a:p>
            <a:endParaRPr lang="nb-NO" sz="2000" dirty="0"/>
          </a:p>
          <a:p>
            <a:r>
              <a:rPr lang="nb-NO" sz="2000" dirty="0"/>
              <a:t>Oslo er største «hytteeierkommune».</a:t>
            </a:r>
          </a:p>
        </p:txBody>
      </p:sp>
      <p:pic>
        <p:nvPicPr>
          <p:cNvPr id="5" name="Bilde 4" descr="Bilde gir en oversikt på antall hytteeiere fordelt på kommuner. ">
            <a:extLst>
              <a:ext uri="{FF2B5EF4-FFF2-40B4-BE49-F238E27FC236}">
                <a16:creationId xmlns:a16="http://schemas.microsoft.com/office/drawing/2014/main" id="{DF74EAEC-A097-427B-2C27-6BE4EBADFCA1}"/>
              </a:ext>
            </a:extLst>
          </p:cNvPr>
          <p:cNvPicPr>
            <a:picLocks noChangeAspect="1"/>
          </p:cNvPicPr>
          <p:nvPr/>
        </p:nvPicPr>
        <p:blipFill>
          <a:blip r:embed="rId3"/>
          <a:stretch>
            <a:fillRect/>
          </a:stretch>
        </p:blipFill>
        <p:spPr>
          <a:xfrm>
            <a:off x="5083277" y="1182620"/>
            <a:ext cx="6160024" cy="4638675"/>
          </a:xfrm>
          <a:prstGeom prst="rect">
            <a:avLst/>
          </a:prstGeom>
        </p:spPr>
      </p:pic>
      <p:sp>
        <p:nvSpPr>
          <p:cNvPr id="4" name="TekstSylinder 3">
            <a:extLst>
              <a:ext uri="{FF2B5EF4-FFF2-40B4-BE49-F238E27FC236}">
                <a16:creationId xmlns:a16="http://schemas.microsoft.com/office/drawing/2014/main" id="{531FB834-CD02-822C-50AC-EA7FA01028DD}"/>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94d40f2-363f-4de8-8168-aab5e855b592">
      <Terms xmlns="http://schemas.microsoft.com/office/infopath/2007/PartnerControls"/>
    </lcf76f155ced4ddcb4097134ff3c332f>
    <TaxCatchAll xmlns="b9237df9-74d4-4981-b925-a3afcda37962" xsi:nil="true"/>
  </documentManagement>
</p:properties>
</file>

<file path=customXml/itemProps1.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2.xml><?xml version="1.0" encoding="utf-8"?>
<ds:datastoreItem xmlns:ds="http://schemas.openxmlformats.org/officeDocument/2006/customXml" ds:itemID="{1C4515EF-FA92-4B87-BB7A-BA1C4D2224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2E84CB8-E3BC-4ED1-9892-48BFB2DA6766}">
  <ds:schemaRefs>
    <ds:schemaRef ds:uri="http://purl.org/dc/terms/"/>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b9237df9-74d4-4981-b925-a3afcda37962"/>
    <ds:schemaRef ds:uri="http://purl.org/dc/elements/1.1/"/>
    <ds:schemaRef ds:uri="294d40f2-363f-4de8-8168-aab5e855b592"/>
    <ds:schemaRef ds:uri="http://purl.org/dc/dcmitype/"/>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4162</TotalTime>
  <Words>2988</Words>
  <Application>Microsoft Office PowerPoint</Application>
  <PresentationFormat>Widescreen</PresentationFormat>
  <Paragraphs>414</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Lillesand</vt:lpstr>
      <vt:lpstr>Kjappe fakta om Lillesand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10</cp:revision>
  <dcterms:created xsi:type="dcterms:W3CDTF">2021-09-13T19:20:02Z</dcterms:created>
  <dcterms:modified xsi:type="dcterms:W3CDTF">2026-10-23T10:53:54Z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