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9"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7C13B-0F7D-4CAD-A18A-82E66B026C13}" v="55" dt="2025-10-07T12:36:07.30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89100" autoAdjust="0"/>
  </p:normalViewPr>
  <p:slideViewPr>
    <p:cSldViewPr snapToGrid="0">
      <p:cViewPr varScale="1">
        <p:scale>
          <a:sx n="105" d="100"/>
          <a:sy n="105" d="100"/>
        </p:scale>
        <p:origin x="1277" y="67"/>
      </p:cViewPr>
      <p:guideLst/>
    </p:cSldViewPr>
  </p:slideViewPr>
  <p:outlineViewPr>
    <p:cViewPr>
      <p:scale>
        <a:sx n="33" d="100"/>
        <a:sy n="33" d="100"/>
      </p:scale>
      <p:origin x="0" y="-60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F8225A9-5B85-4B4F-923C-3C4B5F782D1D}"/>
    <pc:docChg chg="custSel modSld">
      <pc:chgData name="Michaelsen, Børje" userId="c36523e3-11ed-4011-9a41-1983019c0634" providerId="ADAL" clId="{8F8225A9-5B85-4B4F-923C-3C4B5F782D1D}" dt="2024-08-28T12:04:30.594" v="521" actId="20577"/>
      <pc:docMkLst>
        <pc:docMk/>
      </pc:docMkLst>
      <pc:sldChg chg="modSp mod modNotesTx">
        <pc:chgData name="Michaelsen, Børje" userId="c36523e3-11ed-4011-9a41-1983019c0634" providerId="ADAL" clId="{8F8225A9-5B85-4B4F-923C-3C4B5F782D1D}" dt="2024-08-06T11:38:14.089" v="261" actId="20577"/>
        <pc:sldMkLst>
          <pc:docMk/>
          <pc:sldMk cId="1380386693" sldId="260"/>
        </pc:sldMkLst>
      </pc:sldChg>
      <pc:sldChg chg="addSp delSp modSp mod modNotesTx">
        <pc:chgData name="Michaelsen, Børje" userId="c36523e3-11ed-4011-9a41-1983019c0634" providerId="ADAL" clId="{8F8225A9-5B85-4B4F-923C-3C4B5F782D1D}" dt="2024-08-13T08:32:14.389" v="486" actId="478"/>
        <pc:sldMkLst>
          <pc:docMk/>
          <pc:sldMk cId="4123357996" sldId="261"/>
        </pc:sldMkLst>
      </pc:sldChg>
      <pc:sldChg chg="addSp delSp modSp mod">
        <pc:chgData name="Michaelsen, Børje" userId="c36523e3-11ed-4011-9a41-1983019c0634" providerId="ADAL" clId="{8F8225A9-5B85-4B4F-923C-3C4B5F782D1D}" dt="2024-08-07T14:17:03.360" v="365" actId="27918"/>
        <pc:sldMkLst>
          <pc:docMk/>
          <pc:sldMk cId="3237931907" sldId="263"/>
        </pc:sldMkLst>
      </pc:sldChg>
      <pc:sldChg chg="addSp delSp modSp mod modNotesTx">
        <pc:chgData name="Michaelsen, Børje" userId="c36523e3-11ed-4011-9a41-1983019c0634" providerId="ADAL" clId="{8F8225A9-5B85-4B4F-923C-3C4B5F782D1D}" dt="2024-08-28T12:04:30.594" v="521" actId="20577"/>
        <pc:sldMkLst>
          <pc:docMk/>
          <pc:sldMk cId="394652420" sldId="268"/>
        </pc:sldMkLst>
      </pc:sldChg>
      <pc:sldChg chg="addSp delSp modSp mod modNotesTx">
        <pc:chgData name="Michaelsen, Børje" userId="c36523e3-11ed-4011-9a41-1983019c0634" providerId="ADAL" clId="{8F8225A9-5B85-4B4F-923C-3C4B5F782D1D}" dt="2024-08-05T08:55:14.826" v="112" actId="207"/>
        <pc:sldMkLst>
          <pc:docMk/>
          <pc:sldMk cId="1763573476" sldId="269"/>
        </pc:sldMkLst>
      </pc:sldChg>
      <pc:sldChg chg="addSp delSp modSp mod modNotesTx">
        <pc:chgData name="Michaelsen, Børje" userId="c36523e3-11ed-4011-9a41-1983019c0634" providerId="ADAL" clId="{8F8225A9-5B85-4B4F-923C-3C4B5F782D1D}" dt="2024-08-08T12:31:02.815" v="397" actId="20577"/>
        <pc:sldMkLst>
          <pc:docMk/>
          <pc:sldMk cId="1348694183" sldId="272"/>
        </pc:sldMkLst>
      </pc:sldChg>
      <pc:sldChg chg="addSp delSp modSp mod modNotesTx">
        <pc:chgData name="Michaelsen, Børje" userId="c36523e3-11ed-4011-9a41-1983019c0634" providerId="ADAL" clId="{8F8225A9-5B85-4B4F-923C-3C4B5F782D1D}" dt="2024-08-05T13:02:34.747" v="175" actId="27918"/>
        <pc:sldMkLst>
          <pc:docMk/>
          <pc:sldMk cId="4110371661" sldId="275"/>
        </pc:sldMkLst>
      </pc:sldChg>
      <pc:sldChg chg="addSp delSp modSp mod modNotesTx">
        <pc:chgData name="Michaelsen, Børje" userId="c36523e3-11ed-4011-9a41-1983019c0634" providerId="ADAL" clId="{8F8225A9-5B85-4B4F-923C-3C4B5F782D1D}" dt="2024-08-05T12:04:55.794" v="167" actId="20577"/>
        <pc:sldMkLst>
          <pc:docMk/>
          <pc:sldMk cId="768537486" sldId="276"/>
        </pc:sldMkLst>
      </pc:sldChg>
      <pc:sldChg chg="addSp delSp modSp mod">
        <pc:chgData name="Michaelsen, Børje" userId="c36523e3-11ed-4011-9a41-1983019c0634" providerId="ADAL" clId="{8F8225A9-5B85-4B4F-923C-3C4B5F782D1D}" dt="2024-08-05T13:46:25.976" v="182" actId="27918"/>
        <pc:sldMkLst>
          <pc:docMk/>
          <pc:sldMk cId="2721633966" sldId="277"/>
        </pc:sldMkLst>
      </pc:sldChg>
      <pc:sldChg chg="addSp delSp modSp mod">
        <pc:chgData name="Michaelsen, Børje" userId="c36523e3-11ed-4011-9a41-1983019c0634" providerId="ADAL" clId="{8F8225A9-5B85-4B4F-923C-3C4B5F782D1D}" dt="2024-08-26T13:23:22.408" v="503" actId="13926"/>
        <pc:sldMkLst>
          <pc:docMk/>
          <pc:sldMk cId="662108869" sldId="279"/>
        </pc:sldMkLst>
      </pc:sldChg>
      <pc:sldChg chg="addSp delSp modSp mod">
        <pc:chgData name="Michaelsen, Børje" userId="c36523e3-11ed-4011-9a41-1983019c0634" providerId="ADAL" clId="{8F8225A9-5B85-4B4F-923C-3C4B5F782D1D}" dt="2024-08-26T11:28:41.777" v="502" actId="20577"/>
        <pc:sldMkLst>
          <pc:docMk/>
          <pc:sldMk cId="835482435" sldId="282"/>
        </pc:sldMkLst>
      </pc:sldChg>
      <pc:sldChg chg="addSp delSp modSp mod modNotesTx">
        <pc:chgData name="Michaelsen, Børje" userId="c36523e3-11ed-4011-9a41-1983019c0634" providerId="ADAL" clId="{8F8225A9-5B85-4B4F-923C-3C4B5F782D1D}" dt="2024-08-12T09:14:15.407" v="424" actId="962"/>
        <pc:sldMkLst>
          <pc:docMk/>
          <pc:sldMk cId="1751997248" sldId="284"/>
        </pc:sldMkLst>
      </pc:sldChg>
      <pc:sldChg chg="addSp delSp modSp mod">
        <pc:chgData name="Michaelsen, Børje" userId="c36523e3-11ed-4011-9a41-1983019c0634" providerId="ADAL" clId="{8F8225A9-5B85-4B4F-923C-3C4B5F782D1D}" dt="2024-08-07T09:56:53.271" v="323" actId="27918"/>
        <pc:sldMkLst>
          <pc:docMk/>
          <pc:sldMk cId="2938880870" sldId="288"/>
        </pc:sldMkLst>
      </pc:sldChg>
      <pc:sldChg chg="addSp delSp modSp mod">
        <pc:chgData name="Michaelsen, Børje" userId="c36523e3-11ed-4011-9a41-1983019c0634" providerId="ADAL" clId="{8F8225A9-5B85-4B4F-923C-3C4B5F782D1D}" dt="2024-08-06T07:57:53.329" v="201" actId="14100"/>
        <pc:sldMkLst>
          <pc:docMk/>
          <pc:sldMk cId="990372706" sldId="289"/>
        </pc:sldMkLst>
      </pc:sldChg>
      <pc:sldChg chg="addSp delSp modSp mod modNotesTx">
        <pc:chgData name="Michaelsen, Børje" userId="c36523e3-11ed-4011-9a41-1983019c0634" providerId="ADAL" clId="{8F8225A9-5B85-4B4F-923C-3C4B5F782D1D}" dt="2024-08-05T08:54:00.858" v="39" actId="20577"/>
        <pc:sldMkLst>
          <pc:docMk/>
          <pc:sldMk cId="559240798" sldId="1093"/>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36:12.938" v="411" actId="14100"/>
      <pc:docMkLst>
        <pc:docMk/>
      </pc:docMkLst>
      <pc:sldChg chg="modSp mod">
        <pc:chgData name="Michaelsen, Børje" userId="c36523e3-11ed-4011-9a41-1983019c0634" providerId="ADAL" clId="{83FF8062-202C-4766-8BEB-380B0CC5A041}" dt="2025-10-07T12:36:12.938" v="411" actId="14100"/>
        <pc:sldMkLst>
          <pc:docMk/>
          <pc:sldMk cId="1115595437" sldId="256"/>
        </pc:sldMkLst>
        <pc:spChg chg="mod">
          <ac:chgData name="Michaelsen, Børje" userId="c36523e3-11ed-4011-9a41-1983019c0634" providerId="ADAL" clId="{83FF8062-202C-4766-8BEB-380B0CC5A041}" dt="2025-10-07T12:36:12.938" v="411"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3T07:50:57.620" v="336" actId="20577"/>
        <pc:sldMkLst>
          <pc:docMk/>
          <pc:sldMk cId="4123357996" sldId="261"/>
        </pc:sldMkLst>
        <pc:spChg chg="mod">
          <ac:chgData name="Michaelsen, Børje" userId="c36523e3-11ed-4011-9a41-1983019c0634" providerId="ADAL" clId="{83FF8062-202C-4766-8BEB-380B0CC5A041}" dt="2025-10-03T07:50:57.620" v="336" actId="20577"/>
          <ac:spMkLst>
            <pc:docMk/>
            <pc:sldMk cId="4123357996" sldId="261"/>
            <ac:spMk id="3" creationId="{0E208661-40B4-4483-9A05-FE473BED7235}"/>
          </ac:spMkLst>
        </pc:spChg>
        <pc:spChg chg="mod">
          <ac:chgData name="Michaelsen, Børje" userId="c36523e3-11ed-4011-9a41-1983019c0634" providerId="ADAL" clId="{83FF8062-202C-4766-8BEB-380B0CC5A041}" dt="2025-10-03T07:49:19.640" v="280"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3T07:50:47.575" v="332" actId="1076"/>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3T07:50:19.053" v="328"/>
          <ac:graphicFrameMkLst>
            <pc:docMk/>
            <pc:sldMk cId="4123357996" sldId="261"/>
            <ac:graphicFrameMk id="4" creationId="{BC72A6BD-9ED4-06A6-F38C-0539BF1B711F}"/>
          </ac:graphicFrameMkLst>
        </pc:graphicFrameChg>
      </pc:sldChg>
      <pc:sldChg chg="addSp delSp modSp mod">
        <pc:chgData name="Michaelsen, Børje" userId="c36523e3-11ed-4011-9a41-1983019c0634" providerId="ADAL" clId="{83FF8062-202C-4766-8BEB-380B0CC5A041}" dt="2025-10-01T11:21:09.683" v="159"/>
        <pc:sldMkLst>
          <pc:docMk/>
          <pc:sldMk cId="3237931907" sldId="263"/>
        </pc:sldMkLst>
        <pc:spChg chg="mod">
          <ac:chgData name="Michaelsen, Børje" userId="c36523e3-11ed-4011-9a41-1983019c0634" providerId="ADAL" clId="{83FF8062-202C-4766-8BEB-380B0CC5A041}" dt="2025-10-01T11:20:56.581" v="158" actId="1076"/>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11:20:42.051" v="155" actId="1035"/>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11:20:33.417" v="134"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11:21:09.683" v="159"/>
          <ac:graphicFrameMkLst>
            <pc:docMk/>
            <pc:sldMk cId="3237931907" sldId="263"/>
            <ac:graphicFrameMk id="8" creationId="{933896B6-346E-026B-5EAD-F174B1EF0EB3}"/>
          </ac:graphicFrameMkLst>
        </pc:graphicFrameChg>
      </pc:sldChg>
      <pc:sldChg chg="addSp delSp modSp mod modNotesTx">
        <pc:chgData name="Michaelsen, Børje" userId="c36523e3-11ed-4011-9a41-1983019c0634" providerId="ADAL" clId="{83FF8062-202C-4766-8BEB-380B0CC5A041}" dt="2025-10-06T08:09:16.416" v="365" actId="1076"/>
        <pc:sldMkLst>
          <pc:docMk/>
          <pc:sldMk cId="394652420" sldId="268"/>
        </pc:sldMkLst>
        <pc:spChg chg="mod">
          <ac:chgData name="Michaelsen, Børje" userId="c36523e3-11ed-4011-9a41-1983019c0634" providerId="ADAL" clId="{83FF8062-202C-4766-8BEB-380B0CC5A041}" dt="2025-10-06T07:57:37.200" v="356"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57:48.466" v="359"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57:51.425" v="360" actId="1076"/>
          <ac:spMkLst>
            <pc:docMk/>
            <pc:sldMk cId="394652420" sldId="268"/>
            <ac:spMk id="4" creationId="{9A8E478E-8644-647D-ACBC-006C353D7B1A}"/>
          </ac:spMkLst>
        </pc:spChg>
        <pc:graphicFrameChg chg="del">
          <ac:chgData name="Michaelsen, Børje" userId="c36523e3-11ed-4011-9a41-1983019c0634" providerId="ADAL" clId="{83FF8062-202C-4766-8BEB-380B0CC5A041}" dt="2025-10-06T07:57:56.742" v="362"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8:09:16.416" v="365" actId="1076"/>
          <ac:graphicFrameMkLst>
            <pc:docMk/>
            <pc:sldMk cId="394652420" sldId="268"/>
            <ac:graphicFrameMk id="7" creationId="{1E3D24D5-ECA8-2112-3BDB-77C5B304C82F}"/>
          </ac:graphicFrameMkLst>
        </pc:graphicFrameChg>
      </pc:sldChg>
      <pc:sldChg chg="addSp delSp modSp mod">
        <pc:chgData name="Michaelsen, Børje" userId="c36523e3-11ed-4011-9a41-1983019c0634" providerId="ADAL" clId="{83FF8062-202C-4766-8BEB-380B0CC5A041}" dt="2025-10-02T11:58:02.184" v="257" actId="14100"/>
        <pc:sldMkLst>
          <pc:docMk/>
          <pc:sldMk cId="1348694183" sldId="272"/>
        </pc:sldMkLst>
        <pc:spChg chg="mod">
          <ac:chgData name="Michaelsen, Børje" userId="c36523e3-11ed-4011-9a41-1983019c0634" providerId="ADAL" clId="{83FF8062-202C-4766-8BEB-380B0CC5A041}" dt="2025-10-02T11:58:02.184" v="257"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1:57:00.484" v="220" actId="1076"/>
          <ac:spMkLst>
            <pc:docMk/>
            <pc:sldMk cId="1348694183" sldId="272"/>
            <ac:spMk id="8" creationId="{8BE875E8-B8CB-84D5-048E-0E1D2673382E}"/>
          </ac:spMkLst>
        </pc:spChg>
        <pc:graphicFrameChg chg="add mod modGraphic">
          <ac:chgData name="Michaelsen, Børje" userId="c36523e3-11ed-4011-9a41-1983019c0634" providerId="ADAL" clId="{83FF8062-202C-4766-8BEB-380B0CC5A041}" dt="2025-10-02T11:57:49.364" v="256" actId="20577"/>
          <ac:graphicFrameMkLst>
            <pc:docMk/>
            <pc:sldMk cId="1348694183" sldId="272"/>
            <ac:graphicFrameMk id="7" creationId="{BA6A6EF3-DCED-FF9F-A78F-01E68BD3C55A}"/>
          </ac:graphicFrameMkLst>
        </pc:graphicFrameChg>
        <pc:picChg chg="add mod">
          <ac:chgData name="Michaelsen, Børje" userId="c36523e3-11ed-4011-9a41-1983019c0634" providerId="ADAL" clId="{83FF8062-202C-4766-8BEB-380B0CC5A041}" dt="2025-10-02T11:56:56.061" v="219" actId="1076"/>
          <ac:picMkLst>
            <pc:docMk/>
            <pc:sldMk cId="1348694183" sldId="272"/>
            <ac:picMk id="4" creationId="{1571EF0A-6085-31DD-5AB1-5C0AB4935C31}"/>
          </ac:picMkLst>
        </pc:picChg>
      </pc:sldChg>
      <pc:sldChg chg="addSp delSp modSp mod">
        <pc:chgData name="Michaelsen, Børje" userId="c36523e3-11ed-4011-9a41-1983019c0634" providerId="ADAL" clId="{83FF8062-202C-4766-8BEB-380B0CC5A041}" dt="2025-10-03T09:24:45.473" v="340" actId="1076"/>
        <pc:sldMkLst>
          <pc:docMk/>
          <pc:sldMk cId="4110371661" sldId="275"/>
        </pc:sldMkLst>
        <pc:graphicFrameChg chg="add mod">
          <ac:chgData name="Michaelsen, Børje" userId="c36523e3-11ed-4011-9a41-1983019c0634" providerId="ADAL" clId="{83FF8062-202C-4766-8BEB-380B0CC5A041}" dt="2025-10-03T09:24:45.473" v="340"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9:25:29.990" v="216" actId="20577"/>
        <pc:sldMkLst>
          <pc:docMk/>
          <pc:sldMk cId="768537486" sldId="276"/>
        </pc:sldMkLst>
        <pc:spChg chg="mod">
          <ac:chgData name="Michaelsen, Børje" userId="c36523e3-11ed-4011-9a41-1983019c0634" providerId="ADAL" clId="{83FF8062-202C-4766-8BEB-380B0CC5A041}" dt="2025-10-02T09:24:58.066" v="191"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9:24:26.573" v="182" actId="1076"/>
          <ac:spMkLst>
            <pc:docMk/>
            <pc:sldMk cId="768537486" sldId="276"/>
            <ac:spMk id="3" creationId="{4280C11A-CD20-F89C-73B1-07F7B28C22CB}"/>
          </ac:spMkLst>
        </pc:spChg>
        <pc:graphicFrameChg chg="add mod">
          <ac:chgData name="Michaelsen, Børje" userId="c36523e3-11ed-4011-9a41-1983019c0634" providerId="ADAL" clId="{83FF8062-202C-4766-8BEB-380B0CC5A041}" dt="2025-10-02T09:24:47.208" v="189"/>
          <ac:graphicFrameMkLst>
            <pc:docMk/>
            <pc:sldMk cId="768537486" sldId="276"/>
            <ac:graphicFrameMk id="5" creationId="{E8AC4577-0431-A7A4-FC19-0FDB70B22A06}"/>
          </ac:graphicFrameMkLst>
        </pc:graphicFrameChg>
        <pc:graphicFrameChg chg="add mod modGraphic">
          <ac:chgData name="Michaelsen, Børje" userId="c36523e3-11ed-4011-9a41-1983019c0634" providerId="ADAL" clId="{83FF8062-202C-4766-8BEB-380B0CC5A041}" dt="2025-10-02T09:25:29.990" v="216" actId="20577"/>
          <ac:graphicFrameMkLst>
            <pc:docMk/>
            <pc:sldMk cId="768537486" sldId="276"/>
            <ac:graphicFrameMk id="6" creationId="{57CB47E4-C20B-68CA-FF06-D92ED0E572E5}"/>
          </ac:graphicFrameMkLst>
        </pc:graphicFrameChg>
        <pc:picChg chg="add mod">
          <ac:chgData name="Michaelsen, Børje" userId="c36523e3-11ed-4011-9a41-1983019c0634" providerId="ADAL" clId="{83FF8062-202C-4766-8BEB-380B0CC5A041}" dt="2025-10-02T09:24:38.645" v="188" actId="1036"/>
          <ac:picMkLst>
            <pc:docMk/>
            <pc:sldMk cId="768537486" sldId="276"/>
            <ac:picMk id="4" creationId="{AC6DD938-A56C-3622-E184-D8407731FEF8}"/>
          </ac:picMkLst>
        </pc:picChg>
      </pc:sldChg>
      <pc:sldChg chg="addSp delSp modSp mod">
        <pc:chgData name="Michaelsen, Børje" userId="c36523e3-11ed-4011-9a41-1983019c0634" providerId="ADAL" clId="{83FF8062-202C-4766-8BEB-380B0CC5A041}" dt="2025-09-30T09:32:41.679" v="61" actId="207"/>
        <pc:sldMkLst>
          <pc:docMk/>
          <pc:sldMk cId="2721633966" sldId="277"/>
        </pc:sldMkLst>
        <pc:graphicFrameChg chg="add mod">
          <ac:chgData name="Michaelsen, Børje" userId="c36523e3-11ed-4011-9a41-1983019c0634" providerId="ADAL" clId="{83FF8062-202C-4766-8BEB-380B0CC5A041}" dt="2025-09-30T09:32:41.679" v="61" actId="207"/>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11:22:46.676" v="177" actId="1036"/>
        <pc:sldMkLst>
          <pc:docMk/>
          <pc:sldMk cId="662108869" sldId="279"/>
        </pc:sldMkLst>
        <pc:spChg chg="mod">
          <ac:chgData name="Michaelsen, Børje" userId="c36523e3-11ed-4011-9a41-1983019c0634" providerId="ADAL" clId="{83FF8062-202C-4766-8BEB-380B0CC5A041}" dt="2025-10-01T11:21:21.204" v="161" actId="20577"/>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11:21:46.266" v="164" actId="1076"/>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83FF8062-202C-4766-8BEB-380B0CC5A041}" dt="2025-10-01T11:22:46.676" v="177" actId="1036"/>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8:08:09.187" v="52" actId="20577"/>
        <pc:sldMkLst>
          <pc:docMk/>
          <pc:sldMk cId="835482435" sldId="282"/>
        </pc:sldMkLst>
        <pc:spChg chg="mod">
          <ac:chgData name="Michaelsen, Børje" userId="c36523e3-11ed-4011-9a41-1983019c0634" providerId="ADAL" clId="{83FF8062-202C-4766-8BEB-380B0CC5A041}" dt="2025-09-29T18:08:09.187" v="52"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8:07:42.383" v="31"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10-01T07:23:33.812" v="126" actId="1076"/>
        <pc:sldMkLst>
          <pc:docMk/>
          <pc:sldMk cId="1751997248" sldId="284"/>
        </pc:sldMkLst>
        <pc:spChg chg="mod">
          <ac:chgData name="Michaelsen, Børje" userId="c36523e3-11ed-4011-9a41-1983019c0634" providerId="ADAL" clId="{83FF8062-202C-4766-8BEB-380B0CC5A041}" dt="2025-10-01T07:22:47.610" v="118" actId="1076"/>
          <ac:spMkLst>
            <pc:docMk/>
            <pc:sldMk cId="1751997248" sldId="284"/>
            <ac:spMk id="2" creationId="{00000000-0000-0000-0000-000000000000}"/>
          </ac:spMkLst>
        </pc:spChg>
        <pc:spChg chg="mod">
          <ac:chgData name="Michaelsen, Børje" userId="c36523e3-11ed-4011-9a41-1983019c0634" providerId="ADAL" clId="{83FF8062-202C-4766-8BEB-380B0CC5A041}" dt="2025-10-01T07:23:20.014" v="123" actId="1076"/>
          <ac:spMkLst>
            <pc:docMk/>
            <pc:sldMk cId="1751997248" sldId="284"/>
            <ac:spMk id="3" creationId="{00000000-0000-0000-0000-000000000000}"/>
          </ac:spMkLst>
        </pc:spChg>
        <pc:spChg chg="mod">
          <ac:chgData name="Michaelsen, Børje" userId="c36523e3-11ed-4011-9a41-1983019c0634" providerId="ADAL" clId="{83FF8062-202C-4766-8BEB-380B0CC5A041}" dt="2025-10-01T07:23:33.812" v="126"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7:23:24.340" v="124" actId="1076"/>
          <ac:graphicFrameMkLst>
            <pc:docMk/>
            <pc:sldMk cId="1751997248" sldId="284"/>
            <ac:graphicFrameMk id="40" creationId="{C33D9FC8-B877-516D-4510-72C9C14DD09E}"/>
          </ac:graphicFrameMkLst>
        </pc:graphicFrameChg>
        <pc:graphicFrameChg chg="add mod">
          <ac:chgData name="Michaelsen, Børje" userId="c36523e3-11ed-4011-9a41-1983019c0634" providerId="ADAL" clId="{83FF8062-202C-4766-8BEB-380B0CC5A041}" dt="2025-10-01T07:23:30.822" v="125" actId="1076"/>
          <ac:graphicFrameMkLst>
            <pc:docMk/>
            <pc:sldMk cId="1751997248" sldId="284"/>
            <ac:graphicFrameMk id="41" creationId="{6E8B5338-97B7-F940-0622-67F95528816E}"/>
          </ac:graphicFrameMkLst>
        </pc:graphicFrameChg>
      </pc:sldChg>
      <pc:sldChg chg="addSp delSp modSp mod">
        <pc:chgData name="Michaelsen, Børje" userId="c36523e3-11ed-4011-9a41-1983019c0634" providerId="ADAL" clId="{83FF8062-202C-4766-8BEB-380B0CC5A041}" dt="2025-09-29T17:10:46.791" v="27" actId="20577"/>
        <pc:sldMkLst>
          <pc:docMk/>
          <pc:sldMk cId="2938880870" sldId="288"/>
        </pc:sldMkLst>
        <pc:spChg chg="mod">
          <ac:chgData name="Michaelsen, Børje" userId="c36523e3-11ed-4011-9a41-1983019c0634" providerId="ADAL" clId="{83FF8062-202C-4766-8BEB-380B0CC5A041}" dt="2025-09-29T17:09:53.389" v="11"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17:10:46.791" v="27"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17:08:56.297"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17:10:24.495" v="15"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10:08:12.578" v="383" actId="208"/>
        <pc:sldMkLst>
          <pc:docMk/>
          <pc:sldMk cId="990372706" sldId="289"/>
        </pc:sldMkLst>
        <pc:graphicFrameChg chg="add mod">
          <ac:chgData name="Michaelsen, Børje" userId="c36523e3-11ed-4011-9a41-1983019c0634" providerId="ADAL" clId="{83FF8062-202C-4766-8BEB-380B0CC5A041}" dt="2025-10-06T10:07:18.142" v="371" actId="208"/>
          <ac:graphicFrameMkLst>
            <pc:docMk/>
            <pc:sldMk cId="990372706" sldId="289"/>
            <ac:graphicFrameMk id="4" creationId="{028D2252-F4B0-498F-AA99-FB6CF217ADD0}"/>
          </ac:graphicFrameMkLst>
        </pc:graphicFrameChg>
        <pc:graphicFrameChg chg="add mod">
          <ac:chgData name="Michaelsen, Børje" userId="c36523e3-11ed-4011-9a41-1983019c0634" providerId="ADAL" clId="{83FF8062-202C-4766-8BEB-380B0CC5A041}" dt="2025-10-06T10:07:40.368" v="377" actId="208"/>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83FF8062-202C-4766-8BEB-380B0CC5A041}" dt="2025-10-06T10:08:12.578" v="383"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10:08:00.238" v="378"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10:07:30.249" v="372" actId="478"/>
          <ac:graphicFrameMkLst>
            <pc:docMk/>
            <pc:sldMk cId="990372706" sldId="289"/>
            <ac:graphicFrameMk id="9" creationId="{00000000-0008-0000-0000-000002000000}"/>
          </ac:graphicFrameMkLst>
        </pc:graphicFrameChg>
        <pc:graphicFrameChg chg="del">
          <ac:chgData name="Michaelsen, Børje" userId="c36523e3-11ed-4011-9a41-1983019c0634" providerId="ADAL" clId="{83FF8062-202C-4766-8BEB-380B0CC5A041}" dt="2025-10-06T10:07:04.993" v="366" actId="478"/>
          <ac:graphicFrameMkLst>
            <pc:docMk/>
            <pc:sldMk cId="990372706" sldId="289"/>
            <ac:graphicFrameMk id="10" creationId="{028D2252-F4B0-498F-AA99-FB6CF217ADD0}"/>
          </ac:graphicFrameMkLst>
        </pc:graphicFrameChg>
      </pc:sldChg>
      <pc:sldChg chg="addSp delSp modSp mod">
        <pc:chgData name="Michaelsen, Børje" userId="c36523e3-11ed-4011-9a41-1983019c0634" providerId="ADAL" clId="{83FF8062-202C-4766-8BEB-380B0CC5A041}" dt="2025-10-07T08:46:34.017" v="409" actId="20577"/>
        <pc:sldMkLst>
          <pc:docMk/>
          <pc:sldMk cId="1557024307" sldId="290"/>
        </pc:sldMkLst>
        <pc:spChg chg="mod">
          <ac:chgData name="Michaelsen, Børje" userId="c36523e3-11ed-4011-9a41-1983019c0634" providerId="ADAL" clId="{83FF8062-202C-4766-8BEB-380B0CC5A041}" dt="2025-10-07T08:46:34.017" v="409"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45:20.002" v="391"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45:12.553" v="389" actId="14100"/>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45:00.265" v="384" actId="478"/>
          <ac:graphicFrameMkLst>
            <pc:docMk/>
            <pc:sldMk cId="1557024307" sldId="290"/>
            <ac:graphicFrameMk id="4" creationId="{8FD0A310-4883-3D2A-4879-3D8646A60E0D}"/>
          </ac:graphicFrameMkLst>
        </pc:graphicFrameChg>
        <pc:graphicFrameChg chg="add mod">
          <ac:chgData name="Michaelsen, Børje" userId="c36523e3-11ed-4011-9a41-1983019c0634" providerId="ADAL" clId="{83FF8062-202C-4766-8BEB-380B0CC5A041}" dt="2025-10-07T08:46:02.761" v="396" actId="208"/>
          <ac:graphicFrameMkLst>
            <pc:docMk/>
            <pc:sldMk cId="1557024307" sldId="290"/>
            <ac:graphicFrameMk id="5" creationId="{0782D2DE-9174-4AB9-B434-004D962D7D63}"/>
          </ac:graphicFrameMkLst>
        </pc:graphicFrameChg>
      </pc:sldChg>
    </pc:docChg>
  </pc:docChgLst>
  <pc:docChgLst>
    <pc:chgData name="Frøystein, Oddmund" userId="f26153e0-b432-43d6-86cb-ef0c15d1b72a" providerId="ADAL" clId="{0FE343C3-019E-477E-A3E0-4C6BC539A0C0}"/>
    <pc:docChg chg="modSld">
      <pc:chgData name="Frøystein, Oddmund" userId="f26153e0-b432-43d6-86cb-ef0c15d1b72a" providerId="ADAL" clId="{0FE343C3-019E-477E-A3E0-4C6BC539A0C0}" dt="2025-09-01T08:45:57.076" v="58" actId="20577"/>
      <pc:docMkLst>
        <pc:docMk/>
      </pc:docMkLst>
      <pc:sldChg chg="modSp mod modNotesTx">
        <pc:chgData name="Frøystein, Oddmund" userId="f26153e0-b432-43d6-86cb-ef0c15d1b72a" providerId="ADAL" clId="{0FE343C3-019E-477E-A3E0-4C6BC539A0C0}" dt="2025-09-01T08:45:57.076" v="58" actId="20577"/>
        <pc:sldMkLst>
          <pc:docMk/>
          <pc:sldMk cId="1380386693" sldId="260"/>
        </pc:sldMkLst>
      </pc:sldChg>
    </pc:docChg>
  </pc:docChgLst>
  <pc:docChgLst>
    <pc:chgData name="Michaelsen, Børje" userId="c36523e3-11ed-4011-9a41-1983019c0634" providerId="ADAL" clId="{82968410-7412-4C61-935F-BE062F921F08}"/>
    <pc:docChg chg="custSel delSld modSld">
      <pc:chgData name="Michaelsen, Børje" userId="c36523e3-11ed-4011-9a41-1983019c0634" providerId="ADAL" clId="{82968410-7412-4C61-935F-BE062F921F08}" dt="2025-02-03T11:50:15.420" v="12" actId="14100"/>
      <pc:docMkLst>
        <pc:docMk/>
      </pc:docMkLst>
      <pc:sldChg chg="modSp mod">
        <pc:chgData name="Michaelsen, Børje" userId="c36523e3-11ed-4011-9a41-1983019c0634" providerId="ADAL" clId="{82968410-7412-4C61-935F-BE062F921F08}" dt="2025-02-03T11:49:23.544" v="1" actId="20577"/>
        <pc:sldMkLst>
          <pc:docMk/>
          <pc:sldMk cId="445425979" sldId="264"/>
        </pc:sldMkLst>
      </pc:sldChg>
      <pc:sldChg chg="addSp delSp modSp mod modNotesTx">
        <pc:chgData name="Michaelsen, Børje" userId="c36523e3-11ed-4011-9a41-1983019c0634" providerId="ADAL" clId="{82968410-7412-4C61-935F-BE062F921F08}" dt="2025-02-03T11:50:15.420" v="12" actId="14100"/>
        <pc:sldMkLst>
          <pc:docMk/>
          <pc:sldMk cId="394652420" sldId="268"/>
        </pc:sldMkLst>
      </pc:sldChg>
      <pc:sldChg chg="del">
        <pc:chgData name="Michaelsen, Børje" userId="c36523e3-11ed-4011-9a41-1983019c0634" providerId="ADAL" clId="{82968410-7412-4C61-935F-BE062F921F08}" dt="2025-02-03T11:49:27.127" v="2" actId="47"/>
        <pc:sldMkLst>
          <pc:docMk/>
          <pc:sldMk cId="1763573476" sldId="269"/>
        </pc:sldMkLst>
      </pc:sldChg>
      <pc:sldChg chg="del">
        <pc:chgData name="Michaelsen, Børje" userId="c36523e3-11ed-4011-9a41-1983019c0634" providerId="ADAL" clId="{82968410-7412-4C61-935F-BE062F921F08}" dt="2025-02-03T11:49:28.208" v="3" actId="47"/>
        <pc:sldMkLst>
          <pc:docMk/>
          <pc:sldMk cId="559240798" sldId="109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8274212A-1F16-4FB1-BD6C-0DFBAC44E26A}"/>
    <pc:docChg chg="custSel addSld delSld modSld">
      <pc:chgData name="Michaelsen, Børje" userId="c36523e3-11ed-4011-9a41-1983019c0634" providerId="ADAL" clId="{8274212A-1F16-4FB1-BD6C-0DFBAC44E26A}" dt="2023-10-10T11:25:34.234" v="1482" actId="13244"/>
      <pc:docMkLst>
        <pc:docMk/>
      </pc:docMkLst>
      <pc:sldChg chg="modSp mod">
        <pc:chgData name="Michaelsen, Børje" userId="c36523e3-11ed-4011-9a41-1983019c0634" providerId="ADAL" clId="{8274212A-1F16-4FB1-BD6C-0DFBAC44E26A}" dt="2023-09-15T11:58:09.018" v="629" actId="962"/>
        <pc:sldMkLst>
          <pc:docMk/>
          <pc:sldMk cId="1115595437" sldId="256"/>
        </pc:sldMkLst>
      </pc:sldChg>
      <pc:sldChg chg="modSp mod modNotesTx">
        <pc:chgData name="Michaelsen, Børje" userId="c36523e3-11ed-4011-9a41-1983019c0634" providerId="ADAL" clId="{8274212A-1F16-4FB1-BD6C-0DFBAC44E26A}" dt="2023-09-15T12:10:18.001" v="926"/>
        <pc:sldMkLst>
          <pc:docMk/>
          <pc:sldMk cId="1380386693" sldId="260"/>
        </pc:sldMkLst>
      </pc:sldChg>
      <pc:sldChg chg="addSp delSp modSp mod modNotesTx">
        <pc:chgData name="Michaelsen, Børje" userId="c36523e3-11ed-4011-9a41-1983019c0634" providerId="ADAL" clId="{8274212A-1F16-4FB1-BD6C-0DFBAC44E26A}" dt="2023-09-25T11:46:50.263" v="1208"/>
        <pc:sldMkLst>
          <pc:docMk/>
          <pc:sldMk cId="4123357996" sldId="261"/>
        </pc:sldMkLst>
      </pc:sldChg>
      <pc:sldChg chg="modSp mod">
        <pc:chgData name="Michaelsen, Børje" userId="c36523e3-11ed-4011-9a41-1983019c0634" providerId="ADAL" clId="{8274212A-1F16-4FB1-BD6C-0DFBAC44E26A}" dt="2023-09-15T12:03:53.720" v="790" actId="962"/>
        <pc:sldMkLst>
          <pc:docMk/>
          <pc:sldMk cId="1502201355" sldId="262"/>
        </pc:sldMkLst>
      </pc:sldChg>
      <pc:sldChg chg="addSp delSp modSp mod">
        <pc:chgData name="Michaelsen, Børje" userId="c36523e3-11ed-4011-9a41-1983019c0634" providerId="ADAL" clId="{8274212A-1F16-4FB1-BD6C-0DFBAC44E26A}" dt="2023-09-15T12:16:11.464" v="1020" actId="1076"/>
        <pc:sldMkLst>
          <pc:docMk/>
          <pc:sldMk cId="3237931907" sldId="263"/>
        </pc:sldMkLst>
      </pc:sldChg>
      <pc:sldChg chg="modSp mod">
        <pc:chgData name="Michaelsen, Børje" userId="c36523e3-11ed-4011-9a41-1983019c0634" providerId="ADAL" clId="{8274212A-1F16-4FB1-BD6C-0DFBAC44E26A}" dt="2023-09-15T12:06:54.826" v="871" actId="962"/>
        <pc:sldMkLst>
          <pc:docMk/>
          <pc:sldMk cId="445425979" sldId="264"/>
        </pc:sldMkLst>
      </pc:sldChg>
      <pc:sldChg chg="modSp mod">
        <pc:chgData name="Michaelsen, Børje" userId="c36523e3-11ed-4011-9a41-1983019c0634" providerId="ADAL" clId="{8274212A-1F16-4FB1-BD6C-0DFBAC44E26A}" dt="2023-09-15T12:01:38.829" v="733" actId="962"/>
        <pc:sldMkLst>
          <pc:docMk/>
          <pc:sldMk cId="2441531406" sldId="267"/>
        </pc:sldMkLst>
      </pc:sldChg>
      <pc:sldChg chg="addSp modSp mod">
        <pc:chgData name="Michaelsen, Børje" userId="c36523e3-11ed-4011-9a41-1983019c0634" providerId="ADAL" clId="{8274212A-1F16-4FB1-BD6C-0DFBAC44E26A}" dt="2023-09-29T13:06:50.478" v="1344"/>
        <pc:sldMkLst>
          <pc:docMk/>
          <pc:sldMk cId="394652420" sldId="268"/>
        </pc:sldMkLst>
      </pc:sldChg>
      <pc:sldChg chg="addSp delSp modSp mod modNotesTx">
        <pc:chgData name="Michaelsen, Børje" userId="c36523e3-11ed-4011-9a41-1983019c0634" providerId="ADAL" clId="{8274212A-1F16-4FB1-BD6C-0DFBAC44E26A}" dt="2023-09-15T12:14:26.048" v="997" actId="962"/>
        <pc:sldMkLst>
          <pc:docMk/>
          <pc:sldMk cId="1763573476" sldId="269"/>
        </pc:sldMkLst>
      </pc:sldChg>
      <pc:sldChg chg="addSp delSp modSp mod">
        <pc:chgData name="Michaelsen, Børje" userId="c36523e3-11ed-4011-9a41-1983019c0634" providerId="ADAL" clId="{8274212A-1F16-4FB1-BD6C-0DFBAC44E26A}" dt="2023-09-15T12:09:16.792" v="915" actId="12385"/>
        <pc:sldMkLst>
          <pc:docMk/>
          <pc:sldMk cId="1348694183" sldId="272"/>
        </pc:sldMkLst>
      </pc:sldChg>
      <pc:sldChg chg="modSp mod">
        <pc:chgData name="Michaelsen, Børje" userId="c36523e3-11ed-4011-9a41-1983019c0634" providerId="ADAL" clId="{8274212A-1F16-4FB1-BD6C-0DFBAC44E26A}" dt="2023-09-22T07:49:05.715" v="1110" actId="962"/>
        <pc:sldMkLst>
          <pc:docMk/>
          <pc:sldMk cId="2044844844" sldId="273"/>
        </pc:sldMkLst>
      </pc:sldChg>
      <pc:sldChg chg="addSp modSp mod">
        <pc:chgData name="Michaelsen, Børje" userId="c36523e3-11ed-4011-9a41-1983019c0634" providerId="ADAL" clId="{8274212A-1F16-4FB1-BD6C-0DFBAC44E26A}" dt="2023-09-29T13:06:05.627" v="1340"/>
        <pc:sldMkLst>
          <pc:docMk/>
          <pc:sldMk cId="340623003" sldId="274"/>
        </pc:sldMkLst>
      </pc:sldChg>
      <pc:sldChg chg="addSp delSp modSp mod modNotesTx">
        <pc:chgData name="Michaelsen, Børje" userId="c36523e3-11ed-4011-9a41-1983019c0634" providerId="ADAL" clId="{8274212A-1F16-4FB1-BD6C-0DFBAC44E26A}" dt="2023-09-15T12:13:34.114" v="985"/>
        <pc:sldMkLst>
          <pc:docMk/>
          <pc:sldMk cId="4110371661" sldId="275"/>
        </pc:sldMkLst>
      </pc:sldChg>
      <pc:sldChg chg="addSp delSp modSp mod">
        <pc:chgData name="Michaelsen, Børje" userId="c36523e3-11ed-4011-9a41-1983019c0634" providerId="ADAL" clId="{8274212A-1F16-4FB1-BD6C-0DFBAC44E26A}" dt="2023-10-10T11:21:16.881" v="1349" actId="1076"/>
        <pc:sldMkLst>
          <pc:docMk/>
          <pc:sldMk cId="768537486" sldId="276"/>
        </pc:sldMkLst>
      </pc:sldChg>
      <pc:sldChg chg="addSp delSp modSp mod">
        <pc:chgData name="Michaelsen, Børje" userId="c36523e3-11ed-4011-9a41-1983019c0634" providerId="ADAL" clId="{8274212A-1F16-4FB1-BD6C-0DFBAC44E26A}" dt="2023-09-15T12:13:42.649" v="986"/>
        <pc:sldMkLst>
          <pc:docMk/>
          <pc:sldMk cId="2721633966" sldId="277"/>
        </pc:sldMkLst>
      </pc:sldChg>
      <pc:sldChg chg="del">
        <pc:chgData name="Michaelsen, Børje" userId="c36523e3-11ed-4011-9a41-1983019c0634" providerId="ADAL" clId="{8274212A-1F16-4FB1-BD6C-0DFBAC44E26A}" dt="2023-08-30T07:17:24.094" v="159" actId="47"/>
        <pc:sldMkLst>
          <pc:docMk/>
          <pc:sldMk cId="1321071006" sldId="278"/>
        </pc:sldMkLst>
      </pc:sldChg>
      <pc:sldChg chg="addSp delSp modSp mod">
        <pc:chgData name="Michaelsen, Børje" userId="c36523e3-11ed-4011-9a41-1983019c0634" providerId="ADAL" clId="{8274212A-1F16-4FB1-BD6C-0DFBAC44E26A}" dt="2023-09-29T13:06:27.655" v="1342"/>
        <pc:sldMkLst>
          <pc:docMk/>
          <pc:sldMk cId="662108869" sldId="279"/>
        </pc:sldMkLst>
      </pc:sldChg>
      <pc:sldChg chg="addSp delSp modSp mod">
        <pc:chgData name="Michaelsen, Børje" userId="c36523e3-11ed-4011-9a41-1983019c0634" providerId="ADAL" clId="{8274212A-1F16-4FB1-BD6C-0DFBAC44E26A}" dt="2023-09-15T12:15:56.384" v="1018" actId="1076"/>
        <pc:sldMkLst>
          <pc:docMk/>
          <pc:sldMk cId="835482435" sldId="282"/>
        </pc:sldMkLst>
      </pc:sldChg>
      <pc:sldChg chg="addSp delSp modSp mod modNotesTx">
        <pc:chgData name="Michaelsen, Børje" userId="c36523e3-11ed-4011-9a41-1983019c0634" providerId="ADAL" clId="{8274212A-1F16-4FB1-BD6C-0DFBAC44E26A}" dt="2023-09-29T13:06:16.671" v="1341"/>
        <pc:sldMkLst>
          <pc:docMk/>
          <pc:sldMk cId="1751997248" sldId="284"/>
        </pc:sldMkLst>
      </pc:sldChg>
      <pc:sldChg chg="modSp del mod">
        <pc:chgData name="Michaelsen, Børje" userId="c36523e3-11ed-4011-9a41-1983019c0634" providerId="ADAL" clId="{8274212A-1F16-4FB1-BD6C-0DFBAC44E26A}" dt="2023-10-10T11:21:30.785" v="1351" actId="47"/>
        <pc:sldMkLst>
          <pc:docMk/>
          <pc:sldMk cId="1610994730" sldId="285"/>
        </pc:sldMkLst>
      </pc:sldChg>
      <pc:sldChg chg="addSp delSp modSp mod">
        <pc:chgData name="Michaelsen, Børje" userId="c36523e3-11ed-4011-9a41-1983019c0634" providerId="ADAL" clId="{8274212A-1F16-4FB1-BD6C-0DFBAC44E26A}" dt="2023-09-22T07:53:50.564" v="1180"/>
        <pc:sldMkLst>
          <pc:docMk/>
          <pc:sldMk cId="2154520298" sldId="287"/>
        </pc:sldMkLst>
      </pc:sldChg>
      <pc:sldChg chg="addSp delSp modSp mod">
        <pc:chgData name="Michaelsen, Børje" userId="c36523e3-11ed-4011-9a41-1983019c0634" providerId="ADAL" clId="{8274212A-1F16-4FB1-BD6C-0DFBAC44E26A}" dt="2023-09-15T12:11:17.888" v="954"/>
        <pc:sldMkLst>
          <pc:docMk/>
          <pc:sldMk cId="2938880870" sldId="288"/>
        </pc:sldMkLst>
      </pc:sldChg>
      <pc:sldChg chg="addSp delSp modSp mod">
        <pc:chgData name="Michaelsen, Børje" userId="c36523e3-11ed-4011-9a41-1983019c0634" providerId="ADAL" clId="{8274212A-1F16-4FB1-BD6C-0DFBAC44E26A}" dt="2023-09-29T13:06:39.838" v="1343"/>
        <pc:sldMkLst>
          <pc:docMk/>
          <pc:sldMk cId="990372706" sldId="289"/>
        </pc:sldMkLst>
      </pc:sldChg>
      <pc:sldChg chg="addSp delSp modSp mod modNotesTx">
        <pc:chgData name="Michaelsen, Børje" userId="c36523e3-11ed-4011-9a41-1983019c0634" providerId="ADAL" clId="{8274212A-1F16-4FB1-BD6C-0DFBAC44E26A}" dt="2023-09-21T10:41:54.009" v="1108" actId="20577"/>
        <pc:sldMkLst>
          <pc:docMk/>
          <pc:sldMk cId="1557024307" sldId="290"/>
        </pc:sldMkLst>
      </pc:sldChg>
      <pc:sldChg chg="delSp modSp add mod modNotesTx">
        <pc:chgData name="Michaelsen, Børje" userId="c36523e3-11ed-4011-9a41-1983019c0634" providerId="ADAL" clId="{8274212A-1F16-4FB1-BD6C-0DFBAC44E26A}" dt="2023-09-15T12:15:03.632" v="1009"/>
        <pc:sldMkLst>
          <pc:docMk/>
          <pc:sldMk cId="559240798" sldId="1093"/>
        </pc:sldMkLst>
      </pc:sldChg>
      <pc:sldChg chg="addSp delSp modSp mod">
        <pc:chgData name="Michaelsen, Børje" userId="c36523e3-11ed-4011-9a41-1983019c0634" providerId="ADAL" clId="{8274212A-1F16-4FB1-BD6C-0DFBAC44E26A}" dt="2023-09-29T13:07:32.842" v="1348"/>
        <pc:sldMkLst>
          <pc:docMk/>
          <pc:sldMk cId="2611775227" sldId="1095"/>
        </pc:sldMkLst>
      </pc:sldChg>
      <pc:sldChg chg="addSp delSp modSp add mod">
        <pc:chgData name="Michaelsen, Børje" userId="c36523e3-11ed-4011-9a41-1983019c0634" providerId="ADAL" clId="{8274212A-1F16-4FB1-BD6C-0DFBAC44E26A}" dt="2023-10-10T11:25:34.234" v="1482" actId="13244"/>
        <pc:sldMkLst>
          <pc:docMk/>
          <pc:sldMk cId="173232726" sldId="1096"/>
        </pc:sldMkLst>
      </pc:sldChg>
    </pc:docChg>
  </pc:docChgLst>
  <pc:docChgLst>
    <pc:chgData name="Lindaas, Gunnar Ogwyn" userId="9f116345-df17-4e62-ba90-3f104129b024" providerId="ADAL" clId="{A3376A09-3754-445E-B4B1-988B614B27D2}"/>
    <pc:docChg chg="undo redo custSel modSld">
      <pc:chgData name="Lindaas, Gunnar Ogwyn" userId="9f116345-df17-4e62-ba90-3f104129b024" providerId="ADAL" clId="{A3376A09-3754-445E-B4B1-988B614B27D2}" dt="2023-09-22T05:44:01.124" v="272" actId="20577"/>
      <pc:docMkLst>
        <pc:docMk/>
      </pc:docMkLst>
      <pc:sldChg chg="modSp mod">
        <pc:chgData name="Lindaas, Gunnar Ogwyn" userId="9f116345-df17-4e62-ba90-3f104129b024" providerId="ADAL" clId="{A3376A09-3754-445E-B4B1-988B614B27D2}" dt="2023-09-22T05:44:01.124" v="272" actId="20577"/>
        <pc:sldMkLst>
          <pc:docMk/>
          <pc:sldMk cId="2044844844" sldId="273"/>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Frøystein, Oddmund" userId="f26153e0-b432-43d6-86cb-ef0c15d1b72a" providerId="ADAL" clId="{0B7B5DC8-4E80-4E1E-A832-767067197DA4}"/>
    <pc:docChg chg="addSld delSld modSld">
      <pc:chgData name="Frøystein, Oddmund" userId="f26153e0-b432-43d6-86cb-ef0c15d1b72a" providerId="ADAL" clId="{0B7B5DC8-4E80-4E1E-A832-767067197DA4}" dt="2025-08-06T12:01:25.895" v="17" actId="47"/>
      <pc:docMkLst>
        <pc:docMk/>
      </pc:docMkLst>
      <pc:sldChg chg="modSp mod modNotesTx">
        <pc:chgData name="Frøystein, Oddmund" userId="f26153e0-b432-43d6-86cb-ef0c15d1b72a" providerId="ADAL" clId="{0B7B5DC8-4E80-4E1E-A832-767067197DA4}" dt="2025-08-06T09:10:42.348" v="11" actId="20577"/>
        <pc:sldMkLst>
          <pc:docMk/>
          <pc:sldMk cId="1380386693" sldId="260"/>
        </pc:sldMkLst>
      </pc:sldChg>
      <pc:sldChg chg="del">
        <pc:chgData name="Frøystein, Oddmund" userId="f26153e0-b432-43d6-86cb-ef0c15d1b72a" providerId="ADAL" clId="{0B7B5DC8-4E80-4E1E-A832-767067197DA4}" dt="2025-08-06T12:01:13.534" v="15" actId="47"/>
        <pc:sldMkLst>
          <pc:docMk/>
          <pc:sldMk cId="1502201355" sldId="262"/>
        </pc:sldMkLst>
      </pc:sldChg>
      <pc:sldChg chg="del">
        <pc:chgData name="Frøystein, Oddmund" userId="f26153e0-b432-43d6-86cb-ef0c15d1b72a" providerId="ADAL" clId="{0B7B5DC8-4E80-4E1E-A832-767067197DA4}" dt="2025-08-06T12:00:59.523" v="13" actId="47"/>
        <pc:sldMkLst>
          <pc:docMk/>
          <pc:sldMk cId="445425979" sldId="264"/>
        </pc:sldMkLst>
      </pc:sldChg>
      <pc:sldChg chg="del">
        <pc:chgData name="Frøystein, Oddmund" userId="f26153e0-b432-43d6-86cb-ef0c15d1b72a" providerId="ADAL" clId="{0B7B5DC8-4E80-4E1E-A832-767067197DA4}" dt="2025-08-06T12:01:25.895" v="17" actId="47"/>
        <pc:sldMkLst>
          <pc:docMk/>
          <pc:sldMk cId="2441531406" sldId="267"/>
        </pc:sldMkLst>
      </pc:sldChg>
      <pc:sldChg chg="add modTransition">
        <pc:chgData name="Frøystein, Oddmund" userId="f26153e0-b432-43d6-86cb-ef0c15d1b72a" providerId="ADAL" clId="{0B7B5DC8-4E80-4E1E-A832-767067197DA4}" dt="2025-08-06T12:00:56.604" v="12"/>
        <pc:sldMkLst>
          <pc:docMk/>
          <pc:sldMk cId="3698352944" sldId="1097"/>
        </pc:sldMkLst>
      </pc:sldChg>
      <pc:sldChg chg="add modTransition">
        <pc:chgData name="Frøystein, Oddmund" userId="f26153e0-b432-43d6-86cb-ef0c15d1b72a" providerId="ADAL" clId="{0B7B5DC8-4E80-4E1E-A832-767067197DA4}" dt="2025-08-06T12:01:11.242" v="14"/>
        <pc:sldMkLst>
          <pc:docMk/>
          <pc:sldMk cId="2056652278" sldId="1098"/>
        </pc:sldMkLst>
      </pc:sldChg>
      <pc:sldChg chg="add modTransition">
        <pc:chgData name="Frøystein, Oddmund" userId="f26153e0-b432-43d6-86cb-ef0c15d1b72a" providerId="ADAL" clId="{0B7B5DC8-4E80-4E1E-A832-767067197DA4}" dt="2025-08-06T12:01:22.307" v="16"/>
        <pc:sldMkLst>
          <pc:docMk/>
          <pc:sldMk cId="1608276429" sldId="1099"/>
        </pc:sldMkLst>
      </pc:sldChg>
    </pc:docChg>
  </pc:docChgLst>
  <pc:docChgLst>
    <pc:chgData name="Michaelsen, Børje" userId="c36523e3-11ed-4011-9a41-1983019c0634" providerId="ADAL" clId="{3D167213-5F71-43D3-9BA4-53510803A459}"/>
    <pc:docChg chg="custSel modSld">
      <pc:chgData name="Michaelsen, Børje" userId="c36523e3-11ed-4011-9a41-1983019c0634" providerId="ADAL" clId="{3D167213-5F71-43D3-9BA4-53510803A459}" dt="2024-11-11T09:21:25.604" v="61" actId="20577"/>
      <pc:docMkLst>
        <pc:docMk/>
      </pc:docMkLst>
      <pc:sldChg chg="addSp delSp modSp mod">
        <pc:chgData name="Michaelsen, Børje" userId="c36523e3-11ed-4011-9a41-1983019c0634" providerId="ADAL" clId="{3D167213-5F71-43D3-9BA4-53510803A459}" dt="2024-10-29T19:50:16.726" v="15"/>
        <pc:sldMkLst>
          <pc:docMk/>
          <pc:sldMk cId="3237931907" sldId="263"/>
        </pc:sldMkLst>
      </pc:sldChg>
      <pc:sldChg chg="addSp delSp modSp mod">
        <pc:chgData name="Michaelsen, Børje" userId="c36523e3-11ed-4011-9a41-1983019c0634" providerId="ADAL" clId="{3D167213-5F71-43D3-9BA4-53510803A459}" dt="2024-10-29T19:52:16.507" v="23" actId="14100"/>
        <pc:sldMkLst>
          <pc:docMk/>
          <pc:sldMk cId="4110371661" sldId="275"/>
        </pc:sldMkLst>
      </pc:sldChg>
      <pc:sldChg chg="addSp delSp modSp mod">
        <pc:chgData name="Michaelsen, Børje" userId="c36523e3-11ed-4011-9a41-1983019c0634" providerId="ADAL" clId="{3D167213-5F71-43D3-9BA4-53510803A459}" dt="2024-10-29T19:52:54.343" v="29"/>
        <pc:sldMkLst>
          <pc:docMk/>
          <pc:sldMk cId="2721633966" sldId="277"/>
        </pc:sldMkLst>
      </pc:sldChg>
      <pc:sldChg chg="addSp delSp modSp mod">
        <pc:chgData name="Michaelsen, Børje" userId="c36523e3-11ed-4011-9a41-1983019c0634" providerId="ADAL" clId="{3D167213-5F71-43D3-9BA4-53510803A459}" dt="2024-10-29T19:51:36.891" v="19" actId="14100"/>
        <pc:sldMkLst>
          <pc:docMk/>
          <pc:sldMk cId="662108869" sldId="279"/>
        </pc:sldMkLst>
      </pc:sldChg>
      <pc:sldChg chg="addSp delSp modSp mod">
        <pc:chgData name="Michaelsen, Børje" userId="c36523e3-11ed-4011-9a41-1983019c0634" providerId="ADAL" clId="{3D167213-5F71-43D3-9BA4-53510803A459}" dt="2024-10-29T19:49:06.340" v="6" actId="1076"/>
        <pc:sldMkLst>
          <pc:docMk/>
          <pc:sldMk cId="2938880870" sldId="288"/>
        </pc:sldMkLst>
      </pc:sldChg>
      <pc:sldChg chg="addSp delSp modSp mod modNotesTx">
        <pc:chgData name="Michaelsen, Børje" userId="c36523e3-11ed-4011-9a41-1983019c0634" providerId="ADAL" clId="{3D167213-5F71-43D3-9BA4-53510803A459}" dt="2024-11-11T09:21:25.604" v="61" actId="20577"/>
        <pc:sldMkLst>
          <pc:docMk/>
          <pc:sldMk cId="1557024307" sldId="290"/>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Michaelsen, Børje" userId="c36523e3-11ed-4011-9a41-1983019c0634" providerId="ADAL" clId="{2B548058-4FA3-4613-AB2C-B6ACE099B722}"/>
    <pc:docChg chg="custSel modSld">
      <pc:chgData name="Michaelsen, Børje" userId="c36523e3-11ed-4011-9a41-1983019c0634" providerId="ADAL" clId="{2B548058-4FA3-4613-AB2C-B6ACE099B722}" dt="2024-12-16T09:39:21.355" v="5" actId="1076"/>
      <pc:docMkLst>
        <pc:docMk/>
      </pc:docMkLst>
      <pc:sldChg chg="addSp delSp modSp mod modNotesTx">
        <pc:chgData name="Michaelsen, Børje" userId="c36523e3-11ed-4011-9a41-1983019c0634" providerId="ADAL" clId="{2B548058-4FA3-4613-AB2C-B6ACE099B722}" dt="2024-12-16T09:39:21.355" v="5" actId="1076"/>
        <pc:sldMkLst>
          <pc:docMk/>
          <pc:sldMk cId="1557024307" sldId="290"/>
        </pc:sldMkLst>
      </pc:sldChg>
    </pc:docChg>
  </pc:docChgLst>
  <pc:docChgLst>
    <pc:chgData name="Lindaas, Gunnar Ogwyn" userId="9f116345-df17-4e62-ba90-3f104129b024" providerId="ADAL" clId="{63AF01EA-79AA-4EEF-A3FC-B8297EC9959B}"/>
    <pc:docChg chg="modSld">
      <pc:chgData name="Lindaas, Gunnar Ogwyn" userId="9f116345-df17-4e62-ba90-3f104129b024" providerId="ADAL" clId="{63AF01EA-79AA-4EEF-A3FC-B8297EC9959B}" dt="2022-08-16T17:13:22.378" v="124" actId="6549"/>
      <pc:docMkLst>
        <pc:docMk/>
      </pc:docMkLst>
      <pc:sldChg chg="modSp mod">
        <pc:chgData name="Lindaas, Gunnar Ogwyn" userId="9f116345-df17-4e62-ba90-3f104129b024" providerId="ADAL" clId="{63AF01EA-79AA-4EEF-A3FC-B8297EC9959B}" dt="2022-08-16T17:13:22.378" v="124" actId="6549"/>
        <pc:sldMkLst>
          <pc:docMk/>
          <pc:sldMk cId="2044844844" sldId="273"/>
        </pc:sldMkLst>
      </pc:sldChg>
    </pc:docChg>
  </pc:docChgLst>
  <pc:docChgLst>
    <pc:chgData name="Michaelsen, Børje" userId="c36523e3-11ed-4011-9a41-1983019c0634" providerId="ADAL" clId="{52BC80C3-AC1C-47E6-8758-50745BCA0F1D}"/>
    <pc:docChg chg="custSel modSld">
      <pc:chgData name="Michaelsen, Børje" userId="c36523e3-11ed-4011-9a41-1983019c0634" providerId="ADAL" clId="{52BC80C3-AC1C-47E6-8758-50745BCA0F1D}" dt="2024-09-20T08:53:18.183" v="54" actId="20577"/>
      <pc:docMkLst>
        <pc:docMk/>
      </pc:docMkLst>
      <pc:sldChg chg="modSp mod">
        <pc:chgData name="Michaelsen, Børje" userId="c36523e3-11ed-4011-9a41-1983019c0634" providerId="ADAL" clId="{52BC80C3-AC1C-47E6-8758-50745BCA0F1D}" dt="2024-09-20T08:52:27.594" v="30" actId="13238"/>
        <pc:sldMkLst>
          <pc:docMk/>
          <pc:sldMk cId="3237931907" sldId="263"/>
        </pc:sldMkLst>
      </pc:sldChg>
      <pc:sldChg chg="modSp">
        <pc:chgData name="Michaelsen, Børje" userId="c36523e3-11ed-4011-9a41-1983019c0634" providerId="ADAL" clId="{52BC80C3-AC1C-47E6-8758-50745BCA0F1D}" dt="2024-09-20T08:52:38.884" v="32" actId="962"/>
        <pc:sldMkLst>
          <pc:docMk/>
          <pc:sldMk cId="1763573476" sldId="269"/>
        </pc:sldMkLst>
      </pc:sldChg>
      <pc:sldChg chg="addSp delSp modSp mod">
        <pc:chgData name="Michaelsen, Børje" userId="c36523e3-11ed-4011-9a41-1983019c0634" providerId="ADAL" clId="{52BC80C3-AC1C-47E6-8758-50745BCA0F1D}" dt="2024-09-13T06:34:18.536" v="29" actId="962"/>
        <pc:sldMkLst>
          <pc:docMk/>
          <pc:sldMk cId="340623003" sldId="274"/>
        </pc:sldMkLst>
      </pc:sldChg>
      <pc:sldChg chg="modSp mod">
        <pc:chgData name="Michaelsen, Børje" userId="c36523e3-11ed-4011-9a41-1983019c0634" providerId="ADAL" clId="{52BC80C3-AC1C-47E6-8758-50745BCA0F1D}" dt="2024-09-20T08:53:07.787" v="38" actId="962"/>
        <pc:sldMkLst>
          <pc:docMk/>
          <pc:sldMk cId="559240798" sldId="1093"/>
        </pc:sldMkLst>
      </pc:sldChg>
      <pc:sldChg chg="modNotesTx">
        <pc:chgData name="Michaelsen, Børje" userId="c36523e3-11ed-4011-9a41-1983019c0634" providerId="ADAL" clId="{52BC80C3-AC1C-47E6-8758-50745BCA0F1D}" dt="2024-09-20T08:53:18.183" v="54" actId="20577"/>
        <pc:sldMkLst>
          <pc:docMk/>
          <pc:sldMk cId="2611775227" sldId="1095"/>
        </pc:sldMkLst>
      </pc:sldChg>
    </pc:docChg>
  </pc:docChgLst>
  <pc:docChgLst>
    <pc:chgData name="Michaelsen, Børje" userId="S::borje.michaelsen@agderfk.no::c36523e3-11ed-4011-9a41-1983019c0634" providerId="AD" clId="Web-{26CD00C6-3F77-E32A-4E3C-EDF251CDA905}"/>
    <pc:docChg chg="modSld">
      <pc:chgData name="Michaelsen, Børje" userId="S::borje.michaelsen@agderfk.no::c36523e3-11ed-4011-9a41-1983019c0634" providerId="AD" clId="Web-{26CD00C6-3F77-E32A-4E3C-EDF251CDA905}" dt="2024-08-13T13:28:17" v="45"/>
      <pc:docMkLst>
        <pc:docMk/>
      </pc:docMkLst>
      <pc:sldChg chg="addSp delSp modSp modNotes">
        <pc:chgData name="Michaelsen, Børje" userId="S::borje.michaelsen@agderfk.no::c36523e3-11ed-4011-9a41-1983019c0634" providerId="AD" clId="Web-{26CD00C6-3F77-E32A-4E3C-EDF251CDA905}" dt="2024-08-13T13:28:17" v="45"/>
        <pc:sldMkLst>
          <pc:docMk/>
          <pc:sldMk cId="340623003" sldId="274"/>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11</c:v>
                </c:pt>
                <c:pt idx="1">
                  <c:v>16</c:v>
                </c:pt>
                <c:pt idx="2">
                  <c:v>9</c:v>
                </c:pt>
                <c:pt idx="3">
                  <c:v>10</c:v>
                </c:pt>
                <c:pt idx="4">
                  <c:v>3</c:v>
                </c:pt>
                <c:pt idx="5">
                  <c:v>7</c:v>
                </c:pt>
              </c:numCache>
            </c:numRef>
          </c:val>
          <c:extLst>
            <c:ext xmlns:c16="http://schemas.microsoft.com/office/drawing/2014/chart" uri="{C3380CC4-5D6E-409C-BE32-E72D297353CC}">
              <c16:uniqueId val="{00000000-029E-4444-A434-7DBFB1F90238}"/>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029E-4444-A434-7DBFB1F90238}"/>
                </c:ext>
              </c:extLst>
            </c:dLbl>
            <c:dLbl>
              <c:idx val="4"/>
              <c:delete val="1"/>
              <c:extLst>
                <c:ext xmlns:c15="http://schemas.microsoft.com/office/drawing/2012/chart" uri="{CE6537A1-D6FC-4f65-9D91-7224C49458BB}"/>
                <c:ext xmlns:c16="http://schemas.microsoft.com/office/drawing/2014/chart" uri="{C3380CC4-5D6E-409C-BE32-E72D297353CC}">
                  <c16:uniqueId val="{0000000E-029E-4444-A434-7DBFB1F90238}"/>
                </c:ext>
              </c:extLst>
            </c:dLbl>
            <c:dLbl>
              <c:idx val="5"/>
              <c:delete val="1"/>
              <c:extLst>
                <c:ext xmlns:c15="http://schemas.microsoft.com/office/drawing/2012/chart" uri="{CE6537A1-D6FC-4f65-9D91-7224C49458BB}"/>
                <c:ext xmlns:c16="http://schemas.microsoft.com/office/drawing/2014/chart" uri="{C3380CC4-5D6E-409C-BE32-E72D297353CC}">
                  <c16:uniqueId val="{0000000C-029E-4444-A434-7DBFB1F90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2</c:v>
                </c:pt>
                <c:pt idx="1">
                  <c:v>5</c:v>
                </c:pt>
                <c:pt idx="2">
                  <c:v>0</c:v>
                </c:pt>
                <c:pt idx="3">
                  <c:v>6</c:v>
                </c:pt>
                <c:pt idx="4">
                  <c:v>0</c:v>
                </c:pt>
                <c:pt idx="5">
                  <c:v>0</c:v>
                </c:pt>
              </c:numCache>
            </c:numRef>
          </c:val>
          <c:extLst>
            <c:ext xmlns:c16="http://schemas.microsoft.com/office/drawing/2014/chart" uri="{C3380CC4-5D6E-409C-BE32-E72D297353CC}">
              <c16:uniqueId val="{00000001-029E-4444-A434-7DBFB1F90238}"/>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029E-4444-A434-7DBFB1F90238}"/>
                </c:ext>
              </c:extLst>
            </c:dLbl>
            <c:dLbl>
              <c:idx val="1"/>
              <c:delete val="1"/>
              <c:extLst>
                <c:ext xmlns:c15="http://schemas.microsoft.com/office/drawing/2012/chart" uri="{CE6537A1-D6FC-4f65-9D91-7224C49458BB}"/>
                <c:ext xmlns:c16="http://schemas.microsoft.com/office/drawing/2014/chart" uri="{C3380CC4-5D6E-409C-BE32-E72D297353CC}">
                  <c16:uniqueId val="{00000007-029E-4444-A434-7DBFB1F90238}"/>
                </c:ext>
              </c:extLst>
            </c:dLbl>
            <c:dLbl>
              <c:idx val="3"/>
              <c:delete val="1"/>
              <c:extLst>
                <c:ext xmlns:c15="http://schemas.microsoft.com/office/drawing/2012/chart" uri="{CE6537A1-D6FC-4f65-9D91-7224C49458BB}"/>
                <c:ext xmlns:c16="http://schemas.microsoft.com/office/drawing/2014/chart" uri="{C3380CC4-5D6E-409C-BE32-E72D297353CC}">
                  <c16:uniqueId val="{0000000A-029E-4444-A434-7DBFB1F90238}"/>
                </c:ext>
              </c:extLst>
            </c:dLbl>
            <c:dLbl>
              <c:idx val="4"/>
              <c:delete val="1"/>
              <c:extLst>
                <c:ext xmlns:c15="http://schemas.microsoft.com/office/drawing/2012/chart" uri="{CE6537A1-D6FC-4f65-9D91-7224C49458BB}"/>
                <c:ext xmlns:c16="http://schemas.microsoft.com/office/drawing/2014/chart" uri="{C3380CC4-5D6E-409C-BE32-E72D297353CC}">
                  <c16:uniqueId val="{0000000D-029E-4444-A434-7DBFB1F90238}"/>
                </c:ext>
              </c:extLst>
            </c:dLbl>
            <c:dLbl>
              <c:idx val="5"/>
              <c:delete val="1"/>
              <c:extLst>
                <c:ext xmlns:c15="http://schemas.microsoft.com/office/drawing/2012/chart" uri="{CE6537A1-D6FC-4f65-9D91-7224C49458BB}"/>
                <c:ext xmlns:c16="http://schemas.microsoft.com/office/drawing/2014/chart" uri="{C3380CC4-5D6E-409C-BE32-E72D297353CC}">
                  <c16:uniqueId val="{0000000B-029E-4444-A434-7DBFB1F90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0</c:v>
                </c:pt>
                <c:pt idx="2">
                  <c:v>11</c:v>
                </c:pt>
                <c:pt idx="3">
                  <c:v>0</c:v>
                </c:pt>
                <c:pt idx="4">
                  <c:v>0</c:v>
                </c:pt>
                <c:pt idx="5">
                  <c:v>0</c:v>
                </c:pt>
              </c:numCache>
            </c:numRef>
          </c:val>
          <c:extLst>
            <c:ext xmlns:c16="http://schemas.microsoft.com/office/drawing/2014/chart" uri="{C3380CC4-5D6E-409C-BE32-E72D297353CC}">
              <c16:uniqueId val="{00000002-029E-4444-A434-7DBFB1F90238}"/>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9E-4444-A434-7DBFB1F902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5</c:v>
                </c:pt>
                <c:pt idx="3">
                  <c:v>0</c:v>
                </c:pt>
                <c:pt idx="4">
                  <c:v>0</c:v>
                </c:pt>
                <c:pt idx="5">
                  <c:v>1</c:v>
                </c:pt>
              </c:numCache>
            </c:numRef>
          </c:val>
          <c:extLst>
            <c:ext xmlns:c16="http://schemas.microsoft.com/office/drawing/2014/chart" uri="{C3380CC4-5D6E-409C-BE32-E72D297353CC}">
              <c16:uniqueId val="{00000005-029E-4444-A434-7DBFB1F90238}"/>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6DD7-488E-A63E-1BA55EDA4195}"/>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6DD7-488E-A63E-1BA55EDA4195}"/>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4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76</c:v>
                </c:pt>
                <c:pt idx="1">
                  <c:v>80.099999999999994</c:v>
                </c:pt>
                <c:pt idx="2">
                  <c:v>55</c:v>
                </c:pt>
                <c:pt idx="3">
                  <c:v>64.400000000000006</c:v>
                </c:pt>
              </c:numCache>
            </c:numRef>
          </c:val>
          <c:extLst>
            <c:ext xmlns:c16="http://schemas.microsoft.com/office/drawing/2014/chart" uri="{C3380CC4-5D6E-409C-BE32-E72D297353CC}">
              <c16:uniqueId val="{00000000-1E4D-4DC4-9518-D983791F5C73}"/>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75.900000000000006</c:v>
                </c:pt>
                <c:pt idx="1">
                  <c:v>82.3</c:v>
                </c:pt>
                <c:pt idx="2">
                  <c:v>49.7</c:v>
                </c:pt>
                <c:pt idx="3">
                  <c:v>63</c:v>
                </c:pt>
              </c:numCache>
            </c:numRef>
          </c:val>
          <c:extLst>
            <c:ext xmlns:c16="http://schemas.microsoft.com/office/drawing/2014/chart" uri="{C3380CC4-5D6E-409C-BE32-E72D297353CC}">
              <c16:uniqueId val="{00000001-1E4D-4DC4-9518-D983791F5C73}"/>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75.400000000000006</c:v>
                </c:pt>
                <c:pt idx="1">
                  <c:v>82.5</c:v>
                </c:pt>
                <c:pt idx="2">
                  <c:v>37.5</c:v>
                </c:pt>
                <c:pt idx="3">
                  <c:v>43.9</c:v>
                </c:pt>
              </c:numCache>
            </c:numRef>
          </c:val>
          <c:extLst>
            <c:ext xmlns:c16="http://schemas.microsoft.com/office/drawing/2014/chart" uri="{C3380CC4-5D6E-409C-BE32-E72D297353CC}">
              <c16:uniqueId val="{00000002-1E4D-4DC4-9518-D983791F5C73}"/>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74.400000000000006</c:v>
                </c:pt>
                <c:pt idx="1">
                  <c:v>83.1</c:v>
                </c:pt>
                <c:pt idx="2">
                  <c:v>48.5</c:v>
                </c:pt>
                <c:pt idx="3">
                  <c:v>47.7</c:v>
                </c:pt>
              </c:numCache>
            </c:numRef>
          </c:val>
          <c:extLst>
            <c:ext xmlns:c16="http://schemas.microsoft.com/office/drawing/2014/chart" uri="{C3380CC4-5D6E-409C-BE32-E72D297353CC}">
              <c16:uniqueId val="{00000003-1E4D-4DC4-9518-D983791F5C73}"/>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5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0"/>
        <c:spPr>
          <a:solidFill>
            <a:schemeClr val="accent3"/>
          </a:solidFill>
          <a:ln>
            <a:noFill/>
          </a:ln>
          <a:effectLst/>
        </c:spPr>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spPr>
          <a:solidFill>
            <a:schemeClr val="accent3"/>
          </a:solidFill>
          <a:ln>
            <a:noFill/>
          </a:ln>
          <a:effectLst/>
        </c:spPr>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spPr>
          <a:solidFill>
            <a:schemeClr val="accent3"/>
          </a:solidFill>
          <a:ln>
            <a:noFill/>
          </a:ln>
          <a:effectLst/>
        </c:spPr>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spPr>
          <a:solidFill>
            <a:schemeClr val="accent3"/>
          </a:solidFill>
          <a:ln>
            <a:noFill/>
          </a:ln>
          <a:effectLst/>
        </c:spPr>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spPr>
          <a:solidFill>
            <a:schemeClr val="accent3"/>
          </a:solidFill>
          <a:ln>
            <a:noFill/>
          </a:ln>
          <a:effectLst/>
        </c:spPr>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spPr>
          <a:solidFill>
            <a:schemeClr val="accent3"/>
          </a:solidFill>
          <a:ln>
            <a:noFill/>
          </a:ln>
          <a:effectLst/>
        </c:spPr>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spPr>
          <a:solidFill>
            <a:schemeClr val="accent3"/>
          </a:solidFill>
          <a:ln>
            <a:noFill/>
          </a:ln>
          <a:effectLst/>
        </c:spPr>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267F-4E4C-8D3D-DFF98E68164A}"/>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267F-4E4C-8D3D-DFF98E68164A}"/>
            </c:ext>
          </c:extLst>
        </c:ser>
        <c:ser>
          <c:idx val="2"/>
          <c:order val="2"/>
          <c:tx>
            <c:strRef>
              <c:f>Pivot_BRUK_DENNE!$D$3:$D$4</c:f>
              <c:strCache>
                <c:ptCount val="1"/>
                <c:pt idx="0">
                  <c:v>Kvinesdal</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267F-4E4C-8D3D-DFF98E68164A}"/>
              </c:ext>
            </c:extLst>
          </c:dPt>
          <c:dPt>
            <c:idx val="1"/>
            <c:invertIfNegative val="0"/>
            <c:bubble3D val="0"/>
            <c:extLst>
              <c:ext xmlns:c16="http://schemas.microsoft.com/office/drawing/2014/chart" uri="{C3380CC4-5D6E-409C-BE32-E72D297353CC}">
                <c16:uniqueId val="{00000003-267F-4E4C-8D3D-DFF98E68164A}"/>
              </c:ext>
            </c:extLst>
          </c:dPt>
          <c:dPt>
            <c:idx val="2"/>
            <c:invertIfNegative val="0"/>
            <c:bubble3D val="0"/>
            <c:extLst>
              <c:ext xmlns:c16="http://schemas.microsoft.com/office/drawing/2014/chart" uri="{C3380CC4-5D6E-409C-BE32-E72D297353CC}">
                <c16:uniqueId val="{00000004-267F-4E4C-8D3D-DFF98E68164A}"/>
              </c:ext>
            </c:extLst>
          </c:dPt>
          <c:dPt>
            <c:idx val="3"/>
            <c:invertIfNegative val="0"/>
            <c:bubble3D val="0"/>
            <c:extLst>
              <c:ext xmlns:c16="http://schemas.microsoft.com/office/drawing/2014/chart" uri="{C3380CC4-5D6E-409C-BE32-E72D297353CC}">
                <c16:uniqueId val="{00000005-267F-4E4C-8D3D-DFF98E68164A}"/>
              </c:ext>
            </c:extLst>
          </c:dPt>
          <c:dPt>
            <c:idx val="4"/>
            <c:invertIfNegative val="0"/>
            <c:bubble3D val="0"/>
            <c:extLst>
              <c:ext xmlns:c16="http://schemas.microsoft.com/office/drawing/2014/chart" uri="{C3380CC4-5D6E-409C-BE32-E72D297353CC}">
                <c16:uniqueId val="{00000006-267F-4E4C-8D3D-DFF98E68164A}"/>
              </c:ext>
            </c:extLst>
          </c:dPt>
          <c:dPt>
            <c:idx val="5"/>
            <c:invertIfNegative val="0"/>
            <c:bubble3D val="0"/>
            <c:extLst>
              <c:ext xmlns:c16="http://schemas.microsoft.com/office/drawing/2014/chart" uri="{C3380CC4-5D6E-409C-BE32-E72D297353CC}">
                <c16:uniqueId val="{00000007-267F-4E4C-8D3D-DFF98E68164A}"/>
              </c:ext>
            </c:extLst>
          </c:dPt>
          <c:dPt>
            <c:idx val="6"/>
            <c:invertIfNegative val="0"/>
            <c:bubble3D val="0"/>
            <c:extLst>
              <c:ext xmlns:c16="http://schemas.microsoft.com/office/drawing/2014/chart" uri="{C3380CC4-5D6E-409C-BE32-E72D297353CC}">
                <c16:uniqueId val="{00000008-267F-4E4C-8D3D-DFF98E68164A}"/>
              </c:ext>
            </c:extLst>
          </c:dPt>
          <c:dPt>
            <c:idx val="7"/>
            <c:invertIfNegative val="0"/>
            <c:bubble3D val="0"/>
            <c:extLst>
              <c:ext xmlns:c16="http://schemas.microsoft.com/office/drawing/2014/chart" uri="{C3380CC4-5D6E-409C-BE32-E72D297353CC}">
                <c16:uniqueId val="{00000009-267F-4E4C-8D3D-DFF98E68164A}"/>
              </c:ext>
            </c:extLst>
          </c:dPt>
          <c:dPt>
            <c:idx val="8"/>
            <c:invertIfNegative val="0"/>
            <c:bubble3D val="0"/>
            <c:extLst>
              <c:ext xmlns:c16="http://schemas.microsoft.com/office/drawing/2014/chart" uri="{C3380CC4-5D6E-409C-BE32-E72D297353CC}">
                <c16:uniqueId val="{0000000A-267F-4E4C-8D3D-DFF98E68164A}"/>
              </c:ext>
            </c:extLst>
          </c:dPt>
          <c:dPt>
            <c:idx val="9"/>
            <c:invertIfNegative val="0"/>
            <c:bubble3D val="0"/>
            <c:extLst>
              <c:ext xmlns:c16="http://schemas.microsoft.com/office/drawing/2014/chart" uri="{C3380CC4-5D6E-409C-BE32-E72D297353CC}">
                <c16:uniqueId val="{0000000B-267F-4E4C-8D3D-DFF98E68164A}"/>
              </c:ext>
            </c:extLst>
          </c:dPt>
          <c:dPt>
            <c:idx val="10"/>
            <c:invertIfNegative val="0"/>
            <c:bubble3D val="0"/>
            <c:extLst>
              <c:ext xmlns:c16="http://schemas.microsoft.com/office/drawing/2014/chart" uri="{C3380CC4-5D6E-409C-BE32-E72D297353CC}">
                <c16:uniqueId val="{0000000C-267F-4E4C-8D3D-DFF98E68164A}"/>
              </c:ext>
            </c:extLst>
          </c:dPt>
          <c:dLbls>
            <c:dLbl>
              <c:idx val="0"/>
              <c:layout>
                <c:manualLayout>
                  <c:x val="7.9782990266475187E-3"/>
                  <c:y val="-3.00842287339448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7F-4E4C-8D3D-DFF98E68164A}"/>
                </c:ext>
              </c:extLst>
            </c:dLbl>
            <c:dLbl>
              <c:idx val="1"/>
              <c:layout>
                <c:manualLayout>
                  <c:x val="1.27652784426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7F-4E4C-8D3D-DFF98E68164A}"/>
                </c:ext>
              </c:extLst>
            </c:dLbl>
            <c:dLbl>
              <c:idx val="2"/>
              <c:layout>
                <c:manualLayout>
                  <c:x val="1.4360938247965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7F-4E4C-8D3D-DFF98E68164A}"/>
                </c:ext>
              </c:extLst>
            </c:dLbl>
            <c:dLbl>
              <c:idx val="3"/>
              <c:layout>
                <c:manualLayout>
                  <c:x val="1.4360938247965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7F-4E4C-8D3D-DFF98E68164A}"/>
                </c:ext>
              </c:extLst>
            </c:dLbl>
            <c:dLbl>
              <c:idx val="4"/>
              <c:layout>
                <c:manualLayout>
                  <c:x val="1.116961863730652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7F-4E4C-8D3D-DFF98E68164A}"/>
                </c:ext>
              </c:extLst>
            </c:dLbl>
            <c:dLbl>
              <c:idx val="5"/>
              <c:layout>
                <c:manualLayout>
                  <c:x val="1.2765278442636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7F-4E4C-8D3D-DFF98E68164A}"/>
                </c:ext>
              </c:extLst>
            </c:dLbl>
            <c:dLbl>
              <c:idx val="6"/>
              <c:layout>
                <c:manualLayout>
                  <c:x val="1.436093824796553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7F-4E4C-8D3D-DFF98E68164A}"/>
                </c:ext>
              </c:extLst>
            </c:dLbl>
            <c:dLbl>
              <c:idx val="7"/>
              <c:layout>
                <c:manualLayout>
                  <c:x val="1.59565980532949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7F-4E4C-8D3D-DFF98E68164A}"/>
                </c:ext>
              </c:extLst>
            </c:dLbl>
            <c:dLbl>
              <c:idx val="8"/>
              <c:layout>
                <c:manualLayout>
                  <c:x val="1.431005032859088E-2"/>
                  <c:y val="1.1741713408881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7F-4E4C-8D3D-DFF98E68164A}"/>
                </c:ext>
              </c:extLst>
            </c:dLbl>
            <c:dLbl>
              <c:idx val="9"/>
              <c:layout>
                <c:manualLayout>
                  <c:x val="1.7586183077423833E-2"/>
                  <c:y val="5.43303583301816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67F-4E4C-8D3D-DFF98E68164A}"/>
                </c:ext>
              </c:extLst>
            </c:dLbl>
            <c:dLbl>
              <c:idx val="10"/>
              <c:layout>
                <c:manualLayout>
                  <c:x val="1.1288252446465122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67F-4E4C-8D3D-DFF98E68164A}"/>
                </c:ext>
              </c:extLst>
            </c:dLbl>
            <c:dLbl>
              <c:idx val="11"/>
              <c:layout>
                <c:manualLayout>
                  <c:x val="1.4513467431169359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67F-4E4C-8D3D-DFF98E6816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8.3000000000000004E-2</c:v>
                </c:pt>
                <c:pt idx="1">
                  <c:v>8.5000000000000006E-2</c:v>
                </c:pt>
                <c:pt idx="2">
                  <c:v>8.5999999999999993E-2</c:v>
                </c:pt>
                <c:pt idx="3">
                  <c:v>8.900000000000001E-2</c:v>
                </c:pt>
                <c:pt idx="4">
                  <c:v>0.09</c:v>
                </c:pt>
                <c:pt idx="5">
                  <c:v>9.3000000000000013E-2</c:v>
                </c:pt>
                <c:pt idx="6">
                  <c:v>9.4E-2</c:v>
                </c:pt>
                <c:pt idx="7">
                  <c:v>0.1</c:v>
                </c:pt>
                <c:pt idx="8">
                  <c:v>0.10300000000000001</c:v>
                </c:pt>
                <c:pt idx="9">
                  <c:v>9.5000000000000001E-2</c:v>
                </c:pt>
                <c:pt idx="10">
                  <c:v>9.0999999999999998E-2</c:v>
                </c:pt>
                <c:pt idx="11">
                  <c:v>0.09</c:v>
                </c:pt>
              </c:numCache>
            </c:numRef>
          </c:val>
          <c:extLst>
            <c:ext xmlns:c16="http://schemas.microsoft.com/office/drawing/2014/chart" uri="{C3380CC4-5D6E-409C-BE32-E72D297353CC}">
              <c16:uniqueId val="{0000000D-267F-4E4C-8D3D-DFF98E68164A}"/>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2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53</c:v>
                </c:pt>
                <c:pt idx="1">
                  <c:v>70</c:v>
                </c:pt>
                <c:pt idx="2">
                  <c:v>55</c:v>
                </c:pt>
                <c:pt idx="3">
                  <c:v>45</c:v>
                </c:pt>
                <c:pt idx="4">
                  <c:v>56</c:v>
                </c:pt>
                <c:pt idx="5">
                  <c:v>60</c:v>
                </c:pt>
                <c:pt idx="6">
                  <c:v>74</c:v>
                </c:pt>
                <c:pt idx="7">
                  <c:v>70</c:v>
                </c:pt>
                <c:pt idx="8">
                  <c:v>79</c:v>
                </c:pt>
                <c:pt idx="9">
                  <c:v>83</c:v>
                </c:pt>
                <c:pt idx="10">
                  <c:v>82</c:v>
                </c:pt>
                <c:pt idx="11">
                  <c:v>77</c:v>
                </c:pt>
                <c:pt idx="12">
                  <c:v>81</c:v>
                </c:pt>
                <c:pt idx="13">
                  <c:v>76</c:v>
                </c:pt>
                <c:pt idx="14">
                  <c:v>75</c:v>
                </c:pt>
                <c:pt idx="15">
                  <c:v>79</c:v>
                </c:pt>
                <c:pt idx="16">
                  <c:v>79</c:v>
                </c:pt>
                <c:pt idx="17">
                  <c:v>91.7</c:v>
                </c:pt>
                <c:pt idx="19">
                  <c:v>81</c:v>
                </c:pt>
                <c:pt idx="20">
                  <c:v>85</c:v>
                </c:pt>
                <c:pt idx="21">
                  <c:v>77</c:v>
                </c:pt>
                <c:pt idx="22">
                  <c:v>88</c:v>
                </c:pt>
              </c:numCache>
            </c:numRef>
          </c:val>
          <c:extLst>
            <c:ext xmlns:c16="http://schemas.microsoft.com/office/drawing/2014/chart" uri="{C3380CC4-5D6E-409C-BE32-E72D297353CC}">
              <c16:uniqueId val="{00000000-D7BF-487F-8FB8-7A691D51883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6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2.2000000000000002</c:v>
                </c:pt>
                <c:pt idx="1">
                  <c:v>1.2</c:v>
                </c:pt>
                <c:pt idx="2">
                  <c:v>1.8</c:v>
                </c:pt>
                <c:pt idx="3">
                  <c:v>2.5</c:v>
                </c:pt>
                <c:pt idx="4">
                  <c:v>0.9</c:v>
                </c:pt>
                <c:pt idx="5">
                  <c:v>1.425531914893617</c:v>
                </c:pt>
                <c:pt idx="6">
                  <c:v>0.8</c:v>
                </c:pt>
                <c:pt idx="7">
                  <c:v>1.1162790697674418</c:v>
                </c:pt>
                <c:pt idx="8">
                  <c:v>1.2758620689655173</c:v>
                </c:pt>
                <c:pt idx="9">
                  <c:v>0.61904761904761907</c:v>
                </c:pt>
                <c:pt idx="10">
                  <c:v>0.8</c:v>
                </c:pt>
                <c:pt idx="11">
                  <c:v>0.9</c:v>
                </c:pt>
                <c:pt idx="13">
                  <c:v>0.3</c:v>
                </c:pt>
                <c:pt idx="14">
                  <c:v>0.8</c:v>
                </c:pt>
                <c:pt idx="15">
                  <c:v>0.8</c:v>
                </c:pt>
                <c:pt idx="17">
                  <c:v>0.6</c:v>
                </c:pt>
                <c:pt idx="19">
                  <c:v>0.6</c:v>
                </c:pt>
                <c:pt idx="20">
                  <c:v>0.8</c:v>
                </c:pt>
                <c:pt idx="21">
                  <c:v>1</c:v>
                </c:pt>
                <c:pt idx="22">
                  <c:v>0.3</c:v>
                </c:pt>
              </c:numCache>
            </c:numRef>
          </c:val>
          <c:extLst>
            <c:ext xmlns:c16="http://schemas.microsoft.com/office/drawing/2014/chart" uri="{C3380CC4-5D6E-409C-BE32-E72D297353CC}">
              <c16:uniqueId val="{00000000-D09C-4C51-BC51-98D72BEFF168}"/>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30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68</c:v>
                </c:pt>
                <c:pt idx="1">
                  <c:v>78</c:v>
                </c:pt>
                <c:pt idx="2">
                  <c:v>61</c:v>
                </c:pt>
                <c:pt idx="3">
                  <c:v>73</c:v>
                </c:pt>
                <c:pt idx="4">
                  <c:v>73</c:v>
                </c:pt>
                <c:pt idx="5">
                  <c:v>75</c:v>
                </c:pt>
                <c:pt idx="6">
                  <c:v>81</c:v>
                </c:pt>
                <c:pt idx="7">
                  <c:v>67</c:v>
                </c:pt>
                <c:pt idx="8">
                  <c:v>81</c:v>
                </c:pt>
                <c:pt idx="9">
                  <c:v>62</c:v>
                </c:pt>
                <c:pt idx="10">
                  <c:v>65</c:v>
                </c:pt>
                <c:pt idx="11">
                  <c:v>72</c:v>
                </c:pt>
                <c:pt idx="12">
                  <c:v>74</c:v>
                </c:pt>
                <c:pt idx="13">
                  <c:v>82</c:v>
                </c:pt>
                <c:pt idx="14">
                  <c:v>84</c:v>
                </c:pt>
                <c:pt idx="15">
                  <c:v>70</c:v>
                </c:pt>
                <c:pt idx="16">
                  <c:v>95</c:v>
                </c:pt>
                <c:pt idx="17">
                  <c:v>70</c:v>
                </c:pt>
                <c:pt idx="18">
                  <c:v>63</c:v>
                </c:pt>
                <c:pt idx="19">
                  <c:v>77</c:v>
                </c:pt>
                <c:pt idx="20">
                  <c:v>76</c:v>
                </c:pt>
                <c:pt idx="21">
                  <c:v>59</c:v>
                </c:pt>
                <c:pt idx="22">
                  <c:v>73</c:v>
                </c:pt>
              </c:numCache>
            </c:numRef>
          </c:val>
          <c:smooth val="0"/>
          <c:extLst>
            <c:ext xmlns:c16="http://schemas.microsoft.com/office/drawing/2014/chart" uri="{C3380CC4-5D6E-409C-BE32-E72D297353CC}">
              <c16:uniqueId val="{00000000-F615-4282-A7A4-4F2E046F9C8E}"/>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60"/>
  </c:pivotSource>
  <c:chart>
    <c:title>
      <c:tx>
        <c:strRef>
          <c:f>Pivot_2025!$B$1</c:f>
          <c:strCache>
            <c:ptCount val="1"/>
            <c:pt idx="0">
              <c:v>Kvinesdal</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205809.49327233285</c:v>
                </c:pt>
                <c:pt idx="1">
                  <c:v>258963.06161084902</c:v>
                </c:pt>
                <c:pt idx="2">
                  <c:v>257966.91697922396</c:v>
                </c:pt>
                <c:pt idx="3">
                  <c:v>260223.42741738417</c:v>
                </c:pt>
                <c:pt idx="4">
                  <c:v>266303.28884046822</c:v>
                </c:pt>
                <c:pt idx="5">
                  <c:v>261862.90060341056</c:v>
                </c:pt>
                <c:pt idx="6">
                  <c:v>247098.70861482367</c:v>
                </c:pt>
                <c:pt idx="7">
                  <c:v>243849.90545019205</c:v>
                </c:pt>
                <c:pt idx="8">
                  <c:v>274309.26236452762</c:v>
                </c:pt>
                <c:pt idx="9">
                  <c:v>271220.35642474913</c:v>
                </c:pt>
                <c:pt idx="10">
                  <c:v>277465.05081214587</c:v>
                </c:pt>
                <c:pt idx="11">
                  <c:v>257273.99074625541</c:v>
                </c:pt>
              </c:numCache>
            </c:numRef>
          </c:val>
          <c:smooth val="0"/>
          <c:extLst>
            <c:ext xmlns:c16="http://schemas.microsoft.com/office/drawing/2014/chart" uri="{C3380CC4-5D6E-409C-BE32-E72D297353CC}">
              <c16:uniqueId val="{00000000-2D87-4514-A7C9-FE69FCD91302}"/>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261862.90060341056</c:v>
                </c:pt>
                <c:pt idx="6" formatCode="0">
                  <c:v>246261.63271126055</c:v>
                </c:pt>
                <c:pt idx="7" formatCode="0">
                  <c:v>231589.85715758908</c:v>
                </c:pt>
                <c:pt idx="8" formatCode="0">
                  <c:v>217792.19664785423</c:v>
                </c:pt>
                <c:pt idx="9" formatCode="0">
                  <c:v>204816.57315596836</c:v>
                </c:pt>
                <c:pt idx="10" formatCode="0">
                  <c:v>192614.01136048208</c:v>
                </c:pt>
                <c:pt idx="11" formatCode="0">
                  <c:v>181138.45379164728</c:v>
                </c:pt>
                <c:pt idx="12" formatCode="0">
                  <c:v>170346.58699164851</c:v>
                </c:pt>
                <c:pt idx="13" formatCode="0">
                  <c:v>160197.67803186006</c:v>
                </c:pt>
                <c:pt idx="14" formatCode="0">
                  <c:v>150653.42077007791</c:v>
                </c:pt>
                <c:pt idx="15" formatCode="0">
                  <c:v>141677.79126743821</c:v>
                </c:pt>
                <c:pt idx="16" formatCode="0">
                  <c:v>133236.91181930678</c:v>
                </c:pt>
                <c:pt idx="17" formatCode="0">
                  <c:v>125298.92308693612</c:v>
                </c:pt>
                <c:pt idx="18" formatCode="0">
                  <c:v>117833.86384726263</c:v>
                </c:pt>
              </c:numCache>
            </c:numRef>
          </c:val>
          <c:smooth val="0"/>
          <c:extLst>
            <c:ext xmlns:c16="http://schemas.microsoft.com/office/drawing/2014/chart" uri="{C3380CC4-5D6E-409C-BE32-E72D297353CC}">
              <c16:uniqueId val="{00000001-2D87-4514-A7C9-FE69FCD91302}"/>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78"/>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Kvinesdal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4</c:v>
                </c:pt>
                <c:pt idx="2">
                  <c:v>1</c:v>
                </c:pt>
                <c:pt idx="3">
                  <c:v>81</c:v>
                </c:pt>
                <c:pt idx="4">
                  <c:v>6</c:v>
                </c:pt>
                <c:pt idx="5">
                  <c:v>4</c:v>
                </c:pt>
              </c:numCache>
            </c:numRef>
          </c:val>
          <c:extLst>
            <c:ext xmlns:c16="http://schemas.microsoft.com/office/drawing/2014/chart" uri="{C3380CC4-5D6E-409C-BE32-E72D297353CC}">
              <c16:uniqueId val="{00000000-AF4D-40C9-96BA-A1E80CF645BC}"/>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AF4D-40C9-96BA-A1E80CF645BC}"/>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5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52</c:v>
                </c:pt>
                <c:pt idx="1">
                  <c:v>37</c:v>
                </c:pt>
                <c:pt idx="2">
                  <c:v>26</c:v>
                </c:pt>
                <c:pt idx="3">
                  <c:v>25</c:v>
                </c:pt>
                <c:pt idx="4">
                  <c:v>25</c:v>
                </c:pt>
                <c:pt idx="5">
                  <c:v>30</c:v>
                </c:pt>
              </c:numCache>
            </c:numRef>
          </c:val>
          <c:extLst>
            <c:ext xmlns:c16="http://schemas.microsoft.com/office/drawing/2014/chart" uri="{C3380CC4-5D6E-409C-BE32-E72D297353CC}">
              <c16:uniqueId val="{00000000-DADD-4A15-A1BA-FE39A5A412B7}"/>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797</c:v>
                </c:pt>
                <c:pt idx="1">
                  <c:v>821</c:v>
                </c:pt>
                <c:pt idx="2">
                  <c:v>832</c:v>
                </c:pt>
                <c:pt idx="3">
                  <c:v>834</c:v>
                </c:pt>
                <c:pt idx="4">
                  <c:v>867</c:v>
                </c:pt>
                <c:pt idx="5">
                  <c:v>904</c:v>
                </c:pt>
              </c:numCache>
            </c:numRef>
          </c:val>
          <c:extLst>
            <c:ext xmlns:c16="http://schemas.microsoft.com/office/drawing/2014/chart" uri="{C3380CC4-5D6E-409C-BE32-E72D297353CC}">
              <c16:uniqueId val="{00000001-DADD-4A15-A1BA-FE39A5A412B7}"/>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40</c:v>
                </c:pt>
                <c:pt idx="1">
                  <c:v>35</c:v>
                </c:pt>
                <c:pt idx="2">
                  <c:v>58</c:v>
                </c:pt>
                <c:pt idx="3">
                  <c:v>70</c:v>
                </c:pt>
                <c:pt idx="4">
                  <c:v>67</c:v>
                </c:pt>
                <c:pt idx="5">
                  <c:v>73</c:v>
                </c:pt>
              </c:numCache>
            </c:numRef>
          </c:val>
          <c:extLst>
            <c:ext xmlns:c16="http://schemas.microsoft.com/office/drawing/2014/chart" uri="{C3380CC4-5D6E-409C-BE32-E72D297353CC}">
              <c16:uniqueId val="{00000002-DADD-4A15-A1BA-FE39A5A412B7}"/>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1216</c:v>
                </c:pt>
                <c:pt idx="1">
                  <c:v>1219</c:v>
                </c:pt>
                <c:pt idx="2">
                  <c:v>1228</c:v>
                </c:pt>
                <c:pt idx="3">
                  <c:v>1271</c:v>
                </c:pt>
                <c:pt idx="4">
                  <c:v>1281</c:v>
                </c:pt>
                <c:pt idx="5">
                  <c:v>1277</c:v>
                </c:pt>
              </c:numCache>
            </c:numRef>
          </c:val>
          <c:extLst>
            <c:ext xmlns:c16="http://schemas.microsoft.com/office/drawing/2014/chart" uri="{C3380CC4-5D6E-409C-BE32-E72D297353CC}">
              <c16:uniqueId val="{00000003-DADD-4A15-A1BA-FE39A5A412B7}"/>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DADD-4A15-A1BA-FE39A5A412B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DADD-4A15-A1BA-FE39A5A412B7}"/>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DADD-4A15-A1BA-FE39A5A412B7}"/>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DADD-4A15-A1BA-FE39A5A412B7}"/>
              </c:ext>
            </c:extLst>
          </c:dPt>
          <c:dPt>
            <c:idx val="4"/>
            <c:invertIfNegative val="0"/>
            <c:bubble3D val="0"/>
            <c:extLst>
              <c:ext xmlns:c16="http://schemas.microsoft.com/office/drawing/2014/chart" uri="{C3380CC4-5D6E-409C-BE32-E72D297353CC}">
                <c16:uniqueId val="{0000000C-DADD-4A15-A1BA-FE39A5A412B7}"/>
              </c:ext>
            </c:extLst>
          </c:dPt>
          <c:dPt>
            <c:idx val="5"/>
            <c:invertIfNegative val="0"/>
            <c:bubble3D val="0"/>
            <c:extLst>
              <c:ext xmlns:c16="http://schemas.microsoft.com/office/drawing/2014/chart" uri="{C3380CC4-5D6E-409C-BE32-E72D297353CC}">
                <c16:uniqueId val="{0000000D-DADD-4A15-A1BA-FE39A5A412B7}"/>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D-4A15-A1BA-FE39A5A412B7}"/>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DD-4A15-A1BA-FE39A5A412B7}"/>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DD-4A15-A1BA-FE39A5A412B7}"/>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DD-4A15-A1BA-FE39A5A412B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70</c:v>
                </c:pt>
                <c:pt idx="1">
                  <c:v>76</c:v>
                </c:pt>
                <c:pt idx="2">
                  <c:v>74</c:v>
                </c:pt>
                <c:pt idx="3">
                  <c:v>73</c:v>
                </c:pt>
                <c:pt idx="4">
                  <c:v>66</c:v>
                </c:pt>
                <c:pt idx="5">
                  <c:v>70</c:v>
                </c:pt>
              </c:numCache>
            </c:numRef>
          </c:val>
          <c:extLst>
            <c:ext xmlns:c16="http://schemas.microsoft.com/office/drawing/2014/chart" uri="{C3380CC4-5D6E-409C-BE32-E72D297353CC}">
              <c16:uniqueId val="{0000000E-DADD-4A15-A1BA-FE39A5A412B7}"/>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5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C9C4-4F03-BCE3-22991813456C}"/>
              </c:ext>
            </c:extLst>
          </c:dPt>
          <c:dPt>
            <c:idx val="1"/>
            <c:bubble3D val="0"/>
            <c:spPr>
              <a:solidFill>
                <a:schemeClr val="accent2"/>
              </a:solidFill>
              <a:ln>
                <a:noFill/>
              </a:ln>
              <a:effectLst/>
            </c:spPr>
            <c:extLst>
              <c:ext xmlns:c16="http://schemas.microsoft.com/office/drawing/2014/chart" uri="{C3380CC4-5D6E-409C-BE32-E72D297353CC}">
                <c16:uniqueId val="{00000003-C9C4-4F03-BCE3-22991813456C}"/>
              </c:ext>
            </c:extLst>
          </c:dPt>
          <c:dPt>
            <c:idx val="2"/>
            <c:bubble3D val="0"/>
            <c:spPr>
              <a:solidFill>
                <a:schemeClr val="accent3"/>
              </a:solidFill>
              <a:ln>
                <a:noFill/>
              </a:ln>
              <a:effectLst/>
            </c:spPr>
            <c:extLst>
              <c:ext xmlns:c16="http://schemas.microsoft.com/office/drawing/2014/chart" uri="{C3380CC4-5D6E-409C-BE32-E72D297353CC}">
                <c16:uniqueId val="{00000005-C9C4-4F03-BCE3-22991813456C}"/>
              </c:ext>
            </c:extLst>
          </c:dPt>
          <c:dPt>
            <c:idx val="3"/>
            <c:bubble3D val="0"/>
            <c:spPr>
              <a:solidFill>
                <a:schemeClr val="accent4"/>
              </a:solidFill>
              <a:ln>
                <a:noFill/>
              </a:ln>
              <a:effectLst/>
            </c:spPr>
            <c:extLst>
              <c:ext xmlns:c16="http://schemas.microsoft.com/office/drawing/2014/chart" uri="{C3380CC4-5D6E-409C-BE32-E72D297353CC}">
                <c16:uniqueId val="{00000007-C9C4-4F03-BCE3-22991813456C}"/>
              </c:ext>
            </c:extLst>
          </c:dPt>
          <c:dPt>
            <c:idx val="4"/>
            <c:bubble3D val="0"/>
            <c:spPr>
              <a:solidFill>
                <a:schemeClr val="accent5"/>
              </a:solidFill>
              <a:ln>
                <a:noFill/>
              </a:ln>
              <a:effectLst/>
            </c:spPr>
            <c:extLst>
              <c:ext xmlns:c16="http://schemas.microsoft.com/office/drawing/2014/chart" uri="{C3380CC4-5D6E-409C-BE32-E72D297353CC}">
                <c16:uniqueId val="{00000009-C9C4-4F03-BCE3-22991813456C}"/>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9C4-4F03-BCE3-22991813456C}"/>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30</c:v>
                </c:pt>
                <c:pt idx="1">
                  <c:v>904</c:v>
                </c:pt>
                <c:pt idx="2">
                  <c:v>73</c:v>
                </c:pt>
                <c:pt idx="3">
                  <c:v>1277</c:v>
                </c:pt>
                <c:pt idx="4">
                  <c:v>70</c:v>
                </c:pt>
              </c:numCache>
            </c:numRef>
          </c:val>
          <c:extLst>
            <c:ext xmlns:c16="http://schemas.microsoft.com/office/drawing/2014/chart" uri="{C3380CC4-5D6E-409C-BE32-E72D297353CC}">
              <c16:uniqueId val="{0000000A-C9C4-4F03-BCE3-22991813456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5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24 Metallindustri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232</c:v>
                </c:pt>
                <c:pt idx="1">
                  <c:v>235</c:v>
                </c:pt>
                <c:pt idx="2">
                  <c:v>236</c:v>
                </c:pt>
                <c:pt idx="3">
                  <c:v>234</c:v>
                </c:pt>
                <c:pt idx="4">
                  <c:v>240</c:v>
                </c:pt>
                <c:pt idx="5">
                  <c:v>242</c:v>
                </c:pt>
              </c:numCache>
            </c:numRef>
          </c:val>
          <c:smooth val="0"/>
          <c:extLst>
            <c:ext xmlns:c16="http://schemas.microsoft.com/office/drawing/2014/chart" uri="{C3380CC4-5D6E-409C-BE32-E72D297353CC}">
              <c16:uniqueId val="{00000000-93A7-4B5E-81E1-E51A545144A5}"/>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0</c:v>
                </c:pt>
                <c:pt idx="1">
                  <c:v>44</c:v>
                </c:pt>
                <c:pt idx="2">
                  <c:v>47</c:v>
                </c:pt>
                <c:pt idx="3">
                  <c:v>53</c:v>
                </c:pt>
                <c:pt idx="4">
                  <c:v>47</c:v>
                </c:pt>
                <c:pt idx="5">
                  <c:v>53</c:v>
                </c:pt>
              </c:numCache>
            </c:numRef>
          </c:val>
          <c:smooth val="0"/>
          <c:extLst>
            <c:ext xmlns:c16="http://schemas.microsoft.com/office/drawing/2014/chart" uri="{C3380CC4-5D6E-409C-BE32-E72D297353CC}">
              <c16:uniqueId val="{00000001-93A7-4B5E-81E1-E51A545144A5}"/>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48</c:v>
                </c:pt>
                <c:pt idx="1">
                  <c:v>52</c:v>
                </c:pt>
                <c:pt idx="2">
                  <c:v>54</c:v>
                </c:pt>
                <c:pt idx="3">
                  <c:v>51</c:v>
                </c:pt>
                <c:pt idx="4">
                  <c:v>44</c:v>
                </c:pt>
                <c:pt idx="5">
                  <c:v>43</c:v>
                </c:pt>
              </c:numCache>
            </c:numRef>
          </c:val>
          <c:smooth val="0"/>
          <c:extLst>
            <c:ext xmlns:c16="http://schemas.microsoft.com/office/drawing/2014/chart" uri="{C3380CC4-5D6E-409C-BE32-E72D297353CC}">
              <c16:uniqueId val="{00000002-93A7-4B5E-81E1-E51A545144A5}"/>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140</c:v>
                </c:pt>
                <c:pt idx="1">
                  <c:v>150</c:v>
                </c:pt>
                <c:pt idx="2">
                  <c:v>170</c:v>
                </c:pt>
                <c:pt idx="3">
                  <c:v>179</c:v>
                </c:pt>
                <c:pt idx="4">
                  <c:v>191</c:v>
                </c:pt>
                <c:pt idx="5">
                  <c:v>179</c:v>
                </c:pt>
              </c:numCache>
            </c:numRef>
          </c:val>
          <c:smooth val="0"/>
          <c:extLst>
            <c:ext xmlns:c16="http://schemas.microsoft.com/office/drawing/2014/chart" uri="{C3380CC4-5D6E-409C-BE32-E72D297353CC}">
              <c16:uniqueId val="{00000003-93A7-4B5E-81E1-E51A545144A5}"/>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9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Kvinesdal</c:v>
                </c:pt>
              </c:strCache>
            </c:strRef>
          </c:cat>
          <c:val>
            <c:numRef>
              <c:f>Pivot_tom_2025!$B$6:$B$8</c:f>
              <c:numCache>
                <c:formatCode>General</c:formatCode>
                <c:ptCount val="2"/>
                <c:pt idx="0">
                  <c:v>42.6</c:v>
                </c:pt>
                <c:pt idx="1">
                  <c:v>42.8</c:v>
                </c:pt>
              </c:numCache>
            </c:numRef>
          </c:val>
          <c:extLst>
            <c:ext xmlns:c16="http://schemas.microsoft.com/office/drawing/2014/chart" uri="{C3380CC4-5D6E-409C-BE32-E72D297353CC}">
              <c16:uniqueId val="{00000000-37B9-4328-B0FF-B720C6194A13}"/>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Kvinesdal</c:v>
                </c:pt>
              </c:strCache>
            </c:strRef>
          </c:cat>
          <c:val>
            <c:numRef>
              <c:f>Pivot_tom_2025!$C$6:$C$8</c:f>
              <c:numCache>
                <c:formatCode>General</c:formatCode>
                <c:ptCount val="2"/>
                <c:pt idx="0">
                  <c:v>42.8</c:v>
                </c:pt>
                <c:pt idx="1">
                  <c:v>42.2</c:v>
                </c:pt>
              </c:numCache>
            </c:numRef>
          </c:val>
          <c:extLst>
            <c:ext xmlns:c16="http://schemas.microsoft.com/office/drawing/2014/chart" uri="{C3380CC4-5D6E-409C-BE32-E72D297353CC}">
              <c16:uniqueId val="{00000001-37B9-4328-B0FF-B720C6194A13}"/>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Kvinesdal</c:v>
                </c:pt>
              </c:strCache>
            </c:strRef>
          </c:cat>
          <c:val>
            <c:numRef>
              <c:f>Pivot_tom_2025!$D$6:$D$8</c:f>
              <c:numCache>
                <c:formatCode>General</c:formatCode>
                <c:ptCount val="2"/>
                <c:pt idx="0">
                  <c:v>41.5</c:v>
                </c:pt>
                <c:pt idx="1">
                  <c:v>39.6</c:v>
                </c:pt>
              </c:numCache>
            </c:numRef>
          </c:val>
          <c:extLst>
            <c:ext xmlns:c16="http://schemas.microsoft.com/office/drawing/2014/chart" uri="{C3380CC4-5D6E-409C-BE32-E72D297353CC}">
              <c16:uniqueId val="{00000002-37B9-4328-B0FF-B720C6194A13}"/>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Kvinesdal</c:v>
                </c:pt>
              </c:strCache>
            </c:strRef>
          </c:cat>
          <c:val>
            <c:numRef>
              <c:f>Pivot_tom_2025!$E$6:$E$8</c:f>
              <c:numCache>
                <c:formatCode>General</c:formatCode>
                <c:ptCount val="2"/>
                <c:pt idx="0">
                  <c:v>41.6</c:v>
                </c:pt>
                <c:pt idx="1">
                  <c:v>40.9</c:v>
                </c:pt>
              </c:numCache>
            </c:numRef>
          </c:val>
          <c:extLst>
            <c:ext xmlns:c16="http://schemas.microsoft.com/office/drawing/2014/chart" uri="{C3380CC4-5D6E-409C-BE32-E72D297353CC}">
              <c16:uniqueId val="{00000003-37B9-4328-B0FF-B720C6194A13}"/>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Kvinesdal</c:v>
                </c:pt>
              </c:strCache>
            </c:strRef>
          </c:cat>
          <c:val>
            <c:numRef>
              <c:f>Pivot_tom_2025!$F$6:$F$8</c:f>
              <c:numCache>
                <c:formatCode>General</c:formatCode>
                <c:ptCount val="2"/>
                <c:pt idx="0">
                  <c:v>42</c:v>
                </c:pt>
                <c:pt idx="1">
                  <c:v>41.4</c:v>
                </c:pt>
              </c:numCache>
            </c:numRef>
          </c:val>
          <c:extLst>
            <c:ext xmlns:c16="http://schemas.microsoft.com/office/drawing/2014/chart" uri="{C3380CC4-5D6E-409C-BE32-E72D297353CC}">
              <c16:uniqueId val="{00000004-37B9-4328-B0FF-B720C6194A13}"/>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3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AF16-4E29-98C3-BE95BE9E28DE}"/>
            </c:ext>
          </c:extLst>
        </c:ser>
        <c:ser>
          <c:idx val="1"/>
          <c:order val="1"/>
          <c:tx>
            <c:strRef>
              <c:f>'Pivot - bruk denne'!$C$5:$C$6</c:f>
              <c:strCache>
                <c:ptCount val="1"/>
                <c:pt idx="0">
                  <c:v>Kvinesdal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73.400000000000006</c:v>
                </c:pt>
                <c:pt idx="1">
                  <c:v>76.099999999999994</c:v>
                </c:pt>
                <c:pt idx="2">
                  <c:v>75.599999999999994</c:v>
                </c:pt>
                <c:pt idx="3">
                  <c:v>77.3</c:v>
                </c:pt>
                <c:pt idx="4">
                  <c:v>94.5</c:v>
                </c:pt>
                <c:pt idx="5">
                  <c:v>96.5</c:v>
                </c:pt>
              </c:numCache>
            </c:numRef>
          </c:val>
          <c:extLst>
            <c:ext xmlns:c16="http://schemas.microsoft.com/office/drawing/2014/chart" uri="{C3380CC4-5D6E-409C-BE32-E72D297353CC}">
              <c16:uniqueId val="{00000001-AF16-4E29-98C3-BE95BE9E28DE}"/>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6A0B-48BD-855C-E52CB759D972}"/>
              </c:ext>
            </c:extLst>
          </c:dPt>
          <c:dPt>
            <c:idx val="2"/>
            <c:invertIfNegative val="0"/>
            <c:bubble3D val="0"/>
            <c:spPr>
              <a:solidFill>
                <a:srgbClr val="002060"/>
              </a:solidFill>
              <a:ln>
                <a:noFill/>
              </a:ln>
              <a:effectLst/>
            </c:spPr>
            <c:extLst>
              <c:ext xmlns:c16="http://schemas.microsoft.com/office/drawing/2014/chart" uri="{C3380CC4-5D6E-409C-BE32-E72D297353CC}">
                <c16:uniqueId val="{00000003-6A0B-48BD-855C-E52CB759D972}"/>
              </c:ext>
            </c:extLst>
          </c:dPt>
          <c:dPt>
            <c:idx val="3"/>
            <c:invertIfNegative val="0"/>
            <c:bubble3D val="0"/>
            <c:spPr>
              <a:solidFill>
                <a:schemeClr val="tx2"/>
              </a:solidFill>
              <a:ln>
                <a:noFill/>
              </a:ln>
              <a:effectLst/>
            </c:spPr>
            <c:extLst>
              <c:ext xmlns:c16="http://schemas.microsoft.com/office/drawing/2014/chart" uri="{C3380CC4-5D6E-409C-BE32-E72D297353CC}">
                <c16:uniqueId val="{00000005-6A0B-48BD-855C-E52CB759D972}"/>
              </c:ext>
            </c:extLst>
          </c:dPt>
          <c:dPt>
            <c:idx val="6"/>
            <c:invertIfNegative val="0"/>
            <c:bubble3D val="0"/>
            <c:spPr>
              <a:solidFill>
                <a:srgbClr val="002060"/>
              </a:solidFill>
              <a:ln>
                <a:noFill/>
              </a:ln>
              <a:effectLst/>
            </c:spPr>
            <c:extLst>
              <c:ext xmlns:c16="http://schemas.microsoft.com/office/drawing/2014/chart" uri="{C3380CC4-5D6E-409C-BE32-E72D297353CC}">
                <c16:uniqueId val="{00000007-6A0B-48BD-855C-E52CB759D972}"/>
              </c:ext>
            </c:extLst>
          </c:dPt>
          <c:dPt>
            <c:idx val="7"/>
            <c:invertIfNegative val="0"/>
            <c:bubble3D val="0"/>
            <c:spPr>
              <a:solidFill>
                <a:srgbClr val="002060"/>
              </a:solidFill>
              <a:ln>
                <a:noFill/>
              </a:ln>
              <a:effectLst/>
            </c:spPr>
            <c:extLst>
              <c:ext xmlns:c16="http://schemas.microsoft.com/office/drawing/2014/chart" uri="{C3380CC4-5D6E-409C-BE32-E72D297353CC}">
                <c16:uniqueId val="{00000009-6A0B-48BD-855C-E52CB759D972}"/>
              </c:ext>
            </c:extLst>
          </c:dPt>
          <c:dPt>
            <c:idx val="8"/>
            <c:invertIfNegative val="0"/>
            <c:bubble3D val="0"/>
            <c:spPr>
              <a:solidFill>
                <a:srgbClr val="002060"/>
              </a:solidFill>
              <a:ln>
                <a:noFill/>
              </a:ln>
              <a:effectLst/>
            </c:spPr>
            <c:extLst>
              <c:ext xmlns:c16="http://schemas.microsoft.com/office/drawing/2014/chart" uri="{C3380CC4-5D6E-409C-BE32-E72D297353CC}">
                <c16:uniqueId val="{0000000B-6A0B-48BD-855C-E52CB759D972}"/>
              </c:ext>
            </c:extLst>
          </c:dPt>
          <c:dPt>
            <c:idx val="11"/>
            <c:invertIfNegative val="0"/>
            <c:bubble3D val="0"/>
            <c:spPr>
              <a:solidFill>
                <a:srgbClr val="002060"/>
              </a:solidFill>
              <a:ln>
                <a:noFill/>
              </a:ln>
              <a:effectLst/>
            </c:spPr>
            <c:extLst>
              <c:ext xmlns:c16="http://schemas.microsoft.com/office/drawing/2014/chart" uri="{C3380CC4-5D6E-409C-BE32-E72D297353CC}">
                <c16:uniqueId val="{0000000D-6A0B-48BD-855C-E52CB759D972}"/>
              </c:ext>
            </c:extLst>
          </c:dPt>
          <c:dPt>
            <c:idx val="13"/>
            <c:invertIfNegative val="0"/>
            <c:bubble3D val="0"/>
            <c:spPr>
              <a:solidFill>
                <a:srgbClr val="002060"/>
              </a:solidFill>
              <a:ln>
                <a:noFill/>
              </a:ln>
              <a:effectLst/>
            </c:spPr>
            <c:extLst>
              <c:ext xmlns:c16="http://schemas.microsoft.com/office/drawing/2014/chart" uri="{C3380CC4-5D6E-409C-BE32-E72D297353CC}">
                <c16:uniqueId val="{0000000F-6A0B-48BD-855C-E52CB759D972}"/>
              </c:ext>
            </c:extLst>
          </c:dPt>
          <c:dPt>
            <c:idx val="14"/>
            <c:invertIfNegative val="0"/>
            <c:bubble3D val="0"/>
            <c:spPr>
              <a:solidFill>
                <a:srgbClr val="002060"/>
              </a:solidFill>
              <a:ln>
                <a:noFill/>
              </a:ln>
              <a:effectLst/>
            </c:spPr>
            <c:extLst>
              <c:ext xmlns:c16="http://schemas.microsoft.com/office/drawing/2014/chart" uri="{C3380CC4-5D6E-409C-BE32-E72D297353CC}">
                <c16:uniqueId val="{00000011-6A0B-48BD-855C-E52CB759D972}"/>
              </c:ext>
            </c:extLst>
          </c:dPt>
          <c:dPt>
            <c:idx val="15"/>
            <c:invertIfNegative val="0"/>
            <c:bubble3D val="0"/>
            <c:spPr>
              <a:solidFill>
                <a:srgbClr val="002060"/>
              </a:solidFill>
              <a:ln>
                <a:noFill/>
              </a:ln>
              <a:effectLst/>
            </c:spPr>
            <c:extLst>
              <c:ext xmlns:c16="http://schemas.microsoft.com/office/drawing/2014/chart" uri="{C3380CC4-5D6E-409C-BE32-E72D297353CC}">
                <c16:uniqueId val="{00000013-6A0B-48BD-855C-E52CB759D972}"/>
              </c:ext>
            </c:extLst>
          </c:dPt>
          <c:dPt>
            <c:idx val="16"/>
            <c:invertIfNegative val="0"/>
            <c:bubble3D val="0"/>
            <c:spPr>
              <a:solidFill>
                <a:srgbClr val="002060"/>
              </a:solidFill>
              <a:ln>
                <a:noFill/>
              </a:ln>
              <a:effectLst/>
            </c:spPr>
            <c:extLst>
              <c:ext xmlns:c16="http://schemas.microsoft.com/office/drawing/2014/chart" uri="{C3380CC4-5D6E-409C-BE32-E72D297353CC}">
                <c16:uniqueId val="{00000015-6A0B-48BD-855C-E52CB759D972}"/>
              </c:ext>
            </c:extLst>
          </c:dPt>
          <c:dPt>
            <c:idx val="17"/>
            <c:invertIfNegative val="0"/>
            <c:bubble3D val="0"/>
            <c:spPr>
              <a:solidFill>
                <a:srgbClr val="002060"/>
              </a:solidFill>
              <a:ln>
                <a:noFill/>
              </a:ln>
              <a:effectLst/>
            </c:spPr>
            <c:extLst>
              <c:ext xmlns:c16="http://schemas.microsoft.com/office/drawing/2014/chart" uri="{C3380CC4-5D6E-409C-BE32-E72D297353CC}">
                <c16:uniqueId val="{00000017-6A0B-48BD-855C-E52CB759D972}"/>
              </c:ext>
            </c:extLst>
          </c:dPt>
          <c:dPt>
            <c:idx val="18"/>
            <c:invertIfNegative val="0"/>
            <c:bubble3D val="0"/>
            <c:spPr>
              <a:solidFill>
                <a:srgbClr val="002060"/>
              </a:solidFill>
              <a:ln>
                <a:noFill/>
              </a:ln>
              <a:effectLst/>
            </c:spPr>
            <c:extLst>
              <c:ext xmlns:c16="http://schemas.microsoft.com/office/drawing/2014/chart" uri="{C3380CC4-5D6E-409C-BE32-E72D297353CC}">
                <c16:uniqueId val="{00000019-6A0B-48BD-855C-E52CB759D972}"/>
              </c:ext>
            </c:extLst>
          </c:dPt>
          <c:dPt>
            <c:idx val="19"/>
            <c:invertIfNegative val="0"/>
            <c:bubble3D val="0"/>
            <c:spPr>
              <a:solidFill>
                <a:schemeClr val="tx2"/>
              </a:solidFill>
              <a:ln>
                <a:noFill/>
              </a:ln>
              <a:effectLst/>
            </c:spPr>
            <c:extLst>
              <c:ext xmlns:c16="http://schemas.microsoft.com/office/drawing/2014/chart" uri="{C3380CC4-5D6E-409C-BE32-E72D297353CC}">
                <c16:uniqueId val="{0000001B-6A0B-48BD-855C-E52CB759D972}"/>
              </c:ext>
            </c:extLst>
          </c:dPt>
          <c:dPt>
            <c:idx val="20"/>
            <c:invertIfNegative val="0"/>
            <c:bubble3D val="0"/>
            <c:spPr>
              <a:solidFill>
                <a:srgbClr val="002060"/>
              </a:solidFill>
              <a:ln>
                <a:noFill/>
              </a:ln>
              <a:effectLst/>
            </c:spPr>
            <c:extLst>
              <c:ext xmlns:c16="http://schemas.microsoft.com/office/drawing/2014/chart" uri="{C3380CC4-5D6E-409C-BE32-E72D297353CC}">
                <c16:uniqueId val="{0000001D-6A0B-48BD-855C-E52CB759D972}"/>
              </c:ext>
            </c:extLst>
          </c:dPt>
          <c:dPt>
            <c:idx val="21"/>
            <c:invertIfNegative val="0"/>
            <c:bubble3D val="0"/>
            <c:spPr>
              <a:solidFill>
                <a:srgbClr val="00B050"/>
              </a:solidFill>
              <a:ln>
                <a:noFill/>
              </a:ln>
              <a:effectLst/>
            </c:spPr>
            <c:extLst>
              <c:ext xmlns:c16="http://schemas.microsoft.com/office/drawing/2014/chart" uri="{C3380CC4-5D6E-409C-BE32-E72D297353CC}">
                <c16:uniqueId val="{0000001F-6A0B-48BD-855C-E52CB759D972}"/>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20-6A0B-48BD-855C-E52CB759D972}"/>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21-6A0B-48BD-855C-E52CB759D972}"/>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DE4-431C-AF21-02AC881CDC72}"/>
              </c:ext>
            </c:extLst>
          </c:dPt>
          <c:dPt>
            <c:idx val="2"/>
            <c:invertIfNegative val="0"/>
            <c:bubble3D val="0"/>
            <c:spPr>
              <a:solidFill>
                <a:schemeClr val="tx2"/>
              </a:solidFill>
              <a:ln>
                <a:noFill/>
              </a:ln>
              <a:effectLst/>
            </c:spPr>
            <c:extLst>
              <c:ext xmlns:c16="http://schemas.microsoft.com/office/drawing/2014/chart" uri="{C3380CC4-5D6E-409C-BE32-E72D297353CC}">
                <c16:uniqueId val="{00000003-EDE4-431C-AF21-02AC881CDC72}"/>
              </c:ext>
            </c:extLst>
          </c:dPt>
          <c:dPt>
            <c:idx val="3"/>
            <c:invertIfNegative val="0"/>
            <c:bubble3D val="0"/>
            <c:spPr>
              <a:solidFill>
                <a:schemeClr val="tx2"/>
              </a:solidFill>
              <a:ln>
                <a:noFill/>
              </a:ln>
              <a:effectLst/>
            </c:spPr>
            <c:extLst>
              <c:ext xmlns:c16="http://schemas.microsoft.com/office/drawing/2014/chart" uri="{C3380CC4-5D6E-409C-BE32-E72D297353CC}">
                <c16:uniqueId val="{00000005-EDE4-431C-AF21-02AC881CDC72}"/>
              </c:ext>
            </c:extLst>
          </c:dPt>
          <c:dPt>
            <c:idx val="6"/>
            <c:invertIfNegative val="0"/>
            <c:bubble3D val="0"/>
            <c:spPr>
              <a:solidFill>
                <a:schemeClr val="tx2"/>
              </a:solidFill>
              <a:ln>
                <a:noFill/>
              </a:ln>
              <a:effectLst/>
            </c:spPr>
            <c:extLst>
              <c:ext xmlns:c16="http://schemas.microsoft.com/office/drawing/2014/chart" uri="{C3380CC4-5D6E-409C-BE32-E72D297353CC}">
                <c16:uniqueId val="{00000007-EDE4-431C-AF21-02AC881CDC72}"/>
              </c:ext>
            </c:extLst>
          </c:dPt>
          <c:dPt>
            <c:idx val="9"/>
            <c:invertIfNegative val="0"/>
            <c:bubble3D val="0"/>
            <c:spPr>
              <a:solidFill>
                <a:schemeClr val="tx2"/>
              </a:solidFill>
              <a:ln>
                <a:noFill/>
              </a:ln>
              <a:effectLst/>
            </c:spPr>
            <c:extLst>
              <c:ext xmlns:c16="http://schemas.microsoft.com/office/drawing/2014/chart" uri="{C3380CC4-5D6E-409C-BE32-E72D297353CC}">
                <c16:uniqueId val="{00000009-EDE4-431C-AF21-02AC881CDC72}"/>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B-EDE4-431C-AF21-02AC881CDC72}"/>
              </c:ext>
            </c:extLst>
          </c:dPt>
          <c:dPt>
            <c:idx val="12"/>
            <c:invertIfNegative val="0"/>
            <c:bubble3D val="0"/>
            <c:spPr>
              <a:solidFill>
                <a:schemeClr val="tx2"/>
              </a:solidFill>
              <a:ln>
                <a:noFill/>
              </a:ln>
              <a:effectLst/>
            </c:spPr>
            <c:extLst>
              <c:ext xmlns:c16="http://schemas.microsoft.com/office/drawing/2014/chart" uri="{C3380CC4-5D6E-409C-BE32-E72D297353CC}">
                <c16:uniqueId val="{0000000D-EDE4-431C-AF21-02AC881CDC72}"/>
              </c:ext>
            </c:extLst>
          </c:dPt>
          <c:dPt>
            <c:idx val="13"/>
            <c:invertIfNegative val="0"/>
            <c:bubble3D val="0"/>
            <c:spPr>
              <a:solidFill>
                <a:schemeClr val="tx2"/>
              </a:solidFill>
              <a:ln>
                <a:noFill/>
              </a:ln>
              <a:effectLst/>
            </c:spPr>
            <c:extLst>
              <c:ext xmlns:c16="http://schemas.microsoft.com/office/drawing/2014/chart" uri="{C3380CC4-5D6E-409C-BE32-E72D297353CC}">
                <c16:uniqueId val="{0000000F-EDE4-431C-AF21-02AC881CDC72}"/>
              </c:ext>
            </c:extLst>
          </c:dPt>
          <c:dPt>
            <c:idx val="15"/>
            <c:invertIfNegative val="0"/>
            <c:bubble3D val="0"/>
            <c:spPr>
              <a:solidFill>
                <a:srgbClr val="FFC000"/>
              </a:solidFill>
              <a:ln>
                <a:noFill/>
              </a:ln>
              <a:effectLst/>
            </c:spPr>
            <c:extLst>
              <c:ext xmlns:c16="http://schemas.microsoft.com/office/drawing/2014/chart" uri="{C3380CC4-5D6E-409C-BE32-E72D297353CC}">
                <c16:uniqueId val="{00000011-EDE4-431C-AF21-02AC881CDC72}"/>
              </c:ext>
            </c:extLst>
          </c:dPt>
          <c:dPt>
            <c:idx val="16"/>
            <c:invertIfNegative val="0"/>
            <c:bubble3D val="0"/>
            <c:spPr>
              <a:solidFill>
                <a:schemeClr val="tx2"/>
              </a:solidFill>
              <a:ln>
                <a:noFill/>
              </a:ln>
              <a:effectLst/>
            </c:spPr>
            <c:extLst>
              <c:ext xmlns:c16="http://schemas.microsoft.com/office/drawing/2014/chart" uri="{C3380CC4-5D6E-409C-BE32-E72D297353CC}">
                <c16:uniqueId val="{00000013-EDE4-431C-AF21-02AC881CDC72}"/>
              </c:ext>
            </c:extLst>
          </c:dPt>
          <c:dPt>
            <c:idx val="18"/>
            <c:invertIfNegative val="0"/>
            <c:bubble3D val="0"/>
            <c:spPr>
              <a:solidFill>
                <a:schemeClr val="tx2"/>
              </a:solidFill>
              <a:ln>
                <a:noFill/>
              </a:ln>
              <a:effectLst/>
            </c:spPr>
            <c:extLst>
              <c:ext xmlns:c16="http://schemas.microsoft.com/office/drawing/2014/chart" uri="{C3380CC4-5D6E-409C-BE32-E72D297353CC}">
                <c16:uniqueId val="{00000015-EDE4-431C-AF21-02AC881CDC72}"/>
              </c:ext>
            </c:extLst>
          </c:dPt>
          <c:dPt>
            <c:idx val="19"/>
            <c:invertIfNegative val="0"/>
            <c:bubble3D val="0"/>
            <c:spPr>
              <a:solidFill>
                <a:schemeClr val="tx2"/>
              </a:solidFill>
              <a:ln>
                <a:noFill/>
              </a:ln>
              <a:effectLst/>
            </c:spPr>
            <c:extLst>
              <c:ext xmlns:c16="http://schemas.microsoft.com/office/drawing/2014/chart" uri="{C3380CC4-5D6E-409C-BE32-E72D297353CC}">
                <c16:uniqueId val="{00000017-EDE4-431C-AF21-02AC881CDC72}"/>
              </c:ext>
            </c:extLst>
          </c:dPt>
          <c:dPt>
            <c:idx val="21"/>
            <c:invertIfNegative val="0"/>
            <c:bubble3D val="0"/>
            <c:spPr>
              <a:solidFill>
                <a:schemeClr val="tx2"/>
              </a:solidFill>
              <a:ln>
                <a:noFill/>
              </a:ln>
              <a:effectLst/>
            </c:spPr>
            <c:extLst>
              <c:ext xmlns:c16="http://schemas.microsoft.com/office/drawing/2014/chart" uri="{C3380CC4-5D6E-409C-BE32-E72D297353CC}">
                <c16:uniqueId val="{00000019-EDE4-431C-AF21-02AC881CDC72}"/>
              </c:ext>
            </c:extLst>
          </c:dPt>
          <c:dPt>
            <c:idx val="22"/>
            <c:invertIfNegative val="0"/>
            <c:bubble3D val="0"/>
            <c:spPr>
              <a:solidFill>
                <a:schemeClr val="tx2"/>
              </a:solidFill>
              <a:ln>
                <a:noFill/>
              </a:ln>
              <a:effectLst/>
            </c:spPr>
            <c:extLst>
              <c:ext xmlns:c16="http://schemas.microsoft.com/office/drawing/2014/chart" uri="{C3380CC4-5D6E-409C-BE32-E72D297353CC}">
                <c16:uniqueId val="{0000001B-EDE4-431C-AF21-02AC881CDC72}"/>
              </c:ext>
            </c:extLst>
          </c:dPt>
          <c:dPt>
            <c:idx val="23"/>
            <c:invertIfNegative val="0"/>
            <c:bubble3D val="0"/>
            <c:spPr>
              <a:solidFill>
                <a:schemeClr val="tx2"/>
              </a:solidFill>
              <a:ln>
                <a:noFill/>
              </a:ln>
              <a:effectLst/>
            </c:spPr>
            <c:extLst>
              <c:ext xmlns:c16="http://schemas.microsoft.com/office/drawing/2014/chart" uri="{C3380CC4-5D6E-409C-BE32-E72D297353CC}">
                <c16:uniqueId val="{0000001D-EDE4-431C-AF21-02AC881CDC72}"/>
              </c:ext>
            </c:extLst>
          </c:dPt>
          <c:dPt>
            <c:idx val="24"/>
            <c:invertIfNegative val="0"/>
            <c:bubble3D val="0"/>
            <c:spPr>
              <a:solidFill>
                <a:schemeClr val="tx2"/>
              </a:solidFill>
              <a:ln>
                <a:noFill/>
              </a:ln>
              <a:effectLst/>
            </c:spPr>
            <c:extLst>
              <c:ext xmlns:c16="http://schemas.microsoft.com/office/drawing/2014/chart" uri="{C3380CC4-5D6E-409C-BE32-E72D297353CC}">
                <c16:uniqueId val="{0000001F-EDE4-431C-AF21-02AC881CDC72}"/>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20-EDE4-431C-AF21-02AC881CDC72}"/>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98</cx:pt>
          <cx:pt idx="1">0</cx:pt>
          <cx:pt idx="2">348</cx:pt>
          <cx:pt idx="3">28</cx:pt>
          <cx:pt idx="4">230</cx:pt>
          <cx:pt idx="5">242</cx:pt>
          <cx:pt idx="6">29</cx:pt>
          <cx:pt idx="7">62</cx:pt>
          <cx:pt idx="8">23</cx:pt>
          <cx:pt idx="9">35</cx:pt>
          <cx:pt idx="10">55</cx:pt>
          <cx:pt idx="11">42</cx:pt>
          <cx:pt idx="12">123</cx:pt>
          <cx:pt idx="13">214</cx:pt>
          <cx:pt idx="14">725</cx:pt>
          <cx:pt idx="15">73</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n-NO" sz="1200" noProof="0" dirty="0">
                <a:solidFill>
                  <a:schemeClr val="tx1"/>
                </a:solidFill>
              </a:rPr>
              <a:t> </a:t>
            </a:r>
            <a:r>
              <a:rPr lang="nb-NO" sz="1200" b="0" i="0" u="none" strike="noStrike" kern="1200">
                <a:solidFill>
                  <a:schemeClr val="tx1"/>
                </a:solidFill>
                <a:effectLst/>
                <a:latin typeface="+mn-lt"/>
                <a:ea typeface="+mn-ea"/>
                <a:cs typeface="+mn-cs"/>
              </a:rPr>
              <a:t>Gjennomsnittsalder Kvinesdal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41,9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65142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a:t>
            </a:r>
            <a:r>
              <a:rPr lang="nb-NO" dirty="0"/>
              <a:t>2024</a:t>
            </a:r>
            <a:r>
              <a:rPr lang="nb-NO" baseline="0" dirty="0"/>
              <a:t>,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Kvinesdal</a:t>
            </a:r>
          </a:p>
        </p:txBody>
      </p:sp>
      <p:sp>
        <p:nvSpPr>
          <p:cNvPr id="3" name="Undertittel 2"/>
          <p:cNvSpPr>
            <a:spLocks noGrp="1"/>
          </p:cNvSpPr>
          <p:nvPr>
            <p:ph type="subTitle" idx="1"/>
          </p:nvPr>
        </p:nvSpPr>
        <p:spPr>
          <a:xfrm>
            <a:off x="1193800" y="3594627"/>
            <a:ext cx="7101114"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208" y="288891"/>
            <a:ext cx="10153651" cy="685606"/>
          </a:xfrm>
        </p:spPr>
        <p:txBody>
          <a:bodyPr/>
          <a:lstStyle/>
          <a:p>
            <a:r>
              <a:rPr lang="nb-NO" dirty="0"/>
              <a:t>Næringsstruktur – 4. kvartal 2024</a:t>
            </a:r>
          </a:p>
        </p:txBody>
      </p:sp>
      <p:sp>
        <p:nvSpPr>
          <p:cNvPr id="10" name="TekstSylinder 9"/>
          <p:cNvSpPr txBox="1"/>
          <p:nvPr/>
        </p:nvSpPr>
        <p:spPr>
          <a:xfrm>
            <a:off x="561474" y="5189469"/>
            <a:ext cx="10627885" cy="830997"/>
          </a:xfrm>
          <a:prstGeom prst="rect">
            <a:avLst/>
          </a:prstGeom>
          <a:noFill/>
        </p:spPr>
        <p:txBody>
          <a:bodyPr wrap="square" rtlCol="0">
            <a:spAutoFit/>
          </a:bodyPr>
          <a:lstStyle/>
          <a:p>
            <a:r>
              <a:rPr lang="nb-NO" sz="1600" dirty="0"/>
              <a:t>Eramet Norway AS (metallindustri) er den klart største private arbeidsgiveren i Kvinesdal. </a:t>
            </a:r>
          </a:p>
          <a:p>
            <a:r>
              <a:rPr lang="nb-NO" sz="1600" dirty="0" err="1"/>
              <a:t>Tratec</a:t>
            </a:r>
            <a:r>
              <a:rPr lang="nb-NO" sz="1600" dirty="0"/>
              <a:t> Halvorsen AS (produksjon av maskiner og utstyr) og Kvina maskin AS (Grunnarbeid) er de neste på listen i forhold til antall ansatte.</a:t>
            </a:r>
          </a:p>
        </p:txBody>
      </p:sp>
      <p:sp>
        <p:nvSpPr>
          <p:cNvPr id="5" name="TekstSylinder 4">
            <a:extLst>
              <a:ext uri="{FF2B5EF4-FFF2-40B4-BE49-F238E27FC236}">
                <a16:creationId xmlns:a16="http://schemas.microsoft.com/office/drawing/2014/main" id="{62642E20-664D-3C99-CA24-FE5FDA45C5E3}"/>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6" name="Diagram 5"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908333983"/>
                  </p:ext>
                </p:extLst>
              </p:nvPr>
            </p:nvGraphicFramePr>
            <p:xfrm>
              <a:off x="561474" y="129045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Diagram 5"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561474" y="1290456"/>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2264019753"/>
              </p:ext>
            </p:extLst>
          </p:nvPr>
        </p:nvGraphicFramePr>
        <p:xfrm>
          <a:off x="5719865" y="1407955"/>
          <a:ext cx="6340874"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205665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3477" y="361253"/>
            <a:ext cx="10153651" cy="685606"/>
          </a:xfrm>
        </p:spPr>
        <p:txBody>
          <a:bodyPr/>
          <a:lstStyle/>
          <a:p>
            <a:r>
              <a:rPr lang="nb-NO" dirty="0"/>
              <a:t>Grunnskolepoeng</a:t>
            </a:r>
          </a:p>
        </p:txBody>
      </p:sp>
      <p:sp>
        <p:nvSpPr>
          <p:cNvPr id="3" name="Plassholder for innhold 2"/>
          <p:cNvSpPr>
            <a:spLocks noGrp="1"/>
          </p:cNvSpPr>
          <p:nvPr>
            <p:ph idx="1"/>
          </p:nvPr>
        </p:nvSpPr>
        <p:spPr>
          <a:xfrm>
            <a:off x="516862" y="1300162"/>
            <a:ext cx="4316396" cy="3874739"/>
          </a:xfrm>
        </p:spPr>
        <p:txBody>
          <a:bodyPr/>
          <a:lstStyle/>
          <a:p>
            <a:r>
              <a:rPr lang="nb-NO" sz="2000" dirty="0"/>
              <a:t>Kvinesdal ligger over fylkessnittet for grunnskolepoeng i 2021, men under snittet i resten av perioden.</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418833A1-1840-CD1A-FA87-1294B924338D}"/>
              </a:ext>
            </a:extLst>
          </p:cNvPr>
          <p:cNvSpPr txBox="1"/>
          <p:nvPr/>
        </p:nvSpPr>
        <p:spPr>
          <a:xfrm>
            <a:off x="693477" y="5219506"/>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4226667215"/>
              </p:ext>
            </p:extLst>
          </p:nvPr>
        </p:nvGraphicFramePr>
        <p:xfrm>
          <a:off x="5449879" y="1300162"/>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337632"/>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96,5 %. Dette er betydelig høyere enn snittet for Agder. </a:t>
            </a:r>
          </a:p>
          <a:p>
            <a:pPr marL="285750" indent="-285750">
              <a:buFont typeface="Arial" panose="020B0604020202020204" pitchFamily="34" charset="0"/>
              <a:buChar char="•"/>
            </a:pPr>
            <a:endParaRPr lang="nb-NO" dirty="0"/>
          </a:p>
          <a:p>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BC72A6BD-9ED4-06A6-F38C-0539BF1B711F}"/>
              </a:ext>
            </a:extLst>
          </p:cNvPr>
          <p:cNvGraphicFramePr>
            <a:graphicFrameLocks noGrp="1"/>
          </p:cNvGraphicFramePr>
          <p:nvPr>
            <p:extLst>
              <p:ext uri="{D42A27DB-BD31-4B8C-83A1-F6EECF244321}">
                <p14:modId xmlns:p14="http://schemas.microsoft.com/office/powerpoint/2010/main" val="498450685"/>
              </p:ext>
            </p:extLst>
          </p:nvPr>
        </p:nvGraphicFramePr>
        <p:xfrm>
          <a:off x="695910" y="3547488"/>
          <a:ext cx="4038600" cy="1546860"/>
        </p:xfrm>
        <a:graphic>
          <a:graphicData uri="http://schemas.openxmlformats.org/drawingml/2006/table">
            <a:tbl>
              <a:tblPr firstRow="1"/>
              <a:tblGrid>
                <a:gridCol w="1054100">
                  <a:extLst>
                    <a:ext uri="{9D8B030D-6E8A-4147-A177-3AD203B41FA5}">
                      <a16:colId xmlns:a16="http://schemas.microsoft.com/office/drawing/2014/main" val="2637601334"/>
                    </a:ext>
                  </a:extLst>
                </a:gridCol>
                <a:gridCol w="1054100">
                  <a:extLst>
                    <a:ext uri="{9D8B030D-6E8A-4147-A177-3AD203B41FA5}">
                      <a16:colId xmlns:a16="http://schemas.microsoft.com/office/drawing/2014/main" val="1993443969"/>
                    </a:ext>
                  </a:extLst>
                </a:gridCol>
                <a:gridCol w="965200">
                  <a:extLst>
                    <a:ext uri="{9D8B030D-6E8A-4147-A177-3AD203B41FA5}">
                      <a16:colId xmlns:a16="http://schemas.microsoft.com/office/drawing/2014/main" val="3182709215"/>
                    </a:ext>
                  </a:extLst>
                </a:gridCol>
                <a:gridCol w="965200">
                  <a:extLst>
                    <a:ext uri="{9D8B030D-6E8A-4147-A177-3AD203B41FA5}">
                      <a16:colId xmlns:a16="http://schemas.microsoft.com/office/drawing/2014/main" val="2282368067"/>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603438402"/>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Kvinesdal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60,5 %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39,5 %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5237779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1984790"/>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77,3 %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22,7 %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8907323"/>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1546536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1966407"/>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7119866"/>
                  </a:ext>
                </a:extLst>
              </a:tr>
            </a:tbl>
          </a:graphicData>
        </a:graphic>
      </p:graphicFrame>
      <p:sp>
        <p:nvSpPr>
          <p:cNvPr id="5" name="TekstSylinder 4">
            <a:extLst>
              <a:ext uri="{FF2B5EF4-FFF2-40B4-BE49-F238E27FC236}">
                <a16:creationId xmlns:a16="http://schemas.microsoft.com/office/drawing/2014/main" id="{7CC8549B-8E2F-BDAC-6186-440F06A2E9DC}"/>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1309137359"/>
              </p:ext>
            </p:extLst>
          </p:nvPr>
        </p:nvGraphicFramePr>
        <p:xfrm>
          <a:off x="5134707" y="1337632"/>
          <a:ext cx="700087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270919" cy="3416320"/>
          </a:xfrm>
          <a:prstGeom prst="rect">
            <a:avLst/>
          </a:prstGeom>
          <a:noFill/>
        </p:spPr>
        <p:txBody>
          <a:bodyPr wrap="square" rtlCol="0">
            <a:spAutoFit/>
          </a:bodyPr>
          <a:lstStyle/>
          <a:p>
            <a:pPr marL="285750" indent="-285750">
              <a:buFont typeface="Arial" panose="020B0604020202020204" pitchFamily="34" charset="0"/>
              <a:buChar char="•"/>
            </a:pPr>
            <a:r>
              <a:rPr lang="nb-NO" dirty="0"/>
              <a:t>Kvinesdal er en av syv kommuner i Agder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Kvinesdal har 24 lærekontrakter i kommunal sektor.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Kvinesdal har 8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410808549"/>
              </p:ext>
            </p:extLst>
          </p:nvPr>
        </p:nvGraphicFramePr>
        <p:xfrm>
          <a:off x="4992914" y="945873"/>
          <a:ext cx="6994828"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72169159"/>
              </p:ext>
            </p:extLst>
          </p:nvPr>
        </p:nvGraphicFramePr>
        <p:xfrm>
          <a:off x="4992915" y="3680420"/>
          <a:ext cx="6994828"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295856"/>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4280C11A-CD20-F89C-73B1-07F7B28C22CB}"/>
              </a:ext>
            </a:extLst>
          </p:cNvPr>
          <p:cNvSpPr txBox="1"/>
          <p:nvPr/>
        </p:nvSpPr>
        <p:spPr>
          <a:xfrm>
            <a:off x="9221244" y="6224186"/>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AC6DD938-A56C-3622-E184-D8407731FEF8}"/>
              </a:ext>
            </a:extLst>
          </p:cNvPr>
          <p:cNvPicPr>
            <a:picLocks noChangeAspect="1"/>
          </p:cNvPicPr>
          <p:nvPr/>
        </p:nvPicPr>
        <p:blipFill>
          <a:blip r:embed="rId4"/>
          <a:stretch>
            <a:fillRect/>
          </a:stretch>
        </p:blipFill>
        <p:spPr>
          <a:xfrm>
            <a:off x="6442974" y="38912"/>
            <a:ext cx="5749026" cy="5980694"/>
          </a:xfrm>
          <a:prstGeom prst="rect">
            <a:avLst/>
          </a:prstGeom>
        </p:spPr>
      </p:pic>
      <p:graphicFrame>
        <p:nvGraphicFramePr>
          <p:cNvPr id="5" name="Diagram 4">
            <a:extLst>
              <a:ext uri="{FF2B5EF4-FFF2-40B4-BE49-F238E27FC236}">
                <a16:creationId xmlns:a16="http://schemas.microsoft.com/office/drawing/2014/main" id="{E8AC4577-0431-A7A4-FC19-0FDB70B22A06}"/>
              </a:ext>
            </a:extLst>
          </p:cNvPr>
          <p:cNvGraphicFramePr>
            <a:graphicFrameLocks/>
          </p:cNvGraphicFramePr>
          <p:nvPr>
            <p:extLst>
              <p:ext uri="{D42A27DB-BD31-4B8C-83A1-F6EECF244321}">
                <p14:modId xmlns:p14="http://schemas.microsoft.com/office/powerpoint/2010/main" val="14150484"/>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57CB47E4-C20B-68CA-FF06-D92ED0E572E5}"/>
              </a:ext>
            </a:extLst>
          </p:cNvPr>
          <p:cNvGraphicFramePr>
            <a:graphicFrameLocks noGrp="1"/>
          </p:cNvGraphicFramePr>
          <p:nvPr>
            <p:extLst>
              <p:ext uri="{D42A27DB-BD31-4B8C-83A1-F6EECF244321}">
                <p14:modId xmlns:p14="http://schemas.microsoft.com/office/powerpoint/2010/main" val="2238320195"/>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Kvinesdal</a:t>
                      </a:r>
                    </a:p>
                  </a:txBody>
                  <a:tcPr anchor="ctr"/>
                </a:tc>
                <a:tc>
                  <a:txBody>
                    <a:bodyPr/>
                    <a:lstStyle/>
                    <a:p>
                      <a:pPr algn="ctr"/>
                      <a:r>
                        <a:rPr lang="nb-NO" sz="1400" b="0" dirty="0"/>
                        <a:t>34,9</a:t>
                      </a:r>
                    </a:p>
                  </a:txBody>
                  <a:tcPr anchor="ctr"/>
                </a:tc>
                <a:tc>
                  <a:txBody>
                    <a:bodyPr/>
                    <a:lstStyle/>
                    <a:p>
                      <a:pPr algn="ctr"/>
                      <a:r>
                        <a:rPr lang="nb-NO" sz="1400" b="0" dirty="0"/>
                        <a:t>17,9</a:t>
                      </a:r>
                    </a:p>
                  </a:txBody>
                  <a:tcPr anchor="ctr"/>
                </a:tc>
                <a:tc>
                  <a:txBody>
                    <a:bodyPr/>
                    <a:lstStyle/>
                    <a:p>
                      <a:pPr algn="ctr"/>
                      <a:r>
                        <a:rPr lang="nb-NO" sz="1400" b="0" dirty="0"/>
                        <a:t>55,2</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73F89592-AB29-FCFC-BCF2-1227C48B8574}"/>
              </a:ext>
            </a:extLst>
          </p:cNvPr>
          <p:cNvSpPr txBox="1"/>
          <p:nvPr/>
        </p:nvSpPr>
        <p:spPr>
          <a:xfrm>
            <a:off x="649406" y="521446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558064920"/>
              </p:ext>
            </p:extLst>
          </p:nvPr>
        </p:nvGraphicFramePr>
        <p:xfrm>
          <a:off x="4184515"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3" y="1175211"/>
            <a:ext cx="3497683" cy="3139321"/>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18656BF1-3699-D611-C388-F5BC7AF4F856}"/>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972820505"/>
              </p:ext>
            </p:extLst>
          </p:nvPr>
        </p:nvGraphicFramePr>
        <p:xfrm>
          <a:off x="4162176"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4165023"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endParaRPr lang="nb-NO" dirty="0">
              <a:solidFill>
                <a:srgbClr val="FF0000"/>
              </a:solidFill>
            </a:endParaRPr>
          </a:p>
        </p:txBody>
      </p:sp>
      <p:sp>
        <p:nvSpPr>
          <p:cNvPr id="7" name="TekstSylinder 6">
            <a:extLst>
              <a:ext uri="{FF2B5EF4-FFF2-40B4-BE49-F238E27FC236}">
                <a16:creationId xmlns:a16="http://schemas.microsoft.com/office/drawing/2014/main" id="{D3D08331-3896-8389-9B8A-3C54025B3FAA}"/>
              </a:ext>
            </a:extLst>
          </p:cNvPr>
          <p:cNvSpPr txBox="1"/>
          <p:nvPr/>
        </p:nvSpPr>
        <p:spPr>
          <a:xfrm>
            <a:off x="731568" y="538363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633499081"/>
              </p:ext>
            </p:extLst>
          </p:nvPr>
        </p:nvGraphicFramePr>
        <p:xfrm>
          <a:off x="5144297" y="729490"/>
          <a:ext cx="6316133"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071693958"/>
              </p:ext>
            </p:extLst>
          </p:nvPr>
        </p:nvGraphicFramePr>
        <p:xfrm>
          <a:off x="5144296" y="2571750"/>
          <a:ext cx="6316133"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89692695"/>
              </p:ext>
            </p:extLst>
          </p:nvPr>
        </p:nvGraphicFramePr>
        <p:xfrm>
          <a:off x="5144296" y="4402578"/>
          <a:ext cx="6316133"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369835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5" y="295899"/>
            <a:ext cx="608948" cy="761185"/>
          </a:xfrm>
          <a:prstGeom prst="rect">
            <a:avLst/>
          </a:prstGeom>
        </p:spPr>
      </p:pic>
      <p:sp>
        <p:nvSpPr>
          <p:cNvPr id="2" name="Tittel 1"/>
          <p:cNvSpPr>
            <a:spLocks noGrp="1"/>
          </p:cNvSpPr>
          <p:nvPr>
            <p:ph type="title"/>
          </p:nvPr>
        </p:nvSpPr>
        <p:spPr>
          <a:xfrm>
            <a:off x="1606477" y="333689"/>
            <a:ext cx="8064645" cy="685606"/>
          </a:xfrm>
        </p:spPr>
        <p:txBody>
          <a:bodyPr/>
          <a:lstStyle/>
          <a:p>
            <a:r>
              <a:rPr lang="nb-NO" sz="3200" dirty="0"/>
              <a:t>Kjappe fakta om Kvinesdal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638987095"/>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962,4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884,1</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14,5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78,4</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26,9</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97,8</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2039088825"/>
              </p:ext>
            </p:extLst>
          </p:nvPr>
        </p:nvGraphicFramePr>
        <p:xfrm>
          <a:off x="748169" y="3843728"/>
          <a:ext cx="3986158" cy="2020735"/>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5 (537</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2 </a:t>
                      </a:r>
                      <a:r>
                        <a:rPr lang="nb-NO" sz="1200">
                          <a:solidFill>
                            <a:schemeClr val="tx1"/>
                          </a:solidFill>
                        </a:rPr>
                        <a:t>(242 </a:t>
                      </a:r>
                      <a:r>
                        <a:rPr lang="nb-NO" sz="1200" dirty="0">
                          <a:solidFill>
                            <a:schemeClr val="tx1"/>
                          </a:solidFill>
                        </a:rPr>
                        <a:t>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Flekkefjord, stud. sted Kvinesdal</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Kvinesdal</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211</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820205146"/>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Folketall</a:t>
                      </a:r>
                    </a:p>
                  </a:txBody>
                  <a:tcPr/>
                </a:tc>
                <a:tc>
                  <a:txBody>
                    <a:bodyPr/>
                    <a:lstStyle/>
                    <a:p>
                      <a:pPr algn="ctr"/>
                      <a:r>
                        <a:rPr lang="nb-NO" sz="1200" dirty="0"/>
                        <a:t>6 163</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49,6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54 %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41,1 - kvinner</a:t>
                      </a:r>
                      <a:r>
                        <a:rPr lang="nb-NO" sz="1200" dirty="0"/>
                        <a:t> 42,8 </a:t>
                      </a:r>
                    </a:p>
                  </a:txBody>
                  <a:tcPr/>
                </a:tc>
                <a:extLst>
                  <a:ext uri="{0D108BD9-81ED-4DB2-BD59-A6C34878D82A}">
                    <a16:rowId xmlns:a16="http://schemas.microsoft.com/office/drawing/2014/main" val="3931694125"/>
                  </a:ext>
                </a:extLst>
              </a:tr>
              <a:tr h="312707">
                <a:tc>
                  <a:txBody>
                    <a:bodyPr/>
                    <a:lstStyle/>
                    <a:p>
                      <a:r>
                        <a:rPr lang="nb-NO" sz="1200">
                          <a:solidFill>
                            <a:schemeClr val="tx1"/>
                          </a:solidFill>
                        </a:rPr>
                        <a:t>Forventet levealder</a:t>
                      </a:r>
                    </a:p>
                  </a:txBody>
                  <a:tcPr/>
                </a:tc>
                <a:tc>
                  <a:txBody>
                    <a:bodyPr/>
                    <a:lstStyle/>
                    <a:p>
                      <a:pPr algn="ctr"/>
                      <a:r>
                        <a:rPr lang="nb-NO" sz="1200">
                          <a:solidFill>
                            <a:schemeClr val="tx1"/>
                          </a:solidFill>
                        </a:rPr>
                        <a:t>menn 78,6 </a:t>
                      </a:r>
                      <a:r>
                        <a:rPr lang="nb-NO" sz="1200" dirty="0">
                          <a:solidFill>
                            <a:schemeClr val="tx1"/>
                          </a:solidFill>
                        </a:rPr>
                        <a:t>- </a:t>
                      </a:r>
                      <a:r>
                        <a:rPr lang="nb-NO" sz="1200">
                          <a:solidFill>
                            <a:schemeClr val="tx1"/>
                          </a:solidFill>
                        </a:rPr>
                        <a:t>kvinner 84,8</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solidFill>
                            <a:schemeClr val="tx1"/>
                          </a:solidFill>
                        </a:rPr>
                        <a:t>Personer per husholdning</a:t>
                      </a:r>
                      <a:endParaRPr lang="nb-NO" dirty="0">
                        <a:solidFill>
                          <a:schemeClr val="tx1"/>
                        </a:solidFill>
                      </a:endParaRPr>
                    </a:p>
                  </a:txBody>
                  <a:tcPr/>
                </a:tc>
                <a:tc>
                  <a:txBody>
                    <a:bodyPr/>
                    <a:lstStyle/>
                    <a:p>
                      <a:pPr lvl="0" algn="ctr">
                        <a:buNone/>
                      </a:pPr>
                      <a:r>
                        <a:rPr lang="nb-NO" sz="1200" b="0" u="none" strike="noStrike" noProof="0" dirty="0">
                          <a:solidFill>
                            <a:schemeClr val="tx1"/>
                          </a:solidFill>
                        </a:rPr>
                        <a:t>2,14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022553410"/>
              </p:ext>
            </p:extLst>
          </p:nvPr>
        </p:nvGraphicFramePr>
        <p:xfrm>
          <a:off x="4992520" y="3843727"/>
          <a:ext cx="3986158" cy="2020733"/>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08604">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08604">
                <a:tc>
                  <a:txBody>
                    <a:bodyPr/>
                    <a:lstStyle/>
                    <a:p>
                      <a:r>
                        <a:rPr lang="nb-NO" sz="1200" dirty="0"/>
                        <a:t>Administrasjonssenter</a:t>
                      </a:r>
                    </a:p>
                  </a:txBody>
                  <a:tcPr/>
                </a:tc>
                <a:tc>
                  <a:txBody>
                    <a:bodyPr/>
                    <a:lstStyle/>
                    <a:p>
                      <a:pPr algn="ctr"/>
                      <a:r>
                        <a:rPr lang="nb-NO" sz="1200" dirty="0">
                          <a:solidFill>
                            <a:schemeClr val="tx1"/>
                          </a:solidFill>
                        </a:rPr>
                        <a:t>Liknes</a:t>
                      </a:r>
                    </a:p>
                  </a:txBody>
                  <a:tcPr/>
                </a:tc>
                <a:extLst>
                  <a:ext uri="{0D108BD9-81ED-4DB2-BD59-A6C34878D82A}">
                    <a16:rowId xmlns:a16="http://schemas.microsoft.com/office/drawing/2014/main" val="3696038960"/>
                  </a:ext>
                </a:extLst>
              </a:tr>
              <a:tr h="308604">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Lister</a:t>
                      </a:r>
                    </a:p>
                  </a:txBody>
                  <a:tcPr/>
                </a:tc>
                <a:extLst>
                  <a:ext uri="{0D108BD9-81ED-4DB2-BD59-A6C34878D82A}">
                    <a16:rowId xmlns:a16="http://schemas.microsoft.com/office/drawing/2014/main" val="291333389"/>
                  </a:ext>
                </a:extLst>
              </a:tr>
              <a:tr h="442672">
                <a:tc>
                  <a:txBody>
                    <a:bodyPr/>
                    <a:lstStyle/>
                    <a:p>
                      <a:r>
                        <a:rPr lang="nb-NO" sz="1200" dirty="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43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54,4</a:t>
                      </a:r>
                    </a:p>
                  </a:txBody>
                  <a:tcPr/>
                </a:tc>
                <a:extLst>
                  <a:ext uri="{0D108BD9-81ED-4DB2-BD59-A6C34878D82A}">
                    <a16:rowId xmlns:a16="http://schemas.microsoft.com/office/drawing/2014/main" val="3931694125"/>
                  </a:ext>
                </a:extLst>
              </a:tr>
              <a:tr h="308604">
                <a:tc>
                  <a:txBody>
                    <a:bodyPr/>
                    <a:lstStyle/>
                    <a:p>
                      <a:r>
                        <a:rPr lang="nb-NO" sz="1200"/>
                        <a:t>BA-område</a:t>
                      </a:r>
                    </a:p>
                  </a:txBody>
                  <a:tcPr/>
                </a:tc>
                <a:tc>
                  <a:txBody>
                    <a:bodyPr/>
                    <a:lstStyle/>
                    <a:p>
                      <a:pPr algn="ctr"/>
                      <a:r>
                        <a:rPr lang="nb-NO" sz="1200" dirty="0"/>
                        <a:t>BA42 Flekkefjord</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4605" y="114660"/>
            <a:ext cx="2884253" cy="5763626"/>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79"/>
            <a:ext cx="3510447" cy="3447441"/>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9A8E478E-8644-647D-ACBC-006C353D7B1A}"/>
              </a:ext>
            </a:extLst>
          </p:cNvPr>
          <p:cNvSpPr txBox="1"/>
          <p:nvPr/>
        </p:nvSpPr>
        <p:spPr>
          <a:xfrm>
            <a:off x="692716" y="5148124"/>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913943902"/>
              </p:ext>
            </p:extLst>
          </p:nvPr>
        </p:nvGraphicFramePr>
        <p:xfrm>
          <a:off x="4409759" y="1280735"/>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49</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Kvinesdal dekket av skog,   33 % åpen fastmark, 8 % ferskvann</a:t>
            </a:r>
            <a:r>
              <a:rPr lang="nb-NO" dirty="0">
                <a:solidFill>
                  <a:srgbClr val="000000"/>
                </a:solidFill>
                <a:latin typeface="Arial" panose="020B0604020202020204" pitchFamily="34" charset="0"/>
              </a:rPr>
              <a:t>, 5 % myr</a:t>
            </a:r>
            <a:r>
              <a:rPr lang="nb-NO" b="0" i="0" dirty="0">
                <a:solidFill>
                  <a:srgbClr val="000000"/>
                </a:solidFill>
                <a:effectLst/>
                <a:latin typeface="Arial" panose="020B0604020202020204" pitchFamily="34" charset="0"/>
              </a:rPr>
              <a:t>, mens fulldyrka jord utgjør 2 %. Bebygd areal og samferdsel utgjør til sammen 1,5 %. </a:t>
            </a:r>
            <a:endParaRPr lang="nb-NO" dirty="0"/>
          </a:p>
        </p:txBody>
      </p:sp>
      <p:pic>
        <p:nvPicPr>
          <p:cNvPr id="5" name="Bilde 4" descr="Stolpediagram som viser antall dekar per arealtype i kommunen.">
            <a:extLst>
              <a:ext uri="{FF2B5EF4-FFF2-40B4-BE49-F238E27FC236}">
                <a16:creationId xmlns:a16="http://schemas.microsoft.com/office/drawing/2014/main" id="{3FAB953C-291C-EF5C-5EF3-F5F9236B6450}"/>
              </a:ext>
            </a:extLst>
          </p:cNvPr>
          <p:cNvPicPr>
            <a:picLocks noChangeAspect="1"/>
          </p:cNvPicPr>
          <p:nvPr/>
        </p:nvPicPr>
        <p:blipFill>
          <a:blip r:embed="rId3"/>
          <a:stretch>
            <a:fillRect/>
          </a:stretch>
        </p:blipFill>
        <p:spPr>
          <a:xfrm>
            <a:off x="446522" y="2752165"/>
            <a:ext cx="5048250" cy="302895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10 % av arealet i Kvinesdal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80252661"/>
              </p:ext>
            </p:extLst>
          </p:nvPr>
        </p:nvGraphicFramePr>
        <p:xfrm>
          <a:off x="5978284" y="2752166"/>
          <a:ext cx="6040247" cy="3028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2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Kvinesdal har satt av store areal, og da </a:t>
            </a:r>
            <a:r>
              <a:rPr lang="nn-NO" sz="2000" dirty="0" err="1"/>
              <a:t>særlig</a:t>
            </a:r>
            <a:r>
              <a:rPr lang="nn-NO" sz="2000" dirty="0"/>
              <a:t> til </a:t>
            </a:r>
            <a:r>
              <a:rPr lang="nn-NO" sz="2000" dirty="0" err="1"/>
              <a:t>fritidsbebyggelse</a:t>
            </a:r>
            <a:r>
              <a:rPr lang="nn-NO" sz="2000" dirty="0"/>
              <a:t>. </a:t>
            </a:r>
          </a:p>
          <a:p>
            <a:r>
              <a:rPr lang="nn-NO" sz="2000" dirty="0"/>
              <a:t>Samla er det satt av byggeområde i natur </a:t>
            </a:r>
            <a:r>
              <a:rPr lang="nn-NO" sz="2000" dirty="0" err="1"/>
              <a:t>tilsvarende</a:t>
            </a:r>
            <a:r>
              <a:rPr lang="nn-NO" sz="2000" dirty="0"/>
              <a:t> 0,8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3 500 dekar skog og 400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CD7D73D8-E142-9E04-D401-1880F042DC27}"/>
              </a:ext>
            </a:extLst>
          </p:cNvPr>
          <p:cNvPicPr>
            <a:picLocks noChangeAspect="1"/>
          </p:cNvPicPr>
          <p:nvPr/>
        </p:nvPicPr>
        <p:blipFill>
          <a:blip r:embed="rId4"/>
          <a:stretch>
            <a:fillRect/>
          </a:stretch>
        </p:blipFill>
        <p:spPr>
          <a:xfrm>
            <a:off x="5617754" y="610508"/>
            <a:ext cx="6467155" cy="5172454"/>
          </a:xfrm>
          <a:prstGeom prst="rect">
            <a:avLst/>
          </a:prstGeom>
        </p:spPr>
      </p:pic>
      <p:sp>
        <p:nvSpPr>
          <p:cNvPr id="3" name="TekstSylinder 2">
            <a:extLst>
              <a:ext uri="{FF2B5EF4-FFF2-40B4-BE49-F238E27FC236}">
                <a16:creationId xmlns:a16="http://schemas.microsoft.com/office/drawing/2014/main" id="{E34B596A-58FB-E1F8-5AA0-46FADAD20E3D}"/>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4"/>
            <a:ext cx="4426572" cy="352056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1 520 bruksenheter til fritid i Kvinesdal, og ca. 2 670 eiere (alle eierandeler inkludert).</a:t>
            </a:r>
          </a:p>
          <a:p>
            <a:endParaRPr lang="nb-NO" sz="2000" dirty="0"/>
          </a:p>
          <a:p>
            <a:r>
              <a:rPr lang="nb-NO" sz="2000" dirty="0"/>
              <a:t>Figur gir en oversikt på antall hytteeiere fordelt på kommuner.</a:t>
            </a:r>
          </a:p>
          <a:p>
            <a:endParaRPr lang="nb-NO" sz="2000" dirty="0"/>
          </a:p>
          <a:p>
            <a:r>
              <a:rPr lang="nb-NO" sz="2000" dirty="0"/>
              <a:t>Kvinesdal er største «hytteeierkommune».</a:t>
            </a:r>
          </a:p>
          <a:p>
            <a:endParaRPr lang="nb-NO" sz="2000" dirty="0"/>
          </a:p>
        </p:txBody>
      </p:sp>
      <p:pic>
        <p:nvPicPr>
          <p:cNvPr id="5" name="Bilde 4" descr="Bilde gir en oversikt på antall hytteeiere fordelt på kommuner. ">
            <a:extLst>
              <a:ext uri="{FF2B5EF4-FFF2-40B4-BE49-F238E27FC236}">
                <a16:creationId xmlns:a16="http://schemas.microsoft.com/office/drawing/2014/main" id="{60E29F47-4B90-C938-3295-298EBB2BEABB}"/>
              </a:ext>
            </a:extLst>
          </p:cNvPr>
          <p:cNvPicPr>
            <a:picLocks noChangeAspect="1"/>
          </p:cNvPicPr>
          <p:nvPr/>
        </p:nvPicPr>
        <p:blipFill>
          <a:blip r:embed="rId3"/>
          <a:stretch>
            <a:fillRect/>
          </a:stretch>
        </p:blipFill>
        <p:spPr>
          <a:xfrm>
            <a:off x="5820295" y="1004128"/>
            <a:ext cx="5715000" cy="464820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6707" y="255264"/>
            <a:ext cx="10153651" cy="685606"/>
          </a:xfrm>
        </p:spPr>
        <p:txBody>
          <a:bodyPr/>
          <a:lstStyle/>
          <a:p>
            <a:r>
              <a:rPr lang="nb-NO" dirty="0"/>
              <a:t>Befolkning og demografi</a:t>
            </a:r>
          </a:p>
        </p:txBody>
      </p:sp>
      <p:sp>
        <p:nvSpPr>
          <p:cNvPr id="4" name="TekstSylinder 3"/>
          <p:cNvSpPr txBox="1"/>
          <p:nvPr/>
        </p:nvSpPr>
        <p:spPr>
          <a:xfrm>
            <a:off x="496760" y="4766917"/>
            <a:ext cx="5602092" cy="584775"/>
          </a:xfrm>
          <a:prstGeom prst="rect">
            <a:avLst/>
          </a:prstGeom>
          <a:noFill/>
        </p:spPr>
        <p:txBody>
          <a:bodyPr wrap="square" lIns="91440" tIns="45720" rIns="91440" bIns="45720" rtlCol="0" anchor="t">
            <a:spAutoFit/>
          </a:bodyPr>
          <a:lstStyle/>
          <a:p>
            <a:r>
              <a:rPr lang="nb-NO" sz="1600" dirty="0"/>
              <a:t>SSB spår en marginal befolkningsøkning som følge av positiv netto innvandring.</a:t>
            </a:r>
          </a:p>
        </p:txBody>
      </p:sp>
      <p:sp>
        <p:nvSpPr>
          <p:cNvPr id="8" name="TekstSylinder 7"/>
          <p:cNvSpPr txBox="1"/>
          <p:nvPr/>
        </p:nvSpPr>
        <p:spPr>
          <a:xfrm>
            <a:off x="6231213" y="4766917"/>
            <a:ext cx="5284574"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3,3 til 2,2 i 2040. Aldringen er sterkere i Kvinesdal enn snittet for Agder. </a:t>
            </a:r>
          </a:p>
        </p:txBody>
      </p:sp>
      <p:sp>
        <p:nvSpPr>
          <p:cNvPr id="3" name="TekstSylinder 2">
            <a:extLst>
              <a:ext uri="{FF2B5EF4-FFF2-40B4-BE49-F238E27FC236}">
                <a16:creationId xmlns:a16="http://schemas.microsoft.com/office/drawing/2014/main" id="{D06D6093-E385-CAEC-28D4-1CE5C24BA000}"/>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29997B94-7DBE-BE76-C37C-97FDB23A03DB}"/>
              </a:ext>
            </a:extLst>
          </p:cNvPr>
          <p:cNvPicPr>
            <a:picLocks noChangeAspect="1"/>
          </p:cNvPicPr>
          <p:nvPr/>
        </p:nvPicPr>
        <p:blipFill>
          <a:blip r:embed="rId4"/>
          <a:stretch>
            <a:fillRect/>
          </a:stretch>
        </p:blipFill>
        <p:spPr>
          <a:xfrm>
            <a:off x="512676" y="1430036"/>
            <a:ext cx="4710242" cy="3153549"/>
          </a:xfrm>
          <a:prstGeom prst="rect">
            <a:avLst/>
          </a:prstGeom>
        </p:spPr>
      </p:pic>
      <p:pic>
        <p:nvPicPr>
          <p:cNvPr id="7" name="Bilde 6"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C24680E5-6FC3-ED52-5704-9063E807DD41}"/>
              </a:ext>
            </a:extLst>
          </p:cNvPr>
          <p:cNvPicPr>
            <a:picLocks noChangeAspect="1"/>
          </p:cNvPicPr>
          <p:nvPr/>
        </p:nvPicPr>
        <p:blipFill>
          <a:blip r:embed="rId5"/>
          <a:stretch>
            <a:fillRect/>
          </a:stretch>
        </p:blipFill>
        <p:spPr>
          <a:xfrm>
            <a:off x="5969447" y="1399286"/>
            <a:ext cx="5966391" cy="3213052"/>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873892" cy="685606"/>
          </a:xfrm>
        </p:spPr>
        <p:txBody>
          <a:bodyPr/>
          <a:lstStyle/>
          <a:p>
            <a:r>
              <a:rPr lang="nb-NO" dirty="0"/>
              <a:t>Befolkningsutvikling og distrikt</a:t>
            </a:r>
          </a:p>
        </p:txBody>
      </p:sp>
      <p:sp>
        <p:nvSpPr>
          <p:cNvPr id="5" name="TekstSylinder 4"/>
          <p:cNvSpPr txBox="1"/>
          <p:nvPr/>
        </p:nvSpPr>
        <p:spPr>
          <a:xfrm>
            <a:off x="496763" y="1476245"/>
            <a:ext cx="5873892" cy="5078313"/>
          </a:xfrm>
          <a:prstGeom prst="rect">
            <a:avLst/>
          </a:prstGeom>
          <a:noFill/>
        </p:spPr>
        <p:txBody>
          <a:bodyPr wrap="square" rtlCol="0">
            <a:spAutoFit/>
          </a:bodyPr>
          <a:lstStyle/>
          <a:p>
            <a:pPr algn="l"/>
            <a:r>
              <a:rPr lang="nb-NO" dirty="0"/>
              <a:t>Fra 2018 til 2023 var folketallet i Kvinesdal uendret (0 % vekst). Bak dette skjuler det seg en sterk vekst i 2022 (+141 personer) som følge av flyktningetilstrømming i forbindelse med krigen i Ukraina.</a:t>
            </a:r>
          </a:p>
          <a:p>
            <a:pPr algn="l"/>
            <a:endParaRPr lang="nb-NO" dirty="0"/>
          </a:p>
          <a:p>
            <a:r>
              <a:rPr lang="nb-NO" dirty="0"/>
              <a:t>Sentrumsgrunnkretsene Liknes, Gullestad og Faret har hatt svak vekst, mens den mest folkerike grunnkretsen Åmodt gikk ned med 58 personer. Hovedbildet er at folketallet i de mest perifere grunnkretsene har </a:t>
            </a:r>
            <a:r>
              <a:rPr lang="nb-NO"/>
              <a:t>gått mest ned</a:t>
            </a:r>
            <a:r>
              <a:rPr lang="nb-NO" dirty="0"/>
              <a:t>.</a:t>
            </a:r>
          </a:p>
          <a:p>
            <a:pPr algn="l"/>
            <a:endParaRPr lang="nb-NO" dirty="0"/>
          </a:p>
          <a:p>
            <a:r>
              <a:rPr lang="nb-NO" dirty="0"/>
              <a:t>Innvandring til byene, aldring, og søken etter nærhet til service/tjenester​ og arbeidsmarked​ gjør at mange kommuner kan oppleve vekst i kommunesenter og tettsteder uavhengig av befolkningsutviklingen i kommunen samlet sett. </a:t>
            </a:r>
          </a:p>
          <a:p>
            <a:endParaRPr lang="nb-NO" dirty="0"/>
          </a:p>
          <a:p>
            <a:endParaRPr lang="nb-NO" dirty="0"/>
          </a:p>
        </p:txBody>
      </p:sp>
      <p:pic>
        <p:nvPicPr>
          <p:cNvPr id="3" name="Bilde 2" descr="Bilde av kart. Kartet er laget på grunnlag av SSB's rutenettstatistikk."/>
          <p:cNvPicPr>
            <a:picLocks noChangeAspect="1"/>
          </p:cNvPicPr>
          <p:nvPr/>
        </p:nvPicPr>
        <p:blipFill>
          <a:blip r:embed="rId3">
            <a:extLst>
              <a:ext uri="{28A0092B-C50C-407E-A947-70E740481C1C}">
                <a14:useLocalDpi xmlns:a14="http://schemas.microsoft.com/office/drawing/2010/main" val="0"/>
              </a:ext>
            </a:extLst>
          </a:blip>
          <a:srcRect/>
          <a:stretch/>
        </p:blipFill>
        <p:spPr>
          <a:xfrm>
            <a:off x="6489778" y="270863"/>
            <a:ext cx="5582581" cy="5582581"/>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8260" y="290555"/>
            <a:ext cx="4561318" cy="685606"/>
          </a:xfrm>
        </p:spPr>
        <p:txBody>
          <a:bodyPr/>
          <a:lstStyle/>
          <a:p>
            <a:r>
              <a:rPr lang="nb-NO" dirty="0"/>
              <a:t>Boligbygging </a:t>
            </a:r>
          </a:p>
        </p:txBody>
      </p:sp>
      <p:sp>
        <p:nvSpPr>
          <p:cNvPr id="7" name="Plassholder for innhold 2"/>
          <p:cNvSpPr txBox="1">
            <a:spLocks/>
          </p:cNvSpPr>
          <p:nvPr/>
        </p:nvSpPr>
        <p:spPr>
          <a:xfrm>
            <a:off x="462116" y="1221115"/>
            <a:ext cx="5556847" cy="10049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igangsatt i gjennomsnitt 14 boliger i året, hvorav            ca. 65 % var eneboliger.</a:t>
            </a:r>
          </a:p>
        </p:txBody>
      </p:sp>
      <p:sp>
        <p:nvSpPr>
          <p:cNvPr id="6" name="Tittel 1">
            <a:extLst>
              <a:ext uri="{FF2B5EF4-FFF2-40B4-BE49-F238E27FC236}">
                <a16:creationId xmlns:a16="http://schemas.microsoft.com/office/drawing/2014/main" id="{AD114B6E-6427-F9DB-18F9-F0F110C65E9E}"/>
              </a:ext>
            </a:extLst>
          </p:cNvPr>
          <p:cNvSpPr txBox="1">
            <a:spLocks/>
          </p:cNvSpPr>
          <p:nvPr/>
        </p:nvSpPr>
        <p:spPr>
          <a:xfrm>
            <a:off x="6577040" y="292756"/>
            <a:ext cx="4561318"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3 259 boliger i kommunen (bebodde og ubebodde).</a:t>
            </a:r>
          </a:p>
        </p:txBody>
      </p:sp>
      <p:sp>
        <p:nvSpPr>
          <p:cNvPr id="5" name="TekstSylinder 4">
            <a:extLst>
              <a:ext uri="{FF2B5EF4-FFF2-40B4-BE49-F238E27FC236}">
                <a16:creationId xmlns:a16="http://schemas.microsoft.com/office/drawing/2014/main" id="{0136632C-C19B-0032-34DB-B808675038E7}"/>
              </a:ext>
            </a:extLst>
          </p:cNvPr>
          <p:cNvSpPr txBox="1"/>
          <p:nvPr/>
        </p:nvSpPr>
        <p:spPr>
          <a:xfrm>
            <a:off x="9509774" y="6280992"/>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77513913"/>
              </p:ext>
            </p:extLst>
          </p:nvPr>
        </p:nvGraphicFramePr>
        <p:xfrm>
          <a:off x="688260" y="2471039"/>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4888161"/>
              </p:ext>
            </p:extLst>
          </p:nvPr>
        </p:nvGraphicFramePr>
        <p:xfrm>
          <a:off x="6577040" y="2471039"/>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60827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88922"/>
            <a:ext cx="5277911" cy="685606"/>
          </a:xfrm>
        </p:spPr>
        <p:txBody>
          <a:bodyPr/>
          <a:lstStyle/>
          <a:p>
            <a:r>
              <a:rPr lang="nb-NO" dirty="0"/>
              <a:t>Sysselsetting</a:t>
            </a:r>
          </a:p>
        </p:txBody>
      </p:sp>
      <p:sp>
        <p:nvSpPr>
          <p:cNvPr id="5" name="Plassholder for innhold 3"/>
          <p:cNvSpPr>
            <a:spLocks noGrp="1"/>
          </p:cNvSpPr>
          <p:nvPr>
            <p:ph sz="half" idx="1"/>
          </p:nvPr>
        </p:nvSpPr>
        <p:spPr>
          <a:xfrm>
            <a:off x="573578" y="1213659"/>
            <a:ext cx="5277911" cy="2794137"/>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1000" i="1" dirty="0"/>
          </a:p>
          <a:p>
            <a:pPr marL="0" indent="0">
              <a:buNone/>
            </a:pPr>
            <a:r>
              <a:rPr lang="nb-NO" sz="2000" i="1" dirty="0"/>
              <a:t>Kvinesdal:</a:t>
            </a:r>
          </a:p>
          <a:p>
            <a:r>
              <a:rPr lang="nb-NO" sz="2000" dirty="0"/>
              <a:t>Høyere sysselsettingsandel enn gjennomsnittet for fylket. </a:t>
            </a:r>
          </a:p>
        </p:txBody>
      </p:sp>
      <p:sp>
        <p:nvSpPr>
          <p:cNvPr id="8" name="TekstSylinder 7">
            <a:extLst>
              <a:ext uri="{FF2B5EF4-FFF2-40B4-BE49-F238E27FC236}">
                <a16:creationId xmlns:a16="http://schemas.microsoft.com/office/drawing/2014/main" id="{8BE875E8-B8CB-84D5-048E-0E1D2673382E}"/>
              </a:ext>
            </a:extLst>
          </p:cNvPr>
          <p:cNvSpPr txBox="1"/>
          <p:nvPr/>
        </p:nvSpPr>
        <p:spPr>
          <a:xfrm>
            <a:off x="9273030" y="6242155"/>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1571EF0A-6085-31DD-5AB1-5C0AB4935C31}"/>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BA6A6EF3-DCED-FF9F-A78F-01E68BD3C55A}"/>
              </a:ext>
            </a:extLst>
          </p:cNvPr>
          <p:cNvGraphicFramePr>
            <a:graphicFrameLocks noGrp="1"/>
          </p:cNvGraphicFramePr>
          <p:nvPr>
            <p:extLst>
              <p:ext uri="{D42A27DB-BD31-4B8C-83A1-F6EECF244321}">
                <p14:modId xmlns:p14="http://schemas.microsoft.com/office/powerpoint/2010/main" val="4229336323"/>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a:t>Kvinner</a:t>
                      </a:r>
                      <a:endParaRPr lang="nb-NO" sz="1600" b="1"/>
                    </a:p>
                  </a:txBody>
                  <a:tcPr anchor="ctr"/>
                </a:tc>
                <a:extLst>
                  <a:ext uri="{0D108BD9-81ED-4DB2-BD59-A6C34878D82A}">
                    <a16:rowId xmlns:a16="http://schemas.microsoft.com/office/drawing/2014/main" val="957641228"/>
                  </a:ext>
                </a:extLst>
              </a:tr>
              <a:tr h="269427">
                <a:tc>
                  <a:txBody>
                    <a:bodyPr/>
                    <a:lstStyle/>
                    <a:p>
                      <a:pPr algn="ctr"/>
                      <a:r>
                        <a:rPr lang="nb-NO" sz="1400" b="0" dirty="0"/>
                        <a:t>Kvinesdal</a:t>
                      </a:r>
                    </a:p>
                  </a:txBody>
                  <a:tcPr anchor="ctr"/>
                </a:tc>
                <a:tc>
                  <a:txBody>
                    <a:bodyPr/>
                    <a:lstStyle/>
                    <a:p>
                      <a:pPr algn="ctr"/>
                      <a:r>
                        <a:rPr lang="nb-NO" sz="1400" b="0" dirty="0"/>
                        <a:t>75,3</a:t>
                      </a:r>
                    </a:p>
                  </a:txBody>
                  <a:tcPr anchor="ctr"/>
                </a:tc>
                <a:tc>
                  <a:txBody>
                    <a:bodyPr/>
                    <a:lstStyle/>
                    <a:p>
                      <a:pPr algn="ctr"/>
                      <a:r>
                        <a:rPr lang="nb-NO" sz="1400" b="0" dirty="0"/>
                        <a:t>79,5</a:t>
                      </a:r>
                    </a:p>
                  </a:txBody>
                  <a:tcPr anchor="ctr"/>
                </a:tc>
                <a:tc>
                  <a:txBody>
                    <a:bodyPr/>
                    <a:lstStyle/>
                    <a:p>
                      <a:pPr algn="ctr"/>
                      <a:r>
                        <a:rPr lang="nb-NO" sz="1400" b="0" dirty="0"/>
                        <a:t>70,8</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1275" y="204411"/>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866446"/>
            <a:ext cx="5818344" cy="1619154"/>
          </a:xfrm>
        </p:spPr>
        <p:txBody>
          <a:bodyPr>
            <a:noAutofit/>
          </a:bodyPr>
          <a:lstStyle/>
          <a:p>
            <a:r>
              <a:rPr lang="nb-NO" sz="2000" dirty="0"/>
              <a:t>Kvinesdal har ganske stor utpendling, og 59 % av sysselsatte med bosted i Kvinesdal jobber i hjemkommunen. 15 % jobber i Flekkefjord, og       4 % jobber i Lyngdal. Kvinesdal og Flekkefjord utgjør bo- og arbeidsmarkedsregionen BA42. </a:t>
            </a:r>
          </a:p>
          <a:p>
            <a:endParaRPr lang="nb-NO" sz="2000" i="1" dirty="0"/>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29" name="TekstSylinder 28"/>
          <p:cNvSpPr txBox="1"/>
          <p:nvPr/>
        </p:nvSpPr>
        <p:spPr>
          <a:xfrm>
            <a:off x="4674938" y="269635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6" name="TekstSylinder 5">
            <a:extLst>
              <a:ext uri="{FF2B5EF4-FFF2-40B4-BE49-F238E27FC236}">
                <a16:creationId xmlns:a16="http://schemas.microsoft.com/office/drawing/2014/main" id="{E0D8681E-32B0-C9BC-1AE4-BFAA9466B21A}"/>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graphicFrame>
        <p:nvGraphicFramePr>
          <p:cNvPr id="40" name="Tabell 39">
            <a:extLst>
              <a:ext uri="{FF2B5EF4-FFF2-40B4-BE49-F238E27FC236}">
                <a16:creationId xmlns:a16="http://schemas.microsoft.com/office/drawing/2014/main" id="{C33D9FC8-B877-516D-4510-72C9C14DD09E}"/>
              </a:ext>
            </a:extLst>
          </p:cNvPr>
          <p:cNvGraphicFramePr>
            <a:graphicFrameLocks noGrp="1"/>
          </p:cNvGraphicFramePr>
          <p:nvPr>
            <p:extLst>
              <p:ext uri="{D42A27DB-BD31-4B8C-83A1-F6EECF244321}">
                <p14:modId xmlns:p14="http://schemas.microsoft.com/office/powerpoint/2010/main" val="360319091"/>
              </p:ext>
            </p:extLst>
          </p:nvPr>
        </p:nvGraphicFramePr>
        <p:xfrm>
          <a:off x="721628" y="2586383"/>
          <a:ext cx="3670301" cy="1565910"/>
        </p:xfrm>
        <a:graphic>
          <a:graphicData uri="http://schemas.openxmlformats.org/drawingml/2006/table">
            <a:tbl>
              <a:tblPr/>
              <a:tblGrid>
                <a:gridCol w="1433860">
                  <a:extLst>
                    <a:ext uri="{9D8B030D-6E8A-4147-A177-3AD203B41FA5}">
                      <a16:colId xmlns:a16="http://schemas.microsoft.com/office/drawing/2014/main" val="2475162585"/>
                    </a:ext>
                  </a:extLst>
                </a:gridCol>
                <a:gridCol w="1322831">
                  <a:extLst>
                    <a:ext uri="{9D8B030D-6E8A-4147-A177-3AD203B41FA5}">
                      <a16:colId xmlns:a16="http://schemas.microsoft.com/office/drawing/2014/main" val="847761283"/>
                    </a:ext>
                  </a:extLst>
                </a:gridCol>
                <a:gridCol w="913610">
                  <a:extLst>
                    <a:ext uri="{9D8B030D-6E8A-4147-A177-3AD203B41FA5}">
                      <a16:colId xmlns:a16="http://schemas.microsoft.com/office/drawing/2014/main" val="2945424678"/>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312373993"/>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1 777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843000478"/>
                  </a:ext>
                </a:extLst>
              </a:tr>
              <a:tr h="219075">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250932373"/>
                  </a:ext>
                </a:extLst>
              </a:tr>
              <a:tr h="219075">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142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111694"/>
                  </a:ext>
                </a:extLst>
              </a:tr>
              <a:tr h="219075">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84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97689448"/>
                  </a:ext>
                </a:extLst>
              </a:tr>
              <a:tr h="219075">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374549992"/>
                  </a:ext>
                </a:extLst>
              </a:tr>
              <a:tr h="219075">
                <a:tc>
                  <a:txBody>
                    <a:bodyPr/>
                    <a:lstStyle/>
                    <a:p>
                      <a:pPr algn="l" fontAlgn="b">
                        <a:buNone/>
                      </a:pPr>
                      <a:r>
                        <a:rPr lang="nb-NO" sz="1400" b="0" i="0" u="none" strike="noStrike" dirty="0">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Hægebostad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81683041"/>
                  </a:ext>
                </a:extLst>
              </a:tr>
            </a:tbl>
          </a:graphicData>
        </a:graphic>
      </p:graphicFrame>
      <p:graphicFrame>
        <p:nvGraphicFramePr>
          <p:cNvPr id="41" name="Tabell 40">
            <a:extLst>
              <a:ext uri="{FF2B5EF4-FFF2-40B4-BE49-F238E27FC236}">
                <a16:creationId xmlns:a16="http://schemas.microsoft.com/office/drawing/2014/main" id="{6E8B5338-97B7-F940-0622-67F95528816E}"/>
              </a:ext>
            </a:extLst>
          </p:cNvPr>
          <p:cNvGraphicFramePr>
            <a:graphicFrameLocks noGrp="1"/>
          </p:cNvGraphicFramePr>
          <p:nvPr>
            <p:extLst>
              <p:ext uri="{D42A27DB-BD31-4B8C-83A1-F6EECF244321}">
                <p14:modId xmlns:p14="http://schemas.microsoft.com/office/powerpoint/2010/main" val="1665860186"/>
              </p:ext>
            </p:extLst>
          </p:nvPr>
        </p:nvGraphicFramePr>
        <p:xfrm>
          <a:off x="721628" y="4331807"/>
          <a:ext cx="3670301" cy="1600200"/>
        </p:xfrm>
        <a:graphic>
          <a:graphicData uri="http://schemas.openxmlformats.org/drawingml/2006/table">
            <a:tbl>
              <a:tblPr/>
              <a:tblGrid>
                <a:gridCol w="1433860">
                  <a:extLst>
                    <a:ext uri="{9D8B030D-6E8A-4147-A177-3AD203B41FA5}">
                      <a16:colId xmlns:a16="http://schemas.microsoft.com/office/drawing/2014/main" val="3338704539"/>
                    </a:ext>
                  </a:extLst>
                </a:gridCol>
                <a:gridCol w="1322831">
                  <a:extLst>
                    <a:ext uri="{9D8B030D-6E8A-4147-A177-3AD203B41FA5}">
                      <a16:colId xmlns:a16="http://schemas.microsoft.com/office/drawing/2014/main" val="1602192558"/>
                    </a:ext>
                  </a:extLst>
                </a:gridCol>
                <a:gridCol w="913610">
                  <a:extLst>
                    <a:ext uri="{9D8B030D-6E8A-4147-A177-3AD203B41FA5}">
                      <a16:colId xmlns:a16="http://schemas.microsoft.com/office/drawing/2014/main" val="63128552"/>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95405922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1 777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70105642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234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15087802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132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7566783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86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8799158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07484490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Hægebostad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Kvinesdal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493366832"/>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4854" y="358594"/>
            <a:ext cx="10153651" cy="685606"/>
          </a:xfrm>
        </p:spPr>
        <p:txBody>
          <a:bodyPr/>
          <a:lstStyle/>
          <a:p>
            <a:r>
              <a:rPr lang="nb-NO" dirty="0"/>
              <a:t>Sektorfordeling og ansattutvikling</a:t>
            </a:r>
          </a:p>
        </p:txBody>
      </p:sp>
      <p:sp>
        <p:nvSpPr>
          <p:cNvPr id="10" name="TekstSylinder 9"/>
          <p:cNvSpPr txBox="1"/>
          <p:nvPr/>
        </p:nvSpPr>
        <p:spPr>
          <a:xfrm>
            <a:off x="839417" y="4619282"/>
            <a:ext cx="5865341" cy="584775"/>
          </a:xfrm>
          <a:prstGeom prst="rect">
            <a:avLst/>
          </a:prstGeom>
          <a:noFill/>
        </p:spPr>
        <p:txBody>
          <a:bodyPr wrap="square" rtlCol="0">
            <a:spAutoFit/>
          </a:bodyPr>
          <a:lstStyle/>
          <a:p>
            <a:pPr algn="l"/>
            <a:r>
              <a:rPr lang="nb-NO" sz="1600" dirty="0"/>
              <a:t>Kvinesdal har en lavere andel ansatte i privat sektor enn snittet for Agder og Norge. </a:t>
            </a:r>
          </a:p>
        </p:txBody>
      </p:sp>
      <p:graphicFrame>
        <p:nvGraphicFramePr>
          <p:cNvPr id="8" name="Tabell 7">
            <a:extLst>
              <a:ext uri="{FF2B5EF4-FFF2-40B4-BE49-F238E27FC236}">
                <a16:creationId xmlns:a16="http://schemas.microsoft.com/office/drawing/2014/main" id="{933896B6-346E-026B-5EAD-F174B1EF0EB3}"/>
              </a:ext>
            </a:extLst>
          </p:cNvPr>
          <p:cNvGraphicFramePr>
            <a:graphicFrameLocks noGrp="1"/>
          </p:cNvGraphicFramePr>
          <p:nvPr>
            <p:extLst>
              <p:ext uri="{D42A27DB-BD31-4B8C-83A1-F6EECF244321}">
                <p14:modId xmlns:p14="http://schemas.microsoft.com/office/powerpoint/2010/main" val="101720303"/>
              </p:ext>
            </p:extLst>
          </p:nvPr>
        </p:nvGraphicFramePr>
        <p:xfrm>
          <a:off x="7589764" y="4763823"/>
          <a:ext cx="4355188" cy="1163984"/>
        </p:xfrm>
        <a:graphic>
          <a:graphicData uri="http://schemas.openxmlformats.org/drawingml/2006/table">
            <a:tbl>
              <a:tblPr firstRow="1"/>
              <a:tblGrid>
                <a:gridCol w="1621613">
                  <a:extLst>
                    <a:ext uri="{9D8B030D-6E8A-4147-A177-3AD203B41FA5}">
                      <a16:colId xmlns:a16="http://schemas.microsoft.com/office/drawing/2014/main" val="1585797571"/>
                    </a:ext>
                  </a:extLst>
                </a:gridCol>
                <a:gridCol w="529390">
                  <a:extLst>
                    <a:ext uri="{9D8B030D-6E8A-4147-A177-3AD203B41FA5}">
                      <a16:colId xmlns:a16="http://schemas.microsoft.com/office/drawing/2014/main" val="550343612"/>
                    </a:ext>
                  </a:extLst>
                </a:gridCol>
                <a:gridCol w="562613">
                  <a:extLst>
                    <a:ext uri="{9D8B030D-6E8A-4147-A177-3AD203B41FA5}">
                      <a16:colId xmlns:a16="http://schemas.microsoft.com/office/drawing/2014/main" val="306971528"/>
                    </a:ext>
                  </a:extLst>
                </a:gridCol>
                <a:gridCol w="703531">
                  <a:extLst>
                    <a:ext uri="{9D8B030D-6E8A-4147-A177-3AD203B41FA5}">
                      <a16:colId xmlns:a16="http://schemas.microsoft.com/office/drawing/2014/main" val="4151195069"/>
                    </a:ext>
                  </a:extLst>
                </a:gridCol>
                <a:gridCol w="938041">
                  <a:extLst>
                    <a:ext uri="{9D8B030D-6E8A-4147-A177-3AD203B41FA5}">
                      <a16:colId xmlns:a16="http://schemas.microsoft.com/office/drawing/2014/main" val="752076499"/>
                    </a:ext>
                  </a:extLst>
                </a:gridCol>
              </a:tblGrid>
              <a:tr h="146978">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Kvinesdal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3393137172"/>
                  </a:ext>
                </a:extLst>
              </a:tr>
              <a:tr h="146978">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338382"/>
                  </a:ext>
                </a:extLst>
              </a:tr>
              <a:tr h="176054">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326726"/>
                  </a:ext>
                </a:extLst>
              </a:tr>
              <a:tr h="164176">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891552"/>
                  </a:ext>
                </a:extLst>
              </a:tr>
              <a:tr h="146978">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2407413"/>
                  </a:ext>
                </a:extLst>
              </a:tr>
              <a:tr h="176054">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1316811"/>
                  </a:ext>
                </a:extLst>
              </a:tr>
              <a:tr h="146978">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135847"/>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026985303"/>
              </p:ext>
            </p:extLst>
          </p:nvPr>
        </p:nvGraphicFramePr>
        <p:xfrm>
          <a:off x="714563" y="1252782"/>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457161345"/>
              </p:ext>
            </p:extLst>
          </p:nvPr>
        </p:nvGraphicFramePr>
        <p:xfrm>
          <a:off x="6962775" y="1203798"/>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E84CB8-E3BC-4ED1-9892-48BFB2DA6766}">
  <ds:schemaRefs>
    <ds:schemaRef ds:uri="http://purl.org/dc/terms/"/>
    <ds:schemaRef ds:uri="b9237df9-74d4-4981-b925-a3afcda37962"/>
    <ds:schemaRef ds:uri="http://schemas.microsoft.com/office/2006/metadata/properties"/>
    <ds:schemaRef ds:uri="http://purl.org/dc/elements/1.1/"/>
    <ds:schemaRef ds:uri="294d40f2-363f-4de8-8168-aab5e855b592"/>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54F9FBD-FF73-4984-848F-821E000D8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1981</TotalTime>
  <Words>2901</Words>
  <Application>Microsoft Office PowerPoint</Application>
  <PresentationFormat>Widescreen</PresentationFormat>
  <Paragraphs>395</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Kvinesdal</vt:lpstr>
      <vt:lpstr>Kjappe fakta om Kvinesdal kommune</vt:lpstr>
      <vt:lpstr>Befolkning og demografi</vt:lpstr>
      <vt:lpstr>Befolkningsutvikling og distrikt</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355</cp:revision>
  <dcterms:created xsi:type="dcterms:W3CDTF">2021-09-13T19:20:02Z</dcterms:created>
  <dcterms:modified xsi:type="dcterms:W3CDTF">2025-10-07T12:36:15Z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