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1" r:id="rId9"/>
    <p:sldId id="1099" r:id="rId10"/>
    <p:sldId id="272" r:id="rId11"/>
    <p:sldId id="285" r:id="rId12"/>
    <p:sldId id="263" r:id="rId13"/>
    <p:sldId id="279" r:id="rId14"/>
    <p:sldId id="1098" r:id="rId15"/>
    <p:sldId id="282" r:id="rId16"/>
    <p:sldId id="286" r:id="rId17"/>
    <p:sldId id="283" r:id="rId18"/>
    <p:sldId id="276" r:id="rId19"/>
    <p:sldId id="275" r:id="rId20"/>
    <p:sldId id="277" r:id="rId21"/>
    <p:sldId id="288"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B5653-7AF1-4F44-A0C6-513FDA3BB5F7}" v="56" dt="2025-10-07T12:10:21.01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8983" autoAdjust="0"/>
  </p:normalViewPr>
  <p:slideViewPr>
    <p:cSldViewPr snapToGrid="0">
      <p:cViewPr varScale="1">
        <p:scale>
          <a:sx n="105" d="100"/>
          <a:sy n="105" d="100"/>
        </p:scale>
        <p:origin x="1277" y="6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S::borje.michaelsen@agderfk.no::c36523e3-11ed-4011-9a41-1983019c0634" providerId="AD" clId="Web-{5D5909E2-A3B5-774E-A897-B23C2E8B793F}"/>
    <pc:docChg chg="modSld">
      <pc:chgData name="Michaelsen, Børje" userId="S::borje.michaelsen@agderfk.no::c36523e3-11ed-4011-9a41-1983019c0634" providerId="AD" clId="Web-{5D5909E2-A3B5-774E-A897-B23C2E8B793F}" dt="2024-08-13T13:22:51.838" v="4" actId="20577"/>
      <pc:docMkLst>
        <pc:docMk/>
      </pc:docMkLst>
      <pc:sldChg chg="modSp">
        <pc:chgData name="Michaelsen, Børje" userId="S::borje.michaelsen@agderfk.no::c36523e3-11ed-4011-9a41-1983019c0634" providerId="AD" clId="Web-{5D5909E2-A3B5-774E-A897-B23C2E8B793F}" dt="2024-08-13T13:22:51.838" v="4" actId="20577"/>
        <pc:sldMkLst>
          <pc:docMk/>
          <pc:sldMk cId="340623003" sldId="274"/>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10:24.375" v="463" actId="14100"/>
      <pc:docMkLst>
        <pc:docMk/>
      </pc:docMkLst>
      <pc:sldChg chg="modSp mod">
        <pc:chgData name="Michaelsen, Børje" userId="c36523e3-11ed-4011-9a41-1983019c0634" providerId="ADAL" clId="{83FF8062-202C-4766-8BEB-380B0CC5A041}" dt="2025-10-07T12:10:24.375" v="463" actId="14100"/>
        <pc:sldMkLst>
          <pc:docMk/>
          <pc:sldMk cId="1115595437" sldId="256"/>
        </pc:sldMkLst>
        <pc:spChg chg="mod">
          <ac:chgData name="Michaelsen, Børje" userId="c36523e3-11ed-4011-9a41-1983019c0634" providerId="ADAL" clId="{83FF8062-202C-4766-8BEB-380B0CC5A041}" dt="2025-10-07T12:10:24.375" v="463"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1:10:51.571" v="179"/>
        <pc:sldMkLst>
          <pc:docMk/>
          <pc:sldMk cId="3237931907" sldId="263"/>
        </pc:sldMkLst>
        <pc:spChg chg="mod">
          <ac:chgData name="Michaelsen, Børje" userId="c36523e3-11ed-4011-9a41-1983019c0634" providerId="ADAL" clId="{83FF8062-202C-4766-8BEB-380B0CC5A041}" dt="2025-10-01T11:10:37.807" v="178"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10:16.038" v="163" actId="1035"/>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10:06.031" v="154"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10:51.571" v="179"/>
          <ac:graphicFrameMkLst>
            <pc:docMk/>
            <pc:sldMk cId="3237931907" sldId="263"/>
            <ac:graphicFrameMk id="8" creationId="{3A8F06A5-DC7E-C1A0-9305-63238A023BFB}"/>
          </ac:graphicFrameMkLst>
        </pc:graphicFrameChg>
      </pc:sldChg>
      <pc:sldChg chg="addSp delSp modSp mod modNotesTx">
        <pc:chgData name="Michaelsen, Børje" userId="c36523e3-11ed-4011-9a41-1983019c0634" providerId="ADAL" clId="{83FF8062-202C-4766-8BEB-380B0CC5A041}" dt="2025-10-06T07:43:18.311" v="420" actId="20577"/>
        <pc:sldMkLst>
          <pc:docMk/>
          <pc:sldMk cId="394652420" sldId="268"/>
        </pc:sldMkLst>
        <pc:spChg chg="mod">
          <ac:chgData name="Michaelsen, Børje" userId="c36523e3-11ed-4011-9a41-1983019c0634" providerId="ADAL" clId="{83FF8062-202C-4766-8BEB-380B0CC5A041}" dt="2025-10-06T07:43:18.311" v="420" actId="20577"/>
          <ac:spMkLst>
            <pc:docMk/>
            <pc:sldMk cId="394652420" sldId="268"/>
            <ac:spMk id="2" creationId="{00000000-0000-0000-0000-000000000000}"/>
          </ac:spMkLst>
        </pc:spChg>
        <pc:spChg chg="mod">
          <ac:chgData name="Michaelsen, Børje" userId="c36523e3-11ed-4011-9a41-1983019c0634" providerId="ADAL" clId="{83FF8062-202C-4766-8BEB-380B0CC5A041}" dt="2025-10-06T07:43:01.775" v="402"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3:05.802" v="403" actId="1076"/>
          <ac:spMkLst>
            <pc:docMk/>
            <pc:sldMk cId="394652420" sldId="268"/>
            <ac:spMk id="4" creationId="{D9788C02-E1FB-000C-E9BC-84B174717DA6}"/>
          </ac:spMkLst>
        </pc:spChg>
        <pc:graphicFrameChg chg="del">
          <ac:chgData name="Michaelsen, Børje" userId="c36523e3-11ed-4011-9a41-1983019c0634" providerId="ADAL" clId="{83FF8062-202C-4766-8BEB-380B0CC5A041}" dt="2025-10-06T07:30:00.490" v="393"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7:30:05.850" v="396" actId="1076"/>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10-02T12:01:58.341" v="299" actId="20577"/>
        <pc:sldMkLst>
          <pc:docMk/>
          <pc:sldMk cId="1348694183" sldId="272"/>
        </pc:sldMkLst>
        <pc:spChg chg="mod">
          <ac:chgData name="Michaelsen, Børje" userId="c36523e3-11ed-4011-9a41-1983019c0634" providerId="ADAL" clId="{83FF8062-202C-4766-8BEB-380B0CC5A041}" dt="2025-10-02T12:01:21.353" v="271" actId="1076"/>
          <ac:spMkLst>
            <pc:docMk/>
            <pc:sldMk cId="1348694183" sldId="272"/>
            <ac:spMk id="4" creationId="{0D79B2A4-2C59-A584-8A69-C8E360AE05AC}"/>
          </ac:spMkLst>
        </pc:spChg>
        <pc:spChg chg="mod">
          <ac:chgData name="Michaelsen, Børje" userId="c36523e3-11ed-4011-9a41-1983019c0634" providerId="ADAL" clId="{83FF8062-202C-4766-8BEB-380B0CC5A041}" dt="2025-10-02T12:01:32.198" v="273" actId="20577"/>
          <ac:spMkLst>
            <pc:docMk/>
            <pc:sldMk cId="1348694183" sldId="272"/>
            <ac:spMk id="5" creationId="{00000000-0000-0000-0000-000000000000}"/>
          </ac:spMkLst>
        </pc:spChg>
        <pc:graphicFrameChg chg="add mod modGraphic">
          <ac:chgData name="Michaelsen, Børje" userId="c36523e3-11ed-4011-9a41-1983019c0634" providerId="ADAL" clId="{83FF8062-202C-4766-8BEB-380B0CC5A041}" dt="2025-10-02T12:01:58.341" v="299" actId="20577"/>
          <ac:graphicFrameMkLst>
            <pc:docMk/>
            <pc:sldMk cId="1348694183" sldId="272"/>
            <ac:graphicFrameMk id="8" creationId="{70D01EAD-BBE0-9750-B893-42CC20BD07A3}"/>
          </ac:graphicFrameMkLst>
        </pc:graphicFrameChg>
        <pc:picChg chg="add mod">
          <ac:chgData name="Michaelsen, Børje" userId="c36523e3-11ed-4011-9a41-1983019c0634" providerId="ADAL" clId="{83FF8062-202C-4766-8BEB-380B0CC5A041}" dt="2025-10-02T12:01:11.373" v="269" actId="1076"/>
          <ac:picMkLst>
            <pc:docMk/>
            <pc:sldMk cId="1348694183" sldId="272"/>
            <ac:picMk id="7" creationId="{CC5426CC-2F50-BD87-4DC0-00CDB4B1DCB0}"/>
          </ac:picMkLst>
        </pc:picChg>
      </pc:sldChg>
      <pc:sldChg chg="addSp delSp modSp mod">
        <pc:chgData name="Michaelsen, Børje" userId="c36523e3-11ed-4011-9a41-1983019c0634" providerId="ADAL" clId="{83FF8062-202C-4766-8BEB-380B0CC5A041}" dt="2025-10-03T09:08:12.553" v="392" actId="1076"/>
        <pc:sldMkLst>
          <pc:docMk/>
          <pc:sldMk cId="4110371661" sldId="275"/>
        </pc:sldMkLst>
        <pc:graphicFrameChg chg="add mod">
          <ac:chgData name="Michaelsen, Børje" userId="c36523e3-11ed-4011-9a41-1983019c0634" providerId="ADAL" clId="{83FF8062-202C-4766-8BEB-380B0CC5A041}" dt="2025-10-03T09:08:12.553" v="392"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43:27.101" v="266" actId="20577"/>
        <pc:sldMkLst>
          <pc:docMk/>
          <pc:sldMk cId="768537486" sldId="276"/>
        </pc:sldMkLst>
        <pc:graphicFrameChg chg="add mod">
          <ac:chgData name="Michaelsen, Børje" userId="c36523e3-11ed-4011-9a41-1983019c0634" providerId="ADAL" clId="{83FF8062-202C-4766-8BEB-380B0CC5A041}" dt="2025-10-02T08:40:18.549" v="201"/>
          <ac:graphicFrameMkLst>
            <pc:docMk/>
            <pc:sldMk cId="768537486" sldId="276"/>
            <ac:graphicFrameMk id="5" creationId="{DAACCA0A-9753-19F9-BD91-1D1B6E63E902}"/>
          </ac:graphicFrameMkLst>
        </pc:graphicFrameChg>
        <pc:graphicFrameChg chg="mod modGraphic">
          <ac:chgData name="Michaelsen, Børje" userId="c36523e3-11ed-4011-9a41-1983019c0634" providerId="ADAL" clId="{83FF8062-202C-4766-8BEB-380B0CC5A041}" dt="2025-10-02T08:43:27.101" v="266" actId="20577"/>
          <ac:graphicFrameMkLst>
            <pc:docMk/>
            <pc:sldMk cId="768537486" sldId="276"/>
            <ac:graphicFrameMk id="7" creationId="{6BCA83A6-5B4F-4EA5-B488-C503DA39574D}"/>
          </ac:graphicFrameMkLst>
        </pc:graphicFrameChg>
        <pc:picChg chg="add mod">
          <ac:chgData name="Michaelsen, Børje" userId="c36523e3-11ed-4011-9a41-1983019c0634" providerId="ADAL" clId="{83FF8062-202C-4766-8BEB-380B0CC5A041}" dt="2025-10-02T08:40:02.566" v="199" actId="1076"/>
          <ac:picMkLst>
            <pc:docMk/>
            <pc:sldMk cId="768537486" sldId="276"/>
            <ac:picMk id="4" creationId="{E10DDF88-3897-3182-45C8-CEB772767B70}"/>
          </ac:picMkLst>
        </pc:picChg>
      </pc:sldChg>
      <pc:sldChg chg="addSp delSp modSp mod">
        <pc:chgData name="Michaelsen, Børje" userId="c36523e3-11ed-4011-9a41-1983019c0634" providerId="ADAL" clId="{83FF8062-202C-4766-8BEB-380B0CC5A041}" dt="2025-09-30T09:34:04.224" v="62"/>
        <pc:sldMkLst>
          <pc:docMk/>
          <pc:sldMk cId="2721633966" sldId="277"/>
        </pc:sldMkLst>
        <pc:graphicFrameChg chg="add mod">
          <ac:chgData name="Michaelsen, Børje" userId="c36523e3-11ed-4011-9a41-1983019c0634" providerId="ADAL" clId="{83FF8062-202C-4766-8BEB-380B0CC5A041}" dt="2025-09-30T09:34:04.224" v="62"/>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11:12:44.077" v="196" actId="1036"/>
        <pc:sldMkLst>
          <pc:docMk/>
          <pc:sldMk cId="662108869" sldId="279"/>
        </pc:sldMkLst>
        <pc:spChg chg="mod">
          <ac:chgData name="Michaelsen, Børje" userId="c36523e3-11ed-4011-9a41-1983019c0634" providerId="ADAL" clId="{83FF8062-202C-4766-8BEB-380B0CC5A041}" dt="2025-10-01T11:11:00.894" v="181"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11:11:30.101" v="184"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11:12:44.077" v="196" actId="103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8:10:19.755" v="55" actId="20577"/>
        <pc:sldMkLst>
          <pc:docMk/>
          <pc:sldMk cId="835482435" sldId="282"/>
        </pc:sldMkLst>
        <pc:spChg chg="mod">
          <ac:chgData name="Michaelsen, Børje" userId="c36523e3-11ed-4011-9a41-1983019c0634" providerId="ADAL" clId="{83FF8062-202C-4766-8BEB-380B0CC5A041}" dt="2025-09-29T18:10:19.755" v="55"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9:47.798" v="25"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08:40.757" v="461" actId="20577"/>
        <pc:sldMkLst>
          <pc:docMk/>
          <pc:sldMk cId="2431273561" sldId="283"/>
        </pc:sldMkLst>
        <pc:spChg chg="mod">
          <ac:chgData name="Michaelsen, Børje" userId="c36523e3-11ed-4011-9a41-1983019c0634" providerId="ADAL" clId="{83FF8062-202C-4766-8BEB-380B0CC5A041}" dt="2025-10-07T08:08:40.757" v="461" actId="20577"/>
          <ac:spMkLst>
            <pc:docMk/>
            <pc:sldMk cId="2431273561" sldId="283"/>
            <ac:spMk id="12" creationId="{00000000-0000-0000-0000-000000000000}"/>
          </ac:spMkLst>
        </pc:spChg>
        <pc:graphicFrameChg chg="del">
          <ac:chgData name="Michaelsen, Børje" userId="c36523e3-11ed-4011-9a41-1983019c0634" providerId="ADAL" clId="{83FF8062-202C-4766-8BEB-380B0CC5A041}" dt="2025-10-07T08:08:08.410" v="450" actId="478"/>
          <ac:graphicFrameMkLst>
            <pc:docMk/>
            <pc:sldMk cId="2431273561" sldId="283"/>
            <ac:graphicFrameMk id="2" creationId="{79A0F035-6E3E-5A03-587D-E8262889D0DF}"/>
          </ac:graphicFrameMkLst>
        </pc:graphicFrameChg>
        <pc:graphicFrameChg chg="add mod">
          <ac:chgData name="Michaelsen, Børje" userId="c36523e3-11ed-4011-9a41-1983019c0634" providerId="ADAL" clId="{83FF8062-202C-4766-8BEB-380B0CC5A041}" dt="2025-10-07T08:07:17.660" v="449" actId="208"/>
          <ac:graphicFrameMkLst>
            <pc:docMk/>
            <pc:sldMk cId="2431273561" sldId="283"/>
            <ac:graphicFrameMk id="3" creationId="{0A657AB3-55B2-F2AB-917A-1DE381372AC8}"/>
          </ac:graphicFrameMkLst>
        </pc:graphicFrameChg>
        <pc:graphicFrameChg chg="del">
          <ac:chgData name="Michaelsen, Børje" userId="c36523e3-11ed-4011-9a41-1983019c0634" providerId="ADAL" clId="{83FF8062-202C-4766-8BEB-380B0CC5A041}" dt="2025-10-07T08:07:03.977" v="444" actId="478"/>
          <ac:graphicFrameMkLst>
            <pc:docMk/>
            <pc:sldMk cId="2431273561" sldId="283"/>
            <ac:graphicFrameMk id="4" creationId="{F59EB31F-AF05-DB66-D2ED-C5A3570CB2DE}"/>
          </ac:graphicFrameMkLst>
        </pc:graphicFrameChg>
        <pc:graphicFrameChg chg="add mod">
          <ac:chgData name="Michaelsen, Børje" userId="c36523e3-11ed-4011-9a41-1983019c0634" providerId="ADAL" clId="{83FF8062-202C-4766-8BEB-380B0CC5A041}" dt="2025-10-07T08:08:18.165" v="454" actId="14100"/>
          <ac:graphicFrameMkLst>
            <pc:docMk/>
            <pc:sldMk cId="2431273561"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31:28.194" v="145" actId="1076"/>
        <pc:sldMkLst>
          <pc:docMk/>
          <pc:sldMk cId="276701861" sldId="285"/>
        </pc:sldMkLst>
        <pc:spChg chg="mod">
          <ac:chgData name="Michaelsen, Børje" userId="c36523e3-11ed-4011-9a41-1983019c0634" providerId="ADAL" clId="{83FF8062-202C-4766-8BEB-380B0CC5A041}" dt="2025-10-01T07:31:17.721" v="138" actId="1036"/>
          <ac:spMkLst>
            <pc:docMk/>
            <pc:sldMk cId="276701861" sldId="285"/>
            <ac:spMk id="3" creationId="{00000000-0000-0000-0000-000000000000}"/>
          </ac:spMkLst>
        </pc:spChg>
        <pc:spChg chg="mod">
          <ac:chgData name="Michaelsen, Børje" userId="c36523e3-11ed-4011-9a41-1983019c0634" providerId="ADAL" clId="{83FF8062-202C-4766-8BEB-380B0CC5A041}" dt="2025-10-01T07:31:28.194" v="145" actId="1076"/>
          <ac:spMkLst>
            <pc:docMk/>
            <pc:sldMk cId="276701861" sldId="285"/>
            <ac:spMk id="29" creationId="{00000000-0000-0000-0000-000000000000}"/>
          </ac:spMkLst>
        </pc:spChg>
        <pc:graphicFrameChg chg="add mod modGraphic">
          <ac:chgData name="Michaelsen, Børje" userId="c36523e3-11ed-4011-9a41-1983019c0634" providerId="ADAL" clId="{83FF8062-202C-4766-8BEB-380B0CC5A041}" dt="2025-10-01T07:31:12.146" v="130" actId="1035"/>
          <ac:graphicFrameMkLst>
            <pc:docMk/>
            <pc:sldMk cId="276701861" sldId="285"/>
            <ac:graphicFrameMk id="40" creationId="{A65E67EF-E3B0-B379-1E71-D4EEC8FBFFF5}"/>
          </ac:graphicFrameMkLst>
        </pc:graphicFrameChg>
        <pc:graphicFrameChg chg="add mod modGraphic">
          <ac:chgData name="Michaelsen, Børje" userId="c36523e3-11ed-4011-9a41-1983019c0634" providerId="ADAL" clId="{83FF8062-202C-4766-8BEB-380B0CC5A041}" dt="2025-10-01T07:31:22.763" v="144" actId="1035"/>
          <ac:graphicFrameMkLst>
            <pc:docMk/>
            <pc:sldMk cId="276701861" sldId="285"/>
            <ac:graphicFrameMk id="41" creationId="{8218F8F8-8C6C-0D49-7CF3-6547EB9F5C86}"/>
          </ac:graphicFrameMkLst>
        </pc:graphicFrameChg>
      </pc:sldChg>
      <pc:sldChg chg="addSp delSp modSp mod modNotesTx">
        <pc:chgData name="Michaelsen, Børje" userId="c36523e3-11ed-4011-9a41-1983019c0634" providerId="ADAL" clId="{83FF8062-202C-4766-8BEB-380B0CC5A041}" dt="2025-10-02T18:14:26.143" v="388"/>
        <pc:sldMkLst>
          <pc:docMk/>
          <pc:sldMk cId="1461695425" sldId="286"/>
        </pc:sldMkLst>
        <pc:spChg chg="mod">
          <ac:chgData name="Michaelsen, Børje" userId="c36523e3-11ed-4011-9a41-1983019c0634" providerId="ADAL" clId="{83FF8062-202C-4766-8BEB-380B0CC5A041}" dt="2025-10-02T12:51:14.755" v="385" actId="20577"/>
          <ac:spMkLst>
            <pc:docMk/>
            <pc:sldMk cId="1461695425" sldId="286"/>
            <ac:spMk id="3" creationId="{0E208661-40B4-4483-9A05-FE473BED7235}"/>
          </ac:spMkLst>
        </pc:spChg>
        <pc:spChg chg="mod">
          <ac:chgData name="Michaelsen, Børje" userId="c36523e3-11ed-4011-9a41-1983019c0634" providerId="ADAL" clId="{83FF8062-202C-4766-8BEB-380B0CC5A041}" dt="2025-10-02T12:46:46.627" v="313" actId="1076"/>
          <ac:spMkLst>
            <pc:docMk/>
            <pc:sldMk cId="1461695425" sldId="286"/>
            <ac:spMk id="6" creationId="{E23BF0FA-516D-E478-495A-23A6540C6F87}"/>
          </ac:spMkLst>
        </pc:spChg>
        <pc:spChg chg="mod">
          <ac:chgData name="Michaelsen, Børje" userId="c36523e3-11ed-4011-9a41-1983019c0634" providerId="ADAL" clId="{83FF8062-202C-4766-8BEB-380B0CC5A041}" dt="2025-10-02T12:50:43.652" v="356"/>
          <ac:spMkLst>
            <pc:docMk/>
            <pc:sldMk cId="1461695425" sldId="286"/>
            <ac:spMk id="8" creationId="{00000000-0000-0000-0000-000000000000}"/>
          </ac:spMkLst>
        </pc:spChg>
        <pc:graphicFrameChg chg="add mod">
          <ac:chgData name="Michaelsen, Børje" userId="c36523e3-11ed-4011-9a41-1983019c0634" providerId="ADAL" clId="{83FF8062-202C-4766-8BEB-380B0CC5A041}" dt="2025-10-02T13:11:22.022" v="387" actId="6549"/>
          <ac:graphicFrameMkLst>
            <pc:docMk/>
            <pc:sldMk cId="1461695425" sldId="286"/>
            <ac:graphicFrameMk id="4" creationId="{20743EAD-2704-49A5-4317-249C8750BC66}"/>
          </ac:graphicFrameMkLst>
        </pc:graphicFrameChg>
        <pc:graphicFrameChg chg="mod modGraphic">
          <ac:chgData name="Michaelsen, Børje" userId="c36523e3-11ed-4011-9a41-1983019c0634" providerId="ADAL" clId="{83FF8062-202C-4766-8BEB-380B0CC5A041}" dt="2025-10-02T18:14:26.143" v="388"/>
          <ac:graphicFrameMkLst>
            <pc:docMk/>
            <pc:sldMk cId="1461695425" sldId="286"/>
            <ac:graphicFrameMk id="5" creationId="{232D4652-DAC6-490C-9449-AF3EAA92A406}"/>
          </ac:graphicFrameMkLst>
        </pc:graphicFrameChg>
      </pc:sldChg>
      <pc:sldChg chg="addSp delSp modSp mod">
        <pc:chgData name="Michaelsen, Børje" userId="c36523e3-11ed-4011-9a41-1983019c0634" providerId="ADAL" clId="{83FF8062-202C-4766-8BEB-380B0CC5A041}" dt="2025-10-06T08:33:17.692" v="443" actId="208"/>
        <pc:sldMkLst>
          <pc:docMk/>
          <pc:sldMk cId="1452350865" sldId="288"/>
        </pc:sldMkLst>
        <pc:graphicFrameChg chg="add mod">
          <ac:chgData name="Michaelsen, Børje" userId="c36523e3-11ed-4011-9a41-1983019c0634" providerId="ADAL" clId="{83FF8062-202C-4766-8BEB-380B0CC5A041}" dt="2025-10-06T08:32:20.018" v="431" actId="208"/>
          <ac:graphicFrameMkLst>
            <pc:docMk/>
            <pc:sldMk cId="1452350865" sldId="288"/>
            <ac:graphicFrameMk id="4" creationId="{00000000-0008-0000-0000-000002000000}"/>
          </ac:graphicFrameMkLst>
        </pc:graphicFrameChg>
        <pc:graphicFrameChg chg="add mod">
          <ac:chgData name="Michaelsen, Børje" userId="c36523e3-11ed-4011-9a41-1983019c0634" providerId="ADAL" clId="{83FF8062-202C-4766-8BEB-380B0CC5A041}" dt="2025-10-06T08:32:45.026" v="437" actId="208"/>
          <ac:graphicFrameMkLst>
            <pc:docMk/>
            <pc:sldMk cId="1452350865" sldId="288"/>
            <ac:graphicFrameMk id="5" creationId="{028D2252-F4B0-498F-AA99-FB6CF217ADD0}"/>
          </ac:graphicFrameMkLst>
        </pc:graphicFrameChg>
        <pc:graphicFrameChg chg="add mod">
          <ac:chgData name="Michaelsen, Børje" userId="c36523e3-11ed-4011-9a41-1983019c0634" providerId="ADAL" clId="{83FF8062-202C-4766-8BEB-380B0CC5A041}" dt="2025-10-06T08:33:17.692" v="443" actId="208"/>
          <ac:graphicFrameMkLst>
            <pc:docMk/>
            <pc:sldMk cId="1452350865" sldId="288"/>
            <ac:graphicFrameMk id="6" creationId="{00000000-0008-0000-0200-000002000000}"/>
          </ac:graphicFrameMkLst>
        </pc:graphicFrameChg>
        <pc:graphicFrameChg chg="del">
          <ac:chgData name="Michaelsen, Børje" userId="c36523e3-11ed-4011-9a41-1983019c0634" providerId="ADAL" clId="{83FF8062-202C-4766-8BEB-380B0CC5A041}" dt="2025-10-06T08:33:02.313" v="438" actId="478"/>
          <ac:graphicFrameMkLst>
            <pc:docMk/>
            <pc:sldMk cId="1452350865" sldId="288"/>
            <ac:graphicFrameMk id="8" creationId="{00000000-0008-0000-0200-000002000000}"/>
          </ac:graphicFrameMkLst>
        </pc:graphicFrameChg>
        <pc:graphicFrameChg chg="del">
          <ac:chgData name="Michaelsen, Børje" userId="c36523e3-11ed-4011-9a41-1983019c0634" providerId="ADAL" clId="{83FF8062-202C-4766-8BEB-380B0CC5A041}" dt="2025-10-06T08:32:33.809" v="432" actId="478"/>
          <ac:graphicFrameMkLst>
            <pc:docMk/>
            <pc:sldMk cId="1452350865" sldId="288"/>
            <ac:graphicFrameMk id="9" creationId="{028D2252-F4B0-498F-AA99-FB6CF217ADD0}"/>
          </ac:graphicFrameMkLst>
        </pc:graphicFrameChg>
        <pc:graphicFrameChg chg="del">
          <ac:chgData name="Michaelsen, Børje" userId="c36523e3-11ed-4011-9a41-1983019c0634" providerId="ADAL" clId="{83FF8062-202C-4766-8BEB-380B0CC5A041}" dt="2025-10-06T08:32:07.597" v="421" actId="478"/>
          <ac:graphicFrameMkLst>
            <pc:docMk/>
            <pc:sldMk cId="1452350865" sldId="288"/>
            <ac:graphicFrameMk id="10" creationId="{00000000-0008-0000-0000-000002000000}"/>
          </ac:graphicFrameMkLst>
        </pc:graphicFrameChg>
      </pc:sldChg>
      <pc:sldChg chg="addSp delSp modSp mod">
        <pc:chgData name="Michaelsen, Børje" userId="c36523e3-11ed-4011-9a41-1983019c0634" providerId="ADAL" clId="{83FF8062-202C-4766-8BEB-380B0CC5A041}" dt="2025-09-29T17:24:40.497" v="21" actId="20577"/>
        <pc:sldMkLst>
          <pc:docMk/>
          <pc:sldMk cId="2754367209" sldId="291"/>
        </pc:sldMkLst>
        <pc:spChg chg="mod">
          <ac:chgData name="Michaelsen, Børje" userId="c36523e3-11ed-4011-9a41-1983019c0634" providerId="ADAL" clId="{83FF8062-202C-4766-8BEB-380B0CC5A041}" dt="2025-09-29T17:23:22.345" v="7" actId="20577"/>
          <ac:spMkLst>
            <pc:docMk/>
            <pc:sldMk cId="2754367209" sldId="291"/>
            <ac:spMk id="7" creationId="{00000000-0000-0000-0000-000000000000}"/>
          </ac:spMkLst>
        </pc:spChg>
        <pc:spChg chg="mod">
          <ac:chgData name="Michaelsen, Børje" userId="c36523e3-11ed-4011-9a41-1983019c0634" providerId="ADAL" clId="{83FF8062-202C-4766-8BEB-380B0CC5A041}" dt="2025-09-29T17:24:40.497" v="21" actId="20577"/>
          <ac:spMkLst>
            <pc:docMk/>
            <pc:sldMk cId="2754367209" sldId="291"/>
            <ac:spMk id="18" creationId="{00000000-0000-0000-0000-000000000000}"/>
          </ac:spMkLst>
        </pc:spChg>
        <pc:graphicFrameChg chg="add mod">
          <ac:chgData name="Michaelsen, Børje" userId="c36523e3-11ed-4011-9a41-1983019c0634" providerId="ADAL" clId="{83FF8062-202C-4766-8BEB-380B0CC5A041}" dt="2025-09-29T17:23:18.244" v="3" actId="1076"/>
          <ac:graphicFrameMkLst>
            <pc:docMk/>
            <pc:sldMk cId="2754367209" sldId="291"/>
            <ac:graphicFrameMk id="8" creationId="{00000000-0008-0000-0100-000002000000}"/>
          </ac:graphicFrameMkLst>
        </pc:graphicFrameChg>
        <pc:graphicFrameChg chg="add mod">
          <ac:chgData name="Michaelsen, Børje" userId="c36523e3-11ed-4011-9a41-1983019c0634" providerId="ADAL" clId="{83FF8062-202C-4766-8BEB-380B0CC5A041}" dt="2025-09-29T17:24:19.135" v="11" actId="1076"/>
          <ac:graphicFrameMkLst>
            <pc:docMk/>
            <pc:sldMk cId="2754367209" sldId="291"/>
            <ac:graphicFrameMk id="9" creationId="{00000000-0008-0000-0300-000003000000}"/>
          </ac:graphicFrameMkLst>
        </pc:graphicFrameChg>
      </pc:sldChg>
    </pc:docChg>
  </pc:docChgLst>
  <pc:docChgLst>
    <pc:chgData name="Michaelsen, Børje" userId="c36523e3-11ed-4011-9a41-1983019c0634" providerId="ADAL" clId="{61535F17-2684-4DA6-B738-202D23B29FDE}"/>
    <pc:docChg chg="custSel modSld">
      <pc:chgData name="Michaelsen, Børje" userId="c36523e3-11ed-4011-9a41-1983019c0634" providerId="ADAL" clId="{61535F17-2684-4DA6-B738-202D23B29FDE}" dt="2024-12-16T09:42:11.369" v="5" actId="1076"/>
      <pc:docMkLst>
        <pc:docMk/>
      </pc:docMkLst>
      <pc:sldChg chg="addSp delSp modSp mod modNotesTx">
        <pc:chgData name="Michaelsen, Børje" userId="c36523e3-11ed-4011-9a41-1983019c0634" providerId="ADAL" clId="{61535F17-2684-4DA6-B738-202D23B29FDE}" dt="2024-12-16T09:42:11.369" v="5" actId="1076"/>
        <pc:sldMkLst>
          <pc:docMk/>
          <pc:sldMk cId="2431273561" sldId="283"/>
        </pc:sldMkLst>
      </pc:sldChg>
    </pc:docChg>
  </pc:docChgLst>
  <pc:docChgLst>
    <pc:chgData name="Michaelsen, Børje" userId="S::borje.michaelsen@agderfk.no::c36523e3-11ed-4011-9a41-1983019c0634" providerId="AD" clId="Web-{1420589D-57FD-F183-AABF-072C67831CA8}"/>
    <pc:docChg chg="modSld">
      <pc:chgData name="Michaelsen, Børje" userId="S::borje.michaelsen@agderfk.no::c36523e3-11ed-4011-9a41-1983019c0634" providerId="AD" clId="Web-{1420589D-57FD-F183-AABF-072C67831CA8}" dt="2024-08-13T13:21:29.504" v="22" actId="1076"/>
      <pc:docMkLst>
        <pc:docMk/>
      </pc:docMkLst>
      <pc:sldChg chg="addSp delSp modSp modNotes">
        <pc:chgData name="Michaelsen, Børje" userId="S::borje.michaelsen@agderfk.no::c36523e3-11ed-4011-9a41-1983019c0634" providerId="AD" clId="Web-{1420589D-57FD-F183-AABF-072C67831CA8}" dt="2024-08-13T13:21:29.504" v="22" actId="1076"/>
        <pc:sldMkLst>
          <pc:docMk/>
          <pc:sldMk cId="340623003" sldId="274"/>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399FC8A4-588F-4B79-B395-F65BD12FEE60}"/>
    <pc:docChg chg="custSel modSld">
      <pc:chgData name="Michaelsen, Børje" userId="c36523e3-11ed-4011-9a41-1983019c0634" providerId="ADAL" clId="{399FC8A4-588F-4B79-B395-F65BD12FEE60}" dt="2024-11-11T09:36:45.355" v="123" actId="20577"/>
      <pc:docMkLst>
        <pc:docMk/>
      </pc:docMkLst>
      <pc:sldChg chg="addSp delSp modSp mod">
        <pc:chgData name="Michaelsen, Børje" userId="c36523e3-11ed-4011-9a41-1983019c0634" providerId="ADAL" clId="{399FC8A4-588F-4B79-B395-F65BD12FEE60}" dt="2024-10-29T19:15:47.890" v="16" actId="14100"/>
        <pc:sldMkLst>
          <pc:docMk/>
          <pc:sldMk cId="3237931907" sldId="263"/>
        </pc:sldMkLst>
      </pc:sldChg>
      <pc:sldChg chg="addSp delSp modSp mod">
        <pc:chgData name="Michaelsen, Børje" userId="c36523e3-11ed-4011-9a41-1983019c0634" providerId="ADAL" clId="{399FC8A4-588F-4B79-B395-F65BD12FEE60}" dt="2024-10-29T19:19:08.412" v="24" actId="14100"/>
        <pc:sldMkLst>
          <pc:docMk/>
          <pc:sldMk cId="4110371661" sldId="275"/>
        </pc:sldMkLst>
      </pc:sldChg>
      <pc:sldChg chg="addSp delSp modSp mod">
        <pc:chgData name="Michaelsen, Børje" userId="c36523e3-11ed-4011-9a41-1983019c0634" providerId="ADAL" clId="{399FC8A4-588F-4B79-B395-F65BD12FEE60}" dt="2024-10-29T19:20:00.990" v="29"/>
        <pc:sldMkLst>
          <pc:docMk/>
          <pc:sldMk cId="2721633966" sldId="277"/>
        </pc:sldMkLst>
      </pc:sldChg>
      <pc:sldChg chg="addSp delSp modSp mod">
        <pc:chgData name="Michaelsen, Børje" userId="c36523e3-11ed-4011-9a41-1983019c0634" providerId="ADAL" clId="{399FC8A4-588F-4B79-B395-F65BD12FEE60}" dt="2024-10-29T19:18:01.352" v="20" actId="14100"/>
        <pc:sldMkLst>
          <pc:docMk/>
          <pc:sldMk cId="662108869" sldId="279"/>
        </pc:sldMkLst>
      </pc:sldChg>
      <pc:sldChg chg="addSp delSp modSp mod modNotesTx">
        <pc:chgData name="Michaelsen, Børje" userId="c36523e3-11ed-4011-9a41-1983019c0634" providerId="ADAL" clId="{399FC8A4-588F-4B79-B395-F65BD12FEE60}" dt="2024-11-11T09:36:45.355" v="123" actId="20577"/>
        <pc:sldMkLst>
          <pc:docMk/>
          <pc:sldMk cId="2431273561" sldId="283"/>
        </pc:sldMkLst>
      </pc:sldChg>
      <pc:sldChg chg="addSp delSp modSp mod">
        <pc:chgData name="Michaelsen, Børje" userId="c36523e3-11ed-4011-9a41-1983019c0634" providerId="ADAL" clId="{399FC8A4-588F-4B79-B395-F65BD12FEE60}" dt="2024-10-29T19:14:40.647" v="9" actId="14100"/>
        <pc:sldMkLst>
          <pc:docMk/>
          <pc:sldMk cId="2754367209" sldId="291"/>
        </pc:sldMkLst>
      </pc:sldChg>
    </pc:docChg>
  </pc:docChgLst>
  <pc:docChgLst>
    <pc:chgData name="Frøystein, Oddmund" userId="f26153e0-b432-43d6-86cb-ef0c15d1b72a" providerId="ADAL" clId="{6095F843-704F-4213-B41D-CA91E08D28FC}"/>
    <pc:docChg chg="modSld">
      <pc:chgData name="Frøystein, Oddmund" userId="f26153e0-b432-43d6-86cb-ef0c15d1b72a" providerId="ADAL" clId="{6095F843-704F-4213-B41D-CA91E08D28FC}" dt="2025-09-01T08:42:16.434" v="52" actId="20577"/>
      <pc:docMkLst>
        <pc:docMk/>
      </pc:docMkLst>
      <pc:sldChg chg="modSp mod modNotesTx">
        <pc:chgData name="Frøystein, Oddmund" userId="f26153e0-b432-43d6-86cb-ef0c15d1b72a" providerId="ADAL" clId="{6095F843-704F-4213-B41D-CA91E08D28FC}" dt="2025-09-01T08:42:16.434" v="52" actId="20577"/>
        <pc:sldMkLst>
          <pc:docMk/>
          <pc:sldMk cId="1380386693" sldId="260"/>
        </pc:sldMkLst>
      </pc:sldChg>
    </pc:docChg>
  </pc:docChgLst>
  <pc:docChgLst>
    <pc:chgData name="Michaelsen, Børje" userId="c36523e3-11ed-4011-9a41-1983019c0634" providerId="ADAL" clId="{04C421A2-BB97-41FB-9922-AA4A46A194B1}"/>
    <pc:docChg chg="undo custSel modSld">
      <pc:chgData name="Michaelsen, Børje" userId="c36523e3-11ed-4011-9a41-1983019c0634" providerId="ADAL" clId="{04C421A2-BB97-41FB-9922-AA4A46A194B1}" dt="2024-08-28T11:52:13.931" v="715" actId="20577"/>
      <pc:docMkLst>
        <pc:docMk/>
      </pc:docMkLst>
      <pc:sldChg chg="modSp mod modNotesTx">
        <pc:chgData name="Michaelsen, Børje" userId="c36523e3-11ed-4011-9a41-1983019c0634" providerId="ADAL" clId="{04C421A2-BB97-41FB-9922-AA4A46A194B1}" dt="2024-08-06T09:42:27.727" v="281" actId="20577"/>
        <pc:sldMkLst>
          <pc:docMk/>
          <pc:sldMk cId="1380386693" sldId="260"/>
        </pc:sldMkLst>
      </pc:sldChg>
      <pc:sldChg chg="addSp delSp modSp mod">
        <pc:chgData name="Michaelsen, Børje" userId="c36523e3-11ed-4011-9a41-1983019c0634" providerId="ADAL" clId="{04C421A2-BB97-41FB-9922-AA4A46A194B1}" dt="2024-08-07T14:17:03.884" v="444" actId="27918"/>
        <pc:sldMkLst>
          <pc:docMk/>
          <pc:sldMk cId="3237931907" sldId="263"/>
        </pc:sldMkLst>
      </pc:sldChg>
      <pc:sldChg chg="addSp delSp modSp mod modNotesTx">
        <pc:chgData name="Michaelsen, Børje" userId="c36523e3-11ed-4011-9a41-1983019c0634" providerId="ADAL" clId="{04C421A2-BB97-41FB-9922-AA4A46A194B1}" dt="2024-08-28T11:52:13.931" v="715" actId="20577"/>
        <pc:sldMkLst>
          <pc:docMk/>
          <pc:sldMk cId="394652420" sldId="268"/>
        </pc:sldMkLst>
      </pc:sldChg>
      <pc:sldChg chg="addSp delSp modSp mod modNotesTx">
        <pc:chgData name="Michaelsen, Børje" userId="c36523e3-11ed-4011-9a41-1983019c0634" providerId="ADAL" clId="{04C421A2-BB97-41FB-9922-AA4A46A194B1}" dt="2024-08-05T08:41:20.011" v="98" actId="207"/>
        <pc:sldMkLst>
          <pc:docMk/>
          <pc:sldMk cId="1763573476" sldId="269"/>
        </pc:sldMkLst>
      </pc:sldChg>
      <pc:sldChg chg="addSp delSp modSp mod modNotesTx">
        <pc:chgData name="Michaelsen, Børje" userId="c36523e3-11ed-4011-9a41-1983019c0634" providerId="ADAL" clId="{04C421A2-BB97-41FB-9922-AA4A46A194B1}" dt="2024-08-08T11:53:40.770" v="567" actId="1035"/>
        <pc:sldMkLst>
          <pc:docMk/>
          <pc:sldMk cId="1348694183" sldId="272"/>
        </pc:sldMkLst>
      </pc:sldChg>
      <pc:sldChg chg="addSp delSp modSp mod modNotesTx">
        <pc:chgData name="Michaelsen, Børje" userId="c36523e3-11ed-4011-9a41-1983019c0634" providerId="ADAL" clId="{04C421A2-BB97-41FB-9922-AA4A46A194B1}" dt="2024-08-05T13:02:31.583" v="184" actId="27918"/>
        <pc:sldMkLst>
          <pc:docMk/>
          <pc:sldMk cId="4110371661" sldId="275"/>
        </pc:sldMkLst>
      </pc:sldChg>
      <pc:sldChg chg="addSp delSp modSp mod modNotesTx">
        <pc:chgData name="Michaelsen, Børje" userId="c36523e3-11ed-4011-9a41-1983019c0634" providerId="ADAL" clId="{04C421A2-BB97-41FB-9922-AA4A46A194B1}" dt="2024-08-05T11:39:50.352" v="152" actId="1037"/>
        <pc:sldMkLst>
          <pc:docMk/>
          <pc:sldMk cId="768537486" sldId="276"/>
        </pc:sldMkLst>
      </pc:sldChg>
      <pc:sldChg chg="addSp delSp modSp mod">
        <pc:chgData name="Michaelsen, Børje" userId="c36523e3-11ed-4011-9a41-1983019c0634" providerId="ADAL" clId="{04C421A2-BB97-41FB-9922-AA4A46A194B1}" dt="2024-08-05T13:46:23.653" v="209" actId="27918"/>
        <pc:sldMkLst>
          <pc:docMk/>
          <pc:sldMk cId="2721633966" sldId="277"/>
        </pc:sldMkLst>
      </pc:sldChg>
      <pc:sldChg chg="addSp delSp modSp mod">
        <pc:chgData name="Michaelsen, Børje" userId="c36523e3-11ed-4011-9a41-1983019c0634" providerId="ADAL" clId="{04C421A2-BB97-41FB-9922-AA4A46A194B1}" dt="2024-08-26T13:24:44.180" v="697" actId="13926"/>
        <pc:sldMkLst>
          <pc:docMk/>
          <pc:sldMk cId="662108869" sldId="279"/>
        </pc:sldMkLst>
      </pc:sldChg>
      <pc:sldChg chg="addSp delSp modSp mod">
        <pc:chgData name="Michaelsen, Børje" userId="c36523e3-11ed-4011-9a41-1983019c0634" providerId="ADAL" clId="{04C421A2-BB97-41FB-9922-AA4A46A194B1}" dt="2024-08-26T11:31:36.748" v="696" actId="20577"/>
        <pc:sldMkLst>
          <pc:docMk/>
          <pc:sldMk cId="835482435" sldId="282"/>
        </pc:sldMkLst>
      </pc:sldChg>
      <pc:sldChg chg="addSp delSp modSp mod modNotesTx">
        <pc:chgData name="Michaelsen, Børje" userId="c36523e3-11ed-4011-9a41-1983019c0634" providerId="ADAL" clId="{04C421A2-BB97-41FB-9922-AA4A46A194B1}" dt="2024-08-12T11:30:50.605" v="591" actId="962"/>
        <pc:sldMkLst>
          <pc:docMk/>
          <pc:sldMk cId="276701861" sldId="285"/>
        </pc:sldMkLst>
      </pc:sldChg>
      <pc:sldChg chg="addSp delSp modSp mod modNotesTx">
        <pc:chgData name="Michaelsen, Børje" userId="c36523e3-11ed-4011-9a41-1983019c0634" providerId="ADAL" clId="{04C421A2-BB97-41FB-9922-AA4A46A194B1}" dt="2024-08-13T08:14:35.991" v="684" actId="6549"/>
        <pc:sldMkLst>
          <pc:docMk/>
          <pc:sldMk cId="1461695425" sldId="286"/>
        </pc:sldMkLst>
      </pc:sldChg>
      <pc:sldChg chg="addSp delSp modSp mod">
        <pc:chgData name="Michaelsen, Børje" userId="c36523e3-11ed-4011-9a41-1983019c0634" providerId="ADAL" clId="{04C421A2-BB97-41FB-9922-AA4A46A194B1}" dt="2024-08-06T07:07:02.041" v="227" actId="14100"/>
        <pc:sldMkLst>
          <pc:docMk/>
          <pc:sldMk cId="1452350865" sldId="288"/>
        </pc:sldMkLst>
      </pc:sldChg>
      <pc:sldChg chg="addSp delSp modSp mod">
        <pc:chgData name="Michaelsen, Børje" userId="c36523e3-11ed-4011-9a41-1983019c0634" providerId="ADAL" clId="{04C421A2-BB97-41FB-9922-AA4A46A194B1}" dt="2024-08-07T09:56:50.728" v="355" actId="27918"/>
        <pc:sldMkLst>
          <pc:docMk/>
          <pc:sldMk cId="2754367209" sldId="291"/>
        </pc:sldMkLst>
      </pc:sldChg>
      <pc:sldChg chg="addSp delSp modSp mod modNotesTx">
        <pc:chgData name="Michaelsen, Børje" userId="c36523e3-11ed-4011-9a41-1983019c0634" providerId="ADAL" clId="{04C421A2-BB97-41FB-9922-AA4A46A194B1}" dt="2024-08-05T08:39:51.588" v="57" actId="20577"/>
        <pc:sldMkLst>
          <pc:docMk/>
          <pc:sldMk cId="559240798" sldId="1093"/>
        </pc:sldMkLst>
      </pc:sldChg>
    </pc:docChg>
  </pc:docChgLst>
  <pc:docChgLst>
    <pc:chgData name="Lindaas, Gunnar Ogwyn" userId="9f116345-df17-4e62-ba90-3f104129b024" providerId="ADAL" clId="{BAE619C3-AD89-49D6-96C6-337AEDF48E75}"/>
    <pc:docChg chg="modSld">
      <pc:chgData name="Lindaas, Gunnar Ogwyn" userId="9f116345-df17-4e62-ba90-3f104129b024" providerId="ADAL" clId="{BAE619C3-AD89-49D6-96C6-337AEDF48E75}" dt="2023-09-21T12:58:35.412" v="45" actId="20577"/>
      <pc:docMkLst>
        <pc:docMk/>
      </pc:docMkLst>
      <pc:sldChg chg="modSp mod">
        <pc:chgData name="Lindaas, Gunnar Ogwyn" userId="9f116345-df17-4e62-ba90-3f104129b024" providerId="ADAL" clId="{BAE619C3-AD89-49D6-96C6-337AEDF48E75}" dt="2023-09-21T12:58:35.412" v="45" actId="20577"/>
        <pc:sldMkLst>
          <pc:docMk/>
          <pc:sldMk cId="2044844844" sldId="273"/>
        </pc:sldMkLst>
      </pc:sldChg>
    </pc:docChg>
  </pc:docChgLst>
  <pc:docChgLst>
    <pc:chgData name="Michaelsen, Børje" userId="c36523e3-11ed-4011-9a41-1983019c0634" providerId="ADAL" clId="{6992F20B-1437-400C-8291-1B516CAD26DE}"/>
    <pc:docChg chg="custSel delSld modSld">
      <pc:chgData name="Michaelsen, Børje" userId="c36523e3-11ed-4011-9a41-1983019c0634" providerId="ADAL" clId="{6992F20B-1437-400C-8291-1B516CAD26DE}" dt="2025-02-03T11:46:11.563" v="12"/>
      <pc:docMkLst>
        <pc:docMk/>
      </pc:docMkLst>
      <pc:sldChg chg="modSp mod">
        <pc:chgData name="Michaelsen, Børje" userId="c36523e3-11ed-4011-9a41-1983019c0634" providerId="ADAL" clId="{6992F20B-1437-400C-8291-1B516CAD26DE}" dt="2025-02-03T11:45:06.955" v="1" actId="20577"/>
        <pc:sldMkLst>
          <pc:docMk/>
          <pc:sldMk cId="445425979" sldId="264"/>
        </pc:sldMkLst>
      </pc:sldChg>
      <pc:sldChg chg="addSp delSp modSp mod modNotesTx">
        <pc:chgData name="Michaelsen, Børje" userId="c36523e3-11ed-4011-9a41-1983019c0634" providerId="ADAL" clId="{6992F20B-1437-400C-8291-1B516CAD26DE}" dt="2025-02-03T11:46:11.563" v="12"/>
        <pc:sldMkLst>
          <pc:docMk/>
          <pc:sldMk cId="394652420" sldId="268"/>
        </pc:sldMkLst>
      </pc:sldChg>
      <pc:sldChg chg="del">
        <pc:chgData name="Michaelsen, Børje" userId="c36523e3-11ed-4011-9a41-1983019c0634" providerId="ADAL" clId="{6992F20B-1437-400C-8291-1B516CAD26DE}" dt="2025-02-03T11:45:09.350" v="2" actId="47"/>
        <pc:sldMkLst>
          <pc:docMk/>
          <pc:sldMk cId="1763573476" sldId="269"/>
        </pc:sldMkLst>
      </pc:sldChg>
      <pc:sldChg chg="del">
        <pc:chgData name="Michaelsen, Børje" userId="c36523e3-11ed-4011-9a41-1983019c0634" providerId="ADAL" clId="{6992F20B-1437-400C-8291-1B516CAD26DE}" dt="2025-02-03T11:45:10.708" v="3" actId="47"/>
        <pc:sldMkLst>
          <pc:docMk/>
          <pc:sldMk cId="559240798" sldId="1093"/>
        </pc:sldMkLst>
      </pc:sldChg>
    </pc:docChg>
  </pc:docChgLst>
  <pc:docChgLst>
    <pc:chgData name="Frøystein, Oddmund" userId="S::oddmund.froystein@agderfk.no::f26153e0-b432-43d6-86cb-ef0c15d1b72a" providerId="AD" clId="Web-{1E65DB14-E3A3-481D-A5BD-76F7FF64C288}"/>
    <pc:docChg chg="modSld">
      <pc:chgData name="Frøystein, Oddmund" userId="S::oddmund.froystein@agderfk.no::f26153e0-b432-43d6-86cb-ef0c15d1b72a" providerId="AD" clId="Web-{1E65DB14-E3A3-481D-A5BD-76F7FF64C288}" dt="2022-02-17T09:20:15.372" v="0" actId="20577"/>
      <pc:docMkLst>
        <pc:docMk/>
      </pc:docMkLst>
      <pc:sldChg chg="modSp">
        <pc:chgData name="Frøystein, Oddmund" userId="S::oddmund.froystein@agderfk.no::f26153e0-b432-43d6-86cb-ef0c15d1b72a" providerId="AD" clId="Web-{1E65DB14-E3A3-481D-A5BD-76F7FF64C288}" dt="2022-02-17T09:20:15.372" v="0" actId="20577"/>
        <pc:sldMkLst>
          <pc:docMk/>
          <pc:sldMk cId="276701861" sldId="285"/>
        </pc:sldMkLst>
      </pc:sldChg>
    </pc:docChg>
  </pc:docChgLst>
  <pc:docChgLst>
    <pc:chgData name="Michaelsen, Børje" userId="c36523e3-11ed-4011-9a41-1983019c0634" providerId="ADAL" clId="{C09F0959-DE53-4415-A6FF-3AABDCA34076}"/>
    <pc:docChg chg="undo custSel addSld delSld modSld">
      <pc:chgData name="Michaelsen, Børje" userId="c36523e3-11ed-4011-9a41-1983019c0634" providerId="ADAL" clId="{C09F0959-DE53-4415-A6FF-3AABDCA34076}" dt="2023-10-10T08:03:01.035" v="1359" actId="13244"/>
      <pc:docMkLst>
        <pc:docMk/>
      </pc:docMkLst>
      <pc:sldChg chg="modSp mod">
        <pc:chgData name="Michaelsen, Børje" userId="c36523e3-11ed-4011-9a41-1983019c0634" providerId="ADAL" clId="{C09F0959-DE53-4415-A6FF-3AABDCA34076}" dt="2023-09-15T06:26:29.762" v="852"/>
        <pc:sldMkLst>
          <pc:docMk/>
          <pc:sldMk cId="1115595437" sldId="256"/>
        </pc:sldMkLst>
      </pc:sldChg>
      <pc:sldChg chg="modSp mod modNotesTx">
        <pc:chgData name="Michaelsen, Børje" userId="c36523e3-11ed-4011-9a41-1983019c0634" providerId="ADAL" clId="{C09F0959-DE53-4415-A6FF-3AABDCA34076}" dt="2023-09-15T06:28:05.182" v="864" actId="962"/>
        <pc:sldMkLst>
          <pc:docMk/>
          <pc:sldMk cId="1380386693" sldId="260"/>
        </pc:sldMkLst>
      </pc:sldChg>
      <pc:sldChg chg="modSp mod">
        <pc:chgData name="Michaelsen, Børje" userId="c36523e3-11ed-4011-9a41-1983019c0634" providerId="ADAL" clId="{C09F0959-DE53-4415-A6FF-3AABDCA34076}" dt="2023-09-15T06:14:57.421" v="760" actId="962"/>
        <pc:sldMkLst>
          <pc:docMk/>
          <pc:sldMk cId="1502201355" sldId="262"/>
        </pc:sldMkLst>
      </pc:sldChg>
      <pc:sldChg chg="addSp delSp modSp mod">
        <pc:chgData name="Michaelsen, Børje" userId="c36523e3-11ed-4011-9a41-1983019c0634" providerId="ADAL" clId="{C09F0959-DE53-4415-A6FF-3AABDCA34076}" dt="2023-09-15T06:31:19.137" v="926"/>
        <pc:sldMkLst>
          <pc:docMk/>
          <pc:sldMk cId="3237931907" sldId="263"/>
        </pc:sldMkLst>
      </pc:sldChg>
      <pc:sldChg chg="modSp mod">
        <pc:chgData name="Michaelsen, Børje" userId="c36523e3-11ed-4011-9a41-1983019c0634" providerId="ADAL" clId="{C09F0959-DE53-4415-A6FF-3AABDCA34076}" dt="2023-09-15T06:21:59.244" v="802" actId="962"/>
        <pc:sldMkLst>
          <pc:docMk/>
          <pc:sldMk cId="445425979" sldId="264"/>
        </pc:sldMkLst>
      </pc:sldChg>
      <pc:sldChg chg="modSp mod">
        <pc:chgData name="Michaelsen, Børje" userId="c36523e3-11ed-4011-9a41-1983019c0634" providerId="ADAL" clId="{C09F0959-DE53-4415-A6FF-3AABDCA34076}" dt="2023-09-15T06:12:10.219" v="705" actId="962"/>
        <pc:sldMkLst>
          <pc:docMk/>
          <pc:sldMk cId="2441531406" sldId="267"/>
        </pc:sldMkLst>
      </pc:sldChg>
      <pc:sldChg chg="addSp modSp mod">
        <pc:chgData name="Michaelsen, Børje" userId="c36523e3-11ed-4011-9a41-1983019c0634" providerId="ADAL" clId="{C09F0959-DE53-4415-A6FF-3AABDCA34076}" dt="2023-10-10T07:59:18.638" v="1307" actId="20577"/>
        <pc:sldMkLst>
          <pc:docMk/>
          <pc:sldMk cId="394652420" sldId="268"/>
        </pc:sldMkLst>
      </pc:sldChg>
      <pc:sldChg chg="addSp delSp modSp mod modNotesTx">
        <pc:chgData name="Michaelsen, Børje" userId="c36523e3-11ed-4011-9a41-1983019c0634" providerId="ADAL" clId="{C09F0959-DE53-4415-A6FF-3AABDCA34076}" dt="2023-09-15T06:34:47.009" v="951" actId="962"/>
        <pc:sldMkLst>
          <pc:docMk/>
          <pc:sldMk cId="1763573476" sldId="269"/>
        </pc:sldMkLst>
      </pc:sldChg>
      <pc:sldChg chg="addSp delSp modSp mod">
        <pc:chgData name="Michaelsen, Børje" userId="c36523e3-11ed-4011-9a41-1983019c0634" providerId="ADAL" clId="{C09F0959-DE53-4415-A6FF-3AABDCA34076}" dt="2023-09-15T06:30:29.142" v="897"/>
        <pc:sldMkLst>
          <pc:docMk/>
          <pc:sldMk cId="1348694183" sldId="272"/>
        </pc:sldMkLst>
      </pc:sldChg>
      <pc:sldChg chg="modSp mod">
        <pc:chgData name="Michaelsen, Børje" userId="c36523e3-11ed-4011-9a41-1983019c0634" providerId="ADAL" clId="{C09F0959-DE53-4415-A6FF-3AABDCA34076}" dt="2023-09-22T07:35:32.044" v="1070" actId="962"/>
        <pc:sldMkLst>
          <pc:docMk/>
          <pc:sldMk cId="2044844844" sldId="273"/>
        </pc:sldMkLst>
      </pc:sldChg>
      <pc:sldChg chg="addSp modSp mod">
        <pc:chgData name="Michaelsen, Børje" userId="c36523e3-11ed-4011-9a41-1983019c0634" providerId="ADAL" clId="{C09F0959-DE53-4415-A6FF-3AABDCA34076}" dt="2023-09-29T12:52:20.664" v="1270"/>
        <pc:sldMkLst>
          <pc:docMk/>
          <pc:sldMk cId="340623003" sldId="274"/>
        </pc:sldMkLst>
      </pc:sldChg>
      <pc:sldChg chg="addSp delSp modSp mod modNotesTx">
        <pc:chgData name="Michaelsen, Børje" userId="c36523e3-11ed-4011-9a41-1983019c0634" providerId="ADAL" clId="{C09F0959-DE53-4415-A6FF-3AABDCA34076}" dt="2023-09-15T06:33:14.126" v="940"/>
        <pc:sldMkLst>
          <pc:docMk/>
          <pc:sldMk cId="4110371661" sldId="275"/>
        </pc:sldMkLst>
      </pc:sldChg>
      <pc:sldChg chg="addSp delSp modSp mod">
        <pc:chgData name="Michaelsen, Børje" userId="c36523e3-11ed-4011-9a41-1983019c0634" providerId="ADAL" clId="{C09F0959-DE53-4415-A6FF-3AABDCA34076}" dt="2023-10-10T07:59:05.682" v="1306" actId="14100"/>
        <pc:sldMkLst>
          <pc:docMk/>
          <pc:sldMk cId="768537486" sldId="276"/>
        </pc:sldMkLst>
      </pc:sldChg>
      <pc:sldChg chg="addSp delSp modSp mod">
        <pc:chgData name="Michaelsen, Børje" userId="c36523e3-11ed-4011-9a41-1983019c0634" providerId="ADAL" clId="{C09F0959-DE53-4415-A6FF-3AABDCA34076}" dt="2023-09-15T06:33:29.279" v="941"/>
        <pc:sldMkLst>
          <pc:docMk/>
          <pc:sldMk cId="2721633966" sldId="277"/>
        </pc:sldMkLst>
      </pc:sldChg>
      <pc:sldChg chg="del">
        <pc:chgData name="Michaelsen, Børje" userId="c36523e3-11ed-4011-9a41-1983019c0634" providerId="ADAL" clId="{C09F0959-DE53-4415-A6FF-3AABDCA34076}" dt="2023-08-30T07:44:26.817" v="167" actId="47"/>
        <pc:sldMkLst>
          <pc:docMk/>
          <pc:sldMk cId="1321071006" sldId="278"/>
        </pc:sldMkLst>
      </pc:sldChg>
      <pc:sldChg chg="addSp delSp modSp mod">
        <pc:chgData name="Michaelsen, Børje" userId="c36523e3-11ed-4011-9a41-1983019c0634" providerId="ADAL" clId="{C09F0959-DE53-4415-A6FF-3AABDCA34076}" dt="2023-09-29T12:52:45.272" v="1272"/>
        <pc:sldMkLst>
          <pc:docMk/>
          <pc:sldMk cId="662108869" sldId="279"/>
        </pc:sldMkLst>
      </pc:sldChg>
      <pc:sldChg chg="addSp delSp modSp mod">
        <pc:chgData name="Michaelsen, Børje" userId="c36523e3-11ed-4011-9a41-1983019c0634" providerId="ADAL" clId="{C09F0959-DE53-4415-A6FF-3AABDCA34076}" dt="2023-09-15T06:15:12.165" v="762" actId="962"/>
        <pc:sldMkLst>
          <pc:docMk/>
          <pc:sldMk cId="835482435" sldId="282"/>
        </pc:sldMkLst>
      </pc:sldChg>
      <pc:sldChg chg="addSp delSp modSp mod modNotesTx">
        <pc:chgData name="Michaelsen, Børje" userId="c36523e3-11ed-4011-9a41-1983019c0634" providerId="ADAL" clId="{C09F0959-DE53-4415-A6FF-3AABDCA34076}" dt="2023-09-21T10:37:00.310" v="1068" actId="6549"/>
        <pc:sldMkLst>
          <pc:docMk/>
          <pc:sldMk cId="2431273561" sldId="283"/>
        </pc:sldMkLst>
      </pc:sldChg>
      <pc:sldChg chg="addSp delSp modSp mod modNotesTx">
        <pc:chgData name="Michaelsen, Børje" userId="c36523e3-11ed-4011-9a41-1983019c0634" providerId="ADAL" clId="{C09F0959-DE53-4415-A6FF-3AABDCA34076}" dt="2023-09-29T12:52:32.273" v="1271"/>
        <pc:sldMkLst>
          <pc:docMk/>
          <pc:sldMk cId="276701861" sldId="285"/>
        </pc:sldMkLst>
      </pc:sldChg>
      <pc:sldChg chg="addSp delSp modSp mod modNotesTx">
        <pc:chgData name="Michaelsen, Børje" userId="c36523e3-11ed-4011-9a41-1983019c0634" providerId="ADAL" clId="{C09F0959-DE53-4415-A6FF-3AABDCA34076}" dt="2023-09-25T10:07:30.241" v="1214"/>
        <pc:sldMkLst>
          <pc:docMk/>
          <pc:sldMk cId="1461695425" sldId="286"/>
        </pc:sldMkLst>
      </pc:sldChg>
      <pc:sldChg chg="addSp delSp modSp mod">
        <pc:chgData name="Michaelsen, Børje" userId="c36523e3-11ed-4011-9a41-1983019c0634" providerId="ADAL" clId="{C09F0959-DE53-4415-A6FF-3AABDCA34076}" dt="2023-09-22T07:39:32.049" v="1118" actId="962"/>
        <pc:sldMkLst>
          <pc:docMk/>
          <pc:sldMk cId="2154520298" sldId="287"/>
        </pc:sldMkLst>
      </pc:sldChg>
      <pc:sldChg chg="addSp delSp modSp mod">
        <pc:chgData name="Michaelsen, Børje" userId="c36523e3-11ed-4011-9a41-1983019c0634" providerId="ADAL" clId="{C09F0959-DE53-4415-A6FF-3AABDCA34076}" dt="2023-09-29T12:53:03.976" v="1273"/>
        <pc:sldMkLst>
          <pc:docMk/>
          <pc:sldMk cId="1452350865" sldId="288"/>
        </pc:sldMkLst>
      </pc:sldChg>
      <pc:sldChg chg="modSp del mod">
        <pc:chgData name="Michaelsen, Børje" userId="c36523e3-11ed-4011-9a41-1983019c0634" providerId="ADAL" clId="{C09F0959-DE53-4415-A6FF-3AABDCA34076}" dt="2023-10-10T07:59:36.170" v="1308" actId="47"/>
        <pc:sldMkLst>
          <pc:docMk/>
          <pc:sldMk cId="1942839911" sldId="289"/>
        </pc:sldMkLst>
      </pc:sldChg>
      <pc:sldChg chg="addSp delSp modSp mod">
        <pc:chgData name="Michaelsen, Børje" userId="c36523e3-11ed-4011-9a41-1983019c0634" providerId="ADAL" clId="{C09F0959-DE53-4415-A6FF-3AABDCA34076}" dt="2023-09-22T09:29:02.871" v="1178" actId="962"/>
        <pc:sldMkLst>
          <pc:docMk/>
          <pc:sldMk cId="2754367209" sldId="291"/>
        </pc:sldMkLst>
      </pc:sldChg>
      <pc:sldChg chg="addSp delSp modSp add mod modNotesTx">
        <pc:chgData name="Michaelsen, Børje" userId="c36523e3-11ed-4011-9a41-1983019c0634" providerId="ADAL" clId="{C09F0959-DE53-4415-A6FF-3AABDCA34076}" dt="2023-09-15T06:36:19.901" v="977"/>
        <pc:sldMkLst>
          <pc:docMk/>
          <pc:sldMk cId="559240798" sldId="1093"/>
        </pc:sldMkLst>
      </pc:sldChg>
      <pc:sldChg chg="addSp delSp modSp mod">
        <pc:chgData name="Michaelsen, Børje" userId="c36523e3-11ed-4011-9a41-1983019c0634" providerId="ADAL" clId="{C09F0959-DE53-4415-A6FF-3AABDCA34076}" dt="2023-09-29T12:53:39.248" v="1276" actId="962"/>
        <pc:sldMkLst>
          <pc:docMk/>
          <pc:sldMk cId="2611775227" sldId="1095"/>
        </pc:sldMkLst>
      </pc:sldChg>
      <pc:sldChg chg="addSp delSp modSp add mod">
        <pc:chgData name="Michaelsen, Børje" userId="c36523e3-11ed-4011-9a41-1983019c0634" providerId="ADAL" clId="{C09F0959-DE53-4415-A6FF-3AABDCA34076}" dt="2023-10-10T08:03:01.035" v="1359" actId="13244"/>
        <pc:sldMkLst>
          <pc:docMk/>
          <pc:sldMk cId="1610994730" sldId="1096"/>
        </pc:sldMkLst>
      </pc:sldChg>
    </pc:docChg>
  </pc:docChgLst>
  <pc:docChgLst>
    <pc:chgData name="Michaelsen, Børje" userId="c36523e3-11ed-4011-9a41-1983019c0634" providerId="ADAL" clId="{BC3B12C1-6152-4C44-8551-413D2A47E7F0}"/>
    <pc:docChg chg="custSel modSld">
      <pc:chgData name="Michaelsen, Børje" userId="c36523e3-11ed-4011-9a41-1983019c0634" providerId="ADAL" clId="{BC3B12C1-6152-4C44-8551-413D2A47E7F0}" dt="2024-09-20T08:50:10.691" v="94" actId="20577"/>
      <pc:docMkLst>
        <pc:docMk/>
      </pc:docMkLst>
      <pc:sldChg chg="modSp mod">
        <pc:chgData name="Michaelsen, Børje" userId="c36523e3-11ed-4011-9a41-1983019c0634" providerId="ADAL" clId="{BC3B12C1-6152-4C44-8551-413D2A47E7F0}" dt="2024-09-20T08:49:15.411" v="70" actId="13238"/>
        <pc:sldMkLst>
          <pc:docMk/>
          <pc:sldMk cId="3237931907" sldId="263"/>
        </pc:sldMkLst>
      </pc:sldChg>
      <pc:sldChg chg="modSp">
        <pc:chgData name="Michaelsen, Børje" userId="c36523e3-11ed-4011-9a41-1983019c0634" providerId="ADAL" clId="{BC3B12C1-6152-4C44-8551-413D2A47E7F0}" dt="2024-09-20T08:49:29.026" v="72" actId="962"/>
        <pc:sldMkLst>
          <pc:docMk/>
          <pc:sldMk cId="1763573476" sldId="269"/>
        </pc:sldMkLst>
      </pc:sldChg>
      <pc:sldChg chg="addSp delSp modSp mod">
        <pc:chgData name="Michaelsen, Børje" userId="c36523e3-11ed-4011-9a41-1983019c0634" providerId="ADAL" clId="{BC3B12C1-6152-4C44-8551-413D2A47E7F0}" dt="2024-09-12T13:09:59.636" v="69" actId="962"/>
        <pc:sldMkLst>
          <pc:docMk/>
          <pc:sldMk cId="340623003" sldId="274"/>
        </pc:sldMkLst>
      </pc:sldChg>
      <pc:sldChg chg="modSp mod">
        <pc:chgData name="Michaelsen, Børje" userId="c36523e3-11ed-4011-9a41-1983019c0634" providerId="ADAL" clId="{BC3B12C1-6152-4C44-8551-413D2A47E7F0}" dt="2024-09-20T08:49:56.552" v="78" actId="962"/>
        <pc:sldMkLst>
          <pc:docMk/>
          <pc:sldMk cId="559240798" sldId="1093"/>
        </pc:sldMkLst>
      </pc:sldChg>
      <pc:sldChg chg="modNotesTx">
        <pc:chgData name="Michaelsen, Børje" userId="c36523e3-11ed-4011-9a41-1983019c0634" providerId="ADAL" clId="{BC3B12C1-6152-4C44-8551-413D2A47E7F0}" dt="2024-09-20T08:50:10.691" v="94" actId="20577"/>
        <pc:sldMkLst>
          <pc:docMk/>
          <pc:sldMk cId="2611775227" sldId="1095"/>
        </pc:sldMkLst>
      </pc:sldChg>
    </pc:docChg>
  </pc:docChgLst>
  <pc:docChgLst>
    <pc:chgData name="Frøystein, Oddmund" userId="S::oddmund.froystein@agderfk.no::f26153e0-b432-43d6-86cb-ef0c15d1b72a" providerId="AD" clId="Web-{F8F16790-0568-48BC-928B-7852A2E04762}"/>
    <pc:docChg chg="modSld">
      <pc:chgData name="Frøystein, Oddmund" userId="S::oddmund.froystein@agderfk.no::f26153e0-b432-43d6-86cb-ef0c15d1b72a" providerId="AD" clId="Web-{F8F16790-0568-48BC-928B-7852A2E04762}" dt="2022-02-17T09:26:31.068" v="17" actId="20577"/>
      <pc:docMkLst>
        <pc:docMk/>
      </pc:docMkLst>
      <pc:sldChg chg="modSp">
        <pc:chgData name="Frøystein, Oddmund" userId="S::oddmund.froystein@agderfk.no::f26153e0-b432-43d6-86cb-ef0c15d1b72a" providerId="AD" clId="Web-{F8F16790-0568-48BC-928B-7852A2E04762}" dt="2022-02-17T09:26:31.068" v="17" actId="20577"/>
        <pc:sldMkLst>
          <pc:docMk/>
          <pc:sldMk cId="276701861" sldId="285"/>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34213030-9EE7-410B-BD77-CF699C722E5A}"/>
    <pc:docChg chg="modSld">
      <pc:chgData name="Lindaas, Gunnar Ogwyn" userId="9f116345-df17-4e62-ba90-3f104129b024" providerId="ADAL" clId="{34213030-9EE7-410B-BD77-CF699C722E5A}" dt="2022-08-16T16:56:40.188" v="161" actId="20577"/>
      <pc:docMkLst>
        <pc:docMk/>
      </pc:docMkLst>
      <pc:sldChg chg="modSp mod">
        <pc:chgData name="Lindaas, Gunnar Ogwyn" userId="9f116345-df17-4e62-ba90-3f104129b024" providerId="ADAL" clId="{34213030-9EE7-410B-BD77-CF699C722E5A}" dt="2022-08-16T16:56:40.188" v="161" actId="20577"/>
        <pc:sldMkLst>
          <pc:docMk/>
          <pc:sldMk cId="2044844844" sldId="273"/>
        </pc:sldMkLst>
      </pc:sldChg>
    </pc:docChg>
  </pc:docChgLst>
  <pc:docChgLst>
    <pc:chgData name="Frøystein, Oddmund" userId="f26153e0-b432-43d6-86cb-ef0c15d1b72a" providerId="ADAL" clId="{226C2173-A46C-4C60-B34A-7731F30BB833}"/>
    <pc:docChg chg="addSld delSld modSld">
      <pc:chgData name="Frøystein, Oddmund" userId="f26153e0-b432-43d6-86cb-ef0c15d1b72a" providerId="ADAL" clId="{226C2173-A46C-4C60-B34A-7731F30BB833}" dt="2025-08-06T11:58:54.802" v="7" actId="47"/>
      <pc:docMkLst>
        <pc:docMk/>
      </pc:docMkLst>
      <pc:sldChg chg="modNotesTx">
        <pc:chgData name="Frøystein, Oddmund" userId="f26153e0-b432-43d6-86cb-ef0c15d1b72a" providerId="ADAL" clId="{226C2173-A46C-4C60-B34A-7731F30BB833}" dt="2025-08-06T09:09:38.576" v="1" actId="20577"/>
        <pc:sldMkLst>
          <pc:docMk/>
          <pc:sldMk cId="1380386693" sldId="260"/>
        </pc:sldMkLst>
      </pc:sldChg>
      <pc:sldChg chg="del">
        <pc:chgData name="Frøystein, Oddmund" userId="f26153e0-b432-43d6-86cb-ef0c15d1b72a" providerId="ADAL" clId="{226C2173-A46C-4C60-B34A-7731F30BB833}" dt="2025-08-06T11:58:39.719" v="5" actId="47"/>
        <pc:sldMkLst>
          <pc:docMk/>
          <pc:sldMk cId="1502201355" sldId="262"/>
        </pc:sldMkLst>
      </pc:sldChg>
      <pc:sldChg chg="del">
        <pc:chgData name="Frøystein, Oddmund" userId="f26153e0-b432-43d6-86cb-ef0c15d1b72a" providerId="ADAL" clId="{226C2173-A46C-4C60-B34A-7731F30BB833}" dt="2025-08-06T11:58:26.968" v="3" actId="47"/>
        <pc:sldMkLst>
          <pc:docMk/>
          <pc:sldMk cId="445425979" sldId="264"/>
        </pc:sldMkLst>
      </pc:sldChg>
      <pc:sldChg chg="del">
        <pc:chgData name="Frøystein, Oddmund" userId="f26153e0-b432-43d6-86cb-ef0c15d1b72a" providerId="ADAL" clId="{226C2173-A46C-4C60-B34A-7731F30BB833}" dt="2025-08-06T11:58:54.802" v="7" actId="47"/>
        <pc:sldMkLst>
          <pc:docMk/>
          <pc:sldMk cId="2441531406" sldId="267"/>
        </pc:sldMkLst>
      </pc:sldChg>
      <pc:sldChg chg="add modTransition">
        <pc:chgData name="Frøystein, Oddmund" userId="f26153e0-b432-43d6-86cb-ef0c15d1b72a" providerId="ADAL" clId="{226C2173-A46C-4C60-B34A-7731F30BB833}" dt="2025-08-06T11:58:24.496" v="2"/>
        <pc:sldMkLst>
          <pc:docMk/>
          <pc:sldMk cId="1769887234" sldId="1097"/>
        </pc:sldMkLst>
      </pc:sldChg>
      <pc:sldChg chg="add modTransition">
        <pc:chgData name="Frøystein, Oddmund" userId="f26153e0-b432-43d6-86cb-ef0c15d1b72a" providerId="ADAL" clId="{226C2173-A46C-4C60-B34A-7731F30BB833}" dt="2025-08-06T11:58:36.622" v="4"/>
        <pc:sldMkLst>
          <pc:docMk/>
          <pc:sldMk cId="3521245660" sldId="1098"/>
        </pc:sldMkLst>
      </pc:sldChg>
      <pc:sldChg chg="add modTransition">
        <pc:chgData name="Frøystein, Oddmund" userId="f26153e0-b432-43d6-86cb-ef0c15d1b72a" providerId="ADAL" clId="{226C2173-A46C-4C60-B34A-7731F30BB833}" dt="2025-08-06T11:58:52.555" v="6"/>
        <pc:sldMkLst>
          <pc:docMk/>
          <pc:sldMk cId="3667986194" sldId="10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0</c:v>
                </c:pt>
                <c:pt idx="1">
                  <c:v>3</c:v>
                </c:pt>
                <c:pt idx="2">
                  <c:v>4</c:v>
                </c:pt>
                <c:pt idx="3">
                  <c:v>0</c:v>
                </c:pt>
                <c:pt idx="4">
                  <c:v>2</c:v>
                </c:pt>
                <c:pt idx="5">
                  <c:v>3</c:v>
                </c:pt>
              </c:numCache>
            </c:numRef>
          </c:val>
          <c:extLst>
            <c:ext xmlns:c16="http://schemas.microsoft.com/office/drawing/2014/chart" uri="{C3380CC4-5D6E-409C-BE32-E72D297353CC}">
              <c16:uniqueId val="{00000000-39F4-48C4-9187-F4CA54A8E4A5}"/>
            </c:ext>
          </c:extLst>
        </c:ser>
        <c:ser>
          <c:idx val="1"/>
          <c:order val="1"/>
          <c:tx>
            <c:strRef>
              <c:f>'Bolig pivot'!$S$31</c:f>
              <c:strCache>
                <c:ptCount val="1"/>
                <c:pt idx="0">
                  <c:v>Tomannsbolig, rekkehus, småhus</c:v>
                </c:pt>
              </c:strCache>
            </c:strRef>
          </c:tx>
          <c:spPr>
            <a:solidFill>
              <a:schemeClr val="accent2"/>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39F4-48C4-9187-F4CA54A8E4A5}"/>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39F4-48C4-9187-F4CA54A8E4A5}"/>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39F4-48C4-9187-F4CA54A8E4A5}"/>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445C-4ECE-8200-DA1ED9B99379}"/>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445C-4ECE-8200-DA1ED9B99379}"/>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0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70</c:v>
                </c:pt>
                <c:pt idx="1">
                  <c:v>80.7</c:v>
                </c:pt>
                <c:pt idx="2">
                  <c:v>48</c:v>
                </c:pt>
                <c:pt idx="3">
                  <c:v>47.6</c:v>
                </c:pt>
              </c:numCache>
            </c:numRef>
          </c:val>
          <c:extLst>
            <c:ext xmlns:c16="http://schemas.microsoft.com/office/drawing/2014/chart" uri="{C3380CC4-5D6E-409C-BE32-E72D297353CC}">
              <c16:uniqueId val="{00000000-E52B-41F8-8595-A6E450906251}"/>
            </c:ext>
          </c:extLst>
        </c:ser>
        <c:ser>
          <c:idx val="1"/>
          <c:order val="1"/>
          <c:tx>
            <c:strRef>
              <c:f>Pivot!$C$3:$C$4</c:f>
              <c:strCache>
                <c:ptCount val="1"/>
                <c:pt idx="0">
                  <c:v>2022</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E52B-41F8-8595-A6E4509062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68.400000000000006</c:v>
                </c:pt>
                <c:pt idx="1">
                  <c:v>79.7</c:v>
                </c:pt>
                <c:pt idx="2">
                  <c:v>43.3</c:v>
                </c:pt>
                <c:pt idx="3">
                  <c:v>0</c:v>
                </c:pt>
              </c:numCache>
            </c:numRef>
          </c:val>
          <c:extLst>
            <c:ext xmlns:c16="http://schemas.microsoft.com/office/drawing/2014/chart" uri="{C3380CC4-5D6E-409C-BE32-E72D297353CC}">
              <c16:uniqueId val="{00000001-E52B-41F8-8595-A6E450906251}"/>
            </c:ext>
          </c:extLst>
        </c:ser>
        <c:ser>
          <c:idx val="2"/>
          <c:order val="2"/>
          <c:tx>
            <c:strRef>
              <c:f>Pivot!$D$3:$D$4</c:f>
              <c:strCache>
                <c:ptCount val="1"/>
                <c:pt idx="0">
                  <c:v>2023</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E52B-41F8-8595-A6E4509062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69.3</c:v>
                </c:pt>
                <c:pt idx="1">
                  <c:v>77.599999999999994</c:v>
                </c:pt>
                <c:pt idx="2">
                  <c:v>44.1</c:v>
                </c:pt>
                <c:pt idx="3">
                  <c:v>0</c:v>
                </c:pt>
              </c:numCache>
            </c:numRef>
          </c:val>
          <c:extLst>
            <c:ext xmlns:c16="http://schemas.microsoft.com/office/drawing/2014/chart" uri="{C3380CC4-5D6E-409C-BE32-E72D297353CC}">
              <c16:uniqueId val="{00000002-E52B-41F8-8595-A6E450906251}"/>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70.099999999999994</c:v>
                </c:pt>
                <c:pt idx="1">
                  <c:v>79</c:v>
                </c:pt>
                <c:pt idx="2">
                  <c:v>41.7</c:v>
                </c:pt>
              </c:numCache>
            </c:numRef>
          </c:val>
          <c:extLst>
            <c:ext xmlns:c16="http://schemas.microsoft.com/office/drawing/2014/chart" uri="{C3380CC4-5D6E-409C-BE32-E72D297353CC}">
              <c16:uniqueId val="{00000003-E52B-41F8-8595-A6E450906251}"/>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4ADC-4DFE-B9C1-FF8B1AF8B418}"/>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4ADC-4DFE-B9C1-FF8B1AF8B418}"/>
            </c:ext>
          </c:extLst>
        </c:ser>
        <c:ser>
          <c:idx val="2"/>
          <c:order val="2"/>
          <c:tx>
            <c:strRef>
              <c:f>Pivot_BRUK_DENNE!$D$3:$D$4</c:f>
              <c:strCache>
                <c:ptCount val="1"/>
                <c:pt idx="0">
                  <c:v>Iveland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4ADC-4DFE-B9C1-FF8B1AF8B418}"/>
              </c:ext>
            </c:extLst>
          </c:dPt>
          <c:dPt>
            <c:idx val="1"/>
            <c:invertIfNegative val="0"/>
            <c:bubble3D val="0"/>
            <c:extLst>
              <c:ext xmlns:c16="http://schemas.microsoft.com/office/drawing/2014/chart" uri="{C3380CC4-5D6E-409C-BE32-E72D297353CC}">
                <c16:uniqueId val="{00000003-4ADC-4DFE-B9C1-FF8B1AF8B418}"/>
              </c:ext>
            </c:extLst>
          </c:dPt>
          <c:dPt>
            <c:idx val="2"/>
            <c:invertIfNegative val="0"/>
            <c:bubble3D val="0"/>
            <c:extLst>
              <c:ext xmlns:c16="http://schemas.microsoft.com/office/drawing/2014/chart" uri="{C3380CC4-5D6E-409C-BE32-E72D297353CC}">
                <c16:uniqueId val="{00000004-4ADC-4DFE-B9C1-FF8B1AF8B418}"/>
              </c:ext>
            </c:extLst>
          </c:dPt>
          <c:dPt>
            <c:idx val="3"/>
            <c:invertIfNegative val="0"/>
            <c:bubble3D val="0"/>
            <c:extLst>
              <c:ext xmlns:c16="http://schemas.microsoft.com/office/drawing/2014/chart" uri="{C3380CC4-5D6E-409C-BE32-E72D297353CC}">
                <c16:uniqueId val="{00000005-4ADC-4DFE-B9C1-FF8B1AF8B418}"/>
              </c:ext>
            </c:extLst>
          </c:dPt>
          <c:dPt>
            <c:idx val="4"/>
            <c:invertIfNegative val="0"/>
            <c:bubble3D val="0"/>
            <c:extLst>
              <c:ext xmlns:c16="http://schemas.microsoft.com/office/drawing/2014/chart" uri="{C3380CC4-5D6E-409C-BE32-E72D297353CC}">
                <c16:uniqueId val="{00000006-4ADC-4DFE-B9C1-FF8B1AF8B418}"/>
              </c:ext>
            </c:extLst>
          </c:dPt>
          <c:dPt>
            <c:idx val="5"/>
            <c:invertIfNegative val="0"/>
            <c:bubble3D val="0"/>
            <c:extLst>
              <c:ext xmlns:c16="http://schemas.microsoft.com/office/drawing/2014/chart" uri="{C3380CC4-5D6E-409C-BE32-E72D297353CC}">
                <c16:uniqueId val="{00000007-4ADC-4DFE-B9C1-FF8B1AF8B418}"/>
              </c:ext>
            </c:extLst>
          </c:dPt>
          <c:dPt>
            <c:idx val="6"/>
            <c:invertIfNegative val="0"/>
            <c:bubble3D val="0"/>
            <c:extLst>
              <c:ext xmlns:c16="http://schemas.microsoft.com/office/drawing/2014/chart" uri="{C3380CC4-5D6E-409C-BE32-E72D297353CC}">
                <c16:uniqueId val="{00000008-4ADC-4DFE-B9C1-FF8B1AF8B418}"/>
              </c:ext>
            </c:extLst>
          </c:dPt>
          <c:dPt>
            <c:idx val="7"/>
            <c:invertIfNegative val="0"/>
            <c:bubble3D val="0"/>
            <c:extLst>
              <c:ext xmlns:c16="http://schemas.microsoft.com/office/drawing/2014/chart" uri="{C3380CC4-5D6E-409C-BE32-E72D297353CC}">
                <c16:uniqueId val="{00000009-4ADC-4DFE-B9C1-FF8B1AF8B418}"/>
              </c:ext>
            </c:extLst>
          </c:dPt>
          <c:dPt>
            <c:idx val="8"/>
            <c:invertIfNegative val="0"/>
            <c:bubble3D val="0"/>
            <c:extLst>
              <c:ext xmlns:c16="http://schemas.microsoft.com/office/drawing/2014/chart" uri="{C3380CC4-5D6E-409C-BE32-E72D297353CC}">
                <c16:uniqueId val="{0000000A-4ADC-4DFE-B9C1-FF8B1AF8B418}"/>
              </c:ext>
            </c:extLst>
          </c:dPt>
          <c:dPt>
            <c:idx val="9"/>
            <c:invertIfNegative val="0"/>
            <c:bubble3D val="0"/>
            <c:extLst>
              <c:ext xmlns:c16="http://schemas.microsoft.com/office/drawing/2014/chart" uri="{C3380CC4-5D6E-409C-BE32-E72D297353CC}">
                <c16:uniqueId val="{0000000B-4ADC-4DFE-B9C1-FF8B1AF8B418}"/>
              </c:ext>
            </c:extLst>
          </c:dPt>
          <c:dPt>
            <c:idx val="10"/>
            <c:invertIfNegative val="0"/>
            <c:bubble3D val="0"/>
            <c:extLst>
              <c:ext xmlns:c16="http://schemas.microsoft.com/office/drawing/2014/chart" uri="{C3380CC4-5D6E-409C-BE32-E72D297353CC}">
                <c16:uniqueId val="{0000000C-4ADC-4DFE-B9C1-FF8B1AF8B418}"/>
              </c:ext>
            </c:extLst>
          </c:dPt>
          <c:dLbls>
            <c:dLbl>
              <c:idx val="2"/>
              <c:layout>
                <c:manualLayout>
                  <c:x val="1.1354420113544201E-2"/>
                  <c:y val="-6.24511946372618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C-4DFE-B9C1-FF8B1AF8B418}"/>
                </c:ext>
              </c:extLst>
            </c:dLbl>
            <c:dLbl>
              <c:idx val="3"/>
              <c:layout>
                <c:manualLayout>
                  <c:x val="1.4598540145985401E-2"/>
                  <c:y val="-3.12255973186309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C-4DFE-B9C1-FF8B1AF8B418}"/>
                </c:ext>
              </c:extLst>
            </c:dLbl>
            <c:dLbl>
              <c:idx val="4"/>
              <c:layout>
                <c:manualLayout>
                  <c:x val="9.7323600973236602E-3"/>
                  <c:y val="-3.12255973186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C-4DFE-B9C1-FF8B1AF8B418}"/>
                </c:ext>
              </c:extLst>
            </c:dLbl>
            <c:dLbl>
              <c:idx val="5"/>
              <c:layout>
                <c:manualLayout>
                  <c:x val="1.1354420113544201E-2"/>
                  <c:y val="-2.86231335518637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C-4DFE-B9C1-FF8B1AF8B418}"/>
                </c:ext>
              </c:extLst>
            </c:dLbl>
            <c:dLbl>
              <c:idx val="6"/>
              <c:layout>
                <c:manualLayout>
                  <c:x val="4.8661800486618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DC-4DFE-B9C1-FF8B1AF8B418}"/>
                </c:ext>
              </c:extLst>
            </c:dLbl>
            <c:dLbl>
              <c:idx val="7"/>
              <c:layout>
                <c:manualLayout>
                  <c:x val="8.11030008110300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DC-4DFE-B9C1-FF8B1AF8B418}"/>
                </c:ext>
              </c:extLst>
            </c:dLbl>
            <c:dLbl>
              <c:idx val="8"/>
              <c:layout>
                <c:manualLayout>
                  <c:x val="1.1354420113544201E-2"/>
                  <c:y val="9.3676791955892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DC-4DFE-B9C1-FF8B1AF8B418}"/>
                </c:ext>
              </c:extLst>
            </c:dLbl>
            <c:dLbl>
              <c:idx val="9"/>
              <c:layout>
                <c:manualLayout>
                  <c:x val="1.45985438533426E-2"/>
                  <c:y val="4.9446148145509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DC-4DFE-B9C1-FF8B1AF8B418}"/>
                </c:ext>
              </c:extLst>
            </c:dLbl>
            <c:dLbl>
              <c:idx val="10"/>
              <c:layout>
                <c:manualLayout>
                  <c:x val="1.2900861576929705E-2"/>
                  <c:y val="5.7249164139664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DC-4DFE-B9C1-FF8B1AF8B4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0.10300000000000001</c:v>
                </c:pt>
                <c:pt idx="1">
                  <c:v>0.10199999999999999</c:v>
                </c:pt>
                <c:pt idx="2">
                  <c:v>8.8000000000000009E-2</c:v>
                </c:pt>
                <c:pt idx="3">
                  <c:v>9.4E-2</c:v>
                </c:pt>
                <c:pt idx="4">
                  <c:v>0.11800000000000001</c:v>
                </c:pt>
                <c:pt idx="5">
                  <c:v>0.125</c:v>
                </c:pt>
                <c:pt idx="6">
                  <c:v>0.13100000000000001</c:v>
                </c:pt>
                <c:pt idx="7">
                  <c:v>0.13400000000000001</c:v>
                </c:pt>
                <c:pt idx="8">
                  <c:v>0.126</c:v>
                </c:pt>
                <c:pt idx="9">
                  <c:v>0.107</c:v>
                </c:pt>
                <c:pt idx="10">
                  <c:v>0.105</c:v>
                </c:pt>
                <c:pt idx="11">
                  <c:v>0.11700000000000001</c:v>
                </c:pt>
              </c:numCache>
            </c:numRef>
          </c:val>
          <c:extLst>
            <c:ext xmlns:c16="http://schemas.microsoft.com/office/drawing/2014/chart" uri="{C3380CC4-5D6E-409C-BE32-E72D297353CC}">
              <c16:uniqueId val="{0000000D-4ADC-4DFE-B9C1-FF8B1AF8B418}"/>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7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1">
                  <c:v>1.9</c:v>
                </c:pt>
                <c:pt idx="2">
                  <c:v>1.4</c:v>
                </c:pt>
                <c:pt idx="3">
                  <c:v>1.1000000000000001</c:v>
                </c:pt>
                <c:pt idx="4">
                  <c:v>0.5</c:v>
                </c:pt>
                <c:pt idx="5">
                  <c:v>0.4</c:v>
                </c:pt>
                <c:pt idx="6">
                  <c:v>0.2</c:v>
                </c:pt>
                <c:pt idx="7">
                  <c:v>0.8</c:v>
                </c:pt>
                <c:pt idx="8">
                  <c:v>0.8</c:v>
                </c:pt>
                <c:pt idx="9">
                  <c:v>0.6</c:v>
                </c:pt>
                <c:pt idx="10">
                  <c:v>1.1000000000000001</c:v>
                </c:pt>
                <c:pt idx="11">
                  <c:v>0.2</c:v>
                </c:pt>
                <c:pt idx="12">
                  <c:v>0.1</c:v>
                </c:pt>
                <c:pt idx="13">
                  <c:v>0.4</c:v>
                </c:pt>
                <c:pt idx="14">
                  <c:v>0</c:v>
                </c:pt>
                <c:pt idx="15">
                  <c:v>1.6</c:v>
                </c:pt>
                <c:pt idx="16">
                  <c:v>2.2999999999999998</c:v>
                </c:pt>
                <c:pt idx="17">
                  <c:v>0.5</c:v>
                </c:pt>
                <c:pt idx="18">
                  <c:v>2.4</c:v>
                </c:pt>
                <c:pt idx="19">
                  <c:v>0.9</c:v>
                </c:pt>
                <c:pt idx="20">
                  <c:v>0.2</c:v>
                </c:pt>
                <c:pt idx="21">
                  <c:v>0.2</c:v>
                </c:pt>
                <c:pt idx="22">
                  <c:v>3.7</c:v>
                </c:pt>
              </c:numCache>
            </c:numRef>
          </c:val>
          <c:extLst>
            <c:ext xmlns:c16="http://schemas.microsoft.com/office/drawing/2014/chart" uri="{C3380CC4-5D6E-409C-BE32-E72D297353CC}">
              <c16:uniqueId val="{00000000-83CE-45E7-B89D-D860E69C98F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8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1">
                  <c:v>73.3</c:v>
                </c:pt>
                <c:pt idx="2">
                  <c:v>64.7</c:v>
                </c:pt>
                <c:pt idx="3">
                  <c:v>81</c:v>
                </c:pt>
                <c:pt idx="4">
                  <c:v>85.7</c:v>
                </c:pt>
                <c:pt idx="5">
                  <c:v>72.2</c:v>
                </c:pt>
                <c:pt idx="6">
                  <c:v>80</c:v>
                </c:pt>
                <c:pt idx="7">
                  <c:v>80</c:v>
                </c:pt>
                <c:pt idx="8">
                  <c:v>80</c:v>
                </c:pt>
                <c:pt idx="9">
                  <c:v>80</c:v>
                </c:pt>
                <c:pt idx="10">
                  <c:v>65</c:v>
                </c:pt>
                <c:pt idx="11">
                  <c:v>92.3</c:v>
                </c:pt>
                <c:pt idx="12">
                  <c:v>94</c:v>
                </c:pt>
                <c:pt idx="13">
                  <c:v>81</c:v>
                </c:pt>
                <c:pt idx="14">
                  <c:v>100</c:v>
                </c:pt>
                <c:pt idx="15">
                  <c:v>68</c:v>
                </c:pt>
                <c:pt idx="16">
                  <c:v>61</c:v>
                </c:pt>
                <c:pt idx="17">
                  <c:v>76.599999999999994</c:v>
                </c:pt>
                <c:pt idx="18">
                  <c:v>60</c:v>
                </c:pt>
                <c:pt idx="19">
                  <c:v>75</c:v>
                </c:pt>
                <c:pt idx="20">
                  <c:v>89</c:v>
                </c:pt>
                <c:pt idx="21">
                  <c:v>78</c:v>
                </c:pt>
                <c:pt idx="22">
                  <c:v>33</c:v>
                </c:pt>
              </c:numCache>
            </c:numRef>
          </c:val>
          <c:extLst>
            <c:ext xmlns:c16="http://schemas.microsoft.com/office/drawing/2014/chart" uri="{C3380CC4-5D6E-409C-BE32-E72D297353CC}">
              <c16:uniqueId val="{00000000-3A1A-4A98-887A-19CFC571639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3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15</c:v>
                </c:pt>
                <c:pt idx="1">
                  <c:v>12</c:v>
                </c:pt>
                <c:pt idx="2">
                  <c:v>17</c:v>
                </c:pt>
                <c:pt idx="3">
                  <c:v>18</c:v>
                </c:pt>
                <c:pt idx="4">
                  <c:v>11</c:v>
                </c:pt>
                <c:pt idx="5">
                  <c:v>14</c:v>
                </c:pt>
                <c:pt idx="6">
                  <c:v>19</c:v>
                </c:pt>
                <c:pt idx="7">
                  <c:v>9</c:v>
                </c:pt>
                <c:pt idx="8">
                  <c:v>5</c:v>
                </c:pt>
                <c:pt idx="9">
                  <c:v>19</c:v>
                </c:pt>
                <c:pt idx="10">
                  <c:v>16</c:v>
                </c:pt>
                <c:pt idx="11">
                  <c:v>17</c:v>
                </c:pt>
                <c:pt idx="12">
                  <c:v>18</c:v>
                </c:pt>
                <c:pt idx="13">
                  <c:v>19</c:v>
                </c:pt>
                <c:pt idx="14">
                  <c:v>23</c:v>
                </c:pt>
                <c:pt idx="15">
                  <c:v>18</c:v>
                </c:pt>
                <c:pt idx="16">
                  <c:v>28</c:v>
                </c:pt>
                <c:pt idx="17">
                  <c:v>21</c:v>
                </c:pt>
                <c:pt idx="18">
                  <c:v>22</c:v>
                </c:pt>
                <c:pt idx="19">
                  <c:v>24</c:v>
                </c:pt>
                <c:pt idx="20">
                  <c:v>23</c:v>
                </c:pt>
                <c:pt idx="21">
                  <c:v>13</c:v>
                </c:pt>
                <c:pt idx="22">
                  <c:v>20</c:v>
                </c:pt>
              </c:numCache>
            </c:numRef>
          </c:val>
          <c:smooth val="0"/>
          <c:extLst>
            <c:ext xmlns:c16="http://schemas.microsoft.com/office/drawing/2014/chart" uri="{C3380CC4-5D6E-409C-BE32-E72D297353CC}">
              <c16:uniqueId val="{00000000-4AE2-401C-AEF1-A3E02124C4C8}"/>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22"/>
  </c:pivotSource>
  <c:chart>
    <c:title>
      <c:tx>
        <c:strRef>
          <c:f>Pivot_2025!$B$1</c:f>
          <c:strCache>
            <c:ptCount val="1"/>
            <c:pt idx="0">
              <c:v>Iveland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4959.4230613066848</c:v>
                </c:pt>
                <c:pt idx="1">
                  <c:v>5343.2454258662028</c:v>
                </c:pt>
                <c:pt idx="2">
                  <c:v>5968.6659492168819</c:v>
                </c:pt>
                <c:pt idx="3">
                  <c:v>5566.7325136775898</c:v>
                </c:pt>
                <c:pt idx="4">
                  <c:v>5254.5103222365469</c:v>
                </c:pt>
                <c:pt idx="5">
                  <c:v>5190.5023777717288</c:v>
                </c:pt>
                <c:pt idx="6">
                  <c:v>5354.3114800850308</c:v>
                </c:pt>
                <c:pt idx="7">
                  <c:v>4916.3904478227068</c:v>
                </c:pt>
                <c:pt idx="8">
                  <c:v>5397.058926648886</c:v>
                </c:pt>
                <c:pt idx="9">
                  <c:v>5725.9296128867754</c:v>
                </c:pt>
                <c:pt idx="10">
                  <c:v>5510.2282329340896</c:v>
                </c:pt>
                <c:pt idx="11">
                  <c:v>5479.5683444337465</c:v>
                </c:pt>
              </c:numCache>
            </c:numRef>
          </c:val>
          <c:smooth val="0"/>
          <c:extLst>
            <c:ext xmlns:c16="http://schemas.microsoft.com/office/drawing/2014/chart" uri="{C3380CC4-5D6E-409C-BE32-E72D297353CC}">
              <c16:uniqueId val="{00000000-5386-4BF5-9341-98883FE71423}"/>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5190.5023777717288</c:v>
                </c:pt>
                <c:pt idx="6" formatCode="0">
                  <c:v>4881.2626271088448</c:v>
                </c:pt>
                <c:pt idx="7" formatCode="0">
                  <c:v>4590.446762310954</c:v>
                </c:pt>
                <c:pt idx="8" formatCode="0">
                  <c:v>4316.9571251059915</c:v>
                </c:pt>
                <c:pt idx="9" formatCode="0">
                  <c:v>4059.7614535064267</c:v>
                </c:pt>
                <c:pt idx="10" formatCode="0">
                  <c:v>3817.8889856294209</c:v>
                </c:pt>
                <c:pt idx="11" formatCode="0">
                  <c:v>3590.426795643591</c:v>
                </c:pt>
                <c:pt idx="12" formatCode="0">
                  <c:v>3376.5163480127371</c:v>
                </c:pt>
                <c:pt idx="13" formatCode="0">
                  <c:v>3175.3502570308342</c:v>
                </c:pt>
                <c:pt idx="14" formatCode="0">
                  <c:v>2986.1692394174511</c:v>
                </c:pt>
                <c:pt idx="15" formatCode="0">
                  <c:v>2808.2592484714382</c:v>
                </c:pt>
                <c:pt idx="16" formatCode="0">
                  <c:v>2640.948778966007</c:v>
                </c:pt>
                <c:pt idx="17" formatCode="0">
                  <c:v>2483.6063326127701</c:v>
                </c:pt>
                <c:pt idx="18" formatCode="0">
                  <c:v>2335.6380345283665</c:v>
                </c:pt>
              </c:numCache>
            </c:numRef>
          </c:val>
          <c:smooth val="0"/>
          <c:extLst>
            <c:ext xmlns:c16="http://schemas.microsoft.com/office/drawing/2014/chart" uri="{C3380CC4-5D6E-409C-BE32-E72D297353CC}">
              <c16:uniqueId val="{00000001-5386-4BF5-9341-98883FE71423}"/>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87"/>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Iveland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4</c:v>
                </c:pt>
                <c:pt idx="2">
                  <c:v>0</c:v>
                </c:pt>
                <c:pt idx="3">
                  <c:v>80</c:v>
                </c:pt>
                <c:pt idx="4">
                  <c:v>4</c:v>
                </c:pt>
                <c:pt idx="5">
                  <c:v>7</c:v>
                </c:pt>
              </c:numCache>
            </c:numRef>
          </c:val>
          <c:extLst>
            <c:ext xmlns:c16="http://schemas.microsoft.com/office/drawing/2014/chart" uri="{C3380CC4-5D6E-409C-BE32-E72D297353CC}">
              <c16:uniqueId val="{00000000-269B-4C82-8EE5-0B568383E024}"/>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269B-4C82-8EE5-0B568383E024}"/>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4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507F-43EB-B8EB-08A38B983452}"/>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193</c:v>
                </c:pt>
                <c:pt idx="1">
                  <c:v>199</c:v>
                </c:pt>
                <c:pt idx="2">
                  <c:v>181</c:v>
                </c:pt>
                <c:pt idx="3">
                  <c:v>179</c:v>
                </c:pt>
                <c:pt idx="4">
                  <c:v>184</c:v>
                </c:pt>
                <c:pt idx="5">
                  <c:v>193</c:v>
                </c:pt>
              </c:numCache>
            </c:numRef>
          </c:val>
          <c:extLst>
            <c:ext xmlns:c16="http://schemas.microsoft.com/office/drawing/2014/chart" uri="{C3380CC4-5D6E-409C-BE32-E72D297353CC}">
              <c16:uniqueId val="{00000001-507F-43EB-B8EB-08A38B983452}"/>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0</c:v>
                </c:pt>
                <c:pt idx="1">
                  <c:v>0</c:v>
                </c:pt>
                <c:pt idx="2">
                  <c:v>3</c:v>
                </c:pt>
                <c:pt idx="3">
                  <c:v>0</c:v>
                </c:pt>
                <c:pt idx="4">
                  <c:v>0</c:v>
                </c:pt>
                <c:pt idx="5">
                  <c:v>0</c:v>
                </c:pt>
              </c:numCache>
            </c:numRef>
          </c:val>
          <c:extLst>
            <c:ext xmlns:c16="http://schemas.microsoft.com/office/drawing/2014/chart" uri="{C3380CC4-5D6E-409C-BE32-E72D297353CC}">
              <c16:uniqueId val="{00000002-507F-43EB-B8EB-08A38B983452}"/>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220</c:v>
                </c:pt>
                <c:pt idx="1">
                  <c:v>202</c:v>
                </c:pt>
                <c:pt idx="2">
                  <c:v>221</c:v>
                </c:pt>
                <c:pt idx="3">
                  <c:v>204</c:v>
                </c:pt>
                <c:pt idx="4">
                  <c:v>165</c:v>
                </c:pt>
                <c:pt idx="5">
                  <c:v>160</c:v>
                </c:pt>
              </c:numCache>
            </c:numRef>
          </c:val>
          <c:extLst>
            <c:ext xmlns:c16="http://schemas.microsoft.com/office/drawing/2014/chart" uri="{C3380CC4-5D6E-409C-BE32-E72D297353CC}">
              <c16:uniqueId val="{00000003-507F-43EB-B8EB-08A38B983452}"/>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507F-43EB-B8EB-08A38B98345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507F-43EB-B8EB-08A38B98345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507F-43EB-B8EB-08A38B98345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507F-43EB-B8EB-08A38B983452}"/>
              </c:ext>
            </c:extLst>
          </c:dPt>
          <c:dPt>
            <c:idx val="4"/>
            <c:invertIfNegative val="0"/>
            <c:bubble3D val="0"/>
            <c:extLst>
              <c:ext xmlns:c16="http://schemas.microsoft.com/office/drawing/2014/chart" uri="{C3380CC4-5D6E-409C-BE32-E72D297353CC}">
                <c16:uniqueId val="{0000000C-507F-43EB-B8EB-08A38B983452}"/>
              </c:ext>
            </c:extLst>
          </c:dPt>
          <c:dPt>
            <c:idx val="5"/>
            <c:invertIfNegative val="0"/>
            <c:bubble3D val="0"/>
            <c:extLst>
              <c:ext xmlns:c16="http://schemas.microsoft.com/office/drawing/2014/chart" uri="{C3380CC4-5D6E-409C-BE32-E72D297353CC}">
                <c16:uniqueId val="{0000000D-507F-43EB-B8EB-08A38B983452}"/>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7F-43EB-B8EB-08A38B983452}"/>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7F-43EB-B8EB-08A38B983452}"/>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7F-43EB-B8EB-08A38B983452}"/>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7F-43EB-B8EB-08A38B98345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4</c:v>
                </c:pt>
                <c:pt idx="1">
                  <c:v>3</c:v>
                </c:pt>
                <c:pt idx="2">
                  <c:v>4</c:v>
                </c:pt>
                <c:pt idx="3">
                  <c:v>4</c:v>
                </c:pt>
                <c:pt idx="4">
                  <c:v>4</c:v>
                </c:pt>
                <c:pt idx="5">
                  <c:v>3</c:v>
                </c:pt>
              </c:numCache>
            </c:numRef>
          </c:val>
          <c:extLst>
            <c:ext xmlns:c16="http://schemas.microsoft.com/office/drawing/2014/chart" uri="{C3380CC4-5D6E-409C-BE32-E72D297353CC}">
              <c16:uniqueId val="{0000000E-507F-43EB-B8EB-08A38B983452}"/>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5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F360-4601-B946-D189C4695065}"/>
              </c:ext>
            </c:extLst>
          </c:dPt>
          <c:dPt>
            <c:idx val="1"/>
            <c:bubble3D val="0"/>
            <c:spPr>
              <a:solidFill>
                <a:schemeClr val="accent2"/>
              </a:solidFill>
              <a:ln>
                <a:noFill/>
              </a:ln>
              <a:effectLst/>
            </c:spPr>
            <c:extLst>
              <c:ext xmlns:c16="http://schemas.microsoft.com/office/drawing/2014/chart" uri="{C3380CC4-5D6E-409C-BE32-E72D297353CC}">
                <c16:uniqueId val="{00000003-F360-4601-B946-D189C4695065}"/>
              </c:ext>
            </c:extLst>
          </c:dPt>
          <c:dPt>
            <c:idx val="2"/>
            <c:bubble3D val="0"/>
            <c:spPr>
              <a:solidFill>
                <a:schemeClr val="accent3"/>
              </a:solidFill>
              <a:ln>
                <a:noFill/>
              </a:ln>
              <a:effectLst/>
            </c:spPr>
            <c:extLst>
              <c:ext xmlns:c16="http://schemas.microsoft.com/office/drawing/2014/chart" uri="{C3380CC4-5D6E-409C-BE32-E72D297353CC}">
                <c16:uniqueId val="{00000005-F360-4601-B946-D189C4695065}"/>
              </c:ext>
            </c:extLst>
          </c:dPt>
          <c:dPt>
            <c:idx val="3"/>
            <c:bubble3D val="0"/>
            <c:spPr>
              <a:solidFill>
                <a:schemeClr val="accent4"/>
              </a:solidFill>
              <a:ln>
                <a:noFill/>
              </a:ln>
              <a:effectLst/>
            </c:spPr>
            <c:extLst>
              <c:ext xmlns:c16="http://schemas.microsoft.com/office/drawing/2014/chart" uri="{C3380CC4-5D6E-409C-BE32-E72D297353CC}">
                <c16:uniqueId val="{00000007-F360-4601-B946-D189C4695065}"/>
              </c:ext>
            </c:extLst>
          </c:dPt>
          <c:dPt>
            <c:idx val="4"/>
            <c:bubble3D val="0"/>
            <c:spPr>
              <a:solidFill>
                <a:schemeClr val="accent5"/>
              </a:solidFill>
              <a:ln>
                <a:noFill/>
              </a:ln>
              <a:effectLst/>
            </c:spPr>
            <c:extLst>
              <c:ext xmlns:c16="http://schemas.microsoft.com/office/drawing/2014/chart" uri="{C3380CC4-5D6E-409C-BE32-E72D297353CC}">
                <c16:uniqueId val="{00000009-F360-4601-B946-D189C4695065}"/>
              </c:ext>
            </c:extLst>
          </c:dPt>
          <c:dLbls>
            <c:dLbl>
              <c:idx val="0"/>
              <c:delete val="1"/>
              <c:extLst>
                <c:ext xmlns:c15="http://schemas.microsoft.com/office/drawing/2012/chart" uri="{CE6537A1-D6FC-4f65-9D91-7224C49458BB}"/>
                <c:ext xmlns:c16="http://schemas.microsoft.com/office/drawing/2014/chart" uri="{C3380CC4-5D6E-409C-BE32-E72D297353CC}">
                  <c16:uniqueId val="{00000001-F360-4601-B946-D189C4695065}"/>
                </c:ext>
              </c:extLst>
            </c:dLbl>
            <c:dLbl>
              <c:idx val="2"/>
              <c:delete val="1"/>
              <c:extLst>
                <c:ext xmlns:c15="http://schemas.microsoft.com/office/drawing/2012/chart" uri="{CE6537A1-D6FC-4f65-9D91-7224C49458BB}"/>
                <c:ext xmlns:c16="http://schemas.microsoft.com/office/drawing/2014/chart" uri="{C3380CC4-5D6E-409C-BE32-E72D297353CC}">
                  <c16:uniqueId val="{00000005-F360-4601-B946-D189C4695065}"/>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193</c:v>
                </c:pt>
                <c:pt idx="2">
                  <c:v>0</c:v>
                </c:pt>
                <c:pt idx="3">
                  <c:v>160</c:v>
                </c:pt>
                <c:pt idx="4">
                  <c:v>3</c:v>
                </c:pt>
              </c:numCache>
            </c:numRef>
          </c:val>
          <c:extLst>
            <c:ext xmlns:c16="http://schemas.microsoft.com/office/drawing/2014/chart" uri="{C3380CC4-5D6E-409C-BE32-E72D297353CC}">
              <c16:uniqueId val="{0000000A-F360-4601-B946-D189C469506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4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11 Drikkevareindustri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90</c:v>
                </c:pt>
                <c:pt idx="1">
                  <c:v>69</c:v>
                </c:pt>
                <c:pt idx="2">
                  <c:v>77</c:v>
                </c:pt>
                <c:pt idx="3">
                  <c:v>52</c:v>
                </c:pt>
                <c:pt idx="4">
                  <c:v>41</c:v>
                </c:pt>
                <c:pt idx="5">
                  <c:v>45</c:v>
                </c:pt>
              </c:numCache>
            </c:numRef>
          </c:val>
          <c:smooth val="0"/>
          <c:extLst>
            <c:ext xmlns:c16="http://schemas.microsoft.com/office/drawing/2014/chart" uri="{C3380CC4-5D6E-409C-BE32-E72D297353CC}">
              <c16:uniqueId val="{00000000-11AF-45B8-97DE-F57CCBBD08B6}"/>
            </c:ext>
          </c:extLst>
        </c:ser>
        <c:ser>
          <c:idx val="3"/>
          <c:order val="1"/>
          <c:tx>
            <c:strRef>
              <c:f>'pivot 2 siffer'!$C$4:$C$5</c:f>
              <c:strCache>
                <c:ptCount val="1"/>
                <c:pt idx="0">
                  <c:v>16 Trelast- og trevareindustri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40</c:v>
                </c:pt>
                <c:pt idx="1">
                  <c:v>47</c:v>
                </c:pt>
                <c:pt idx="2">
                  <c:v>46</c:v>
                </c:pt>
                <c:pt idx="3">
                  <c:v>48</c:v>
                </c:pt>
                <c:pt idx="4">
                  <c:v>30</c:v>
                </c:pt>
                <c:pt idx="5">
                  <c:v>24</c:v>
                </c:pt>
              </c:numCache>
            </c:numRef>
          </c:val>
          <c:smooth val="0"/>
          <c:extLst>
            <c:ext xmlns:c16="http://schemas.microsoft.com/office/drawing/2014/chart" uri="{C3380CC4-5D6E-409C-BE32-E72D297353CC}">
              <c16:uniqueId val="{00000001-11AF-45B8-97DE-F57CCBBD08B6}"/>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21</c:v>
                </c:pt>
                <c:pt idx="1">
                  <c:v>19</c:v>
                </c:pt>
                <c:pt idx="2">
                  <c:v>21</c:v>
                </c:pt>
                <c:pt idx="3">
                  <c:v>15</c:v>
                </c:pt>
                <c:pt idx="4">
                  <c:v>17</c:v>
                </c:pt>
                <c:pt idx="5">
                  <c:v>16</c:v>
                </c:pt>
              </c:numCache>
            </c:numRef>
          </c:val>
          <c:smooth val="0"/>
          <c:extLst>
            <c:ext xmlns:c16="http://schemas.microsoft.com/office/drawing/2014/chart" uri="{C3380CC4-5D6E-409C-BE32-E72D297353CC}">
              <c16:uniqueId val="{00000002-11AF-45B8-97DE-F57CCBBD08B6}"/>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16</c:v>
                </c:pt>
                <c:pt idx="1">
                  <c:v>16</c:v>
                </c:pt>
                <c:pt idx="2">
                  <c:v>13</c:v>
                </c:pt>
                <c:pt idx="3">
                  <c:v>18</c:v>
                </c:pt>
                <c:pt idx="4">
                  <c:v>18</c:v>
                </c:pt>
                <c:pt idx="5">
                  <c:v>19</c:v>
                </c:pt>
              </c:numCache>
            </c:numRef>
          </c:val>
          <c:smooth val="0"/>
          <c:extLst>
            <c:ext xmlns:c16="http://schemas.microsoft.com/office/drawing/2014/chart" uri="{C3380CC4-5D6E-409C-BE32-E72D297353CC}">
              <c16:uniqueId val="{00000003-11AF-45B8-97DE-F57CCBBD08B6}"/>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20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Iveland</c:v>
                </c:pt>
              </c:strCache>
            </c:strRef>
          </c:cat>
          <c:val>
            <c:numRef>
              <c:f>Pivot_tom_2025!$B$6:$B$8</c:f>
              <c:numCache>
                <c:formatCode>General</c:formatCode>
                <c:ptCount val="2"/>
                <c:pt idx="0">
                  <c:v>42.6</c:v>
                </c:pt>
                <c:pt idx="1">
                  <c:v>43.6</c:v>
                </c:pt>
              </c:numCache>
            </c:numRef>
          </c:val>
          <c:extLst>
            <c:ext xmlns:c16="http://schemas.microsoft.com/office/drawing/2014/chart" uri="{C3380CC4-5D6E-409C-BE32-E72D297353CC}">
              <c16:uniqueId val="{00000000-EC1E-4391-B36C-BEB76663C303}"/>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Iveland</c:v>
                </c:pt>
              </c:strCache>
            </c:strRef>
          </c:cat>
          <c:val>
            <c:numRef>
              <c:f>Pivot_tom_2025!$C$6:$C$8</c:f>
              <c:numCache>
                <c:formatCode>General</c:formatCode>
                <c:ptCount val="2"/>
                <c:pt idx="0">
                  <c:v>42.8</c:v>
                </c:pt>
                <c:pt idx="1">
                  <c:v>40.9</c:v>
                </c:pt>
              </c:numCache>
            </c:numRef>
          </c:val>
          <c:extLst>
            <c:ext xmlns:c16="http://schemas.microsoft.com/office/drawing/2014/chart" uri="{C3380CC4-5D6E-409C-BE32-E72D297353CC}">
              <c16:uniqueId val="{00000001-EC1E-4391-B36C-BEB76663C303}"/>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Iveland</c:v>
                </c:pt>
              </c:strCache>
            </c:strRef>
          </c:cat>
          <c:val>
            <c:numRef>
              <c:f>Pivot_tom_2025!$D$6:$D$8</c:f>
              <c:numCache>
                <c:formatCode>General</c:formatCode>
                <c:ptCount val="2"/>
                <c:pt idx="0">
                  <c:v>41.5</c:v>
                </c:pt>
                <c:pt idx="1">
                  <c:v>40.5</c:v>
                </c:pt>
              </c:numCache>
            </c:numRef>
          </c:val>
          <c:extLst>
            <c:ext xmlns:c16="http://schemas.microsoft.com/office/drawing/2014/chart" uri="{C3380CC4-5D6E-409C-BE32-E72D297353CC}">
              <c16:uniqueId val="{00000002-EC1E-4391-B36C-BEB76663C303}"/>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Iveland</c:v>
                </c:pt>
              </c:strCache>
            </c:strRef>
          </c:cat>
          <c:val>
            <c:numRef>
              <c:f>Pivot_tom_2025!$E$6:$E$8</c:f>
              <c:numCache>
                <c:formatCode>General</c:formatCode>
                <c:ptCount val="2"/>
                <c:pt idx="0">
                  <c:v>41.6</c:v>
                </c:pt>
                <c:pt idx="1">
                  <c:v>42</c:v>
                </c:pt>
              </c:numCache>
            </c:numRef>
          </c:val>
          <c:extLst>
            <c:ext xmlns:c16="http://schemas.microsoft.com/office/drawing/2014/chart" uri="{C3380CC4-5D6E-409C-BE32-E72D297353CC}">
              <c16:uniqueId val="{00000003-EC1E-4391-B36C-BEB76663C303}"/>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Iveland</c:v>
                </c:pt>
              </c:strCache>
            </c:strRef>
          </c:cat>
          <c:val>
            <c:numRef>
              <c:f>Pivot_tom_2025!$F$6:$F$8</c:f>
              <c:numCache>
                <c:formatCode>General</c:formatCode>
                <c:ptCount val="2"/>
                <c:pt idx="0">
                  <c:v>42</c:v>
                </c:pt>
                <c:pt idx="1">
                  <c:v>42.1</c:v>
                </c:pt>
              </c:numCache>
            </c:numRef>
          </c:val>
          <c:extLst>
            <c:ext xmlns:c16="http://schemas.microsoft.com/office/drawing/2014/chart" uri="{C3380CC4-5D6E-409C-BE32-E72D297353CC}">
              <c16:uniqueId val="{00000004-EC1E-4391-B36C-BEB76663C303}"/>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9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100" b="0" i="0" u="none" strike="noStrike" kern="1200" spc="0" baseline="0">
                <a:solidFill>
                  <a:sysClr val="windowText" lastClr="000000"/>
                </a:solidFill>
                <a:latin typeface="Arial" panose="020B0604020202020204" pitchFamily="34" charset="0"/>
                <a:cs typeface="Arial" panose="020B0604020202020204" pitchFamily="34" charset="0"/>
              </a:rPr>
              <a:t>Fullføring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F05F-4F3D-A0FF-F03498FDFA85}"/>
            </c:ext>
          </c:extLst>
        </c:ser>
        <c:ser>
          <c:idx val="1"/>
          <c:order val="1"/>
          <c:tx>
            <c:strRef>
              <c:f>'Pivot - bruk denne'!$C$5:$C$6</c:f>
              <c:strCache>
                <c:ptCount val="1"/>
                <c:pt idx="0">
                  <c:v>Iveland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j-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85</c:v>
                </c:pt>
                <c:pt idx="1">
                  <c:v>52.9</c:v>
                </c:pt>
                <c:pt idx="2">
                  <c:v>76.2</c:v>
                </c:pt>
                <c:pt idx="3">
                  <c:v>86.6</c:v>
                </c:pt>
                <c:pt idx="4">
                  <c:v>0</c:v>
                </c:pt>
                <c:pt idx="5">
                  <c:v>80</c:v>
                </c:pt>
              </c:numCache>
            </c:numRef>
          </c:val>
          <c:extLst>
            <c:ext xmlns:c16="http://schemas.microsoft.com/office/drawing/2014/chart" uri="{C3380CC4-5D6E-409C-BE32-E72D297353CC}">
              <c16:uniqueId val="{00000001-F05F-4F3D-A0FF-F03498FDFA85}"/>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D0FD-4A6B-989F-6B02B7E2FC43}"/>
              </c:ext>
            </c:extLst>
          </c:dPt>
          <c:dPt>
            <c:idx val="3"/>
            <c:invertIfNegative val="0"/>
            <c:bubble3D val="0"/>
            <c:spPr>
              <a:solidFill>
                <a:schemeClr val="tx2"/>
              </a:solidFill>
              <a:ln>
                <a:noFill/>
              </a:ln>
              <a:effectLst/>
            </c:spPr>
            <c:extLst>
              <c:ext xmlns:c16="http://schemas.microsoft.com/office/drawing/2014/chart" uri="{C3380CC4-5D6E-409C-BE32-E72D297353CC}">
                <c16:uniqueId val="{00000003-D0FD-4A6B-989F-6B02B7E2FC43}"/>
              </c:ext>
            </c:extLst>
          </c:dPt>
          <c:dPt>
            <c:idx val="11"/>
            <c:invertIfNegative val="0"/>
            <c:bubble3D val="0"/>
            <c:spPr>
              <a:solidFill>
                <a:srgbClr val="002060"/>
              </a:solidFill>
              <a:ln>
                <a:noFill/>
              </a:ln>
              <a:effectLst/>
            </c:spPr>
            <c:extLst>
              <c:ext xmlns:c16="http://schemas.microsoft.com/office/drawing/2014/chart" uri="{C3380CC4-5D6E-409C-BE32-E72D297353CC}">
                <c16:uniqueId val="{00000005-D0FD-4A6B-989F-6B02B7E2FC43}"/>
              </c:ext>
            </c:extLst>
          </c:dPt>
          <c:dPt>
            <c:idx val="17"/>
            <c:invertIfNegative val="0"/>
            <c:bubble3D val="0"/>
            <c:spPr>
              <a:solidFill>
                <a:srgbClr val="FF0000"/>
              </a:solidFill>
              <a:ln>
                <a:noFill/>
              </a:ln>
              <a:effectLst/>
            </c:spPr>
            <c:extLst>
              <c:ext xmlns:c16="http://schemas.microsoft.com/office/drawing/2014/chart" uri="{C3380CC4-5D6E-409C-BE32-E72D297353CC}">
                <c16:uniqueId val="{00000007-D0FD-4A6B-989F-6B02B7E2FC43}"/>
              </c:ext>
            </c:extLst>
          </c:dPt>
          <c:dPt>
            <c:idx val="19"/>
            <c:invertIfNegative val="0"/>
            <c:bubble3D val="0"/>
            <c:spPr>
              <a:solidFill>
                <a:schemeClr val="tx2"/>
              </a:solidFill>
              <a:ln>
                <a:noFill/>
              </a:ln>
              <a:effectLst/>
            </c:spPr>
            <c:extLst>
              <c:ext xmlns:c16="http://schemas.microsoft.com/office/drawing/2014/chart" uri="{C3380CC4-5D6E-409C-BE32-E72D297353CC}">
                <c16:uniqueId val="{00000009-D0FD-4A6B-989F-6B02B7E2FC43}"/>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A-D0FD-4A6B-989F-6B02B7E2FC43}"/>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B-D0FD-4A6B-989F-6B02B7E2FC43}"/>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323-4875-B240-55268F5F9194}"/>
              </c:ext>
            </c:extLst>
          </c:dPt>
          <c:dPt>
            <c:idx val="6"/>
            <c:invertIfNegative val="0"/>
            <c:bubble3D val="0"/>
            <c:spPr>
              <a:solidFill>
                <a:schemeClr val="tx2"/>
              </a:solidFill>
              <a:ln>
                <a:noFill/>
              </a:ln>
              <a:effectLst/>
            </c:spPr>
            <c:extLst>
              <c:ext xmlns:c16="http://schemas.microsoft.com/office/drawing/2014/chart" uri="{C3380CC4-5D6E-409C-BE32-E72D297353CC}">
                <c16:uniqueId val="{00000003-D323-4875-B240-55268F5F9194}"/>
              </c:ext>
            </c:extLst>
          </c:dPt>
          <c:dPt>
            <c:idx val="9"/>
            <c:invertIfNegative val="0"/>
            <c:bubble3D val="0"/>
            <c:spPr>
              <a:solidFill>
                <a:schemeClr val="tx2"/>
              </a:solidFill>
              <a:ln>
                <a:noFill/>
              </a:ln>
              <a:effectLst/>
            </c:spPr>
            <c:extLst>
              <c:ext xmlns:c16="http://schemas.microsoft.com/office/drawing/2014/chart" uri="{C3380CC4-5D6E-409C-BE32-E72D297353CC}">
                <c16:uniqueId val="{00000005-D323-4875-B240-55268F5F9194}"/>
              </c:ext>
            </c:extLst>
          </c:dPt>
          <c:dPt>
            <c:idx val="15"/>
            <c:invertIfNegative val="0"/>
            <c:bubble3D val="0"/>
            <c:spPr>
              <a:solidFill>
                <a:srgbClr val="FFC000"/>
              </a:solidFill>
              <a:ln>
                <a:noFill/>
              </a:ln>
              <a:effectLst/>
            </c:spPr>
            <c:extLst>
              <c:ext xmlns:c16="http://schemas.microsoft.com/office/drawing/2014/chart" uri="{C3380CC4-5D6E-409C-BE32-E72D297353CC}">
                <c16:uniqueId val="{00000007-D323-4875-B240-55268F5F9194}"/>
              </c:ext>
            </c:extLst>
          </c:dPt>
          <c:dPt>
            <c:idx val="16"/>
            <c:invertIfNegative val="0"/>
            <c:bubble3D val="0"/>
            <c:spPr>
              <a:solidFill>
                <a:schemeClr val="tx2"/>
              </a:solidFill>
              <a:ln>
                <a:noFill/>
              </a:ln>
              <a:effectLst/>
            </c:spPr>
            <c:extLst>
              <c:ext xmlns:c16="http://schemas.microsoft.com/office/drawing/2014/chart" uri="{C3380CC4-5D6E-409C-BE32-E72D297353CC}">
                <c16:uniqueId val="{00000009-D323-4875-B240-55268F5F9194}"/>
              </c:ext>
            </c:extLst>
          </c:dPt>
          <c:dPt>
            <c:idx val="22"/>
            <c:invertIfNegative val="0"/>
            <c:bubble3D val="0"/>
            <c:spPr>
              <a:solidFill>
                <a:schemeClr val="tx2"/>
              </a:solidFill>
              <a:ln>
                <a:noFill/>
              </a:ln>
              <a:effectLst/>
            </c:spPr>
            <c:extLst>
              <c:ext xmlns:c16="http://schemas.microsoft.com/office/drawing/2014/chart" uri="{C3380CC4-5D6E-409C-BE32-E72D297353CC}">
                <c16:uniqueId val="{0000000B-D323-4875-B240-55268F5F9194}"/>
              </c:ext>
            </c:extLst>
          </c:dPt>
          <c:dPt>
            <c:idx val="23"/>
            <c:invertIfNegative val="0"/>
            <c:bubble3D val="0"/>
            <c:spPr>
              <a:solidFill>
                <a:srgbClr val="002060"/>
              </a:solidFill>
              <a:ln>
                <a:noFill/>
              </a:ln>
              <a:effectLst/>
            </c:spPr>
            <c:extLst>
              <c:ext xmlns:c16="http://schemas.microsoft.com/office/drawing/2014/chart" uri="{C3380CC4-5D6E-409C-BE32-E72D297353CC}">
                <c16:uniqueId val="{0000000D-D323-4875-B240-55268F5F9194}"/>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0E-D323-4875-B240-55268F5F9194}"/>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21</cx:pt>
          <cx:pt idx="1">0</cx:pt>
          <cx:pt idx="2">75</cx:pt>
          <cx:pt idx="3">0</cx:pt>
          <cx:pt idx="4">42</cx:pt>
          <cx:pt idx="5">16</cx:pt>
          <cx:pt idx="6">3</cx:pt>
          <cx:pt idx="7">0</cx:pt>
          <cx:pt idx="8">0</cx:pt>
          <cx:pt idx="9">0</cx:pt>
          <cx:pt idx="10">0</cx:pt>
          <cx:pt idx="11">0</cx:pt>
          <cx:pt idx="12">22</cx:pt>
          <cx:pt idx="13">58</cx:pt>
          <cx:pt idx="14">104</cx:pt>
          <cx:pt idx="15">8</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Iveland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39,2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216230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36494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29550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57938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1298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233038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20995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385843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1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135312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a:p>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Iveland</a:t>
            </a:r>
          </a:p>
        </p:txBody>
      </p:sp>
      <p:sp>
        <p:nvSpPr>
          <p:cNvPr id="3" name="Undertittel 2"/>
          <p:cNvSpPr>
            <a:spLocks noGrp="1"/>
          </p:cNvSpPr>
          <p:nvPr>
            <p:ph type="subTitle" idx="1"/>
          </p:nvPr>
        </p:nvSpPr>
        <p:spPr>
          <a:xfrm>
            <a:off x="1193800" y="3594627"/>
            <a:ext cx="6701971" cy="1541688"/>
          </a:xfrm>
        </p:spPr>
        <p:txBody>
          <a:bodyPr/>
          <a:lstStyle/>
          <a:p>
            <a:r>
              <a:rPr lang="nb-NO" dirty="0"/>
              <a:t>Utvalgt statistikk fordelt på økonomisk, sosial, og klima- og miljømessig bærekraft</a:t>
            </a:r>
          </a:p>
          <a:p>
            <a:endParaRPr lang="nb-NO" dirty="0"/>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713577" y="5175092"/>
            <a:ext cx="10510287" cy="830997"/>
          </a:xfrm>
          <a:prstGeom prst="rect">
            <a:avLst/>
          </a:prstGeom>
          <a:noFill/>
        </p:spPr>
        <p:txBody>
          <a:bodyPr wrap="square" rtlCol="0">
            <a:spAutoFit/>
          </a:bodyPr>
          <a:lstStyle/>
          <a:p>
            <a:r>
              <a:rPr lang="nb-NO" sz="1600" dirty="0"/>
              <a:t>Voss </a:t>
            </a:r>
            <a:r>
              <a:rPr lang="nb-NO" sz="1600" dirty="0" err="1"/>
              <a:t>production</a:t>
            </a:r>
            <a:r>
              <a:rPr lang="nb-NO" sz="1600" dirty="0"/>
              <a:t> AS er den største private arbeidsgiveren i Iveland (mineralvann), og sammen med Dørfabrikken Vatnestrøm AS (produksjon av bygningsartikler) gjør dette at industrien dominerer privat næringsstruktur i kommunen.</a:t>
            </a:r>
          </a:p>
        </p:txBody>
      </p:sp>
      <p:sp>
        <p:nvSpPr>
          <p:cNvPr id="5" name="TekstSylinder 4">
            <a:extLst>
              <a:ext uri="{FF2B5EF4-FFF2-40B4-BE49-F238E27FC236}">
                <a16:creationId xmlns:a16="http://schemas.microsoft.com/office/drawing/2014/main" id="{752EF5DD-352B-0A64-473E-EAA63EF4F1FB}"/>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725864662"/>
                  </p:ext>
                </p:extLst>
              </p:nvPr>
            </p:nvGraphicFramePr>
            <p:xfrm>
              <a:off x="568003" y="1270354"/>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68003" y="1270354"/>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863198664"/>
              </p:ext>
            </p:extLst>
          </p:nvPr>
        </p:nvGraphicFramePr>
        <p:xfrm>
          <a:off x="5758774" y="1318993"/>
          <a:ext cx="6407609" cy="35642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352124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2"/>
            <a:ext cx="4316396" cy="3967163"/>
          </a:xfrm>
        </p:spPr>
        <p:txBody>
          <a:bodyPr/>
          <a:lstStyle/>
          <a:p>
            <a:r>
              <a:rPr lang="nb-NO" sz="2000" dirty="0"/>
              <a:t>Iveland ligger over snittet for fylket i 2021, 2024 og 2025.</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443EE001-1DCF-369F-8336-1A332D3FFF2E}"/>
              </a:ext>
            </a:extLst>
          </p:cNvPr>
          <p:cNvSpPr txBox="1"/>
          <p:nvPr/>
        </p:nvSpPr>
        <p:spPr>
          <a:xfrm>
            <a:off x="693477" y="538583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956062403"/>
              </p:ext>
            </p:extLst>
          </p:nvPr>
        </p:nvGraphicFramePr>
        <p:xfrm>
          <a:off x="5498518" y="129681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585323"/>
          </a:xfrm>
          <a:prstGeom prst="rect">
            <a:avLst/>
          </a:prstGeom>
          <a:noFill/>
        </p:spPr>
        <p:txBody>
          <a:bodyPr wrap="square" rtlCol="0">
            <a:spAutoFit/>
          </a:bodyPr>
          <a:lstStyle/>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For 2018-kullet var fullføringsgraden i kommunen 80,0 %. Dette er lavere enn snittet for Agder. Det er ikke tilgjengelig tall for 2017-kullet grunnet lite utvalg.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232D4652-DAC6-490C-9449-AF3EAA92A406}"/>
              </a:ext>
            </a:extLst>
          </p:cNvPr>
          <p:cNvGraphicFramePr>
            <a:graphicFrameLocks noGrp="1"/>
          </p:cNvGraphicFramePr>
          <p:nvPr>
            <p:extLst>
              <p:ext uri="{D42A27DB-BD31-4B8C-83A1-F6EECF244321}">
                <p14:modId xmlns:p14="http://schemas.microsoft.com/office/powerpoint/2010/main" val="40173474"/>
              </p:ext>
            </p:extLst>
          </p:nvPr>
        </p:nvGraphicFramePr>
        <p:xfrm>
          <a:off x="720326" y="3939540"/>
          <a:ext cx="4038600" cy="1546860"/>
        </p:xfrm>
        <a:graphic>
          <a:graphicData uri="http://schemas.openxmlformats.org/drawingml/2006/table">
            <a:tbl>
              <a:tblPr firstRow="1"/>
              <a:tblGrid>
                <a:gridCol w="1054100">
                  <a:extLst>
                    <a:ext uri="{9D8B030D-6E8A-4147-A177-3AD203B41FA5}">
                      <a16:colId xmlns:a16="http://schemas.microsoft.com/office/drawing/2014/main" val="946337042"/>
                    </a:ext>
                  </a:extLst>
                </a:gridCol>
                <a:gridCol w="1054100">
                  <a:extLst>
                    <a:ext uri="{9D8B030D-6E8A-4147-A177-3AD203B41FA5}">
                      <a16:colId xmlns:a16="http://schemas.microsoft.com/office/drawing/2014/main" val="3586571373"/>
                    </a:ext>
                  </a:extLst>
                </a:gridCol>
                <a:gridCol w="965200">
                  <a:extLst>
                    <a:ext uri="{9D8B030D-6E8A-4147-A177-3AD203B41FA5}">
                      <a16:colId xmlns:a16="http://schemas.microsoft.com/office/drawing/2014/main" val="2204819599"/>
                    </a:ext>
                  </a:extLst>
                </a:gridCol>
                <a:gridCol w="965200">
                  <a:extLst>
                    <a:ext uri="{9D8B030D-6E8A-4147-A177-3AD203B41FA5}">
                      <a16:colId xmlns:a16="http://schemas.microsoft.com/office/drawing/2014/main" val="307837094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452230540"/>
                  </a:ext>
                </a:extLst>
              </a:tr>
              <a:tr h="220980">
                <a:tc rowSpan="3">
                  <a:txBody>
                    <a:bodyPr/>
                    <a:lstStyle/>
                    <a:p>
                      <a:pPr algn="ctr" fontAlgn="ctr"/>
                      <a:r>
                        <a:rPr lang="nb-NO" sz="1300" b="1" i="0" u="none" strike="noStrike" dirty="0">
                          <a:solidFill>
                            <a:srgbClr val="000000"/>
                          </a:solidFill>
                          <a:effectLst/>
                          <a:latin typeface="Calibri" panose="020F0502020204030204" pitchFamily="34" charset="0"/>
                        </a:rPr>
                        <a:t>Iveland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dirty="0">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81,3 %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18,8 %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4725452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052333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28693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16492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41071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4824802"/>
                  </a:ext>
                </a:extLst>
              </a:tr>
            </a:tbl>
          </a:graphicData>
        </a:graphic>
      </p:graphicFrame>
      <p:sp>
        <p:nvSpPr>
          <p:cNvPr id="6" name="TekstSylinder 5">
            <a:extLst>
              <a:ext uri="{FF2B5EF4-FFF2-40B4-BE49-F238E27FC236}">
                <a16:creationId xmlns:a16="http://schemas.microsoft.com/office/drawing/2014/main" id="{E23BF0FA-516D-E478-495A-23A6540C6F87}"/>
              </a:ext>
            </a:extLst>
          </p:cNvPr>
          <p:cNvSpPr txBox="1"/>
          <p:nvPr/>
        </p:nvSpPr>
        <p:spPr>
          <a:xfrm>
            <a:off x="9236795" y="6238239"/>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4" name="Diagram 3"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96071385"/>
              </p:ext>
            </p:extLst>
          </p:nvPr>
        </p:nvGraphicFramePr>
        <p:xfrm>
          <a:off x="5076339" y="1371600"/>
          <a:ext cx="7057293"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69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287373" y="1003581"/>
            <a:ext cx="4300669"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Iveland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4 lærekontrakter i kommunal sektor, og mangler 1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1 lærekontrakter per 1000 innbyggere i privat sektor (2025). </a:t>
            </a:r>
          </a:p>
          <a:p>
            <a:endParaRPr lang="nb-NO" dirty="0"/>
          </a:p>
          <a:p>
            <a:pPr marL="285750" indent="-285750" algn="l">
              <a:buFont typeface="Arial" panose="020B0604020202020204" pitchFamily="34" charset="0"/>
              <a:buChar char="•"/>
            </a:pPr>
            <a:endParaRPr lang="nb-NO" dirty="0"/>
          </a:p>
        </p:txBody>
      </p:sp>
      <p:graphicFrame>
        <p:nvGraphicFramePr>
          <p:cNvPr id="3" name="Diagram 2">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1077253667"/>
              </p:ext>
            </p:extLst>
          </p:nvPr>
        </p:nvGraphicFramePr>
        <p:xfrm>
          <a:off x="5071384" y="936783"/>
          <a:ext cx="6924674"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188303813"/>
              </p:ext>
            </p:extLst>
          </p:nvPr>
        </p:nvGraphicFramePr>
        <p:xfrm>
          <a:off x="5071384" y="3689510"/>
          <a:ext cx="692467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27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861" y="342180"/>
            <a:ext cx="5498140"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048A52E7-FA26-BBE6-5C28-D2CC4D8C48F0}"/>
              </a:ext>
            </a:extLst>
          </p:cNvPr>
          <p:cNvSpPr txBox="1"/>
          <p:nvPr/>
        </p:nvSpPr>
        <p:spPr>
          <a:xfrm>
            <a:off x="561942" y="560936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6BCA83A6-5B4F-4EA5-B488-C503DA39574D}"/>
              </a:ext>
            </a:extLst>
          </p:cNvPr>
          <p:cNvGraphicFramePr>
            <a:graphicFrameLocks noGrp="1"/>
          </p:cNvGraphicFramePr>
          <p:nvPr>
            <p:extLst>
              <p:ext uri="{D42A27DB-BD31-4B8C-83A1-F6EECF244321}">
                <p14:modId xmlns:p14="http://schemas.microsoft.com/office/powerpoint/2010/main" val="1766717214"/>
              </p:ext>
            </p:extLst>
          </p:nvPr>
        </p:nvGraphicFramePr>
        <p:xfrm>
          <a:off x="647830" y="4111069"/>
          <a:ext cx="4838571" cy="1432560"/>
        </p:xfrm>
        <a:graphic>
          <a:graphicData uri="http://schemas.openxmlformats.org/drawingml/2006/table">
            <a:tbl>
              <a:tblPr firstRow="1" bandRow="1">
                <a:tableStyleId>{7DF18680-E054-41AD-8BC1-D1AEF772440D}</a:tableStyleId>
              </a:tblPr>
              <a:tblGrid>
                <a:gridCol w="1385251">
                  <a:extLst>
                    <a:ext uri="{9D8B030D-6E8A-4147-A177-3AD203B41FA5}">
                      <a16:colId xmlns:a16="http://schemas.microsoft.com/office/drawing/2014/main" val="458187021"/>
                    </a:ext>
                  </a:extLst>
                </a:gridCol>
                <a:gridCol w="1293650">
                  <a:extLst>
                    <a:ext uri="{9D8B030D-6E8A-4147-A177-3AD203B41FA5}">
                      <a16:colId xmlns:a16="http://schemas.microsoft.com/office/drawing/2014/main" val="221583423"/>
                    </a:ext>
                  </a:extLst>
                </a:gridCol>
                <a:gridCol w="1079835">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dirty="0"/>
                        <a:t>Begge kjønn </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Iveland</a:t>
                      </a:r>
                    </a:p>
                  </a:txBody>
                  <a:tcPr anchor="ctr"/>
                </a:tc>
                <a:tc>
                  <a:txBody>
                    <a:bodyPr/>
                    <a:lstStyle/>
                    <a:p>
                      <a:pPr algn="ctr"/>
                      <a:r>
                        <a:rPr lang="nb-NO" sz="1400" b="0" dirty="0"/>
                        <a:t>35,0</a:t>
                      </a:r>
                    </a:p>
                  </a:txBody>
                  <a:tcPr anchor="ctr"/>
                </a:tc>
                <a:tc>
                  <a:txBody>
                    <a:bodyPr/>
                    <a:lstStyle/>
                    <a:p>
                      <a:pPr algn="ctr"/>
                      <a:r>
                        <a:rPr lang="nb-NO" sz="1400" b="0" dirty="0"/>
                        <a:t>19,2</a:t>
                      </a:r>
                    </a:p>
                  </a:txBody>
                  <a:tcPr anchor="ctr"/>
                </a:tc>
                <a:tc>
                  <a:txBody>
                    <a:bodyPr/>
                    <a:lstStyle/>
                    <a:p>
                      <a:pPr algn="ctr"/>
                      <a:r>
                        <a:rPr lang="nb-NO" sz="1400" b="0" dirty="0"/>
                        <a:t>54,9</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pic>
        <p:nvPicPr>
          <p:cNvPr id="4" name="Bilde 3">
            <a:extLst>
              <a:ext uri="{FF2B5EF4-FFF2-40B4-BE49-F238E27FC236}">
                <a16:creationId xmlns:a16="http://schemas.microsoft.com/office/drawing/2014/main" id="{E10DDF88-3897-3182-45C8-CEB772767B70}"/>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DAACCA0A-9753-19F9-BD91-1D1B6E63E902}"/>
              </a:ext>
            </a:extLst>
          </p:cNvPr>
          <p:cNvGraphicFramePr>
            <a:graphicFrameLocks/>
          </p:cNvGraphicFramePr>
          <p:nvPr>
            <p:extLst>
              <p:ext uri="{D42A27DB-BD31-4B8C-83A1-F6EECF244321}">
                <p14:modId xmlns:p14="http://schemas.microsoft.com/office/powerpoint/2010/main" val="3350217208"/>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A078FA37-C947-3658-38F1-C62AA80B68CB}"/>
              </a:ext>
            </a:extLst>
          </p:cNvPr>
          <p:cNvSpPr txBox="1"/>
          <p:nvPr/>
        </p:nvSpPr>
        <p:spPr>
          <a:xfrm>
            <a:off x="675247" y="521893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849667590"/>
              </p:ext>
            </p:extLst>
          </p:nvPr>
        </p:nvGraphicFramePr>
        <p:xfrm>
          <a:off x="3997036"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AD552826-1467-EC82-0DF9-725480026A6D}"/>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4169543328"/>
              </p:ext>
            </p:extLst>
          </p:nvPr>
        </p:nvGraphicFramePr>
        <p:xfrm>
          <a:off x="4113537" y="1175211"/>
          <a:ext cx="7875443"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8133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EF04C9C3-DFAE-8142-B3AB-1EA5B9F10CB2}"/>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229494970"/>
              </p:ext>
            </p:extLst>
          </p:nvPr>
        </p:nvGraphicFramePr>
        <p:xfrm>
          <a:off x="5401258" y="2480337"/>
          <a:ext cx="6212204"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82667812"/>
              </p:ext>
            </p:extLst>
          </p:nvPr>
        </p:nvGraphicFramePr>
        <p:xfrm>
          <a:off x="5401259" y="612219"/>
          <a:ext cx="6212204"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40119336"/>
              </p:ext>
            </p:extLst>
          </p:nvPr>
        </p:nvGraphicFramePr>
        <p:xfrm>
          <a:off x="5401259" y="4337023"/>
          <a:ext cx="6212204" cy="1531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23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76988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84" y="329431"/>
            <a:ext cx="580170" cy="725212"/>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Iveland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70235206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261,6</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245,8</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3,9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15,9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5,3</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1,5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981589054"/>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a:t>
                      </a:r>
                      <a:r>
                        <a:rPr lang="nb-NO" sz="1200">
                          <a:solidFill>
                            <a:schemeClr val="tx1"/>
                          </a:solidFill>
                        </a:rPr>
                        <a:t>(135</a:t>
                      </a:r>
                      <a:r>
                        <a:rPr lang="nb-NO" sz="1200" baseline="0">
                          <a:solidFill>
                            <a:schemeClr val="tx1"/>
                          </a:solidFill>
                        </a:rPr>
                        <a:t>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(60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Iveland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61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273939295"/>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1 399</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49,2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Ingen</a:t>
                      </a:r>
                      <a:r>
                        <a:rPr lang="nb-NO" sz="1200" baseline="0" dirty="0"/>
                        <a:t> tettsteder </a:t>
                      </a:r>
                      <a:r>
                        <a:rPr lang="nb-NO" sz="1200" baseline="0" dirty="0" err="1"/>
                        <a:t>jf</a:t>
                      </a:r>
                      <a:r>
                        <a:rPr lang="nb-NO" sz="1200" baseline="0" dirty="0"/>
                        <a:t> SSB</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39,5</a:t>
                      </a:r>
                      <a:r>
                        <a:rPr lang="nb-NO" sz="1200" dirty="0"/>
                        <a:t> - kvinner 38,8</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t>menn 79,6 - kvinner 80,8</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a:t>2,29 </a:t>
                      </a:r>
                      <a:r>
                        <a:rPr lang="nb-NO" sz="1200" u="none" strike="noStrike" noProof="0" dirty="0"/>
                        <a:t>(Agder</a:t>
                      </a:r>
                      <a:r>
                        <a:rPr lang="nb-NO" sz="1200" u="none" strike="noStrike" noProof="0"/>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622349026"/>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51230">
                  <a:extLst>
                    <a:ext uri="{9D8B030D-6E8A-4147-A177-3AD203B41FA5}">
                      <a16:colId xmlns:a16="http://schemas.microsoft.com/office/drawing/2014/main" val="1134397318"/>
                    </a:ext>
                  </a:extLst>
                </a:gridCol>
                <a:gridCol w="1834928">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t>Birketveit</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dirty="0"/>
                    </a:p>
                  </a:txBody>
                  <a:tcPr/>
                </a:tc>
                <a:tc>
                  <a:txBody>
                    <a:bodyPr/>
                    <a:lstStyle/>
                    <a:p>
                      <a:pPr algn="ctr"/>
                      <a:r>
                        <a:rPr lang="nb-NO" sz="1200" dirty="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45,7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662" y="54422"/>
            <a:ext cx="2969867" cy="593471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519866" y="1237547"/>
            <a:ext cx="3544134" cy="3872933"/>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D9788C02-E1FB-000C-E9BC-84B174717DA6}"/>
              </a:ext>
            </a:extLst>
          </p:cNvPr>
          <p:cNvSpPr txBox="1"/>
          <p:nvPr/>
        </p:nvSpPr>
        <p:spPr>
          <a:xfrm>
            <a:off x="641916" y="5104936"/>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70428202"/>
              </p:ext>
            </p:extLst>
          </p:nvPr>
        </p:nvGraphicFramePr>
        <p:xfrm>
          <a:off x="4432671" y="1237547"/>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ca.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Iveland dekket av skog, </a:t>
            </a:r>
            <a:r>
              <a:rPr lang="nb-NO" dirty="0">
                <a:solidFill>
                  <a:srgbClr val="000000"/>
                </a:solidFill>
                <a:latin typeface="Arial" panose="020B0604020202020204" pitchFamily="34" charset="0"/>
              </a:rPr>
              <a:t>10</a:t>
            </a:r>
            <a:r>
              <a:rPr lang="nb-NO" b="0" i="0" dirty="0">
                <a:solidFill>
                  <a:srgbClr val="000000"/>
                </a:solidFill>
                <a:effectLst/>
                <a:latin typeface="Arial" panose="020B0604020202020204" pitchFamily="34" charset="0"/>
              </a:rPr>
              <a:t> % myr, </a:t>
            </a:r>
            <a:r>
              <a:rPr lang="nb-NO" dirty="0">
                <a:solidFill>
                  <a:srgbClr val="000000"/>
                </a:solidFill>
                <a:latin typeface="Arial" panose="020B0604020202020204" pitchFamily="34" charset="0"/>
              </a:rPr>
              <a:t>6</a:t>
            </a:r>
            <a:r>
              <a:rPr lang="nb-NO" b="0" i="0" dirty="0">
                <a:solidFill>
                  <a:srgbClr val="000000"/>
                </a:solidFill>
                <a:effectLst/>
                <a:latin typeface="Arial" panose="020B0604020202020204" pitchFamily="34" charset="0"/>
              </a:rPr>
              <a:t> % ferskvann</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mens fulldyrka jord utgjør 1,3 %. Bebygd areal og samferdsel utgjør til sammen 1,5 %. </a:t>
            </a:r>
            <a:endParaRPr lang="nb-NO" dirty="0"/>
          </a:p>
        </p:txBody>
      </p:sp>
      <p:pic>
        <p:nvPicPr>
          <p:cNvPr id="5" name="Bilde 4" descr="Stolpediagram som viser antall dekar per arealtype i kommunen.">
            <a:extLst>
              <a:ext uri="{FF2B5EF4-FFF2-40B4-BE49-F238E27FC236}">
                <a16:creationId xmlns:a16="http://schemas.microsoft.com/office/drawing/2014/main" id="{5D22F89B-9D23-30B7-C681-79557E90A453}"/>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0,6 % av arealet i Iveland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7827488"/>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Samla er det satt av byggeområde i natur tilsvarande 1,1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a:t>nesten 1 300 </a:t>
            </a:r>
            <a:r>
              <a:rPr lang="nn-NO" sz="2000" dirty="0"/>
              <a:t>dekar skog </a:t>
            </a:r>
            <a:r>
              <a:rPr lang="nn-NO" sz="2000"/>
              <a:t>og 100 </a:t>
            </a:r>
            <a:r>
              <a:rPr lang="nn-NO" sz="2000" dirty="0"/>
              <a:t>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DE320CB5-D553-9769-2DCE-51346DDB9137}"/>
              </a:ext>
            </a:extLst>
          </p:cNvPr>
          <p:cNvPicPr>
            <a:picLocks noChangeAspect="1"/>
          </p:cNvPicPr>
          <p:nvPr/>
        </p:nvPicPr>
        <p:blipFill>
          <a:blip r:embed="rId4"/>
          <a:stretch>
            <a:fillRect/>
          </a:stretch>
        </p:blipFill>
        <p:spPr>
          <a:xfrm>
            <a:off x="5376041" y="595839"/>
            <a:ext cx="6676262" cy="5236410"/>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280 bruksenheter til fritid i Iveland, og ca. 420 eiere (alle eierandeler inkludert).</a:t>
            </a:r>
          </a:p>
          <a:p>
            <a:endParaRPr lang="nb-NO" sz="2000" dirty="0"/>
          </a:p>
          <a:p>
            <a:r>
              <a:rPr lang="nb-NO" sz="2000" dirty="0"/>
              <a:t>Kristiansand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7CD01EC-754C-7EA7-4AF8-3EED316A1C7F}"/>
              </a:ext>
            </a:extLst>
          </p:cNvPr>
          <p:cNvPicPr>
            <a:picLocks noChangeAspect="1"/>
          </p:cNvPicPr>
          <p:nvPr/>
        </p:nvPicPr>
        <p:blipFill>
          <a:blip r:embed="rId3"/>
          <a:stretch>
            <a:fillRect/>
          </a:stretch>
        </p:blipFill>
        <p:spPr>
          <a:xfrm>
            <a:off x="5614996" y="1177209"/>
            <a:ext cx="5057775" cy="4743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617323" y="5017740"/>
            <a:ext cx="5201760" cy="830997"/>
          </a:xfrm>
          <a:prstGeom prst="rect">
            <a:avLst/>
          </a:prstGeom>
          <a:noFill/>
        </p:spPr>
        <p:txBody>
          <a:bodyPr wrap="square" lIns="91440" tIns="45720" rIns="91440" bIns="45720" rtlCol="0" anchor="t">
            <a:spAutoFit/>
          </a:bodyPr>
          <a:lstStyle/>
          <a:p>
            <a:r>
              <a:rPr lang="nb-NO" sz="1600" dirty="0"/>
              <a:t>SSB spår befolkningsøkning i Iveland som følge av fødselsoverskudd, positiv netto innvandring og positiv netto innenlands flytting. </a:t>
            </a:r>
          </a:p>
        </p:txBody>
      </p:sp>
      <p:sp>
        <p:nvSpPr>
          <p:cNvPr id="8" name="TekstSylinder 7"/>
          <p:cNvSpPr txBox="1"/>
          <p:nvPr/>
        </p:nvSpPr>
        <p:spPr>
          <a:xfrm>
            <a:off x="6203998" y="4917532"/>
            <a:ext cx="5793734" cy="1077218"/>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2,8 i 2040. Aldringen er sterkere i Iveland enn snittet for Agder, men befolkningen i 2024 er noe yngre enn snittet for Agder. </a:t>
            </a:r>
          </a:p>
        </p:txBody>
      </p:sp>
      <p:sp>
        <p:nvSpPr>
          <p:cNvPr id="5" name="TekstSylinder 4">
            <a:extLst>
              <a:ext uri="{FF2B5EF4-FFF2-40B4-BE49-F238E27FC236}">
                <a16:creationId xmlns:a16="http://schemas.microsoft.com/office/drawing/2014/main" id="{FD4B1266-BDC6-A26C-FAE2-BC82A8A3D45D}"/>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Plottdiagram, line, diagram&#10;&#10;Automatisk generert beskrivelse">
            <a:extLst>
              <a:ext uri="{FF2B5EF4-FFF2-40B4-BE49-F238E27FC236}">
                <a16:creationId xmlns:a16="http://schemas.microsoft.com/office/drawing/2014/main" id="{2F46A5D0-17C1-A479-7DC7-F49AC59C8317}"/>
              </a:ext>
            </a:extLst>
          </p:cNvPr>
          <p:cNvPicPr>
            <a:picLocks noChangeAspect="1"/>
          </p:cNvPicPr>
          <p:nvPr/>
        </p:nvPicPr>
        <p:blipFill>
          <a:blip r:embed="rId4"/>
          <a:stretch>
            <a:fillRect/>
          </a:stretch>
        </p:blipFill>
        <p:spPr>
          <a:xfrm>
            <a:off x="614157" y="1279535"/>
            <a:ext cx="4871323" cy="3355181"/>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354BAA0-44F6-0222-1D80-ECA28C1D2F9B}"/>
              </a:ext>
            </a:extLst>
          </p:cNvPr>
          <p:cNvPicPr>
            <a:picLocks noChangeAspect="1"/>
          </p:cNvPicPr>
          <p:nvPr/>
        </p:nvPicPr>
        <p:blipFill>
          <a:blip r:embed="rId5"/>
          <a:stretch>
            <a:fillRect/>
          </a:stretch>
        </p:blipFill>
        <p:spPr>
          <a:xfrm>
            <a:off x="5959980" y="1279535"/>
            <a:ext cx="6046492" cy="324940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3416320"/>
          </a:xfrm>
          <a:prstGeom prst="rect">
            <a:avLst/>
          </a:prstGeom>
          <a:noFill/>
        </p:spPr>
        <p:txBody>
          <a:bodyPr wrap="square" rtlCol="0">
            <a:spAutoFit/>
          </a:bodyPr>
          <a:lstStyle/>
          <a:p>
            <a:r>
              <a:rPr lang="nb-NO" dirty="0"/>
              <a:t>I perioden 2018 til 2023 har folketallet i Iveland økt med 14 personer (1,1 %).</a:t>
            </a:r>
          </a:p>
          <a:p>
            <a:endParaRPr lang="nb-NO" dirty="0"/>
          </a:p>
          <a:p>
            <a:r>
              <a:rPr lang="nb-NO" dirty="0"/>
              <a:t>Området rundt Birketveit har vokst med 21 personer, mens Frigstad-Ljosland økte med 14 personer. Øvrige, mindre sentrale deler av kommunen har opplevd nedgang.</a:t>
            </a:r>
          </a:p>
          <a:p>
            <a:endParaRPr lang="nb-NO" dirty="0"/>
          </a:p>
          <a:p>
            <a:r>
              <a:rPr lang="nb-NO" dirty="0"/>
              <a:t>Innvandring til sentrale områder, aldring, og søken etter nærhet til service/tjenester​ og arbeidsmarked​ er vanlige forklaringer på at veksten kommer i kommunesenter og tettsteder.</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67081"/>
            <a:ext cx="5431317" cy="5875223"/>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5604" y="322268"/>
            <a:ext cx="4499608" cy="685606"/>
          </a:xfrm>
        </p:spPr>
        <p:txBody>
          <a:bodyPr/>
          <a:lstStyle/>
          <a:p>
            <a:r>
              <a:rPr lang="nb-NO" dirty="0"/>
              <a:t>Boligbygging 	</a:t>
            </a:r>
          </a:p>
        </p:txBody>
      </p:sp>
      <p:sp>
        <p:nvSpPr>
          <p:cNvPr id="7" name="Plassholder for innhold 2"/>
          <p:cNvSpPr txBox="1">
            <a:spLocks/>
          </p:cNvSpPr>
          <p:nvPr/>
        </p:nvSpPr>
        <p:spPr>
          <a:xfrm>
            <a:off x="637338" y="1221115"/>
            <a:ext cx="5502205" cy="101456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2 boliger i året, hvorav 100 % var eneboliger.</a:t>
            </a:r>
          </a:p>
        </p:txBody>
      </p:sp>
      <p:sp>
        <p:nvSpPr>
          <p:cNvPr id="6" name="Tittel 1">
            <a:extLst>
              <a:ext uri="{FF2B5EF4-FFF2-40B4-BE49-F238E27FC236}">
                <a16:creationId xmlns:a16="http://schemas.microsoft.com/office/drawing/2014/main" id="{64A48057-3651-529C-8A7B-A62677662244}"/>
              </a:ext>
            </a:extLst>
          </p:cNvPr>
          <p:cNvSpPr txBox="1">
            <a:spLocks/>
          </p:cNvSpPr>
          <p:nvPr/>
        </p:nvSpPr>
        <p:spPr>
          <a:xfrm>
            <a:off x="6573696" y="322268"/>
            <a:ext cx="449960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653 boliger i kommunen (bebodde og ubebodde).</a:t>
            </a:r>
          </a:p>
        </p:txBody>
      </p:sp>
      <p:sp>
        <p:nvSpPr>
          <p:cNvPr id="5" name="TekstSylinder 4">
            <a:extLst>
              <a:ext uri="{FF2B5EF4-FFF2-40B4-BE49-F238E27FC236}">
                <a16:creationId xmlns:a16="http://schemas.microsoft.com/office/drawing/2014/main" id="{D426BEE4-AE0F-AA1B-BB54-5C18F6E441E8}"/>
              </a:ext>
            </a:extLst>
          </p:cNvPr>
          <p:cNvSpPr txBox="1"/>
          <p:nvPr/>
        </p:nvSpPr>
        <p:spPr>
          <a:xfrm>
            <a:off x="9412167" y="6258288"/>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46323769"/>
              </p:ext>
            </p:extLst>
          </p:nvPr>
        </p:nvGraphicFramePr>
        <p:xfrm>
          <a:off x="885604" y="2382473"/>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831405003"/>
              </p:ext>
            </p:extLst>
          </p:nvPr>
        </p:nvGraphicFramePr>
        <p:xfrm>
          <a:off x="6573696" y="2382473"/>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43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6679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7" y="169481"/>
            <a:ext cx="5277911" cy="685606"/>
          </a:xfrm>
        </p:spPr>
        <p:txBody>
          <a:bodyPr/>
          <a:lstStyle/>
          <a:p>
            <a:r>
              <a:rPr lang="nb-NO" dirty="0"/>
              <a:t>Sysselsetting</a:t>
            </a:r>
          </a:p>
        </p:txBody>
      </p:sp>
      <p:sp>
        <p:nvSpPr>
          <p:cNvPr id="5" name="Plassholder for innhold 3"/>
          <p:cNvSpPr>
            <a:spLocks noGrp="1"/>
          </p:cNvSpPr>
          <p:nvPr>
            <p:ph sz="half" idx="1"/>
          </p:nvPr>
        </p:nvSpPr>
        <p:spPr>
          <a:xfrm>
            <a:off x="573576" y="938679"/>
            <a:ext cx="5277911" cy="2654266"/>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Iveland:</a:t>
            </a:r>
          </a:p>
          <a:p>
            <a:r>
              <a:rPr lang="nb-NO" sz="2000" dirty="0"/>
              <a:t>Lavere sysselsettingsandel enn fylket for øvrig. 	</a:t>
            </a:r>
          </a:p>
        </p:txBody>
      </p:sp>
      <p:sp>
        <p:nvSpPr>
          <p:cNvPr id="4" name="TekstSylinder 3">
            <a:extLst>
              <a:ext uri="{FF2B5EF4-FFF2-40B4-BE49-F238E27FC236}">
                <a16:creationId xmlns:a16="http://schemas.microsoft.com/office/drawing/2014/main" id="{0D79B2A4-2C59-A584-8A69-C8E360AE05AC}"/>
              </a:ext>
            </a:extLst>
          </p:cNvPr>
          <p:cNvSpPr txBox="1"/>
          <p:nvPr/>
        </p:nvSpPr>
        <p:spPr>
          <a:xfrm>
            <a:off x="9310430" y="6232583"/>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7" name="Bilde 6">
            <a:extLst>
              <a:ext uri="{FF2B5EF4-FFF2-40B4-BE49-F238E27FC236}">
                <a16:creationId xmlns:a16="http://schemas.microsoft.com/office/drawing/2014/main" id="{CC5426CC-2F50-BD87-4DC0-00CDB4B1DCB0}"/>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70D01EAD-BBE0-9750-B893-42CC20BD07A3}"/>
              </a:ext>
            </a:extLst>
          </p:cNvPr>
          <p:cNvGraphicFramePr>
            <a:graphicFrameLocks noGrp="1"/>
          </p:cNvGraphicFramePr>
          <p:nvPr>
            <p:extLst>
              <p:ext uri="{D42A27DB-BD31-4B8C-83A1-F6EECF244321}">
                <p14:modId xmlns:p14="http://schemas.microsoft.com/office/powerpoint/2010/main" val="1702616095"/>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b="0" dirty="0"/>
                        <a:t>Iveland</a:t>
                      </a:r>
                    </a:p>
                  </a:txBody>
                  <a:tcPr anchor="ctr"/>
                </a:tc>
                <a:tc>
                  <a:txBody>
                    <a:bodyPr/>
                    <a:lstStyle/>
                    <a:p>
                      <a:pPr algn="ctr"/>
                      <a:r>
                        <a:rPr lang="nb-NO" sz="1400" b="0" dirty="0"/>
                        <a:t>71,2</a:t>
                      </a:r>
                    </a:p>
                  </a:txBody>
                  <a:tcPr anchor="ctr"/>
                </a:tc>
                <a:tc>
                  <a:txBody>
                    <a:bodyPr/>
                    <a:lstStyle/>
                    <a:p>
                      <a:pPr algn="ctr"/>
                      <a:r>
                        <a:rPr lang="nb-NO" sz="1400" b="0" dirty="0"/>
                        <a:t>75,2</a:t>
                      </a:r>
                    </a:p>
                  </a:txBody>
                  <a:tcPr anchor="ctr"/>
                </a:tc>
                <a:tc>
                  <a:txBody>
                    <a:bodyPr/>
                    <a:lstStyle/>
                    <a:p>
                      <a:pPr algn="ctr"/>
                      <a:r>
                        <a:rPr lang="nb-NO" sz="1400" b="0" dirty="0"/>
                        <a:t>67,1</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26379"/>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6" y="1162408"/>
            <a:ext cx="6772195" cy="1289282"/>
          </a:xfrm>
        </p:spPr>
        <p:txBody>
          <a:bodyPr vert="horz" lIns="0" tIns="0" rIns="0" bIns="0" rtlCol="0" anchor="t">
            <a:noAutofit/>
          </a:bodyPr>
          <a:lstStyle/>
          <a:p>
            <a:r>
              <a:rPr lang="nb-NO" sz="2000" dirty="0">
                <a:ea typeface="+mn-lt"/>
                <a:cs typeface="+mn-lt"/>
              </a:rPr>
              <a:t>Iveland hører til Kristiansand bo- og arbeidsmarkedsregion, og 31 % av arbeidstakerne i Iveland hadde arbeidssted i Kristiansand kommune per 4. kvartal 2024 (SSB). Kun 33 % jobber i egen kommune.</a:t>
            </a:r>
            <a:endParaRPr lang="nb-NO" sz="2000" dirty="0"/>
          </a:p>
          <a:p>
            <a:pPr marL="0" indent="0">
              <a:buNone/>
            </a:pPr>
            <a:endParaRPr lang="nb-NO" sz="2000" dirty="0">
              <a:cs typeface="Arial"/>
            </a:endParaRPr>
          </a:p>
          <a:p>
            <a:endParaRPr lang="nb-NO" sz="2000" i="1" dirty="0"/>
          </a:p>
        </p:txBody>
      </p:sp>
      <p:sp>
        <p:nvSpPr>
          <p:cNvPr id="29" name="TekstSylinder 28"/>
          <p:cNvSpPr txBox="1"/>
          <p:nvPr/>
        </p:nvSpPr>
        <p:spPr>
          <a:xfrm>
            <a:off x="4751890" y="2745216"/>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1C30C2CD-CE84-F6A3-EBB6-C505D5D2D3CC}"/>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A65E67EF-E3B0-B379-1E71-D4EEC8FBFFF5}"/>
              </a:ext>
            </a:extLst>
          </p:cNvPr>
          <p:cNvGraphicFramePr>
            <a:graphicFrameLocks noGrp="1"/>
          </p:cNvGraphicFramePr>
          <p:nvPr>
            <p:extLst>
              <p:ext uri="{D42A27DB-BD31-4B8C-83A1-F6EECF244321}">
                <p14:modId xmlns:p14="http://schemas.microsoft.com/office/powerpoint/2010/main" val="2603154973"/>
              </p:ext>
            </p:extLst>
          </p:nvPr>
        </p:nvGraphicFramePr>
        <p:xfrm>
          <a:off x="762753" y="2620231"/>
          <a:ext cx="3670301" cy="1565910"/>
        </p:xfrm>
        <a:graphic>
          <a:graphicData uri="http://schemas.openxmlformats.org/drawingml/2006/table">
            <a:tbl>
              <a:tblPr/>
              <a:tblGrid>
                <a:gridCol w="1433860">
                  <a:extLst>
                    <a:ext uri="{9D8B030D-6E8A-4147-A177-3AD203B41FA5}">
                      <a16:colId xmlns:a16="http://schemas.microsoft.com/office/drawing/2014/main" val="986901703"/>
                    </a:ext>
                  </a:extLst>
                </a:gridCol>
                <a:gridCol w="1363710">
                  <a:extLst>
                    <a:ext uri="{9D8B030D-6E8A-4147-A177-3AD203B41FA5}">
                      <a16:colId xmlns:a16="http://schemas.microsoft.com/office/drawing/2014/main" val="2164098241"/>
                    </a:ext>
                  </a:extLst>
                </a:gridCol>
                <a:gridCol w="872731">
                  <a:extLst>
                    <a:ext uri="{9D8B030D-6E8A-4147-A177-3AD203B41FA5}">
                      <a16:colId xmlns:a16="http://schemas.microsoft.com/office/drawing/2014/main" val="315884681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382245075"/>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906601350"/>
                  </a:ext>
                </a:extLst>
              </a:tr>
              <a:tr h="219075">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807696262"/>
                  </a:ext>
                </a:extLst>
              </a:tr>
              <a:tr h="219075">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3251276"/>
                  </a:ext>
                </a:extLst>
              </a:tr>
              <a:tr h="219075">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123615249"/>
                  </a:ext>
                </a:extLst>
              </a:tr>
              <a:tr h="219075">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92539537"/>
                  </a:ext>
                </a:extLst>
              </a:tr>
              <a:tr h="219075">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33003521"/>
                  </a:ext>
                </a:extLst>
              </a:tr>
            </a:tbl>
          </a:graphicData>
        </a:graphic>
      </p:graphicFrame>
      <p:graphicFrame>
        <p:nvGraphicFramePr>
          <p:cNvPr id="41" name="Tabell 40">
            <a:extLst>
              <a:ext uri="{FF2B5EF4-FFF2-40B4-BE49-F238E27FC236}">
                <a16:creationId xmlns:a16="http://schemas.microsoft.com/office/drawing/2014/main" id="{8218F8F8-8C6C-0D49-7CF3-6547EB9F5C86}"/>
              </a:ext>
            </a:extLst>
          </p:cNvPr>
          <p:cNvGraphicFramePr>
            <a:graphicFrameLocks noGrp="1"/>
          </p:cNvGraphicFramePr>
          <p:nvPr>
            <p:extLst>
              <p:ext uri="{D42A27DB-BD31-4B8C-83A1-F6EECF244321}">
                <p14:modId xmlns:p14="http://schemas.microsoft.com/office/powerpoint/2010/main" val="1146668212"/>
              </p:ext>
            </p:extLst>
          </p:nvPr>
        </p:nvGraphicFramePr>
        <p:xfrm>
          <a:off x="750025" y="4331405"/>
          <a:ext cx="3670301" cy="1600200"/>
        </p:xfrm>
        <a:graphic>
          <a:graphicData uri="http://schemas.openxmlformats.org/drawingml/2006/table">
            <a:tbl>
              <a:tblPr/>
              <a:tblGrid>
                <a:gridCol w="1433860">
                  <a:extLst>
                    <a:ext uri="{9D8B030D-6E8A-4147-A177-3AD203B41FA5}">
                      <a16:colId xmlns:a16="http://schemas.microsoft.com/office/drawing/2014/main" val="1628481418"/>
                    </a:ext>
                  </a:extLst>
                </a:gridCol>
                <a:gridCol w="1366711">
                  <a:extLst>
                    <a:ext uri="{9D8B030D-6E8A-4147-A177-3AD203B41FA5}">
                      <a16:colId xmlns:a16="http://schemas.microsoft.com/office/drawing/2014/main" val="2279698553"/>
                    </a:ext>
                  </a:extLst>
                </a:gridCol>
                <a:gridCol w="869730">
                  <a:extLst>
                    <a:ext uri="{9D8B030D-6E8A-4147-A177-3AD203B41FA5}">
                      <a16:colId xmlns:a16="http://schemas.microsoft.com/office/drawing/2014/main" val="3067295395"/>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97538574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85110008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70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0621519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5859361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9731477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20011259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Iveland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99154280"/>
                  </a:ext>
                </a:extLst>
              </a:tr>
            </a:tbl>
          </a:graphicData>
        </a:graphic>
      </p:graphicFrame>
    </p:spTree>
    <p:extLst>
      <p:ext uri="{BB962C8B-B14F-4D97-AF65-F5344CB8AC3E}">
        <p14:creationId xmlns:p14="http://schemas.microsoft.com/office/powerpoint/2010/main" val="2767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7" y="4539737"/>
            <a:ext cx="5865341" cy="830997"/>
          </a:xfrm>
          <a:prstGeom prst="rect">
            <a:avLst/>
          </a:prstGeom>
          <a:noFill/>
        </p:spPr>
        <p:txBody>
          <a:bodyPr wrap="square" rtlCol="0">
            <a:spAutoFit/>
          </a:bodyPr>
          <a:lstStyle/>
          <a:p>
            <a:pPr algn="l"/>
            <a:r>
              <a:rPr lang="nb-NO" sz="1600" dirty="0"/>
              <a:t>Iveland har en mye lavere andel ansatte i privat sektor enn snittet for Agder og Norge. Andelen har vært synkende i perioden fra 2019-2024.</a:t>
            </a:r>
          </a:p>
        </p:txBody>
      </p:sp>
      <p:graphicFrame>
        <p:nvGraphicFramePr>
          <p:cNvPr id="8" name="Tabell 7">
            <a:extLst>
              <a:ext uri="{FF2B5EF4-FFF2-40B4-BE49-F238E27FC236}">
                <a16:creationId xmlns:a16="http://schemas.microsoft.com/office/drawing/2014/main" id="{3A8F06A5-DC7E-C1A0-9305-63238A023BFB}"/>
              </a:ext>
            </a:extLst>
          </p:cNvPr>
          <p:cNvGraphicFramePr>
            <a:graphicFrameLocks noGrp="1"/>
          </p:cNvGraphicFramePr>
          <p:nvPr>
            <p:extLst>
              <p:ext uri="{D42A27DB-BD31-4B8C-83A1-F6EECF244321}">
                <p14:modId xmlns:p14="http://schemas.microsoft.com/office/powerpoint/2010/main" val="2906684241"/>
              </p:ext>
            </p:extLst>
          </p:nvPr>
        </p:nvGraphicFramePr>
        <p:xfrm>
          <a:off x="7506931" y="4429221"/>
          <a:ext cx="4435690" cy="1397409"/>
        </p:xfrm>
        <a:graphic>
          <a:graphicData uri="http://schemas.openxmlformats.org/drawingml/2006/table">
            <a:tbl>
              <a:tblPr firstRow="1"/>
              <a:tblGrid>
                <a:gridCol w="1458660">
                  <a:extLst>
                    <a:ext uri="{9D8B030D-6E8A-4147-A177-3AD203B41FA5}">
                      <a16:colId xmlns:a16="http://schemas.microsoft.com/office/drawing/2014/main" val="1759217093"/>
                    </a:ext>
                  </a:extLst>
                </a:gridCol>
                <a:gridCol w="614172">
                  <a:extLst>
                    <a:ext uri="{9D8B030D-6E8A-4147-A177-3AD203B41FA5}">
                      <a16:colId xmlns:a16="http://schemas.microsoft.com/office/drawing/2014/main" val="841851705"/>
                    </a:ext>
                  </a:extLst>
                </a:gridCol>
                <a:gridCol w="690944">
                  <a:extLst>
                    <a:ext uri="{9D8B030D-6E8A-4147-A177-3AD203B41FA5}">
                      <a16:colId xmlns:a16="http://schemas.microsoft.com/office/drawing/2014/main" val="3359734020"/>
                    </a:ext>
                  </a:extLst>
                </a:gridCol>
                <a:gridCol w="716535">
                  <a:extLst>
                    <a:ext uri="{9D8B030D-6E8A-4147-A177-3AD203B41FA5}">
                      <a16:colId xmlns:a16="http://schemas.microsoft.com/office/drawing/2014/main" val="681367676"/>
                    </a:ext>
                  </a:extLst>
                </a:gridCol>
                <a:gridCol w="955379">
                  <a:extLst>
                    <a:ext uri="{9D8B030D-6E8A-4147-A177-3AD203B41FA5}">
                      <a16:colId xmlns:a16="http://schemas.microsoft.com/office/drawing/2014/main" val="1080213792"/>
                    </a:ext>
                  </a:extLst>
                </a:gridCol>
              </a:tblGrid>
              <a:tr h="13193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Iveland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505106606"/>
                  </a:ext>
                </a:extLst>
              </a:tr>
              <a:tr h="13193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412839"/>
                  </a:ext>
                </a:extLst>
              </a:tr>
              <a:tr h="217692">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897951"/>
                  </a:ext>
                </a:extLst>
              </a:tr>
              <a:tr h="21769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53242"/>
                  </a:ext>
                </a:extLst>
              </a:tr>
              <a:tr h="13193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050619"/>
                  </a:ext>
                </a:extLst>
              </a:tr>
              <a:tr h="217692">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948078"/>
                  </a:ext>
                </a:extLst>
              </a:tr>
              <a:tr h="13193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44,9 %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0165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668628394"/>
              </p:ext>
            </p:extLst>
          </p:nvPr>
        </p:nvGraphicFramePr>
        <p:xfrm>
          <a:off x="676027" y="117378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149571129"/>
              </p:ext>
            </p:extLst>
          </p:nvPr>
        </p:nvGraphicFramePr>
        <p:xfrm>
          <a:off x="6886068" y="1113697"/>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B67D50-7330-4CB6-B426-9EBCFAE14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b9237df9-74d4-4981-b925-a3afcda37962"/>
    <ds:schemaRef ds:uri="http://purl.org/dc/terms/"/>
    <ds:schemaRef ds:uri="http://schemas.microsoft.com/office/infopath/2007/PartnerControls"/>
    <ds:schemaRef ds:uri="294d40f2-363f-4de8-8168-aab5e855b592"/>
    <ds:schemaRef ds:uri="http://www.w3.org/XML/1998/namespace"/>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1917</TotalTime>
  <Words>2855</Words>
  <Application>Microsoft Office PowerPoint</Application>
  <PresentationFormat>Widescreen</PresentationFormat>
  <Paragraphs>391</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Iveland</vt:lpstr>
      <vt:lpstr>Kjappe fakta om Iveland kommune</vt:lpstr>
      <vt:lpstr>Befolkning og demografi</vt:lpstr>
      <vt:lpstr>Befolkningsutvikling og distrikt</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235</cp:revision>
  <dcterms:created xsi:type="dcterms:W3CDTF">2021-09-13T19:20:02Z</dcterms:created>
  <dcterms:modified xsi:type="dcterms:W3CDTF">2025-10-07T12:10:27Z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