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9" r:id="rId10"/>
    <p:sldId id="272" r:id="rId11"/>
    <p:sldId id="284" r:id="rId12"/>
    <p:sldId id="263" r:id="rId13"/>
    <p:sldId id="279" r:id="rId14"/>
    <p:sldId id="1098" r:id="rId15"/>
    <p:sldId id="282" r:id="rId16"/>
    <p:sldId id="261" r:id="rId17"/>
    <p:sldId id="290" r:id="rId18"/>
    <p:sldId id="276" r:id="rId19"/>
    <p:sldId id="275" r:id="rId20"/>
    <p:sldId id="277" r:id="rId21"/>
    <p:sldId id="289" r:id="rId22"/>
    <p:sldId id="1097"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402864-99FA-4063-BB41-5A6815EA75E4}" v="79" dt="2025-10-07T12:06:07.892"/>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94" autoAdjust="0"/>
  </p:normalViewPr>
  <p:slideViewPr>
    <p:cSldViewPr snapToGrid="0">
      <p:cViewPr varScale="1">
        <p:scale>
          <a:sx n="106" d="100"/>
          <a:sy n="106" d="100"/>
        </p:scale>
        <p:origin x="124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sen, Børje" userId="c36523e3-11ed-4011-9a41-1983019c0634" providerId="ADAL" clId="{ECAEB5CB-3378-4487-ADA8-63ED5061A995}"/>
    <pc:docChg chg="custSel modSld">
      <pc:chgData name="Michaelsen, Børje" userId="c36523e3-11ed-4011-9a41-1983019c0634" providerId="ADAL" clId="{ECAEB5CB-3378-4487-ADA8-63ED5061A995}" dt="2024-09-20T08:43:06.013" v="39" actId="20577"/>
      <pc:docMkLst>
        <pc:docMk/>
      </pc:docMkLst>
      <pc:sldChg chg="modSp mod">
        <pc:chgData name="Michaelsen, Børje" userId="c36523e3-11ed-4011-9a41-1983019c0634" providerId="ADAL" clId="{ECAEB5CB-3378-4487-ADA8-63ED5061A995}" dt="2024-09-20T08:42:02.217" v="19" actId="13238"/>
        <pc:sldMkLst>
          <pc:docMk/>
          <pc:sldMk cId="3237931907" sldId="263"/>
        </pc:sldMkLst>
      </pc:sldChg>
      <pc:sldChg chg="modSp">
        <pc:chgData name="Michaelsen, Børje" userId="c36523e3-11ed-4011-9a41-1983019c0634" providerId="ADAL" clId="{ECAEB5CB-3378-4487-ADA8-63ED5061A995}" dt="2024-09-20T08:42:15.412" v="21" actId="962"/>
        <pc:sldMkLst>
          <pc:docMk/>
          <pc:sldMk cId="1763573476" sldId="269"/>
        </pc:sldMkLst>
      </pc:sldChg>
      <pc:sldChg chg="addSp delSp modSp mod">
        <pc:chgData name="Michaelsen, Børje" userId="c36523e3-11ed-4011-9a41-1983019c0634" providerId="ADAL" clId="{ECAEB5CB-3378-4487-ADA8-63ED5061A995}" dt="2024-09-12T12:54:26.485" v="18" actId="962"/>
        <pc:sldMkLst>
          <pc:docMk/>
          <pc:sldMk cId="340623003" sldId="274"/>
        </pc:sldMkLst>
      </pc:sldChg>
      <pc:sldChg chg="modSp mod">
        <pc:chgData name="Michaelsen, Børje" userId="c36523e3-11ed-4011-9a41-1983019c0634" providerId="ADAL" clId="{ECAEB5CB-3378-4487-ADA8-63ED5061A995}" dt="2024-09-20T08:42:51.467" v="27" actId="962"/>
        <pc:sldMkLst>
          <pc:docMk/>
          <pc:sldMk cId="559240798" sldId="1093"/>
        </pc:sldMkLst>
      </pc:sldChg>
      <pc:sldChg chg="modNotesTx">
        <pc:chgData name="Michaelsen, Børje" userId="c36523e3-11ed-4011-9a41-1983019c0634" providerId="ADAL" clId="{ECAEB5CB-3378-4487-ADA8-63ED5061A995}" dt="2024-09-20T08:43:06.013" v="39" actId="20577"/>
        <pc:sldMkLst>
          <pc:docMk/>
          <pc:sldMk cId="2611775227" sldId="1095"/>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06:11.296" v="752" actId="14100"/>
      <pc:docMkLst>
        <pc:docMk/>
      </pc:docMkLst>
      <pc:sldChg chg="modSp mod">
        <pc:chgData name="Michaelsen, Børje" userId="c36523e3-11ed-4011-9a41-1983019c0634" providerId="ADAL" clId="{83FF8062-202C-4766-8BEB-380B0CC5A041}" dt="2025-10-07T12:06:11.296" v="752" actId="14100"/>
        <pc:sldMkLst>
          <pc:docMk/>
          <pc:sldMk cId="1115595437" sldId="256"/>
        </pc:sldMkLst>
        <pc:spChg chg="mod">
          <ac:chgData name="Michaelsen, Børje" userId="c36523e3-11ed-4011-9a41-1983019c0634" providerId="ADAL" clId="{83FF8062-202C-4766-8BEB-380B0CC5A041}" dt="2025-10-07T12:06:11.296" v="752"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2T13:09:51.970" v="655" actId="14100"/>
        <pc:sldMkLst>
          <pc:docMk/>
          <pc:sldMk cId="4123357996" sldId="261"/>
        </pc:sldMkLst>
        <pc:spChg chg="mod">
          <ac:chgData name="Michaelsen, Børje" userId="c36523e3-11ed-4011-9a41-1983019c0634" providerId="ADAL" clId="{83FF8062-202C-4766-8BEB-380B0CC5A041}" dt="2025-10-02T13:09:43.062" v="653" actId="6549"/>
          <ac:spMkLst>
            <pc:docMk/>
            <pc:sldMk cId="4123357996" sldId="261"/>
            <ac:spMk id="3" creationId="{0E208661-40B4-4483-9A05-FE473BED7235}"/>
          </ac:spMkLst>
        </pc:spChg>
        <pc:spChg chg="mod">
          <ac:chgData name="Michaelsen, Børje" userId="c36523e3-11ed-4011-9a41-1983019c0634" providerId="ADAL" clId="{83FF8062-202C-4766-8BEB-380B0CC5A041}" dt="2025-10-02T13:08:59.139" v="628" actId="6549"/>
          <ac:spMkLst>
            <pc:docMk/>
            <pc:sldMk cId="4123357996" sldId="261"/>
            <ac:spMk id="8" creationId="{00000000-0000-0000-0000-000000000000}"/>
          </ac:spMkLst>
        </pc:spChg>
        <pc:graphicFrameChg chg="add mod">
          <ac:chgData name="Michaelsen, Børje" userId="c36523e3-11ed-4011-9a41-1983019c0634" providerId="ADAL" clId="{83FF8062-202C-4766-8BEB-380B0CC5A041}" dt="2025-10-02T13:09:51.970" v="655" actId="14100"/>
          <ac:graphicFrameMkLst>
            <pc:docMk/>
            <pc:sldMk cId="4123357996" sldId="261"/>
            <ac:graphicFrameMk id="2" creationId="{20743EAD-2704-49A5-4317-249C8750BC66}"/>
          </ac:graphicFrameMkLst>
        </pc:graphicFrameChg>
        <pc:graphicFrameChg chg="mod">
          <ac:chgData name="Michaelsen, Børje" userId="c36523e3-11ed-4011-9a41-1983019c0634" providerId="ADAL" clId="{83FF8062-202C-4766-8BEB-380B0CC5A041}" dt="2025-10-02T13:09:47.587" v="654" actId="1076"/>
          <ac:graphicFrameMkLst>
            <pc:docMk/>
            <pc:sldMk cId="4123357996" sldId="261"/>
            <ac:graphicFrameMk id="4" creationId="{08A17351-A099-5DB4-EBE0-848D2D26F06F}"/>
          </ac:graphicFrameMkLst>
        </pc:graphicFrameChg>
      </pc:sldChg>
      <pc:sldChg chg="addSp delSp modSp mod">
        <pc:chgData name="Michaelsen, Børje" userId="c36523e3-11ed-4011-9a41-1983019c0634" providerId="ADAL" clId="{83FF8062-202C-4766-8BEB-380B0CC5A041}" dt="2025-10-01T09:17:48.875" v="306" actId="20577"/>
        <pc:sldMkLst>
          <pc:docMk/>
          <pc:sldMk cId="3237931907" sldId="263"/>
        </pc:sldMkLst>
        <pc:spChg chg="mod">
          <ac:chgData name="Michaelsen, Børje" userId="c36523e3-11ed-4011-9a41-1983019c0634" providerId="ADAL" clId="{83FF8062-202C-4766-8BEB-380B0CC5A041}" dt="2025-10-01T09:17:48.875" v="306" actId="20577"/>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09:16:41.945" v="283" actId="1076"/>
          <ac:graphicFrameMkLst>
            <pc:docMk/>
            <pc:sldMk cId="3237931907" sldId="263"/>
            <ac:graphicFrameMk id="4" creationId="{900796C7-9568-AA7D-48B1-D162673FAB3E}"/>
          </ac:graphicFrameMkLst>
        </pc:graphicFrameChg>
        <pc:graphicFrameChg chg="add mod">
          <ac:chgData name="Michaelsen, Børje" userId="c36523e3-11ed-4011-9a41-1983019c0634" providerId="ADAL" clId="{83FF8062-202C-4766-8BEB-380B0CC5A041}" dt="2025-10-01T09:17:05.615" v="287" actId="1076"/>
          <ac:graphicFrameMkLst>
            <pc:docMk/>
            <pc:sldMk cId="3237931907" sldId="263"/>
            <ac:graphicFrameMk id="6" creationId="{E5C71C2E-AF53-CAD5-0770-CF80592B48C1}"/>
          </ac:graphicFrameMkLst>
        </pc:graphicFrameChg>
        <pc:graphicFrameChg chg="mod modGraphic">
          <ac:chgData name="Michaelsen, Børje" userId="c36523e3-11ed-4011-9a41-1983019c0634" providerId="ADAL" clId="{83FF8062-202C-4766-8BEB-380B0CC5A041}" dt="2025-10-01T09:17:21.717" v="290" actId="20577"/>
          <ac:graphicFrameMkLst>
            <pc:docMk/>
            <pc:sldMk cId="3237931907" sldId="263"/>
            <ac:graphicFrameMk id="8" creationId="{1F04DA60-B7B3-B4E8-515E-A41EE2EA22A3}"/>
          </ac:graphicFrameMkLst>
        </pc:graphicFrameChg>
      </pc:sldChg>
      <pc:sldChg chg="addSp delSp modSp mod modNotesTx">
        <pc:chgData name="Michaelsen, Børje" userId="c36523e3-11ed-4011-9a41-1983019c0634" providerId="ADAL" clId="{83FF8062-202C-4766-8BEB-380B0CC5A041}" dt="2025-10-06T07:53:56.302" v="686" actId="6549"/>
        <pc:sldMkLst>
          <pc:docMk/>
          <pc:sldMk cId="394652420" sldId="268"/>
        </pc:sldMkLst>
        <pc:spChg chg="mod">
          <ac:chgData name="Michaelsen, Børje" userId="c36523e3-11ed-4011-9a41-1983019c0634" providerId="ADAL" clId="{83FF8062-202C-4766-8BEB-380B0CC5A041}" dt="2025-10-06T07:53:56.302" v="686"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7:27.546" v="663" actId="14100"/>
          <ac:spMkLst>
            <pc:docMk/>
            <pc:sldMk cId="394652420" sldId="268"/>
            <ac:spMk id="3" creationId="{00000000-0000-0000-0000-000000000000}"/>
          </ac:spMkLst>
        </pc:spChg>
        <pc:spChg chg="mod">
          <ac:chgData name="Michaelsen, Børje" userId="c36523e3-11ed-4011-9a41-1983019c0634" providerId="ADAL" clId="{83FF8062-202C-4766-8BEB-380B0CC5A041}" dt="2025-10-06T07:47:31.518" v="664" actId="1076"/>
          <ac:spMkLst>
            <pc:docMk/>
            <pc:sldMk cId="394652420" sldId="268"/>
            <ac:spMk id="4" creationId="{623F5FD2-FA8D-DBAD-3E71-C1ACC8ED2307}"/>
          </ac:spMkLst>
        </pc:spChg>
        <pc:graphicFrameChg chg="del">
          <ac:chgData name="Michaelsen, Børje" userId="c36523e3-11ed-4011-9a41-1983019c0634" providerId="ADAL" clId="{83FF8062-202C-4766-8BEB-380B0CC5A041}" dt="2025-10-06T07:53:44.143" v="666" actId="478"/>
          <ac:graphicFrameMkLst>
            <pc:docMk/>
            <pc:sldMk cId="394652420" sldId="268"/>
            <ac:graphicFrameMk id="6" creationId="{8FF32529-F4DC-75AA-D12D-23140962ED4A}"/>
          </ac:graphicFrameMkLst>
        </pc:graphicFrameChg>
        <pc:graphicFrameChg chg="add mod">
          <ac:chgData name="Michaelsen, Børje" userId="c36523e3-11ed-4011-9a41-1983019c0634" providerId="ADAL" clId="{83FF8062-202C-4766-8BEB-380B0CC5A041}" dt="2025-10-06T07:53:49.362" v="669" actId="1076"/>
          <ac:graphicFrameMkLst>
            <pc:docMk/>
            <pc:sldMk cId="394652420" sldId="268"/>
            <ac:graphicFrameMk id="7" creationId="{1E3D24D5-ECA8-2112-3BDB-77C5B304C82F}"/>
          </ac:graphicFrameMkLst>
        </pc:graphicFrameChg>
      </pc:sldChg>
      <pc:sldChg chg="addSp delSp modSp mod modNotesTx">
        <pc:chgData name="Michaelsen, Børje" userId="c36523e3-11ed-4011-9a41-1983019c0634" providerId="ADAL" clId="{83FF8062-202C-4766-8BEB-380B0CC5A041}" dt="2025-10-02T12:12:51.265" v="537" actId="6549"/>
        <pc:sldMkLst>
          <pc:docMk/>
          <pc:sldMk cId="1348694183" sldId="272"/>
        </pc:sldMkLst>
        <pc:spChg chg="mod">
          <ac:chgData name="Michaelsen, Børje" userId="c36523e3-11ed-4011-9a41-1983019c0634" providerId="ADAL" clId="{83FF8062-202C-4766-8BEB-380B0CC5A041}" dt="2025-10-02T12:12:15.718" v="506" actId="14100"/>
          <ac:spMkLst>
            <pc:docMk/>
            <pc:sldMk cId="1348694183" sldId="272"/>
            <ac:spMk id="5" creationId="{00000000-0000-0000-0000-000000000000}"/>
          </ac:spMkLst>
        </pc:spChg>
        <pc:spChg chg="mod">
          <ac:chgData name="Michaelsen, Børje" userId="c36523e3-11ed-4011-9a41-1983019c0634" providerId="ADAL" clId="{83FF8062-202C-4766-8BEB-380B0CC5A041}" dt="2025-10-02T12:11:49.319" v="500" actId="1076"/>
          <ac:spMkLst>
            <pc:docMk/>
            <pc:sldMk cId="1348694183" sldId="272"/>
            <ac:spMk id="8" creationId="{2657CD77-47C6-5BFC-5EDA-CF9073283A46}"/>
          </ac:spMkLst>
        </pc:spChg>
        <pc:graphicFrameChg chg="add mod modGraphic">
          <ac:chgData name="Michaelsen, Børje" userId="c36523e3-11ed-4011-9a41-1983019c0634" providerId="ADAL" clId="{83FF8062-202C-4766-8BEB-380B0CC5A041}" dt="2025-10-02T12:12:35.490" v="536" actId="20577"/>
          <ac:graphicFrameMkLst>
            <pc:docMk/>
            <pc:sldMk cId="1348694183" sldId="272"/>
            <ac:graphicFrameMk id="7" creationId="{6460CA81-49E3-0255-0627-00E71EDEB229}"/>
          </ac:graphicFrameMkLst>
        </pc:graphicFrameChg>
        <pc:picChg chg="add mod">
          <ac:chgData name="Michaelsen, Børje" userId="c36523e3-11ed-4011-9a41-1983019c0634" providerId="ADAL" clId="{83FF8062-202C-4766-8BEB-380B0CC5A041}" dt="2025-10-02T12:12:01.134" v="503" actId="1076"/>
          <ac:picMkLst>
            <pc:docMk/>
            <pc:sldMk cId="1348694183" sldId="272"/>
            <ac:picMk id="4" creationId="{4D3F6553-0EE5-16D0-2349-81F15A82E7CE}"/>
          </ac:picMkLst>
        </pc:picChg>
      </pc:sldChg>
      <pc:sldChg chg="addSp delSp modSp mod modNotesTx">
        <pc:chgData name="Michaelsen, Børje" userId="c36523e3-11ed-4011-9a41-1983019c0634" providerId="ADAL" clId="{83FF8062-202C-4766-8BEB-380B0CC5A041}" dt="2025-10-03T09:12:47.373" v="660" actId="1076"/>
        <pc:sldMkLst>
          <pc:docMk/>
          <pc:sldMk cId="4110371661" sldId="275"/>
        </pc:sldMkLst>
        <pc:graphicFrameChg chg="add mod">
          <ac:chgData name="Michaelsen, Børje" userId="c36523e3-11ed-4011-9a41-1983019c0634" providerId="ADAL" clId="{83FF8062-202C-4766-8BEB-380B0CC5A041}" dt="2025-10-03T09:12:47.373" v="660"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8:53:57.569" v="498" actId="1036"/>
        <pc:sldMkLst>
          <pc:docMk/>
          <pc:sldMk cId="768537486" sldId="276"/>
        </pc:sldMkLst>
        <pc:spChg chg="mod">
          <ac:chgData name="Michaelsen, Børje" userId="c36523e3-11ed-4011-9a41-1983019c0634" providerId="ADAL" clId="{83FF8062-202C-4766-8BEB-380B0CC5A041}" dt="2025-10-02T08:53:03.583" v="441" actId="1076"/>
          <ac:spMkLst>
            <pc:docMk/>
            <pc:sldMk cId="768537486" sldId="276"/>
            <ac:spMk id="2" creationId="{00000000-0000-0000-0000-000000000000}"/>
          </ac:spMkLst>
        </pc:spChg>
        <pc:spChg chg="mod">
          <ac:chgData name="Michaelsen, Børje" userId="c36523e3-11ed-4011-9a41-1983019c0634" providerId="ADAL" clId="{83FF8062-202C-4766-8BEB-380B0CC5A041}" dt="2025-10-02T08:53:48.977" v="478" actId="1076"/>
          <ac:spMkLst>
            <pc:docMk/>
            <pc:sldMk cId="768537486" sldId="276"/>
            <ac:spMk id="5" creationId="{1259BCDE-C1A8-3652-C344-859271CDD0C8}"/>
          </ac:spMkLst>
        </pc:spChg>
        <pc:graphicFrameChg chg="add mod">
          <ac:chgData name="Michaelsen, Børje" userId="c36523e3-11ed-4011-9a41-1983019c0634" providerId="ADAL" clId="{83FF8062-202C-4766-8BEB-380B0CC5A041}" dt="2025-10-02T08:52:57.065" v="440"/>
          <ac:graphicFrameMkLst>
            <pc:docMk/>
            <pc:sldMk cId="768537486" sldId="276"/>
            <ac:graphicFrameMk id="4" creationId="{8645C04B-BA4A-4F96-1A87-FED4F12FA612}"/>
          </ac:graphicFrameMkLst>
        </pc:graphicFrameChg>
        <pc:graphicFrameChg chg="add mod modGraphic">
          <ac:chgData name="Michaelsen, Børje" userId="c36523e3-11ed-4011-9a41-1983019c0634" providerId="ADAL" clId="{83FF8062-202C-4766-8BEB-380B0CC5A041}" dt="2025-10-02T08:53:57.569" v="498" actId="1036"/>
          <ac:graphicFrameMkLst>
            <pc:docMk/>
            <pc:sldMk cId="768537486" sldId="276"/>
            <ac:graphicFrameMk id="6" creationId="{1A9789A0-9989-BA37-4A2D-5957E1DBE6AC}"/>
          </ac:graphicFrameMkLst>
        </pc:graphicFrameChg>
        <pc:picChg chg="add mod">
          <ac:chgData name="Michaelsen, Børje" userId="c36523e3-11ed-4011-9a41-1983019c0634" providerId="ADAL" clId="{83FF8062-202C-4766-8BEB-380B0CC5A041}" dt="2025-10-02T08:52:45.627" v="437" actId="1076"/>
          <ac:picMkLst>
            <pc:docMk/>
            <pc:sldMk cId="768537486" sldId="276"/>
            <ac:picMk id="3" creationId="{9EAF8C9E-747C-89B5-2B87-D52FB2C7B828}"/>
          </ac:picMkLst>
        </pc:picChg>
      </pc:sldChg>
      <pc:sldChg chg="addSp delSp modSp mod">
        <pc:chgData name="Michaelsen, Børje" userId="c36523e3-11ed-4011-9a41-1983019c0634" providerId="ADAL" clId="{83FF8062-202C-4766-8BEB-380B0CC5A041}" dt="2025-09-30T07:19:07.229" v="81"/>
        <pc:sldMkLst>
          <pc:docMk/>
          <pc:sldMk cId="2721633966" sldId="277"/>
        </pc:sldMkLst>
        <pc:graphicFrameChg chg="add mod">
          <ac:chgData name="Michaelsen, Børje" userId="c36523e3-11ed-4011-9a41-1983019c0634" providerId="ADAL" clId="{83FF8062-202C-4766-8BEB-380B0CC5A041}" dt="2025-09-30T07:19:07.229" v="81"/>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2T07:04:36.605" v="434" actId="6549"/>
        <pc:sldMkLst>
          <pc:docMk/>
          <pc:sldMk cId="662108869" sldId="279"/>
        </pc:sldMkLst>
        <pc:spChg chg="mod">
          <ac:chgData name="Michaelsen, Børje" userId="c36523e3-11ed-4011-9a41-1983019c0634" providerId="ADAL" clId="{83FF8062-202C-4766-8BEB-380B0CC5A041}" dt="2025-10-01T09:18:00.811" v="308"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04:36.605" v="434" actId="6549"/>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09:18:25.395" v="311" actId="1076"/>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09:19:35.906" v="325" actId="1036"/>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3FF8062-202C-4766-8BEB-380B0CC5A041}" dt="2025-09-29T17:42:20.053" v="73" actId="6549"/>
        <pc:sldMkLst>
          <pc:docMk/>
          <pc:sldMk cId="835482435" sldId="282"/>
        </pc:sldMkLst>
        <pc:spChg chg="mod">
          <ac:chgData name="Michaelsen, Børje" userId="c36523e3-11ed-4011-9a41-1983019c0634" providerId="ADAL" clId="{83FF8062-202C-4766-8BEB-380B0CC5A041}" dt="2025-09-29T17:42:20.053" v="73" actId="6549"/>
          <ac:spMkLst>
            <pc:docMk/>
            <pc:sldMk cId="835482435" sldId="282"/>
            <ac:spMk id="3" creationId="{00000000-0000-0000-0000-000000000000}"/>
          </ac:spMkLst>
        </pc:spChg>
        <pc:graphicFrameChg chg="add mod">
          <ac:chgData name="Michaelsen, Børje" userId="c36523e3-11ed-4011-9a41-1983019c0634" providerId="ADAL" clId="{83FF8062-202C-4766-8BEB-380B0CC5A041}" dt="2025-09-29T17:40:39.265" v="29" actId="1076"/>
          <ac:graphicFrameMkLst>
            <pc:docMk/>
            <pc:sldMk cId="835482435" sldId="282"/>
            <ac:graphicFrameMk id="4" creationId="{78039546-200C-51F9-A3B8-CF9627E87368}"/>
          </ac:graphicFrameMkLst>
        </pc:graphicFrameChg>
      </pc:sldChg>
      <pc:sldChg chg="addSp delSp modSp mod modNotesTx">
        <pc:chgData name="Michaelsen, Børje" userId="c36523e3-11ed-4011-9a41-1983019c0634" providerId="ADAL" clId="{83FF8062-202C-4766-8BEB-380B0CC5A041}" dt="2025-10-01T07:10:01.558" v="278" actId="1035"/>
        <pc:sldMkLst>
          <pc:docMk/>
          <pc:sldMk cId="1751997248" sldId="284"/>
        </pc:sldMkLst>
        <pc:spChg chg="mod">
          <ac:chgData name="Michaelsen, Børje" userId="c36523e3-11ed-4011-9a41-1983019c0634" providerId="ADAL" clId="{83FF8062-202C-4766-8BEB-380B0CC5A041}" dt="2025-10-01T07:09:46.241" v="264" actId="14100"/>
          <ac:spMkLst>
            <pc:docMk/>
            <pc:sldMk cId="1751997248" sldId="284"/>
            <ac:spMk id="3" creationId="{00000000-0000-0000-0000-000000000000}"/>
          </ac:spMkLst>
        </pc:spChg>
        <pc:spChg chg="mod">
          <ac:chgData name="Michaelsen, Børje" userId="c36523e3-11ed-4011-9a41-1983019c0634" providerId="ADAL" clId="{83FF8062-202C-4766-8BEB-380B0CC5A041}" dt="2025-10-01T07:09:50.881" v="265" actId="1076"/>
          <ac:spMkLst>
            <pc:docMk/>
            <pc:sldMk cId="1751997248" sldId="284"/>
            <ac:spMk id="29" creationId="{00000000-0000-0000-0000-000000000000}"/>
          </ac:spMkLst>
        </pc:spChg>
        <pc:graphicFrameChg chg="add mod">
          <ac:chgData name="Michaelsen, Børje" userId="c36523e3-11ed-4011-9a41-1983019c0634" providerId="ADAL" clId="{83FF8062-202C-4766-8BEB-380B0CC5A041}" dt="2025-10-01T07:10:01.558" v="278" actId="1035"/>
          <ac:graphicFrameMkLst>
            <pc:docMk/>
            <pc:sldMk cId="1751997248" sldId="284"/>
            <ac:graphicFrameMk id="40" creationId="{A43153FE-257C-811D-551B-5805F2B00F5F}"/>
          </ac:graphicFrameMkLst>
        </pc:graphicFrameChg>
        <pc:graphicFrameChg chg="add mod">
          <ac:chgData name="Michaelsen, Børje" userId="c36523e3-11ed-4011-9a41-1983019c0634" providerId="ADAL" clId="{83FF8062-202C-4766-8BEB-380B0CC5A041}" dt="2025-10-01T07:09:57.667" v="273" actId="1036"/>
          <ac:graphicFrameMkLst>
            <pc:docMk/>
            <pc:sldMk cId="1751997248" sldId="284"/>
            <ac:graphicFrameMk id="41" creationId="{684B571C-3E00-D3C8-21D1-EF17BEA6B9C0}"/>
          </ac:graphicFrameMkLst>
        </pc:graphicFrameChg>
      </pc:sldChg>
      <pc:sldChg chg="addSp delSp modSp mod">
        <pc:chgData name="Michaelsen, Børje" userId="c36523e3-11ed-4011-9a41-1983019c0634" providerId="ADAL" clId="{83FF8062-202C-4766-8BEB-380B0CC5A041}" dt="2025-09-29T08:52:24.022" v="25" actId="20577"/>
        <pc:sldMkLst>
          <pc:docMk/>
          <pc:sldMk cId="2938880870" sldId="288"/>
        </pc:sldMkLst>
        <pc:spChg chg="mod">
          <ac:chgData name="Michaelsen, Børje" userId="c36523e3-11ed-4011-9a41-1983019c0634" providerId="ADAL" clId="{83FF8062-202C-4766-8BEB-380B0CC5A041}" dt="2025-09-29T08:50:58.441" v="9"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08:52:24.022" v="25" actId="20577"/>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08:50:44.554" v="3" actId="107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83FF8062-202C-4766-8BEB-380B0CC5A041}" dt="2025-09-29T08:51:58.032" v="13"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83FF8062-202C-4766-8BEB-380B0CC5A041}" dt="2025-10-06T08:43:25.170" v="705" actId="208"/>
        <pc:sldMkLst>
          <pc:docMk/>
          <pc:sldMk cId="990372706" sldId="289"/>
        </pc:sldMkLst>
        <pc:graphicFrameChg chg="add mod">
          <ac:chgData name="Michaelsen, Børje" userId="c36523e3-11ed-4011-9a41-1983019c0634" providerId="ADAL" clId="{83FF8062-202C-4766-8BEB-380B0CC5A041}" dt="2025-10-06T08:42:29.235" v="693" actId="14100"/>
          <ac:graphicFrameMkLst>
            <pc:docMk/>
            <pc:sldMk cId="990372706" sldId="289"/>
            <ac:graphicFrameMk id="4" creationId="{028D2252-F4B0-498F-AA99-FB6CF217ADD0}"/>
          </ac:graphicFrameMkLst>
        </pc:graphicFrameChg>
        <pc:graphicFrameChg chg="add mod">
          <ac:chgData name="Michaelsen, Børje" userId="c36523e3-11ed-4011-9a41-1983019c0634" providerId="ADAL" clId="{83FF8062-202C-4766-8BEB-380B0CC5A041}" dt="2025-10-06T08:42:57.351" v="699" actId="208"/>
          <ac:graphicFrameMkLst>
            <pc:docMk/>
            <pc:sldMk cId="990372706" sldId="289"/>
            <ac:graphicFrameMk id="5" creationId="{00000000-0008-0000-0000-000002000000}"/>
          </ac:graphicFrameMkLst>
        </pc:graphicFrameChg>
        <pc:graphicFrameChg chg="add mod">
          <ac:chgData name="Michaelsen, Børje" userId="c36523e3-11ed-4011-9a41-1983019c0634" providerId="ADAL" clId="{83FF8062-202C-4766-8BEB-380B0CC5A041}" dt="2025-10-06T08:43:25.170" v="705" actId="208"/>
          <ac:graphicFrameMkLst>
            <pc:docMk/>
            <pc:sldMk cId="990372706" sldId="289"/>
            <ac:graphicFrameMk id="6" creationId="{00000000-0008-0000-0200-000002000000}"/>
          </ac:graphicFrameMkLst>
        </pc:graphicFrameChg>
        <pc:graphicFrameChg chg="del">
          <ac:chgData name="Michaelsen, Børje" userId="c36523e3-11ed-4011-9a41-1983019c0634" providerId="ADAL" clId="{83FF8062-202C-4766-8BEB-380B0CC5A041}" dt="2025-10-06T08:43:15.289" v="700" actId="478"/>
          <ac:graphicFrameMkLst>
            <pc:docMk/>
            <pc:sldMk cId="990372706" sldId="289"/>
            <ac:graphicFrameMk id="8" creationId="{00000000-0008-0000-0200-000002000000}"/>
          </ac:graphicFrameMkLst>
        </pc:graphicFrameChg>
        <pc:graphicFrameChg chg="del">
          <ac:chgData name="Michaelsen, Børje" userId="c36523e3-11ed-4011-9a41-1983019c0634" providerId="ADAL" clId="{83FF8062-202C-4766-8BEB-380B0CC5A041}" dt="2025-10-06T08:42:14.451" v="687" actId="478"/>
          <ac:graphicFrameMkLst>
            <pc:docMk/>
            <pc:sldMk cId="990372706" sldId="289"/>
            <ac:graphicFrameMk id="9" creationId="{028D2252-F4B0-498F-AA99-FB6CF217ADD0}"/>
          </ac:graphicFrameMkLst>
        </pc:graphicFrameChg>
        <pc:graphicFrameChg chg="del">
          <ac:chgData name="Michaelsen, Børje" userId="c36523e3-11ed-4011-9a41-1983019c0634" providerId="ADAL" clId="{83FF8062-202C-4766-8BEB-380B0CC5A041}" dt="2025-10-06T08:42:43.311" v="694" actId="478"/>
          <ac:graphicFrameMkLst>
            <pc:docMk/>
            <pc:sldMk cId="990372706" sldId="289"/>
            <ac:graphicFrameMk id="10" creationId="{00000000-0008-0000-0000-000002000000}"/>
          </ac:graphicFrameMkLst>
        </pc:graphicFrameChg>
      </pc:sldChg>
      <pc:sldChg chg="addSp delSp modSp mod">
        <pc:chgData name="Michaelsen, Børje" userId="c36523e3-11ed-4011-9a41-1983019c0634" providerId="ADAL" clId="{83FF8062-202C-4766-8BEB-380B0CC5A041}" dt="2025-10-07T08:23:19.771" v="750" actId="962"/>
        <pc:sldMkLst>
          <pc:docMk/>
          <pc:sldMk cId="1557024307" sldId="290"/>
        </pc:sldMkLst>
        <pc:spChg chg="mod">
          <ac:chgData name="Michaelsen, Børje" userId="c36523e3-11ed-4011-9a41-1983019c0634" providerId="ADAL" clId="{83FF8062-202C-4766-8BEB-380B0CC5A041}" dt="2025-10-07T08:21:53.525" v="746" actId="20577"/>
          <ac:spMkLst>
            <pc:docMk/>
            <pc:sldMk cId="1557024307" sldId="290"/>
            <ac:spMk id="12" creationId="{00000000-0000-0000-0000-000000000000}"/>
          </ac:spMkLst>
        </pc:spChg>
        <pc:graphicFrameChg chg="del mod">
          <ac:chgData name="Michaelsen, Børje" userId="c36523e3-11ed-4011-9a41-1983019c0634" providerId="ADAL" clId="{83FF8062-202C-4766-8BEB-380B0CC5A041}" dt="2025-10-07T08:21:28.207" v="738"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23:19.771" v="750" actId="962"/>
          <ac:graphicFrameMkLst>
            <pc:docMk/>
            <pc:sldMk cId="1557024307" sldId="290"/>
            <ac:graphicFrameMk id="3" creationId="{0A657AB3-55B2-F2AB-917A-1DE381372AC8}"/>
          </ac:graphicFrameMkLst>
        </pc:graphicFrameChg>
        <pc:graphicFrameChg chg="del">
          <ac:chgData name="Michaelsen, Børje" userId="c36523e3-11ed-4011-9a41-1983019c0634" providerId="ADAL" clId="{83FF8062-202C-4766-8BEB-380B0CC5A041}" dt="2025-10-07T08:19:49.346" v="706" actId="478"/>
          <ac:graphicFrameMkLst>
            <pc:docMk/>
            <pc:sldMk cId="1557024307" sldId="290"/>
            <ac:graphicFrameMk id="4" creationId="{8E44FFB8-1F8F-A867-D0FF-B96BB286E5D3}"/>
          </ac:graphicFrameMkLst>
        </pc:graphicFrameChg>
        <pc:graphicFrameChg chg="add mod">
          <ac:chgData name="Michaelsen, Børje" userId="c36523e3-11ed-4011-9a41-1983019c0634" providerId="ADAL" clId="{83FF8062-202C-4766-8BEB-380B0CC5A041}" dt="2025-10-07T08:21:40.715" v="742" actId="14100"/>
          <ac:graphicFrameMkLst>
            <pc:docMk/>
            <pc:sldMk cId="1557024307" sldId="290"/>
            <ac:graphicFrameMk id="5" creationId="{0782D2DE-9174-4AB9-B434-004D962D7D63}"/>
          </ac:graphicFrameMkLst>
        </pc:graphicFrameChg>
      </pc:sldChg>
    </pc:docChg>
  </pc:docChgLst>
  <pc:docChgLst>
    <pc:chgData name="Lindaas, Gunnar Ogwyn" userId="9f116345-df17-4e62-ba90-3f104129b024" providerId="ADAL" clId="{3D5BBD47-1510-4D32-A6AF-EC91D79EA12F}"/>
    <pc:docChg chg="modSld">
      <pc:chgData name="Lindaas, Gunnar Ogwyn" userId="9f116345-df17-4e62-ba90-3f104129b024" providerId="ADAL" clId="{3D5BBD47-1510-4D32-A6AF-EC91D79EA12F}" dt="2022-08-16T16:34:20.415" v="30" actId="20577"/>
      <pc:docMkLst>
        <pc:docMk/>
      </pc:docMkLst>
      <pc:sldChg chg="modSp mod">
        <pc:chgData name="Lindaas, Gunnar Ogwyn" userId="9f116345-df17-4e62-ba90-3f104129b024" providerId="ADAL" clId="{3D5BBD47-1510-4D32-A6AF-EC91D79EA12F}" dt="2022-08-16T16:34:20.415" v="30" actId="20577"/>
        <pc:sldMkLst>
          <pc:docMk/>
          <pc:sldMk cId="2044844844" sldId="273"/>
        </pc:sldMkLst>
      </pc:sldChg>
    </pc:docChg>
  </pc:docChgLst>
  <pc:docChgLst>
    <pc:chgData name="Michaelsen, Børje" userId="c36523e3-11ed-4011-9a41-1983019c0634" providerId="ADAL" clId="{DC8383EE-1F39-4596-ADEC-6C914FA21851}"/>
    <pc:docChg chg="custSel modSld">
      <pc:chgData name="Michaelsen, Børje" userId="c36523e3-11ed-4011-9a41-1983019c0634" providerId="ADAL" clId="{DC8383EE-1F39-4596-ADEC-6C914FA21851}" dt="2024-11-11T08:26:23.840" v="59" actId="6549"/>
      <pc:docMkLst>
        <pc:docMk/>
      </pc:docMkLst>
      <pc:sldChg chg="addSp delSp modSp mod">
        <pc:chgData name="Michaelsen, Børje" userId="c36523e3-11ed-4011-9a41-1983019c0634" providerId="ADAL" clId="{DC8383EE-1F39-4596-ADEC-6C914FA21851}" dt="2024-10-29T18:39:23.973" v="16" actId="14100"/>
        <pc:sldMkLst>
          <pc:docMk/>
          <pc:sldMk cId="3237931907" sldId="263"/>
        </pc:sldMkLst>
      </pc:sldChg>
      <pc:sldChg chg="addSp delSp modSp mod">
        <pc:chgData name="Michaelsen, Børje" userId="c36523e3-11ed-4011-9a41-1983019c0634" providerId="ADAL" clId="{DC8383EE-1F39-4596-ADEC-6C914FA21851}" dt="2024-10-29T18:41:45.807" v="24" actId="14100"/>
        <pc:sldMkLst>
          <pc:docMk/>
          <pc:sldMk cId="4110371661" sldId="275"/>
        </pc:sldMkLst>
      </pc:sldChg>
      <pc:sldChg chg="addSp delSp modSp mod">
        <pc:chgData name="Michaelsen, Børje" userId="c36523e3-11ed-4011-9a41-1983019c0634" providerId="ADAL" clId="{DC8383EE-1F39-4596-ADEC-6C914FA21851}" dt="2024-10-29T18:42:15.905" v="28"/>
        <pc:sldMkLst>
          <pc:docMk/>
          <pc:sldMk cId="2721633966" sldId="277"/>
        </pc:sldMkLst>
      </pc:sldChg>
      <pc:sldChg chg="addSp delSp modSp mod">
        <pc:chgData name="Michaelsen, Børje" userId="c36523e3-11ed-4011-9a41-1983019c0634" providerId="ADAL" clId="{DC8383EE-1F39-4596-ADEC-6C914FA21851}" dt="2024-10-29T18:40:55.797" v="20" actId="14100"/>
        <pc:sldMkLst>
          <pc:docMk/>
          <pc:sldMk cId="662108869" sldId="279"/>
        </pc:sldMkLst>
      </pc:sldChg>
      <pc:sldChg chg="addSp delSp modSp mod">
        <pc:chgData name="Michaelsen, Børje" userId="c36523e3-11ed-4011-9a41-1983019c0634" providerId="ADAL" clId="{DC8383EE-1F39-4596-ADEC-6C914FA21851}" dt="2024-10-29T18:38:32.759" v="8" actId="14100"/>
        <pc:sldMkLst>
          <pc:docMk/>
          <pc:sldMk cId="2938880870" sldId="288"/>
        </pc:sldMkLst>
      </pc:sldChg>
      <pc:sldChg chg="addSp delSp modSp mod modNotesTx">
        <pc:chgData name="Michaelsen, Børje" userId="c36523e3-11ed-4011-9a41-1983019c0634" providerId="ADAL" clId="{DC8383EE-1F39-4596-ADEC-6C914FA21851}" dt="2024-11-11T08:26:23.840" v="59" actId="6549"/>
        <pc:sldMkLst>
          <pc:docMk/>
          <pc:sldMk cId="1557024307" sldId="290"/>
        </pc:sldMkLst>
      </pc:sldChg>
    </pc:docChg>
  </pc:docChgLst>
  <pc:docChgLst>
    <pc:chgData name="Michaelsen, Børje" userId="c36523e3-11ed-4011-9a41-1983019c0634" providerId="ADAL" clId="{E6A33FFF-2505-483E-9155-3932C1EC5308}"/>
    <pc:docChg chg="undo custSel addSld delSld modSld">
      <pc:chgData name="Michaelsen, Børje" userId="c36523e3-11ed-4011-9a41-1983019c0634" providerId="ADAL" clId="{E6A33FFF-2505-483E-9155-3932C1EC5308}" dt="2023-10-10T08:44:06.853" v="1827" actId="13244"/>
      <pc:docMkLst>
        <pc:docMk/>
      </pc:docMkLst>
      <pc:sldChg chg="modSp mod">
        <pc:chgData name="Michaelsen, Børje" userId="c36523e3-11ed-4011-9a41-1983019c0634" providerId="ADAL" clId="{E6A33FFF-2505-483E-9155-3932C1EC5308}" dt="2023-09-15T08:08:32.537" v="714" actId="962"/>
        <pc:sldMkLst>
          <pc:docMk/>
          <pc:sldMk cId="1115595437" sldId="256"/>
        </pc:sldMkLst>
      </pc:sldChg>
      <pc:sldChg chg="modSp mod modNotesTx">
        <pc:chgData name="Michaelsen, Børje" userId="c36523e3-11ed-4011-9a41-1983019c0634" providerId="ADAL" clId="{E6A33FFF-2505-483E-9155-3932C1EC5308}" dt="2023-09-15T08:24:34.707" v="1061"/>
        <pc:sldMkLst>
          <pc:docMk/>
          <pc:sldMk cId="1380386693" sldId="260"/>
        </pc:sldMkLst>
      </pc:sldChg>
      <pc:sldChg chg="addSp delSp modSp mod modNotesTx">
        <pc:chgData name="Michaelsen, Børje" userId="c36523e3-11ed-4011-9a41-1983019c0634" providerId="ADAL" clId="{E6A33FFF-2505-483E-9155-3932C1EC5308}" dt="2023-09-25T10:25:08.106" v="1388"/>
        <pc:sldMkLst>
          <pc:docMk/>
          <pc:sldMk cId="4123357996" sldId="261"/>
        </pc:sldMkLst>
      </pc:sldChg>
      <pc:sldChg chg="modSp mod">
        <pc:chgData name="Michaelsen, Børje" userId="c36523e3-11ed-4011-9a41-1983019c0634" providerId="ADAL" clId="{E6A33FFF-2505-483E-9155-3932C1EC5308}" dt="2023-09-15T08:15:52.516" v="841" actId="962"/>
        <pc:sldMkLst>
          <pc:docMk/>
          <pc:sldMk cId="1502201355" sldId="262"/>
        </pc:sldMkLst>
      </pc:sldChg>
      <pc:sldChg chg="addSp delSp modSp mod">
        <pc:chgData name="Michaelsen, Børje" userId="c36523e3-11ed-4011-9a41-1983019c0634" providerId="ADAL" clId="{E6A33FFF-2505-483E-9155-3932C1EC5308}" dt="2023-09-15T08:26:37.936" v="1116"/>
        <pc:sldMkLst>
          <pc:docMk/>
          <pc:sldMk cId="3237931907" sldId="263"/>
        </pc:sldMkLst>
      </pc:sldChg>
      <pc:sldChg chg="modSp mod">
        <pc:chgData name="Michaelsen, Børje" userId="c36523e3-11ed-4011-9a41-1983019c0634" providerId="ADAL" clId="{E6A33FFF-2505-483E-9155-3932C1EC5308}" dt="2023-09-15T08:19:39.691" v="931" actId="962"/>
        <pc:sldMkLst>
          <pc:docMk/>
          <pc:sldMk cId="445425979" sldId="264"/>
        </pc:sldMkLst>
      </pc:sldChg>
      <pc:sldChg chg="modSp mod">
        <pc:chgData name="Michaelsen, Børje" userId="c36523e3-11ed-4011-9a41-1983019c0634" providerId="ADAL" clId="{E6A33FFF-2505-483E-9155-3932C1EC5308}" dt="2023-09-15T08:11:44.051" v="780" actId="962"/>
        <pc:sldMkLst>
          <pc:docMk/>
          <pc:sldMk cId="2441531406" sldId="267"/>
        </pc:sldMkLst>
      </pc:sldChg>
      <pc:sldChg chg="addSp modSp mod">
        <pc:chgData name="Michaelsen, Børje" userId="c36523e3-11ed-4011-9a41-1983019c0634" providerId="ADAL" clId="{E6A33FFF-2505-483E-9155-3932C1EC5308}" dt="2023-09-29T12:51:24.163" v="1700"/>
        <pc:sldMkLst>
          <pc:docMk/>
          <pc:sldMk cId="394652420" sldId="268"/>
        </pc:sldMkLst>
      </pc:sldChg>
      <pc:sldChg chg="addSp delSp modSp mod modNotesTx">
        <pc:chgData name="Michaelsen, Børje" userId="c36523e3-11ed-4011-9a41-1983019c0634" providerId="ADAL" clId="{E6A33FFF-2505-483E-9155-3932C1EC5308}" dt="2023-09-15T08:29:03.163" v="1140" actId="962"/>
        <pc:sldMkLst>
          <pc:docMk/>
          <pc:sldMk cId="1763573476" sldId="269"/>
        </pc:sldMkLst>
      </pc:sldChg>
      <pc:sldChg chg="addSp delSp modSp mod">
        <pc:chgData name="Michaelsen, Børje" userId="c36523e3-11ed-4011-9a41-1983019c0634" providerId="ADAL" clId="{E6A33FFF-2505-483E-9155-3932C1EC5308}" dt="2023-09-15T08:23:29.320" v="1050" actId="12385"/>
        <pc:sldMkLst>
          <pc:docMk/>
          <pc:sldMk cId="1348694183" sldId="272"/>
        </pc:sldMkLst>
      </pc:sldChg>
      <pc:sldChg chg="modSp mod">
        <pc:chgData name="Michaelsen, Børje" userId="c36523e3-11ed-4011-9a41-1983019c0634" providerId="ADAL" clId="{E6A33FFF-2505-483E-9155-3932C1EC5308}" dt="2023-09-22T09:23:58.468" v="1330" actId="962"/>
        <pc:sldMkLst>
          <pc:docMk/>
          <pc:sldMk cId="2044844844" sldId="273"/>
        </pc:sldMkLst>
      </pc:sldChg>
      <pc:sldChg chg="addSp modSp mod">
        <pc:chgData name="Michaelsen, Børje" userId="c36523e3-11ed-4011-9a41-1983019c0634" providerId="ADAL" clId="{E6A33FFF-2505-483E-9155-3932C1EC5308}" dt="2023-09-29T12:50:21.969" v="1696"/>
        <pc:sldMkLst>
          <pc:docMk/>
          <pc:sldMk cId="340623003" sldId="274"/>
        </pc:sldMkLst>
      </pc:sldChg>
      <pc:sldChg chg="addSp delSp modSp mod modNotesTx">
        <pc:chgData name="Michaelsen, Børje" userId="c36523e3-11ed-4011-9a41-1983019c0634" providerId="ADAL" clId="{E6A33FFF-2505-483E-9155-3932C1EC5308}" dt="2023-09-15T08:18:17.379" v="893" actId="962"/>
        <pc:sldMkLst>
          <pc:docMk/>
          <pc:sldMk cId="4110371661" sldId="275"/>
        </pc:sldMkLst>
      </pc:sldChg>
      <pc:sldChg chg="addSp delSp modSp mod">
        <pc:chgData name="Michaelsen, Børje" userId="c36523e3-11ed-4011-9a41-1983019c0634" providerId="ADAL" clId="{E6A33FFF-2505-483E-9155-3932C1EC5308}" dt="2023-09-15T08:27:54.537" v="1127"/>
        <pc:sldMkLst>
          <pc:docMk/>
          <pc:sldMk cId="768537486" sldId="276"/>
        </pc:sldMkLst>
      </pc:sldChg>
      <pc:sldChg chg="addSp delSp modSp mod">
        <pc:chgData name="Michaelsen, Børje" userId="c36523e3-11ed-4011-9a41-1983019c0634" providerId="ADAL" clId="{E6A33FFF-2505-483E-9155-3932C1EC5308}" dt="2023-09-15T08:28:17.889" v="1130"/>
        <pc:sldMkLst>
          <pc:docMk/>
          <pc:sldMk cId="2721633966" sldId="277"/>
        </pc:sldMkLst>
      </pc:sldChg>
      <pc:sldChg chg="del">
        <pc:chgData name="Michaelsen, Børje" userId="c36523e3-11ed-4011-9a41-1983019c0634" providerId="ADAL" clId="{E6A33FFF-2505-483E-9155-3932C1EC5308}" dt="2023-08-29T13:36:16.295" v="249" actId="47"/>
        <pc:sldMkLst>
          <pc:docMk/>
          <pc:sldMk cId="1321071006" sldId="278"/>
        </pc:sldMkLst>
      </pc:sldChg>
      <pc:sldChg chg="addSp delSp modSp mod">
        <pc:chgData name="Michaelsen, Børje" userId="c36523e3-11ed-4011-9a41-1983019c0634" providerId="ADAL" clId="{E6A33FFF-2505-483E-9155-3932C1EC5308}" dt="2023-09-29T12:50:53.577" v="1698"/>
        <pc:sldMkLst>
          <pc:docMk/>
          <pc:sldMk cId="662108869" sldId="279"/>
        </pc:sldMkLst>
      </pc:sldChg>
      <pc:sldChg chg="addSp delSp modSp mod">
        <pc:chgData name="Michaelsen, Børje" userId="c36523e3-11ed-4011-9a41-1983019c0634" providerId="ADAL" clId="{E6A33FFF-2505-483E-9155-3932C1EC5308}" dt="2023-09-15T08:16:17.128" v="881" actId="962"/>
        <pc:sldMkLst>
          <pc:docMk/>
          <pc:sldMk cId="835482435" sldId="282"/>
        </pc:sldMkLst>
      </pc:sldChg>
      <pc:sldChg chg="addSp delSp modSp mod modNotesTx">
        <pc:chgData name="Michaelsen, Børje" userId="c36523e3-11ed-4011-9a41-1983019c0634" providerId="ADAL" clId="{E6A33FFF-2505-483E-9155-3932C1EC5308}" dt="2023-09-29T12:50:40.186" v="1697"/>
        <pc:sldMkLst>
          <pc:docMk/>
          <pc:sldMk cId="1751997248" sldId="284"/>
        </pc:sldMkLst>
      </pc:sldChg>
      <pc:sldChg chg="modSp del mod">
        <pc:chgData name="Michaelsen, Børje" userId="c36523e3-11ed-4011-9a41-1983019c0634" providerId="ADAL" clId="{E6A33FFF-2505-483E-9155-3932C1EC5308}" dt="2023-10-10T08:40:24.911" v="1706" actId="47"/>
        <pc:sldMkLst>
          <pc:docMk/>
          <pc:sldMk cId="1610994730" sldId="285"/>
        </pc:sldMkLst>
      </pc:sldChg>
      <pc:sldChg chg="addSp delSp modSp mod">
        <pc:chgData name="Michaelsen, Børje" userId="c36523e3-11ed-4011-9a41-1983019c0634" providerId="ADAL" clId="{E6A33FFF-2505-483E-9155-3932C1EC5308}" dt="2023-09-22T06:45:36.398" v="1328"/>
        <pc:sldMkLst>
          <pc:docMk/>
          <pc:sldMk cId="2154520298" sldId="287"/>
        </pc:sldMkLst>
      </pc:sldChg>
      <pc:sldChg chg="addSp delSp modSp mod">
        <pc:chgData name="Michaelsen, Børje" userId="c36523e3-11ed-4011-9a41-1983019c0634" providerId="ADAL" clId="{E6A33FFF-2505-483E-9155-3932C1EC5308}" dt="2023-09-15T08:25:50.080" v="1087"/>
        <pc:sldMkLst>
          <pc:docMk/>
          <pc:sldMk cId="2938880870" sldId="288"/>
        </pc:sldMkLst>
      </pc:sldChg>
      <pc:sldChg chg="addSp delSp modSp mod">
        <pc:chgData name="Michaelsen, Børje" userId="c36523e3-11ed-4011-9a41-1983019c0634" providerId="ADAL" clId="{E6A33FFF-2505-483E-9155-3932C1EC5308}" dt="2023-09-29T12:51:09.853" v="1699"/>
        <pc:sldMkLst>
          <pc:docMk/>
          <pc:sldMk cId="990372706" sldId="289"/>
        </pc:sldMkLst>
      </pc:sldChg>
      <pc:sldChg chg="addSp delSp modSp mod modNotesTx">
        <pc:chgData name="Michaelsen, Børje" userId="c36523e3-11ed-4011-9a41-1983019c0634" providerId="ADAL" clId="{E6A33FFF-2505-483E-9155-3932C1EC5308}" dt="2023-09-21T10:16:25.431" v="1180"/>
        <pc:sldMkLst>
          <pc:docMk/>
          <pc:sldMk cId="1557024307" sldId="290"/>
        </pc:sldMkLst>
      </pc:sldChg>
      <pc:sldChg chg="delSp modSp mod modNotesTx">
        <pc:chgData name="Michaelsen, Børje" userId="c36523e3-11ed-4011-9a41-1983019c0634" providerId="ADAL" clId="{E6A33FFF-2505-483E-9155-3932C1EC5308}" dt="2023-09-15T08:29:38.689" v="1152"/>
        <pc:sldMkLst>
          <pc:docMk/>
          <pc:sldMk cId="559240798" sldId="1093"/>
        </pc:sldMkLst>
      </pc:sldChg>
      <pc:sldChg chg="addSp delSp modSp add mod">
        <pc:chgData name="Michaelsen, Børje" userId="c36523e3-11ed-4011-9a41-1983019c0634" providerId="ADAL" clId="{E6A33FFF-2505-483E-9155-3932C1EC5308}" dt="2023-09-29T12:52:01.440" v="1704"/>
        <pc:sldMkLst>
          <pc:docMk/>
          <pc:sldMk cId="2611775227" sldId="1095"/>
        </pc:sldMkLst>
      </pc:sldChg>
      <pc:sldChg chg="addSp delSp modSp add mod">
        <pc:chgData name="Michaelsen, Børje" userId="c36523e3-11ed-4011-9a41-1983019c0634" providerId="ADAL" clId="{E6A33FFF-2505-483E-9155-3932C1EC5308}" dt="2023-10-10T08:44:06.853" v="1827" actId="13244"/>
        <pc:sldMkLst>
          <pc:docMk/>
          <pc:sldMk cId="3440108124" sldId="1096"/>
        </pc:sldMkLst>
      </pc:sldChg>
    </pc:docChg>
  </pc:docChgLst>
  <pc:docChgLst>
    <pc:chgData name="Michaelsen, Børje" userId="S::borje.michaelsen@agderfk.no::c36523e3-11ed-4011-9a41-1983019c0634" providerId="AD" clId="Web-{BC89D4EA-A993-DA2E-E809-4887DE22A273}"/>
    <pc:docChg chg="modSld">
      <pc:chgData name="Michaelsen, Børje" userId="S::borje.michaelsen@agderfk.no::c36523e3-11ed-4011-9a41-1983019c0634" providerId="AD" clId="Web-{BC89D4EA-A993-DA2E-E809-4887DE22A273}" dt="2024-08-13T12:57:00.971" v="11"/>
      <pc:docMkLst>
        <pc:docMk/>
      </pc:docMkLst>
      <pc:sldChg chg="addSp delSp modSp">
        <pc:chgData name="Michaelsen, Børje" userId="S::borje.michaelsen@agderfk.no::c36523e3-11ed-4011-9a41-1983019c0634" providerId="AD" clId="Web-{BC89D4EA-A993-DA2E-E809-4887DE22A273}" dt="2024-08-13T12:57:00.971" v="11"/>
        <pc:sldMkLst>
          <pc:docMk/>
          <pc:sldMk cId="340623003" sldId="274"/>
        </pc:sldMkLst>
      </pc:sldChg>
    </pc:docChg>
  </pc:docChgLst>
  <pc:docChgLst>
    <pc:chgData name="Frøystein, Oddmund" userId="f26153e0-b432-43d6-86cb-ef0c15d1b72a" providerId="ADAL" clId="{8974805B-9001-45DB-A7AF-64D869DEF80A}"/>
    <pc:docChg chg="modSld">
      <pc:chgData name="Frøystein, Oddmund" userId="f26153e0-b432-43d6-86cb-ef0c15d1b72a" providerId="ADAL" clId="{8974805B-9001-45DB-A7AF-64D869DEF80A}" dt="2025-09-01T08:14:50.384" v="66" actId="20577"/>
      <pc:docMkLst>
        <pc:docMk/>
      </pc:docMkLst>
      <pc:sldChg chg="modSp mod modNotesTx">
        <pc:chgData name="Frøystein, Oddmund" userId="f26153e0-b432-43d6-86cb-ef0c15d1b72a" providerId="ADAL" clId="{8974805B-9001-45DB-A7AF-64D869DEF80A}" dt="2025-09-01T08:14:50.384" v="66" actId="20577"/>
        <pc:sldMkLst>
          <pc:docMk/>
          <pc:sldMk cId="1380386693" sldId="260"/>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Frøystein, Oddmund" userId="f26153e0-b432-43d6-86cb-ef0c15d1b72a" providerId="ADAL" clId="{4BC35742-F335-4FE0-9289-DA1F3970AB8E}"/>
    <pc:docChg chg="addSld delSld modSld">
      <pc:chgData name="Frøystein, Oddmund" userId="f26153e0-b432-43d6-86cb-ef0c15d1b72a" providerId="ADAL" clId="{4BC35742-F335-4FE0-9289-DA1F3970AB8E}" dt="2025-08-06T11:54:08.361" v="21" actId="47"/>
      <pc:docMkLst>
        <pc:docMk/>
      </pc:docMkLst>
      <pc:sldChg chg="modSp mod modNotesTx">
        <pc:chgData name="Frøystein, Oddmund" userId="f26153e0-b432-43d6-86cb-ef0c15d1b72a" providerId="ADAL" clId="{4BC35742-F335-4FE0-9289-DA1F3970AB8E}" dt="2025-08-06T09:06:57.197" v="13" actId="20577"/>
        <pc:sldMkLst>
          <pc:docMk/>
          <pc:sldMk cId="1380386693" sldId="260"/>
        </pc:sldMkLst>
      </pc:sldChg>
      <pc:sldChg chg="del">
        <pc:chgData name="Frøystein, Oddmund" userId="f26153e0-b432-43d6-86cb-ef0c15d1b72a" providerId="ADAL" clId="{4BC35742-F335-4FE0-9289-DA1F3970AB8E}" dt="2025-08-06T11:53:48.634" v="19" actId="47"/>
        <pc:sldMkLst>
          <pc:docMk/>
          <pc:sldMk cId="1502201355" sldId="262"/>
        </pc:sldMkLst>
      </pc:sldChg>
      <pc:sldChg chg="del">
        <pc:chgData name="Frøystein, Oddmund" userId="f26153e0-b432-43d6-86cb-ef0c15d1b72a" providerId="ADAL" clId="{4BC35742-F335-4FE0-9289-DA1F3970AB8E}" dt="2025-08-06T11:53:38.225" v="17" actId="47"/>
        <pc:sldMkLst>
          <pc:docMk/>
          <pc:sldMk cId="445425979" sldId="264"/>
        </pc:sldMkLst>
      </pc:sldChg>
      <pc:sldChg chg="del">
        <pc:chgData name="Frøystein, Oddmund" userId="f26153e0-b432-43d6-86cb-ef0c15d1b72a" providerId="ADAL" clId="{4BC35742-F335-4FE0-9289-DA1F3970AB8E}" dt="2025-08-06T11:54:08.361" v="21" actId="47"/>
        <pc:sldMkLst>
          <pc:docMk/>
          <pc:sldMk cId="2441531406" sldId="267"/>
        </pc:sldMkLst>
      </pc:sldChg>
      <pc:sldChg chg="add modTransition">
        <pc:chgData name="Frøystein, Oddmund" userId="f26153e0-b432-43d6-86cb-ef0c15d1b72a" providerId="ADAL" clId="{4BC35742-F335-4FE0-9289-DA1F3970AB8E}" dt="2025-08-06T11:53:35.256" v="16"/>
        <pc:sldMkLst>
          <pc:docMk/>
          <pc:sldMk cId="2575487760" sldId="1097"/>
        </pc:sldMkLst>
      </pc:sldChg>
      <pc:sldChg chg="add del modTransition">
        <pc:chgData name="Frøystein, Oddmund" userId="f26153e0-b432-43d6-86cb-ef0c15d1b72a" providerId="ADAL" clId="{4BC35742-F335-4FE0-9289-DA1F3970AB8E}" dt="2025-08-06T11:53:29.714" v="15"/>
        <pc:sldMkLst>
          <pc:docMk/>
          <pc:sldMk cId="4167493866" sldId="1097"/>
        </pc:sldMkLst>
      </pc:sldChg>
      <pc:sldChg chg="add modTransition">
        <pc:chgData name="Frøystein, Oddmund" userId="f26153e0-b432-43d6-86cb-ef0c15d1b72a" providerId="ADAL" clId="{4BC35742-F335-4FE0-9289-DA1F3970AB8E}" dt="2025-08-06T11:53:46.302" v="18"/>
        <pc:sldMkLst>
          <pc:docMk/>
          <pc:sldMk cId="2396172144" sldId="1098"/>
        </pc:sldMkLst>
      </pc:sldChg>
      <pc:sldChg chg="add modTransition">
        <pc:chgData name="Frøystein, Oddmund" userId="f26153e0-b432-43d6-86cb-ef0c15d1b72a" providerId="ADAL" clId="{4BC35742-F335-4FE0-9289-DA1F3970AB8E}" dt="2025-08-06T11:54:05.360" v="20"/>
        <pc:sldMkLst>
          <pc:docMk/>
          <pc:sldMk cId="1693642496" sldId="1099"/>
        </pc:sldMkLst>
      </pc:sldChg>
    </pc:docChg>
  </pc:docChgLst>
  <pc:docChgLst>
    <pc:chgData name="Michaelsen, Børje" userId="c36523e3-11ed-4011-9a41-1983019c0634" providerId="ADAL" clId="{C12AB3B8-6D48-42E0-855A-A2D631271CB3}"/>
    <pc:docChg chg="custSel modSld">
      <pc:chgData name="Michaelsen, Børje" userId="c36523e3-11ed-4011-9a41-1983019c0634" providerId="ADAL" clId="{C12AB3B8-6D48-42E0-855A-A2D631271CB3}" dt="2024-12-16T09:49:19.945" v="8"/>
      <pc:docMkLst>
        <pc:docMk/>
      </pc:docMkLst>
      <pc:sldChg chg="addSp delSp modSp mod modNotesTx">
        <pc:chgData name="Michaelsen, Børje" userId="c36523e3-11ed-4011-9a41-1983019c0634" providerId="ADAL" clId="{C12AB3B8-6D48-42E0-855A-A2D631271CB3}" dt="2024-12-16T09:49:19.945" v="8"/>
        <pc:sldMkLst>
          <pc:docMk/>
          <pc:sldMk cId="1557024307" sldId="290"/>
        </pc:sldMkLst>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sldChg>
    </pc:docChg>
  </pc:docChgLst>
  <pc:docChgLst>
    <pc:chgData name="Michaelsen, Børje" userId="c36523e3-11ed-4011-9a41-1983019c0634" providerId="ADAL" clId="{87DFEFAA-D5D4-4BA7-B468-AEFD0F558208}"/>
    <pc:docChg chg="custSel delSld modSld">
      <pc:chgData name="Michaelsen, Børje" userId="c36523e3-11ed-4011-9a41-1983019c0634" providerId="ADAL" clId="{87DFEFAA-D5D4-4BA7-B468-AEFD0F558208}" dt="2025-02-03T11:28:07.010" v="13" actId="14100"/>
      <pc:docMkLst>
        <pc:docMk/>
      </pc:docMkLst>
      <pc:sldChg chg="modSp mod">
        <pc:chgData name="Michaelsen, Børje" userId="c36523e3-11ed-4011-9a41-1983019c0634" providerId="ADAL" clId="{87DFEFAA-D5D4-4BA7-B468-AEFD0F558208}" dt="2025-02-03T11:26:59.627" v="1" actId="20577"/>
        <pc:sldMkLst>
          <pc:docMk/>
          <pc:sldMk cId="445425979" sldId="264"/>
        </pc:sldMkLst>
      </pc:sldChg>
      <pc:sldChg chg="addSp delSp modSp mod modNotesTx">
        <pc:chgData name="Michaelsen, Børje" userId="c36523e3-11ed-4011-9a41-1983019c0634" providerId="ADAL" clId="{87DFEFAA-D5D4-4BA7-B468-AEFD0F558208}" dt="2025-02-03T11:28:07.010" v="13" actId="14100"/>
        <pc:sldMkLst>
          <pc:docMk/>
          <pc:sldMk cId="394652420" sldId="268"/>
        </pc:sldMkLst>
      </pc:sldChg>
      <pc:sldChg chg="del">
        <pc:chgData name="Michaelsen, Børje" userId="c36523e3-11ed-4011-9a41-1983019c0634" providerId="ADAL" clId="{87DFEFAA-D5D4-4BA7-B468-AEFD0F558208}" dt="2025-02-03T11:27:03.095" v="2" actId="47"/>
        <pc:sldMkLst>
          <pc:docMk/>
          <pc:sldMk cId="1763573476" sldId="269"/>
        </pc:sldMkLst>
      </pc:sldChg>
      <pc:sldChg chg="del">
        <pc:chgData name="Michaelsen, Børje" userId="c36523e3-11ed-4011-9a41-1983019c0634" providerId="ADAL" clId="{87DFEFAA-D5D4-4BA7-B468-AEFD0F558208}" dt="2025-02-03T11:27:04.519" v="3" actId="47"/>
        <pc:sldMkLst>
          <pc:docMk/>
          <pc:sldMk cId="559240798" sldId="1093"/>
        </pc:sldMkLst>
      </pc:sldChg>
    </pc:docChg>
  </pc:docChgLst>
  <pc:docChgLst>
    <pc:chgData name="Lindaas, Gunnar Ogwyn" userId="9f116345-df17-4e62-ba90-3f104129b024" providerId="ADAL" clId="{8DC179BE-7BFA-4B82-AC85-E38AD7CD139D}"/>
    <pc:docChg chg="modSld">
      <pc:chgData name="Lindaas, Gunnar Ogwyn" userId="9f116345-df17-4e62-ba90-3f104129b024" providerId="ADAL" clId="{8DC179BE-7BFA-4B82-AC85-E38AD7CD139D}" dt="2023-09-21T12:27:51.933" v="252" actId="20577"/>
      <pc:docMkLst>
        <pc:docMk/>
      </pc:docMkLst>
      <pc:sldChg chg="modSp mod">
        <pc:chgData name="Lindaas, Gunnar Ogwyn" userId="9f116345-df17-4e62-ba90-3f104129b024" providerId="ADAL" clId="{8DC179BE-7BFA-4B82-AC85-E38AD7CD139D}" dt="2023-09-21T12:27:51.933" v="252" actId="20577"/>
        <pc:sldMkLst>
          <pc:docMk/>
          <pc:sldMk cId="2044844844" sldId="273"/>
        </pc:sldMkLst>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ldChg>
      <pc:sldChg chg="modSp mod">
        <pc:chgData name="Lindaas, Gunnar Ogwyn" userId="9f116345-df17-4e62-ba90-3f104129b024" providerId="ADAL" clId="{0E518367-61E3-4277-B87B-273418197CE2}" dt="2021-10-18T12:08:50.361" v="201" actId="207"/>
        <pc:sldMkLst>
          <pc:docMk/>
          <pc:sldMk cId="662108869" sldId="279"/>
        </pc:sldMkLst>
      </pc:sldChg>
      <pc:sldChg chg="addSp delSp modSp mod">
        <pc:chgData name="Lindaas, Gunnar Ogwyn" userId="9f116345-df17-4e62-ba90-3f104129b024" providerId="ADAL" clId="{0E518367-61E3-4277-B87B-273418197CE2}" dt="2021-10-18T12:04:51.083" v="51" actId="207"/>
        <pc:sldMkLst>
          <pc:docMk/>
          <pc:sldMk cId="1610994730" sldId="285"/>
        </pc:sldMkLst>
      </pc:sldChg>
    </pc:docChg>
  </pc:docChgLst>
  <pc:docChgLst>
    <pc:chgData name="Michaelsen, Børje" userId="c36523e3-11ed-4011-9a41-1983019c0634" providerId="ADAL" clId="{50C07F04-D920-4D01-A20B-D11D454E0958}"/>
    <pc:docChg chg="undo custSel modSld">
      <pc:chgData name="Michaelsen, Børje" userId="c36523e3-11ed-4011-9a41-1983019c0634" providerId="ADAL" clId="{50C07F04-D920-4D01-A20B-D11D454E0958}" dt="2024-08-28T11:15:03.064" v="947" actId="1076"/>
      <pc:docMkLst>
        <pc:docMk/>
      </pc:docMkLst>
      <pc:sldChg chg="modSp mod modNotesTx">
        <pc:chgData name="Michaelsen, Børje" userId="c36523e3-11ed-4011-9a41-1983019c0634" providerId="ADAL" clId="{50C07F04-D920-4D01-A20B-D11D454E0958}" dt="2024-08-06T08:51:32.973" v="357" actId="20577"/>
        <pc:sldMkLst>
          <pc:docMk/>
          <pc:sldMk cId="1380386693" sldId="260"/>
        </pc:sldMkLst>
      </pc:sldChg>
      <pc:sldChg chg="addSp delSp modSp mod modNotesTx">
        <pc:chgData name="Michaelsen, Børje" userId="c36523e3-11ed-4011-9a41-1983019c0634" providerId="ADAL" clId="{50C07F04-D920-4D01-A20B-D11D454E0958}" dt="2024-08-13T07:32:59.062" v="789" actId="478"/>
        <pc:sldMkLst>
          <pc:docMk/>
          <pc:sldMk cId="4123357996" sldId="261"/>
        </pc:sldMkLst>
      </pc:sldChg>
      <pc:sldChg chg="addSp delSp modSp mod">
        <pc:chgData name="Michaelsen, Børje" userId="c36523e3-11ed-4011-9a41-1983019c0634" providerId="ADAL" clId="{50C07F04-D920-4D01-A20B-D11D454E0958}" dt="2024-08-07T14:17:04.397" v="617" actId="27918"/>
        <pc:sldMkLst>
          <pc:docMk/>
          <pc:sldMk cId="3237931907" sldId="263"/>
        </pc:sldMkLst>
      </pc:sldChg>
      <pc:sldChg chg="addSp delSp modSp mod modNotesTx">
        <pc:chgData name="Michaelsen, Børje" userId="c36523e3-11ed-4011-9a41-1983019c0634" providerId="ADAL" clId="{50C07F04-D920-4D01-A20B-D11D454E0958}" dt="2024-08-28T11:15:03.064" v="947" actId="1076"/>
        <pc:sldMkLst>
          <pc:docMk/>
          <pc:sldMk cId="394652420" sldId="268"/>
        </pc:sldMkLst>
      </pc:sldChg>
      <pc:sldChg chg="addSp delSp modSp mod modNotesTx">
        <pc:chgData name="Michaelsen, Børje" userId="c36523e3-11ed-4011-9a41-1983019c0634" providerId="ADAL" clId="{50C07F04-D920-4D01-A20B-D11D454E0958}" dt="2024-08-05T07:54:02.704" v="121" actId="207"/>
        <pc:sldMkLst>
          <pc:docMk/>
          <pc:sldMk cId="1763573476" sldId="269"/>
        </pc:sldMkLst>
      </pc:sldChg>
      <pc:sldChg chg="addSp delSp modSp mod modNotesTx">
        <pc:chgData name="Michaelsen, Børje" userId="c36523e3-11ed-4011-9a41-1983019c0634" providerId="ADAL" clId="{50C07F04-D920-4D01-A20B-D11D454E0958}" dt="2024-08-08T11:32:53.174" v="742" actId="20577"/>
        <pc:sldMkLst>
          <pc:docMk/>
          <pc:sldMk cId="1348694183" sldId="272"/>
        </pc:sldMkLst>
      </pc:sldChg>
      <pc:sldChg chg="addSp delSp modSp mod modNotesTx">
        <pc:chgData name="Michaelsen, Børje" userId="c36523e3-11ed-4011-9a41-1983019c0634" providerId="ADAL" clId="{50C07F04-D920-4D01-A20B-D11D454E0958}" dt="2024-08-05T13:02:31.709" v="233" actId="27918"/>
        <pc:sldMkLst>
          <pc:docMk/>
          <pc:sldMk cId="4110371661" sldId="275"/>
        </pc:sldMkLst>
      </pc:sldChg>
      <pc:sldChg chg="addSp delSp modSp mod modNotesTx">
        <pc:chgData name="Michaelsen, Børje" userId="c36523e3-11ed-4011-9a41-1983019c0634" providerId="ADAL" clId="{50C07F04-D920-4D01-A20B-D11D454E0958}" dt="2024-08-05T11:13:39.221" v="185" actId="20577"/>
        <pc:sldMkLst>
          <pc:docMk/>
          <pc:sldMk cId="768537486" sldId="276"/>
        </pc:sldMkLst>
      </pc:sldChg>
      <pc:sldChg chg="addSp delSp modSp mod">
        <pc:chgData name="Michaelsen, Børje" userId="c36523e3-11ed-4011-9a41-1983019c0634" providerId="ADAL" clId="{50C07F04-D920-4D01-A20B-D11D454E0958}" dt="2024-08-05T13:46:23.738" v="274" actId="27918"/>
        <pc:sldMkLst>
          <pc:docMk/>
          <pc:sldMk cId="2721633966" sldId="277"/>
        </pc:sldMkLst>
      </pc:sldChg>
      <pc:sldChg chg="addSp delSp modSp mod">
        <pc:chgData name="Michaelsen, Børje" userId="c36523e3-11ed-4011-9a41-1983019c0634" providerId="ADAL" clId="{50C07F04-D920-4D01-A20B-D11D454E0958}" dt="2024-08-26T13:01:36.744" v="931" actId="13926"/>
        <pc:sldMkLst>
          <pc:docMk/>
          <pc:sldMk cId="662108869" sldId="279"/>
        </pc:sldMkLst>
      </pc:sldChg>
      <pc:sldChg chg="addSp delSp modSp mod">
        <pc:chgData name="Michaelsen, Børje" userId="c36523e3-11ed-4011-9a41-1983019c0634" providerId="ADAL" clId="{50C07F04-D920-4D01-A20B-D11D454E0958}" dt="2024-08-26T11:36:52.602" v="801" actId="20577"/>
        <pc:sldMkLst>
          <pc:docMk/>
          <pc:sldMk cId="835482435" sldId="282"/>
        </pc:sldMkLst>
      </pc:sldChg>
      <pc:sldChg chg="addSp delSp modSp mod modNotesTx">
        <pc:chgData name="Michaelsen, Børje" userId="c36523e3-11ed-4011-9a41-1983019c0634" providerId="ADAL" clId="{50C07F04-D920-4D01-A20B-D11D454E0958}" dt="2024-08-12T09:10:00.983" v="773" actId="6549"/>
        <pc:sldMkLst>
          <pc:docMk/>
          <pc:sldMk cId="1751997248" sldId="284"/>
        </pc:sldMkLst>
      </pc:sldChg>
      <pc:sldChg chg="addSp delSp modSp mod">
        <pc:chgData name="Michaelsen, Børje" userId="c36523e3-11ed-4011-9a41-1983019c0634" providerId="ADAL" clId="{50C07F04-D920-4D01-A20B-D11D454E0958}" dt="2024-08-07T09:56:49.664" v="467" actId="27918"/>
        <pc:sldMkLst>
          <pc:docMk/>
          <pc:sldMk cId="2938880870" sldId="288"/>
        </pc:sldMkLst>
      </pc:sldChg>
      <pc:sldChg chg="addSp delSp modSp mod">
        <pc:chgData name="Michaelsen, Børje" userId="c36523e3-11ed-4011-9a41-1983019c0634" providerId="ADAL" clId="{50C07F04-D920-4D01-A20B-D11D454E0958}" dt="2024-08-06T06:47:47.465" v="292" actId="1076"/>
        <pc:sldMkLst>
          <pc:docMk/>
          <pc:sldMk cId="990372706" sldId="289"/>
        </pc:sldMkLst>
      </pc:sldChg>
      <pc:sldChg chg="addSp delSp modSp mod modNotesTx">
        <pc:chgData name="Michaelsen, Børje" userId="c36523e3-11ed-4011-9a41-1983019c0634" providerId="ADAL" clId="{50C07F04-D920-4D01-A20B-D11D454E0958}" dt="2024-08-05T07:51:32.735" v="53" actId="20577"/>
        <pc:sldMkLst>
          <pc:docMk/>
          <pc:sldMk cId="559240798" sldId="1093"/>
        </pc:sldMkLst>
      </pc:sldChg>
    </pc:docChg>
  </pc:docChgLst>
  <pc:docChgLst>
    <pc:chgData name="Michaelsen, Børje" userId="S::borje.michaelsen@agderfk.no::c36523e3-11ed-4011-9a41-1983019c0634" providerId="AD" clId="Web-{D9ECD9CB-FFD7-98C2-6833-B4D3CA80F585}"/>
    <pc:docChg chg="modSld">
      <pc:chgData name="Michaelsen, Børje" userId="S::borje.michaelsen@agderfk.no::c36523e3-11ed-4011-9a41-1983019c0634" providerId="AD" clId="Web-{D9ECD9CB-FFD7-98C2-6833-B4D3CA80F585}" dt="2024-08-13T12:59:39.259" v="2"/>
      <pc:docMkLst>
        <pc:docMk/>
      </pc:docMkLst>
      <pc:sldChg chg="modNotes">
        <pc:chgData name="Michaelsen, Børje" userId="S::borje.michaelsen@agderfk.no::c36523e3-11ed-4011-9a41-1983019c0634" providerId="AD" clId="Web-{D9ECD9CB-FFD7-98C2-6833-B4D3CA80F585}" dt="2024-08-13T12:59:39.259" v="2"/>
        <pc:sldMkLst>
          <pc:docMk/>
          <pc:sldMk cId="340623003" sldId="274"/>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8</c:v>
                </c:pt>
                <c:pt idx="1">
                  <c:v>13</c:v>
                </c:pt>
                <c:pt idx="2">
                  <c:v>20</c:v>
                </c:pt>
                <c:pt idx="3">
                  <c:v>17</c:v>
                </c:pt>
                <c:pt idx="4">
                  <c:v>14</c:v>
                </c:pt>
                <c:pt idx="5">
                  <c:v>8</c:v>
                </c:pt>
              </c:numCache>
            </c:numRef>
          </c:val>
          <c:extLst>
            <c:ext xmlns:c16="http://schemas.microsoft.com/office/drawing/2014/chart" uri="{C3380CC4-5D6E-409C-BE32-E72D297353CC}">
              <c16:uniqueId val="{00000000-9AD0-4638-AFB3-EA7264A846B9}"/>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9AD0-4638-AFB3-EA7264A846B9}"/>
                </c:ext>
              </c:extLst>
            </c:dLbl>
            <c:dLbl>
              <c:idx val="5"/>
              <c:delete val="1"/>
              <c:extLst>
                <c:ext xmlns:c15="http://schemas.microsoft.com/office/drawing/2012/chart" uri="{CE6537A1-D6FC-4f65-9D91-7224C49458BB}"/>
                <c:ext xmlns:c16="http://schemas.microsoft.com/office/drawing/2014/chart" uri="{C3380CC4-5D6E-409C-BE32-E72D297353CC}">
                  <c16:uniqueId val="{0000000B-9AD0-4638-AFB3-EA7264A846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0</c:v>
                </c:pt>
                <c:pt idx="1">
                  <c:v>1</c:v>
                </c:pt>
                <c:pt idx="2">
                  <c:v>23</c:v>
                </c:pt>
                <c:pt idx="3">
                  <c:v>11</c:v>
                </c:pt>
                <c:pt idx="4">
                  <c:v>22</c:v>
                </c:pt>
                <c:pt idx="5">
                  <c:v>0</c:v>
                </c:pt>
              </c:numCache>
            </c:numRef>
          </c:val>
          <c:extLst>
            <c:ext xmlns:c16="http://schemas.microsoft.com/office/drawing/2014/chart" uri="{C3380CC4-5D6E-409C-BE32-E72D297353CC}">
              <c16:uniqueId val="{00000001-9AD0-4638-AFB3-EA7264A846B9}"/>
            </c:ext>
          </c:extLst>
        </c:ser>
        <c:ser>
          <c:idx val="2"/>
          <c:order val="2"/>
          <c:tx>
            <c:strRef>
              <c:f>'Bolig pivot'!$S$32</c:f>
              <c:strCache>
                <c:ptCount val="1"/>
                <c:pt idx="0">
                  <c:v>Leilighetsbygg</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9AD0-4638-AFB3-EA7264A846B9}"/>
                </c:ext>
              </c:extLst>
            </c:dLbl>
            <c:dLbl>
              <c:idx val="2"/>
              <c:delete val="1"/>
              <c:extLst>
                <c:ext xmlns:c15="http://schemas.microsoft.com/office/drawing/2012/chart" uri="{CE6537A1-D6FC-4f65-9D91-7224C49458BB}"/>
                <c:ext xmlns:c16="http://schemas.microsoft.com/office/drawing/2014/chart" uri="{C3380CC4-5D6E-409C-BE32-E72D297353CC}">
                  <c16:uniqueId val="{00000006-9AD0-4638-AFB3-EA7264A846B9}"/>
                </c:ext>
              </c:extLst>
            </c:dLbl>
            <c:dLbl>
              <c:idx val="4"/>
              <c:delete val="1"/>
              <c:extLst>
                <c:ext xmlns:c15="http://schemas.microsoft.com/office/drawing/2012/chart" uri="{CE6537A1-D6FC-4f65-9D91-7224C49458BB}"/>
                <c:ext xmlns:c16="http://schemas.microsoft.com/office/drawing/2014/chart" uri="{C3380CC4-5D6E-409C-BE32-E72D297353CC}">
                  <c16:uniqueId val="{00000007-9AD0-4638-AFB3-EA7264A846B9}"/>
                </c:ext>
              </c:extLst>
            </c:dLbl>
            <c:dLbl>
              <c:idx val="5"/>
              <c:delete val="1"/>
              <c:extLst>
                <c:ext xmlns:c15="http://schemas.microsoft.com/office/drawing/2012/chart" uri="{CE6537A1-D6FC-4f65-9D91-7224C49458BB}"/>
                <c:ext xmlns:c16="http://schemas.microsoft.com/office/drawing/2014/chart" uri="{C3380CC4-5D6E-409C-BE32-E72D297353CC}">
                  <c16:uniqueId val="{00000008-9AD0-4638-AFB3-EA7264A846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0</c:v>
                </c:pt>
                <c:pt idx="1">
                  <c:v>30</c:v>
                </c:pt>
                <c:pt idx="2">
                  <c:v>0</c:v>
                </c:pt>
                <c:pt idx="3">
                  <c:v>12</c:v>
                </c:pt>
                <c:pt idx="4">
                  <c:v>0</c:v>
                </c:pt>
                <c:pt idx="5">
                  <c:v>0</c:v>
                </c:pt>
              </c:numCache>
            </c:numRef>
          </c:val>
          <c:extLst>
            <c:ext xmlns:c16="http://schemas.microsoft.com/office/drawing/2014/chart" uri="{C3380CC4-5D6E-409C-BE32-E72D297353CC}">
              <c16:uniqueId val="{00000002-9AD0-4638-AFB3-EA7264A846B9}"/>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D0-4638-AFB3-EA7264A846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0</c:v>
                </c:pt>
                <c:pt idx="2">
                  <c:v>0</c:v>
                </c:pt>
                <c:pt idx="3">
                  <c:v>0</c:v>
                </c:pt>
                <c:pt idx="4">
                  <c:v>6</c:v>
                </c:pt>
                <c:pt idx="5">
                  <c:v>0</c:v>
                </c:pt>
              </c:numCache>
            </c:numRef>
          </c:val>
          <c:extLst>
            <c:ext xmlns:c16="http://schemas.microsoft.com/office/drawing/2014/chart" uri="{C3380CC4-5D6E-409C-BE32-E72D297353CC}">
              <c16:uniqueId val="{00000005-9AD0-4638-AFB3-EA7264A846B9}"/>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A367-4FEF-A4DB-737FA41CC327}"/>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A367-4FEF-A4DB-737FA41CC327}"/>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1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75.900000000000006</c:v>
                </c:pt>
                <c:pt idx="1">
                  <c:v>81</c:v>
                </c:pt>
                <c:pt idx="2">
                  <c:v>61.3</c:v>
                </c:pt>
                <c:pt idx="3">
                  <c:v>70.900000000000006</c:v>
                </c:pt>
              </c:numCache>
            </c:numRef>
          </c:val>
          <c:extLst>
            <c:ext xmlns:c16="http://schemas.microsoft.com/office/drawing/2014/chart" uri="{C3380CC4-5D6E-409C-BE32-E72D297353CC}">
              <c16:uniqueId val="{00000000-12A6-4E1D-99D5-1A333AC9FA82}"/>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75.099999999999994</c:v>
                </c:pt>
                <c:pt idx="1">
                  <c:v>80.8</c:v>
                </c:pt>
                <c:pt idx="2">
                  <c:v>54</c:v>
                </c:pt>
                <c:pt idx="3">
                  <c:v>63.6</c:v>
                </c:pt>
              </c:numCache>
            </c:numRef>
          </c:val>
          <c:extLst>
            <c:ext xmlns:c16="http://schemas.microsoft.com/office/drawing/2014/chart" uri="{C3380CC4-5D6E-409C-BE32-E72D297353CC}">
              <c16:uniqueId val="{00000001-12A6-4E1D-99D5-1A333AC9FA82}"/>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74.7</c:v>
                </c:pt>
                <c:pt idx="1">
                  <c:v>80.5</c:v>
                </c:pt>
                <c:pt idx="2">
                  <c:v>54.8</c:v>
                </c:pt>
                <c:pt idx="3">
                  <c:v>57.2</c:v>
                </c:pt>
              </c:numCache>
            </c:numRef>
          </c:val>
          <c:extLst>
            <c:ext xmlns:c16="http://schemas.microsoft.com/office/drawing/2014/chart" uri="{C3380CC4-5D6E-409C-BE32-E72D297353CC}">
              <c16:uniqueId val="{00000002-12A6-4E1D-99D5-1A333AC9FA82}"/>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75</c:v>
                </c:pt>
                <c:pt idx="1">
                  <c:v>80.599999999999994</c:v>
                </c:pt>
                <c:pt idx="2">
                  <c:v>60.5</c:v>
                </c:pt>
                <c:pt idx="3">
                  <c:v>61.9</c:v>
                </c:pt>
              </c:numCache>
            </c:numRef>
          </c:val>
          <c:extLst>
            <c:ext xmlns:c16="http://schemas.microsoft.com/office/drawing/2014/chart" uri="{C3380CC4-5D6E-409C-BE32-E72D297353CC}">
              <c16:uniqueId val="{00000003-12A6-4E1D-99D5-1A333AC9FA82}"/>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19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3"/>
          </a:solidFill>
          <a:ln>
            <a:noFill/>
          </a:ln>
          <a:effectLst/>
        </c:spPr>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3"/>
          </a:solidFill>
          <a:ln>
            <a:noFill/>
          </a:ln>
          <a:effectLst/>
        </c:spPr>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3"/>
          </a:solidFill>
          <a:ln>
            <a:noFill/>
          </a:ln>
          <a:effectLst/>
        </c:spPr>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3"/>
          </a:solidFill>
          <a:ln>
            <a:noFill/>
          </a:ln>
          <a:effectLst/>
        </c:spPr>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3"/>
          </a:solidFill>
          <a:ln>
            <a:noFill/>
          </a:ln>
          <a:effectLst/>
        </c:spPr>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3"/>
          </a:solidFill>
          <a:ln>
            <a:noFill/>
          </a:ln>
          <a:effectLst/>
        </c:spPr>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3"/>
          </a:solidFill>
          <a:ln>
            <a:noFill/>
          </a:ln>
          <a:effectLst/>
        </c:spPr>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3"/>
          </a:solidFill>
          <a:ln>
            <a:noFill/>
          </a:ln>
          <a:effectLst/>
        </c:spPr>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3"/>
          </a:solidFill>
          <a:ln>
            <a:noFill/>
          </a:ln>
          <a:effectLst/>
        </c:spPr>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3"/>
          </a:solidFill>
          <a:ln>
            <a:noFill/>
          </a:ln>
          <a:effectLst/>
        </c:spPr>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95C1-4E7D-953F-49C5BBB5A95E}"/>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95C1-4E7D-953F-49C5BBB5A95E}"/>
            </c:ext>
          </c:extLst>
        </c:ser>
        <c:ser>
          <c:idx val="2"/>
          <c:order val="2"/>
          <c:tx>
            <c:strRef>
              <c:f>Pivot_BRUK_DENNE!$D$3:$D$4</c:f>
              <c:strCache>
                <c:ptCount val="1"/>
                <c:pt idx="0">
                  <c:v>Flekkefjord</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95C1-4E7D-953F-49C5BBB5A95E}"/>
              </c:ext>
            </c:extLst>
          </c:dPt>
          <c:dPt>
            <c:idx val="1"/>
            <c:invertIfNegative val="0"/>
            <c:bubble3D val="0"/>
            <c:extLst>
              <c:ext xmlns:c16="http://schemas.microsoft.com/office/drawing/2014/chart" uri="{C3380CC4-5D6E-409C-BE32-E72D297353CC}">
                <c16:uniqueId val="{00000003-95C1-4E7D-953F-49C5BBB5A95E}"/>
              </c:ext>
            </c:extLst>
          </c:dPt>
          <c:dPt>
            <c:idx val="2"/>
            <c:invertIfNegative val="0"/>
            <c:bubble3D val="0"/>
            <c:extLst>
              <c:ext xmlns:c16="http://schemas.microsoft.com/office/drawing/2014/chart" uri="{C3380CC4-5D6E-409C-BE32-E72D297353CC}">
                <c16:uniqueId val="{00000004-95C1-4E7D-953F-49C5BBB5A95E}"/>
              </c:ext>
            </c:extLst>
          </c:dPt>
          <c:dPt>
            <c:idx val="3"/>
            <c:invertIfNegative val="0"/>
            <c:bubble3D val="0"/>
            <c:extLst>
              <c:ext xmlns:c16="http://schemas.microsoft.com/office/drawing/2014/chart" uri="{C3380CC4-5D6E-409C-BE32-E72D297353CC}">
                <c16:uniqueId val="{00000005-95C1-4E7D-953F-49C5BBB5A95E}"/>
              </c:ext>
            </c:extLst>
          </c:dPt>
          <c:dPt>
            <c:idx val="4"/>
            <c:invertIfNegative val="0"/>
            <c:bubble3D val="0"/>
            <c:extLst>
              <c:ext xmlns:c16="http://schemas.microsoft.com/office/drawing/2014/chart" uri="{C3380CC4-5D6E-409C-BE32-E72D297353CC}">
                <c16:uniqueId val="{00000006-95C1-4E7D-953F-49C5BBB5A95E}"/>
              </c:ext>
            </c:extLst>
          </c:dPt>
          <c:dPt>
            <c:idx val="5"/>
            <c:invertIfNegative val="0"/>
            <c:bubble3D val="0"/>
            <c:extLst>
              <c:ext xmlns:c16="http://schemas.microsoft.com/office/drawing/2014/chart" uri="{C3380CC4-5D6E-409C-BE32-E72D297353CC}">
                <c16:uniqueId val="{00000007-95C1-4E7D-953F-49C5BBB5A95E}"/>
              </c:ext>
            </c:extLst>
          </c:dPt>
          <c:dPt>
            <c:idx val="6"/>
            <c:invertIfNegative val="0"/>
            <c:bubble3D val="0"/>
            <c:extLst>
              <c:ext xmlns:c16="http://schemas.microsoft.com/office/drawing/2014/chart" uri="{C3380CC4-5D6E-409C-BE32-E72D297353CC}">
                <c16:uniqueId val="{00000008-95C1-4E7D-953F-49C5BBB5A95E}"/>
              </c:ext>
            </c:extLst>
          </c:dPt>
          <c:dPt>
            <c:idx val="7"/>
            <c:invertIfNegative val="0"/>
            <c:bubble3D val="0"/>
            <c:extLst>
              <c:ext xmlns:c16="http://schemas.microsoft.com/office/drawing/2014/chart" uri="{C3380CC4-5D6E-409C-BE32-E72D297353CC}">
                <c16:uniqueId val="{00000009-95C1-4E7D-953F-49C5BBB5A95E}"/>
              </c:ext>
            </c:extLst>
          </c:dPt>
          <c:dPt>
            <c:idx val="8"/>
            <c:invertIfNegative val="0"/>
            <c:bubble3D val="0"/>
            <c:extLst>
              <c:ext xmlns:c16="http://schemas.microsoft.com/office/drawing/2014/chart" uri="{C3380CC4-5D6E-409C-BE32-E72D297353CC}">
                <c16:uniqueId val="{0000000A-95C1-4E7D-953F-49C5BBB5A95E}"/>
              </c:ext>
            </c:extLst>
          </c:dPt>
          <c:dPt>
            <c:idx val="9"/>
            <c:invertIfNegative val="0"/>
            <c:bubble3D val="0"/>
            <c:extLst>
              <c:ext xmlns:c16="http://schemas.microsoft.com/office/drawing/2014/chart" uri="{C3380CC4-5D6E-409C-BE32-E72D297353CC}">
                <c16:uniqueId val="{0000000B-95C1-4E7D-953F-49C5BBB5A95E}"/>
              </c:ext>
            </c:extLst>
          </c:dPt>
          <c:dPt>
            <c:idx val="10"/>
            <c:invertIfNegative val="0"/>
            <c:bubble3D val="0"/>
            <c:extLst>
              <c:ext xmlns:c16="http://schemas.microsoft.com/office/drawing/2014/chart" uri="{C3380CC4-5D6E-409C-BE32-E72D297353CC}">
                <c16:uniqueId val="{0000000C-95C1-4E7D-953F-49C5BBB5A95E}"/>
              </c:ext>
            </c:extLst>
          </c:dPt>
          <c:dLbls>
            <c:dLbl>
              <c:idx val="0"/>
              <c:layout>
                <c:manualLayout>
                  <c:x val="1.0627798015889308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C1-4E7D-953F-49C5BBB5A95E}"/>
                </c:ext>
              </c:extLst>
            </c:dLbl>
            <c:dLbl>
              <c:idx val="1"/>
              <c:layout>
                <c:manualLayout>
                  <c:x val="1.0627798015889308E-2"/>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C1-4E7D-953F-49C5BBB5A95E}"/>
                </c:ext>
              </c:extLst>
            </c:dLbl>
            <c:dLbl>
              <c:idx val="2"/>
              <c:layout>
                <c:manualLayout>
                  <c:x val="7.59128429706381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C1-4E7D-953F-49C5BBB5A95E}"/>
                </c:ext>
              </c:extLst>
            </c:dLbl>
            <c:dLbl>
              <c:idx val="3"/>
              <c:layout>
                <c:manualLayout>
                  <c:x val="9.1095411564765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C1-4E7D-953F-49C5BBB5A95E}"/>
                </c:ext>
              </c:extLst>
            </c:dLbl>
            <c:dLbl>
              <c:idx val="4"/>
              <c:layout>
                <c:manualLayout>
                  <c:x val="1.3664311734714916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C1-4E7D-953F-49C5BBB5A95E}"/>
                </c:ext>
              </c:extLst>
            </c:dLbl>
            <c:dLbl>
              <c:idx val="5"/>
              <c:layout>
                <c:manualLayout>
                  <c:x val="1.6700825453540385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C1-4E7D-953F-49C5BBB5A95E}"/>
                </c:ext>
              </c:extLst>
            </c:dLbl>
            <c:dLbl>
              <c:idx val="6"/>
              <c:layout>
                <c:manualLayout>
                  <c:x val="9.109541156476573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C1-4E7D-953F-49C5BBB5A95E}"/>
                </c:ext>
              </c:extLst>
            </c:dLbl>
            <c:dLbl>
              <c:idx val="7"/>
              <c:layout>
                <c:manualLayout>
                  <c:x val="1.36643117347148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5C1-4E7D-953F-49C5BBB5A95E}"/>
                </c:ext>
              </c:extLst>
            </c:dLbl>
            <c:dLbl>
              <c:idx val="8"/>
              <c:layout>
                <c:manualLayout>
                  <c:x val="1.518256859412762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5C1-4E7D-953F-49C5BBB5A95E}"/>
                </c:ext>
              </c:extLst>
            </c:dLbl>
            <c:dLbl>
              <c:idx val="9"/>
              <c:layout>
                <c:manualLayout>
                  <c:x val="1.36643117347146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5C1-4E7D-953F-49C5BBB5A95E}"/>
                </c:ext>
              </c:extLst>
            </c:dLbl>
            <c:dLbl>
              <c:idx val="10"/>
              <c:layout>
                <c:manualLayout>
                  <c:x val="1.4513467431169477E-2"/>
                  <c:y val="-2.86245820698322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5C1-4E7D-953F-49C5BBB5A95E}"/>
                </c:ext>
              </c:extLst>
            </c:dLbl>
            <c:dLbl>
              <c:idx val="11"/>
              <c:layout>
                <c:manualLayout>
                  <c:x val="1.5819425546039056E-2"/>
                  <c:y val="-5.247779423340205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5C1-4E7D-953F-49C5BBB5A9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7.2000000000000008E-2</c:v>
                </c:pt>
                <c:pt idx="1">
                  <c:v>7.5999999999999998E-2</c:v>
                </c:pt>
                <c:pt idx="2">
                  <c:v>7.400000000000001E-2</c:v>
                </c:pt>
                <c:pt idx="3">
                  <c:v>7.2999999999999995E-2</c:v>
                </c:pt>
                <c:pt idx="4">
                  <c:v>7.8E-2</c:v>
                </c:pt>
                <c:pt idx="5">
                  <c:v>8.3000000000000004E-2</c:v>
                </c:pt>
                <c:pt idx="6">
                  <c:v>9.3000000000000013E-2</c:v>
                </c:pt>
                <c:pt idx="7">
                  <c:v>9.9000000000000005E-2</c:v>
                </c:pt>
                <c:pt idx="8">
                  <c:v>0.10099999999999999</c:v>
                </c:pt>
                <c:pt idx="9">
                  <c:v>0.10099999999999999</c:v>
                </c:pt>
                <c:pt idx="10">
                  <c:v>9.4E-2</c:v>
                </c:pt>
                <c:pt idx="11">
                  <c:v>9.0999999999999998E-2</c:v>
                </c:pt>
              </c:numCache>
            </c:numRef>
          </c:val>
          <c:extLst>
            <c:ext xmlns:c16="http://schemas.microsoft.com/office/drawing/2014/chart" uri="{C3380CC4-5D6E-409C-BE32-E72D297353CC}">
              <c16:uniqueId val="{0000000D-95C1-4E7D-953F-49C5BBB5A95E}"/>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0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49</c:v>
                </c:pt>
                <c:pt idx="1">
                  <c:v>64</c:v>
                </c:pt>
                <c:pt idx="2">
                  <c:v>35</c:v>
                </c:pt>
                <c:pt idx="3">
                  <c:v>69</c:v>
                </c:pt>
                <c:pt idx="4">
                  <c:v>56</c:v>
                </c:pt>
                <c:pt idx="5">
                  <c:v>78</c:v>
                </c:pt>
                <c:pt idx="6">
                  <c:v>74</c:v>
                </c:pt>
                <c:pt idx="7">
                  <c:v>77</c:v>
                </c:pt>
                <c:pt idx="8">
                  <c:v>77</c:v>
                </c:pt>
                <c:pt idx="9">
                  <c:v>77</c:v>
                </c:pt>
                <c:pt idx="10">
                  <c:v>81</c:v>
                </c:pt>
                <c:pt idx="11">
                  <c:v>78</c:v>
                </c:pt>
                <c:pt idx="12">
                  <c:v>82</c:v>
                </c:pt>
                <c:pt idx="13">
                  <c:v>86</c:v>
                </c:pt>
                <c:pt idx="14">
                  <c:v>79</c:v>
                </c:pt>
                <c:pt idx="15">
                  <c:v>81</c:v>
                </c:pt>
                <c:pt idx="16">
                  <c:v>89</c:v>
                </c:pt>
                <c:pt idx="17">
                  <c:v>66.7</c:v>
                </c:pt>
                <c:pt idx="19">
                  <c:v>58</c:v>
                </c:pt>
                <c:pt idx="20">
                  <c:v>77</c:v>
                </c:pt>
                <c:pt idx="21">
                  <c:v>74</c:v>
                </c:pt>
                <c:pt idx="22">
                  <c:v>95</c:v>
                </c:pt>
              </c:numCache>
            </c:numRef>
          </c:val>
          <c:extLst>
            <c:ext xmlns:c16="http://schemas.microsoft.com/office/drawing/2014/chart" uri="{C3380CC4-5D6E-409C-BE32-E72D297353CC}">
              <c16:uniqueId val="{00000000-59D3-43BE-96AD-809467E43981}"/>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1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1.7</c:v>
                </c:pt>
                <c:pt idx="1">
                  <c:v>1.8</c:v>
                </c:pt>
                <c:pt idx="2">
                  <c:v>2.8</c:v>
                </c:pt>
                <c:pt idx="3">
                  <c:v>1.3</c:v>
                </c:pt>
                <c:pt idx="4">
                  <c:v>0.9</c:v>
                </c:pt>
                <c:pt idx="5">
                  <c:v>0.58536585365853655</c:v>
                </c:pt>
                <c:pt idx="6">
                  <c:v>0.7857142857142857</c:v>
                </c:pt>
                <c:pt idx="7">
                  <c:v>1.0701754385964912</c:v>
                </c:pt>
                <c:pt idx="8">
                  <c:v>0.546875</c:v>
                </c:pt>
                <c:pt idx="9">
                  <c:v>0.87912087912087911</c:v>
                </c:pt>
                <c:pt idx="10">
                  <c:v>0.7</c:v>
                </c:pt>
                <c:pt idx="11">
                  <c:v>0.7</c:v>
                </c:pt>
                <c:pt idx="12">
                  <c:v>0.5</c:v>
                </c:pt>
                <c:pt idx="13">
                  <c:v>0.4</c:v>
                </c:pt>
                <c:pt idx="14">
                  <c:v>0.6</c:v>
                </c:pt>
                <c:pt idx="15">
                  <c:v>0.8</c:v>
                </c:pt>
                <c:pt idx="16">
                  <c:v>0.4</c:v>
                </c:pt>
                <c:pt idx="17">
                  <c:v>0.7</c:v>
                </c:pt>
                <c:pt idx="19">
                  <c:v>1.9</c:v>
                </c:pt>
                <c:pt idx="20">
                  <c:v>0.6</c:v>
                </c:pt>
                <c:pt idx="21">
                  <c:v>1.5</c:v>
                </c:pt>
                <c:pt idx="22">
                  <c:v>0.3</c:v>
                </c:pt>
              </c:numCache>
            </c:numRef>
          </c:val>
          <c:extLst>
            <c:ext xmlns:c16="http://schemas.microsoft.com/office/drawing/2014/chart" uri="{C3380CC4-5D6E-409C-BE32-E72D297353CC}">
              <c16:uniqueId val="{00000000-F53F-4E7E-BC0E-8E30C09006AC}"/>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48"/>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122</c:v>
                </c:pt>
                <c:pt idx="1">
                  <c:v>124</c:v>
                </c:pt>
                <c:pt idx="2">
                  <c:v>98</c:v>
                </c:pt>
                <c:pt idx="3">
                  <c:v>112</c:v>
                </c:pt>
                <c:pt idx="4">
                  <c:v>94</c:v>
                </c:pt>
                <c:pt idx="5">
                  <c:v>102</c:v>
                </c:pt>
                <c:pt idx="6">
                  <c:v>102</c:v>
                </c:pt>
                <c:pt idx="7">
                  <c:v>107</c:v>
                </c:pt>
                <c:pt idx="8">
                  <c:v>100</c:v>
                </c:pt>
                <c:pt idx="9">
                  <c:v>112</c:v>
                </c:pt>
                <c:pt idx="10">
                  <c:v>109</c:v>
                </c:pt>
                <c:pt idx="11">
                  <c:v>104</c:v>
                </c:pt>
                <c:pt idx="12">
                  <c:v>122</c:v>
                </c:pt>
                <c:pt idx="13">
                  <c:v>117</c:v>
                </c:pt>
                <c:pt idx="14">
                  <c:v>118</c:v>
                </c:pt>
                <c:pt idx="15">
                  <c:v>94</c:v>
                </c:pt>
                <c:pt idx="16">
                  <c:v>132</c:v>
                </c:pt>
                <c:pt idx="17">
                  <c:v>108</c:v>
                </c:pt>
                <c:pt idx="18">
                  <c:v>94</c:v>
                </c:pt>
                <c:pt idx="19">
                  <c:v>99</c:v>
                </c:pt>
                <c:pt idx="20">
                  <c:v>92</c:v>
                </c:pt>
                <c:pt idx="21">
                  <c:v>91</c:v>
                </c:pt>
                <c:pt idx="22">
                  <c:v>98</c:v>
                </c:pt>
              </c:numCache>
            </c:numRef>
          </c:val>
          <c:smooth val="0"/>
          <c:extLst>
            <c:ext xmlns:c16="http://schemas.microsoft.com/office/drawing/2014/chart" uri="{C3380CC4-5D6E-409C-BE32-E72D297353CC}">
              <c16:uniqueId val="{00000000-BE15-4ADE-8E27-7E60EF84D566}"/>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54"/>
  </c:pivotSource>
  <c:chart>
    <c:title>
      <c:tx>
        <c:strRef>
          <c:f>Pivot_2025!$B$1</c:f>
          <c:strCache>
            <c:ptCount val="1"/>
            <c:pt idx="0">
              <c:v>Flekkefjord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44919.078418966834</c:v>
                </c:pt>
                <c:pt idx="1">
                  <c:v>48163.364722902654</c:v>
                </c:pt>
                <c:pt idx="2">
                  <c:v>48164.402409264025</c:v>
                </c:pt>
                <c:pt idx="3">
                  <c:v>47569.789441206609</c:v>
                </c:pt>
                <c:pt idx="4">
                  <c:v>46186.79293239156</c:v>
                </c:pt>
                <c:pt idx="5">
                  <c:v>49427.704285434273</c:v>
                </c:pt>
                <c:pt idx="6">
                  <c:v>48031.510922312023</c:v>
                </c:pt>
                <c:pt idx="7">
                  <c:v>46805.68923957659</c:v>
                </c:pt>
                <c:pt idx="8">
                  <c:v>46936.047211152618</c:v>
                </c:pt>
                <c:pt idx="9">
                  <c:v>44251.19055662043</c:v>
                </c:pt>
                <c:pt idx="10">
                  <c:v>44053.451294924627</c:v>
                </c:pt>
                <c:pt idx="11">
                  <c:v>42266.425716158759</c:v>
                </c:pt>
              </c:numCache>
            </c:numRef>
          </c:val>
          <c:smooth val="0"/>
          <c:extLst>
            <c:ext xmlns:c16="http://schemas.microsoft.com/office/drawing/2014/chart" uri="{C3380CC4-5D6E-409C-BE32-E72D297353CC}">
              <c16:uniqueId val="{00000000-A6B8-46E1-BDE0-E67012056699}"/>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49427.704285434273</c:v>
                </c:pt>
                <c:pt idx="6" formatCode="0">
                  <c:v>46482.900519516668</c:v>
                </c:pt>
                <c:pt idx="7" formatCode="0">
                  <c:v>43713.542272364903</c:v>
                </c:pt>
                <c:pt idx="8" formatCode="0">
                  <c:v>41109.17685086195</c:v>
                </c:pt>
                <c:pt idx="9" formatCode="0">
                  <c:v>38659.9743124413</c:v>
                </c:pt>
                <c:pt idx="10" formatCode="0">
                  <c:v>36356.690362854672</c:v>
                </c:pt>
                <c:pt idx="11" formatCode="0">
                  <c:v>34190.631464416518</c:v>
                </c:pt>
                <c:pt idx="12" formatCode="0">
                  <c:v>32153.622023029511</c:v>
                </c:pt>
                <c:pt idx="13" formatCode="0">
                  <c:v>30237.973530141458</c:v>
                </c:pt>
                <c:pt idx="14" formatCode="0">
                  <c:v>28436.45554316269</c:v>
                </c:pt>
                <c:pt idx="15" formatCode="0">
                  <c:v>26742.268394812145</c:v>
                </c:pt>
                <c:pt idx="16" formatCode="0">
                  <c:v>25149.017528386026</c:v>
                </c:pt>
                <c:pt idx="17" formatCode="0">
                  <c:v>23650.689362079844</c:v>
                </c:pt>
                <c:pt idx="18" formatCode="0">
                  <c:v>22241.62859126585</c:v>
                </c:pt>
              </c:numCache>
            </c:numRef>
          </c:val>
          <c:smooth val="0"/>
          <c:extLst>
            <c:ext xmlns:c16="http://schemas.microsoft.com/office/drawing/2014/chart" uri="{C3380CC4-5D6E-409C-BE32-E72D297353CC}">
              <c16:uniqueId val="{00000001-A6B8-46E1-BDE0-E67012056699}"/>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28"/>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Flekkefjord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6</c:v>
                </c:pt>
                <c:pt idx="1">
                  <c:v>7</c:v>
                </c:pt>
                <c:pt idx="2">
                  <c:v>1</c:v>
                </c:pt>
                <c:pt idx="3">
                  <c:v>72</c:v>
                </c:pt>
                <c:pt idx="4">
                  <c:v>8</c:v>
                </c:pt>
                <c:pt idx="5">
                  <c:v>6</c:v>
                </c:pt>
              </c:numCache>
            </c:numRef>
          </c:val>
          <c:extLst>
            <c:ext xmlns:c16="http://schemas.microsoft.com/office/drawing/2014/chart" uri="{C3380CC4-5D6E-409C-BE32-E72D297353CC}">
              <c16:uniqueId val="{00000000-8763-4999-8D6F-95030347016F}"/>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8763-4999-8D6F-95030347016F}"/>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2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87</c:v>
                </c:pt>
                <c:pt idx="1">
                  <c:v>100</c:v>
                </c:pt>
                <c:pt idx="2">
                  <c:v>111</c:v>
                </c:pt>
                <c:pt idx="3">
                  <c:v>107</c:v>
                </c:pt>
                <c:pt idx="4">
                  <c:v>111</c:v>
                </c:pt>
                <c:pt idx="5">
                  <c:v>115</c:v>
                </c:pt>
              </c:numCache>
            </c:numRef>
          </c:val>
          <c:extLst>
            <c:ext xmlns:c16="http://schemas.microsoft.com/office/drawing/2014/chart" uri="{C3380CC4-5D6E-409C-BE32-E72D297353CC}">
              <c16:uniqueId val="{00000000-FCE9-4844-9F1B-87A31A4D9713}"/>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1123</c:v>
                </c:pt>
                <c:pt idx="1">
                  <c:v>1099</c:v>
                </c:pt>
                <c:pt idx="2">
                  <c:v>1179</c:v>
                </c:pt>
                <c:pt idx="3">
                  <c:v>1143</c:v>
                </c:pt>
                <c:pt idx="4">
                  <c:v>1168</c:v>
                </c:pt>
                <c:pt idx="5">
                  <c:v>1181</c:v>
                </c:pt>
              </c:numCache>
            </c:numRef>
          </c:val>
          <c:extLst>
            <c:ext xmlns:c16="http://schemas.microsoft.com/office/drawing/2014/chart" uri="{C3380CC4-5D6E-409C-BE32-E72D297353CC}">
              <c16:uniqueId val="{00000001-FCE9-4844-9F1B-87A31A4D9713}"/>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64</c:v>
                </c:pt>
                <c:pt idx="1">
                  <c:v>76</c:v>
                </c:pt>
                <c:pt idx="2">
                  <c:v>77</c:v>
                </c:pt>
                <c:pt idx="3">
                  <c:v>77</c:v>
                </c:pt>
                <c:pt idx="4">
                  <c:v>62</c:v>
                </c:pt>
                <c:pt idx="5">
                  <c:v>60</c:v>
                </c:pt>
              </c:numCache>
            </c:numRef>
          </c:val>
          <c:extLst>
            <c:ext xmlns:c16="http://schemas.microsoft.com/office/drawing/2014/chart" uri="{C3380CC4-5D6E-409C-BE32-E72D297353CC}">
              <c16:uniqueId val="{00000002-FCE9-4844-9F1B-87A31A4D9713}"/>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2248</c:v>
                </c:pt>
                <c:pt idx="1">
                  <c:v>2301</c:v>
                </c:pt>
                <c:pt idx="2">
                  <c:v>2427</c:v>
                </c:pt>
                <c:pt idx="3">
                  <c:v>2432</c:v>
                </c:pt>
                <c:pt idx="4">
                  <c:v>2479</c:v>
                </c:pt>
                <c:pt idx="5">
                  <c:v>2438</c:v>
                </c:pt>
              </c:numCache>
            </c:numRef>
          </c:val>
          <c:extLst>
            <c:ext xmlns:c16="http://schemas.microsoft.com/office/drawing/2014/chart" uri="{C3380CC4-5D6E-409C-BE32-E72D297353CC}">
              <c16:uniqueId val="{00000003-FCE9-4844-9F1B-87A31A4D9713}"/>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859D-4BEE-943C-9AC2662BE483}"/>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859D-4BEE-943C-9AC2662BE483}"/>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859D-4BEE-943C-9AC2662BE483}"/>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859D-4BEE-943C-9AC2662BE483}"/>
              </c:ext>
            </c:extLst>
          </c:dPt>
          <c:dPt>
            <c:idx val="4"/>
            <c:invertIfNegative val="0"/>
            <c:bubble3D val="0"/>
            <c:extLst>
              <c:ext xmlns:c16="http://schemas.microsoft.com/office/drawing/2014/chart" uri="{C3380CC4-5D6E-409C-BE32-E72D297353CC}">
                <c16:uniqueId val="{00000008-859D-4BEE-943C-9AC2662BE483}"/>
              </c:ext>
            </c:extLst>
          </c:dPt>
          <c:dPt>
            <c:idx val="5"/>
            <c:invertIfNegative val="0"/>
            <c:bubble3D val="0"/>
            <c:extLst>
              <c:ext xmlns:c16="http://schemas.microsoft.com/office/drawing/2014/chart" uri="{C3380CC4-5D6E-409C-BE32-E72D297353CC}">
                <c16:uniqueId val="{00000009-859D-4BEE-943C-9AC2662BE483}"/>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9D-4BEE-943C-9AC2662BE483}"/>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9D-4BEE-943C-9AC2662BE483}"/>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59D-4BEE-943C-9AC2662BE483}"/>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59D-4BEE-943C-9AC2662BE48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513</c:v>
                </c:pt>
                <c:pt idx="1">
                  <c:v>509</c:v>
                </c:pt>
                <c:pt idx="2">
                  <c:v>492</c:v>
                </c:pt>
                <c:pt idx="3">
                  <c:v>509</c:v>
                </c:pt>
                <c:pt idx="4">
                  <c:v>514</c:v>
                </c:pt>
                <c:pt idx="5">
                  <c:v>550</c:v>
                </c:pt>
              </c:numCache>
            </c:numRef>
          </c:val>
          <c:extLst>
            <c:ext xmlns:c16="http://schemas.microsoft.com/office/drawing/2014/chart" uri="{C3380CC4-5D6E-409C-BE32-E72D297353CC}">
              <c16:uniqueId val="{0000000E-FCE9-4844-9F1B-87A31A4D9713}"/>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3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5F8A-4B3D-A7CB-2C31408DFECE}"/>
              </c:ext>
            </c:extLst>
          </c:dPt>
          <c:dPt>
            <c:idx val="1"/>
            <c:bubble3D val="0"/>
            <c:spPr>
              <a:solidFill>
                <a:schemeClr val="accent2"/>
              </a:solidFill>
              <a:ln>
                <a:noFill/>
              </a:ln>
              <a:effectLst/>
            </c:spPr>
            <c:extLst>
              <c:ext xmlns:c16="http://schemas.microsoft.com/office/drawing/2014/chart" uri="{C3380CC4-5D6E-409C-BE32-E72D297353CC}">
                <c16:uniqueId val="{00000003-5F8A-4B3D-A7CB-2C31408DFECE}"/>
              </c:ext>
            </c:extLst>
          </c:dPt>
          <c:dPt>
            <c:idx val="2"/>
            <c:bubble3D val="0"/>
            <c:spPr>
              <a:solidFill>
                <a:schemeClr val="accent3"/>
              </a:solidFill>
              <a:ln>
                <a:noFill/>
              </a:ln>
              <a:effectLst/>
            </c:spPr>
            <c:extLst>
              <c:ext xmlns:c16="http://schemas.microsoft.com/office/drawing/2014/chart" uri="{C3380CC4-5D6E-409C-BE32-E72D297353CC}">
                <c16:uniqueId val="{00000005-5F8A-4B3D-A7CB-2C31408DFECE}"/>
              </c:ext>
            </c:extLst>
          </c:dPt>
          <c:dPt>
            <c:idx val="3"/>
            <c:bubble3D val="0"/>
            <c:spPr>
              <a:solidFill>
                <a:schemeClr val="accent4"/>
              </a:solidFill>
              <a:ln>
                <a:noFill/>
              </a:ln>
              <a:effectLst/>
            </c:spPr>
            <c:extLst>
              <c:ext xmlns:c16="http://schemas.microsoft.com/office/drawing/2014/chart" uri="{C3380CC4-5D6E-409C-BE32-E72D297353CC}">
                <c16:uniqueId val="{00000007-5F8A-4B3D-A7CB-2C31408DFECE}"/>
              </c:ext>
            </c:extLst>
          </c:dPt>
          <c:dPt>
            <c:idx val="4"/>
            <c:bubble3D val="0"/>
            <c:spPr>
              <a:solidFill>
                <a:schemeClr val="accent5"/>
              </a:solidFill>
              <a:ln>
                <a:noFill/>
              </a:ln>
              <a:effectLst/>
            </c:spPr>
            <c:extLst>
              <c:ext xmlns:c16="http://schemas.microsoft.com/office/drawing/2014/chart" uri="{C3380CC4-5D6E-409C-BE32-E72D297353CC}">
                <c16:uniqueId val="{00000009-5F8A-4B3D-A7CB-2C31408DFECE}"/>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F8A-4B3D-A7CB-2C31408DFECE}"/>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115</c:v>
                </c:pt>
                <c:pt idx="1">
                  <c:v>1181</c:v>
                </c:pt>
                <c:pt idx="2">
                  <c:v>60</c:v>
                </c:pt>
                <c:pt idx="3">
                  <c:v>2438</c:v>
                </c:pt>
                <c:pt idx="4">
                  <c:v>550</c:v>
                </c:pt>
              </c:numCache>
            </c:numRef>
          </c:val>
          <c:extLst>
            <c:ext xmlns:c16="http://schemas.microsoft.com/office/drawing/2014/chart" uri="{C3380CC4-5D6E-409C-BE32-E72D297353CC}">
              <c16:uniqueId val="{0000000A-5F8A-4B3D-A7CB-2C31408DFECE}"/>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2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25 Metallvareindustri</c:v>
                </c:pt>
              </c:strCache>
            </c:strRef>
          </c:tx>
          <c:spPr>
            <a:ln w="28575" cap="rnd">
              <a:solidFill>
                <a:schemeClr val="accent1"/>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73</c:v>
                </c:pt>
                <c:pt idx="1">
                  <c:v>84</c:v>
                </c:pt>
                <c:pt idx="2">
                  <c:v>88</c:v>
                </c:pt>
                <c:pt idx="3">
                  <c:v>95</c:v>
                </c:pt>
                <c:pt idx="4">
                  <c:v>119</c:v>
                </c:pt>
                <c:pt idx="5">
                  <c:v>137</c:v>
                </c:pt>
              </c:numCache>
            </c:numRef>
          </c:val>
          <c:smooth val="0"/>
          <c:extLst>
            <c:ext xmlns:c16="http://schemas.microsoft.com/office/drawing/2014/chart" uri="{C3380CC4-5D6E-409C-BE32-E72D297353CC}">
              <c16:uniqueId val="{00000000-4357-4FBF-AC0B-B6D5B389A77E}"/>
            </c:ext>
          </c:extLst>
        </c:ser>
        <c:ser>
          <c:idx val="3"/>
          <c:order val="1"/>
          <c:tx>
            <c:strRef>
              <c:f>'pivot 2 siffer'!$C$4:$C$5</c:f>
              <c:strCache>
                <c:ptCount val="1"/>
                <c:pt idx="0">
                  <c:v>28 Maskinindustri</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170</c:v>
                </c:pt>
                <c:pt idx="1">
                  <c:v>175</c:v>
                </c:pt>
                <c:pt idx="2">
                  <c:v>197</c:v>
                </c:pt>
                <c:pt idx="3">
                  <c:v>209</c:v>
                </c:pt>
                <c:pt idx="4">
                  <c:v>223</c:v>
                </c:pt>
                <c:pt idx="5">
                  <c:v>224</c:v>
                </c:pt>
              </c:numCache>
            </c:numRef>
          </c:val>
          <c:smooth val="0"/>
          <c:extLst>
            <c:ext xmlns:c16="http://schemas.microsoft.com/office/drawing/2014/chart" uri="{C3380CC4-5D6E-409C-BE32-E72D297353CC}">
              <c16:uniqueId val="{00000001-4357-4FBF-AC0B-B6D5B389A77E}"/>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126</c:v>
                </c:pt>
                <c:pt idx="1">
                  <c:v>119</c:v>
                </c:pt>
                <c:pt idx="2">
                  <c:v>126</c:v>
                </c:pt>
                <c:pt idx="3">
                  <c:v>123</c:v>
                </c:pt>
                <c:pt idx="4">
                  <c:v>119</c:v>
                </c:pt>
                <c:pt idx="5">
                  <c:v>102</c:v>
                </c:pt>
              </c:numCache>
            </c:numRef>
          </c:val>
          <c:smooth val="0"/>
          <c:extLst>
            <c:ext xmlns:c16="http://schemas.microsoft.com/office/drawing/2014/chart" uri="{C3380CC4-5D6E-409C-BE32-E72D297353CC}">
              <c16:uniqueId val="{00000002-4357-4FBF-AC0B-B6D5B389A77E}"/>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181</c:v>
                </c:pt>
                <c:pt idx="1">
                  <c:v>183</c:v>
                </c:pt>
                <c:pt idx="2">
                  <c:v>196</c:v>
                </c:pt>
                <c:pt idx="3">
                  <c:v>243</c:v>
                </c:pt>
                <c:pt idx="4">
                  <c:v>250</c:v>
                </c:pt>
                <c:pt idx="5">
                  <c:v>359</c:v>
                </c:pt>
              </c:numCache>
            </c:numRef>
          </c:val>
          <c:smooth val="0"/>
          <c:extLst>
            <c:ext xmlns:c16="http://schemas.microsoft.com/office/drawing/2014/chart" uri="{C3380CC4-5D6E-409C-BE32-E72D297353CC}">
              <c16:uniqueId val="{00000003-4357-4FBF-AC0B-B6D5B389A77E}"/>
            </c:ext>
          </c:extLst>
        </c:ser>
        <c:dLbls>
          <c:showLegendKey val="0"/>
          <c:showVal val="0"/>
          <c:showCatName val="0"/>
          <c:showSerName val="0"/>
          <c:showPercent val="0"/>
          <c:showBubbleSize val="0"/>
        </c:dLbls>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4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Flekkefjord</c:v>
                </c:pt>
              </c:strCache>
            </c:strRef>
          </c:cat>
          <c:val>
            <c:numRef>
              <c:f>Pivot_tom_2025!$B$6:$B$8</c:f>
              <c:numCache>
                <c:formatCode>General</c:formatCode>
                <c:ptCount val="2"/>
                <c:pt idx="0">
                  <c:v>42.6</c:v>
                </c:pt>
                <c:pt idx="1">
                  <c:v>43</c:v>
                </c:pt>
              </c:numCache>
            </c:numRef>
          </c:val>
          <c:extLst>
            <c:ext xmlns:c16="http://schemas.microsoft.com/office/drawing/2014/chart" uri="{C3380CC4-5D6E-409C-BE32-E72D297353CC}">
              <c16:uniqueId val="{00000000-3520-4A99-9403-BE0D8FF58198}"/>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Flekkefjord</c:v>
                </c:pt>
              </c:strCache>
            </c:strRef>
          </c:cat>
          <c:val>
            <c:numRef>
              <c:f>Pivot_tom_2025!$C$6:$C$8</c:f>
              <c:numCache>
                <c:formatCode>General</c:formatCode>
                <c:ptCount val="2"/>
                <c:pt idx="0">
                  <c:v>42.8</c:v>
                </c:pt>
                <c:pt idx="1">
                  <c:v>44</c:v>
                </c:pt>
              </c:numCache>
            </c:numRef>
          </c:val>
          <c:extLst>
            <c:ext xmlns:c16="http://schemas.microsoft.com/office/drawing/2014/chart" uri="{C3380CC4-5D6E-409C-BE32-E72D297353CC}">
              <c16:uniqueId val="{00000001-3520-4A99-9403-BE0D8FF58198}"/>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Flekkefjord</c:v>
                </c:pt>
              </c:strCache>
            </c:strRef>
          </c:cat>
          <c:val>
            <c:numRef>
              <c:f>Pivot_tom_2025!$D$6:$D$8</c:f>
              <c:numCache>
                <c:formatCode>General</c:formatCode>
                <c:ptCount val="2"/>
                <c:pt idx="0">
                  <c:v>41.5</c:v>
                </c:pt>
                <c:pt idx="1">
                  <c:v>41.1</c:v>
                </c:pt>
              </c:numCache>
            </c:numRef>
          </c:val>
          <c:extLst>
            <c:ext xmlns:c16="http://schemas.microsoft.com/office/drawing/2014/chart" uri="{C3380CC4-5D6E-409C-BE32-E72D297353CC}">
              <c16:uniqueId val="{00000002-3520-4A99-9403-BE0D8FF58198}"/>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Flekkefjord</c:v>
                </c:pt>
              </c:strCache>
            </c:strRef>
          </c:cat>
          <c:val>
            <c:numRef>
              <c:f>Pivot_tom_2025!$E$6:$E$8</c:f>
              <c:numCache>
                <c:formatCode>General</c:formatCode>
                <c:ptCount val="2"/>
                <c:pt idx="0">
                  <c:v>41.6</c:v>
                </c:pt>
                <c:pt idx="1">
                  <c:v>43.1</c:v>
                </c:pt>
              </c:numCache>
            </c:numRef>
          </c:val>
          <c:extLst>
            <c:ext xmlns:c16="http://schemas.microsoft.com/office/drawing/2014/chart" uri="{C3380CC4-5D6E-409C-BE32-E72D297353CC}">
              <c16:uniqueId val="{00000003-3520-4A99-9403-BE0D8FF58198}"/>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Flekkefjord</c:v>
                </c:pt>
              </c:strCache>
            </c:strRef>
          </c:cat>
          <c:val>
            <c:numRef>
              <c:f>Pivot_tom_2025!$F$6:$F$8</c:f>
              <c:numCache>
                <c:formatCode>General</c:formatCode>
                <c:ptCount val="2"/>
                <c:pt idx="0">
                  <c:v>42</c:v>
                </c:pt>
                <c:pt idx="1">
                  <c:v>41.6</c:v>
                </c:pt>
              </c:numCache>
            </c:numRef>
          </c:val>
          <c:extLst>
            <c:ext xmlns:c16="http://schemas.microsoft.com/office/drawing/2014/chart" uri="{C3380CC4-5D6E-409C-BE32-E72D297353CC}">
              <c16:uniqueId val="{00000004-3520-4A99-9403-BE0D8FF58198}"/>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0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dirty="0">
                <a:solidFill>
                  <a:sysClr val="windowText" lastClr="000000"/>
                </a:solidFill>
                <a:latin typeface="Arial" panose="020B0604020202020204" pitchFamily="34" charset="0"/>
                <a:cs typeface="Arial" panose="020B0604020202020204" pitchFamily="34" charset="0"/>
              </a:rPr>
              <a:t>Fullføring </a:t>
            </a:r>
            <a:r>
              <a:rPr lang="nb-NO" b="0" dirty="0" err="1">
                <a:solidFill>
                  <a:sysClr val="windowText" lastClr="000000"/>
                </a:solidFill>
                <a:latin typeface="Arial" panose="020B0604020202020204" pitchFamily="34" charset="0"/>
                <a:cs typeface="Arial" panose="020B0604020202020204" pitchFamily="34" charset="0"/>
              </a:rPr>
              <a:t>vgo</a:t>
            </a:r>
            <a:r>
              <a:rPr lang="nb-NO" b="0" dirty="0">
                <a:solidFill>
                  <a:sysClr val="windowText" lastClr="000000"/>
                </a:solidFill>
                <a:latin typeface="Arial" panose="020B0604020202020204" pitchFamily="34" charset="0"/>
                <a:cs typeface="Arial" panose="020B0604020202020204" pitchFamily="34" charset="0"/>
              </a:rPr>
              <a:t>,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B724-40EE-AB08-957F43079281}"/>
            </c:ext>
          </c:extLst>
        </c:ser>
        <c:ser>
          <c:idx val="1"/>
          <c:order val="1"/>
          <c:tx>
            <c:strRef>
              <c:f>'Pivot - bruk denne'!$C$5:$C$6</c:f>
              <c:strCache>
                <c:ptCount val="1"/>
                <c:pt idx="0">
                  <c:v>Flekkefjord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81.099999999999994</c:v>
                </c:pt>
                <c:pt idx="1">
                  <c:v>78.400000000000006</c:v>
                </c:pt>
                <c:pt idx="2">
                  <c:v>87.2</c:v>
                </c:pt>
                <c:pt idx="3">
                  <c:v>86.6</c:v>
                </c:pt>
                <c:pt idx="4">
                  <c:v>85</c:v>
                </c:pt>
                <c:pt idx="5">
                  <c:v>97.1</c:v>
                </c:pt>
              </c:numCache>
            </c:numRef>
          </c:val>
          <c:extLst>
            <c:ext xmlns:c16="http://schemas.microsoft.com/office/drawing/2014/chart" uri="{C3380CC4-5D6E-409C-BE32-E72D297353CC}">
              <c16:uniqueId val="{00000001-B724-40EE-AB08-957F43079281}"/>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378A-4B16-8D42-1E3B72FEB243}"/>
              </c:ext>
            </c:extLst>
          </c:dPt>
          <c:dPt>
            <c:idx val="2"/>
            <c:invertIfNegative val="0"/>
            <c:bubble3D val="0"/>
            <c:spPr>
              <a:solidFill>
                <a:srgbClr val="002060"/>
              </a:solidFill>
              <a:ln>
                <a:noFill/>
              </a:ln>
              <a:effectLst/>
            </c:spPr>
            <c:extLst>
              <c:ext xmlns:c16="http://schemas.microsoft.com/office/drawing/2014/chart" uri="{C3380CC4-5D6E-409C-BE32-E72D297353CC}">
                <c16:uniqueId val="{00000003-378A-4B16-8D42-1E3B72FEB243}"/>
              </c:ext>
            </c:extLst>
          </c:dPt>
          <c:dPt>
            <c:idx val="3"/>
            <c:invertIfNegative val="0"/>
            <c:bubble3D val="0"/>
            <c:spPr>
              <a:solidFill>
                <a:schemeClr val="tx2"/>
              </a:solidFill>
              <a:ln>
                <a:noFill/>
              </a:ln>
              <a:effectLst/>
            </c:spPr>
            <c:extLst>
              <c:ext xmlns:c16="http://schemas.microsoft.com/office/drawing/2014/chart" uri="{C3380CC4-5D6E-409C-BE32-E72D297353CC}">
                <c16:uniqueId val="{00000005-378A-4B16-8D42-1E3B72FEB243}"/>
              </c:ext>
            </c:extLst>
          </c:dPt>
          <c:dPt>
            <c:idx val="7"/>
            <c:invertIfNegative val="0"/>
            <c:bubble3D val="0"/>
            <c:spPr>
              <a:solidFill>
                <a:srgbClr val="FF0000"/>
              </a:solidFill>
              <a:ln>
                <a:noFill/>
              </a:ln>
              <a:effectLst/>
            </c:spPr>
            <c:extLst>
              <c:ext xmlns:c16="http://schemas.microsoft.com/office/drawing/2014/chart" uri="{C3380CC4-5D6E-409C-BE32-E72D297353CC}">
                <c16:uniqueId val="{00000007-378A-4B16-8D42-1E3B72FEB243}"/>
              </c:ext>
            </c:extLst>
          </c:dPt>
          <c:dPt>
            <c:idx val="8"/>
            <c:invertIfNegative val="0"/>
            <c:bubble3D val="0"/>
            <c:spPr>
              <a:solidFill>
                <a:srgbClr val="002060"/>
              </a:solidFill>
              <a:ln>
                <a:noFill/>
              </a:ln>
              <a:effectLst/>
            </c:spPr>
            <c:extLst>
              <c:ext xmlns:c16="http://schemas.microsoft.com/office/drawing/2014/chart" uri="{C3380CC4-5D6E-409C-BE32-E72D297353CC}">
                <c16:uniqueId val="{00000009-378A-4B16-8D42-1E3B72FEB243}"/>
              </c:ext>
            </c:extLst>
          </c:dPt>
          <c:dPt>
            <c:idx val="11"/>
            <c:invertIfNegative val="0"/>
            <c:bubble3D val="0"/>
            <c:spPr>
              <a:solidFill>
                <a:srgbClr val="002060"/>
              </a:solidFill>
              <a:ln>
                <a:noFill/>
              </a:ln>
              <a:effectLst/>
            </c:spPr>
            <c:extLst>
              <c:ext xmlns:c16="http://schemas.microsoft.com/office/drawing/2014/chart" uri="{C3380CC4-5D6E-409C-BE32-E72D297353CC}">
                <c16:uniqueId val="{0000000B-378A-4B16-8D42-1E3B72FEB243}"/>
              </c:ext>
            </c:extLst>
          </c:dPt>
          <c:dPt>
            <c:idx val="15"/>
            <c:invertIfNegative val="0"/>
            <c:bubble3D val="0"/>
            <c:spPr>
              <a:solidFill>
                <a:srgbClr val="002060"/>
              </a:solidFill>
              <a:ln>
                <a:noFill/>
              </a:ln>
              <a:effectLst/>
            </c:spPr>
            <c:extLst>
              <c:ext xmlns:c16="http://schemas.microsoft.com/office/drawing/2014/chart" uri="{C3380CC4-5D6E-409C-BE32-E72D297353CC}">
                <c16:uniqueId val="{0000000D-378A-4B16-8D42-1E3B72FEB243}"/>
              </c:ext>
            </c:extLst>
          </c:dPt>
          <c:dPt>
            <c:idx val="16"/>
            <c:invertIfNegative val="0"/>
            <c:bubble3D val="0"/>
            <c:spPr>
              <a:solidFill>
                <a:srgbClr val="002060"/>
              </a:solidFill>
              <a:ln>
                <a:noFill/>
              </a:ln>
              <a:effectLst/>
            </c:spPr>
            <c:extLst>
              <c:ext xmlns:c16="http://schemas.microsoft.com/office/drawing/2014/chart" uri="{C3380CC4-5D6E-409C-BE32-E72D297353CC}">
                <c16:uniqueId val="{0000000F-378A-4B16-8D42-1E3B72FEB243}"/>
              </c:ext>
            </c:extLst>
          </c:dPt>
          <c:dPt>
            <c:idx val="17"/>
            <c:invertIfNegative val="0"/>
            <c:bubble3D val="0"/>
            <c:spPr>
              <a:solidFill>
                <a:srgbClr val="002060"/>
              </a:solidFill>
              <a:ln>
                <a:noFill/>
              </a:ln>
              <a:effectLst/>
            </c:spPr>
            <c:extLst>
              <c:ext xmlns:c16="http://schemas.microsoft.com/office/drawing/2014/chart" uri="{C3380CC4-5D6E-409C-BE32-E72D297353CC}">
                <c16:uniqueId val="{00000011-378A-4B16-8D42-1E3B72FEB243}"/>
              </c:ext>
            </c:extLst>
          </c:dPt>
          <c:dPt>
            <c:idx val="19"/>
            <c:invertIfNegative val="0"/>
            <c:bubble3D val="0"/>
            <c:spPr>
              <a:solidFill>
                <a:schemeClr val="tx2"/>
              </a:solidFill>
              <a:ln>
                <a:noFill/>
              </a:ln>
              <a:effectLst/>
            </c:spPr>
            <c:extLst>
              <c:ext xmlns:c16="http://schemas.microsoft.com/office/drawing/2014/chart" uri="{C3380CC4-5D6E-409C-BE32-E72D297353CC}">
                <c16:uniqueId val="{00000013-378A-4B16-8D42-1E3B72FEB243}"/>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14-378A-4B16-8D42-1E3B72FEB243}"/>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15-378A-4B16-8D42-1E3B72FEB243}"/>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6546-4710-AB2F-BCAEEAE29175}"/>
              </c:ext>
            </c:extLst>
          </c:dPt>
          <c:dPt>
            <c:idx val="2"/>
            <c:invertIfNegative val="0"/>
            <c:bubble3D val="0"/>
            <c:spPr>
              <a:solidFill>
                <a:schemeClr val="tx2"/>
              </a:solidFill>
              <a:ln>
                <a:noFill/>
              </a:ln>
              <a:effectLst/>
            </c:spPr>
            <c:extLst>
              <c:ext xmlns:c16="http://schemas.microsoft.com/office/drawing/2014/chart" uri="{C3380CC4-5D6E-409C-BE32-E72D297353CC}">
                <c16:uniqueId val="{00000003-6546-4710-AB2F-BCAEEAE29175}"/>
              </c:ext>
            </c:extLst>
          </c:dPt>
          <c:dPt>
            <c:idx val="6"/>
            <c:invertIfNegative val="0"/>
            <c:bubble3D val="0"/>
            <c:spPr>
              <a:solidFill>
                <a:schemeClr val="tx2"/>
              </a:solidFill>
              <a:ln>
                <a:noFill/>
              </a:ln>
              <a:effectLst/>
            </c:spPr>
            <c:extLst>
              <c:ext xmlns:c16="http://schemas.microsoft.com/office/drawing/2014/chart" uri="{C3380CC4-5D6E-409C-BE32-E72D297353CC}">
                <c16:uniqueId val="{00000005-6546-4710-AB2F-BCAEEAE29175}"/>
              </c:ext>
            </c:extLst>
          </c:dPt>
          <c:dPt>
            <c:idx val="9"/>
            <c:invertIfNegative val="0"/>
            <c:bubble3D val="0"/>
            <c:spPr>
              <a:solidFill>
                <a:schemeClr val="tx2"/>
              </a:solidFill>
              <a:ln>
                <a:noFill/>
              </a:ln>
              <a:effectLst/>
            </c:spPr>
            <c:extLst>
              <c:ext xmlns:c16="http://schemas.microsoft.com/office/drawing/2014/chart" uri="{C3380CC4-5D6E-409C-BE32-E72D297353CC}">
                <c16:uniqueId val="{00000007-6546-4710-AB2F-BCAEEAE29175}"/>
              </c:ext>
            </c:extLst>
          </c:dPt>
          <c:dPt>
            <c:idx val="13"/>
            <c:invertIfNegative val="0"/>
            <c:bubble3D val="0"/>
            <c:spPr>
              <a:solidFill>
                <a:schemeClr val="tx2"/>
              </a:solidFill>
              <a:ln>
                <a:noFill/>
              </a:ln>
              <a:effectLst/>
            </c:spPr>
            <c:extLst>
              <c:ext xmlns:c16="http://schemas.microsoft.com/office/drawing/2014/chart" uri="{C3380CC4-5D6E-409C-BE32-E72D297353CC}">
                <c16:uniqueId val="{00000009-6546-4710-AB2F-BCAEEAE29175}"/>
              </c:ext>
            </c:extLst>
          </c:dPt>
          <c:dPt>
            <c:idx val="15"/>
            <c:invertIfNegative val="0"/>
            <c:bubble3D val="0"/>
            <c:spPr>
              <a:solidFill>
                <a:srgbClr val="FFC000"/>
              </a:solidFill>
              <a:ln>
                <a:noFill/>
              </a:ln>
              <a:effectLst/>
            </c:spPr>
            <c:extLst>
              <c:ext xmlns:c16="http://schemas.microsoft.com/office/drawing/2014/chart" uri="{C3380CC4-5D6E-409C-BE32-E72D297353CC}">
                <c16:uniqueId val="{0000000B-6546-4710-AB2F-BCAEEAE29175}"/>
              </c:ext>
            </c:extLst>
          </c:dPt>
          <c:dPt>
            <c:idx val="16"/>
            <c:invertIfNegative val="0"/>
            <c:bubble3D val="0"/>
            <c:spPr>
              <a:solidFill>
                <a:schemeClr val="tx2"/>
              </a:solidFill>
              <a:ln>
                <a:noFill/>
              </a:ln>
              <a:effectLst/>
            </c:spPr>
            <c:extLst>
              <c:ext xmlns:c16="http://schemas.microsoft.com/office/drawing/2014/chart" uri="{C3380CC4-5D6E-409C-BE32-E72D297353CC}">
                <c16:uniqueId val="{0000000D-6546-4710-AB2F-BCAEEAE29175}"/>
              </c:ext>
            </c:extLst>
          </c:dPt>
          <c:dPt>
            <c:idx val="18"/>
            <c:invertIfNegative val="0"/>
            <c:bubble3D val="0"/>
            <c:spPr>
              <a:solidFill>
                <a:schemeClr val="tx2"/>
              </a:solidFill>
              <a:ln>
                <a:noFill/>
              </a:ln>
              <a:effectLst/>
            </c:spPr>
            <c:extLst>
              <c:ext xmlns:c16="http://schemas.microsoft.com/office/drawing/2014/chart" uri="{C3380CC4-5D6E-409C-BE32-E72D297353CC}">
                <c16:uniqueId val="{0000000F-6546-4710-AB2F-BCAEEAE29175}"/>
              </c:ext>
            </c:extLst>
          </c:dPt>
          <c:dPt>
            <c:idx val="22"/>
            <c:invertIfNegative val="0"/>
            <c:bubble3D val="0"/>
            <c:spPr>
              <a:solidFill>
                <a:schemeClr val="tx2"/>
              </a:solidFill>
              <a:ln>
                <a:noFill/>
              </a:ln>
              <a:effectLst/>
            </c:spPr>
            <c:extLst>
              <c:ext xmlns:c16="http://schemas.microsoft.com/office/drawing/2014/chart" uri="{C3380CC4-5D6E-409C-BE32-E72D297353CC}">
                <c16:uniqueId val="{00000011-6546-4710-AB2F-BCAEEAE29175}"/>
              </c:ext>
            </c:extLst>
          </c:dPt>
          <c:dPt>
            <c:idx val="23"/>
            <c:invertIfNegative val="0"/>
            <c:bubble3D val="0"/>
            <c:spPr>
              <a:solidFill>
                <a:schemeClr val="accent1"/>
              </a:solidFill>
              <a:ln>
                <a:noFill/>
              </a:ln>
              <a:effectLst/>
            </c:spPr>
            <c:extLst>
              <c:ext xmlns:c16="http://schemas.microsoft.com/office/drawing/2014/chart" uri="{C3380CC4-5D6E-409C-BE32-E72D297353CC}">
                <c16:uniqueId val="{00000013-6546-4710-AB2F-BCAEEAE29175}"/>
              </c:ext>
            </c:extLst>
          </c:dPt>
          <c:dPt>
            <c:idx val="24"/>
            <c:invertIfNegative val="0"/>
            <c:bubble3D val="0"/>
            <c:spPr>
              <a:solidFill>
                <a:schemeClr val="tx2"/>
              </a:solidFill>
              <a:ln>
                <a:noFill/>
              </a:ln>
              <a:effectLst/>
            </c:spPr>
            <c:extLst>
              <c:ext xmlns:c16="http://schemas.microsoft.com/office/drawing/2014/chart" uri="{C3380CC4-5D6E-409C-BE32-E72D297353CC}">
                <c16:uniqueId val="{00000015-6546-4710-AB2F-BCAEEAE29175}"/>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16-6546-4710-AB2F-BCAEEAE29175}"/>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146</cx:pt>
          <cx:pt idx="1">3</cx:pt>
          <cx:pt idx="2">555</cx:pt>
          <cx:pt idx="3">40</cx:pt>
          <cx:pt idx="4">521</cx:pt>
          <cx:pt idx="5">440</cx:pt>
          <cx:pt idx="6">128</cx:pt>
          <cx:pt idx="7">112</cx:pt>
          <cx:pt idx="8">41</cx:pt>
          <cx:pt idx="9">84</cx:pt>
          <cx:pt idx="10">152</cx:pt>
          <cx:pt idx="11">105</cx:pt>
          <cx:pt idx="12">174</cx:pt>
          <cx:pt idx="13">359</cx:pt>
          <cx:pt idx="14">1361</cx:pt>
          <cx:pt idx="15">97</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a:solidFill>
                  <a:schemeClr val="tx1"/>
                </a:solidFill>
                <a:effectLst/>
                <a:latin typeface="+mn-lt"/>
                <a:ea typeface="+mn-ea"/>
                <a:cs typeface="+mn-cs"/>
              </a:rPr>
              <a:t>Gjennomsnittsalder Flekkefjord </a:t>
            </a:r>
            <a:r>
              <a:rPr lang="nb-NO" sz="1200" b="0" i="0" u="none" strike="noStrike" kern="1200" dirty="0">
                <a:solidFill>
                  <a:schemeClr val="tx1"/>
                </a:solidFill>
                <a:effectLst/>
                <a:latin typeface="+mn-lt"/>
                <a:ea typeface="+mn-ea"/>
                <a:cs typeface="+mn-cs"/>
              </a:rPr>
              <a:t>samlet for hele befolkningen</a:t>
            </a:r>
            <a:r>
              <a:rPr lang="nb-NO" sz="1200" b="0" i="0" u="none" strike="noStrike" kern="1200">
                <a:solidFill>
                  <a:schemeClr val="tx1"/>
                </a:solidFill>
                <a:effectLst/>
                <a:latin typeface="+mn-lt"/>
                <a:ea typeface="+mn-ea"/>
                <a:cs typeface="+mn-cs"/>
              </a:rPr>
              <a:t>: 42,4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a:solidFill>
                  <a:schemeClr val="bg2">
                    <a:lumMod val="10000"/>
                  </a:schemeClr>
                </a:solidFill>
              </a:rPr>
              <a:t>Det er kun Bykle</a:t>
            </a:r>
            <a:r>
              <a:rPr lang="nb-NO" sz="1200">
                <a:solidFill>
                  <a:schemeClr val="bg2">
                    <a:lumMod val="10000"/>
                  </a:schemeClr>
                </a:solidFill>
              </a:rPr>
              <a:t> av kommunene på Agder som har lavere deltidsandel blant kvinner enn landsgjennomsnittet.</a:t>
            </a:r>
          </a:p>
          <a:p>
            <a:endParaRPr lang="nb-NO"/>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a:solidFill>
                  <a:schemeClr val="tx1"/>
                </a:solidFill>
                <a:effectLst/>
                <a:latin typeface="+mn-lt"/>
                <a:ea typeface="+mn-ea"/>
                <a:cs typeface="+mn-cs"/>
              </a:rPr>
              <a:t>FHI</a:t>
            </a:r>
            <a:r>
              <a:rPr lang="nb-NO" sz="1200" b="0" i="0" kern="120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a:p>
          <a:p>
            <a:endParaRPr lang="nb-NO"/>
          </a:p>
          <a:p>
            <a:r>
              <a:rPr lang="nb-NO"/>
              <a:t>Kilde: Folkehelseinstituttet,</a:t>
            </a:r>
            <a:r>
              <a:rPr lang="nb-NO" baseline="0"/>
              <a:t> kommunehelsa.</a:t>
            </a:r>
            <a:endParaRPr lang="nb-NO"/>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236147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Figuren til venstre</a:t>
            </a:r>
            <a:r>
              <a:rPr lang="nb-NO" baseline="0"/>
              <a:t> viser faktisk befolkningsutvikling fram til </a:t>
            </a:r>
            <a:r>
              <a:rPr lang="nb-NO"/>
              <a:t>2024</a:t>
            </a:r>
            <a:r>
              <a:rPr lang="nb-NO" baseline="0"/>
              <a:t>, og deretter </a:t>
            </a:r>
            <a:r>
              <a:rPr lang="nb-NO" baseline="0" err="1"/>
              <a:t>SSB’s</a:t>
            </a:r>
            <a:r>
              <a:rPr lang="nb-NO" baseline="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a:p>
          <a:p>
            <a:r>
              <a:rPr lang="nb-NO" baseline="0"/>
              <a:t>Figuren til høyre er det lite usikkerhet knyttet til hva angår økningen i den aldrende befolkningen. Dette er jo mennesker vi allerede har hos oss i dag.</a:t>
            </a:r>
            <a:endParaRPr lang="nb-NO">
              <a:ea typeface="Calibri"/>
              <a:cs typeface="Calibri"/>
            </a:endParaRPr>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Kartet til høyre</a:t>
            </a:r>
            <a:r>
              <a:rPr lang="nb-NO" baseline="0"/>
              <a:t> er laget på grunnlag av </a:t>
            </a:r>
            <a:r>
              <a:rPr lang="nb-NO" baseline="0" err="1"/>
              <a:t>SSB’s</a:t>
            </a:r>
            <a:r>
              <a:rPr lang="nb-NO" baseline="0"/>
              <a:t> rutenettstatistikk. </a:t>
            </a:r>
          </a:p>
          <a:p>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b-NO"/>
              <a:t>Sentralisering</a:t>
            </a:r>
            <a:r>
              <a:rPr lang="nb-NO" baseline="0"/>
              <a:t> er en global megatrend.</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a:t>
            </a:r>
            <a:r>
              <a:rPr lang="nb-NO"/>
              <a:t>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Kilde for virksomhetsinfo:</a:t>
            </a:r>
            <a:r>
              <a:rPr lang="nb-NO" baseline="0" dirty="0"/>
              <a:t> Brønnøysundregisteret.</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a:p>
          <a:p>
            <a:pPr marL="171450" indent="-171450">
              <a:buFont typeface="Arial" panose="020B0604020202020204" pitchFamily="34" charset="0"/>
              <a:buChar char="•"/>
            </a:pPr>
            <a:r>
              <a:rPr lang="nb-NO"/>
              <a:t>Standpunktkarakterer og eksamensresultater inngår i elevenes sluttvurdering og skal gi informasjon om elevenes kompetanse ved avslutningen av grunnopplæringen.</a:t>
            </a:r>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5.xml"/><Relationship Id="rId5" Type="http://schemas.openxmlformats.org/officeDocument/2006/relationships/image" Target="../media/image22.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0.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7.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Flekkefjord</a:t>
            </a:r>
          </a:p>
        </p:txBody>
      </p:sp>
      <p:sp>
        <p:nvSpPr>
          <p:cNvPr id="3" name="Undertittel 2"/>
          <p:cNvSpPr>
            <a:spLocks noGrp="1"/>
          </p:cNvSpPr>
          <p:nvPr>
            <p:ph type="subTitle" idx="1"/>
          </p:nvPr>
        </p:nvSpPr>
        <p:spPr>
          <a:xfrm>
            <a:off x="1193800" y="3594627"/>
            <a:ext cx="6920600" cy="1541688"/>
          </a:xfrm>
        </p:spPr>
        <p:txBody>
          <a:bodyPr/>
          <a:lstStyle/>
          <a:p>
            <a:endParaRPr lang="nb-NO" dirty="0"/>
          </a:p>
          <a:p>
            <a:r>
              <a:rPr lang="nb-NO" dirty="0"/>
              <a:t>Utvalgt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2024</a:t>
            </a:r>
          </a:p>
        </p:txBody>
      </p:sp>
      <p:sp>
        <p:nvSpPr>
          <p:cNvPr id="10" name="TekstSylinder 9"/>
          <p:cNvSpPr txBox="1"/>
          <p:nvPr/>
        </p:nvSpPr>
        <p:spPr>
          <a:xfrm>
            <a:off x="205840" y="5114260"/>
            <a:ext cx="11809181" cy="830997"/>
          </a:xfrm>
          <a:prstGeom prst="rect">
            <a:avLst/>
          </a:prstGeom>
          <a:noFill/>
        </p:spPr>
        <p:txBody>
          <a:bodyPr wrap="square" rtlCol="0">
            <a:spAutoFit/>
          </a:bodyPr>
          <a:lstStyle/>
          <a:p>
            <a:r>
              <a:rPr lang="nb-NO" sz="1600" dirty="0"/>
              <a:t>Andersen </a:t>
            </a:r>
            <a:r>
              <a:rPr lang="nb-NO" sz="1600" dirty="0" err="1"/>
              <a:t>mek</a:t>
            </a:r>
            <a:r>
              <a:rPr lang="nb-NO" sz="1600" dirty="0"/>
              <a:t> verksted (maskinindustri), Parat Halvorsen AS (produksjon av dampkjelernæringsmidler) og </a:t>
            </a:r>
            <a:r>
              <a:rPr lang="nb-NO" sz="1600" dirty="0" err="1"/>
              <a:t>Egenes</a:t>
            </a:r>
            <a:r>
              <a:rPr lang="nb-NO" sz="1600" dirty="0"/>
              <a:t> </a:t>
            </a:r>
            <a:r>
              <a:rPr lang="nb-NO" sz="1600" dirty="0" err="1"/>
              <a:t>brannteknikk</a:t>
            </a:r>
            <a:r>
              <a:rPr lang="nb-NO" sz="1600" dirty="0"/>
              <a:t> AS (Produksjon av karosserier og tilhengere) er de største industribedriftene. </a:t>
            </a:r>
            <a:r>
              <a:rPr lang="nb-NO" sz="1600" dirty="0" err="1"/>
              <a:t>Aeron</a:t>
            </a:r>
            <a:r>
              <a:rPr lang="nb-NO" sz="1600" dirty="0"/>
              <a:t> AS </a:t>
            </a:r>
            <a:r>
              <a:rPr lang="nb-NO" sz="1600" dirty="0" err="1"/>
              <a:t>avd</a:t>
            </a:r>
            <a:r>
              <a:rPr lang="nb-NO" sz="1600" dirty="0"/>
              <a:t> Flekkefjord (VVS-arbeid) er største bygge- og anleggsvirksomhet. </a:t>
            </a:r>
          </a:p>
        </p:txBody>
      </p:sp>
      <p:sp>
        <p:nvSpPr>
          <p:cNvPr id="5" name="TekstSylinder 4">
            <a:extLst>
              <a:ext uri="{FF2B5EF4-FFF2-40B4-BE49-F238E27FC236}">
                <a16:creationId xmlns:a16="http://schemas.microsoft.com/office/drawing/2014/main" id="{9D656F81-52DD-2020-66A0-505318DBCB67}"/>
              </a:ext>
            </a:extLst>
          </p:cNvPr>
          <p:cNvSpPr txBox="1"/>
          <p:nvPr/>
        </p:nvSpPr>
        <p:spPr>
          <a:xfrm>
            <a:off x="9300308" y="6228541"/>
            <a:ext cx="2846216" cy="369332"/>
          </a:xfrm>
          <a:prstGeom prst="rect">
            <a:avLst/>
          </a:prstGeom>
          <a:noFill/>
        </p:spPr>
        <p:txBody>
          <a:bodyPr wrap="square" rtlCol="0">
            <a:spAutoFit/>
          </a:bodyPr>
          <a:lstStyle/>
          <a:p>
            <a:pPr algn="l"/>
            <a:r>
              <a:rPr lang="nb-NO">
                <a:hlinkClick r:id="rId3"/>
              </a:rPr>
              <a:t>Rapport næringsstruktur</a:t>
            </a:r>
            <a:endParaRPr lang="nb-NO"/>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2556596344"/>
                  </p:ext>
                </p:extLst>
              </p:nvPr>
            </p:nvGraphicFramePr>
            <p:xfrm>
              <a:off x="205840" y="1264359"/>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205840" y="1264359"/>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1081267998"/>
              </p:ext>
            </p:extLst>
          </p:nvPr>
        </p:nvGraphicFramePr>
        <p:xfrm>
          <a:off x="5449825" y="1378695"/>
          <a:ext cx="6696700"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239617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Grunnskolepoeng</a:t>
            </a:r>
          </a:p>
        </p:txBody>
      </p:sp>
      <p:sp>
        <p:nvSpPr>
          <p:cNvPr id="3" name="Plassholder for innhold 2"/>
          <p:cNvSpPr>
            <a:spLocks noGrp="1"/>
          </p:cNvSpPr>
          <p:nvPr>
            <p:ph idx="1"/>
          </p:nvPr>
        </p:nvSpPr>
        <p:spPr>
          <a:xfrm>
            <a:off x="516862" y="1300162"/>
            <a:ext cx="4316396" cy="3615967"/>
          </a:xfrm>
        </p:spPr>
        <p:txBody>
          <a:bodyPr/>
          <a:lstStyle/>
          <a:p>
            <a:r>
              <a:rPr lang="nb-NO" sz="2000"/>
              <a:t>Flekkefjord ligger over fylkessnittet for grunnskolepoeng i 2020-2022 og 2024.</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6" name="TekstSylinder 5">
            <a:extLst>
              <a:ext uri="{FF2B5EF4-FFF2-40B4-BE49-F238E27FC236}">
                <a16:creationId xmlns:a16="http://schemas.microsoft.com/office/drawing/2014/main" id="{119660C1-6720-75C5-313A-BBB93FB78FE2}"/>
              </a:ext>
            </a:extLst>
          </p:cNvPr>
          <p:cNvSpPr txBox="1"/>
          <p:nvPr/>
        </p:nvSpPr>
        <p:spPr>
          <a:xfrm>
            <a:off x="693477" y="5164298"/>
            <a:ext cx="3016078" cy="369332"/>
          </a:xfrm>
          <a:prstGeom prst="rect">
            <a:avLst/>
          </a:prstGeom>
          <a:noFill/>
        </p:spPr>
        <p:txBody>
          <a:bodyPr wrap="square" rtlCol="0">
            <a:spAutoFit/>
          </a:bodyPr>
          <a:lstStyle/>
          <a:p>
            <a:pPr algn="l"/>
            <a:r>
              <a:rPr lang="nb-NO">
                <a:hlinkClick r:id="rId3"/>
              </a:rPr>
              <a:t>Rapport grunnskolepoeng</a:t>
            </a:r>
            <a:endParaRPr lang="nb-NO"/>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30646927"/>
              </p:ext>
            </p:extLst>
          </p:nvPr>
        </p:nvGraphicFramePr>
        <p:xfrm>
          <a:off x="5392292" y="130444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308324"/>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97,1 %. </a:t>
            </a:r>
          </a:p>
          <a:p>
            <a:pPr marL="285750" indent="-285750">
              <a:buFont typeface="Arial" panose="020B0604020202020204" pitchFamily="34" charset="0"/>
              <a:buChar char="•"/>
            </a:pPr>
            <a:r>
              <a:rPr lang="nb-NO" dirty="0"/>
              <a:t>Dette er betydelig høyere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4" name="Tabell 3">
            <a:extLst>
              <a:ext uri="{FF2B5EF4-FFF2-40B4-BE49-F238E27FC236}">
                <a16:creationId xmlns:a16="http://schemas.microsoft.com/office/drawing/2014/main" id="{08A17351-A099-5DB4-EBE0-848D2D26F06F}"/>
              </a:ext>
            </a:extLst>
          </p:cNvPr>
          <p:cNvGraphicFramePr>
            <a:graphicFrameLocks noGrp="1"/>
          </p:cNvGraphicFramePr>
          <p:nvPr>
            <p:extLst>
              <p:ext uri="{D42A27DB-BD31-4B8C-83A1-F6EECF244321}">
                <p14:modId xmlns:p14="http://schemas.microsoft.com/office/powerpoint/2010/main" val="134003013"/>
              </p:ext>
            </p:extLst>
          </p:nvPr>
        </p:nvGraphicFramePr>
        <p:xfrm>
          <a:off x="695910" y="3549095"/>
          <a:ext cx="4038600" cy="1546860"/>
        </p:xfrm>
        <a:graphic>
          <a:graphicData uri="http://schemas.openxmlformats.org/drawingml/2006/table">
            <a:tbl>
              <a:tblPr firstRow="1"/>
              <a:tblGrid>
                <a:gridCol w="1054100">
                  <a:extLst>
                    <a:ext uri="{9D8B030D-6E8A-4147-A177-3AD203B41FA5}">
                      <a16:colId xmlns:a16="http://schemas.microsoft.com/office/drawing/2014/main" val="3937340272"/>
                    </a:ext>
                  </a:extLst>
                </a:gridCol>
                <a:gridCol w="1054100">
                  <a:extLst>
                    <a:ext uri="{9D8B030D-6E8A-4147-A177-3AD203B41FA5}">
                      <a16:colId xmlns:a16="http://schemas.microsoft.com/office/drawing/2014/main" val="1570212428"/>
                    </a:ext>
                  </a:extLst>
                </a:gridCol>
                <a:gridCol w="965200">
                  <a:extLst>
                    <a:ext uri="{9D8B030D-6E8A-4147-A177-3AD203B41FA5}">
                      <a16:colId xmlns:a16="http://schemas.microsoft.com/office/drawing/2014/main" val="2873170889"/>
                    </a:ext>
                  </a:extLst>
                </a:gridCol>
                <a:gridCol w="965200">
                  <a:extLst>
                    <a:ext uri="{9D8B030D-6E8A-4147-A177-3AD203B41FA5}">
                      <a16:colId xmlns:a16="http://schemas.microsoft.com/office/drawing/2014/main" val="2736408794"/>
                    </a:ext>
                  </a:extLst>
                </a:gridCol>
              </a:tblGrid>
              <a:tr h="220980">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872303216"/>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Flekkefjord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56,9 %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282413384"/>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52,4 %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773181"/>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32,1 %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1825000"/>
                  </a:ext>
                </a:extLst>
              </a:tr>
              <a:tr h="220980">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74926173"/>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97892708"/>
                  </a:ext>
                </a:extLst>
              </a:tr>
              <a:tr h="220980">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8112808"/>
                  </a:ext>
                </a:extLst>
              </a:tr>
            </a:tbl>
          </a:graphicData>
        </a:graphic>
      </p:graphicFrame>
      <p:sp>
        <p:nvSpPr>
          <p:cNvPr id="5" name="TekstSylinder 4">
            <a:extLst>
              <a:ext uri="{FF2B5EF4-FFF2-40B4-BE49-F238E27FC236}">
                <a16:creationId xmlns:a16="http://schemas.microsoft.com/office/drawing/2014/main" id="{C658FB2D-A70D-2E6D-AD3C-7302E630964D}"/>
              </a:ext>
            </a:extLst>
          </p:cNvPr>
          <p:cNvSpPr txBox="1"/>
          <p:nvPr/>
        </p:nvSpPr>
        <p:spPr>
          <a:xfrm>
            <a:off x="695910" y="5367807"/>
            <a:ext cx="2565550" cy="369332"/>
          </a:xfrm>
          <a:prstGeom prst="rect">
            <a:avLst/>
          </a:prstGeom>
          <a:noFill/>
        </p:spPr>
        <p:txBody>
          <a:bodyPr wrap="square" rtlCol="0">
            <a:spAutoFit/>
          </a:bodyPr>
          <a:lstStyle/>
          <a:p>
            <a:pPr algn="l"/>
            <a:r>
              <a:rPr lang="nb-NO">
                <a:hlinkClick r:id="rId3"/>
              </a:rPr>
              <a:t>Rapport gjennomføring</a:t>
            </a:r>
            <a:endParaRPr lang="nb-NO"/>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2898642286"/>
              </p:ext>
            </p:extLst>
          </p:nvPr>
        </p:nvGraphicFramePr>
        <p:xfrm>
          <a:off x="5229225" y="1247944"/>
          <a:ext cx="6886574" cy="38480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a:t>Lærekontrakter kommunal og privat sektor</a:t>
            </a:r>
          </a:p>
        </p:txBody>
      </p:sp>
      <p:sp>
        <p:nvSpPr>
          <p:cNvPr id="12" name="TekstSylinder 11"/>
          <p:cNvSpPr txBox="1"/>
          <p:nvPr/>
        </p:nvSpPr>
        <p:spPr>
          <a:xfrm>
            <a:off x="395424" y="1121307"/>
            <a:ext cx="4346591"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Det er syv kommuner i Agder som har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Flekkefjord har 19 lærekontrakter i kommunal sektor, og mangler 9 for å 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Flekkefjord har 10 lærekontrakter per 1000 innbyggere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1347858956"/>
              </p:ext>
            </p:extLst>
          </p:nvPr>
        </p:nvGraphicFramePr>
        <p:xfrm>
          <a:off x="5071384" y="943200"/>
          <a:ext cx="6924674" cy="258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4284364387"/>
              </p:ext>
            </p:extLst>
          </p:nvPr>
        </p:nvGraphicFramePr>
        <p:xfrm>
          <a:off x="5071384" y="3698772"/>
          <a:ext cx="6924674"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830" y="295469"/>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1259BCDE-C1A8-3652-C344-859271CDD0C8}"/>
              </a:ext>
            </a:extLst>
          </p:cNvPr>
          <p:cNvSpPr txBox="1"/>
          <p:nvPr/>
        </p:nvSpPr>
        <p:spPr>
          <a:xfrm>
            <a:off x="9330506" y="6239742"/>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 name="Bilde 2">
            <a:extLst>
              <a:ext uri="{FF2B5EF4-FFF2-40B4-BE49-F238E27FC236}">
                <a16:creationId xmlns:a16="http://schemas.microsoft.com/office/drawing/2014/main" id="{9EAF8C9E-747C-89B5-2B87-D52FB2C7B828}"/>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4" name="Diagram 3">
            <a:extLst>
              <a:ext uri="{FF2B5EF4-FFF2-40B4-BE49-F238E27FC236}">
                <a16:creationId xmlns:a16="http://schemas.microsoft.com/office/drawing/2014/main" id="{8645C04B-BA4A-4F96-1A87-FED4F12FA612}"/>
              </a:ext>
            </a:extLst>
          </p:cNvPr>
          <p:cNvGraphicFramePr>
            <a:graphicFrameLocks/>
          </p:cNvGraphicFramePr>
          <p:nvPr>
            <p:extLst>
              <p:ext uri="{D42A27DB-BD31-4B8C-83A1-F6EECF244321}">
                <p14:modId xmlns:p14="http://schemas.microsoft.com/office/powerpoint/2010/main" val="652553316"/>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1A9789A0-9989-BA37-4A2D-5957E1DBE6AC}"/>
              </a:ext>
            </a:extLst>
          </p:cNvPr>
          <p:cNvGraphicFramePr>
            <a:graphicFrameLocks noGrp="1"/>
          </p:cNvGraphicFramePr>
          <p:nvPr>
            <p:extLst>
              <p:ext uri="{D42A27DB-BD31-4B8C-83A1-F6EECF244321}">
                <p14:modId xmlns:p14="http://schemas.microsoft.com/office/powerpoint/2010/main" val="3760324529"/>
              </p:ext>
            </p:extLst>
          </p:nvPr>
        </p:nvGraphicFramePr>
        <p:xfrm>
          <a:off x="647830" y="4293949"/>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Flekkefjord</a:t>
                      </a:r>
                    </a:p>
                  </a:txBody>
                  <a:tcPr anchor="ctr"/>
                </a:tc>
                <a:tc>
                  <a:txBody>
                    <a:bodyPr/>
                    <a:lstStyle/>
                    <a:p>
                      <a:pPr algn="ctr"/>
                      <a:r>
                        <a:rPr lang="nb-NO" sz="1400" b="0" dirty="0"/>
                        <a:t>31,3</a:t>
                      </a:r>
                    </a:p>
                  </a:txBody>
                  <a:tcPr anchor="ctr"/>
                </a:tc>
                <a:tc>
                  <a:txBody>
                    <a:bodyPr/>
                    <a:lstStyle/>
                    <a:p>
                      <a:pPr algn="ctr"/>
                      <a:r>
                        <a:rPr lang="nb-NO" sz="1400" b="0" dirty="0"/>
                        <a:t>16,9</a:t>
                      </a:r>
                    </a:p>
                  </a:txBody>
                  <a:tcPr anchor="ctr"/>
                </a:tc>
                <a:tc>
                  <a:txBody>
                    <a:bodyPr/>
                    <a:lstStyle/>
                    <a:p>
                      <a:pPr algn="ctr"/>
                      <a:r>
                        <a:rPr lang="nb-NO" sz="1400" b="0" dirty="0"/>
                        <a:t>48,2</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a:t>Sysselsetting etter landbakgrunn</a:t>
            </a:r>
          </a:p>
        </p:txBody>
      </p:sp>
      <p:sp>
        <p:nvSpPr>
          <p:cNvPr id="3" name="TekstSylinder 2"/>
          <p:cNvSpPr txBox="1"/>
          <p:nvPr/>
        </p:nvSpPr>
        <p:spPr>
          <a:xfrm>
            <a:off x="422563" y="1175211"/>
            <a:ext cx="3805307" cy="3139321"/>
          </a:xfrm>
          <a:prstGeom prst="rect">
            <a:avLst/>
          </a:prstGeom>
          <a:noFill/>
        </p:spPr>
        <p:txBody>
          <a:bodyPr wrap="square" rtlCol="0">
            <a:spAutoFit/>
          </a:bodyPr>
          <a:lstStyle/>
          <a:p>
            <a:pPr marL="285750" indent="-285750">
              <a:buFont typeface="Arial" panose="020B0604020202020204" pitchFamily="34" charset="0"/>
              <a:buChar char="•"/>
            </a:pPr>
            <a:r>
              <a:rPr lang="nb-NO"/>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B581708A-CA63-3B9F-A11A-A69ABC0C2A63}"/>
              </a:ext>
            </a:extLst>
          </p:cNvPr>
          <p:cNvSpPr txBox="1"/>
          <p:nvPr/>
        </p:nvSpPr>
        <p:spPr>
          <a:xfrm>
            <a:off x="681345" y="4958820"/>
            <a:ext cx="2423432" cy="369332"/>
          </a:xfrm>
          <a:prstGeom prst="rect">
            <a:avLst/>
          </a:prstGeom>
          <a:noFill/>
        </p:spPr>
        <p:txBody>
          <a:bodyPr wrap="square" rtlCol="0">
            <a:spAutoFit/>
          </a:bodyPr>
          <a:lstStyle/>
          <a:p>
            <a:pPr algn="l"/>
            <a:r>
              <a:rPr lang="nb-NO">
                <a:hlinkClick r:id="rId3"/>
              </a:rPr>
              <a:t>Rapport sysselsetting</a:t>
            </a:r>
            <a:endParaRPr lang="nb-NO"/>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1402909173"/>
              </p:ext>
            </p:extLst>
          </p:nvPr>
        </p:nvGraphicFramePr>
        <p:xfrm>
          <a:off x="4333875"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Lav inntekt øker sannsynligheten for dårlig selvopplevd helse, sykdom og for tidlig død.</a:t>
            </a:r>
          </a:p>
        </p:txBody>
      </p:sp>
      <p:sp>
        <p:nvSpPr>
          <p:cNvPr id="4" name="TekstSylinder 3">
            <a:extLst>
              <a:ext uri="{FF2B5EF4-FFF2-40B4-BE49-F238E27FC236}">
                <a16:creationId xmlns:a16="http://schemas.microsoft.com/office/drawing/2014/main" id="{AE078CED-F5E9-7D89-CAC1-210A292ABEFC}"/>
              </a:ext>
            </a:extLst>
          </p:cNvPr>
          <p:cNvSpPr txBox="1"/>
          <p:nvPr/>
        </p:nvSpPr>
        <p:spPr>
          <a:xfrm>
            <a:off x="693477" y="4938155"/>
            <a:ext cx="2423432" cy="369332"/>
          </a:xfrm>
          <a:prstGeom prst="rect">
            <a:avLst/>
          </a:prstGeom>
          <a:noFill/>
        </p:spPr>
        <p:txBody>
          <a:bodyPr wrap="square" rtlCol="0">
            <a:spAutoFit/>
          </a:bodyPr>
          <a:lstStyle/>
          <a:p>
            <a:pPr algn="l"/>
            <a:r>
              <a:rPr lang="nb-NO">
                <a:hlinkClick r:id="rId3"/>
              </a:rPr>
              <a:t>Rapport lavinntekt</a:t>
            </a:r>
            <a:endParaRPr lang="nb-NO"/>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1710616274"/>
              </p:ext>
            </p:extLst>
          </p:nvPr>
        </p:nvGraphicFramePr>
        <p:xfrm>
          <a:off x="4069374"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a:t>Tannhelse</a:t>
            </a:r>
          </a:p>
        </p:txBody>
      </p:sp>
      <p:sp>
        <p:nvSpPr>
          <p:cNvPr id="3" name="TekstSylinder 2"/>
          <p:cNvSpPr txBox="1"/>
          <p:nvPr/>
        </p:nvSpPr>
        <p:spPr>
          <a:xfrm>
            <a:off x="422563" y="1175211"/>
            <a:ext cx="3838775" cy="3970318"/>
          </a:xfrm>
          <a:prstGeom prst="rect">
            <a:avLst/>
          </a:prstGeom>
          <a:noFill/>
        </p:spPr>
        <p:txBody>
          <a:bodyPr wrap="square" rtlCol="0">
            <a:spAutoFit/>
          </a:bodyPr>
          <a:lstStyle/>
          <a:p>
            <a:pPr marL="285750" indent="-285750">
              <a:buFont typeface="Arial" panose="020B0604020202020204" pitchFamily="34" charset="0"/>
              <a:buChar char="•"/>
            </a:pPr>
            <a:r>
              <a:rPr lang="nb-NO"/>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a:p>
          <a:p>
            <a:pPr marL="285750" indent="-285750">
              <a:buFont typeface="Arial" panose="020B0604020202020204" pitchFamily="34" charset="0"/>
              <a:buChar char="•"/>
            </a:pPr>
            <a:r>
              <a:rPr lang="nb-NO"/>
              <a:t>Registreringene gir et grovt mål på utviklingen i tannhelsen over flere år, og gir mulighet for å sammenligne tannhelsen mellom kommuner, fylker og gjennomsnitt for landet.</a:t>
            </a:r>
            <a:endParaRPr lang="nb-NO">
              <a:solidFill>
                <a:srgbClr val="FF0000"/>
              </a:solidFill>
            </a:endParaRPr>
          </a:p>
        </p:txBody>
      </p:sp>
      <p:sp>
        <p:nvSpPr>
          <p:cNvPr id="7" name="TekstSylinder 6">
            <a:extLst>
              <a:ext uri="{FF2B5EF4-FFF2-40B4-BE49-F238E27FC236}">
                <a16:creationId xmlns:a16="http://schemas.microsoft.com/office/drawing/2014/main" id="{1A564FF0-F000-0644-C9E7-71F241E7A07C}"/>
              </a:ext>
            </a:extLst>
          </p:cNvPr>
          <p:cNvSpPr txBox="1"/>
          <p:nvPr/>
        </p:nvSpPr>
        <p:spPr>
          <a:xfrm>
            <a:off x="731568" y="5383632"/>
            <a:ext cx="2423432" cy="369332"/>
          </a:xfrm>
          <a:prstGeom prst="rect">
            <a:avLst/>
          </a:prstGeom>
          <a:noFill/>
        </p:spPr>
        <p:txBody>
          <a:bodyPr wrap="square" rtlCol="0">
            <a:spAutoFit/>
          </a:bodyPr>
          <a:lstStyle/>
          <a:p>
            <a:pPr algn="l"/>
            <a:r>
              <a:rPr lang="nb-NO">
                <a:hlinkClick r:id="rId3"/>
              </a:rPr>
              <a:t>Rapport tannhelse </a:t>
            </a:r>
            <a:endParaRPr lang="nb-NO"/>
          </a:p>
        </p:txBody>
      </p:sp>
      <p:graphicFrame>
        <p:nvGraphicFramePr>
          <p:cNvPr id="4" name="Diagram 3"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464265543"/>
              </p:ext>
            </p:extLst>
          </p:nvPr>
        </p:nvGraphicFramePr>
        <p:xfrm>
          <a:off x="5103201" y="710439"/>
          <a:ext cx="6076949" cy="1725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633162359"/>
              </p:ext>
            </p:extLst>
          </p:nvPr>
        </p:nvGraphicFramePr>
        <p:xfrm>
          <a:off x="5103198" y="2571750"/>
          <a:ext cx="6076951" cy="1714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140013595"/>
              </p:ext>
            </p:extLst>
          </p:nvPr>
        </p:nvGraphicFramePr>
        <p:xfrm>
          <a:off x="5103198" y="4421629"/>
          <a:ext cx="6076951"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257548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451" y="247324"/>
            <a:ext cx="691435" cy="782757"/>
          </a:xfrm>
          <a:prstGeom prst="rect">
            <a:avLst/>
          </a:prstGeom>
        </p:spPr>
      </p:pic>
      <p:sp>
        <p:nvSpPr>
          <p:cNvPr id="2" name="Tittel 1"/>
          <p:cNvSpPr>
            <a:spLocks noGrp="1"/>
          </p:cNvSpPr>
          <p:nvPr>
            <p:ph type="title"/>
          </p:nvPr>
        </p:nvSpPr>
        <p:spPr>
          <a:xfrm>
            <a:off x="1564106" y="344475"/>
            <a:ext cx="8064645" cy="685606"/>
          </a:xfrm>
        </p:spPr>
        <p:txBody>
          <a:bodyPr/>
          <a:lstStyle/>
          <a:p>
            <a:r>
              <a:rPr lang="nb-NO" sz="3200"/>
              <a:t>Kjappe fakta om Flekkefjord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1848267674"/>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Areal</a:t>
                      </a:r>
                      <a:r>
                        <a:rPr lang="nb-NO" sz="1200" baseline="0"/>
                        <a:t> (km2)</a:t>
                      </a:r>
                      <a:endParaRPr lang="nb-NO" sz="120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544,0</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480,6</a:t>
                      </a:r>
                    </a:p>
                  </a:txBody>
                  <a:tcPr/>
                </a:tc>
                <a:extLst>
                  <a:ext uri="{0D108BD9-81ED-4DB2-BD59-A6C34878D82A}">
                    <a16:rowId xmlns:a16="http://schemas.microsoft.com/office/drawing/2014/main" val="291333389"/>
                  </a:ext>
                </a:extLst>
              </a:tr>
              <a:tr h="312707">
                <a:tc>
                  <a:txBody>
                    <a:bodyPr/>
                    <a:lstStyle/>
                    <a:p>
                      <a:r>
                        <a:rPr lang="nb-NO" sz="1200"/>
                        <a:t>Bebygd/samferdsel areal</a:t>
                      </a:r>
                    </a:p>
                  </a:txBody>
                  <a:tcPr/>
                </a:tc>
                <a:tc>
                  <a:txBody>
                    <a:bodyPr/>
                    <a:lstStyle/>
                    <a:p>
                      <a:pPr algn="ctr"/>
                      <a:r>
                        <a:rPr lang="nb-NO" sz="1200"/>
                        <a:t>11,9</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63,3</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17,6</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a:t>61,6</a:t>
                      </a:r>
                      <a:endParaRPr lang="nb-NO" sz="1200" dirty="0"/>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1202166403"/>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Barneskoler</a:t>
                      </a:r>
                    </a:p>
                  </a:txBody>
                  <a:tcPr/>
                </a:tc>
                <a:tc>
                  <a:txBody>
                    <a:bodyPr/>
                    <a:lstStyle/>
                    <a:p>
                      <a:pPr algn="ctr"/>
                      <a:r>
                        <a:rPr lang="nb-NO" sz="1200" dirty="0">
                          <a:solidFill>
                            <a:schemeClr val="tx1"/>
                          </a:solidFill>
                        </a:rPr>
                        <a:t>5 (755</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a:t>Ungdomsskoler</a:t>
                      </a:r>
                    </a:p>
                  </a:txBody>
                  <a:tcPr/>
                </a:tc>
                <a:tc>
                  <a:txBody>
                    <a:bodyPr/>
                    <a:lstStyle/>
                    <a:p>
                      <a:pPr algn="ctr"/>
                      <a:r>
                        <a:rPr lang="nb-NO" sz="1200">
                          <a:solidFill>
                            <a:schemeClr val="tx1"/>
                          </a:solidFill>
                        </a:rPr>
                        <a:t>1 (356 elever)</a:t>
                      </a:r>
                    </a:p>
                  </a:txBody>
                  <a:tcPr/>
                </a:tc>
                <a:extLst>
                  <a:ext uri="{0D108BD9-81ED-4DB2-BD59-A6C34878D82A}">
                    <a16:rowId xmlns:a16="http://schemas.microsoft.com/office/drawing/2014/main" val="291333389"/>
                  </a:ext>
                </a:extLst>
              </a:tr>
              <a:tr h="312707">
                <a:tc>
                  <a:txBody>
                    <a:bodyPr/>
                    <a:lstStyle/>
                    <a:p>
                      <a:r>
                        <a:rPr lang="nb-NO" sz="1200"/>
                        <a:t>Videregående skoler</a:t>
                      </a:r>
                    </a:p>
                  </a:txBody>
                  <a:tcPr/>
                </a:tc>
                <a:tc>
                  <a:txBody>
                    <a:bodyPr/>
                    <a:lstStyle/>
                    <a:p>
                      <a:pPr algn="ctr"/>
                      <a:r>
                        <a:rPr lang="nb-NO" sz="1200">
                          <a:solidFill>
                            <a:schemeClr val="tx1"/>
                          </a:solidFill>
                        </a:rPr>
                        <a:t>Flekkefjord </a:t>
                      </a:r>
                      <a:r>
                        <a:rPr lang="nb-NO" sz="1200" err="1">
                          <a:solidFill>
                            <a:schemeClr val="tx1"/>
                          </a:solidFill>
                        </a:rPr>
                        <a:t>vgs</a:t>
                      </a:r>
                      <a:endParaRPr lang="nb-NO" sz="120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Tannklinikk</a:t>
                      </a:r>
                    </a:p>
                  </a:txBody>
                  <a:tcPr/>
                </a:tc>
                <a:tc>
                  <a:txBody>
                    <a:bodyPr/>
                    <a:lstStyle/>
                    <a:p>
                      <a:pPr algn="ctr"/>
                      <a:r>
                        <a:rPr lang="nb-NO" sz="1200">
                          <a:solidFill>
                            <a:schemeClr val="tx1"/>
                          </a:solidFill>
                        </a:rPr>
                        <a:t>Flekkefjord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Fylkesvei (km)</a:t>
                      </a:r>
                    </a:p>
                  </a:txBody>
                  <a:tcPr/>
                </a:tc>
                <a:tc>
                  <a:txBody>
                    <a:bodyPr/>
                    <a:lstStyle/>
                    <a:p>
                      <a:pPr algn="ctr"/>
                      <a:r>
                        <a:rPr lang="nb-NO" sz="1200" dirty="0"/>
                        <a:t>186</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54073464"/>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9</a:t>
                      </a:r>
                      <a:r>
                        <a:rPr lang="nb-NO" sz="1200" baseline="0" dirty="0"/>
                        <a:t> 329</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49,5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73 %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41,7 - kvinner</a:t>
                      </a:r>
                      <a:r>
                        <a:rPr lang="nb-NO" sz="1200" dirty="0"/>
                        <a:t> 43,2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a:solidFill>
                            <a:schemeClr val="tx1"/>
                          </a:solidFill>
                        </a:rPr>
                        <a:t>menn 80,3 - kvinner 84,4</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a:solidFill>
                            <a:schemeClr val="tx1"/>
                          </a:solidFill>
                        </a:rPr>
                        <a:t>Personer per husholdning</a:t>
                      </a:r>
                      <a:endParaRPr lang="nb-NO">
                        <a:solidFill>
                          <a:schemeClr val="tx1"/>
                        </a:solidFill>
                      </a:endParaRPr>
                    </a:p>
                  </a:txBody>
                  <a:tcPr/>
                </a:tc>
                <a:tc>
                  <a:txBody>
                    <a:bodyPr/>
                    <a:lstStyle/>
                    <a:p>
                      <a:pPr lvl="0" algn="ctr">
                        <a:buNone/>
                      </a:pPr>
                      <a:r>
                        <a:rPr lang="nb-NO" sz="1200" b="0" u="none" strike="noStrike" noProof="0" dirty="0">
                          <a:solidFill>
                            <a:schemeClr val="tx1"/>
                          </a:solidFill>
                        </a:rPr>
                        <a:t>2,18 (Agder: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2665650759"/>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Administrasjonssenter</a:t>
                      </a:r>
                    </a:p>
                  </a:txBody>
                  <a:tcPr/>
                </a:tc>
                <a:tc>
                  <a:txBody>
                    <a:bodyPr/>
                    <a:lstStyle/>
                    <a:p>
                      <a:pPr algn="ctr"/>
                      <a:r>
                        <a:rPr lang="nb-NO" sz="1200">
                          <a:solidFill>
                            <a:schemeClr val="tx1"/>
                          </a:solidFill>
                        </a:rPr>
                        <a:t>Flekkefjord</a:t>
                      </a:r>
                    </a:p>
                  </a:txBody>
                  <a:tcPr/>
                </a:tc>
                <a:extLst>
                  <a:ext uri="{0D108BD9-81ED-4DB2-BD59-A6C34878D82A}">
                    <a16:rowId xmlns:a16="http://schemas.microsoft.com/office/drawing/2014/main" val="3696038960"/>
                  </a:ext>
                </a:extLst>
              </a:tr>
              <a:tr h="312707">
                <a:tc>
                  <a:txBody>
                    <a:bodyPr/>
                    <a:lstStyle/>
                    <a:p>
                      <a:r>
                        <a:rPr lang="nb-NO" sz="1200"/>
                        <a:t>Interkommunalt politisk</a:t>
                      </a:r>
                      <a:r>
                        <a:rPr lang="nb-NO" sz="1200" baseline="0"/>
                        <a:t> råd</a:t>
                      </a:r>
                      <a:endParaRPr lang="nb-NO" sz="1200"/>
                    </a:p>
                  </a:txBody>
                  <a:tcPr/>
                </a:tc>
                <a:tc>
                  <a:txBody>
                    <a:bodyPr/>
                    <a:lstStyle/>
                    <a:p>
                      <a:pPr algn="ctr"/>
                      <a:r>
                        <a:rPr lang="nb-NO" sz="1200"/>
                        <a:t>Lister</a:t>
                      </a:r>
                    </a:p>
                  </a:txBody>
                  <a:tcPr/>
                </a:tc>
                <a:extLst>
                  <a:ext uri="{0D108BD9-81ED-4DB2-BD59-A6C34878D82A}">
                    <a16:rowId xmlns:a16="http://schemas.microsoft.com/office/drawing/2014/main" val="291333389"/>
                  </a:ext>
                </a:extLst>
              </a:tr>
              <a:tr h="312707">
                <a:tc>
                  <a:txBody>
                    <a:bodyPr/>
                    <a:lstStyle/>
                    <a:p>
                      <a:r>
                        <a:rPr lang="nb-NO" sz="1200"/>
                        <a:t>Sentralitetsklasse</a:t>
                      </a:r>
                    </a:p>
                  </a:txBody>
                  <a:tcPr/>
                </a:tc>
                <a:tc>
                  <a:txBody>
                    <a:bodyPr/>
                    <a:lstStyle/>
                    <a:p>
                      <a:pPr algn="ctr"/>
                      <a:r>
                        <a:rPr lang="nb-NO" sz="120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56,2</a:t>
                      </a:r>
                    </a:p>
                  </a:txBody>
                  <a:tcPr/>
                </a:tc>
                <a:extLst>
                  <a:ext uri="{0D108BD9-81ED-4DB2-BD59-A6C34878D82A}">
                    <a16:rowId xmlns:a16="http://schemas.microsoft.com/office/drawing/2014/main" val="3931694125"/>
                  </a:ext>
                </a:extLst>
              </a:tr>
              <a:tr h="312707">
                <a:tc>
                  <a:txBody>
                    <a:bodyPr/>
                    <a:lstStyle/>
                    <a:p>
                      <a:r>
                        <a:rPr lang="nb-NO" sz="1200"/>
                        <a:t>BA-område</a:t>
                      </a:r>
                    </a:p>
                  </a:txBody>
                  <a:tcPr/>
                </a:tc>
                <a:tc>
                  <a:txBody>
                    <a:bodyPr/>
                    <a:lstStyle/>
                    <a:p>
                      <a:pPr algn="ctr"/>
                      <a:r>
                        <a:rPr lang="nb-NO" sz="1200" dirty="0"/>
                        <a:t>BA42 Flekkefjord</a:t>
                      </a:r>
                    </a:p>
                  </a:txBody>
                  <a:tcPr/>
                </a:tc>
                <a:extLst>
                  <a:ext uri="{0D108BD9-81ED-4DB2-BD59-A6C34878D82A}">
                    <a16:rowId xmlns:a16="http://schemas.microsoft.com/office/drawing/2014/main" val="2448623123"/>
                  </a:ext>
                </a:extLst>
              </a:tr>
            </a:tbl>
          </a:graphicData>
        </a:graphic>
      </p:graphicFrame>
      <p:pic>
        <p:nvPicPr>
          <p:cNvPr id="7" name="Bilde 6"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2621" y="41886"/>
            <a:ext cx="2889380" cy="5773872"/>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a:t>Klimagassutslipp</a:t>
            </a:r>
            <a:endParaRPr lang="nb-NO" dirty="0"/>
          </a:p>
        </p:txBody>
      </p:sp>
      <p:sp>
        <p:nvSpPr>
          <p:cNvPr id="3" name="Plassholder for innhold 2"/>
          <p:cNvSpPr>
            <a:spLocks noGrp="1"/>
          </p:cNvSpPr>
          <p:nvPr>
            <p:ph idx="1"/>
          </p:nvPr>
        </p:nvSpPr>
        <p:spPr>
          <a:xfrm>
            <a:off x="472273" y="1348080"/>
            <a:ext cx="3446584" cy="3495226"/>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ligger langt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623F5FD2-FA8D-DBAD-3E71-C1ACC8ED2307}"/>
              </a:ext>
            </a:extLst>
          </p:cNvPr>
          <p:cNvSpPr txBox="1"/>
          <p:nvPr/>
        </p:nvSpPr>
        <p:spPr>
          <a:xfrm>
            <a:off x="641693" y="5140588"/>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7" name="Diagram 6"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290978973"/>
              </p:ext>
            </p:extLst>
          </p:nvPr>
        </p:nvGraphicFramePr>
        <p:xfrm>
          <a:off x="4432671" y="1348080"/>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a:solidFill>
                  <a:srgbClr val="000000"/>
                </a:solidFill>
                <a:effectLst/>
                <a:latin typeface="Arial" panose="020B0604020202020204" pitchFamily="34" charset="0"/>
              </a:rPr>
              <a:t>Per 2022 er 5</a:t>
            </a:r>
            <a:r>
              <a:rPr lang="nb-NO">
                <a:solidFill>
                  <a:srgbClr val="000000"/>
                </a:solidFill>
                <a:latin typeface="Arial" panose="020B0604020202020204" pitchFamily="34" charset="0"/>
              </a:rPr>
              <a:t>0 </a:t>
            </a:r>
            <a:r>
              <a:rPr lang="nb-NO" b="0" i="0">
                <a:solidFill>
                  <a:srgbClr val="000000"/>
                </a:solidFill>
                <a:effectLst/>
                <a:latin typeface="Arial" panose="020B0604020202020204" pitchFamily="34" charset="0"/>
              </a:rPr>
              <a:t>% av Flekkefjord kommune sitt areal dekket av skog, 26 % hav, 9 % ferskvann</a:t>
            </a:r>
            <a:r>
              <a:rPr lang="nb-NO">
                <a:solidFill>
                  <a:srgbClr val="000000"/>
                </a:solidFill>
                <a:latin typeface="Arial" panose="020B0604020202020204" pitchFamily="34" charset="0"/>
              </a:rPr>
              <a:t>,   3 % myr</a:t>
            </a:r>
            <a:r>
              <a:rPr lang="nb-NO" b="0" i="0">
                <a:solidFill>
                  <a:srgbClr val="000000"/>
                </a:solidFill>
                <a:effectLst/>
                <a:latin typeface="Arial" panose="020B0604020202020204" pitchFamily="34" charset="0"/>
              </a:rPr>
              <a:t>, mens fulldyrka jord utgjør 1,2 %. Bebygd areal og samferdsel utgjør til sammen 1,6 %. </a:t>
            </a:r>
            <a:endParaRPr lang="nb-NO"/>
          </a:p>
        </p:txBody>
      </p:sp>
      <p:pic>
        <p:nvPicPr>
          <p:cNvPr id="5" name="Bilde 4" descr="Stolpediagram som viser antall dekar per arealtype i kommunen.">
            <a:extLst>
              <a:ext uri="{FF2B5EF4-FFF2-40B4-BE49-F238E27FC236}">
                <a16:creationId xmlns:a16="http://schemas.microsoft.com/office/drawing/2014/main" id="{94CA5AA8-391E-5594-FC27-A8503A8CBBCD}"/>
              </a:ext>
            </a:extLst>
          </p:cNvPr>
          <p:cNvPicPr>
            <a:picLocks noChangeAspect="1"/>
          </p:cNvPicPr>
          <p:nvPr/>
        </p:nvPicPr>
        <p:blipFill>
          <a:blip r:embed="rId3"/>
          <a:stretch>
            <a:fillRect/>
          </a:stretch>
        </p:blipFill>
        <p:spPr>
          <a:xfrm>
            <a:off x="446522" y="2752165"/>
            <a:ext cx="5076825" cy="3057525"/>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a:t>Ca. 7 % av arealet i Flekkefjord er vernet etter naturmangfoldloven. </a:t>
            </a:r>
          </a:p>
          <a:p>
            <a:pPr marL="0" indent="0">
              <a:buNone/>
            </a:pPr>
            <a:r>
              <a:rPr lang="nb-NO" sz="180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335023442"/>
              </p:ext>
            </p:extLst>
          </p:nvPr>
        </p:nvGraphicFramePr>
        <p:xfrm>
          <a:off x="5978284" y="2752165"/>
          <a:ext cx="6040247" cy="3057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010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3" y="267705"/>
            <a:ext cx="4699774" cy="685606"/>
          </a:xfrm>
        </p:spPr>
        <p:txBody>
          <a:bodyPr/>
          <a:lstStyle/>
          <a:p>
            <a:r>
              <a:rPr lang="nb-NO"/>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a:t>Regionalt </a:t>
            </a:r>
            <a:r>
              <a:rPr lang="nn-NO" sz="2000">
                <a:hlinkClick r:id="rId3"/>
              </a:rPr>
              <a:t>arealregnskap</a:t>
            </a:r>
            <a:r>
              <a:rPr lang="nn-NO" sz="2000"/>
              <a:t> er utarbeida ved å </a:t>
            </a:r>
            <a:r>
              <a:rPr lang="nn-NO" sz="2000" err="1"/>
              <a:t>sammenstille</a:t>
            </a:r>
            <a:r>
              <a:rPr lang="nn-NO" sz="2000"/>
              <a:t> kommuneplanen sin arealdel, digitale </a:t>
            </a:r>
            <a:r>
              <a:rPr lang="nn-NO" sz="2000" err="1"/>
              <a:t>reguleringsplaner</a:t>
            </a:r>
            <a:r>
              <a:rPr lang="nn-NO" sz="2000"/>
              <a:t>, arealressursdata (AR5 og AR50) og SSB sitt datasett for arealbruk. </a:t>
            </a:r>
          </a:p>
          <a:p>
            <a:r>
              <a:rPr lang="nn-NO" sz="2000"/>
              <a:t>Samla er det satt av byggeområde i natur tilsvarande 0,5 dekar per </a:t>
            </a:r>
            <a:r>
              <a:rPr lang="nn-NO" sz="2000" err="1"/>
              <a:t>innbygger</a:t>
            </a:r>
            <a:r>
              <a:rPr lang="nn-NO" sz="2000"/>
              <a:t>.</a:t>
            </a:r>
          </a:p>
          <a:p>
            <a:r>
              <a:rPr lang="nn-NO" sz="2000" err="1"/>
              <a:t>Gjeldende</a:t>
            </a:r>
            <a:r>
              <a:rPr lang="nn-NO" sz="2000"/>
              <a:t> planer </a:t>
            </a:r>
            <a:r>
              <a:rPr lang="nn-NO" sz="2000" err="1"/>
              <a:t>åpner</a:t>
            </a:r>
            <a:r>
              <a:rPr lang="nn-NO" sz="2000"/>
              <a:t> for utbygging av </a:t>
            </a:r>
            <a:r>
              <a:rPr lang="nn-NO" sz="2000" err="1"/>
              <a:t>mer</a:t>
            </a:r>
            <a:r>
              <a:rPr lang="nn-NO" sz="2000"/>
              <a:t> enn 3 000 dekar skog og nesten 400 dekar dyrka mark.</a:t>
            </a:r>
          </a:p>
          <a:p>
            <a:endParaRPr lang="nb-NO"/>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6236BE43-1BE6-A3D6-387C-5631889937B8}"/>
              </a:ext>
            </a:extLst>
          </p:cNvPr>
          <p:cNvPicPr>
            <a:picLocks noChangeAspect="1"/>
          </p:cNvPicPr>
          <p:nvPr/>
        </p:nvPicPr>
        <p:blipFill>
          <a:blip r:embed="rId4"/>
          <a:stretch>
            <a:fillRect/>
          </a:stretch>
        </p:blipFill>
        <p:spPr>
          <a:xfrm>
            <a:off x="5496128" y="665212"/>
            <a:ext cx="6585548" cy="5211955"/>
          </a:xfrm>
          <a:prstGeom prst="rect">
            <a:avLst/>
          </a:prstGeom>
        </p:spPr>
      </p:pic>
      <p:sp>
        <p:nvSpPr>
          <p:cNvPr id="3" name="TekstSylinder 2">
            <a:extLst>
              <a:ext uri="{FF2B5EF4-FFF2-40B4-BE49-F238E27FC236}">
                <a16:creationId xmlns:a16="http://schemas.microsoft.com/office/drawing/2014/main" id="{DCD36BE4-2642-0790-85B5-10EDD5C92D5D}"/>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a:t>Fritidsbebyggelse og eiere</a:t>
            </a:r>
          </a:p>
        </p:txBody>
      </p:sp>
      <p:sp>
        <p:nvSpPr>
          <p:cNvPr id="10" name="Plassholder for innhold 2"/>
          <p:cNvSpPr txBox="1">
            <a:spLocks/>
          </p:cNvSpPr>
          <p:nvPr/>
        </p:nvSpPr>
        <p:spPr>
          <a:xfrm>
            <a:off x="656704" y="1221114"/>
            <a:ext cx="4498955" cy="331846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a:t>Det er ca. 1600 bruksenheter til fritid i Flekkefjord, og ca. 2550 eiere (alle eierandeler inkludert).</a:t>
            </a:r>
          </a:p>
          <a:p>
            <a:endParaRPr lang="nb-NO" sz="2000"/>
          </a:p>
          <a:p>
            <a:r>
              <a:rPr lang="nb-NO" sz="2000"/>
              <a:t>Flekkefjord er største «hytteeierkommune».</a:t>
            </a:r>
          </a:p>
          <a:p>
            <a:endParaRPr lang="nb-NO" sz="2000"/>
          </a:p>
          <a:p>
            <a:r>
              <a:rPr lang="nb-NO" sz="2000"/>
              <a:t>Figur gir en oversikt på antall hytteeiere fordelt på kommuner.</a:t>
            </a:r>
          </a:p>
        </p:txBody>
      </p:sp>
      <p:pic>
        <p:nvPicPr>
          <p:cNvPr id="7" name="Bilde 6" descr="Bilde gir en oversikt på antall hytteeiere fordelt på kommuner. ">
            <a:extLst>
              <a:ext uri="{FF2B5EF4-FFF2-40B4-BE49-F238E27FC236}">
                <a16:creationId xmlns:a16="http://schemas.microsoft.com/office/drawing/2014/main" id="{D4B57540-F80C-A695-5212-E43CBD00800E}"/>
              </a:ext>
            </a:extLst>
          </p:cNvPr>
          <p:cNvPicPr>
            <a:picLocks noChangeAspect="1"/>
          </p:cNvPicPr>
          <p:nvPr/>
        </p:nvPicPr>
        <p:blipFill>
          <a:blip r:embed="rId3"/>
          <a:stretch>
            <a:fillRect/>
          </a:stretch>
        </p:blipFill>
        <p:spPr>
          <a:xfrm>
            <a:off x="5382225" y="1047902"/>
            <a:ext cx="5534025" cy="4362450"/>
          </a:xfrm>
          <a:prstGeom prst="rect">
            <a:avLst/>
          </a:prstGeom>
        </p:spPr>
      </p:pic>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a:t>Kilde: Matrikkelen</a:t>
            </a:r>
          </a:p>
        </p:txBody>
      </p:sp>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Befolkning og demografi</a:t>
            </a:r>
          </a:p>
        </p:txBody>
      </p:sp>
      <p:sp>
        <p:nvSpPr>
          <p:cNvPr id="4" name="TekstSylinder 3"/>
          <p:cNvSpPr txBox="1"/>
          <p:nvPr/>
        </p:nvSpPr>
        <p:spPr>
          <a:xfrm>
            <a:off x="517355" y="5086133"/>
            <a:ext cx="4638305" cy="830997"/>
          </a:xfrm>
          <a:prstGeom prst="rect">
            <a:avLst/>
          </a:prstGeom>
          <a:noFill/>
        </p:spPr>
        <p:txBody>
          <a:bodyPr wrap="square" rtlCol="0">
            <a:spAutoFit/>
          </a:bodyPr>
          <a:lstStyle/>
          <a:p>
            <a:pPr algn="l"/>
            <a:r>
              <a:rPr lang="nb-NO" sz="1600"/>
              <a:t>SSB spår befolkningsnedgang i Flekkefjord som følge av negativt fødselsoverskudd og negativ netto innenlands flytting.</a:t>
            </a:r>
          </a:p>
        </p:txBody>
      </p:sp>
      <p:sp>
        <p:nvSpPr>
          <p:cNvPr id="8" name="TekstSylinder 7"/>
          <p:cNvSpPr txBox="1"/>
          <p:nvPr/>
        </p:nvSpPr>
        <p:spPr>
          <a:xfrm>
            <a:off x="5894023" y="4977917"/>
            <a:ext cx="6080725"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2,9 til 2,2 i 2040. Aldringen er sterkere i Flekkefjord enn snittet for Agder. </a:t>
            </a:r>
          </a:p>
        </p:txBody>
      </p:sp>
      <p:sp>
        <p:nvSpPr>
          <p:cNvPr id="3" name="TekstSylinder 2">
            <a:extLst>
              <a:ext uri="{FF2B5EF4-FFF2-40B4-BE49-F238E27FC236}">
                <a16:creationId xmlns:a16="http://schemas.microsoft.com/office/drawing/2014/main" id="{068D2664-0B7A-2A5F-F508-CEB0A08FAA22}"/>
              </a:ext>
            </a:extLst>
          </p:cNvPr>
          <p:cNvSpPr txBox="1"/>
          <p:nvPr/>
        </p:nvSpPr>
        <p:spPr>
          <a:xfrm>
            <a:off x="8972197" y="6274494"/>
            <a:ext cx="3170157" cy="369332"/>
          </a:xfrm>
          <a:prstGeom prst="rect">
            <a:avLst/>
          </a:prstGeom>
          <a:noFill/>
        </p:spPr>
        <p:txBody>
          <a:bodyPr wrap="square" rtlCol="0">
            <a:spAutoFit/>
          </a:bodyPr>
          <a:lstStyle/>
          <a:p>
            <a:pPr algn="l"/>
            <a:r>
              <a:rPr lang="nb-NO">
                <a:hlinkClick r:id="rId3"/>
              </a:rPr>
              <a:t>Rapport befolkningsutvikling</a:t>
            </a:r>
            <a:endParaRPr lang="nb-NO"/>
          </a:p>
        </p:txBody>
      </p:sp>
      <p:pic>
        <p:nvPicPr>
          <p:cNvPr id="6" name="Bilde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305BC23D-9D7C-A93A-D3C9-3E7CDE55AE74}"/>
              </a:ext>
            </a:extLst>
          </p:cNvPr>
          <p:cNvPicPr>
            <a:picLocks noChangeAspect="1"/>
          </p:cNvPicPr>
          <p:nvPr/>
        </p:nvPicPr>
        <p:blipFill>
          <a:blip r:embed="rId4"/>
          <a:stretch>
            <a:fillRect/>
          </a:stretch>
        </p:blipFill>
        <p:spPr>
          <a:xfrm>
            <a:off x="389109" y="1440334"/>
            <a:ext cx="4772025" cy="3369791"/>
          </a:xfrm>
          <a:prstGeom prst="rect">
            <a:avLst/>
          </a:prstGeom>
        </p:spPr>
      </p:pic>
      <p:pic>
        <p:nvPicPr>
          <p:cNvPr id="11" name="Bilde 10"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6959AA73-96B8-D87B-25CA-800BD17C5405}"/>
              </a:ext>
            </a:extLst>
          </p:cNvPr>
          <p:cNvPicPr>
            <a:picLocks noChangeAspect="1"/>
          </p:cNvPicPr>
          <p:nvPr/>
        </p:nvPicPr>
        <p:blipFill>
          <a:blip r:embed="rId5"/>
          <a:stretch>
            <a:fillRect/>
          </a:stretch>
        </p:blipFill>
        <p:spPr>
          <a:xfrm>
            <a:off x="5913084" y="1440334"/>
            <a:ext cx="6103473" cy="3265016"/>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a:t>Befolkningsutvikling og distrikt</a:t>
            </a:r>
          </a:p>
        </p:txBody>
      </p:sp>
      <p:sp>
        <p:nvSpPr>
          <p:cNvPr id="5" name="TekstSylinder 4"/>
          <p:cNvSpPr txBox="1"/>
          <p:nvPr/>
        </p:nvSpPr>
        <p:spPr>
          <a:xfrm>
            <a:off x="496763" y="1476245"/>
            <a:ext cx="5873892" cy="4524315"/>
          </a:xfrm>
          <a:prstGeom prst="rect">
            <a:avLst/>
          </a:prstGeom>
          <a:noFill/>
        </p:spPr>
        <p:txBody>
          <a:bodyPr wrap="square" rtlCol="0">
            <a:spAutoFit/>
          </a:bodyPr>
          <a:lstStyle/>
          <a:p>
            <a:pPr algn="l"/>
            <a:r>
              <a:rPr lang="nb-NO"/>
              <a:t>Fra 2018 til 2023 økte folketallet i Flekkefjord med 150 personer (1,7 %). Dette skyldes utelukkende høy </a:t>
            </a:r>
            <a:r>
              <a:rPr lang="nb-NO" err="1"/>
              <a:t>flyktningtilstrømming</a:t>
            </a:r>
            <a:r>
              <a:rPr lang="nb-NO"/>
              <a:t> i 2022. </a:t>
            </a:r>
          </a:p>
          <a:p>
            <a:pPr algn="l"/>
            <a:endParaRPr lang="nb-NO"/>
          </a:p>
          <a:p>
            <a:r>
              <a:rPr lang="nb-NO"/>
              <a:t>I perioden for øvrig har veksten vært negativ eller svak. Nedgangen har i all hovedsak vært i mindre sentrale områder i kommunen, mens de sentrumsnære grunnkretsene har hatt en nokså god vekst. </a:t>
            </a:r>
          </a:p>
          <a:p>
            <a:endParaRPr lang="nb-NO"/>
          </a:p>
          <a:p>
            <a:r>
              <a:rPr lang="nb-NO"/>
              <a:t>Innvandring til byene, aldring, og søken etter nærhet til service/tjenester​ og arbeidsmarked​ gjør at mange kommuner kan oppleve vekst i kommunesenter og tettsteder uavhengig av befolkningsutviklingen i kommunen samlet sett. </a:t>
            </a:r>
          </a:p>
          <a:p>
            <a:endParaRPr lang="nb-NO"/>
          </a:p>
          <a:p>
            <a:endParaRPr lang="nb-NO"/>
          </a:p>
        </p:txBody>
      </p:sp>
      <p:pic>
        <p:nvPicPr>
          <p:cNvPr id="3" name="Bilde 2" descr="Et bilde som inneholder tekst og kart. SSB's rutenettstatistikk som viser befolkningsutvikling i kommunen."/>
          <p:cNvPicPr>
            <a:picLocks noChangeAspect="1"/>
          </p:cNvPicPr>
          <p:nvPr/>
        </p:nvPicPr>
        <p:blipFill>
          <a:blip r:embed="rId3">
            <a:extLst>
              <a:ext uri="{28A0092B-C50C-407E-A947-70E740481C1C}">
                <a14:useLocalDpi xmlns:a14="http://schemas.microsoft.com/office/drawing/2010/main" val="0"/>
              </a:ext>
            </a:extLst>
          </a:blip>
          <a:srcRect/>
          <a:stretch/>
        </p:blipFill>
        <p:spPr>
          <a:xfrm>
            <a:off x="6370655" y="191858"/>
            <a:ext cx="5610225" cy="5610225"/>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a:t>Kart over befolkningsutvikling i kommuner og grunnkretser: </a:t>
            </a:r>
            <a:r>
              <a:rPr lang="nb-NO" sz="1100">
                <a:hlinkClick r:id="rId4"/>
              </a:rPr>
              <a:t>https://agderfk.maps.arcgis.com/apps/instant/media/index.html?appid=df4d1214bd3941d19d7a0b68de9145b1</a:t>
            </a:r>
            <a:r>
              <a:rPr lang="nb-NO" sz="110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7280" y="295468"/>
            <a:ext cx="4960703" cy="685606"/>
          </a:xfrm>
        </p:spPr>
        <p:txBody>
          <a:bodyPr/>
          <a:lstStyle/>
          <a:p>
            <a:r>
              <a:rPr lang="nb-NO"/>
              <a:t>Boligbygging 	</a:t>
            </a:r>
          </a:p>
        </p:txBody>
      </p:sp>
      <p:sp>
        <p:nvSpPr>
          <p:cNvPr id="7" name="Plassholder for innhold 2"/>
          <p:cNvSpPr txBox="1">
            <a:spLocks/>
          </p:cNvSpPr>
          <p:nvPr/>
        </p:nvSpPr>
        <p:spPr>
          <a:xfrm>
            <a:off x="469698" y="1229879"/>
            <a:ext cx="5362259" cy="101373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31 boliger i året, hvorav ca. 43 % var eneboliger.</a:t>
            </a:r>
          </a:p>
        </p:txBody>
      </p:sp>
      <p:sp>
        <p:nvSpPr>
          <p:cNvPr id="6" name="Tittel 1">
            <a:extLst>
              <a:ext uri="{FF2B5EF4-FFF2-40B4-BE49-F238E27FC236}">
                <a16:creationId xmlns:a16="http://schemas.microsoft.com/office/drawing/2014/main" id="{CE5207F9-4FA9-E328-167B-6EB1EF6311FA}"/>
              </a:ext>
            </a:extLst>
          </p:cNvPr>
          <p:cNvSpPr txBox="1">
            <a:spLocks/>
          </p:cNvSpPr>
          <p:nvPr/>
        </p:nvSpPr>
        <p:spPr>
          <a:xfrm>
            <a:off x="6524019" y="295864"/>
            <a:ext cx="4960703"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4 747 boliger i kommunen (bebodde og ubebodde).</a:t>
            </a:r>
          </a:p>
        </p:txBody>
      </p:sp>
      <p:sp>
        <p:nvSpPr>
          <p:cNvPr id="5" name="TekstSylinder 4">
            <a:extLst>
              <a:ext uri="{FF2B5EF4-FFF2-40B4-BE49-F238E27FC236}">
                <a16:creationId xmlns:a16="http://schemas.microsoft.com/office/drawing/2014/main" id="{72C38B41-131A-AFC1-9683-784948204578}"/>
              </a:ext>
            </a:extLst>
          </p:cNvPr>
          <p:cNvSpPr txBox="1"/>
          <p:nvPr/>
        </p:nvSpPr>
        <p:spPr>
          <a:xfrm>
            <a:off x="9572410" y="6270703"/>
            <a:ext cx="2423432" cy="369332"/>
          </a:xfrm>
          <a:prstGeom prst="rect">
            <a:avLst/>
          </a:prstGeom>
          <a:noFill/>
        </p:spPr>
        <p:txBody>
          <a:bodyPr wrap="square" rtlCol="0">
            <a:spAutoFit/>
          </a:bodyPr>
          <a:lstStyle/>
          <a:p>
            <a:pPr algn="l"/>
            <a:r>
              <a:rPr lang="nb-NO">
                <a:hlinkClick r:id="rId3"/>
              </a:rPr>
              <a:t>Rapport boligstatistikk</a:t>
            </a:r>
            <a:endParaRPr lang="nb-NO"/>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093588650"/>
              </p:ext>
            </p:extLst>
          </p:nvPr>
        </p:nvGraphicFramePr>
        <p:xfrm>
          <a:off x="707280" y="2492419"/>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2515325578"/>
              </p:ext>
            </p:extLst>
          </p:nvPr>
        </p:nvGraphicFramePr>
        <p:xfrm>
          <a:off x="6524019" y="2492419"/>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16936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65174"/>
            <a:ext cx="10153651" cy="685606"/>
          </a:xfrm>
        </p:spPr>
        <p:txBody>
          <a:bodyPr/>
          <a:lstStyle/>
          <a:p>
            <a:r>
              <a:rPr lang="nb-NO"/>
              <a:t>Sysselsetting</a:t>
            </a:r>
          </a:p>
        </p:txBody>
      </p:sp>
      <p:sp>
        <p:nvSpPr>
          <p:cNvPr id="5" name="Plassholder for innhold 3"/>
          <p:cNvSpPr>
            <a:spLocks noGrp="1"/>
          </p:cNvSpPr>
          <p:nvPr>
            <p:ph sz="half" idx="1"/>
          </p:nvPr>
        </p:nvSpPr>
        <p:spPr>
          <a:xfrm>
            <a:off x="573578" y="1079110"/>
            <a:ext cx="5277911" cy="2898530"/>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2000" i="1" dirty="0"/>
          </a:p>
          <a:p>
            <a:pPr marL="0" indent="0">
              <a:buNone/>
            </a:pPr>
            <a:r>
              <a:rPr lang="nb-NO" sz="2000" i="1" dirty="0"/>
              <a:t>Flekkefjord:</a:t>
            </a:r>
          </a:p>
          <a:p>
            <a:r>
              <a:rPr lang="nb-NO" sz="2000" dirty="0"/>
              <a:t>Høyere sysselsettingsandel enn gjennomsnittet for fylket. </a:t>
            </a:r>
          </a:p>
        </p:txBody>
      </p:sp>
      <p:sp>
        <p:nvSpPr>
          <p:cNvPr id="8" name="TekstSylinder 7">
            <a:extLst>
              <a:ext uri="{FF2B5EF4-FFF2-40B4-BE49-F238E27FC236}">
                <a16:creationId xmlns:a16="http://schemas.microsoft.com/office/drawing/2014/main" id="{2657CD77-47C6-5BFC-5EDA-CF9073283A46}"/>
              </a:ext>
            </a:extLst>
          </p:cNvPr>
          <p:cNvSpPr txBox="1"/>
          <p:nvPr/>
        </p:nvSpPr>
        <p:spPr>
          <a:xfrm>
            <a:off x="9102969" y="6223494"/>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4" name="Bilde 3">
            <a:extLst>
              <a:ext uri="{FF2B5EF4-FFF2-40B4-BE49-F238E27FC236}">
                <a16:creationId xmlns:a16="http://schemas.microsoft.com/office/drawing/2014/main" id="{4D3F6553-0EE5-16D0-2349-81F15A82E7CE}"/>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7" name="Tabell 6">
            <a:extLst>
              <a:ext uri="{FF2B5EF4-FFF2-40B4-BE49-F238E27FC236}">
                <a16:creationId xmlns:a16="http://schemas.microsoft.com/office/drawing/2014/main" id="{6460CA81-49E3-0255-0627-00E71EDEB229}"/>
              </a:ext>
            </a:extLst>
          </p:cNvPr>
          <p:cNvGraphicFramePr>
            <a:graphicFrameLocks noGrp="1"/>
          </p:cNvGraphicFramePr>
          <p:nvPr>
            <p:extLst>
              <p:ext uri="{D42A27DB-BD31-4B8C-83A1-F6EECF244321}">
                <p14:modId xmlns:p14="http://schemas.microsoft.com/office/powerpoint/2010/main" val="117471472"/>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Flekkefjord</a:t>
                      </a:r>
                    </a:p>
                  </a:txBody>
                  <a:tcPr anchor="ctr"/>
                </a:tc>
                <a:tc>
                  <a:txBody>
                    <a:bodyPr/>
                    <a:lstStyle/>
                    <a:p>
                      <a:pPr algn="ctr"/>
                      <a:r>
                        <a:rPr lang="nb-NO" sz="1400" b="0" dirty="0"/>
                        <a:t>75,2</a:t>
                      </a:r>
                    </a:p>
                  </a:txBody>
                  <a:tcPr anchor="ctr"/>
                </a:tc>
                <a:tc>
                  <a:txBody>
                    <a:bodyPr/>
                    <a:lstStyle/>
                    <a:p>
                      <a:pPr algn="ctr"/>
                      <a:r>
                        <a:rPr lang="nb-NO" sz="1400" b="0" dirty="0"/>
                        <a:t>77,6</a:t>
                      </a:r>
                    </a:p>
                  </a:txBody>
                  <a:tcPr anchor="ctr"/>
                </a:tc>
                <a:tc>
                  <a:txBody>
                    <a:bodyPr/>
                    <a:lstStyle/>
                    <a:p>
                      <a:pPr algn="ctr"/>
                      <a:r>
                        <a:rPr lang="nb-NO" sz="1400" b="0" dirty="0"/>
                        <a:t>72,7</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a:xfrm>
            <a:off x="450574" y="443797"/>
            <a:ext cx="5218706" cy="557044"/>
          </a:xfrm>
        </p:spPr>
        <p:txBody>
          <a:bodyPr/>
          <a:lstStyle/>
          <a:p>
            <a:pPr algn="ctr"/>
            <a:r>
              <a:rPr lang="nb-NO">
                <a:solidFill>
                  <a:schemeClr val="bg2">
                    <a:lumMod val="10000"/>
                  </a:schemeClr>
                </a:solidFill>
              </a:rPr>
              <a:t>Bo- og arbeidsmarkeder</a:t>
            </a:r>
          </a:p>
        </p:txBody>
      </p:sp>
      <p:sp>
        <p:nvSpPr>
          <p:cNvPr id="3" name="Plassholder for innhold 2"/>
          <p:cNvSpPr>
            <a:spLocks noGrp="1"/>
          </p:cNvSpPr>
          <p:nvPr>
            <p:ph idx="1"/>
          </p:nvPr>
        </p:nvSpPr>
        <p:spPr>
          <a:xfrm>
            <a:off x="527346" y="1058292"/>
            <a:ext cx="6566670" cy="1411280"/>
          </a:xfrm>
        </p:spPr>
        <p:txBody>
          <a:bodyPr>
            <a:noAutofit/>
          </a:bodyPr>
          <a:lstStyle/>
          <a:p>
            <a:r>
              <a:rPr lang="nb-NO" sz="2000" dirty="0"/>
              <a:t>72 % av de sysselsatte med bosted i Flekkefjord jobber i hjemkommunen, og 5 % jobber i Kvinesdal. </a:t>
            </a:r>
          </a:p>
          <a:p>
            <a:r>
              <a:rPr lang="nb-NO" sz="2000" dirty="0"/>
              <a:t>10 % av de sysselsatte i Flekkefjord har bosted i Kvinesdal.</a:t>
            </a:r>
            <a:endParaRPr lang="nb-NO" sz="2000" i="1" dirty="0"/>
          </a:p>
        </p:txBody>
      </p:sp>
      <p:sp>
        <p:nvSpPr>
          <p:cNvPr id="29" name="TekstSylinder 28"/>
          <p:cNvSpPr txBox="1"/>
          <p:nvPr/>
        </p:nvSpPr>
        <p:spPr>
          <a:xfrm>
            <a:off x="4725521" y="2596599"/>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131151" y="863044"/>
            <a:ext cx="4259072"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a:t>Kilde: TØI 1713/2019</a:t>
            </a:r>
          </a:p>
        </p:txBody>
      </p:sp>
      <p:sp>
        <p:nvSpPr>
          <p:cNvPr id="6" name="TekstSylinder 5">
            <a:extLst>
              <a:ext uri="{FF2B5EF4-FFF2-40B4-BE49-F238E27FC236}">
                <a16:creationId xmlns:a16="http://schemas.microsoft.com/office/drawing/2014/main" id="{2B848CFA-6AE5-2E6E-CF21-DC7FB621BE06}"/>
              </a:ext>
            </a:extLst>
          </p:cNvPr>
          <p:cNvSpPr txBox="1"/>
          <p:nvPr/>
        </p:nvSpPr>
        <p:spPr>
          <a:xfrm>
            <a:off x="8281141" y="6135280"/>
            <a:ext cx="2067793" cy="369332"/>
          </a:xfrm>
          <a:prstGeom prst="rect">
            <a:avLst/>
          </a:prstGeom>
          <a:noFill/>
        </p:spPr>
        <p:txBody>
          <a:bodyPr wrap="square" rtlCol="0">
            <a:spAutoFit/>
          </a:bodyPr>
          <a:lstStyle/>
          <a:p>
            <a:pPr algn="l"/>
            <a:r>
              <a:rPr lang="nb-NO">
                <a:hlinkClick r:id="rId4"/>
              </a:rPr>
              <a:t>Rapport pendling</a:t>
            </a:r>
            <a:endParaRPr lang="nb-NO"/>
          </a:p>
        </p:txBody>
      </p:sp>
      <p:graphicFrame>
        <p:nvGraphicFramePr>
          <p:cNvPr id="40" name="Tabell 39">
            <a:extLst>
              <a:ext uri="{FF2B5EF4-FFF2-40B4-BE49-F238E27FC236}">
                <a16:creationId xmlns:a16="http://schemas.microsoft.com/office/drawing/2014/main" id="{A43153FE-257C-811D-551B-5805F2B00F5F}"/>
              </a:ext>
            </a:extLst>
          </p:cNvPr>
          <p:cNvGraphicFramePr>
            <a:graphicFrameLocks noGrp="1"/>
          </p:cNvGraphicFramePr>
          <p:nvPr>
            <p:extLst>
              <p:ext uri="{D42A27DB-BD31-4B8C-83A1-F6EECF244321}">
                <p14:modId xmlns:p14="http://schemas.microsoft.com/office/powerpoint/2010/main" val="2639474584"/>
              </p:ext>
            </p:extLst>
          </p:nvPr>
        </p:nvGraphicFramePr>
        <p:xfrm>
          <a:off x="760982" y="2586714"/>
          <a:ext cx="3670301" cy="1565910"/>
        </p:xfrm>
        <a:graphic>
          <a:graphicData uri="http://schemas.openxmlformats.org/drawingml/2006/table">
            <a:tbl>
              <a:tblPr/>
              <a:tblGrid>
                <a:gridCol w="1433860">
                  <a:extLst>
                    <a:ext uri="{9D8B030D-6E8A-4147-A177-3AD203B41FA5}">
                      <a16:colId xmlns:a16="http://schemas.microsoft.com/office/drawing/2014/main" val="2404799249"/>
                    </a:ext>
                  </a:extLst>
                </a:gridCol>
                <a:gridCol w="1322831">
                  <a:extLst>
                    <a:ext uri="{9D8B030D-6E8A-4147-A177-3AD203B41FA5}">
                      <a16:colId xmlns:a16="http://schemas.microsoft.com/office/drawing/2014/main" val="155949878"/>
                    </a:ext>
                  </a:extLst>
                </a:gridCol>
                <a:gridCol w="913610">
                  <a:extLst>
                    <a:ext uri="{9D8B030D-6E8A-4147-A177-3AD203B41FA5}">
                      <a16:colId xmlns:a16="http://schemas.microsoft.com/office/drawing/2014/main" val="1654772800"/>
                    </a:ext>
                  </a:extLst>
                </a:gridCol>
              </a:tblGrid>
              <a:tr h="228600">
                <a:tc>
                  <a:txBody>
                    <a:bodyPr/>
                    <a:lstStyle/>
                    <a:p>
                      <a:pPr algn="l" fontAlgn="b">
                        <a:buNone/>
                      </a:pPr>
                      <a:r>
                        <a:rPr lang="nb-NO" sz="1400" b="0" i="0" u="none" strike="noStrike" dirty="0">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2032506421"/>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Flekkefjord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3 237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34244328"/>
                  </a:ext>
                </a:extLst>
              </a:tr>
              <a:tr h="219075">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Kvinesdal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234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810153026"/>
                  </a:ext>
                </a:extLst>
              </a:tr>
              <a:tr h="219075">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74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336928479"/>
                  </a:ext>
                </a:extLst>
              </a:tr>
              <a:tr h="219075">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72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494663766"/>
                  </a:ext>
                </a:extLst>
              </a:tr>
              <a:tr h="219075">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Sirdal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64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011156337"/>
                  </a:ext>
                </a:extLst>
              </a:tr>
              <a:tr h="219075">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Farsund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44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70743338"/>
                  </a:ext>
                </a:extLst>
              </a:tr>
            </a:tbl>
          </a:graphicData>
        </a:graphic>
      </p:graphicFrame>
      <p:graphicFrame>
        <p:nvGraphicFramePr>
          <p:cNvPr id="41" name="Tabell 40">
            <a:extLst>
              <a:ext uri="{FF2B5EF4-FFF2-40B4-BE49-F238E27FC236}">
                <a16:creationId xmlns:a16="http://schemas.microsoft.com/office/drawing/2014/main" id="{684B571C-3E00-D3C8-21D1-EF17BEA6B9C0}"/>
              </a:ext>
            </a:extLst>
          </p:cNvPr>
          <p:cNvGraphicFramePr>
            <a:graphicFrameLocks noGrp="1"/>
          </p:cNvGraphicFramePr>
          <p:nvPr>
            <p:extLst>
              <p:ext uri="{D42A27DB-BD31-4B8C-83A1-F6EECF244321}">
                <p14:modId xmlns:p14="http://schemas.microsoft.com/office/powerpoint/2010/main" val="2886842904"/>
              </p:ext>
            </p:extLst>
          </p:nvPr>
        </p:nvGraphicFramePr>
        <p:xfrm>
          <a:off x="751112" y="4365224"/>
          <a:ext cx="3670301" cy="1600200"/>
        </p:xfrm>
        <a:graphic>
          <a:graphicData uri="http://schemas.openxmlformats.org/drawingml/2006/table">
            <a:tbl>
              <a:tblPr/>
              <a:tblGrid>
                <a:gridCol w="1433860">
                  <a:extLst>
                    <a:ext uri="{9D8B030D-6E8A-4147-A177-3AD203B41FA5}">
                      <a16:colId xmlns:a16="http://schemas.microsoft.com/office/drawing/2014/main" val="2291895036"/>
                    </a:ext>
                  </a:extLst>
                </a:gridCol>
                <a:gridCol w="1322831">
                  <a:extLst>
                    <a:ext uri="{9D8B030D-6E8A-4147-A177-3AD203B41FA5}">
                      <a16:colId xmlns:a16="http://schemas.microsoft.com/office/drawing/2014/main" val="2144683239"/>
                    </a:ext>
                  </a:extLst>
                </a:gridCol>
                <a:gridCol w="913610">
                  <a:extLst>
                    <a:ext uri="{9D8B030D-6E8A-4147-A177-3AD203B41FA5}">
                      <a16:colId xmlns:a16="http://schemas.microsoft.com/office/drawing/2014/main" val="2210629203"/>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193253938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Flekkefjord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3 237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59466247"/>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Kvinesdal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438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232863020"/>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Farsund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141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60225498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135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446611314"/>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40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6996318"/>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Sirdal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Flekkefjord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19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505237281"/>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Sektorfordeling og ansattutvikling</a:t>
            </a:r>
          </a:p>
        </p:txBody>
      </p:sp>
      <p:sp>
        <p:nvSpPr>
          <p:cNvPr id="10" name="TekstSylinder 9"/>
          <p:cNvSpPr txBox="1"/>
          <p:nvPr/>
        </p:nvSpPr>
        <p:spPr>
          <a:xfrm>
            <a:off x="676027" y="4808916"/>
            <a:ext cx="5865341" cy="830997"/>
          </a:xfrm>
          <a:prstGeom prst="rect">
            <a:avLst/>
          </a:prstGeom>
          <a:noFill/>
        </p:spPr>
        <p:txBody>
          <a:bodyPr wrap="square" rtlCol="0">
            <a:spAutoFit/>
          </a:bodyPr>
          <a:lstStyle/>
          <a:p>
            <a:pPr algn="l"/>
            <a:r>
              <a:rPr lang="nb-NO" sz="1600" dirty="0"/>
              <a:t>Flekkefjord har en lavere andel ansatte i privat sektor enn snittet for Agder og Norge. Antall ansatte i privat sektor har økt med nærmere 200 personer siden 2019.</a:t>
            </a:r>
          </a:p>
        </p:txBody>
      </p:sp>
      <p:graphicFrame>
        <p:nvGraphicFramePr>
          <p:cNvPr id="8" name="Tabell 7">
            <a:extLst>
              <a:ext uri="{FF2B5EF4-FFF2-40B4-BE49-F238E27FC236}">
                <a16:creationId xmlns:a16="http://schemas.microsoft.com/office/drawing/2014/main" id="{1F04DA60-B7B3-B4E8-515E-A41EE2EA22A3}"/>
              </a:ext>
            </a:extLst>
          </p:cNvPr>
          <p:cNvGraphicFramePr>
            <a:graphicFrameLocks noGrp="1"/>
          </p:cNvGraphicFramePr>
          <p:nvPr>
            <p:extLst>
              <p:ext uri="{D42A27DB-BD31-4B8C-83A1-F6EECF244321}">
                <p14:modId xmlns:p14="http://schemas.microsoft.com/office/powerpoint/2010/main" val="663852826"/>
              </p:ext>
            </p:extLst>
          </p:nvPr>
        </p:nvGraphicFramePr>
        <p:xfrm>
          <a:off x="7404596" y="4671968"/>
          <a:ext cx="4661428" cy="1164405"/>
        </p:xfrm>
        <a:graphic>
          <a:graphicData uri="http://schemas.openxmlformats.org/drawingml/2006/table">
            <a:tbl>
              <a:tblPr firstRow="1"/>
              <a:tblGrid>
                <a:gridCol w="1703190">
                  <a:extLst>
                    <a:ext uri="{9D8B030D-6E8A-4147-A177-3AD203B41FA5}">
                      <a16:colId xmlns:a16="http://schemas.microsoft.com/office/drawing/2014/main" val="2999372120"/>
                    </a:ext>
                  </a:extLst>
                </a:gridCol>
                <a:gridCol w="475131">
                  <a:extLst>
                    <a:ext uri="{9D8B030D-6E8A-4147-A177-3AD203B41FA5}">
                      <a16:colId xmlns:a16="http://schemas.microsoft.com/office/drawing/2014/main" val="2329506778"/>
                    </a:ext>
                  </a:extLst>
                </a:gridCol>
                <a:gridCol w="726107">
                  <a:extLst>
                    <a:ext uri="{9D8B030D-6E8A-4147-A177-3AD203B41FA5}">
                      <a16:colId xmlns:a16="http://schemas.microsoft.com/office/drawing/2014/main" val="3073205391"/>
                    </a:ext>
                  </a:extLst>
                </a:gridCol>
                <a:gridCol w="753001">
                  <a:extLst>
                    <a:ext uri="{9D8B030D-6E8A-4147-A177-3AD203B41FA5}">
                      <a16:colId xmlns:a16="http://schemas.microsoft.com/office/drawing/2014/main" val="2459591227"/>
                    </a:ext>
                  </a:extLst>
                </a:gridCol>
                <a:gridCol w="1003999">
                  <a:extLst>
                    <a:ext uri="{9D8B030D-6E8A-4147-A177-3AD203B41FA5}">
                      <a16:colId xmlns:a16="http://schemas.microsoft.com/office/drawing/2014/main" val="1307978514"/>
                    </a:ext>
                  </a:extLst>
                </a:gridCol>
              </a:tblGrid>
              <a:tr h="142679">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Flekkefjord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732135326"/>
                  </a:ext>
                </a:extLst>
              </a:tr>
              <a:tr h="142679">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7233002"/>
                  </a:ext>
                </a:extLst>
              </a:tr>
              <a:tr h="159918">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347627"/>
                  </a:ext>
                </a:extLst>
              </a:tr>
              <a:tr h="192855">
                <a:tc>
                  <a:txBody>
                    <a:bodyPr/>
                    <a:lstStyle/>
                    <a:p>
                      <a:pPr algn="l" fontAlgn="b"/>
                      <a:r>
                        <a:rPr lang="nb-NO" sz="1000" b="0" i="0" u="none" strike="noStrike">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0226139"/>
                  </a:ext>
                </a:extLst>
              </a:tr>
              <a:tr h="142679">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0272261"/>
                  </a:ext>
                </a:extLst>
              </a:tr>
              <a:tr h="159918">
                <a:tc>
                  <a:txBody>
                    <a:bodyPr/>
                    <a:lstStyle/>
                    <a:p>
                      <a:pPr algn="l" fontAlgn="b"/>
                      <a:r>
                        <a:rPr lang="nb-NO" sz="1000" b="0" i="0" u="none" strike="noStrike" dirty="0">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1 181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49521"/>
                  </a:ext>
                </a:extLst>
              </a:tr>
              <a:tr h="142679">
                <a:tc>
                  <a:txBody>
                    <a:bodyPr/>
                    <a:lstStyle/>
                    <a:p>
                      <a:pPr algn="l" fontAlgn="b"/>
                      <a:r>
                        <a:rPr lang="nb-NO" sz="1000" b="0" i="0" u="none" strike="noStrike" dirty="0">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2 438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56,1 %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2049362"/>
                  </a:ext>
                </a:extLst>
              </a:tr>
            </a:tbl>
          </a:graphicData>
        </a:graphic>
      </p:graphicFrame>
      <p:graphicFrame>
        <p:nvGraphicFramePr>
          <p:cNvPr id="4" name="Diagram 3"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3642002717"/>
              </p:ext>
            </p:extLst>
          </p:nvPr>
        </p:nvGraphicFramePr>
        <p:xfrm>
          <a:off x="676027" y="1342420"/>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3994235569"/>
              </p:ext>
            </p:extLst>
          </p:nvPr>
        </p:nvGraphicFramePr>
        <p:xfrm>
          <a:off x="6836799" y="1342420"/>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111FB6-CDEF-4AF1-BEE6-B359A2ADBB38}">
  <ds:schemaRefs>
    <ds:schemaRef ds:uri="http://schemas.microsoft.com/sharepoint/v3/contenttype/forms"/>
  </ds:schemaRefs>
</ds:datastoreItem>
</file>

<file path=customXml/itemProps2.xml><?xml version="1.0" encoding="utf-8"?>
<ds:datastoreItem xmlns:ds="http://schemas.openxmlformats.org/officeDocument/2006/customXml" ds:itemID="{D2E84CB8-E3BC-4ED1-9892-48BFB2DA6766}">
  <ds:schemaRefs>
    <ds:schemaRef ds:uri="http://purl.org/dc/elements/1.1/"/>
    <ds:schemaRef ds:uri="294d40f2-363f-4de8-8168-aab5e855b592"/>
    <ds:schemaRef ds:uri="http://purl.org/dc/terms/"/>
    <ds:schemaRef ds:uri="http://schemas.microsoft.com/office/2006/documentManagement/types"/>
    <ds:schemaRef ds:uri="b9237df9-74d4-4981-b925-a3afcda37962"/>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7053B474-0DB4-48CF-9618-D388F075A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1367</TotalTime>
  <Words>2875</Words>
  <Application>Microsoft Office PowerPoint</Application>
  <PresentationFormat>Widescreen</PresentationFormat>
  <Paragraphs>395</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Flekkefjord</vt:lpstr>
      <vt:lpstr>Kjappe fakta om Flekkefjord kommune</vt:lpstr>
      <vt:lpstr>Befolkning og demografi</vt:lpstr>
      <vt:lpstr>Befolkningsutvikling og distrikt</vt:lpstr>
      <vt:lpstr>Boligbygging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1</cp:revision>
  <dcterms:created xsi:type="dcterms:W3CDTF">2021-09-13T19:20:02Z</dcterms:created>
  <dcterms:modified xsi:type="dcterms:W3CDTF">2025-10-07T12:06:19Z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