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37"/>
  </p:notesMasterIdLst>
  <p:sldIdLst>
    <p:sldId id="302" r:id="rId5"/>
    <p:sldId id="271" r:id="rId6"/>
    <p:sldId id="282" r:id="rId7"/>
    <p:sldId id="286" r:id="rId8"/>
    <p:sldId id="266" r:id="rId9"/>
    <p:sldId id="290" r:id="rId10"/>
    <p:sldId id="287" r:id="rId11"/>
    <p:sldId id="272" r:id="rId12"/>
    <p:sldId id="277" r:id="rId13"/>
    <p:sldId id="275" r:id="rId14"/>
    <p:sldId id="288" r:id="rId15"/>
    <p:sldId id="273" r:id="rId16"/>
    <p:sldId id="291" r:id="rId17"/>
    <p:sldId id="292" r:id="rId18"/>
    <p:sldId id="289" r:id="rId19"/>
    <p:sldId id="293" r:id="rId20"/>
    <p:sldId id="294" r:id="rId21"/>
    <p:sldId id="283" r:id="rId22"/>
    <p:sldId id="278" r:id="rId23"/>
    <p:sldId id="279" r:id="rId24"/>
    <p:sldId id="308" r:id="rId25"/>
    <p:sldId id="276" r:id="rId26"/>
    <p:sldId id="281" r:id="rId27"/>
    <p:sldId id="274" r:id="rId28"/>
    <p:sldId id="295" r:id="rId29"/>
    <p:sldId id="284" r:id="rId30"/>
    <p:sldId id="285" r:id="rId31"/>
    <p:sldId id="296" r:id="rId32"/>
    <p:sldId id="300" r:id="rId33"/>
    <p:sldId id="301" r:id="rId34"/>
    <p:sldId id="299" r:id="rId35"/>
    <p:sldId id="306" r:id="rId3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7D14D-D3D9-4EF9-99E5-E209D3991167}" v="53" dt="2024-09-10T07:45:58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2D5AC-ACD1-4593-ACF2-D295322C901D}" type="datetimeFigureOut">
              <a:rPr lang="nb-NO" smtClean="0"/>
              <a:t>12.09.2024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D480-5D01-44C3-87F5-3576009B9D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11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Norge: 2020=4,0 – 2040=2,5 – 2050= 2,2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4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29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3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3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5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4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82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78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44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6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23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72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50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99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05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27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84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33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84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87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50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82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6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8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1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7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8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ANGF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453"/>
          <a:stretch/>
        </p:blipFill>
        <p:spPr>
          <a:xfrm>
            <a:off x="0" y="1412874"/>
            <a:ext cx="12192000" cy="544512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37000"/>
                </a:schemeClr>
              </a:gs>
            </a:gsLst>
            <a:lin ang="5400000" scaled="0"/>
          </a:gradFill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C488-802A-4D40-88AF-EEAEB3E47E52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50C2A493-DA8F-A448-8923-BD11148A9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A9D602EA-5541-C14F-A865-0DB11755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B8-B263-E448-AAFE-8E50A9D1AEC4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FB5A035-3596-2349-8AAE-14C9534BD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DEF4ECDC-CE1C-B940-AF40-931AA22F5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lys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E3F3-BFCE-4546-88BE-13B874C0026C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7EF0DE4-E027-7148-93C2-9C7F14C31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C47F1A07-A366-9A4C-8443-E8472A739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5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2977-7AE5-2543-B2D1-1C475ACF0311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19B0525-BE64-0F45-8A69-48B0CB40D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ED6679C-FB2E-1F48-AD42-3882C1CAD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 ar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8BD1-5323-D247-92E3-796D4815D037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FB1D3B-AAEC-FD44-B521-C162D2930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E3288375-4451-E342-827E-3221668E6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FF59-714F-F040-8F3B-B0A9A12BC4EC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17B9-5504-114C-858A-25172CEE0384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49" y="1412875"/>
            <a:ext cx="4846639" cy="479509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553-4FBC-1D4E-926A-2F125E0E1098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8F31A962-CF8C-A14F-A38E-166E9EB150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162" y="1412875"/>
            <a:ext cx="4846637" cy="4502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8599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på beige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E42A72B-0452-024A-98A7-6B8A8391611C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8D45-90A1-2340-A9C8-184304C6C76C}" type="datetime1">
              <a:rPr lang="nb-NO" smtClean="0"/>
              <a:t>12.09.2024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6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DC1-151D-BA44-A5D2-4C17379FBE95}" type="datetime1">
              <a:rPr lang="nb-NO" smtClean="0"/>
              <a:t>12.09.2024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" y="1412875"/>
            <a:ext cx="12191999" cy="544512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E83505AC-2FFD-AA4D-BCF7-6F3903101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EDCDDA7-C846-6B40-A401-3A908CC20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A094CD2-4DEF-2C40-81F7-50F084B517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C2699F-F053-B648-853B-39A704DC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95470"/>
            <a:ext cx="10155237" cy="68560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91D0C9-301F-EC4A-8533-5C61ACCF6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969" y="1422400"/>
            <a:ext cx="483682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00DAB7-B5FA-5F40-BCCE-77A171854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2045556"/>
            <a:ext cx="4836820" cy="38678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3B77BF-050B-4246-97E1-E91A76B6D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0154" y="1422400"/>
            <a:ext cx="486064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5271C5-6B40-FC44-A294-ADE60C828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2000" y="2045556"/>
            <a:ext cx="4860641" cy="38678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6615B01-1B0C-A54E-B31E-C540FE5F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8C3-DFC1-AA47-8AAF-68EA99F67A7A}" type="datetime1">
              <a:rPr lang="nb-NO" smtClean="0"/>
              <a:t>12.09.2024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D7D1708-0EA4-2840-8374-5986EBE3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3492B15-B52D-4641-8CD3-22AAF4E6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2351-3DBC-1E42-9EB7-3919101443EA}" type="datetime1">
              <a:rPr lang="nb-NO" smtClean="0"/>
              <a:t>12.09.2024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A93-17DF-754D-BA19-80BFC329E1EE}" type="datetime1">
              <a:rPr lang="nb-NO" smtClean="0"/>
              <a:t>12.09.2024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12192000" cy="48069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5440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F309-5801-2E48-9DBB-0DF32B72E669}" type="datetime1">
              <a:rPr lang="nb-NO" smtClean="0"/>
              <a:t>12.09.2024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6046788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46788" y="1106489"/>
            <a:ext cx="6145211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938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40AC-4FA0-734E-B722-435B02DE19E5}" type="datetime1">
              <a:rPr lang="nb-NO" smtClean="0"/>
              <a:t>12.09.2024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8"/>
            <a:ext cx="2986259" cy="494510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AEDB428C-3618-E343-B0EC-39DCFF276A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94207" y="1106489"/>
            <a:ext cx="305814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DA598E21-2324-D045-BC48-E189D45CEC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0302" y="1112792"/>
            <a:ext cx="3022283" cy="4945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3F78A8F7-779F-7D47-BDE1-55B6796D32C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0533" y="1106489"/>
            <a:ext cx="310146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9115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1DCF-1918-4C4C-9A69-41E3605AD29C}" type="datetime1">
              <a:rPr lang="nb-NO" smtClean="0"/>
              <a:t>12.09.2024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4FA60B4-7339-534E-B8F1-DD5BE816C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380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C585E74F-1E52-E843-8AB0-068406E3AD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7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EFC33128-C32F-CE4F-92AC-7C350A3F3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2894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813556B4-7B1D-CA47-8245-FD9304650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651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5" name="Plassholder for bilde 8">
            <a:extLst>
              <a:ext uri="{FF2B5EF4-FFF2-40B4-BE49-F238E27FC236}">
                <a16:creationId xmlns:a16="http://schemas.microsoft.com/office/drawing/2014/main" id="{54813E33-A7C3-A54B-B54A-8B63515FD5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4079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96B28FC9-4A4D-7C4A-88F5-47C91030E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innhold 2">
            <a:extLst>
              <a:ext uri="{FF2B5EF4-FFF2-40B4-BE49-F238E27FC236}">
                <a16:creationId xmlns:a16="http://schemas.microsoft.com/office/drawing/2014/main" id="{429752CA-7A42-0849-87C9-72D678B643C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264149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innhold 2">
            <a:extLst>
              <a:ext uri="{FF2B5EF4-FFF2-40B4-BE49-F238E27FC236}">
                <a16:creationId xmlns:a16="http://schemas.microsoft.com/office/drawing/2014/main" id="{8E0E3A1E-92CF-0F4B-8A00-2DCEF961A4A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334498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innhold 2">
            <a:extLst>
              <a:ext uri="{FF2B5EF4-FFF2-40B4-BE49-F238E27FC236}">
                <a16:creationId xmlns:a16="http://schemas.microsoft.com/office/drawing/2014/main" id="{4EF16705-5C4C-2148-96A2-D20FD60AA51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404846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innhold 2">
            <a:extLst>
              <a:ext uri="{FF2B5EF4-FFF2-40B4-BE49-F238E27FC236}">
                <a16:creationId xmlns:a16="http://schemas.microsoft.com/office/drawing/2014/main" id="{C9CAD682-E4AA-C54A-BE34-ADC18703E49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475194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49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88AF-94CD-3A41-B0C9-860355A484D9}" type="datetime1">
              <a:rPr lang="nb-NO" smtClean="0"/>
              <a:t>12.09.2024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07163" y="1106489"/>
            <a:ext cx="5684837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0CB7645A-D68F-7D4D-8F4C-9ED199B06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88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7781-5841-0545-94B4-A4AE503F6D37}" type="datetime1">
              <a:rPr lang="nb-NO" smtClean="0"/>
              <a:t>12.09.2024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578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8547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906EA8-A6E9-7B43-9BBC-5212D3FF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9ACF-6715-4441-9984-DAFED964973A}" type="datetime1">
              <a:rPr lang="nb-NO" smtClean="0"/>
              <a:t>12.09.2024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D01342-560C-074D-98F1-8ECE5326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DFCEEA-6F9B-CE45-80EC-32AFEF36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CC6DADBD-04F2-4E4C-BD49-3C818FEC0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12873"/>
            <a:ext cx="12191999" cy="544512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C895412-AA92-8E46-A05A-70AE1BBC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5C884B76-4A8B-ED4E-9A36-9BF3079E7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2DA26AB-4BA8-C441-8C3E-5DFBBA896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5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C395-3575-4948-81CC-66647015D2BE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tel 1">
            <a:extLst>
              <a:ext uri="{FF2B5EF4-FFF2-40B4-BE49-F238E27FC236}">
                <a16:creationId xmlns:a16="http://schemas.microsoft.com/office/drawing/2014/main" id="{D699F10D-90AA-044A-8891-688BB3481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1412875"/>
            <a:ext cx="10164763" cy="1419035"/>
          </a:xfrm>
        </p:spPr>
        <p:txBody>
          <a:bodyPr anchor="t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med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875"/>
            <a:ext cx="12192000" cy="54451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CAAE06E-C3D0-0C4F-AEA8-38687E910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8B6C8F4-23A8-D24D-8CC4-81825D600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999" cy="141287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904BEF1-1CD8-A743-811D-73148A23A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"/>
            <a:ext cx="12191999" cy="1412877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518BFF7-683C-DC46-B39A-D44E9E85E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604"/>
            <a:ext cx="12192000" cy="1433479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-1"/>
            <a:ext cx="12192000" cy="605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4A6E-506E-C449-897F-F382653A532B}" type="datetime1">
              <a:rPr lang="nb-NO" smtClean="0"/>
              <a:t>12.09.2024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63D257-CC7B-3F48-A358-8BE06DC3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6D1C8D4-22DD-274E-9D1B-3FEBDABC9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F0E95F-56BD-804D-85FC-1942D0D9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8" y="295469"/>
            <a:ext cx="10153651" cy="68560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noProof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1F666E-1E7F-4445-B72A-FA80E520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49" y="1412879"/>
            <a:ext cx="10164763" cy="44988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b-NO" noProof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FEE1F8-60B7-0545-862C-1B03D1E13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87069" y="6420061"/>
            <a:ext cx="2066730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1C24-D51B-E243-B43F-E5BB372B2132}" type="datetime1">
              <a:rPr lang="nb-NO" smtClean="0"/>
              <a:t>12.09.2024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785288-01D2-3849-BF28-CA48ADBB3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973" y="6420061"/>
            <a:ext cx="6526176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Sett inn  navnet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4673A0-B9CD-4A42-99EA-8144B5DB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420061"/>
            <a:ext cx="556182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BE5B-82D4-7B45-B621-F2930689C3E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D0E3B3F-98C2-D142-8A09-F609529E4E2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73" y="6218339"/>
            <a:ext cx="1491772" cy="46224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85F36DB-C605-7241-A5F1-E39B21B03E75}"/>
              </a:ext>
            </a:extLst>
          </p:cNvPr>
          <p:cNvCxnSpPr>
            <a:cxnSpLocks/>
          </p:cNvCxnSpPr>
          <p:nvPr userDrawn="1"/>
        </p:nvCxnSpPr>
        <p:spPr>
          <a:xfrm>
            <a:off x="0" y="6057900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>
          <p15:clr>
            <a:srgbClr val="F26B43"/>
          </p15:clr>
        </p15:guide>
        <p15:guide id="2" pos="3953">
          <p15:clr>
            <a:srgbClr val="F26B43"/>
          </p15:clr>
        </p15:guide>
        <p15:guide id="3" pos="752">
          <p15:clr>
            <a:srgbClr val="F26B43"/>
          </p15:clr>
        </p15:guide>
        <p15:guide id="4" pos="7159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3816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pos="3809">
          <p15:clr>
            <a:srgbClr val="F26B43"/>
          </p15:clr>
        </p15:guide>
        <p15:guide id="9" pos="4099">
          <p15:clr>
            <a:srgbClr val="F26B43"/>
          </p15:clr>
        </p15:guide>
        <p15:guide id="10" orient="horz" pos="181">
          <p15:clr>
            <a:srgbClr val="F26B43"/>
          </p15:clr>
        </p15:guide>
        <p15:guide id="11" orient="horz" pos="6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ED0768B2-3EC7-4C48-A26D-CC56A9F3E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Befolkningspyramider</a:t>
            </a:r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C110059B-9E94-F94D-A8CE-3C9D9F2FF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Alle kommuner i Agder</a:t>
            </a:r>
            <a:r>
              <a:rPr lang="nb-NO"/>
              <a:t>, fylke, sentralitetsklasser </a:t>
            </a:r>
            <a:r>
              <a:rPr lang="nb-NO" dirty="0"/>
              <a:t>og Norge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Kildetabeller:</a:t>
            </a:r>
          </a:p>
          <a:p>
            <a:r>
              <a:rPr lang="nb-NO" sz="1800" dirty="0"/>
              <a:t>SSB 12882 – framskrevet folkemengde 1. januar, hovedalternativet per 2024</a:t>
            </a:r>
          </a:p>
          <a:p>
            <a:r>
              <a:rPr lang="nb-NO" sz="1800" dirty="0"/>
              <a:t>SSB 07459 - Aldersfordeling / folketall per 1. januar</a:t>
            </a:r>
          </a:p>
        </p:txBody>
      </p:sp>
    </p:spTree>
    <p:extLst>
      <p:ext uri="{BB962C8B-B14F-4D97-AF65-F5344CB8AC3E}">
        <p14:creationId xmlns:p14="http://schemas.microsoft.com/office/powerpoint/2010/main" val="12462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2F1B5823-A12E-EF66-AFF9-AE3A0B8112B3}"/>
              </a:ext>
            </a:extLst>
          </p:cNvPr>
          <p:cNvGrpSpPr/>
          <p:nvPr/>
        </p:nvGrpSpPr>
        <p:grpSpPr>
          <a:xfrm>
            <a:off x="538712" y="67965"/>
            <a:ext cx="11103204" cy="5980668"/>
            <a:chOff x="538712" y="67965"/>
            <a:chExt cx="1110320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03204" cy="5980668"/>
              <a:chOff x="573578" y="190511"/>
              <a:chExt cx="10999441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pic>
            <p:nvPicPr>
              <p:cNvPr id="52" name="Bilde 51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122642" y="730807"/>
                <a:ext cx="1237299" cy="638319"/>
              </a:xfrm>
              <a:prstGeom prst="rect">
                <a:avLst/>
              </a:prstGeom>
            </p:spPr>
          </p:pic>
          <p:pic>
            <p:nvPicPr>
              <p:cNvPr id="53" name="Bilde 52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313533" y="1359482"/>
                <a:ext cx="1374840" cy="672888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Gjerstad i 2024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6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2,7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23687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1,7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350175" y="124296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622321" y="4463688"/>
              <a:ext cx="1220255" cy="1438057"/>
              <a:chOff x="9622321" y="4463688"/>
              <a:chExt cx="1220255" cy="143805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011964" y="5613745"/>
                <a:ext cx="360000" cy="288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584247" y="2491653"/>
              <a:ext cx="1220255" cy="1393262"/>
              <a:chOff x="9622321" y="4463688"/>
              <a:chExt cx="1220255" cy="1393262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DE48414F-DD5A-353C-1C6F-6A9BB686B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337" y="614378"/>
              <a:ext cx="7251280" cy="5237410"/>
            </a:xfrm>
            <a:prstGeom prst="rect">
              <a:avLst/>
            </a:prstGeom>
          </p:spPr>
        </p:pic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681D7D49-C419-628C-9051-FACA271FB4BD}"/>
                </a:ext>
              </a:extLst>
            </p:cNvPr>
            <p:cNvSpPr txBox="1"/>
            <p:nvPr/>
          </p:nvSpPr>
          <p:spPr>
            <a:xfrm>
              <a:off x="10022390" y="1742229"/>
              <a:ext cx="473121" cy="180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6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1C80B4E1-4F43-AAA7-98C7-1F5850E76696}"/>
              </a:ext>
            </a:extLst>
          </p:cNvPr>
          <p:cNvGrpSpPr/>
          <p:nvPr/>
        </p:nvGrpSpPr>
        <p:grpSpPr>
          <a:xfrm>
            <a:off x="538712" y="67965"/>
            <a:ext cx="11121674" cy="5980668"/>
            <a:chOff x="538712" y="67965"/>
            <a:chExt cx="1112167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21674" cy="5980668"/>
              <a:chOff x="573578" y="190511"/>
              <a:chExt cx="110177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på Vegårshei i 2024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5" cy="1301563"/>
                <a:chOff x="8943974" y="726935"/>
                <a:chExt cx="1376365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3,7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2,5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41985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grpSp>
          <p:nvGrpSpPr>
            <p:cNvPr id="29" name="Gruppe 28"/>
            <p:cNvGrpSpPr/>
            <p:nvPr/>
          </p:nvGrpSpPr>
          <p:grpSpPr>
            <a:xfrm>
              <a:off x="9464167" y="4489968"/>
              <a:ext cx="1361830" cy="1375031"/>
              <a:chOff x="9466678" y="4463688"/>
              <a:chExt cx="1361830" cy="1375031"/>
            </a:xfrm>
          </p:grpSpPr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5886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66678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26632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167608" y="5334719"/>
                <a:ext cx="360000" cy="50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5" name="Gruppe 34"/>
            <p:cNvGrpSpPr/>
            <p:nvPr/>
          </p:nvGrpSpPr>
          <p:grpSpPr>
            <a:xfrm>
              <a:off x="9417500" y="2476116"/>
              <a:ext cx="1359297" cy="1374248"/>
              <a:chOff x="9448269" y="4472785"/>
              <a:chExt cx="1359297" cy="1374248"/>
            </a:xfrm>
          </p:grpSpPr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7" name="Bilde 36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10123910" y="5559033"/>
                <a:ext cx="473121" cy="28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B249C1D6-E132-B30D-FD0D-0D6ECA064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816" y="630123"/>
              <a:ext cx="7227584" cy="5202787"/>
            </a:xfrm>
            <a:prstGeom prst="rect">
              <a:avLst/>
            </a:prstGeom>
          </p:spPr>
        </p:pic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36BDC254-81AD-C151-5E61-3480BA8A22FE}"/>
                </a:ext>
              </a:extLst>
            </p:cNvPr>
            <p:cNvSpPr txBox="1"/>
            <p:nvPr/>
          </p:nvSpPr>
          <p:spPr>
            <a:xfrm>
              <a:off x="10229701" y="1798893"/>
              <a:ext cx="360000" cy="180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9580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68418A58-E9CF-EA56-97DF-53EE277F9587}"/>
              </a:ext>
            </a:extLst>
          </p:cNvPr>
          <p:cNvGrpSpPr/>
          <p:nvPr/>
        </p:nvGrpSpPr>
        <p:grpSpPr>
          <a:xfrm>
            <a:off x="538712" y="67965"/>
            <a:ext cx="11112438" cy="5980668"/>
            <a:chOff x="538712" y="67965"/>
            <a:chExt cx="11112438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8" cy="5980668"/>
              <a:chOff x="573578" y="190511"/>
              <a:chExt cx="1100858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Tvedestrand i 2024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2,7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2,2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348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1,9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403682" y="311191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392879" y="2502151"/>
              <a:ext cx="1342377" cy="1357117"/>
              <a:chOff x="9398585" y="4463688"/>
              <a:chExt cx="1342377" cy="135711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71312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398585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39086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011964" y="5728255"/>
                <a:ext cx="360000" cy="108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" name="Gruppe 2"/>
            <p:cNvGrpSpPr/>
            <p:nvPr/>
          </p:nvGrpSpPr>
          <p:grpSpPr>
            <a:xfrm>
              <a:off x="9176043" y="613712"/>
              <a:ext cx="1758841" cy="1368184"/>
              <a:chOff x="9176043" y="613712"/>
              <a:chExt cx="1758841" cy="1368184"/>
            </a:xfrm>
          </p:grpSpPr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176043" y="613712"/>
                <a:ext cx="1248971" cy="644759"/>
              </a:xfrm>
              <a:prstGeom prst="rect">
                <a:avLst/>
              </a:prstGeom>
            </p:spPr>
          </p:pic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368734" y="1248730"/>
                <a:ext cx="1387809" cy="679677"/>
              </a:xfrm>
              <a:prstGeom prst="rect">
                <a:avLst/>
              </a:prstGeom>
            </p:spPr>
          </p:pic>
          <p:sp>
            <p:nvSpPr>
              <p:cNvPr id="41" name="TekstSylinder 40"/>
              <p:cNvSpPr txBox="1"/>
              <p:nvPr/>
            </p:nvSpPr>
            <p:spPr>
              <a:xfrm>
                <a:off x="10415156" y="1131032"/>
                <a:ext cx="519728" cy="8508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15CE2B26-AE71-C9F1-AC6B-5538BDD00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7558" y="545657"/>
              <a:ext cx="7165694" cy="5355268"/>
            </a:xfrm>
            <a:prstGeom prst="rect">
              <a:avLst/>
            </a:prstGeom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296F6B02-F3E8-F499-0E09-09D85EE5E528}"/>
                </a:ext>
              </a:extLst>
            </p:cNvPr>
            <p:cNvSpPr txBox="1"/>
            <p:nvPr/>
          </p:nvSpPr>
          <p:spPr>
            <a:xfrm>
              <a:off x="10087008" y="3467751"/>
              <a:ext cx="360000" cy="432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619A08B7-9847-26AF-CB48-72DD4E4AAFD9}"/>
                </a:ext>
              </a:extLst>
            </p:cNvPr>
            <p:cNvSpPr txBox="1"/>
            <p:nvPr/>
          </p:nvSpPr>
          <p:spPr>
            <a:xfrm>
              <a:off x="10080235" y="1780206"/>
              <a:ext cx="360000" cy="180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965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3771BB2C-D28D-75CF-86DD-EE5D2CF3F22B}"/>
              </a:ext>
            </a:extLst>
          </p:cNvPr>
          <p:cNvGrpSpPr/>
          <p:nvPr/>
        </p:nvGrpSpPr>
        <p:grpSpPr>
          <a:xfrm>
            <a:off x="538712" y="67965"/>
            <a:ext cx="11121673" cy="5980668"/>
            <a:chOff x="538712" y="67965"/>
            <a:chExt cx="11121673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03204" cy="5980668"/>
              <a:chOff x="573578" y="190511"/>
              <a:chExt cx="10999441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Froland i 2024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2,8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23687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2,3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083052" y="5402680"/>
                <a:ext cx="468687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413694" y="4446572"/>
              <a:ext cx="1359297" cy="1479170"/>
              <a:chOff x="9448269" y="4472785"/>
              <a:chExt cx="1359297" cy="1479170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108670" y="5447955"/>
                <a:ext cx="473121" cy="50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e 38"/>
            <p:cNvGrpSpPr/>
            <p:nvPr/>
          </p:nvGrpSpPr>
          <p:grpSpPr>
            <a:xfrm>
              <a:off x="9409880" y="2476116"/>
              <a:ext cx="1359297" cy="1432442"/>
              <a:chOff x="9448269" y="4472785"/>
              <a:chExt cx="1359297" cy="1432442"/>
            </a:xfrm>
          </p:grpSpPr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10108670" y="5689227"/>
                <a:ext cx="473121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kstSylinder 50"/>
            <p:cNvSpPr txBox="1"/>
            <p:nvPr/>
          </p:nvSpPr>
          <p:spPr>
            <a:xfrm>
              <a:off x="10777415" y="1120140"/>
              <a:ext cx="690161" cy="8915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1004928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3,9</a:t>
              </a:r>
            </a:p>
          </p:txBody>
        </p:sp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1522402F-F36F-947B-659A-1DE16BB35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030" y="539962"/>
              <a:ext cx="7255657" cy="5403445"/>
            </a:xfrm>
            <a:prstGeom prst="rect">
              <a:avLst/>
            </a:prstGeom>
          </p:spPr>
        </p:pic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AF1CF2D3-1C84-8EC1-38E7-4DAD4AB1D3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r="19972" b="51064"/>
          <a:stretch/>
        </p:blipFill>
        <p:spPr>
          <a:xfrm>
            <a:off x="9218826" y="620464"/>
            <a:ext cx="1248971" cy="64475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2B36E7F-C629-81FF-8BED-5A19CCD976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20156"/>
          <a:stretch/>
        </p:blipFill>
        <p:spPr>
          <a:xfrm>
            <a:off x="9220364" y="1255482"/>
            <a:ext cx="1387810" cy="6796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7037095-8B89-E00A-6AE4-EF3014AD55C1}"/>
              </a:ext>
            </a:extLst>
          </p:cNvPr>
          <p:cNvSpPr txBox="1"/>
          <p:nvPr/>
        </p:nvSpPr>
        <p:spPr>
          <a:xfrm>
            <a:off x="10239429" y="1828077"/>
            <a:ext cx="360000" cy="18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06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EDF45CBA-F8B8-C0AB-8B09-2D7075A4FF9E}"/>
              </a:ext>
            </a:extLst>
          </p:cNvPr>
          <p:cNvGrpSpPr/>
          <p:nvPr/>
        </p:nvGrpSpPr>
        <p:grpSpPr>
          <a:xfrm>
            <a:off x="538712" y="67965"/>
            <a:ext cx="11130909" cy="5980668"/>
            <a:chOff x="538712" y="67965"/>
            <a:chExt cx="1113090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30909" cy="5980668"/>
              <a:chOff x="573578" y="190511"/>
              <a:chExt cx="11026888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Lillesand i 2024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3,3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0940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2,4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51134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696185"/>
                <a:ext cx="468687" cy="35640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083052" y="5402680"/>
                <a:ext cx="468687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396073" y="4480979"/>
              <a:ext cx="1371560" cy="1357117"/>
              <a:chOff x="9398584" y="4463688"/>
              <a:chExt cx="1371560" cy="135711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90770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398584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68268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7500" y="2476116"/>
              <a:ext cx="1359297" cy="1382850"/>
              <a:chOff x="9448269" y="4472785"/>
              <a:chExt cx="1359297" cy="1382850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08670" y="5495635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0A2F05D7-F3B6-A41E-6C31-FBC05E8E6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469" y="547458"/>
              <a:ext cx="7250149" cy="5332811"/>
            </a:xfrm>
            <a:prstGeom prst="rect">
              <a:avLst/>
            </a:prstGeom>
          </p:spPr>
        </p:pic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6D4A6A9-D2FC-B2DD-08A3-5AB8A6B66F01}"/>
              </a:ext>
            </a:extLst>
          </p:cNvPr>
          <p:cNvSpPr txBox="1"/>
          <p:nvPr/>
        </p:nvSpPr>
        <p:spPr>
          <a:xfrm>
            <a:off x="10124353" y="5354962"/>
            <a:ext cx="473121" cy="504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75D7692-952B-C071-E04E-914EF6D0153E}"/>
              </a:ext>
            </a:extLst>
          </p:cNvPr>
          <p:cNvGrpSpPr/>
          <p:nvPr/>
        </p:nvGrpSpPr>
        <p:grpSpPr>
          <a:xfrm>
            <a:off x="538712" y="67965"/>
            <a:ext cx="11103202" cy="5980668"/>
            <a:chOff x="538712" y="67965"/>
            <a:chExt cx="11103202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03202" cy="5980668"/>
              <a:chOff x="573578" y="190511"/>
              <a:chExt cx="109994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Birkenes i 2024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3,9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14538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2,4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45995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9" name="Gruppe 28"/>
            <p:cNvGrpSpPr/>
            <p:nvPr/>
          </p:nvGrpSpPr>
          <p:grpSpPr>
            <a:xfrm>
              <a:off x="9413694" y="4446572"/>
              <a:ext cx="1359297" cy="1390134"/>
              <a:chOff x="9448269" y="4472785"/>
              <a:chExt cx="1359297" cy="1390134"/>
            </a:xfrm>
          </p:grpSpPr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162010" y="5466919"/>
                <a:ext cx="473121" cy="39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400177" y="2497228"/>
              <a:ext cx="1359297" cy="1372187"/>
              <a:chOff x="9448269" y="4472785"/>
              <a:chExt cx="1359297" cy="1372187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C368B78E-B988-D010-7E3E-6C8CB60A3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606" y="563746"/>
              <a:ext cx="7226684" cy="5313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7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4E1E1EE6-923B-2900-DA4B-880F909C7A81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Åmli i 2024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2,7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1043833" y="3630235"/>
                <a:ext cx="476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1,7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587323" y="2491653"/>
              <a:ext cx="1220255" cy="1393262"/>
              <a:chOff x="9622321" y="4463688"/>
              <a:chExt cx="1220255" cy="1393262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176043" y="613712"/>
              <a:ext cx="1758841" cy="1368184"/>
              <a:chOff x="9176043" y="613712"/>
              <a:chExt cx="1758841" cy="1368184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176043" y="613712"/>
                <a:ext cx="1248971" cy="644759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368734" y="1248730"/>
                <a:ext cx="1387809" cy="679677"/>
              </a:xfrm>
              <a:prstGeom prst="rect">
                <a:avLst/>
              </a:prstGeom>
            </p:spPr>
          </p:pic>
          <p:sp>
            <p:nvSpPr>
              <p:cNvPr id="36" name="TekstSylinder 35"/>
              <p:cNvSpPr txBox="1"/>
              <p:nvPr/>
            </p:nvSpPr>
            <p:spPr>
              <a:xfrm>
                <a:off x="10415156" y="1131032"/>
                <a:ext cx="519728" cy="8508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7" name="Gruppe 36"/>
            <p:cNvGrpSpPr/>
            <p:nvPr/>
          </p:nvGrpSpPr>
          <p:grpSpPr>
            <a:xfrm>
              <a:off x="9587323" y="4480702"/>
              <a:ext cx="1220255" cy="1393262"/>
              <a:chOff x="9622321" y="4463688"/>
              <a:chExt cx="1220255" cy="1393262"/>
            </a:xfrm>
          </p:grpSpPr>
          <p:pic>
            <p:nvPicPr>
              <p:cNvPr id="38" name="Bilde 37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ekstSylinder 40"/>
              <p:cNvSpPr txBox="1"/>
              <p:nvPr/>
            </p:nvSpPr>
            <p:spPr>
              <a:xfrm>
                <a:off x="10011964" y="5656545"/>
                <a:ext cx="360000" cy="18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2" name="TekstSylinder 41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F2D2CAE9-61AA-1FCE-A895-208D27BEDF47}"/>
                </a:ext>
              </a:extLst>
            </p:cNvPr>
            <p:cNvSpPr txBox="1"/>
            <p:nvPr/>
          </p:nvSpPr>
          <p:spPr>
            <a:xfrm>
              <a:off x="10072154" y="1734707"/>
              <a:ext cx="360000" cy="252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A9AE6CFA-F387-8F0C-E218-8C8B3982F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052" y="574686"/>
              <a:ext cx="7260039" cy="5319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0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DF08B99-9D36-B0FE-45D0-D17F8DF9D896}"/>
              </a:ext>
            </a:extLst>
          </p:cNvPr>
          <p:cNvGrpSpPr/>
          <p:nvPr/>
        </p:nvGrpSpPr>
        <p:grpSpPr>
          <a:xfrm>
            <a:off x="538712" y="67965"/>
            <a:ext cx="11130909" cy="5980668"/>
            <a:chOff x="538712" y="67965"/>
            <a:chExt cx="1113090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30909" cy="5980668"/>
              <a:chOff x="573578" y="190511"/>
              <a:chExt cx="11026888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Iveland i 2024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2,8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51134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</a:t>
                </a:r>
                <a:r>
                  <a:rPr lang="nb-NO" sz="2400" b="1" dirty="0">
                    <a:solidFill>
                      <a:srgbClr val="62A0CF"/>
                    </a:solidFill>
                    <a:latin typeface="Arial" panose="020B0604020202020204"/>
                  </a:rPr>
                  <a:t>4</a:t>
                </a:r>
                <a:endPara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17500" y="2476116"/>
              <a:ext cx="1359297" cy="1374706"/>
              <a:chOff x="9448269" y="4472785"/>
              <a:chExt cx="1359297" cy="1374706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108670" y="5667491"/>
                <a:ext cx="473121" cy="18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3694" y="4446572"/>
              <a:ext cx="1359297" cy="1372187"/>
              <a:chOff x="9448269" y="4472785"/>
              <a:chExt cx="1359297" cy="1372187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08670" y="5470675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9053299" y="620210"/>
              <a:ext cx="2414277" cy="1391470"/>
              <a:chOff x="9053299" y="620210"/>
              <a:chExt cx="2414277" cy="1391470"/>
            </a:xfrm>
          </p:grpSpPr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62021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053299" y="1256773"/>
                <a:ext cx="1387846" cy="681330"/>
              </a:xfrm>
              <a:prstGeom prst="rect">
                <a:avLst/>
              </a:prstGeom>
            </p:spPr>
          </p:pic>
          <p:grpSp>
            <p:nvGrpSpPr>
              <p:cNvPr id="41" name="Gruppe 40"/>
              <p:cNvGrpSpPr/>
              <p:nvPr/>
            </p:nvGrpSpPr>
            <p:grpSpPr>
              <a:xfrm>
                <a:off x="10415321" y="1120140"/>
                <a:ext cx="1052255" cy="891540"/>
                <a:chOff x="10415321" y="1120140"/>
                <a:chExt cx="1052255" cy="891540"/>
              </a:xfrm>
            </p:grpSpPr>
            <p:pic>
              <p:nvPicPr>
                <p:cNvPr id="42" name="Bilde 41">
                  <a:extLst>
                    <a:ext uri="{FF2B5EF4-FFF2-40B4-BE49-F238E27FC236}">
                      <a16:creationId xmlns:a16="http://schemas.microsoft.com/office/drawing/2014/main" id="{74037C83-236A-41C8-B321-71C4FD162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39846"/>
                <a:stretch/>
              </p:blipFill>
              <p:spPr>
                <a:xfrm>
                  <a:off x="10415321" y="1262273"/>
                  <a:ext cx="1045588" cy="681331"/>
                </a:xfrm>
                <a:prstGeom prst="rect">
                  <a:avLst/>
                </a:prstGeom>
              </p:spPr>
            </p:pic>
            <p:sp>
              <p:nvSpPr>
                <p:cNvPr id="43" name="TekstSylinder 42"/>
                <p:cNvSpPr txBox="1"/>
                <p:nvPr/>
              </p:nvSpPr>
              <p:spPr>
                <a:xfrm>
                  <a:off x="10421988" y="1463186"/>
                  <a:ext cx="418078" cy="504000"/>
                </a:xfrm>
                <a:prstGeom prst="rect">
                  <a:avLst/>
                </a:prstGeom>
                <a:solidFill>
                  <a:schemeClr val="bg1">
                    <a:alpha val="6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TekstSylinder 43"/>
                <p:cNvSpPr txBox="1"/>
                <p:nvPr/>
              </p:nvSpPr>
              <p:spPr>
                <a:xfrm>
                  <a:off x="10777415" y="1120140"/>
                  <a:ext cx="690161" cy="8915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endParaRPr lang="nb-NO" dirty="0"/>
                </a:p>
              </p:txBody>
            </p:sp>
          </p:grpSp>
        </p:grpSp>
        <p:sp>
          <p:nvSpPr>
            <p:cNvPr id="45" name="TekstSylinder 4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4,1</a:t>
              </a:r>
            </a:p>
          </p:txBody>
        </p: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4B9589C7-DDC3-6229-503D-811902783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9347" y="539144"/>
              <a:ext cx="7268684" cy="5359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6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4480EBC6-F38E-A711-6133-566ABCA2ADE3}"/>
              </a:ext>
            </a:extLst>
          </p:cNvPr>
          <p:cNvGrpSpPr/>
          <p:nvPr/>
        </p:nvGrpSpPr>
        <p:grpSpPr>
          <a:xfrm>
            <a:off x="548440" y="67965"/>
            <a:ext cx="11121674" cy="5980668"/>
            <a:chOff x="538712" y="67965"/>
            <a:chExt cx="1112167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21674" cy="5980668"/>
              <a:chOff x="573578" y="190511"/>
              <a:chExt cx="110177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Evje og Hornnes i 2024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419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3,2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2,7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2,2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625325"/>
                <a:ext cx="468687" cy="427685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54440" y="4480979"/>
              <a:ext cx="1352104" cy="1357117"/>
              <a:chOff x="9456951" y="4463688"/>
              <a:chExt cx="1352104" cy="135711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9679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5695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7179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7500" y="2476116"/>
              <a:ext cx="1359297" cy="1379126"/>
              <a:chOff x="9448269" y="4472785"/>
              <a:chExt cx="1359297" cy="1379126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08670" y="5491911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DC915D95-6EBC-CEA5-802D-15DE417F31FC}"/>
                </a:ext>
              </a:extLst>
            </p:cNvPr>
            <p:cNvSpPr txBox="1"/>
            <p:nvPr/>
          </p:nvSpPr>
          <p:spPr>
            <a:xfrm>
              <a:off x="10117587" y="5430691"/>
              <a:ext cx="473108" cy="432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A58209DA-9A29-729F-27A0-9F654E13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994" y="541006"/>
              <a:ext cx="7277333" cy="5381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0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59EB89B1-C68B-545C-0B43-E43B78A9917E}"/>
              </a:ext>
            </a:extLst>
          </p:cNvPr>
          <p:cNvGrpSpPr/>
          <p:nvPr/>
        </p:nvGrpSpPr>
        <p:grpSpPr>
          <a:xfrm>
            <a:off x="538712" y="67965"/>
            <a:ext cx="11112438" cy="5980668"/>
            <a:chOff x="538712" y="67965"/>
            <a:chExt cx="11112438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8" cy="5980668"/>
              <a:chOff x="573578" y="190511"/>
              <a:chExt cx="1100858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Bygland i 2024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7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2,5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5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1,7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27801" y="578406"/>
              <a:ext cx="1359297" cy="1395826"/>
              <a:chOff x="9448269" y="4472785"/>
              <a:chExt cx="1359297" cy="1395826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108670" y="5580611"/>
                <a:ext cx="473121" cy="28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5262" y="2501171"/>
              <a:ext cx="1361832" cy="1375841"/>
              <a:chOff x="9437495" y="4463688"/>
              <a:chExt cx="1361832" cy="1375841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37495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48154" y="5335529"/>
                <a:ext cx="360000" cy="50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9" name="Gruppe 38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10011964" y="5592181"/>
                <a:ext cx="360000" cy="252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4" name="TekstSylinder 43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4A3096B6-0F1A-87E7-AAD4-677951FF1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6994" y="545281"/>
              <a:ext cx="7179595" cy="5365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85595D27-8A1E-9854-1A23-FBD7432C7ED9}"/>
              </a:ext>
            </a:extLst>
          </p:cNvPr>
          <p:cNvGrpSpPr/>
          <p:nvPr/>
        </p:nvGrpSpPr>
        <p:grpSpPr>
          <a:xfrm>
            <a:off x="538712" y="67965"/>
            <a:ext cx="11130910" cy="5980668"/>
            <a:chOff x="538712" y="67965"/>
            <a:chExt cx="11130910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0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Agder i 2024 og 2040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1014164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3,6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1275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2,6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1014165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2,3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4" y="157130"/>
              <a:ext cx="749977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8" y="2073655"/>
              <a:ext cx="749977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30" y="3990179"/>
              <a:ext cx="749977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9218826" y="620464"/>
              <a:ext cx="1553748" cy="1344014"/>
              <a:chOff x="9218826" y="620464"/>
              <a:chExt cx="1553748" cy="1344014"/>
            </a:xfrm>
          </p:grpSpPr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218826" y="620464"/>
                <a:ext cx="1389348" cy="1314695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" name="TekstSylinder 5"/>
              <p:cNvSpPr txBox="1"/>
              <p:nvPr/>
            </p:nvSpPr>
            <p:spPr>
              <a:xfrm>
                <a:off x="10299466" y="1748478"/>
                <a:ext cx="473108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9411004" y="2559460"/>
              <a:ext cx="1578516" cy="1338700"/>
              <a:chOff x="9411004" y="2559460"/>
              <a:chExt cx="1578516" cy="1338700"/>
            </a:xfrm>
          </p:grpSpPr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56" r="19972" b="51064"/>
              <a:stretch/>
            </p:blipFill>
            <p:spPr>
              <a:xfrm>
                <a:off x="9411004" y="2559460"/>
                <a:ext cx="1065024" cy="646328"/>
              </a:xfrm>
              <a:prstGeom prst="rect">
                <a:avLst/>
              </a:prstGeom>
            </p:spPr>
          </p:pic>
          <p:pic>
            <p:nvPicPr>
              <p:cNvPr id="32" name="Bilde 31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419720" y="3196023"/>
                <a:ext cx="1387846" cy="681331"/>
              </a:xfrm>
              <a:prstGeom prst="rect">
                <a:avLst/>
              </a:prstGeom>
            </p:spPr>
          </p:pic>
          <p:sp>
            <p:nvSpPr>
              <p:cNvPr id="33" name="TekstSylinder 32"/>
              <p:cNvSpPr txBox="1"/>
              <p:nvPr/>
            </p:nvSpPr>
            <p:spPr>
              <a:xfrm>
                <a:off x="10097301" y="3610160"/>
                <a:ext cx="473121" cy="28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ekstSylinder 33"/>
              <p:cNvSpPr txBox="1"/>
              <p:nvPr/>
            </p:nvSpPr>
            <p:spPr>
              <a:xfrm>
                <a:off x="10469778" y="3024420"/>
                <a:ext cx="519742" cy="852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uppe 12"/>
            <p:cNvGrpSpPr/>
            <p:nvPr/>
          </p:nvGrpSpPr>
          <p:grpSpPr>
            <a:xfrm>
              <a:off x="9402288" y="4496957"/>
              <a:ext cx="1578987" cy="1417210"/>
              <a:chOff x="9402288" y="4496957"/>
              <a:chExt cx="1578987" cy="1417210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56" r="19972" b="51064"/>
              <a:stretch/>
            </p:blipFill>
            <p:spPr>
              <a:xfrm>
                <a:off x="9402288" y="4496957"/>
                <a:ext cx="1065024" cy="646328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411004" y="5133520"/>
                <a:ext cx="1387846" cy="681331"/>
              </a:xfrm>
              <a:prstGeom prst="rect">
                <a:avLst/>
              </a:prstGeom>
            </p:spPr>
          </p:pic>
          <p:sp>
            <p:nvSpPr>
              <p:cNvPr id="37" name="TekstSylinder 36"/>
              <p:cNvSpPr txBox="1"/>
              <p:nvPr/>
            </p:nvSpPr>
            <p:spPr>
              <a:xfrm>
                <a:off x="10111445" y="5363621"/>
                <a:ext cx="473121" cy="50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461533" y="5061233"/>
                <a:ext cx="519742" cy="852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EFA52498-10D0-7EFD-C9A7-21ACB9F87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8024" y="567914"/>
              <a:ext cx="7050599" cy="5321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1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F83B22D-9FFC-5D22-3127-817AB4804F9F}"/>
              </a:ext>
            </a:extLst>
          </p:cNvPr>
          <p:cNvGrpSpPr/>
          <p:nvPr/>
        </p:nvGrpSpPr>
        <p:grpSpPr>
          <a:xfrm>
            <a:off x="538712" y="67965"/>
            <a:ext cx="11112437" cy="5980668"/>
            <a:chOff x="538712" y="67965"/>
            <a:chExt cx="11112437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1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Valle i 2024 og 2040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2,4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1275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1,9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0995692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1,8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1" y="157130"/>
              <a:ext cx="749976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6" y="2073655"/>
              <a:ext cx="749976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22" y="3990179"/>
              <a:ext cx="749976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grpSp>
          <p:nvGrpSpPr>
            <p:cNvPr id="42" name="Gruppe 41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43" name="Bilde 42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4" name="Bilde 43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ekstSylinder 45"/>
              <p:cNvSpPr txBox="1"/>
              <p:nvPr/>
            </p:nvSpPr>
            <p:spPr>
              <a:xfrm>
                <a:off x="10011964" y="5690257"/>
                <a:ext cx="360000" cy="14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7" name="TekstSylinder 46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48" name="Gruppe 47"/>
            <p:cNvGrpSpPr/>
            <p:nvPr/>
          </p:nvGrpSpPr>
          <p:grpSpPr>
            <a:xfrm>
              <a:off x="9600088" y="2501171"/>
              <a:ext cx="1220255" cy="1418717"/>
              <a:chOff x="9622321" y="4463688"/>
              <a:chExt cx="1220255" cy="1418717"/>
            </a:xfrm>
          </p:grpSpPr>
          <p:pic>
            <p:nvPicPr>
              <p:cNvPr id="49" name="Bilde 4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51" name="Bilde 5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ekstSylinder 58"/>
              <p:cNvSpPr txBox="1"/>
              <p:nvPr/>
            </p:nvSpPr>
            <p:spPr>
              <a:xfrm>
                <a:off x="10011964" y="5738405"/>
                <a:ext cx="360000" cy="14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5" name="TekstSylinder 64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66" name="Gruppe 65"/>
            <p:cNvGrpSpPr/>
            <p:nvPr/>
          </p:nvGrpSpPr>
          <p:grpSpPr>
            <a:xfrm>
              <a:off x="9427801" y="578406"/>
              <a:ext cx="1359297" cy="1405078"/>
              <a:chOff x="9448269" y="4472785"/>
              <a:chExt cx="1359297" cy="1405078"/>
            </a:xfrm>
          </p:grpSpPr>
          <p:pic>
            <p:nvPicPr>
              <p:cNvPr id="67" name="Bilde 66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70" name="Bilde 6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0108670" y="5661863"/>
                <a:ext cx="473121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72E02AC3-3A1F-1D00-C602-7E5604B6B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375" y="539808"/>
              <a:ext cx="7266716" cy="5380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9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DF08B99-9D36-B0FE-45D0-D17F8DF9D896}"/>
              </a:ext>
            </a:extLst>
          </p:cNvPr>
          <p:cNvGrpSpPr/>
          <p:nvPr/>
        </p:nvGrpSpPr>
        <p:grpSpPr>
          <a:xfrm>
            <a:off x="538712" y="67965"/>
            <a:ext cx="11130909" cy="5980668"/>
            <a:chOff x="538712" y="67965"/>
            <a:chExt cx="1113090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30909" cy="5980668"/>
              <a:chOff x="573578" y="190511"/>
              <a:chExt cx="11026888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Bykle i 2024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2,8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51134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2,4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17500" y="2476116"/>
              <a:ext cx="1359297" cy="1374706"/>
              <a:chOff x="9448269" y="4472785"/>
              <a:chExt cx="1359297" cy="1374706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108670" y="5667491"/>
                <a:ext cx="473121" cy="18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3694" y="4446572"/>
              <a:ext cx="1359297" cy="1372187"/>
              <a:chOff x="9448269" y="4472785"/>
              <a:chExt cx="1359297" cy="1372187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08670" y="5470675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9053299" y="620210"/>
              <a:ext cx="2414277" cy="1391470"/>
              <a:chOff x="9053299" y="620210"/>
              <a:chExt cx="2414277" cy="1391470"/>
            </a:xfrm>
          </p:grpSpPr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62021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053299" y="1256773"/>
                <a:ext cx="1387846" cy="681330"/>
              </a:xfrm>
              <a:prstGeom prst="rect">
                <a:avLst/>
              </a:prstGeom>
            </p:spPr>
          </p:pic>
          <p:grpSp>
            <p:nvGrpSpPr>
              <p:cNvPr id="41" name="Gruppe 40"/>
              <p:cNvGrpSpPr/>
              <p:nvPr/>
            </p:nvGrpSpPr>
            <p:grpSpPr>
              <a:xfrm>
                <a:off x="10415321" y="1120140"/>
                <a:ext cx="1052255" cy="891540"/>
                <a:chOff x="10415321" y="1120140"/>
                <a:chExt cx="1052255" cy="891540"/>
              </a:xfrm>
            </p:grpSpPr>
            <p:pic>
              <p:nvPicPr>
                <p:cNvPr id="42" name="Bilde 41">
                  <a:extLst>
                    <a:ext uri="{FF2B5EF4-FFF2-40B4-BE49-F238E27FC236}">
                      <a16:creationId xmlns:a16="http://schemas.microsoft.com/office/drawing/2014/main" id="{74037C83-236A-41C8-B321-71C4FD162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39846"/>
                <a:stretch/>
              </p:blipFill>
              <p:spPr>
                <a:xfrm>
                  <a:off x="10415321" y="1262273"/>
                  <a:ext cx="1045588" cy="681331"/>
                </a:xfrm>
                <a:prstGeom prst="rect">
                  <a:avLst/>
                </a:prstGeom>
              </p:spPr>
            </p:pic>
            <p:sp>
              <p:nvSpPr>
                <p:cNvPr id="43" name="TekstSylinder 42"/>
                <p:cNvSpPr txBox="1"/>
                <p:nvPr/>
              </p:nvSpPr>
              <p:spPr>
                <a:xfrm>
                  <a:off x="10421988" y="1463186"/>
                  <a:ext cx="418078" cy="504000"/>
                </a:xfrm>
                <a:prstGeom prst="rect">
                  <a:avLst/>
                </a:prstGeom>
                <a:solidFill>
                  <a:schemeClr val="bg1">
                    <a:alpha val="6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TekstSylinder 43"/>
                <p:cNvSpPr txBox="1"/>
                <p:nvPr/>
              </p:nvSpPr>
              <p:spPr>
                <a:xfrm>
                  <a:off x="10777415" y="1120140"/>
                  <a:ext cx="690161" cy="8915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5" name="TekstSylinder 4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4,3</a:t>
              </a:r>
            </a:p>
          </p:txBody>
        </p: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4B9589C7-DDC3-6229-503D-811902783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485" y="539144"/>
              <a:ext cx="7252409" cy="5359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72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122690C7-683D-0E49-2A87-C8B4BF03C660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Vennesla i 2024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2,9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2,5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053299" y="620210"/>
              <a:ext cx="2414277" cy="1391470"/>
              <a:chOff x="9053299" y="620210"/>
              <a:chExt cx="2414277" cy="1391470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62021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053299" y="1256773"/>
                <a:ext cx="1387846" cy="681330"/>
              </a:xfrm>
              <a:prstGeom prst="rect">
                <a:avLst/>
              </a:prstGeom>
            </p:spPr>
          </p:pic>
          <p:grpSp>
            <p:nvGrpSpPr>
              <p:cNvPr id="31" name="Gruppe 30"/>
              <p:cNvGrpSpPr/>
              <p:nvPr/>
            </p:nvGrpSpPr>
            <p:grpSpPr>
              <a:xfrm>
                <a:off x="10415321" y="1120140"/>
                <a:ext cx="1052255" cy="891540"/>
                <a:chOff x="10415321" y="1120140"/>
                <a:chExt cx="1052255" cy="891540"/>
              </a:xfrm>
            </p:grpSpPr>
            <p:pic>
              <p:nvPicPr>
                <p:cNvPr id="32" name="Bilde 31">
                  <a:extLst>
                    <a:ext uri="{FF2B5EF4-FFF2-40B4-BE49-F238E27FC236}">
                      <a16:creationId xmlns:a16="http://schemas.microsoft.com/office/drawing/2014/main" id="{74037C83-236A-41C8-B321-71C4FD162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39846"/>
                <a:stretch/>
              </p:blipFill>
              <p:spPr>
                <a:xfrm>
                  <a:off x="10415321" y="1262273"/>
                  <a:ext cx="1045588" cy="681331"/>
                </a:xfrm>
                <a:prstGeom prst="rect">
                  <a:avLst/>
                </a:prstGeom>
              </p:spPr>
            </p:pic>
            <p:sp>
              <p:nvSpPr>
                <p:cNvPr id="33" name="TekstSylinder 32"/>
                <p:cNvSpPr txBox="1"/>
                <p:nvPr/>
              </p:nvSpPr>
              <p:spPr>
                <a:xfrm>
                  <a:off x="10421988" y="1462696"/>
                  <a:ext cx="418078" cy="504000"/>
                </a:xfrm>
                <a:prstGeom prst="rect">
                  <a:avLst/>
                </a:prstGeom>
                <a:solidFill>
                  <a:schemeClr val="bg1">
                    <a:alpha val="6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TekstSylinder 33"/>
                <p:cNvSpPr txBox="1"/>
                <p:nvPr/>
              </p:nvSpPr>
              <p:spPr>
                <a:xfrm>
                  <a:off x="10777415" y="1120140"/>
                  <a:ext cx="690161" cy="8915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endParaRPr lang="nb-NO" dirty="0"/>
                </a:p>
              </p:txBody>
            </p:sp>
          </p:grpSp>
        </p:grp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4,1</a:t>
              </a:r>
            </a:p>
          </p:txBody>
        </p:sp>
        <p:grpSp>
          <p:nvGrpSpPr>
            <p:cNvPr id="36" name="Gruppe 35"/>
            <p:cNvGrpSpPr/>
            <p:nvPr/>
          </p:nvGrpSpPr>
          <p:grpSpPr>
            <a:xfrm>
              <a:off x="9417500" y="2476116"/>
              <a:ext cx="1359297" cy="1394114"/>
              <a:chOff x="9448269" y="4472785"/>
              <a:chExt cx="1359297" cy="1394114"/>
            </a:xfrm>
          </p:grpSpPr>
          <p:pic>
            <p:nvPicPr>
              <p:cNvPr id="37" name="Bilde 36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8" name="Bilde 37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ekstSylinder 39"/>
              <p:cNvSpPr txBox="1"/>
              <p:nvPr/>
            </p:nvSpPr>
            <p:spPr>
              <a:xfrm>
                <a:off x="10108670" y="5758899"/>
                <a:ext cx="473121" cy="10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uppe 40"/>
            <p:cNvGrpSpPr/>
            <p:nvPr/>
          </p:nvGrpSpPr>
          <p:grpSpPr>
            <a:xfrm>
              <a:off x="9413694" y="4446572"/>
              <a:ext cx="1359297" cy="1425068"/>
              <a:chOff x="9448269" y="4472785"/>
              <a:chExt cx="1359297" cy="1425068"/>
            </a:xfrm>
          </p:grpSpPr>
          <p:pic>
            <p:nvPicPr>
              <p:cNvPr id="42" name="Bilde 41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43" name="Bilde 42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ekstSylinder 44"/>
              <p:cNvSpPr txBox="1"/>
              <p:nvPr/>
            </p:nvSpPr>
            <p:spPr>
              <a:xfrm>
                <a:off x="10108670" y="5501853"/>
                <a:ext cx="473121" cy="39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1DCF99C3-E220-0850-842B-F95C8BC4D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270" y="584670"/>
              <a:ext cx="7282468" cy="527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4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2CB443EA-35FB-C564-F0AA-FA4CB2C48286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Åseral </a:t>
                </a:r>
                <a:r>
                  <a:rPr kumimoji="0" lang="nb-NO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 2024 </a:t>
                </a: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3,7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1,9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1,5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619810" y="4489968"/>
              <a:ext cx="1220255" cy="1443593"/>
              <a:chOff x="9622321" y="4463688"/>
              <a:chExt cx="1220255" cy="1443593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011964" y="5511281"/>
                <a:ext cx="360000" cy="396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579325" y="2486059"/>
              <a:ext cx="1220255" cy="1393262"/>
              <a:chOff x="9622321" y="4463688"/>
              <a:chExt cx="1220255" cy="1393262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011964" y="5739744"/>
                <a:ext cx="360000" cy="108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6BB5CB03-EB51-FE18-42B2-2422EB857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8741" y="573743"/>
              <a:ext cx="7230642" cy="5303382"/>
            </a:xfrm>
            <a:prstGeom prst="rect">
              <a:avLst/>
            </a:prstGeom>
          </p:spPr>
        </p:pic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B21E234C-9CF8-9993-4D8C-086155566436}"/>
                </a:ext>
              </a:extLst>
            </p:cNvPr>
            <p:cNvSpPr txBox="1"/>
            <p:nvPr/>
          </p:nvSpPr>
          <p:spPr>
            <a:xfrm>
              <a:off x="10248174" y="1750432"/>
              <a:ext cx="360000" cy="216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7136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4C8700DB-4D8E-ABE8-B35C-A6007CCFF94A}"/>
              </a:ext>
            </a:extLst>
          </p:cNvPr>
          <p:cNvGrpSpPr/>
          <p:nvPr/>
        </p:nvGrpSpPr>
        <p:grpSpPr>
          <a:xfrm>
            <a:off x="538712" y="67965"/>
            <a:ext cx="11121674" cy="5980668"/>
            <a:chOff x="538712" y="67965"/>
            <a:chExt cx="1112167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21674" cy="5980668"/>
              <a:chOff x="573578" y="190511"/>
              <a:chExt cx="110177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Lyngdal i 2024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3,5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2,7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41985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2,3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083052" y="5402680"/>
                <a:ext cx="468687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413694" y="4446572"/>
              <a:ext cx="1359297" cy="1372187"/>
              <a:chOff x="9448269" y="4472785"/>
              <a:chExt cx="1359297" cy="1372187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108670" y="5479104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e 38"/>
            <p:cNvGrpSpPr/>
            <p:nvPr/>
          </p:nvGrpSpPr>
          <p:grpSpPr>
            <a:xfrm>
              <a:off x="9417500" y="2476116"/>
              <a:ext cx="1359297" cy="1399516"/>
              <a:chOff x="9448269" y="4472785"/>
              <a:chExt cx="1359297" cy="1399516"/>
            </a:xfrm>
          </p:grpSpPr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10108670" y="5656301"/>
                <a:ext cx="473121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6051FC92-D7BC-279A-2779-DBFBEEB02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849" y="562217"/>
              <a:ext cx="7232769" cy="5309960"/>
            </a:xfrm>
            <a:prstGeom prst="rect">
              <a:avLst/>
            </a:prstGeom>
          </p:spPr>
        </p:pic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BF8B6A70-4C6A-0E9D-59FB-1A65A518C88F}"/>
                </a:ext>
              </a:extLst>
            </p:cNvPr>
            <p:cNvSpPr txBox="1"/>
            <p:nvPr/>
          </p:nvSpPr>
          <p:spPr>
            <a:xfrm>
              <a:off x="10239290" y="1627124"/>
              <a:ext cx="473121" cy="360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5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6E911214-286B-AB51-1B6F-F867E18080CC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Hægebostad i 2024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3,4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2,3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1,8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722305"/>
                <a:ext cx="468687" cy="35640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9" name="Gruppe 28"/>
            <p:cNvGrpSpPr/>
            <p:nvPr/>
          </p:nvGrpSpPr>
          <p:grpSpPr>
            <a:xfrm>
              <a:off x="9427801" y="2489022"/>
              <a:ext cx="1359297" cy="1406678"/>
              <a:chOff x="9448269" y="4472785"/>
              <a:chExt cx="1359297" cy="1406678"/>
            </a:xfrm>
          </p:grpSpPr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108670" y="5447463"/>
                <a:ext cx="473121" cy="432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619810" y="4489968"/>
              <a:ext cx="1220255" cy="1395717"/>
              <a:chOff x="9622321" y="4463688"/>
              <a:chExt cx="1220255" cy="1395717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011964" y="5679405"/>
                <a:ext cx="360000" cy="18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D0B8B304-8052-1C01-05E0-DDCD830DF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261" y="646073"/>
              <a:ext cx="7251336" cy="5136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9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42430F1-F728-A06B-4C78-BC3E2BB3BADF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Kvinesdal i 2024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3,3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2,2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1,9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717017"/>
                <a:ext cx="468687" cy="35640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05801" y="2504182"/>
              <a:ext cx="1313193" cy="1357117"/>
              <a:chOff x="9408312" y="4463688"/>
              <a:chExt cx="1313193" cy="135711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8104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08312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19629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011964" y="5711993"/>
                <a:ext cx="360000" cy="14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E1F6D5E8-CDB9-8EF4-414B-6C90387C5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515" y="554145"/>
              <a:ext cx="7261575" cy="5346282"/>
            </a:xfrm>
            <a:prstGeom prst="rect">
              <a:avLst/>
            </a:prstGeom>
          </p:spPr>
        </p:pic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ED4D55A-692F-BC09-E0D3-EFAC3ACF4449}"/>
              </a:ext>
            </a:extLst>
          </p:cNvPr>
          <p:cNvSpPr txBox="1"/>
          <p:nvPr/>
        </p:nvSpPr>
        <p:spPr>
          <a:xfrm>
            <a:off x="10139550" y="3412172"/>
            <a:ext cx="473108" cy="46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20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538712" y="67965"/>
            <a:ext cx="11112439" cy="5980668"/>
            <a:chOff x="573578" y="190511"/>
            <a:chExt cx="11008590" cy="5920931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73578" y="190511"/>
              <a:ext cx="10961725" cy="5920931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81396" y="257694"/>
              <a:ext cx="65504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Sirdal i 2024 og 2040</a:t>
              </a:r>
            </a:p>
          </p:txBody>
        </p:sp>
        <p:grpSp>
          <p:nvGrpSpPr>
            <p:cNvPr id="55" name="Gruppe 54">
              <a:extLst>
                <a:ext uri="{FF2B5EF4-FFF2-40B4-BE49-F238E27FC236}">
                  <a16:creationId xmlns:a16="http://schemas.microsoft.com/office/drawing/2014/main" id="{B6BCA4E3-1514-4DD8-9A22-626A34C087BD}"/>
                </a:ext>
              </a:extLst>
            </p:cNvPr>
            <p:cNvGrpSpPr/>
            <p:nvPr/>
          </p:nvGrpSpPr>
          <p:grpSpPr>
            <a:xfrm>
              <a:off x="9172574" y="737491"/>
              <a:ext cx="1376364" cy="1301563"/>
              <a:chOff x="8943974" y="726935"/>
              <a:chExt cx="1376364" cy="130156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8943974" y="726935"/>
                <a:ext cx="1237299" cy="638319"/>
              </a:xfrm>
              <a:prstGeom prst="rect">
                <a:avLst/>
              </a:prstGeom>
            </p:spPr>
          </p:pic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8945498" y="1355610"/>
                <a:ext cx="1374840" cy="672888"/>
              </a:xfrm>
              <a:prstGeom prst="rect">
                <a:avLst/>
              </a:prstGeom>
            </p:spPr>
          </p:pic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23687" y="1740842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3,2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18553" y="3630235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2,3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0932836" y="5616556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9965470" y="278785"/>
              <a:ext cx="742967" cy="338554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9989399" y="2176167"/>
              <a:ext cx="742967" cy="338554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9983223" y="4073549"/>
              <a:ext cx="742967" cy="338554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10243110" y="1630433"/>
              <a:ext cx="468687" cy="427685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3" name="Gruppe 32"/>
          <p:cNvGrpSpPr/>
          <p:nvPr/>
        </p:nvGrpSpPr>
        <p:grpSpPr>
          <a:xfrm>
            <a:off x="9619810" y="4489968"/>
            <a:ext cx="1220255" cy="1393262"/>
            <a:chOff x="9622321" y="4463688"/>
            <a:chExt cx="1220255" cy="1393262"/>
          </a:xfrm>
        </p:grpSpPr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660854A8-72A6-477F-B3B5-1C56B823D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7734" b="51064"/>
            <a:stretch/>
          </p:blipFill>
          <p:spPr>
            <a:xfrm>
              <a:off x="9719951" y="4509196"/>
              <a:ext cx="461513" cy="644759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74037C83-236A-41C8-B321-71C4FD16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39846"/>
            <a:stretch/>
          </p:blipFill>
          <p:spPr>
            <a:xfrm>
              <a:off x="9622321" y="5141128"/>
              <a:ext cx="1045561" cy="679677"/>
            </a:xfrm>
            <a:prstGeom prst="rect">
              <a:avLst/>
            </a:prstGeom>
          </p:spPr>
        </p:pic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23BBA472-3654-45EB-B4E6-82F5702867ED}"/>
                </a:ext>
              </a:extLst>
            </p:cNvPr>
            <p:cNvSpPr/>
            <p:nvPr/>
          </p:nvSpPr>
          <p:spPr>
            <a:xfrm>
              <a:off x="10197451" y="4463688"/>
              <a:ext cx="601876" cy="679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10326801" y="5117810"/>
              <a:ext cx="515775" cy="7391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pic>
        <p:nvPicPr>
          <p:cNvPr id="2" name="Bilde 1">
            <a:extLst>
              <a:ext uri="{FF2B5EF4-FFF2-40B4-BE49-F238E27FC236}">
                <a16:creationId xmlns:a16="http://schemas.microsoft.com/office/drawing/2014/main" id="{93A7EFB2-A486-9C73-7D4F-8B057D99DB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r="37734" b="51064"/>
          <a:stretch/>
        </p:blipFill>
        <p:spPr>
          <a:xfrm>
            <a:off x="9697393" y="2521734"/>
            <a:ext cx="461525" cy="64632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3E3D7B4-1DF0-4DB4-0B0B-B7FE450DA9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39846"/>
          <a:stretch/>
        </p:blipFill>
        <p:spPr>
          <a:xfrm>
            <a:off x="9417500" y="3166972"/>
            <a:ext cx="1045588" cy="68133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65D5CC-8791-98FD-1F55-AA200B611FB4}"/>
              </a:ext>
            </a:extLst>
          </p:cNvPr>
          <p:cNvSpPr txBox="1"/>
          <p:nvPr/>
        </p:nvSpPr>
        <p:spPr>
          <a:xfrm>
            <a:off x="10105609" y="3519242"/>
            <a:ext cx="473121" cy="36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B31EE14-1E4D-70A3-A36D-C3F0D4E71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353" y="555557"/>
            <a:ext cx="7249752" cy="53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5D58828E-B893-9222-F530-D84270C3AD3C}"/>
              </a:ext>
            </a:extLst>
          </p:cNvPr>
          <p:cNvGrpSpPr/>
          <p:nvPr/>
        </p:nvGrpSpPr>
        <p:grpSpPr>
          <a:xfrm>
            <a:off x="538712" y="67965"/>
            <a:ext cx="11112440" cy="5980668"/>
            <a:chOff x="538712" y="67965"/>
            <a:chExt cx="11112440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40" cy="5980668"/>
              <a:chOff x="573578" y="190511"/>
              <a:chExt cx="11008591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sentralitetsklasse 6 i 2024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7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7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1,9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grpSp>
          <p:nvGrpSpPr>
            <p:cNvPr id="28" name="Gruppe 27"/>
            <p:cNvGrpSpPr/>
            <p:nvPr/>
          </p:nvGrpSpPr>
          <p:grpSpPr>
            <a:xfrm>
              <a:off x="9619810" y="4489968"/>
              <a:ext cx="1220255" cy="1473721"/>
              <a:chOff x="9622321" y="4463688"/>
              <a:chExt cx="1220255" cy="1473721"/>
            </a:xfrm>
          </p:grpSpPr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ekstSylinder 41"/>
              <p:cNvSpPr txBox="1"/>
              <p:nvPr/>
            </p:nvSpPr>
            <p:spPr>
              <a:xfrm>
                <a:off x="10011964" y="5721409"/>
                <a:ext cx="360000" cy="216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44" name="Gruppe 43"/>
            <p:cNvGrpSpPr/>
            <p:nvPr/>
          </p:nvGrpSpPr>
          <p:grpSpPr>
            <a:xfrm>
              <a:off x="9375040" y="2486059"/>
              <a:ext cx="1342380" cy="1401262"/>
              <a:chOff x="9418036" y="4463688"/>
              <a:chExt cx="1342380" cy="1401262"/>
            </a:xfrm>
          </p:grpSpPr>
          <p:pic>
            <p:nvPicPr>
              <p:cNvPr id="45" name="Bilde 4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0049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6" name="Bilde 4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18036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58540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ekstSylinder 47"/>
              <p:cNvSpPr txBox="1"/>
              <p:nvPr/>
            </p:nvSpPr>
            <p:spPr>
              <a:xfrm>
                <a:off x="10128692" y="5324950"/>
                <a:ext cx="360000" cy="54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631FB913-0E23-F3AF-5B31-7439E191B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096" y="610885"/>
              <a:ext cx="7168576" cy="5232586"/>
            </a:xfrm>
            <a:prstGeom prst="rect">
              <a:avLst/>
            </a:prstGeom>
          </p:spPr>
        </p:pic>
      </p:grpSp>
      <p:pic>
        <p:nvPicPr>
          <p:cNvPr id="5" name="Bilde 4">
            <a:extLst>
              <a:ext uri="{FF2B5EF4-FFF2-40B4-BE49-F238E27FC236}">
                <a16:creationId xmlns:a16="http://schemas.microsoft.com/office/drawing/2014/main" id="{F5779BF9-240E-A094-8509-89EF0FA2B5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r="37734" b="51064"/>
          <a:stretch/>
        </p:blipFill>
        <p:spPr>
          <a:xfrm>
            <a:off x="9619810" y="568036"/>
            <a:ext cx="461525" cy="64632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BBAD28-3A57-397A-9982-1A4649EDAD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39846"/>
          <a:stretch/>
        </p:blipFill>
        <p:spPr>
          <a:xfrm>
            <a:off x="9339917" y="1213274"/>
            <a:ext cx="1045588" cy="6813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B5A0F3A-7914-CCB5-F2DD-4BDDF40EA662}"/>
              </a:ext>
            </a:extLst>
          </p:cNvPr>
          <p:cNvSpPr/>
          <p:nvPr/>
        </p:nvSpPr>
        <p:spPr>
          <a:xfrm>
            <a:off x="10097323" y="522418"/>
            <a:ext cx="601891" cy="68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9FDB56A-40E8-7D7A-51D5-B34B55DC8B19}"/>
              </a:ext>
            </a:extLst>
          </p:cNvPr>
          <p:cNvGrpSpPr/>
          <p:nvPr/>
        </p:nvGrpSpPr>
        <p:grpSpPr>
          <a:xfrm>
            <a:off x="538712" y="67965"/>
            <a:ext cx="11109148" cy="5980668"/>
            <a:chOff x="538712" y="67965"/>
            <a:chExt cx="11109148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09148" cy="5980668"/>
              <a:chOff x="573578" y="190511"/>
              <a:chExt cx="11005331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sentralitetsklasse 5 i 2024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2,2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29577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1,9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sp>
          <p:nvSpPr>
            <p:cNvPr id="45" name="TekstSylinder 4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64377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3,2</a:t>
              </a:r>
            </a:p>
          </p:txBody>
        </p:sp>
        <p:pic>
          <p:nvPicPr>
            <p:cNvPr id="31" name="Bilde 30">
              <a:extLst>
                <a:ext uri="{FF2B5EF4-FFF2-40B4-BE49-F238E27FC236}">
                  <a16:creationId xmlns:a16="http://schemas.microsoft.com/office/drawing/2014/main" id="{BDBD35CA-702F-41B8-BBDE-F9BB7D523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18826" y="620464"/>
              <a:ext cx="1248971" cy="644759"/>
            </a:xfrm>
            <a:prstGeom prst="rect">
              <a:avLst/>
            </a:prstGeom>
          </p:spPr>
        </p:pic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7EDF228B-A413-47C3-B4A2-4F6CF55D4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220364" y="1255482"/>
              <a:ext cx="1387810" cy="679677"/>
            </a:xfrm>
            <a:prstGeom prst="rect">
              <a:avLst/>
            </a:prstGeom>
          </p:spPr>
        </p:pic>
        <p:sp>
          <p:nvSpPr>
            <p:cNvPr id="33" name="TekstSylinder 32"/>
            <p:cNvSpPr txBox="1"/>
            <p:nvPr/>
          </p:nvSpPr>
          <p:spPr>
            <a:xfrm>
              <a:off x="10299461" y="1514011"/>
              <a:ext cx="473108" cy="432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grpSp>
          <p:nvGrpSpPr>
            <p:cNvPr id="34" name="Gruppe 33"/>
            <p:cNvGrpSpPr/>
            <p:nvPr/>
          </p:nvGrpSpPr>
          <p:grpSpPr>
            <a:xfrm>
              <a:off x="9619810" y="4489968"/>
              <a:ext cx="1220255" cy="1459861"/>
              <a:chOff x="9622321" y="4463688"/>
              <a:chExt cx="1220255" cy="1459861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011964" y="5707549"/>
                <a:ext cx="360000" cy="216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55" name="TekstSylinder 54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299C464A-1B28-2C02-1026-D1A26D4ED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50" y="611429"/>
              <a:ext cx="7240632" cy="5217315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BED7B622-1145-3CD1-4E99-7BAC93ADC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7734" b="51064"/>
            <a:stretch/>
          </p:blipFill>
          <p:spPr>
            <a:xfrm>
              <a:off x="9697393" y="2521734"/>
              <a:ext cx="461525" cy="646328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959F0FD8-0E8E-B2D9-12A9-409B684F3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39846"/>
            <a:stretch/>
          </p:blipFill>
          <p:spPr>
            <a:xfrm>
              <a:off x="9417500" y="3166972"/>
              <a:ext cx="1045588" cy="681331"/>
            </a:xfrm>
            <a:prstGeom prst="rect">
              <a:avLst/>
            </a:prstGeom>
          </p:spPr>
        </p:pic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C56A3DD2-E95C-E664-0CAA-E56C25CF3DC0}"/>
                </a:ext>
              </a:extLst>
            </p:cNvPr>
            <p:cNvSpPr txBox="1"/>
            <p:nvPr/>
          </p:nvSpPr>
          <p:spPr>
            <a:xfrm>
              <a:off x="10105609" y="3431696"/>
              <a:ext cx="473121" cy="46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1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0A982F34-4CF7-4BDA-7B31-E7967B01E52F}"/>
              </a:ext>
            </a:extLst>
          </p:cNvPr>
          <p:cNvGrpSpPr/>
          <p:nvPr/>
        </p:nvGrpSpPr>
        <p:grpSpPr>
          <a:xfrm>
            <a:off x="538712" y="67965"/>
            <a:ext cx="11121673" cy="5980668"/>
            <a:chOff x="538712" y="67965"/>
            <a:chExt cx="11121673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1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Risør i 2024 og 2040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2,4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1275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1,7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1004928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1,6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1" y="157130"/>
              <a:ext cx="749976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6" y="2073655"/>
              <a:ext cx="749976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22" y="3990179"/>
              <a:ext cx="749976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grpSp>
          <p:nvGrpSpPr>
            <p:cNvPr id="10" name="Gruppe 9"/>
            <p:cNvGrpSpPr/>
            <p:nvPr/>
          </p:nvGrpSpPr>
          <p:grpSpPr>
            <a:xfrm>
              <a:off x="9622321" y="4463688"/>
              <a:ext cx="1220255" cy="1393262"/>
              <a:chOff x="9622321" y="4463688"/>
              <a:chExt cx="1220255" cy="1393262"/>
            </a:xfrm>
          </p:grpSpPr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011964" y="5557485"/>
                <a:ext cx="360000" cy="288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9" name="Gruppe 8"/>
            <p:cNvGrpSpPr/>
            <p:nvPr/>
          </p:nvGrpSpPr>
          <p:grpSpPr>
            <a:xfrm>
              <a:off x="9585479" y="2478346"/>
              <a:ext cx="1220255" cy="1399137"/>
              <a:chOff x="9585479" y="2478346"/>
              <a:chExt cx="1220255" cy="1399137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60609" y="2478346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83109" y="2523854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2" name="Bilde 41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585479" y="3155786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60609" y="2478346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kstSylinder 43"/>
              <p:cNvSpPr txBox="1"/>
              <p:nvPr/>
            </p:nvSpPr>
            <p:spPr>
              <a:xfrm>
                <a:off x="9975122" y="3625483"/>
                <a:ext cx="360000" cy="252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5" name="TekstSylinder 44"/>
              <p:cNvSpPr txBox="1"/>
              <p:nvPr/>
            </p:nvSpPr>
            <p:spPr>
              <a:xfrm>
                <a:off x="10289959" y="3132468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" name="Gruppe 2"/>
            <p:cNvGrpSpPr/>
            <p:nvPr/>
          </p:nvGrpSpPr>
          <p:grpSpPr>
            <a:xfrm>
              <a:off x="9218826" y="633971"/>
              <a:ext cx="1762449" cy="1360590"/>
              <a:chOff x="9218826" y="633971"/>
              <a:chExt cx="1762449" cy="1360590"/>
            </a:xfrm>
          </p:grpSpPr>
          <p:sp>
            <p:nvSpPr>
              <p:cNvPr id="6" name="TekstSylinder 5"/>
              <p:cNvSpPr txBox="1"/>
              <p:nvPr/>
            </p:nvSpPr>
            <p:spPr>
              <a:xfrm>
                <a:off x="10299461" y="1811976"/>
                <a:ext cx="473108" cy="145453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pic>
            <p:nvPicPr>
              <p:cNvPr id="37" name="Bilde 36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18826" y="633971"/>
                <a:ext cx="1248971" cy="644759"/>
              </a:xfrm>
              <a:prstGeom prst="rect">
                <a:avLst/>
              </a:prstGeom>
            </p:spPr>
          </p:pic>
          <p:pic>
            <p:nvPicPr>
              <p:cNvPr id="38" name="Bilde 37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411517" y="1268989"/>
                <a:ext cx="1387809" cy="679677"/>
              </a:xfrm>
              <a:prstGeom prst="rect">
                <a:avLst/>
              </a:prstGeom>
            </p:spPr>
          </p:pic>
          <p:sp>
            <p:nvSpPr>
              <p:cNvPr id="39" name="TekstSylinder 38"/>
              <p:cNvSpPr txBox="1"/>
              <p:nvPr/>
            </p:nvSpPr>
            <p:spPr>
              <a:xfrm>
                <a:off x="10461547" y="1097802"/>
                <a:ext cx="519728" cy="8508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6" name="TekstSylinder 45"/>
              <p:cNvSpPr txBox="1"/>
              <p:nvPr/>
            </p:nvSpPr>
            <p:spPr>
              <a:xfrm>
                <a:off x="10146801" y="1742561"/>
                <a:ext cx="360000" cy="252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21" name="Bilde 20">
              <a:extLst>
                <a:ext uri="{FF2B5EF4-FFF2-40B4-BE49-F238E27FC236}">
                  <a16:creationId xmlns:a16="http://schemas.microsoft.com/office/drawing/2014/main" id="{F2AA5D46-CFEB-EDEA-6296-F8DBD9470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488" y="558147"/>
              <a:ext cx="7047192" cy="5346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71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03E28A86-AF29-FA4B-E7E8-750A67DFD19D}"/>
              </a:ext>
            </a:extLst>
          </p:cNvPr>
          <p:cNvGrpSpPr/>
          <p:nvPr/>
        </p:nvGrpSpPr>
        <p:grpSpPr>
          <a:xfrm>
            <a:off x="538712" y="67965"/>
            <a:ext cx="11118383" cy="5980668"/>
            <a:chOff x="538712" y="67965"/>
            <a:chExt cx="11118383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8383" cy="5980668"/>
              <a:chOff x="573578" y="190511"/>
              <a:chExt cx="1101448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sentralitetsklasse 4 i 2024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2,4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8726" y="5616556"/>
                <a:ext cx="649332" cy="45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sp>
          <p:nvSpPr>
            <p:cNvPr id="45" name="TekstSylinder 4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375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3,2</a:t>
              </a:r>
            </a:p>
          </p:txBody>
        </p:sp>
        <p:grpSp>
          <p:nvGrpSpPr>
            <p:cNvPr id="52" name="Gruppe 51"/>
            <p:cNvGrpSpPr/>
            <p:nvPr/>
          </p:nvGrpSpPr>
          <p:grpSpPr>
            <a:xfrm>
              <a:off x="9417500" y="2476116"/>
              <a:ext cx="1359297" cy="1404456"/>
              <a:chOff x="9448269" y="4472785"/>
              <a:chExt cx="1359297" cy="1404456"/>
            </a:xfrm>
          </p:grpSpPr>
          <p:pic>
            <p:nvPicPr>
              <p:cNvPr id="53" name="Bilde 52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58" name="Bilde 57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ekstSylinder 59"/>
              <p:cNvSpPr txBox="1"/>
              <p:nvPr/>
            </p:nvSpPr>
            <p:spPr>
              <a:xfrm>
                <a:off x="10108670" y="5517241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uppe 29"/>
            <p:cNvGrpSpPr/>
            <p:nvPr/>
          </p:nvGrpSpPr>
          <p:grpSpPr>
            <a:xfrm>
              <a:off x="9512805" y="4489968"/>
              <a:ext cx="1352107" cy="1371507"/>
              <a:chOff x="9515316" y="4463688"/>
              <a:chExt cx="1352107" cy="1371507"/>
            </a:xfrm>
          </p:grpSpPr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88047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2" name="Bilde 31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515316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65547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ekstSylinder 33"/>
              <p:cNvSpPr txBox="1"/>
              <p:nvPr/>
            </p:nvSpPr>
            <p:spPr>
              <a:xfrm>
                <a:off x="10235701" y="5331195"/>
                <a:ext cx="360000" cy="50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A3D94F01-8326-EA07-220B-25CB084B7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18826" y="620464"/>
              <a:ext cx="1248971" cy="644759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DCFF3958-B7AF-266F-A558-12A32863F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220364" y="1255482"/>
              <a:ext cx="1387810" cy="679677"/>
            </a:xfrm>
            <a:prstGeom prst="rect">
              <a:avLst/>
            </a:prstGeom>
          </p:spPr>
        </p:pic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BDE73049-9F16-614B-A28D-55BC06A929BC}"/>
                </a:ext>
              </a:extLst>
            </p:cNvPr>
            <p:cNvSpPr txBox="1"/>
            <p:nvPr/>
          </p:nvSpPr>
          <p:spPr>
            <a:xfrm>
              <a:off x="10299461" y="1543195"/>
              <a:ext cx="473108" cy="432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D1124A5F-155A-FDD1-878A-329794995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713" y="650417"/>
              <a:ext cx="7230434" cy="5146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83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538712" y="67965"/>
            <a:ext cx="11130909" cy="5980668"/>
            <a:chOff x="573578" y="190511"/>
            <a:chExt cx="11026888" cy="5920931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73578" y="190511"/>
              <a:ext cx="10961725" cy="5920931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81396" y="257694"/>
              <a:ext cx="65504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sentralitetsklasse 3 i 2024 og 2040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18553" y="3630235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2,8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0951134" y="5616556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2,5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9965470" y="278785"/>
              <a:ext cx="742967" cy="338554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9989399" y="2176167"/>
              <a:ext cx="742967" cy="338554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9983223" y="4073549"/>
              <a:ext cx="742967" cy="338554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</p:grpSp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8683BA2A-199E-424B-A5A8-07DA63DB600D}"/>
              </a:ext>
            </a:extLst>
          </p:cNvPr>
          <p:cNvSpPr txBox="1"/>
          <p:nvPr/>
        </p:nvSpPr>
        <p:spPr>
          <a:xfrm>
            <a:off x="11014164" y="1633937"/>
            <a:ext cx="655457" cy="46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5D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3,8</a:t>
            </a:r>
          </a:p>
        </p:txBody>
      </p:sp>
      <p:grpSp>
        <p:nvGrpSpPr>
          <p:cNvPr id="46" name="Gruppe 45"/>
          <p:cNvGrpSpPr/>
          <p:nvPr/>
        </p:nvGrpSpPr>
        <p:grpSpPr>
          <a:xfrm>
            <a:off x="9413694" y="4446572"/>
            <a:ext cx="1359297" cy="1403676"/>
            <a:chOff x="9448269" y="4472785"/>
            <a:chExt cx="1359297" cy="1403676"/>
          </a:xfrm>
        </p:grpSpPr>
        <p:pic>
          <p:nvPicPr>
            <p:cNvPr id="47" name="Bilde 46">
              <a:extLst>
                <a:ext uri="{FF2B5EF4-FFF2-40B4-BE49-F238E27FC236}">
                  <a16:creationId xmlns:a16="http://schemas.microsoft.com/office/drawing/2014/main" id="{660854A8-72A6-477F-B3B5-1C56B823D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7734" b="51064"/>
            <a:stretch/>
          </p:blipFill>
          <p:spPr>
            <a:xfrm>
              <a:off x="9728162" y="4518403"/>
              <a:ext cx="461525" cy="646328"/>
            </a:xfrm>
            <a:prstGeom prst="rect">
              <a:avLst/>
            </a:prstGeom>
          </p:spPr>
        </p:pic>
        <p:pic>
          <p:nvPicPr>
            <p:cNvPr id="48" name="Bilde 47">
              <a:extLst>
                <a:ext uri="{FF2B5EF4-FFF2-40B4-BE49-F238E27FC236}">
                  <a16:creationId xmlns:a16="http://schemas.microsoft.com/office/drawing/2014/main" id="{74037C83-236A-41C8-B321-71C4FD16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39846"/>
            <a:stretch/>
          </p:blipFill>
          <p:spPr>
            <a:xfrm>
              <a:off x="9448269" y="5163641"/>
              <a:ext cx="1045588" cy="681331"/>
            </a:xfrm>
            <a:prstGeom prst="rect">
              <a:avLst/>
            </a:prstGeom>
          </p:spPr>
        </p:pic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23BBA472-3654-45EB-B4E6-82F5702867ED}"/>
                </a:ext>
              </a:extLst>
            </p:cNvPr>
            <p:cNvSpPr/>
            <p:nvPr/>
          </p:nvSpPr>
          <p:spPr>
            <a:xfrm>
              <a:off x="10205675" y="4472785"/>
              <a:ext cx="601891" cy="681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ekstSylinder 50"/>
            <p:cNvSpPr txBox="1"/>
            <p:nvPr/>
          </p:nvSpPr>
          <p:spPr>
            <a:xfrm>
              <a:off x="10108670" y="5552461"/>
              <a:ext cx="473121" cy="324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2" name="Gruppe 51"/>
          <p:cNvGrpSpPr/>
          <p:nvPr/>
        </p:nvGrpSpPr>
        <p:grpSpPr>
          <a:xfrm>
            <a:off x="9417500" y="2476116"/>
            <a:ext cx="1359297" cy="1401462"/>
            <a:chOff x="9448269" y="4472785"/>
            <a:chExt cx="1359297" cy="1401462"/>
          </a:xfrm>
        </p:grpSpPr>
        <p:pic>
          <p:nvPicPr>
            <p:cNvPr id="53" name="Bilde 52">
              <a:extLst>
                <a:ext uri="{FF2B5EF4-FFF2-40B4-BE49-F238E27FC236}">
                  <a16:creationId xmlns:a16="http://schemas.microsoft.com/office/drawing/2014/main" id="{660854A8-72A6-477F-B3B5-1C56B823D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7734" b="51064"/>
            <a:stretch/>
          </p:blipFill>
          <p:spPr>
            <a:xfrm>
              <a:off x="9728162" y="4518403"/>
              <a:ext cx="461525" cy="646328"/>
            </a:xfrm>
            <a:prstGeom prst="rect">
              <a:avLst/>
            </a:prstGeom>
          </p:spPr>
        </p:pic>
        <p:pic>
          <p:nvPicPr>
            <p:cNvPr id="58" name="Bilde 57">
              <a:extLst>
                <a:ext uri="{FF2B5EF4-FFF2-40B4-BE49-F238E27FC236}">
                  <a16:creationId xmlns:a16="http://schemas.microsoft.com/office/drawing/2014/main" id="{74037C83-236A-41C8-B321-71C4FD16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39846"/>
            <a:stretch/>
          </p:blipFill>
          <p:spPr>
            <a:xfrm>
              <a:off x="9448269" y="5163641"/>
              <a:ext cx="1045588" cy="681331"/>
            </a:xfrm>
            <a:prstGeom prst="rect">
              <a:avLst/>
            </a:prstGeom>
          </p:spPr>
        </p:pic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23BBA472-3654-45EB-B4E6-82F5702867ED}"/>
                </a:ext>
              </a:extLst>
            </p:cNvPr>
            <p:cNvSpPr/>
            <p:nvPr/>
          </p:nvSpPr>
          <p:spPr>
            <a:xfrm>
              <a:off x="10205675" y="4472785"/>
              <a:ext cx="601891" cy="681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ekstSylinder 59"/>
            <p:cNvSpPr txBox="1"/>
            <p:nvPr/>
          </p:nvSpPr>
          <p:spPr>
            <a:xfrm>
              <a:off x="10108670" y="5694247"/>
              <a:ext cx="473121" cy="180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" name="Bilde 1">
            <a:extLst>
              <a:ext uri="{FF2B5EF4-FFF2-40B4-BE49-F238E27FC236}">
                <a16:creationId xmlns:a16="http://schemas.microsoft.com/office/drawing/2014/main" id="{7DC8F6A1-E77B-59E9-FAEE-918A402D14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r="19972" b="51064"/>
          <a:stretch/>
        </p:blipFill>
        <p:spPr>
          <a:xfrm>
            <a:off x="9218826" y="620464"/>
            <a:ext cx="1248971" cy="64475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92A41DE-58A7-018B-A777-91F608B9B2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20156"/>
          <a:stretch/>
        </p:blipFill>
        <p:spPr>
          <a:xfrm>
            <a:off x="9220364" y="1255482"/>
            <a:ext cx="1387810" cy="679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FA2AE47-A115-5CAA-7752-942257BC5C1A}"/>
              </a:ext>
            </a:extLst>
          </p:cNvPr>
          <p:cNvSpPr txBox="1"/>
          <p:nvPr/>
        </p:nvSpPr>
        <p:spPr>
          <a:xfrm>
            <a:off x="10299461" y="1796016"/>
            <a:ext cx="473108" cy="18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D00096-8A39-0DAF-D05B-50E8B648A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89" y="632839"/>
            <a:ext cx="7220638" cy="51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229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 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6684D1B8-4867-A8DD-55D8-111137EEFFC1}"/>
              </a:ext>
            </a:extLst>
          </p:cNvPr>
          <p:cNvGrpSpPr/>
          <p:nvPr/>
        </p:nvGrpSpPr>
        <p:grpSpPr>
          <a:xfrm>
            <a:off x="538712" y="67965"/>
            <a:ext cx="11103201" cy="5980668"/>
            <a:chOff x="538712" y="67965"/>
            <a:chExt cx="11103201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0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Norge i 2024 og 2040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86456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3,7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72039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2,7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0977221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2,4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4" y="157130"/>
              <a:ext cx="749977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8" y="2073655"/>
              <a:ext cx="749977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30" y="3990179"/>
              <a:ext cx="749977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sp>
          <p:nvSpPr>
            <p:cNvPr id="33" name="TekstSylinder 32"/>
            <p:cNvSpPr txBox="1"/>
            <p:nvPr/>
          </p:nvSpPr>
          <p:spPr>
            <a:xfrm>
              <a:off x="10097301" y="3711756"/>
              <a:ext cx="473121" cy="180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59550FC9-A6D5-4928-B8AD-6FBD6957EB94}"/>
                </a:ext>
              </a:extLst>
            </p:cNvPr>
            <p:cNvGrpSpPr/>
            <p:nvPr/>
          </p:nvGrpSpPr>
          <p:grpSpPr>
            <a:xfrm>
              <a:off x="9417500" y="2526283"/>
              <a:ext cx="1133522" cy="1357109"/>
              <a:chOff x="9417500" y="2526283"/>
              <a:chExt cx="1133522" cy="1357109"/>
            </a:xfrm>
          </p:grpSpPr>
          <p:pic>
            <p:nvPicPr>
              <p:cNvPr id="28" name="Bilde 27">
                <a:extLst>
                  <a:ext uri="{FF2B5EF4-FFF2-40B4-BE49-F238E27FC236}">
                    <a16:creationId xmlns:a16="http://schemas.microsoft.com/office/drawing/2014/main" id="{3841C519-1115-4B9A-AD56-7F77670D12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97393" y="252628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A17096B5-87AB-4E31-9FB4-53B6A5F3E0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17500" y="3166972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9" name="TekstSylinder 38">
                <a:extLst>
                  <a:ext uri="{FF2B5EF4-FFF2-40B4-BE49-F238E27FC236}">
                    <a16:creationId xmlns:a16="http://schemas.microsoft.com/office/drawing/2014/main" id="{199C1B25-3496-4BFA-A4FB-C2DD28AD6BD9}"/>
                  </a:ext>
                </a:extLst>
              </p:cNvPr>
              <p:cNvSpPr txBox="1"/>
              <p:nvPr/>
            </p:nvSpPr>
            <p:spPr>
              <a:xfrm>
                <a:off x="10077901" y="3667392"/>
                <a:ext cx="473121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ekstSylinder 39">
                <a:extLst>
                  <a:ext uri="{FF2B5EF4-FFF2-40B4-BE49-F238E27FC236}">
                    <a16:creationId xmlns:a16="http://schemas.microsoft.com/office/drawing/2014/main" id="{282786C3-BE2F-4A38-B079-FEBF44D7FD56}"/>
                  </a:ext>
                </a:extLst>
              </p:cNvPr>
              <p:cNvSpPr txBox="1"/>
              <p:nvPr/>
            </p:nvSpPr>
            <p:spPr>
              <a:xfrm>
                <a:off x="10060933" y="3099042"/>
                <a:ext cx="473121" cy="7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uppe 40">
              <a:extLst>
                <a:ext uri="{FF2B5EF4-FFF2-40B4-BE49-F238E27FC236}">
                  <a16:creationId xmlns:a16="http://schemas.microsoft.com/office/drawing/2014/main" id="{DBDC9E4E-8165-48AE-9504-EBBEAFDB5D62}"/>
                </a:ext>
              </a:extLst>
            </p:cNvPr>
            <p:cNvGrpSpPr/>
            <p:nvPr/>
          </p:nvGrpSpPr>
          <p:grpSpPr>
            <a:xfrm>
              <a:off x="9436900" y="4488992"/>
              <a:ext cx="1133522" cy="1367562"/>
              <a:chOff x="9417500" y="2526283"/>
              <a:chExt cx="1133522" cy="1367562"/>
            </a:xfrm>
          </p:grpSpPr>
          <p:pic>
            <p:nvPicPr>
              <p:cNvPr id="42" name="Bilde 41">
                <a:extLst>
                  <a:ext uri="{FF2B5EF4-FFF2-40B4-BE49-F238E27FC236}">
                    <a16:creationId xmlns:a16="http://schemas.microsoft.com/office/drawing/2014/main" id="{32D33795-9FBF-4A3B-80A1-474824B2BA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97393" y="252628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43" name="Bilde 42">
                <a:extLst>
                  <a:ext uri="{FF2B5EF4-FFF2-40B4-BE49-F238E27FC236}">
                    <a16:creationId xmlns:a16="http://schemas.microsoft.com/office/drawing/2014/main" id="{C3A5469B-B704-4553-8428-2B78253B4A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17500" y="3166972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44" name="TekstSylinder 43">
                <a:extLst>
                  <a:ext uri="{FF2B5EF4-FFF2-40B4-BE49-F238E27FC236}">
                    <a16:creationId xmlns:a16="http://schemas.microsoft.com/office/drawing/2014/main" id="{5AFE8708-4C4B-4375-93B6-C22883ECDD90}"/>
                  </a:ext>
                </a:extLst>
              </p:cNvPr>
              <p:cNvSpPr txBox="1"/>
              <p:nvPr/>
            </p:nvSpPr>
            <p:spPr>
              <a:xfrm>
                <a:off x="10077901" y="3497845"/>
                <a:ext cx="473121" cy="39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ekstSylinder 44">
                <a:extLst>
                  <a:ext uri="{FF2B5EF4-FFF2-40B4-BE49-F238E27FC236}">
                    <a16:creationId xmlns:a16="http://schemas.microsoft.com/office/drawing/2014/main" id="{677E7478-9710-4162-953C-C859CDAA268E}"/>
                  </a:ext>
                </a:extLst>
              </p:cNvPr>
              <p:cNvSpPr txBox="1"/>
              <p:nvPr/>
            </p:nvSpPr>
            <p:spPr>
              <a:xfrm>
                <a:off x="10060933" y="3100684"/>
                <a:ext cx="473121" cy="7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179EBE28-DD6D-4958-80B7-7B30A80C9AB2}"/>
                </a:ext>
              </a:extLst>
            </p:cNvPr>
            <p:cNvGrpSpPr/>
            <p:nvPr/>
          </p:nvGrpSpPr>
          <p:grpSpPr>
            <a:xfrm>
              <a:off x="9218826" y="620464"/>
              <a:ext cx="1389348" cy="1314695"/>
              <a:chOff x="9218826" y="620464"/>
              <a:chExt cx="1389348" cy="1314695"/>
            </a:xfrm>
          </p:grpSpPr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218826" y="620464"/>
                <a:ext cx="1389348" cy="1314695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46" name="TekstSylinder 45">
                <a:extLst>
                  <a:ext uri="{FF2B5EF4-FFF2-40B4-BE49-F238E27FC236}">
                    <a16:creationId xmlns:a16="http://schemas.microsoft.com/office/drawing/2014/main" id="{5DA2E8FE-569F-4CD7-A2B4-493D7F9F5D76}"/>
                  </a:ext>
                </a:extLst>
              </p:cNvPr>
              <p:cNvSpPr txBox="1"/>
              <p:nvPr/>
            </p:nvSpPr>
            <p:spPr>
              <a:xfrm>
                <a:off x="10036625" y="1187840"/>
                <a:ext cx="473121" cy="7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7067F7AD-6928-DAAB-FB9E-6241AD03A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823" y="554892"/>
              <a:ext cx="7084011" cy="5340860"/>
            </a:xfrm>
            <a:prstGeom prst="rect">
              <a:avLst/>
            </a:prstGeom>
          </p:spPr>
        </p:pic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38291B8B-B6FF-8D75-88DB-59F85B2DD3A3}"/>
                </a:ext>
              </a:extLst>
            </p:cNvPr>
            <p:cNvSpPr txBox="1"/>
            <p:nvPr/>
          </p:nvSpPr>
          <p:spPr>
            <a:xfrm>
              <a:off x="10263471" y="1763164"/>
              <a:ext cx="473121" cy="216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3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8A8D78F-E7C4-FEB6-1754-B5FD3A3BB1F5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Grimstad i 2024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2,9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2,5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403682" y="311191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3,9</a:t>
              </a:r>
            </a:p>
          </p:txBody>
        </p:sp>
        <p:pic>
          <p:nvPicPr>
            <p:cNvPr id="36" name="Bilde 35">
              <a:extLst>
                <a:ext uri="{FF2B5EF4-FFF2-40B4-BE49-F238E27FC236}">
                  <a16:creationId xmlns:a16="http://schemas.microsoft.com/office/drawing/2014/main" id="{33FDEBC7-EFBF-4A18-9A7A-977EBE619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27024" y="2559460"/>
              <a:ext cx="1249004" cy="646328"/>
            </a:xfrm>
            <a:prstGeom prst="rect">
              <a:avLst/>
            </a:prstGeom>
          </p:spPr>
        </p:pic>
        <p:pic>
          <p:nvPicPr>
            <p:cNvPr id="37" name="Bilde 36">
              <a:extLst>
                <a:ext uri="{FF2B5EF4-FFF2-40B4-BE49-F238E27FC236}">
                  <a16:creationId xmlns:a16="http://schemas.microsoft.com/office/drawing/2014/main" id="{2488B1C5-C75A-4E22-B1B3-68D6F1330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419720" y="3196023"/>
              <a:ext cx="1387846" cy="681331"/>
            </a:xfrm>
            <a:prstGeom prst="rect">
              <a:avLst/>
            </a:prstGeom>
          </p:spPr>
        </p:pic>
        <p:sp>
          <p:nvSpPr>
            <p:cNvPr id="38" name="TekstSylinder 37"/>
            <p:cNvSpPr txBox="1"/>
            <p:nvPr/>
          </p:nvSpPr>
          <p:spPr>
            <a:xfrm>
              <a:off x="10097301" y="3787044"/>
              <a:ext cx="473121" cy="10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kstSylinder 38"/>
            <p:cNvSpPr txBox="1"/>
            <p:nvPr/>
          </p:nvSpPr>
          <p:spPr>
            <a:xfrm>
              <a:off x="10469778" y="3024420"/>
              <a:ext cx="519742" cy="85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Bilde 39">
              <a:extLst>
                <a:ext uri="{FF2B5EF4-FFF2-40B4-BE49-F238E27FC236}">
                  <a16:creationId xmlns:a16="http://schemas.microsoft.com/office/drawing/2014/main" id="{33FDEBC7-EFBF-4A18-9A7A-977EBE619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27024" y="4502910"/>
              <a:ext cx="1249004" cy="646328"/>
            </a:xfrm>
            <a:prstGeom prst="rect">
              <a:avLst/>
            </a:prstGeom>
          </p:spPr>
        </p:pic>
        <p:pic>
          <p:nvPicPr>
            <p:cNvPr id="41" name="Bilde 40">
              <a:extLst>
                <a:ext uri="{FF2B5EF4-FFF2-40B4-BE49-F238E27FC236}">
                  <a16:creationId xmlns:a16="http://schemas.microsoft.com/office/drawing/2014/main" id="{2488B1C5-C75A-4E22-B1B3-68D6F1330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419720" y="5139473"/>
              <a:ext cx="1387846" cy="681331"/>
            </a:xfrm>
            <a:prstGeom prst="rect">
              <a:avLst/>
            </a:prstGeom>
          </p:spPr>
        </p:pic>
        <p:sp>
          <p:nvSpPr>
            <p:cNvPr id="42" name="TekstSylinder 41"/>
            <p:cNvSpPr txBox="1"/>
            <p:nvPr/>
          </p:nvSpPr>
          <p:spPr>
            <a:xfrm>
              <a:off x="10097301" y="5501082"/>
              <a:ext cx="473121" cy="396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kstSylinder 42"/>
            <p:cNvSpPr txBox="1"/>
            <p:nvPr/>
          </p:nvSpPr>
          <p:spPr>
            <a:xfrm>
              <a:off x="10469778" y="4967870"/>
              <a:ext cx="519742" cy="85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283AA4AF-FBA0-B4C6-9FA0-5B2BEE2D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954" y="566788"/>
              <a:ext cx="7189304" cy="5319090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3BBF0FCE-3777-C4F4-C1C5-FD4DCC21E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27024" y="620210"/>
              <a:ext cx="1249003" cy="646328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E05DC378-44AA-7B28-C251-056F899CC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228562" y="1256773"/>
              <a:ext cx="1387846" cy="681330"/>
            </a:xfrm>
            <a:prstGeom prst="rect">
              <a:avLst/>
            </a:prstGeom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90344677-CF1A-5BF8-8D2C-2E778384827F}"/>
                </a:ext>
              </a:extLst>
            </p:cNvPr>
            <p:cNvSpPr txBox="1"/>
            <p:nvPr/>
          </p:nvSpPr>
          <p:spPr>
            <a:xfrm>
              <a:off x="10307687" y="1809094"/>
              <a:ext cx="473121" cy="144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SSB, 2024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B8D289F7-28FB-661E-8A0C-F19C2CD36117}"/>
              </a:ext>
            </a:extLst>
          </p:cNvPr>
          <p:cNvGrpSpPr/>
          <p:nvPr/>
        </p:nvGrpSpPr>
        <p:grpSpPr>
          <a:xfrm>
            <a:off x="546683" y="66367"/>
            <a:ext cx="11131200" cy="5995219"/>
            <a:chOff x="546683" y="66367"/>
            <a:chExt cx="11131200" cy="5995219"/>
          </a:xfrm>
        </p:grpSpPr>
        <p:grpSp>
          <p:nvGrpSpPr>
            <p:cNvPr id="3" name="Gruppe 2"/>
            <p:cNvGrpSpPr>
              <a:grpSpLocks noChangeAspect="1"/>
            </p:cNvGrpSpPr>
            <p:nvPr/>
          </p:nvGrpSpPr>
          <p:grpSpPr>
            <a:xfrm>
              <a:off x="546683" y="66367"/>
              <a:ext cx="11131200" cy="5995219"/>
              <a:chOff x="573578" y="190511"/>
              <a:chExt cx="11026888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pic>
            <p:nvPicPr>
              <p:cNvPr id="52" name="Bilde 51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172574" y="2652712"/>
                <a:ext cx="1237299" cy="638319"/>
              </a:xfrm>
              <a:prstGeom prst="rect">
                <a:avLst/>
              </a:prstGeom>
            </p:spPr>
          </p:pic>
          <p:pic>
            <p:nvPicPr>
              <p:cNvPr id="53" name="Bilde 52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363465" y="3281387"/>
                <a:ext cx="1374840" cy="672888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Arendal i 2024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51134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3,2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2,3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51134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</a:p>
            </p:txBody>
          </p:sp>
          <p:pic>
            <p:nvPicPr>
              <p:cNvPr id="60" name="Bilde 5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69016" y="4587381"/>
                <a:ext cx="457200" cy="638319"/>
              </a:xfrm>
              <a:prstGeom prst="rect">
                <a:avLst/>
              </a:prstGeom>
            </p:spPr>
          </p:pic>
          <p:pic>
            <p:nvPicPr>
              <p:cNvPr id="61" name="Bilde 6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542718" y="5224624"/>
                <a:ext cx="1035790" cy="672888"/>
              </a:xfrm>
              <a:prstGeom prst="rect">
                <a:avLst/>
              </a:prstGeom>
            </p:spPr>
          </p:pic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246489" y="5145932"/>
                <a:ext cx="596251" cy="762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403682" y="311191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624501"/>
                <a:ext cx="468687" cy="426647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kstSylinder 26"/>
              <p:cNvSpPr txBox="1"/>
              <p:nvPr/>
            </p:nvSpPr>
            <p:spPr>
              <a:xfrm>
                <a:off x="10034696" y="3601689"/>
                <a:ext cx="468687" cy="355539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7D905F53-5BEE-C1EC-2339-A36E473CB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963" y="545222"/>
              <a:ext cx="6974704" cy="5358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8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1856993A-1E34-D876-CCB8-553CFA8FC382}"/>
              </a:ext>
            </a:extLst>
          </p:cNvPr>
          <p:cNvGrpSpPr/>
          <p:nvPr/>
        </p:nvGrpSpPr>
        <p:grpSpPr>
          <a:xfrm>
            <a:off x="546683" y="66367"/>
            <a:ext cx="11131200" cy="5995219"/>
            <a:chOff x="546683" y="66367"/>
            <a:chExt cx="11131200" cy="5995219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46683" y="66367"/>
              <a:ext cx="11065421" cy="5995219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56467" y="134393"/>
              <a:ext cx="6612395" cy="342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Kristiansand i 2024 og 2040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9519" y="3549248"/>
              <a:ext cx="655475" cy="4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3,1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1012680" y="5560491"/>
              <a:ext cx="655475" cy="4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2,7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27420" y="155749"/>
              <a:ext cx="749995" cy="342802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2024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51576" y="2076936"/>
              <a:ext cx="749995" cy="342802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45341" y="3998124"/>
              <a:ext cx="749995" cy="342802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2050</a:t>
              </a:r>
            </a:p>
          </p:txBody>
        </p:sp>
        <p:grpSp>
          <p:nvGrpSpPr>
            <p:cNvPr id="12" name="Gruppe 11"/>
            <p:cNvGrpSpPr/>
            <p:nvPr/>
          </p:nvGrpSpPr>
          <p:grpSpPr>
            <a:xfrm>
              <a:off x="9448269" y="4472785"/>
              <a:ext cx="1359297" cy="1453530"/>
              <a:chOff x="9448269" y="4472785"/>
              <a:chExt cx="1359297" cy="1453530"/>
            </a:xfrm>
          </p:grpSpPr>
          <p:pic>
            <p:nvPicPr>
              <p:cNvPr id="60" name="Bilde 5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61" name="Bilde 6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108670" y="5638315"/>
                <a:ext cx="473121" cy="28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uppe 10"/>
            <p:cNvGrpSpPr/>
            <p:nvPr/>
          </p:nvGrpSpPr>
          <p:grpSpPr>
            <a:xfrm>
              <a:off x="9227024" y="2559460"/>
              <a:ext cx="1722777" cy="1340848"/>
              <a:chOff x="9227024" y="2559460"/>
              <a:chExt cx="1722777" cy="1340848"/>
            </a:xfrm>
          </p:grpSpPr>
          <p:pic>
            <p:nvPicPr>
              <p:cNvPr id="52" name="Bilde 51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255946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53" name="Bilde 52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419720" y="3196023"/>
                <a:ext cx="1387846" cy="681331"/>
              </a:xfrm>
              <a:prstGeom prst="rect">
                <a:avLst/>
              </a:prstGeom>
            </p:spPr>
          </p:pic>
          <p:sp>
            <p:nvSpPr>
              <p:cNvPr id="27" name="TekstSylinder 26"/>
              <p:cNvSpPr txBox="1"/>
              <p:nvPr/>
            </p:nvSpPr>
            <p:spPr>
              <a:xfrm>
                <a:off x="10476680" y="3396308"/>
                <a:ext cx="473121" cy="50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uppe 9"/>
            <p:cNvGrpSpPr/>
            <p:nvPr/>
          </p:nvGrpSpPr>
          <p:grpSpPr>
            <a:xfrm>
              <a:off x="9053299" y="620210"/>
              <a:ext cx="2414277" cy="1391470"/>
              <a:chOff x="9053299" y="620210"/>
              <a:chExt cx="2414277" cy="1391470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62021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053299" y="1256773"/>
                <a:ext cx="1387846" cy="681330"/>
              </a:xfrm>
              <a:prstGeom prst="rect">
                <a:avLst/>
              </a:prstGeom>
            </p:spPr>
          </p:pic>
          <p:grpSp>
            <p:nvGrpSpPr>
              <p:cNvPr id="9" name="Gruppe 8"/>
              <p:cNvGrpSpPr/>
              <p:nvPr/>
            </p:nvGrpSpPr>
            <p:grpSpPr>
              <a:xfrm>
                <a:off x="10415321" y="1120140"/>
                <a:ext cx="1052255" cy="891540"/>
                <a:chOff x="10415321" y="1120140"/>
                <a:chExt cx="1052255" cy="891540"/>
              </a:xfrm>
            </p:grpSpPr>
            <p:pic>
              <p:nvPicPr>
                <p:cNvPr id="26" name="Bilde 25">
                  <a:extLst>
                    <a:ext uri="{FF2B5EF4-FFF2-40B4-BE49-F238E27FC236}">
                      <a16:creationId xmlns:a16="http://schemas.microsoft.com/office/drawing/2014/main" id="{74037C83-236A-41C8-B321-71C4FD162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39846"/>
                <a:stretch/>
              </p:blipFill>
              <p:spPr>
                <a:xfrm>
                  <a:off x="10415321" y="1262273"/>
                  <a:ext cx="1045588" cy="681331"/>
                </a:xfrm>
                <a:prstGeom prst="rect">
                  <a:avLst/>
                </a:prstGeom>
              </p:spPr>
            </p:pic>
            <p:sp>
              <p:nvSpPr>
                <p:cNvPr id="29" name="TekstSylinder 28"/>
                <p:cNvSpPr txBox="1"/>
                <p:nvPr/>
              </p:nvSpPr>
              <p:spPr>
                <a:xfrm>
                  <a:off x="10421988" y="1457210"/>
                  <a:ext cx="418078" cy="504000"/>
                </a:xfrm>
                <a:prstGeom prst="rect">
                  <a:avLst/>
                </a:prstGeom>
                <a:solidFill>
                  <a:schemeClr val="bg1">
                    <a:alpha val="6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kstSylinder 6"/>
                <p:cNvSpPr txBox="1"/>
                <p:nvPr/>
              </p:nvSpPr>
              <p:spPr>
                <a:xfrm>
                  <a:off x="10777415" y="1120140"/>
                  <a:ext cx="690161" cy="8915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endParaRPr lang="nb-NO" dirty="0"/>
                </a:p>
              </p:txBody>
            </p:sp>
          </p:grpSp>
        </p:grpSp>
        <p:sp>
          <p:nvSpPr>
            <p:cNvPr id="30" name="TekstSylinder 29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1022408" y="1636149"/>
              <a:ext cx="655475" cy="4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4,1</a:t>
              </a:r>
            </a:p>
          </p:txBody>
        </p: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441EE354-CF8F-6172-1DB6-0D1C13E4E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690" y="554457"/>
              <a:ext cx="6901582" cy="5363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0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6B8D29D-DF9C-7548-9FA1-4F5E802B02FB}"/>
              </a:ext>
            </a:extLst>
          </p:cNvPr>
          <p:cNvGrpSpPr/>
          <p:nvPr/>
        </p:nvGrpSpPr>
        <p:grpSpPr>
          <a:xfrm>
            <a:off x="538712" y="67965"/>
            <a:ext cx="11121673" cy="5980668"/>
            <a:chOff x="538712" y="67965"/>
            <a:chExt cx="11121673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1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Lindesnes i 2024 og 2040</a:t>
              </a:r>
            </a:p>
          </p:txBody>
        </p:sp>
        <p:grpSp>
          <p:nvGrpSpPr>
            <p:cNvPr id="55" name="Gruppe 54">
              <a:extLst>
                <a:ext uri="{FF2B5EF4-FFF2-40B4-BE49-F238E27FC236}">
                  <a16:creationId xmlns:a16="http://schemas.microsoft.com/office/drawing/2014/main" id="{B6BCA4E3-1514-4DD8-9A22-626A34C087BD}"/>
                </a:ext>
              </a:extLst>
            </p:cNvPr>
            <p:cNvGrpSpPr/>
            <p:nvPr/>
          </p:nvGrpSpPr>
          <p:grpSpPr>
            <a:xfrm>
              <a:off x="9218826" y="620464"/>
              <a:ext cx="1389348" cy="1314695"/>
              <a:chOff x="8943974" y="726935"/>
              <a:chExt cx="1376364" cy="130156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8943974" y="726935"/>
                <a:ext cx="1237299" cy="638319"/>
              </a:xfrm>
              <a:prstGeom prst="rect">
                <a:avLst/>
              </a:prstGeom>
            </p:spPr>
          </p:pic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8945498" y="1355610"/>
                <a:ext cx="1374840" cy="672888"/>
              </a:xfrm>
              <a:prstGeom prst="rect">
                <a:avLst/>
              </a:prstGeom>
            </p:spPr>
          </p:pic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3,2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1275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2,2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1004928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1,9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1" y="157130"/>
              <a:ext cx="749976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6" y="2073655"/>
              <a:ext cx="749976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22" y="3990179"/>
              <a:ext cx="749976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10461547" y="3018838"/>
              <a:ext cx="519728" cy="8508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10299461" y="1531675"/>
              <a:ext cx="473108" cy="432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9619810" y="4489968"/>
              <a:ext cx="1220255" cy="1410957"/>
              <a:chOff x="9622321" y="4463688"/>
              <a:chExt cx="1220255" cy="1410957"/>
            </a:xfrm>
          </p:grpSpPr>
          <p:pic>
            <p:nvPicPr>
              <p:cNvPr id="60" name="Bilde 5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61" name="Bilde 6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TekstSylinder 8"/>
              <p:cNvSpPr txBox="1"/>
              <p:nvPr/>
            </p:nvSpPr>
            <p:spPr>
              <a:xfrm>
                <a:off x="10011964" y="5694645"/>
                <a:ext cx="360000" cy="18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10" name="TekstSylinder 9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1" name="Gruppe 30"/>
            <p:cNvGrpSpPr/>
            <p:nvPr/>
          </p:nvGrpSpPr>
          <p:grpSpPr>
            <a:xfrm>
              <a:off x="9409880" y="2476116"/>
              <a:ext cx="1359297" cy="1391790"/>
              <a:chOff x="9448269" y="4472785"/>
              <a:chExt cx="1359297" cy="1391790"/>
            </a:xfrm>
          </p:grpSpPr>
          <p:pic>
            <p:nvPicPr>
              <p:cNvPr id="32" name="Bilde 31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3" name="Bilde 32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kstSylinder 34"/>
              <p:cNvSpPr txBox="1"/>
              <p:nvPr/>
            </p:nvSpPr>
            <p:spPr>
              <a:xfrm>
                <a:off x="10116290" y="5432575"/>
                <a:ext cx="473121" cy="432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623DF7D2-5428-F4C4-8C89-D326CEBDE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121" y="531834"/>
              <a:ext cx="7211357" cy="536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7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1D393B29-9E8A-DC19-FA20-63ACB02E8969}"/>
              </a:ext>
            </a:extLst>
          </p:cNvPr>
          <p:cNvGrpSpPr/>
          <p:nvPr/>
        </p:nvGrpSpPr>
        <p:grpSpPr>
          <a:xfrm>
            <a:off x="538712" y="67965"/>
            <a:ext cx="11121674" cy="5980668"/>
            <a:chOff x="538712" y="67965"/>
            <a:chExt cx="1112167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21674" cy="5980668"/>
              <a:chOff x="573578" y="190511"/>
              <a:chExt cx="110177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Farsund i 2024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2,8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41985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1,8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403682" y="311191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50659" y="1554995"/>
                <a:ext cx="468687" cy="498966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616615" y="2547659"/>
              <a:ext cx="1045561" cy="1311609"/>
              <a:chOff x="9622321" y="4509196"/>
              <a:chExt cx="1045561" cy="1311609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904776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</p:grpSp>
        <p:grpSp>
          <p:nvGrpSpPr>
            <p:cNvPr id="40" name="Gruppe 39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2" name="Bilde 41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kstSylinder 43"/>
              <p:cNvSpPr txBox="1"/>
              <p:nvPr/>
            </p:nvSpPr>
            <p:spPr>
              <a:xfrm>
                <a:off x="10011964" y="5675189"/>
                <a:ext cx="360000" cy="18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5" name="TekstSylinder 44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09620B41-AF7D-189A-ADD8-189D2B7A9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864" y="647412"/>
              <a:ext cx="7224859" cy="5151758"/>
            </a:xfrm>
            <a:prstGeom prst="rect">
              <a:avLst/>
            </a:prstGeom>
          </p:spPr>
        </p:pic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195FA9A-FC77-9E42-3489-7F721980D89C}"/>
              </a:ext>
            </a:extLst>
          </p:cNvPr>
          <p:cNvSpPr txBox="1"/>
          <p:nvPr/>
        </p:nvSpPr>
        <p:spPr>
          <a:xfrm>
            <a:off x="10322256" y="3361447"/>
            <a:ext cx="473108" cy="54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1058A00-34B2-1C7B-B717-FDD2CED413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r="37734" b="51064"/>
          <a:stretch/>
        </p:blipFill>
        <p:spPr>
          <a:xfrm>
            <a:off x="9796796" y="618477"/>
            <a:ext cx="461513" cy="64475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00219F8-AF25-21BE-EC37-05F0F71EDE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39846"/>
          <a:stretch/>
        </p:blipFill>
        <p:spPr>
          <a:xfrm>
            <a:off x="9514341" y="1250409"/>
            <a:ext cx="1045561" cy="679677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62FB892-3572-FF51-B0C2-12B185944E70}"/>
              </a:ext>
            </a:extLst>
          </p:cNvPr>
          <p:cNvSpPr txBox="1"/>
          <p:nvPr/>
        </p:nvSpPr>
        <p:spPr>
          <a:xfrm>
            <a:off x="10182495" y="1771949"/>
            <a:ext cx="473108" cy="18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2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2024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D29897B-BA8A-99F8-CE2E-EEE49A8F792D}"/>
              </a:ext>
            </a:extLst>
          </p:cNvPr>
          <p:cNvGrpSpPr/>
          <p:nvPr/>
        </p:nvGrpSpPr>
        <p:grpSpPr>
          <a:xfrm>
            <a:off x="538712" y="67965"/>
            <a:ext cx="11114577" cy="5980668"/>
            <a:chOff x="538712" y="67965"/>
            <a:chExt cx="11114577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4577" cy="5980668"/>
              <a:chOff x="573578" y="190511"/>
              <a:chExt cx="11010708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Flekkefjord i 2024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82212" y="737491"/>
                <a:ext cx="1559467" cy="1301563"/>
                <a:chOff x="8953612" y="726935"/>
                <a:chExt cx="1559467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53612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9138239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6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2,9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06803" y="3630235"/>
                <a:ext cx="677483" cy="45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2,2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2024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403682" y="311191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079282" y="1930589"/>
                <a:ext cx="468687" cy="106921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083052" y="5402680"/>
                <a:ext cx="468687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" name="Gruppe 2"/>
            <p:cNvGrpSpPr/>
            <p:nvPr/>
          </p:nvGrpSpPr>
          <p:grpSpPr>
            <a:xfrm>
              <a:off x="9622321" y="4509196"/>
              <a:ext cx="1080388" cy="1357415"/>
              <a:chOff x="9622321" y="4509196"/>
              <a:chExt cx="1080388" cy="1357415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914504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2" name="TekstSylinder 31"/>
              <p:cNvSpPr txBox="1"/>
              <p:nvPr/>
            </p:nvSpPr>
            <p:spPr>
              <a:xfrm>
                <a:off x="10342709" y="5326611"/>
                <a:ext cx="360000" cy="54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619810" y="2484544"/>
              <a:ext cx="1177006" cy="1357117"/>
              <a:chOff x="9622321" y="4463688"/>
              <a:chExt cx="1177006" cy="1357117"/>
            </a:xfrm>
          </p:grpSpPr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914505" y="4509196"/>
                <a:ext cx="461513" cy="644759"/>
              </a:xfrm>
              <a:prstGeom prst="rect">
                <a:avLst/>
              </a:prstGeom>
            </p:spPr>
          </p:pic>
        </p:grpSp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36A9CA3A-A687-4D73-81F4-DE3DB916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741" y="686424"/>
              <a:ext cx="7223114" cy="5058885"/>
            </a:xfrm>
            <a:prstGeom prst="rect">
              <a:avLst/>
            </a:prstGeom>
          </p:spPr>
        </p:pic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E83E977-9E62-350F-5C87-1E1A0F4D36B6}"/>
              </a:ext>
            </a:extLst>
          </p:cNvPr>
          <p:cNvSpPr txBox="1"/>
          <p:nvPr/>
        </p:nvSpPr>
        <p:spPr>
          <a:xfrm>
            <a:off x="10475804" y="1229421"/>
            <a:ext cx="515775" cy="739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B9DA391-ECEA-F99C-7CBC-C80085C8EBED}"/>
              </a:ext>
            </a:extLst>
          </p:cNvPr>
          <p:cNvSpPr txBox="1"/>
          <p:nvPr/>
        </p:nvSpPr>
        <p:spPr>
          <a:xfrm>
            <a:off x="10266993" y="3446172"/>
            <a:ext cx="473108" cy="432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70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der fylkeskommune PowerPointmal 16:9">
  <a:themeElements>
    <a:clrScheme name="Agder fylkeskommune 2">
      <a:dk1>
        <a:srgbClr val="000000"/>
      </a:dk1>
      <a:lt1>
        <a:srgbClr val="FFFFFF"/>
      </a:lt1>
      <a:dk2>
        <a:srgbClr val="5B4D46"/>
      </a:dk2>
      <a:lt2>
        <a:srgbClr val="ECEAE6"/>
      </a:lt2>
      <a:accent1>
        <a:srgbClr val="DF1F1D"/>
      </a:accent1>
      <a:accent2>
        <a:srgbClr val="342C86"/>
      </a:accent2>
      <a:accent3>
        <a:srgbClr val="00A9DA"/>
      </a:accent3>
      <a:accent4>
        <a:srgbClr val="FAC800"/>
      </a:accent4>
      <a:accent5>
        <a:srgbClr val="00695A"/>
      </a:accent5>
      <a:accent6>
        <a:srgbClr val="CDD500"/>
      </a:accent6>
      <a:hlink>
        <a:srgbClr val="9F3A14"/>
      </a:hlink>
      <a:folHlink>
        <a:srgbClr val="E01F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 powerpoint_Agder fylkeskommune V1" id="{FF6FCC48-9386-40B5-B224-EFA41C368C3B}" vid="{4AE4DEE9-582C-4A7A-BB43-7F33B2DA704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3478D57CB5A4BB798E31C0495E537" ma:contentTypeVersion="16" ma:contentTypeDescription="Create a new document." ma:contentTypeScope="" ma:versionID="282c15bfc62d13f0530c5969480c68ce">
  <xsd:schema xmlns:xsd="http://www.w3.org/2001/XMLSchema" xmlns:xs="http://www.w3.org/2001/XMLSchema" xmlns:p="http://schemas.microsoft.com/office/2006/metadata/properties" xmlns:ns2="dbde4e59-9b61-48a0-a4d9-cce2922754f5" xmlns:ns3="549b603a-3c19-46c1-8987-e792084663ae" targetNamespace="http://schemas.microsoft.com/office/2006/metadata/properties" ma:root="true" ma:fieldsID="88bf7f295763e8028f5c9699218bc082" ns2:_="" ns3:_="">
    <xsd:import namespace="dbde4e59-9b61-48a0-a4d9-cce2922754f5"/>
    <xsd:import namespace="549b603a-3c19-46c1-8987-e79208466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e4e59-9b61-48a0-a4d9-cce292275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af8f8e-1e45-4bcb-8b90-291e597263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b603a-3c19-46c1-8987-e792084663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4ea433-eab8-4bd2-a8c8-d5fae60f80a8}" ma:internalName="TaxCatchAll" ma:showField="CatchAllData" ma:web="549b603a-3c19-46c1-8987-e792084663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de4e59-9b61-48a0-a4d9-cce2922754f5">
      <Terms xmlns="http://schemas.microsoft.com/office/infopath/2007/PartnerControls"/>
    </lcf76f155ced4ddcb4097134ff3c332f>
    <TaxCatchAll xmlns="549b603a-3c19-46c1-8987-e792084663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77ED0-F170-4693-9917-96FC23CFD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e4e59-9b61-48a0-a4d9-cce2922754f5"/>
    <ds:schemaRef ds:uri="549b603a-3c19-46c1-8987-e79208466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E9377D-4289-413E-B76A-0B6863F0FE75}">
  <ds:schemaRefs>
    <ds:schemaRef ds:uri="http://schemas.microsoft.com/office/2006/documentManagement/types"/>
    <ds:schemaRef ds:uri="549b603a-3c19-46c1-8987-e792084663ae"/>
    <ds:schemaRef ds:uri="http://schemas.microsoft.com/office/infopath/2007/PartnerControls"/>
    <ds:schemaRef ds:uri="http://schemas.microsoft.com/office/2006/metadata/properties"/>
    <ds:schemaRef ds:uri="dbde4e59-9b61-48a0-a4d9-cce2922754f5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D45D45A-AE60-4754-8A88-4D22361E0B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607</Words>
  <Application>Microsoft Office PowerPoint</Application>
  <PresentationFormat>Widescreen</PresentationFormat>
  <Paragraphs>318</Paragraphs>
  <Slides>32</Slides>
  <Notes>31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5" baseType="lpstr">
      <vt:lpstr>Arial</vt:lpstr>
      <vt:lpstr>Calibri</vt:lpstr>
      <vt:lpstr>Agder fylkeskommune PowerPointmal 16:9</vt:lpstr>
      <vt:lpstr>Befolkningspyramider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Befolkningspyramider</dc:title>
  <dc:creator>Lindaas, Gunnar Ogwyn</dc:creator>
  <cp:lastModifiedBy>Michaelsen, Børje</cp:lastModifiedBy>
  <cp:revision>43</cp:revision>
  <dcterms:created xsi:type="dcterms:W3CDTF">2020-10-07T06:24:04Z</dcterms:created>
  <dcterms:modified xsi:type="dcterms:W3CDTF">2024-09-12T11:11:51Z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0x0101003133478D57CB5A4BB798E31C0495E537</vt:lpwstr>
  </property>
  <property fmtid="{D5CDD505-2E9C-101B-9397-08002B2CF9AE}" pid="3" name="MediaServiceImageTags">
    <vt:lpwstr/>
  </property>
</Properties>
</file>