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Ex1.xml" ContentType="application/vnd.ms-office.chartex+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xml" ContentType="application/vnd.openxmlformats-officedocument.themeOverr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4.xml" ContentType="application/vnd.openxmlformats-officedocument.presentationml.notesSl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5.xml" ContentType="application/vnd.openxmlformats-officedocument.presentationml.notesSl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4.xml" ContentType="application/vnd.openxmlformats-officedocument.themeOverr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5.xml" ContentType="application/vnd.openxmlformats-officedocument.themeOverr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6.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8.xml" ContentType="application/vnd.openxmlformats-officedocument.presentationml.notesSlide+xml"/>
  <Override PartName="/ppt/charts/chart18.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60" r:id="rId6"/>
    <p:sldId id="274" r:id="rId7"/>
    <p:sldId id="273" r:id="rId8"/>
    <p:sldId id="288" r:id="rId9"/>
    <p:sldId id="1098" r:id="rId10"/>
    <p:sldId id="272" r:id="rId11"/>
    <p:sldId id="284" r:id="rId12"/>
    <p:sldId id="263" r:id="rId13"/>
    <p:sldId id="279" r:id="rId14"/>
    <p:sldId id="262" r:id="rId15"/>
    <p:sldId id="282" r:id="rId16"/>
    <p:sldId id="261" r:id="rId17"/>
    <p:sldId id="290" r:id="rId18"/>
    <p:sldId id="276" r:id="rId19"/>
    <p:sldId id="275" r:id="rId20"/>
    <p:sldId id="277" r:id="rId21"/>
    <p:sldId id="289" r:id="rId22"/>
    <p:sldId id="264" r:id="rId23"/>
    <p:sldId id="268" r:id="rId24"/>
    <p:sldId id="1097" r:id="rId25"/>
    <p:sldId id="1096" r:id="rId26"/>
    <p:sldId id="287"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342C86"/>
    <a:srgbClr val="FAC800"/>
    <a:srgbClr val="00695A"/>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018E7C-2A19-442B-AF3F-EA07D78A6CDF}" v="55" dt="2025-10-07T12:43:26.002"/>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1056"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sen, Børje" userId="c36523e3-11ed-4011-9a41-1983019c0634" providerId="ADAL" clId="{83FF8062-202C-4766-8BEB-380B0CC5A041}"/>
    <pc:docChg chg="undo custSel modSld">
      <pc:chgData name="Michaelsen, Børje" userId="c36523e3-11ed-4011-9a41-1983019c0634" providerId="ADAL" clId="{83FF8062-202C-4766-8BEB-380B0CC5A041}" dt="2025-10-07T12:43:28.848" v="428" actId="14100"/>
      <pc:docMkLst>
        <pc:docMk/>
      </pc:docMkLst>
      <pc:sldChg chg="modSp mod">
        <pc:chgData name="Michaelsen, Børje" userId="c36523e3-11ed-4011-9a41-1983019c0634" providerId="ADAL" clId="{83FF8062-202C-4766-8BEB-380B0CC5A041}" dt="2025-10-07T12:43:28.848" v="428" actId="14100"/>
        <pc:sldMkLst>
          <pc:docMk/>
          <pc:sldMk cId="1115595437" sldId="256"/>
        </pc:sldMkLst>
        <pc:spChg chg="mod">
          <ac:chgData name="Michaelsen, Børje" userId="c36523e3-11ed-4011-9a41-1983019c0634" providerId="ADAL" clId="{83FF8062-202C-4766-8BEB-380B0CC5A041}" dt="2025-10-07T12:43:28.848" v="428" actId="14100"/>
          <ac:spMkLst>
            <pc:docMk/>
            <pc:sldMk cId="1115595437" sldId="256"/>
            <ac:spMk id="3" creationId="{00000000-0000-0000-0000-000000000000}"/>
          </ac:spMkLst>
        </pc:spChg>
      </pc:sldChg>
      <pc:sldChg chg="addSp delSp modSp mod modNotesTx">
        <pc:chgData name="Michaelsen, Børje" userId="c36523e3-11ed-4011-9a41-1983019c0634" providerId="ADAL" clId="{83FF8062-202C-4766-8BEB-380B0CC5A041}" dt="2025-10-02T18:07:15" v="337" actId="20577"/>
        <pc:sldMkLst>
          <pc:docMk/>
          <pc:sldMk cId="4123357996" sldId="261"/>
        </pc:sldMkLst>
        <pc:spChg chg="mod">
          <ac:chgData name="Michaelsen, Børje" userId="c36523e3-11ed-4011-9a41-1983019c0634" providerId="ADAL" clId="{83FF8062-202C-4766-8BEB-380B0CC5A041}" dt="2025-10-02T18:07:15" v="337" actId="20577"/>
          <ac:spMkLst>
            <pc:docMk/>
            <pc:sldMk cId="4123357996" sldId="261"/>
            <ac:spMk id="3" creationId="{0E208661-40B4-4483-9A05-FE473BED7235}"/>
          </ac:spMkLst>
        </pc:spChg>
        <pc:graphicFrameChg chg="add mod">
          <ac:chgData name="Michaelsen, Børje" userId="c36523e3-11ed-4011-9a41-1983019c0634" providerId="ADAL" clId="{83FF8062-202C-4766-8BEB-380B0CC5A041}" dt="2025-10-02T18:06:44.860" v="294" actId="1076"/>
          <ac:graphicFrameMkLst>
            <pc:docMk/>
            <pc:sldMk cId="4123357996" sldId="261"/>
            <ac:graphicFrameMk id="2" creationId="{20743EAD-2704-49A5-4317-249C8750BC66}"/>
          </ac:graphicFrameMkLst>
        </pc:graphicFrameChg>
        <pc:graphicFrameChg chg="mod modGraphic">
          <ac:chgData name="Michaelsen, Børje" userId="c36523e3-11ed-4011-9a41-1983019c0634" providerId="ADAL" clId="{83FF8062-202C-4766-8BEB-380B0CC5A041}" dt="2025-10-02T18:06:08.914" v="288" actId="122"/>
          <ac:graphicFrameMkLst>
            <pc:docMk/>
            <pc:sldMk cId="4123357996" sldId="261"/>
            <ac:graphicFrameMk id="5" creationId="{3584951E-6794-0EF8-3E25-F03BBBFC4C72}"/>
          </ac:graphicFrameMkLst>
        </pc:graphicFrameChg>
      </pc:sldChg>
      <pc:sldChg chg="addSp delSp modSp mod">
        <pc:chgData name="Michaelsen, Børje" userId="c36523e3-11ed-4011-9a41-1983019c0634" providerId="ADAL" clId="{83FF8062-202C-4766-8BEB-380B0CC5A041}" dt="2025-10-01T09:31:29.792" v="164"/>
        <pc:sldMkLst>
          <pc:docMk/>
          <pc:sldMk cId="3237931907" sldId="263"/>
        </pc:sldMkLst>
        <pc:graphicFrameChg chg="add mod">
          <ac:chgData name="Michaelsen, Børje" userId="c36523e3-11ed-4011-9a41-1983019c0634" providerId="ADAL" clId="{83FF8062-202C-4766-8BEB-380B0CC5A041}" dt="2025-10-01T09:30:43.344" v="159" actId="1076"/>
          <ac:graphicFrameMkLst>
            <pc:docMk/>
            <pc:sldMk cId="3237931907" sldId="263"/>
            <ac:graphicFrameMk id="3" creationId="{900796C7-9568-AA7D-48B1-D162673FAB3E}"/>
          </ac:graphicFrameMkLst>
        </pc:graphicFrameChg>
        <pc:graphicFrameChg chg="add mod">
          <ac:chgData name="Michaelsen, Børje" userId="c36523e3-11ed-4011-9a41-1983019c0634" providerId="ADAL" clId="{83FF8062-202C-4766-8BEB-380B0CC5A041}" dt="2025-10-01T09:31:11.493" v="163" actId="1076"/>
          <ac:graphicFrameMkLst>
            <pc:docMk/>
            <pc:sldMk cId="3237931907" sldId="263"/>
            <ac:graphicFrameMk id="6" creationId="{E5C71C2E-AF53-CAD5-0770-CF80592B48C1}"/>
          </ac:graphicFrameMkLst>
        </pc:graphicFrameChg>
        <pc:graphicFrameChg chg="mod">
          <ac:chgData name="Michaelsen, Børje" userId="c36523e3-11ed-4011-9a41-1983019c0634" providerId="ADAL" clId="{83FF8062-202C-4766-8BEB-380B0CC5A041}" dt="2025-10-01T09:31:29.792" v="164"/>
          <ac:graphicFrameMkLst>
            <pc:docMk/>
            <pc:sldMk cId="3237931907" sldId="263"/>
            <ac:graphicFrameMk id="8" creationId="{8AEFC71A-2B2F-4AC3-1285-20E21ABAE3E2}"/>
          </ac:graphicFrameMkLst>
        </pc:graphicFrameChg>
      </pc:sldChg>
      <pc:sldChg chg="addSp delSp modSp mod modNotesTx">
        <pc:chgData name="Michaelsen, Børje" userId="c36523e3-11ed-4011-9a41-1983019c0634" providerId="ADAL" clId="{83FF8062-202C-4766-8BEB-380B0CC5A041}" dt="2025-10-06T07:52:10.222" v="361" actId="1076"/>
        <pc:sldMkLst>
          <pc:docMk/>
          <pc:sldMk cId="394652420" sldId="268"/>
        </pc:sldMkLst>
        <pc:spChg chg="mod">
          <ac:chgData name="Michaelsen, Børje" userId="c36523e3-11ed-4011-9a41-1983019c0634" providerId="ADAL" clId="{83FF8062-202C-4766-8BEB-380B0CC5A041}" dt="2025-10-06T07:48:30.176" v="356" actId="6549"/>
          <ac:spMkLst>
            <pc:docMk/>
            <pc:sldMk cId="394652420" sldId="268"/>
            <ac:spMk id="2" creationId="{00000000-0000-0000-0000-000000000000}"/>
          </ac:spMkLst>
        </pc:spChg>
        <pc:spChg chg="mod">
          <ac:chgData name="Michaelsen, Børje" userId="c36523e3-11ed-4011-9a41-1983019c0634" providerId="ADAL" clId="{83FF8062-202C-4766-8BEB-380B0CC5A041}" dt="2025-10-06T07:48:20.275" v="353" actId="14100"/>
          <ac:spMkLst>
            <pc:docMk/>
            <pc:sldMk cId="394652420" sldId="268"/>
            <ac:spMk id="3" creationId="{00000000-0000-0000-0000-000000000000}"/>
          </ac:spMkLst>
        </pc:spChg>
        <pc:spChg chg="mod">
          <ac:chgData name="Michaelsen, Børje" userId="c36523e3-11ed-4011-9a41-1983019c0634" providerId="ADAL" clId="{83FF8062-202C-4766-8BEB-380B0CC5A041}" dt="2025-10-06T07:52:10.222" v="361" actId="1076"/>
          <ac:spMkLst>
            <pc:docMk/>
            <pc:sldMk cId="394652420" sldId="268"/>
            <ac:spMk id="6" creationId="{2EFB2CFA-E4FF-FC28-FF6C-CE977B4022CA}"/>
          </ac:spMkLst>
        </pc:spChg>
        <pc:graphicFrameChg chg="del">
          <ac:chgData name="Michaelsen, Børje" userId="c36523e3-11ed-4011-9a41-1983019c0634" providerId="ADAL" clId="{83FF8062-202C-4766-8BEB-380B0CC5A041}" dt="2025-10-06T07:51:55.556" v="357" actId="478"/>
          <ac:graphicFrameMkLst>
            <pc:docMk/>
            <pc:sldMk cId="394652420" sldId="268"/>
            <ac:graphicFrameMk id="4" creationId="{8FF32529-F4DC-75AA-D12D-23140962ED4A}"/>
          </ac:graphicFrameMkLst>
        </pc:graphicFrameChg>
        <pc:graphicFrameChg chg="add mod">
          <ac:chgData name="Michaelsen, Børje" userId="c36523e3-11ed-4011-9a41-1983019c0634" providerId="ADAL" clId="{83FF8062-202C-4766-8BEB-380B0CC5A041}" dt="2025-10-06T07:52:02.753" v="360" actId="1076"/>
          <ac:graphicFrameMkLst>
            <pc:docMk/>
            <pc:sldMk cId="394652420" sldId="268"/>
            <ac:graphicFrameMk id="7" creationId="{1E3D24D5-ECA8-2112-3BDB-77C5B304C82F}"/>
          </ac:graphicFrameMkLst>
        </pc:graphicFrameChg>
      </pc:sldChg>
      <pc:sldChg chg="addSp delSp modSp mod modNotesTx">
        <pc:chgData name="Michaelsen, Børje" userId="c36523e3-11ed-4011-9a41-1983019c0634" providerId="ADAL" clId="{83FF8062-202C-4766-8BEB-380B0CC5A041}" dt="2025-10-02T12:19:51.354" v="253" actId="20577"/>
        <pc:sldMkLst>
          <pc:docMk/>
          <pc:sldMk cId="1348694183" sldId="272"/>
        </pc:sldMkLst>
        <pc:spChg chg="mod">
          <ac:chgData name="Michaelsen, Børje" userId="c36523e3-11ed-4011-9a41-1983019c0634" providerId="ADAL" clId="{83FF8062-202C-4766-8BEB-380B0CC5A041}" dt="2025-10-02T12:18:58.363" v="220" actId="1076"/>
          <ac:spMkLst>
            <pc:docMk/>
            <pc:sldMk cId="1348694183" sldId="272"/>
            <ac:spMk id="4" creationId="{28E7A2D4-BF56-A5BB-CE21-936B6623EFBD}"/>
          </ac:spMkLst>
        </pc:spChg>
        <pc:spChg chg="mod">
          <ac:chgData name="Michaelsen, Børje" userId="c36523e3-11ed-4011-9a41-1983019c0634" providerId="ADAL" clId="{83FF8062-202C-4766-8BEB-380B0CC5A041}" dt="2025-10-02T12:19:32.945" v="227" actId="14100"/>
          <ac:spMkLst>
            <pc:docMk/>
            <pc:sldMk cId="1348694183" sldId="272"/>
            <ac:spMk id="5" creationId="{00000000-0000-0000-0000-000000000000}"/>
          </ac:spMkLst>
        </pc:spChg>
        <pc:graphicFrameChg chg="add mod modGraphic">
          <ac:chgData name="Michaelsen, Børje" userId="c36523e3-11ed-4011-9a41-1983019c0634" providerId="ADAL" clId="{83FF8062-202C-4766-8BEB-380B0CC5A041}" dt="2025-10-02T12:19:51.354" v="253" actId="20577"/>
          <ac:graphicFrameMkLst>
            <pc:docMk/>
            <pc:sldMk cId="1348694183" sldId="272"/>
            <ac:graphicFrameMk id="8" creationId="{5AFEFAFC-3238-0801-07BE-9273EE416C4D}"/>
          </ac:graphicFrameMkLst>
        </pc:graphicFrameChg>
        <pc:picChg chg="add mod">
          <ac:chgData name="Michaelsen, Børje" userId="c36523e3-11ed-4011-9a41-1983019c0634" providerId="ADAL" clId="{83FF8062-202C-4766-8BEB-380B0CC5A041}" dt="2025-10-02T12:19:18.164" v="223" actId="1076"/>
          <ac:picMkLst>
            <pc:docMk/>
            <pc:sldMk cId="1348694183" sldId="272"/>
            <ac:picMk id="7" creationId="{E582BE44-2346-0382-4F8B-B8933FA33C70}"/>
          </ac:picMkLst>
        </pc:picChg>
      </pc:sldChg>
      <pc:sldChg chg="addSp delSp modSp mod modNotesTx">
        <pc:chgData name="Michaelsen, Børje" userId="c36523e3-11ed-4011-9a41-1983019c0634" providerId="ADAL" clId="{83FF8062-202C-4766-8BEB-380B0CC5A041}" dt="2025-10-03T09:17:22.220" v="348" actId="14100"/>
        <pc:sldMkLst>
          <pc:docMk/>
          <pc:sldMk cId="4110371661" sldId="275"/>
        </pc:sldMkLst>
        <pc:graphicFrameChg chg="add mod">
          <ac:chgData name="Michaelsen, Børje" userId="c36523e3-11ed-4011-9a41-1983019c0634" providerId="ADAL" clId="{83FF8062-202C-4766-8BEB-380B0CC5A041}" dt="2025-10-03T09:17:22.220" v="348" actId="14100"/>
          <ac:graphicFrameMkLst>
            <pc:docMk/>
            <pc:sldMk cId="4110371661" sldId="275"/>
            <ac:graphicFrameMk id="7" creationId="{A9AB4960-5BA5-6AF9-F3ED-65DFE4591263}"/>
          </ac:graphicFrameMkLst>
        </pc:graphicFrameChg>
      </pc:sldChg>
      <pc:sldChg chg="addSp delSp modSp mod">
        <pc:chgData name="Michaelsen, Børje" userId="c36523e3-11ed-4011-9a41-1983019c0634" providerId="ADAL" clId="{83FF8062-202C-4766-8BEB-380B0CC5A041}" dt="2025-10-02T09:00:43.560" v="216" actId="20577"/>
        <pc:sldMkLst>
          <pc:docMk/>
          <pc:sldMk cId="768537486" sldId="276"/>
        </pc:sldMkLst>
        <pc:spChg chg="mod">
          <ac:chgData name="Michaelsen, Børje" userId="c36523e3-11ed-4011-9a41-1983019c0634" providerId="ADAL" clId="{83FF8062-202C-4766-8BEB-380B0CC5A041}" dt="2025-10-02T08:59:49.589" v="183" actId="1076"/>
          <ac:spMkLst>
            <pc:docMk/>
            <pc:sldMk cId="768537486" sldId="276"/>
            <ac:spMk id="3" creationId="{5EF87492-C245-E8A2-FE01-B2F3C00AB45F}"/>
          </ac:spMkLst>
        </pc:spChg>
        <pc:graphicFrameChg chg="add mod">
          <ac:chgData name="Michaelsen, Børje" userId="c36523e3-11ed-4011-9a41-1983019c0634" providerId="ADAL" clId="{83FF8062-202C-4766-8BEB-380B0CC5A041}" dt="2025-10-02T09:00:04.137" v="186"/>
          <ac:graphicFrameMkLst>
            <pc:docMk/>
            <pc:sldMk cId="768537486" sldId="276"/>
            <ac:graphicFrameMk id="5" creationId="{07C9BF70-C5E7-A9AC-4985-3A9B53DA590E}"/>
          </ac:graphicFrameMkLst>
        </pc:graphicFrameChg>
        <pc:graphicFrameChg chg="add mod modGraphic">
          <ac:chgData name="Michaelsen, Børje" userId="c36523e3-11ed-4011-9a41-1983019c0634" providerId="ADAL" clId="{83FF8062-202C-4766-8BEB-380B0CC5A041}" dt="2025-10-02T09:00:43.560" v="216" actId="20577"/>
          <ac:graphicFrameMkLst>
            <pc:docMk/>
            <pc:sldMk cId="768537486" sldId="276"/>
            <ac:graphicFrameMk id="6" creationId="{8BB52398-6478-8E7F-3EF2-2702711548BB}"/>
          </ac:graphicFrameMkLst>
        </pc:graphicFrameChg>
        <pc:picChg chg="add mod">
          <ac:chgData name="Michaelsen, Børje" userId="c36523e3-11ed-4011-9a41-1983019c0634" providerId="ADAL" clId="{83FF8062-202C-4766-8BEB-380B0CC5A041}" dt="2025-10-02T08:59:58.966" v="185" actId="1076"/>
          <ac:picMkLst>
            <pc:docMk/>
            <pc:sldMk cId="768537486" sldId="276"/>
            <ac:picMk id="4" creationId="{FB080A86-AAB8-BC89-D646-BB85019D615A}"/>
          </ac:picMkLst>
        </pc:picChg>
      </pc:sldChg>
      <pc:sldChg chg="addSp delSp modSp mod">
        <pc:chgData name="Michaelsen, Børje" userId="c36523e3-11ed-4011-9a41-1983019c0634" providerId="ADAL" clId="{83FF8062-202C-4766-8BEB-380B0CC5A041}" dt="2025-09-30T07:26:30.560" v="121"/>
        <pc:sldMkLst>
          <pc:docMk/>
          <pc:sldMk cId="2721633966" sldId="277"/>
        </pc:sldMkLst>
        <pc:graphicFrameChg chg="add mod">
          <ac:chgData name="Michaelsen, Børje" userId="c36523e3-11ed-4011-9a41-1983019c0634" providerId="ADAL" clId="{83FF8062-202C-4766-8BEB-380B0CC5A041}" dt="2025-09-30T07:26:30.560" v="121"/>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83FF8062-202C-4766-8BEB-380B0CC5A041}" dt="2025-10-01T09:33:27.342" v="179" actId="403"/>
        <pc:sldMkLst>
          <pc:docMk/>
          <pc:sldMk cId="662108869" sldId="279"/>
        </pc:sldMkLst>
        <pc:spChg chg="mod">
          <ac:chgData name="Michaelsen, Børje" userId="c36523e3-11ed-4011-9a41-1983019c0634" providerId="ADAL" clId="{83FF8062-202C-4766-8BEB-380B0CC5A041}" dt="2025-10-01T09:31:36.561" v="166" actId="20577"/>
          <ac:spMkLst>
            <pc:docMk/>
            <pc:sldMk cId="662108869" sldId="279"/>
            <ac:spMk id="2" creationId="{00000000-0000-0000-0000-000000000000}"/>
          </ac:spMkLst>
        </pc:spChg>
        <pc:graphicFrameChg chg="add mod">
          <ac:chgData name="Michaelsen, Børje" userId="c36523e3-11ed-4011-9a41-1983019c0634" providerId="ADAL" clId="{83FF8062-202C-4766-8BEB-380B0CC5A041}" dt="2025-10-01T09:32:00.637" v="169" actId="1076"/>
          <ac:graphicFrameMkLst>
            <pc:docMk/>
            <pc:sldMk cId="662108869" sldId="279"/>
            <ac:graphicFrameMk id="4" creationId="{54099CEB-1703-8B3F-4851-D73D649045F6}"/>
          </ac:graphicFrameMkLst>
        </pc:graphicFrameChg>
        <pc:graphicFrameChg chg="add mod">
          <ac:chgData name="Michaelsen, Børje" userId="c36523e3-11ed-4011-9a41-1983019c0634" providerId="ADAL" clId="{83FF8062-202C-4766-8BEB-380B0CC5A041}" dt="2025-10-01T09:33:27.342" v="179" actId="403"/>
          <ac:graphicFrameMkLst>
            <pc:docMk/>
            <pc:sldMk cId="662108869" sldId="279"/>
            <ac:graphicFrameMk id="7" creationId="{24E4A504-A222-3225-2904-7772932E33DE}"/>
          </ac:graphicFrameMkLst>
        </pc:graphicFrameChg>
      </pc:sldChg>
      <pc:sldChg chg="addSp delSp modSp mod">
        <pc:chgData name="Michaelsen, Børje" userId="c36523e3-11ed-4011-9a41-1983019c0634" providerId="ADAL" clId="{83FF8062-202C-4766-8BEB-380B0CC5A041}" dt="2025-09-29T17:47:12.180" v="111" actId="20577"/>
        <pc:sldMkLst>
          <pc:docMk/>
          <pc:sldMk cId="835482435" sldId="282"/>
        </pc:sldMkLst>
        <pc:spChg chg="mod">
          <ac:chgData name="Michaelsen, Børje" userId="c36523e3-11ed-4011-9a41-1983019c0634" providerId="ADAL" clId="{83FF8062-202C-4766-8BEB-380B0CC5A041}" dt="2025-09-29T17:47:12.180" v="111" actId="20577"/>
          <ac:spMkLst>
            <pc:docMk/>
            <pc:sldMk cId="835482435" sldId="282"/>
            <ac:spMk id="3" creationId="{00000000-0000-0000-0000-000000000000}"/>
          </ac:spMkLst>
        </pc:spChg>
        <pc:graphicFrameChg chg="add mod">
          <ac:chgData name="Michaelsen, Børje" userId="c36523e3-11ed-4011-9a41-1983019c0634" providerId="ADAL" clId="{83FF8062-202C-4766-8BEB-380B0CC5A041}" dt="2025-09-29T17:46:49.337" v="77" actId="1035"/>
          <ac:graphicFrameMkLst>
            <pc:docMk/>
            <pc:sldMk cId="835482435" sldId="282"/>
            <ac:graphicFrameMk id="5" creationId="{78039546-200C-51F9-A3B8-CF9627E87368}"/>
          </ac:graphicFrameMkLst>
        </pc:graphicFrameChg>
      </pc:sldChg>
      <pc:sldChg chg="addSp delSp modSp mod">
        <pc:chgData name="Michaelsen, Børje" userId="c36523e3-11ed-4011-9a41-1983019c0634" providerId="ADAL" clId="{83FF8062-202C-4766-8BEB-380B0CC5A041}" dt="2025-09-30T12:11:05.606" v="155" actId="1076"/>
        <pc:sldMkLst>
          <pc:docMk/>
          <pc:sldMk cId="1751997248" sldId="284"/>
        </pc:sldMkLst>
        <pc:spChg chg="mod ord">
          <ac:chgData name="Michaelsen, Børje" userId="c36523e3-11ed-4011-9a41-1983019c0634" providerId="ADAL" clId="{83FF8062-202C-4766-8BEB-380B0CC5A041}" dt="2025-09-30T12:11:05.606" v="155" actId="1076"/>
          <ac:spMkLst>
            <pc:docMk/>
            <pc:sldMk cId="1751997248" sldId="284"/>
            <ac:spMk id="3" creationId="{00000000-0000-0000-0000-000000000000}"/>
          </ac:spMkLst>
        </pc:spChg>
        <pc:spChg chg="mod">
          <ac:chgData name="Michaelsen, Børje" userId="c36523e3-11ed-4011-9a41-1983019c0634" providerId="ADAL" clId="{83FF8062-202C-4766-8BEB-380B0CC5A041}" dt="2025-09-30T12:10:50.364" v="154" actId="1076"/>
          <ac:spMkLst>
            <pc:docMk/>
            <pc:sldMk cId="1751997248" sldId="284"/>
            <ac:spMk id="29" creationId="{00000000-0000-0000-0000-000000000000}"/>
          </ac:spMkLst>
        </pc:spChg>
        <pc:graphicFrameChg chg="add mod modGraphic">
          <ac:chgData name="Michaelsen, Børje" userId="c36523e3-11ed-4011-9a41-1983019c0634" providerId="ADAL" clId="{83FF8062-202C-4766-8BEB-380B0CC5A041}" dt="2025-09-30T12:10:35.109" v="151" actId="1076"/>
          <ac:graphicFrameMkLst>
            <pc:docMk/>
            <pc:sldMk cId="1751997248" sldId="284"/>
            <ac:graphicFrameMk id="40" creationId="{03DF5FE9-8CC9-F43E-1521-D5ABB6CD5E36}"/>
          </ac:graphicFrameMkLst>
        </pc:graphicFrameChg>
        <pc:graphicFrameChg chg="add mod modGraphic">
          <ac:chgData name="Michaelsen, Børje" userId="c36523e3-11ed-4011-9a41-1983019c0634" providerId="ADAL" clId="{83FF8062-202C-4766-8BEB-380B0CC5A041}" dt="2025-09-30T12:10:31.313" v="150" actId="1076"/>
          <ac:graphicFrameMkLst>
            <pc:docMk/>
            <pc:sldMk cId="1751997248" sldId="284"/>
            <ac:graphicFrameMk id="41" creationId="{C951EC42-EF0C-68AB-5A4B-615D1C65C132}"/>
          </ac:graphicFrameMkLst>
        </pc:graphicFrameChg>
      </pc:sldChg>
      <pc:sldChg chg="addSp delSp modSp mod">
        <pc:chgData name="Michaelsen, Børje" userId="c36523e3-11ed-4011-9a41-1983019c0634" providerId="ADAL" clId="{83FF8062-202C-4766-8BEB-380B0CC5A041}" dt="2025-09-29T09:22:59.384" v="70" actId="6549"/>
        <pc:sldMkLst>
          <pc:docMk/>
          <pc:sldMk cId="2938880870" sldId="288"/>
        </pc:sldMkLst>
        <pc:spChg chg="mod">
          <ac:chgData name="Michaelsen, Børje" userId="c36523e3-11ed-4011-9a41-1983019c0634" providerId="ADAL" clId="{83FF8062-202C-4766-8BEB-380B0CC5A041}" dt="2025-09-29T09:16:04.172" v="4" actId="20577"/>
          <ac:spMkLst>
            <pc:docMk/>
            <pc:sldMk cId="2938880870" sldId="288"/>
            <ac:spMk id="7" creationId="{00000000-0000-0000-0000-000000000000}"/>
          </ac:spMkLst>
        </pc:spChg>
        <pc:spChg chg="mod">
          <ac:chgData name="Michaelsen, Børje" userId="c36523e3-11ed-4011-9a41-1983019c0634" providerId="ADAL" clId="{83FF8062-202C-4766-8BEB-380B0CC5A041}" dt="2025-09-29T09:22:59.384" v="70" actId="6549"/>
          <ac:spMkLst>
            <pc:docMk/>
            <pc:sldMk cId="2938880870" sldId="288"/>
            <ac:spMk id="18" creationId="{00000000-0000-0000-0000-000000000000}"/>
          </ac:spMkLst>
        </pc:spChg>
        <pc:graphicFrameChg chg="add mod">
          <ac:chgData name="Michaelsen, Børje" userId="c36523e3-11ed-4011-9a41-1983019c0634" providerId="ADAL" clId="{83FF8062-202C-4766-8BEB-380B0CC5A041}" dt="2025-09-29T09:16:43.510" v="8" actId="1076"/>
          <ac:graphicFrameMkLst>
            <pc:docMk/>
            <pc:sldMk cId="2938880870" sldId="288"/>
            <ac:graphicFrameMk id="8" creationId="{00000000-0008-0000-0100-000002000000}"/>
          </ac:graphicFrameMkLst>
        </pc:graphicFrameChg>
        <pc:graphicFrameChg chg="add mod">
          <ac:chgData name="Michaelsen, Børje" userId="c36523e3-11ed-4011-9a41-1983019c0634" providerId="ADAL" clId="{83FF8062-202C-4766-8BEB-380B0CC5A041}" dt="2025-09-29T09:17:46.078" v="12" actId="1076"/>
          <ac:graphicFrameMkLst>
            <pc:docMk/>
            <pc:sldMk cId="2938880870" sldId="288"/>
            <ac:graphicFrameMk id="9" creationId="{00000000-0008-0000-0300-000003000000}"/>
          </ac:graphicFrameMkLst>
        </pc:graphicFrameChg>
      </pc:sldChg>
      <pc:sldChg chg="addSp delSp modSp mod">
        <pc:chgData name="Michaelsen, Børje" userId="c36523e3-11ed-4011-9a41-1983019c0634" providerId="ADAL" clId="{83FF8062-202C-4766-8BEB-380B0CC5A041}" dt="2025-10-06T08:52:42.270" v="396" actId="208"/>
        <pc:sldMkLst>
          <pc:docMk/>
          <pc:sldMk cId="990372706" sldId="289"/>
        </pc:sldMkLst>
        <pc:spChg chg="mod">
          <ac:chgData name="Michaelsen, Børje" userId="c36523e3-11ed-4011-9a41-1983019c0634" providerId="ADAL" clId="{83FF8062-202C-4766-8BEB-380B0CC5A041}" dt="2025-10-06T08:51:45.810" v="368" actId="14100"/>
          <ac:spMkLst>
            <pc:docMk/>
            <pc:sldMk cId="990372706" sldId="289"/>
            <ac:spMk id="3" creationId="{00000000-0000-0000-0000-000000000000}"/>
          </ac:spMkLst>
        </pc:spChg>
        <pc:graphicFrameChg chg="add mod">
          <ac:chgData name="Michaelsen, Børje" userId="c36523e3-11ed-4011-9a41-1983019c0634" providerId="ADAL" clId="{83FF8062-202C-4766-8BEB-380B0CC5A041}" dt="2025-10-06T08:51:42.410" v="367" actId="14100"/>
          <ac:graphicFrameMkLst>
            <pc:docMk/>
            <pc:sldMk cId="990372706" sldId="289"/>
            <ac:graphicFrameMk id="4" creationId="{00000000-0008-0000-0000-000002000000}"/>
          </ac:graphicFrameMkLst>
        </pc:graphicFrameChg>
        <pc:graphicFrameChg chg="add mod">
          <ac:chgData name="Michaelsen, Børje" userId="c36523e3-11ed-4011-9a41-1983019c0634" providerId="ADAL" clId="{83FF8062-202C-4766-8BEB-380B0CC5A041}" dt="2025-10-06T08:52:11.830" v="385" actId="1035"/>
          <ac:graphicFrameMkLst>
            <pc:docMk/>
            <pc:sldMk cId="990372706" sldId="289"/>
            <ac:graphicFrameMk id="5" creationId="{028D2252-F4B0-498F-AA99-FB6CF217ADD0}"/>
          </ac:graphicFrameMkLst>
        </pc:graphicFrameChg>
        <pc:graphicFrameChg chg="add mod">
          <ac:chgData name="Michaelsen, Børje" userId="c36523e3-11ed-4011-9a41-1983019c0634" providerId="ADAL" clId="{83FF8062-202C-4766-8BEB-380B0CC5A041}" dt="2025-10-06T08:52:42.270" v="396" actId="208"/>
          <ac:graphicFrameMkLst>
            <pc:docMk/>
            <pc:sldMk cId="990372706" sldId="289"/>
            <ac:graphicFrameMk id="6" creationId="{00000000-0008-0000-0200-000002000000}"/>
          </ac:graphicFrameMkLst>
        </pc:graphicFrameChg>
        <pc:graphicFrameChg chg="del">
          <ac:chgData name="Michaelsen, Børje" userId="c36523e3-11ed-4011-9a41-1983019c0634" providerId="ADAL" clId="{83FF8062-202C-4766-8BEB-380B0CC5A041}" dt="2025-10-06T08:52:28.550" v="386" actId="478"/>
          <ac:graphicFrameMkLst>
            <pc:docMk/>
            <pc:sldMk cId="990372706" sldId="289"/>
            <ac:graphicFrameMk id="8" creationId="{00000000-0008-0000-0200-000002000000}"/>
          </ac:graphicFrameMkLst>
        </pc:graphicFrameChg>
        <pc:graphicFrameChg chg="del">
          <ac:chgData name="Michaelsen, Børje" userId="c36523e3-11ed-4011-9a41-1983019c0634" providerId="ADAL" clId="{83FF8062-202C-4766-8BEB-380B0CC5A041}" dt="2025-10-06T08:51:59.655" v="369" actId="478"/>
          <ac:graphicFrameMkLst>
            <pc:docMk/>
            <pc:sldMk cId="990372706" sldId="289"/>
            <ac:graphicFrameMk id="9" creationId="{028D2252-F4B0-498F-AA99-FB6CF217ADD0}"/>
          </ac:graphicFrameMkLst>
        </pc:graphicFrameChg>
        <pc:graphicFrameChg chg="del">
          <ac:chgData name="Michaelsen, Børje" userId="c36523e3-11ed-4011-9a41-1983019c0634" providerId="ADAL" clId="{83FF8062-202C-4766-8BEB-380B0CC5A041}" dt="2025-10-06T08:51:32.970" v="362" actId="478"/>
          <ac:graphicFrameMkLst>
            <pc:docMk/>
            <pc:sldMk cId="990372706" sldId="289"/>
            <ac:graphicFrameMk id="10" creationId="{00000000-0008-0000-0000-000002000000}"/>
          </ac:graphicFrameMkLst>
        </pc:graphicFrameChg>
      </pc:sldChg>
      <pc:sldChg chg="addSp delSp modSp mod">
        <pc:chgData name="Michaelsen, Børje" userId="c36523e3-11ed-4011-9a41-1983019c0634" providerId="ADAL" clId="{83FF8062-202C-4766-8BEB-380B0CC5A041}" dt="2025-10-07T08:40:25.844" v="426" actId="20577"/>
        <pc:sldMkLst>
          <pc:docMk/>
          <pc:sldMk cId="1557024307" sldId="290"/>
        </pc:sldMkLst>
        <pc:spChg chg="mod">
          <ac:chgData name="Michaelsen, Børje" userId="c36523e3-11ed-4011-9a41-1983019c0634" providerId="ADAL" clId="{83FF8062-202C-4766-8BEB-380B0CC5A041}" dt="2025-10-07T08:40:25.844" v="426" actId="20577"/>
          <ac:spMkLst>
            <pc:docMk/>
            <pc:sldMk cId="1557024307" sldId="290"/>
            <ac:spMk id="12" creationId="{00000000-0000-0000-0000-000000000000}"/>
          </ac:spMkLst>
        </pc:spChg>
        <pc:graphicFrameChg chg="del">
          <ac:chgData name="Michaelsen, Børje" userId="c36523e3-11ed-4011-9a41-1983019c0634" providerId="ADAL" clId="{83FF8062-202C-4766-8BEB-380B0CC5A041}" dt="2025-10-07T08:40:07.416" v="418" actId="478"/>
          <ac:graphicFrameMkLst>
            <pc:docMk/>
            <pc:sldMk cId="1557024307" sldId="290"/>
            <ac:graphicFrameMk id="2" creationId="{79A0F035-6E3E-5A03-587D-E8262889D0DF}"/>
          </ac:graphicFrameMkLst>
        </pc:graphicFrameChg>
        <pc:graphicFrameChg chg="add mod">
          <ac:chgData name="Michaelsen, Børje" userId="c36523e3-11ed-4011-9a41-1983019c0634" providerId="ADAL" clId="{83FF8062-202C-4766-8BEB-380B0CC5A041}" dt="2025-10-07T08:39:42.631" v="417" actId="208"/>
          <ac:graphicFrameMkLst>
            <pc:docMk/>
            <pc:sldMk cId="1557024307" sldId="290"/>
            <ac:graphicFrameMk id="3" creationId="{0A657AB3-55B2-F2AB-917A-1DE381372AC8}"/>
          </ac:graphicFrameMkLst>
        </pc:graphicFrameChg>
        <pc:graphicFrameChg chg="del">
          <ac:chgData name="Michaelsen, Børje" userId="c36523e3-11ed-4011-9a41-1983019c0634" providerId="ADAL" clId="{83FF8062-202C-4766-8BEB-380B0CC5A041}" dt="2025-10-07T08:38:49.087" v="397" actId="478"/>
          <ac:graphicFrameMkLst>
            <pc:docMk/>
            <pc:sldMk cId="1557024307" sldId="290"/>
            <ac:graphicFrameMk id="4" creationId="{FAF58F47-331A-ABCC-D7A3-BA478A9D099D}"/>
          </ac:graphicFrameMkLst>
        </pc:graphicFrameChg>
        <pc:graphicFrameChg chg="add mod">
          <ac:chgData name="Michaelsen, Børje" userId="c36523e3-11ed-4011-9a41-1983019c0634" providerId="ADAL" clId="{83FF8062-202C-4766-8BEB-380B0CC5A041}" dt="2025-10-07T08:40:22.421" v="424" actId="208"/>
          <ac:graphicFrameMkLst>
            <pc:docMk/>
            <pc:sldMk cId="1557024307" sldId="290"/>
            <ac:graphicFrameMk id="5" creationId="{0782D2DE-9174-4AB9-B434-004D962D7D63}"/>
          </ac:graphicFrameMkLst>
        </pc:graphicFrameChg>
      </pc:sldChg>
    </pc:docChg>
  </pc:docChgLst>
  <pc:docChgLst>
    <pc:chgData name="Michaelsen, Børje" userId="c36523e3-11ed-4011-9a41-1983019c0634" providerId="ADAL" clId="{E0FB3F0A-AA2F-4700-98C7-9168DAFCAAF9}"/>
    <pc:docChg chg="undo custSel addSld delSld modSld">
      <pc:chgData name="Michaelsen, Børje" userId="c36523e3-11ed-4011-9a41-1983019c0634" providerId="ADAL" clId="{E0FB3F0A-AA2F-4700-98C7-9168DAFCAAF9}" dt="2023-10-10T10:12:42.779" v="1166" actId="20577"/>
      <pc:docMkLst>
        <pc:docMk/>
      </pc:docMkLst>
      <pc:sldChg chg="modSp mod">
        <pc:chgData name="Michaelsen, Børje" userId="c36523e3-11ed-4011-9a41-1983019c0634" providerId="ADAL" clId="{E0FB3F0A-AA2F-4700-98C7-9168DAFCAAF9}" dt="2023-09-19T11:30:16.491" v="435" actId="962"/>
        <pc:sldMkLst>
          <pc:docMk/>
          <pc:sldMk cId="1115595437" sldId="256"/>
        </pc:sldMkLst>
      </pc:sldChg>
      <pc:sldChg chg="modSp mod modNotesTx">
        <pc:chgData name="Michaelsen, Børje" userId="c36523e3-11ed-4011-9a41-1983019c0634" providerId="ADAL" clId="{E0FB3F0A-AA2F-4700-98C7-9168DAFCAAF9}" dt="2023-09-19T12:09:44.432" v="681"/>
        <pc:sldMkLst>
          <pc:docMk/>
          <pc:sldMk cId="1380386693" sldId="260"/>
        </pc:sldMkLst>
      </pc:sldChg>
      <pc:sldChg chg="addSp delSp modSp mod modNotesTx">
        <pc:chgData name="Michaelsen, Børje" userId="c36523e3-11ed-4011-9a41-1983019c0634" providerId="ADAL" clId="{E0FB3F0A-AA2F-4700-98C7-9168DAFCAAF9}" dt="2023-09-25T10:15:39.719" v="940"/>
        <pc:sldMkLst>
          <pc:docMk/>
          <pc:sldMk cId="4123357996" sldId="261"/>
        </pc:sldMkLst>
      </pc:sldChg>
      <pc:sldChg chg="modSp mod">
        <pc:chgData name="Michaelsen, Børje" userId="c36523e3-11ed-4011-9a41-1983019c0634" providerId="ADAL" clId="{E0FB3F0A-AA2F-4700-98C7-9168DAFCAAF9}" dt="2023-09-22T09:08:39.959" v="812" actId="962"/>
        <pc:sldMkLst>
          <pc:docMk/>
          <pc:sldMk cId="1502201355" sldId="262"/>
        </pc:sldMkLst>
      </pc:sldChg>
      <pc:sldChg chg="addSp delSp modSp mod">
        <pc:chgData name="Michaelsen, Børje" userId="c36523e3-11ed-4011-9a41-1983019c0634" providerId="ADAL" clId="{E0FB3F0A-AA2F-4700-98C7-9168DAFCAAF9}" dt="2023-09-22T09:09:57.644" v="849" actId="113"/>
        <pc:sldMkLst>
          <pc:docMk/>
          <pc:sldMk cId="3237931907" sldId="263"/>
        </pc:sldMkLst>
      </pc:sldChg>
      <pc:sldChg chg="modSp mod">
        <pc:chgData name="Michaelsen, Børje" userId="c36523e3-11ed-4011-9a41-1983019c0634" providerId="ADAL" clId="{E0FB3F0A-AA2F-4700-98C7-9168DAFCAAF9}" dt="2023-09-22T09:08:46.363" v="816" actId="962"/>
        <pc:sldMkLst>
          <pc:docMk/>
          <pc:sldMk cId="445425979" sldId="264"/>
        </pc:sldMkLst>
      </pc:sldChg>
      <pc:sldChg chg="modSp mod">
        <pc:chgData name="Michaelsen, Børje" userId="c36523e3-11ed-4011-9a41-1983019c0634" providerId="ADAL" clId="{E0FB3F0A-AA2F-4700-98C7-9168DAFCAAF9}" dt="2023-09-22T09:08:22.304" v="803" actId="962"/>
        <pc:sldMkLst>
          <pc:docMk/>
          <pc:sldMk cId="2441531406" sldId="267"/>
        </pc:sldMkLst>
      </pc:sldChg>
      <pc:sldChg chg="addSp modSp mod">
        <pc:chgData name="Michaelsen, Børje" userId="c36523e3-11ed-4011-9a41-1983019c0634" providerId="ADAL" clId="{E0FB3F0A-AA2F-4700-98C7-9168DAFCAAF9}" dt="2023-09-29T10:49:54.374" v="1062"/>
        <pc:sldMkLst>
          <pc:docMk/>
          <pc:sldMk cId="394652420" sldId="268"/>
        </pc:sldMkLst>
      </pc:sldChg>
      <pc:sldChg chg="addSp delSp modSp mod modNotesTx">
        <pc:chgData name="Michaelsen, Børje" userId="c36523e3-11ed-4011-9a41-1983019c0634" providerId="ADAL" clId="{E0FB3F0A-AA2F-4700-98C7-9168DAFCAAF9}" dt="2023-09-19T12:14:17.427" v="727" actId="13244"/>
        <pc:sldMkLst>
          <pc:docMk/>
          <pc:sldMk cId="1763573476" sldId="269"/>
        </pc:sldMkLst>
      </pc:sldChg>
      <pc:sldChg chg="addSp delSp modSp mod">
        <pc:chgData name="Michaelsen, Børje" userId="c36523e3-11ed-4011-9a41-1983019c0634" providerId="ADAL" clId="{E0FB3F0A-AA2F-4700-98C7-9168DAFCAAF9}" dt="2023-09-22T09:09:44.636" v="847" actId="12385"/>
        <pc:sldMkLst>
          <pc:docMk/>
          <pc:sldMk cId="1348694183" sldId="272"/>
        </pc:sldMkLst>
      </pc:sldChg>
      <pc:sldChg chg="modSp mod">
        <pc:chgData name="Michaelsen, Børje" userId="c36523e3-11ed-4011-9a41-1983019c0634" providerId="ADAL" clId="{E0FB3F0A-AA2F-4700-98C7-9168DAFCAAF9}" dt="2023-09-22T09:07:06.857" v="796" actId="962"/>
        <pc:sldMkLst>
          <pc:docMk/>
          <pc:sldMk cId="2044844844" sldId="273"/>
        </pc:sldMkLst>
      </pc:sldChg>
      <pc:sldChg chg="addSp modSp mod">
        <pc:chgData name="Michaelsen, Børje" userId="c36523e3-11ed-4011-9a41-1983019c0634" providerId="ADAL" clId="{E0FB3F0A-AA2F-4700-98C7-9168DAFCAAF9}" dt="2023-09-29T10:48:58.522" v="1058"/>
        <pc:sldMkLst>
          <pc:docMk/>
          <pc:sldMk cId="340623003" sldId="274"/>
        </pc:sldMkLst>
      </pc:sldChg>
      <pc:sldChg chg="addSp delSp modSp mod modNotesTx">
        <pc:chgData name="Michaelsen, Børje" userId="c36523e3-11ed-4011-9a41-1983019c0634" providerId="ADAL" clId="{E0FB3F0A-AA2F-4700-98C7-9168DAFCAAF9}" dt="2023-09-19T12:13:24.530" v="718"/>
        <pc:sldMkLst>
          <pc:docMk/>
          <pc:sldMk cId="4110371661" sldId="275"/>
        </pc:sldMkLst>
      </pc:sldChg>
      <pc:sldChg chg="addSp delSp modSp mod">
        <pc:chgData name="Michaelsen, Børje" userId="c36523e3-11ed-4011-9a41-1983019c0634" providerId="ADAL" clId="{E0FB3F0A-AA2F-4700-98C7-9168DAFCAAF9}" dt="2023-09-22T09:10:05.620" v="850" actId="12385"/>
        <pc:sldMkLst>
          <pc:docMk/>
          <pc:sldMk cId="768537486" sldId="276"/>
        </pc:sldMkLst>
      </pc:sldChg>
      <pc:sldChg chg="addSp delSp modSp mod">
        <pc:chgData name="Michaelsen, Børje" userId="c36523e3-11ed-4011-9a41-1983019c0634" providerId="ADAL" clId="{E0FB3F0A-AA2F-4700-98C7-9168DAFCAAF9}" dt="2023-09-19T12:13:33.937" v="719"/>
        <pc:sldMkLst>
          <pc:docMk/>
          <pc:sldMk cId="2721633966" sldId="277"/>
        </pc:sldMkLst>
      </pc:sldChg>
      <pc:sldChg chg="del">
        <pc:chgData name="Michaelsen, Børje" userId="c36523e3-11ed-4011-9a41-1983019c0634" providerId="ADAL" clId="{E0FB3F0A-AA2F-4700-98C7-9168DAFCAAF9}" dt="2023-08-29T12:54:42.540" v="116" actId="47"/>
        <pc:sldMkLst>
          <pc:docMk/>
          <pc:sldMk cId="1321071006" sldId="278"/>
        </pc:sldMkLst>
      </pc:sldChg>
      <pc:sldChg chg="addSp delSp modSp mod">
        <pc:chgData name="Michaelsen, Børje" userId="c36523e3-11ed-4011-9a41-1983019c0634" providerId="ADAL" clId="{E0FB3F0A-AA2F-4700-98C7-9168DAFCAAF9}" dt="2023-09-29T10:49:21.915" v="1060"/>
        <pc:sldMkLst>
          <pc:docMk/>
          <pc:sldMk cId="662108869" sldId="279"/>
        </pc:sldMkLst>
      </pc:sldChg>
      <pc:sldChg chg="addSp delSp modSp mod">
        <pc:chgData name="Michaelsen, Børje" userId="c36523e3-11ed-4011-9a41-1983019c0634" providerId="ADAL" clId="{E0FB3F0A-AA2F-4700-98C7-9168DAFCAAF9}" dt="2023-09-19T12:12:15.400" v="703" actId="1076"/>
        <pc:sldMkLst>
          <pc:docMk/>
          <pc:sldMk cId="835482435" sldId="282"/>
        </pc:sldMkLst>
      </pc:sldChg>
      <pc:sldChg chg="addSp delSp modSp mod modNotesTx">
        <pc:chgData name="Michaelsen, Børje" userId="c36523e3-11ed-4011-9a41-1983019c0634" providerId="ADAL" clId="{E0FB3F0A-AA2F-4700-98C7-9168DAFCAAF9}" dt="2023-09-29T10:49:10.109" v="1059"/>
        <pc:sldMkLst>
          <pc:docMk/>
          <pc:sldMk cId="1751997248" sldId="284"/>
        </pc:sldMkLst>
      </pc:sldChg>
      <pc:sldChg chg="addSp delSp modSp del mod">
        <pc:chgData name="Michaelsen, Børje" userId="c36523e3-11ed-4011-9a41-1983019c0634" providerId="ADAL" clId="{E0FB3F0A-AA2F-4700-98C7-9168DAFCAAF9}" dt="2023-10-10T09:50:03.521" v="1069" actId="47"/>
        <pc:sldMkLst>
          <pc:docMk/>
          <pc:sldMk cId="1610994730" sldId="285"/>
        </pc:sldMkLst>
      </pc:sldChg>
      <pc:sldChg chg="addSp delSp modSp add mod">
        <pc:chgData name="Michaelsen, Børje" userId="c36523e3-11ed-4011-9a41-1983019c0634" providerId="ADAL" clId="{E0FB3F0A-AA2F-4700-98C7-9168DAFCAAF9}" dt="2023-09-22T09:07:43.719" v="799"/>
        <pc:sldMkLst>
          <pc:docMk/>
          <pc:sldMk cId="2154520298" sldId="287"/>
        </pc:sldMkLst>
      </pc:sldChg>
      <pc:sldChg chg="addSp delSp modSp mod">
        <pc:chgData name="Michaelsen, Børje" userId="c36523e3-11ed-4011-9a41-1983019c0634" providerId="ADAL" clId="{E0FB3F0A-AA2F-4700-98C7-9168DAFCAAF9}" dt="2023-09-19T12:10:51.016" v="692"/>
        <pc:sldMkLst>
          <pc:docMk/>
          <pc:sldMk cId="2938880870" sldId="288"/>
        </pc:sldMkLst>
      </pc:sldChg>
      <pc:sldChg chg="addSp delSp modSp mod">
        <pc:chgData name="Michaelsen, Børje" userId="c36523e3-11ed-4011-9a41-1983019c0634" providerId="ADAL" clId="{E0FB3F0A-AA2F-4700-98C7-9168DAFCAAF9}" dt="2023-09-29T10:49:36.841" v="1061"/>
        <pc:sldMkLst>
          <pc:docMk/>
          <pc:sldMk cId="990372706" sldId="289"/>
        </pc:sldMkLst>
      </pc:sldChg>
      <pc:sldChg chg="addSp delSp modSp mod modNotesTx">
        <pc:chgData name="Michaelsen, Børje" userId="c36523e3-11ed-4011-9a41-1983019c0634" providerId="ADAL" clId="{E0FB3F0A-AA2F-4700-98C7-9168DAFCAAF9}" dt="2023-09-21T09:53:32.311" v="766" actId="20577"/>
        <pc:sldMkLst>
          <pc:docMk/>
          <pc:sldMk cId="1557024307" sldId="290"/>
        </pc:sldMkLst>
      </pc:sldChg>
      <pc:sldChg chg="addSp delSp modSp mod modNotesTx">
        <pc:chgData name="Michaelsen, Børje" userId="c36523e3-11ed-4011-9a41-1983019c0634" providerId="ADAL" clId="{E0FB3F0A-AA2F-4700-98C7-9168DAFCAAF9}" dt="2023-09-22T09:09:34.620" v="846" actId="33553"/>
        <pc:sldMkLst>
          <pc:docMk/>
          <pc:sldMk cId="559240798" sldId="1093"/>
        </pc:sldMkLst>
      </pc:sldChg>
      <pc:sldChg chg="addSp delSp modSp add mod">
        <pc:chgData name="Michaelsen, Børje" userId="c36523e3-11ed-4011-9a41-1983019c0634" providerId="ADAL" clId="{E0FB3F0A-AA2F-4700-98C7-9168DAFCAAF9}" dt="2023-09-29T11:46:48.692" v="1065" actId="962"/>
        <pc:sldMkLst>
          <pc:docMk/>
          <pc:sldMk cId="1620681685" sldId="1096"/>
        </pc:sldMkLst>
      </pc:sldChg>
      <pc:sldChg chg="addSp delSp modSp add mod">
        <pc:chgData name="Michaelsen, Børje" userId="c36523e3-11ed-4011-9a41-1983019c0634" providerId="ADAL" clId="{E0FB3F0A-AA2F-4700-98C7-9168DAFCAAF9}" dt="2023-10-10T10:12:42.779" v="1166" actId="20577"/>
        <pc:sldMkLst>
          <pc:docMk/>
          <pc:sldMk cId="2576135306" sldId="1097"/>
        </pc:sldMkLst>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sldChg>
    </pc:docChg>
  </pc:docChgLst>
  <pc:docChgLst>
    <pc:chgData name="Lindaas, Gunnar Ogwyn" userId="9f116345-df17-4e62-ba90-3f104129b024" providerId="ADAL" clId="{0E518367-61E3-4277-B87B-273418197CE2}"/>
    <pc:docChg chg="custSel modSld">
      <pc:chgData name="Lindaas, Gunnar Ogwyn" userId="9f116345-df17-4e62-ba90-3f104129b024" providerId="ADAL" clId="{0E518367-61E3-4277-B87B-273418197CE2}" dt="2021-10-18T12:08:50.361" v="201" actId="207"/>
      <pc:docMkLst>
        <pc:docMk/>
      </pc:docMkLst>
      <pc:sldChg chg="modSp mod">
        <pc:chgData name="Lindaas, Gunnar Ogwyn" userId="9f116345-df17-4e62-ba90-3f104129b024" providerId="ADAL" clId="{0E518367-61E3-4277-B87B-273418197CE2}" dt="2021-10-18T12:00:15.575" v="13" actId="20577"/>
        <pc:sldMkLst>
          <pc:docMk/>
          <pc:sldMk cId="2044844844" sldId="273"/>
        </pc:sldMkLst>
      </pc:sldChg>
      <pc:sldChg chg="modSp mod">
        <pc:chgData name="Lindaas, Gunnar Ogwyn" userId="9f116345-df17-4e62-ba90-3f104129b024" providerId="ADAL" clId="{0E518367-61E3-4277-B87B-273418197CE2}" dt="2021-10-18T12:08:50.361" v="201" actId="207"/>
        <pc:sldMkLst>
          <pc:docMk/>
          <pc:sldMk cId="662108869" sldId="279"/>
        </pc:sldMkLst>
      </pc:sldChg>
      <pc:sldChg chg="addSp delSp modSp mod">
        <pc:chgData name="Lindaas, Gunnar Ogwyn" userId="9f116345-df17-4e62-ba90-3f104129b024" providerId="ADAL" clId="{0E518367-61E3-4277-B87B-273418197CE2}" dt="2021-10-18T12:04:51.083" v="51" actId="207"/>
        <pc:sldMkLst>
          <pc:docMk/>
          <pc:sldMk cId="1610994730" sldId="285"/>
        </pc:sldMkLst>
      </pc:sldChg>
    </pc:docChg>
  </pc:docChgLst>
  <pc:docChgLst>
    <pc:chgData name="Michaelsen, Børje" userId="c36523e3-11ed-4011-9a41-1983019c0634" providerId="ADAL" clId="{5E1BC9C7-5D71-4F2C-A72B-7E8183A1D5FD}"/>
    <pc:docChg chg="undo custSel modSld">
      <pc:chgData name="Michaelsen, Børje" userId="c36523e3-11ed-4011-9a41-1983019c0634" providerId="ADAL" clId="{5E1BC9C7-5D71-4F2C-A72B-7E8183A1D5FD}" dt="2024-09-20T08:37:04.286" v="897" actId="13238"/>
      <pc:docMkLst>
        <pc:docMk/>
      </pc:docMkLst>
      <pc:sldChg chg="modSp mod modNotesTx">
        <pc:chgData name="Michaelsen, Børje" userId="c36523e3-11ed-4011-9a41-1983019c0634" providerId="ADAL" clId="{5E1BC9C7-5D71-4F2C-A72B-7E8183A1D5FD}" dt="2024-08-06T11:01:56.922" v="312" actId="20577"/>
        <pc:sldMkLst>
          <pc:docMk/>
          <pc:sldMk cId="1380386693" sldId="260"/>
        </pc:sldMkLst>
      </pc:sldChg>
      <pc:sldChg chg="addSp delSp modSp mod modNotesTx">
        <pc:chgData name="Michaelsen, Børje" userId="c36523e3-11ed-4011-9a41-1983019c0634" providerId="ADAL" clId="{5E1BC9C7-5D71-4F2C-A72B-7E8183A1D5FD}" dt="2024-08-13T08:18:40.095" v="680" actId="20577"/>
        <pc:sldMkLst>
          <pc:docMk/>
          <pc:sldMk cId="4123357996" sldId="261"/>
        </pc:sldMkLst>
      </pc:sldChg>
      <pc:sldChg chg="addSp delSp modSp mod">
        <pc:chgData name="Michaelsen, Børje" userId="c36523e3-11ed-4011-9a41-1983019c0634" providerId="ADAL" clId="{5E1BC9C7-5D71-4F2C-A72B-7E8183A1D5FD}" dt="2024-09-20T08:37:04.286" v="897" actId="13238"/>
        <pc:sldMkLst>
          <pc:docMk/>
          <pc:sldMk cId="3237931907" sldId="263"/>
        </pc:sldMkLst>
      </pc:sldChg>
      <pc:sldChg chg="addSp delSp modSp mod modNotesTx">
        <pc:chgData name="Michaelsen, Børje" userId="c36523e3-11ed-4011-9a41-1983019c0634" providerId="ADAL" clId="{5E1BC9C7-5D71-4F2C-A72B-7E8183A1D5FD}" dt="2024-08-28T11:54:05.270" v="870" actId="1037"/>
        <pc:sldMkLst>
          <pc:docMk/>
          <pc:sldMk cId="394652420" sldId="268"/>
        </pc:sldMkLst>
      </pc:sldChg>
      <pc:sldChg chg="addSp delSp modSp mod modNotesTx">
        <pc:chgData name="Michaelsen, Børje" userId="c36523e3-11ed-4011-9a41-1983019c0634" providerId="ADAL" clId="{5E1BC9C7-5D71-4F2C-A72B-7E8183A1D5FD}" dt="2024-09-20T08:36:26.541" v="890" actId="962"/>
        <pc:sldMkLst>
          <pc:docMk/>
          <pc:sldMk cId="1763573476" sldId="269"/>
        </pc:sldMkLst>
      </pc:sldChg>
      <pc:sldChg chg="addSp delSp modSp mod modNotesTx">
        <pc:chgData name="Michaelsen, Børje" userId="c36523e3-11ed-4011-9a41-1983019c0634" providerId="ADAL" clId="{5E1BC9C7-5D71-4F2C-A72B-7E8183A1D5FD}" dt="2024-08-08T12:16:04.291" v="609" actId="20577"/>
        <pc:sldMkLst>
          <pc:docMk/>
          <pc:sldMk cId="1348694183" sldId="272"/>
        </pc:sldMkLst>
      </pc:sldChg>
      <pc:sldChg chg="addSp delSp modSp mod modNotesTx">
        <pc:chgData name="Michaelsen, Børje" userId="c36523e3-11ed-4011-9a41-1983019c0634" providerId="ADAL" clId="{5E1BC9C7-5D71-4F2C-A72B-7E8183A1D5FD}" dt="2024-09-12T11:47:09.251" v="888" actId="20577"/>
        <pc:sldMkLst>
          <pc:docMk/>
          <pc:sldMk cId="340623003" sldId="274"/>
        </pc:sldMkLst>
      </pc:sldChg>
      <pc:sldChg chg="addSp delSp modSp mod modNotesTx">
        <pc:chgData name="Michaelsen, Børje" userId="c36523e3-11ed-4011-9a41-1983019c0634" providerId="ADAL" clId="{5E1BC9C7-5D71-4F2C-A72B-7E8183A1D5FD}" dt="2024-08-05T13:02:31.747" v="212" actId="27918"/>
        <pc:sldMkLst>
          <pc:docMk/>
          <pc:sldMk cId="4110371661" sldId="275"/>
        </pc:sldMkLst>
      </pc:sldChg>
      <pc:sldChg chg="addSp delSp modSp mod modNotesTx">
        <pc:chgData name="Michaelsen, Børje" userId="c36523e3-11ed-4011-9a41-1983019c0634" providerId="ADAL" clId="{5E1BC9C7-5D71-4F2C-A72B-7E8183A1D5FD}" dt="2024-08-05T11:44:20.469" v="188" actId="20577"/>
        <pc:sldMkLst>
          <pc:docMk/>
          <pc:sldMk cId="768537486" sldId="276"/>
        </pc:sldMkLst>
      </pc:sldChg>
      <pc:sldChg chg="addSp delSp modSp mod">
        <pc:chgData name="Michaelsen, Børje" userId="c36523e3-11ed-4011-9a41-1983019c0634" providerId="ADAL" clId="{5E1BC9C7-5D71-4F2C-A72B-7E8183A1D5FD}" dt="2024-08-05T13:46:23.299" v="234" actId="27918"/>
        <pc:sldMkLst>
          <pc:docMk/>
          <pc:sldMk cId="2721633966" sldId="277"/>
        </pc:sldMkLst>
      </pc:sldChg>
      <pc:sldChg chg="addSp delSp modSp mod">
        <pc:chgData name="Michaelsen, Børje" userId="c36523e3-11ed-4011-9a41-1983019c0634" providerId="ADAL" clId="{5E1BC9C7-5D71-4F2C-A72B-7E8183A1D5FD}" dt="2024-08-26T12:50:50.289" v="769" actId="13926"/>
        <pc:sldMkLst>
          <pc:docMk/>
          <pc:sldMk cId="662108869" sldId="279"/>
        </pc:sldMkLst>
      </pc:sldChg>
      <pc:sldChg chg="addSp delSp modSp mod">
        <pc:chgData name="Michaelsen, Børje" userId="c36523e3-11ed-4011-9a41-1983019c0634" providerId="ADAL" clId="{5E1BC9C7-5D71-4F2C-A72B-7E8183A1D5FD}" dt="2024-08-26T10:42:57.488" v="768" actId="6549"/>
        <pc:sldMkLst>
          <pc:docMk/>
          <pc:sldMk cId="835482435" sldId="282"/>
        </pc:sldMkLst>
      </pc:sldChg>
      <pc:sldChg chg="addSp delSp modSp mod modNotesTx">
        <pc:chgData name="Michaelsen, Børje" userId="c36523e3-11ed-4011-9a41-1983019c0634" providerId="ADAL" clId="{5E1BC9C7-5D71-4F2C-A72B-7E8183A1D5FD}" dt="2024-08-12T11:39:50.836" v="641" actId="962"/>
        <pc:sldMkLst>
          <pc:docMk/>
          <pc:sldMk cId="1751997248" sldId="284"/>
        </pc:sldMkLst>
      </pc:sldChg>
      <pc:sldChg chg="addSp delSp modSp mod">
        <pc:chgData name="Michaelsen, Børje" userId="c36523e3-11ed-4011-9a41-1983019c0634" providerId="ADAL" clId="{5E1BC9C7-5D71-4F2C-A72B-7E8183A1D5FD}" dt="2024-08-07T09:56:50.398" v="393" actId="27918"/>
        <pc:sldMkLst>
          <pc:docMk/>
          <pc:sldMk cId="2938880870" sldId="288"/>
        </pc:sldMkLst>
      </pc:sldChg>
      <pc:sldChg chg="addSp delSp modSp mod">
        <pc:chgData name="Michaelsen, Børje" userId="c36523e3-11ed-4011-9a41-1983019c0634" providerId="ADAL" clId="{5E1BC9C7-5D71-4F2C-A72B-7E8183A1D5FD}" dt="2024-08-06T07:41:05.834" v="252" actId="14100"/>
        <pc:sldMkLst>
          <pc:docMk/>
          <pc:sldMk cId="990372706" sldId="289"/>
        </pc:sldMkLst>
      </pc:sldChg>
      <pc:sldChg chg="addSp delSp modSp mod modNotesTx">
        <pc:chgData name="Michaelsen, Børje" userId="c36523e3-11ed-4011-9a41-1983019c0634" providerId="ADAL" clId="{5E1BC9C7-5D71-4F2C-A72B-7E8183A1D5FD}" dt="2024-09-20T08:36:58.182" v="896" actId="962"/>
        <pc:sldMkLst>
          <pc:docMk/>
          <pc:sldMk cId="559240798" sldId="1093"/>
        </pc:sldMkLst>
      </pc:sldChg>
    </pc:docChg>
  </pc:docChgLst>
  <pc:docChgLst>
    <pc:chgData name="Frøystein, Oddmund" userId="f26153e0-b432-43d6-86cb-ef0c15d1b72a" providerId="ADAL" clId="{AE9929A5-A530-4965-8525-E86D1295A263}"/>
    <pc:docChg chg="addSld delSld modSld">
      <pc:chgData name="Frøystein, Oddmund" userId="f26153e0-b432-43d6-86cb-ef0c15d1b72a" providerId="ADAL" clId="{AE9929A5-A530-4965-8525-E86D1295A263}" dt="2025-08-06T11:39:21.916" v="5" actId="47"/>
      <pc:docMkLst>
        <pc:docMk/>
      </pc:docMkLst>
      <pc:sldChg chg="modSp mod modNotesTx">
        <pc:chgData name="Frøystein, Oddmund" userId="f26153e0-b432-43d6-86cb-ef0c15d1b72a" providerId="ADAL" clId="{AE9929A5-A530-4965-8525-E86D1295A263}" dt="2025-08-06T09:04:40.050" v="3" actId="20577"/>
        <pc:sldMkLst>
          <pc:docMk/>
          <pc:sldMk cId="1380386693" sldId="260"/>
        </pc:sldMkLst>
      </pc:sldChg>
      <pc:sldChg chg="del">
        <pc:chgData name="Frøystein, Oddmund" userId="f26153e0-b432-43d6-86cb-ef0c15d1b72a" providerId="ADAL" clId="{AE9929A5-A530-4965-8525-E86D1295A263}" dt="2025-08-06T11:39:21.916" v="5" actId="47"/>
        <pc:sldMkLst>
          <pc:docMk/>
          <pc:sldMk cId="2441531406" sldId="267"/>
        </pc:sldMkLst>
      </pc:sldChg>
      <pc:sldChg chg="add">
        <pc:chgData name="Frøystein, Oddmund" userId="f26153e0-b432-43d6-86cb-ef0c15d1b72a" providerId="ADAL" clId="{AE9929A5-A530-4965-8525-E86D1295A263}" dt="2025-08-06T11:39:17.544" v="4"/>
        <pc:sldMkLst>
          <pc:docMk/>
          <pc:sldMk cId="3569643349" sldId="1098"/>
        </pc:sldMkLst>
      </pc:sldChg>
    </pc:docChg>
  </pc:docChgLst>
  <pc:docChgLst>
    <pc:chgData name="Frøystein, Oddmund" userId="S::oddmund.froystein@agderfk.no::f26153e0-b432-43d6-86cb-ef0c15d1b72a" providerId="AD" clId="Web-{0D80E666-B519-48D1-9052-4C5FFB2EC7F0}"/>
    <pc:docChg chg="modSld">
      <pc:chgData name="Frøystein, Oddmund" userId="S::oddmund.froystein@agderfk.no::f26153e0-b432-43d6-86cb-ef0c15d1b72a" providerId="AD" clId="Web-{0D80E666-B519-48D1-9052-4C5FFB2EC7F0}" dt="2021-10-26T12:48:07.556" v="1"/>
      <pc:docMkLst>
        <pc:docMk/>
      </pc:docMkLst>
      <pc:sldChg chg="modSp">
        <pc:chgData name="Frøystein, Oddmund" userId="S::oddmund.froystein@agderfk.no::f26153e0-b432-43d6-86cb-ef0c15d1b72a" providerId="AD" clId="Web-{0D80E666-B519-48D1-9052-4C5FFB2EC7F0}" dt="2021-10-26T12:48:07.556" v="1"/>
        <pc:sldMkLst>
          <pc:docMk/>
          <pc:sldMk cId="1380386693" sldId="260"/>
        </pc:sldMkLst>
      </pc:sldChg>
    </pc:docChg>
  </pc:docChgLst>
  <pc:docChgLst>
    <pc:chgData name="Lindaas, Gunnar Ogwyn" userId="9f116345-df17-4e62-ba90-3f104129b024" providerId="ADAL" clId="{AF450392-D6CA-46D6-B499-32CE9D0407E4}"/>
    <pc:docChg chg="modSld">
      <pc:chgData name="Lindaas, Gunnar Ogwyn" userId="9f116345-df17-4e62-ba90-3f104129b024" providerId="ADAL" clId="{AF450392-D6CA-46D6-B499-32CE9D0407E4}" dt="2023-09-21T13:39:25.711" v="34" actId="20577"/>
      <pc:docMkLst>
        <pc:docMk/>
      </pc:docMkLst>
      <pc:sldChg chg="modSp mod">
        <pc:chgData name="Lindaas, Gunnar Ogwyn" userId="9f116345-df17-4e62-ba90-3f104129b024" providerId="ADAL" clId="{AF450392-D6CA-46D6-B499-32CE9D0407E4}" dt="2023-09-21T13:39:25.711" v="34" actId="20577"/>
        <pc:sldMkLst>
          <pc:docMk/>
          <pc:sldMk cId="2044844844" sldId="273"/>
        </pc:sldMkLst>
      </pc:sldChg>
    </pc:docChg>
  </pc:docChgLst>
  <pc:docChgLst>
    <pc:chgData name="Frøystein, Oddmund" userId="f26153e0-b432-43d6-86cb-ef0c15d1b72a" providerId="ADAL" clId="{08A5A1DF-DAF3-4831-8DA8-EB857E8F5EB7}"/>
    <pc:docChg chg="custSel modSld">
      <pc:chgData name="Frøystein, Oddmund" userId="f26153e0-b432-43d6-86cb-ef0c15d1b72a" providerId="ADAL" clId="{08A5A1DF-DAF3-4831-8DA8-EB857E8F5EB7}" dt="2025-09-01T08:08:18.514" v="55" actId="20577"/>
      <pc:docMkLst>
        <pc:docMk/>
      </pc:docMkLst>
      <pc:sldChg chg="modSp mod modNotesTx">
        <pc:chgData name="Frøystein, Oddmund" userId="f26153e0-b432-43d6-86cb-ef0c15d1b72a" providerId="ADAL" clId="{08A5A1DF-DAF3-4831-8DA8-EB857E8F5EB7}" dt="2025-09-01T08:08:18.514" v="55" actId="20577"/>
        <pc:sldMkLst>
          <pc:docMk/>
          <pc:sldMk cId="1380386693" sldId="260"/>
        </pc:sldMkLst>
      </pc:sldChg>
    </pc:docChg>
  </pc:docChgLst>
  <pc:docChgLst>
    <pc:chgData name="Michaelsen, Børje" userId="c36523e3-11ed-4011-9a41-1983019c0634" providerId="ADAL" clId="{B5EEEA94-96C0-43C9-B365-7D00A9B3868C}"/>
    <pc:docChg chg="custSel modSld">
      <pc:chgData name="Michaelsen, Børje" userId="c36523e3-11ed-4011-9a41-1983019c0634" providerId="ADAL" clId="{B5EEEA94-96C0-43C9-B365-7D00A9B3868C}" dt="2024-12-16T09:55:38.822" v="7" actId="20577"/>
      <pc:docMkLst>
        <pc:docMk/>
      </pc:docMkLst>
      <pc:sldChg chg="addSp delSp modSp mod modNotesTx">
        <pc:chgData name="Michaelsen, Børje" userId="c36523e3-11ed-4011-9a41-1983019c0634" providerId="ADAL" clId="{B5EEEA94-96C0-43C9-B365-7D00A9B3868C}" dt="2024-12-16T09:55:38.822" v="7" actId="20577"/>
        <pc:sldMkLst>
          <pc:docMk/>
          <pc:sldMk cId="1557024307" sldId="290"/>
        </pc:sldMkLst>
      </pc:sldChg>
    </pc:docChg>
  </pc:docChgLst>
  <pc:docChgLst>
    <pc:chgData name="Michaelsen, Børje" userId="c36523e3-11ed-4011-9a41-1983019c0634" providerId="ADAL" clId="{2D63EC31-F0BF-45A5-B5FA-30F8206B0A10}"/>
    <pc:docChg chg="custSel delSld modSld">
      <pc:chgData name="Michaelsen, Børje" userId="c36523e3-11ed-4011-9a41-1983019c0634" providerId="ADAL" clId="{2D63EC31-F0BF-45A5-B5FA-30F8206B0A10}" dt="2025-02-03T11:34:58.212" v="12" actId="14100"/>
      <pc:docMkLst>
        <pc:docMk/>
      </pc:docMkLst>
      <pc:sldChg chg="modSp mod">
        <pc:chgData name="Michaelsen, Børje" userId="c36523e3-11ed-4011-9a41-1983019c0634" providerId="ADAL" clId="{2D63EC31-F0BF-45A5-B5FA-30F8206B0A10}" dt="2025-02-03T11:34:06.185" v="1" actId="20577"/>
        <pc:sldMkLst>
          <pc:docMk/>
          <pc:sldMk cId="445425979" sldId="264"/>
        </pc:sldMkLst>
      </pc:sldChg>
      <pc:sldChg chg="addSp delSp modSp mod modNotesTx">
        <pc:chgData name="Michaelsen, Børje" userId="c36523e3-11ed-4011-9a41-1983019c0634" providerId="ADAL" clId="{2D63EC31-F0BF-45A5-B5FA-30F8206B0A10}" dt="2025-02-03T11:34:58.212" v="12" actId="14100"/>
        <pc:sldMkLst>
          <pc:docMk/>
          <pc:sldMk cId="394652420" sldId="268"/>
        </pc:sldMkLst>
      </pc:sldChg>
      <pc:sldChg chg="del">
        <pc:chgData name="Michaelsen, Børje" userId="c36523e3-11ed-4011-9a41-1983019c0634" providerId="ADAL" clId="{2D63EC31-F0BF-45A5-B5FA-30F8206B0A10}" dt="2025-02-03T11:34:09.303" v="2" actId="47"/>
        <pc:sldMkLst>
          <pc:docMk/>
          <pc:sldMk cId="1763573476" sldId="269"/>
        </pc:sldMkLst>
      </pc:sldChg>
      <pc:sldChg chg="del">
        <pc:chgData name="Michaelsen, Børje" userId="c36523e3-11ed-4011-9a41-1983019c0634" providerId="ADAL" clId="{2D63EC31-F0BF-45A5-B5FA-30F8206B0A10}" dt="2025-02-03T11:34:10.364" v="3" actId="47"/>
        <pc:sldMkLst>
          <pc:docMk/>
          <pc:sldMk cId="559240798" sldId="1093"/>
        </pc:sldMkLst>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ldChg>
    </pc:docChg>
  </pc:docChgLst>
  <pc:docChgLst>
    <pc:chgData name="Michaelsen, Børje" userId="c36523e3-11ed-4011-9a41-1983019c0634" providerId="ADAL" clId="{86C00C14-7B02-4C55-9A8E-F2A578311521}"/>
    <pc:docChg chg="custSel modSld">
      <pc:chgData name="Michaelsen, Børje" userId="c36523e3-11ed-4011-9a41-1983019c0634" providerId="ADAL" clId="{86C00C14-7B02-4C55-9A8E-F2A578311521}" dt="2024-11-11T08:38:11.996" v="81" actId="20577"/>
      <pc:docMkLst>
        <pc:docMk/>
      </pc:docMkLst>
      <pc:sldChg chg="addSp delSp modSp mod">
        <pc:chgData name="Michaelsen, Børje" userId="c36523e3-11ed-4011-9a41-1983019c0634" providerId="ADAL" clId="{86C00C14-7B02-4C55-9A8E-F2A578311521}" dt="2024-10-29T18:01:00.538" v="13" actId="1076"/>
        <pc:sldMkLst>
          <pc:docMk/>
          <pc:sldMk cId="3237931907" sldId="263"/>
        </pc:sldMkLst>
      </pc:sldChg>
      <pc:sldChg chg="addSp delSp modSp mod">
        <pc:chgData name="Michaelsen, Børje" userId="c36523e3-11ed-4011-9a41-1983019c0634" providerId="ADAL" clId="{86C00C14-7B02-4C55-9A8E-F2A578311521}" dt="2024-10-29T18:06:33.525" v="21" actId="14100"/>
        <pc:sldMkLst>
          <pc:docMk/>
          <pc:sldMk cId="4110371661" sldId="275"/>
        </pc:sldMkLst>
      </pc:sldChg>
      <pc:sldChg chg="addSp delSp modSp mod">
        <pc:chgData name="Michaelsen, Børje" userId="c36523e3-11ed-4011-9a41-1983019c0634" providerId="ADAL" clId="{86C00C14-7B02-4C55-9A8E-F2A578311521}" dt="2024-10-29T18:07:38.263" v="26"/>
        <pc:sldMkLst>
          <pc:docMk/>
          <pc:sldMk cId="2721633966" sldId="277"/>
        </pc:sldMkLst>
      </pc:sldChg>
      <pc:sldChg chg="addSp delSp modSp mod">
        <pc:chgData name="Michaelsen, Børje" userId="c36523e3-11ed-4011-9a41-1983019c0634" providerId="ADAL" clId="{86C00C14-7B02-4C55-9A8E-F2A578311521}" dt="2024-10-29T18:05:18.623" v="17" actId="14100"/>
        <pc:sldMkLst>
          <pc:docMk/>
          <pc:sldMk cId="662108869" sldId="279"/>
        </pc:sldMkLst>
      </pc:sldChg>
      <pc:sldChg chg="addSp delSp modSp mod">
        <pc:chgData name="Michaelsen, Børje" userId="c36523e3-11ed-4011-9a41-1983019c0634" providerId="ADAL" clId="{86C00C14-7B02-4C55-9A8E-F2A578311521}" dt="2024-10-29T17:57:56.572" v="7" actId="14100"/>
        <pc:sldMkLst>
          <pc:docMk/>
          <pc:sldMk cId="2938880870" sldId="288"/>
        </pc:sldMkLst>
      </pc:sldChg>
      <pc:sldChg chg="addSp delSp modSp mod modNotesTx">
        <pc:chgData name="Michaelsen, Børje" userId="c36523e3-11ed-4011-9a41-1983019c0634" providerId="ADAL" clId="{86C00C14-7B02-4C55-9A8E-F2A578311521}" dt="2024-11-11T08:38:11.996" v="81" actId="20577"/>
        <pc:sldMkLst>
          <pc:docMk/>
          <pc:sldMk cId="1557024307" sldId="290"/>
        </pc:sldMkLst>
      </pc:sldChg>
    </pc:docChg>
  </pc:docChgLst>
  <pc:docChgLst>
    <pc:chgData name="Lindaas, Gunnar Ogwyn" userId="9f116345-df17-4e62-ba90-3f104129b024" providerId="ADAL" clId="{264FF096-5F37-4DB1-8E1C-F7CA22CF223D}"/>
    <pc:docChg chg="custSel modSld">
      <pc:chgData name="Lindaas, Gunnar Ogwyn" userId="9f116345-df17-4e62-ba90-3f104129b024" providerId="ADAL" clId="{264FF096-5F37-4DB1-8E1C-F7CA22CF223D}" dt="2022-08-16T15:31:11.608" v="314" actId="20577"/>
      <pc:docMkLst>
        <pc:docMk/>
      </pc:docMkLst>
      <pc:sldChg chg="modSp mod">
        <pc:chgData name="Lindaas, Gunnar Ogwyn" userId="9f116345-df17-4e62-ba90-3f104129b024" providerId="ADAL" clId="{264FF096-5F37-4DB1-8E1C-F7CA22CF223D}" dt="2022-08-16T15:31:11.608" v="314" actId="20577"/>
        <pc:sldMkLst>
          <pc:docMk/>
          <pc:sldMk cId="2044844844" sldId="27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Befolkningsendringer_2010-2050%20oppdatert%20202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8.xml"/><Relationship Id="rId1" Type="http://schemas.microsoft.com/office/2011/relationships/chartStyle" Target="style18.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7.xlsx"/></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https://iktagder.sharepoint.com/teams/Avdelingforsamfunnplanogmilj_Afk/Shared%20Documents/Analyse%202.0/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[Befolkningsendringer_2010-2050 oppdatert 2024.xlsx]Pivot kommuner!Pivottabell1</c:name>
    <c:fmtId val="138"/>
  </c:pivotSource>
  <c:chart>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w="28575" cap="rnd">
            <a:solidFill>
              <a:schemeClr val="accent1"/>
            </a:solidFill>
            <a:round/>
          </a:ln>
          <a:effectLst/>
        </c:spPr>
        <c:marker>
          <c:symbol val="none"/>
        </c:marker>
      </c:pivotFmt>
      <c:pivotFmt>
        <c:idx val="5"/>
        <c:spPr>
          <a:solidFill>
            <a:schemeClr val="accent1"/>
          </a:solidFill>
          <a:ln w="28575" cap="rnd">
            <a:solidFill>
              <a:schemeClr val="accent1"/>
            </a:solidFill>
            <a:round/>
          </a:ln>
          <a:effectLst/>
        </c:spPr>
        <c:marker>
          <c:symbol val="none"/>
        </c:marker>
      </c:pivotFmt>
      <c:pivotFmt>
        <c:idx val="6"/>
        <c:spPr>
          <a:solidFill>
            <a:schemeClr val="accent1"/>
          </a:solidFill>
          <a:ln w="28575" cap="rnd">
            <a:solidFill>
              <a:schemeClr val="accent1"/>
            </a:solidFill>
            <a:round/>
          </a:ln>
          <a:effectLst/>
        </c:spPr>
        <c:marker>
          <c:symbol val="none"/>
        </c:marker>
      </c:pivotFmt>
      <c:pivotFmt>
        <c:idx val="7"/>
        <c:spPr>
          <a:solidFill>
            <a:schemeClr val="accent1"/>
          </a:solidFill>
          <a:ln w="28575" cap="rnd">
            <a:solidFill>
              <a:schemeClr val="accent1"/>
            </a:solidFill>
            <a:round/>
          </a:ln>
          <a:effectLst/>
        </c:spPr>
        <c:marker>
          <c:symbol val="none"/>
        </c:marker>
      </c:pivotFmt>
      <c:pivotFmt>
        <c:idx val="8"/>
        <c:spPr>
          <a:solidFill>
            <a:schemeClr val="accent1"/>
          </a:solidFill>
          <a:ln w="28575" cap="rnd">
            <a:solidFill>
              <a:schemeClr val="accent1"/>
            </a:solidFill>
            <a:round/>
          </a:ln>
          <a:effectLst/>
        </c:spPr>
        <c:marker>
          <c:symbol val="none"/>
        </c:marker>
      </c:pivotFmt>
      <c:pivotFmt>
        <c:idx val="9"/>
        <c:spPr>
          <a:solidFill>
            <a:schemeClr val="accent1"/>
          </a:solidFill>
          <a:ln w="28575" cap="rnd">
            <a:solidFill>
              <a:schemeClr val="accent1"/>
            </a:solidFill>
            <a:round/>
          </a:ln>
          <a:effectLst/>
        </c:spPr>
        <c:marker>
          <c:symbol val="none"/>
        </c:marker>
      </c:pivotFmt>
      <c:pivotFmt>
        <c:idx val="10"/>
        <c:spPr>
          <a:solidFill>
            <a:schemeClr val="accent1"/>
          </a:solidFill>
          <a:ln w="28575" cap="rnd">
            <a:solidFill>
              <a:schemeClr val="accent1"/>
            </a:solidFill>
            <a:round/>
          </a:ln>
          <a:effectLst/>
        </c:spPr>
        <c:marker>
          <c:symbol val="none"/>
        </c:marker>
      </c:pivotFmt>
      <c:pivotFmt>
        <c:idx val="11"/>
        <c:spPr>
          <a:solidFill>
            <a:schemeClr val="accent1"/>
          </a:solidFill>
          <a:ln w="28575" cap="rnd">
            <a:solidFill>
              <a:schemeClr val="accent1"/>
            </a:solidFill>
            <a:round/>
          </a:ln>
          <a:effectLst/>
        </c:spPr>
        <c:marker>
          <c:symbol val="none"/>
        </c:marker>
      </c:pivotFmt>
      <c:pivotFmt>
        <c:idx val="12"/>
        <c:spPr>
          <a:solidFill>
            <a:schemeClr val="accent1"/>
          </a:solidFill>
          <a:ln w="28575" cap="rnd">
            <a:solidFill>
              <a:schemeClr val="accent1"/>
            </a:solidFill>
            <a:round/>
          </a:ln>
          <a:effectLst/>
        </c:spPr>
        <c:marker>
          <c:symbol val="none"/>
        </c:marker>
      </c:pivotFmt>
      <c:pivotFmt>
        <c:idx val="13"/>
        <c:spPr>
          <a:solidFill>
            <a:schemeClr val="accent1"/>
          </a:solidFill>
          <a:ln w="28575" cap="rnd">
            <a:solidFill>
              <a:schemeClr val="accent1"/>
            </a:solidFill>
            <a:round/>
          </a:ln>
          <a:effectLst/>
        </c:spPr>
        <c:marker>
          <c:symbol val="none"/>
        </c:marker>
      </c:pivotFmt>
      <c:pivotFmt>
        <c:idx val="14"/>
        <c:spPr>
          <a:solidFill>
            <a:schemeClr val="accent1"/>
          </a:solidFill>
          <a:ln w="28575" cap="rnd">
            <a:solidFill>
              <a:schemeClr val="accent1"/>
            </a:solidFill>
            <a:round/>
          </a:ln>
          <a:effectLst/>
        </c:spPr>
        <c:marker>
          <c:symbol val="none"/>
        </c:marker>
      </c:pivotFmt>
      <c:pivotFmt>
        <c:idx val="15"/>
        <c:spPr>
          <a:solidFill>
            <a:schemeClr val="accent1"/>
          </a:solidFill>
          <a:ln w="28575" cap="rnd">
            <a:solidFill>
              <a:schemeClr val="accent1"/>
            </a:solidFill>
            <a:round/>
          </a:ln>
          <a:effectLst/>
        </c:spPr>
        <c:marker>
          <c:symbol val="none"/>
        </c:marker>
      </c:pivotFmt>
      <c:pivotFmt>
        <c:idx val="16"/>
        <c:spPr>
          <a:solidFill>
            <a:schemeClr val="accent1"/>
          </a:solidFill>
          <a:ln w="28575" cap="rnd">
            <a:solidFill>
              <a:schemeClr val="accent1"/>
            </a:solidFill>
            <a:round/>
          </a:ln>
          <a:effectLst/>
        </c:spPr>
        <c:marker>
          <c:symbol val="none"/>
        </c:marker>
      </c:pivotFmt>
      <c:pivotFmt>
        <c:idx val="17"/>
        <c:spPr>
          <a:solidFill>
            <a:schemeClr val="accent1"/>
          </a:solidFill>
          <a:ln w="28575" cap="rnd">
            <a:solidFill>
              <a:schemeClr val="accent1"/>
            </a:solidFill>
            <a:round/>
          </a:ln>
          <a:effectLst/>
        </c:spPr>
        <c:marker>
          <c:symbol val="none"/>
        </c:marker>
      </c:pivotFmt>
      <c:pivotFmt>
        <c:idx val="18"/>
        <c:spPr>
          <a:solidFill>
            <a:schemeClr val="accent1"/>
          </a:solidFill>
          <a:ln w="28575" cap="rnd">
            <a:solidFill>
              <a:schemeClr val="accent1"/>
            </a:solidFill>
            <a:round/>
          </a:ln>
          <a:effectLst/>
        </c:spPr>
        <c:marker>
          <c:symbol val="none"/>
        </c:marker>
      </c:pivotFmt>
      <c:pivotFmt>
        <c:idx val="19"/>
        <c:spPr>
          <a:solidFill>
            <a:schemeClr val="accent1"/>
          </a:solidFill>
          <a:ln w="28575" cap="rnd">
            <a:solidFill>
              <a:schemeClr val="accent1"/>
            </a:solidFill>
            <a:round/>
          </a:ln>
          <a:effectLst/>
        </c:spPr>
        <c:marker>
          <c:symbol val="none"/>
        </c:marker>
      </c:pivotFmt>
      <c:pivotFmt>
        <c:idx val="20"/>
        <c:spPr>
          <a:solidFill>
            <a:schemeClr val="accent1"/>
          </a:solidFill>
          <a:ln w="28575" cap="rnd">
            <a:solidFill>
              <a:schemeClr val="accent1"/>
            </a:solidFill>
            <a:round/>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pivotFmt>
      <c:pivotFmt>
        <c:idx val="23"/>
        <c:spPr>
          <a:solidFill>
            <a:schemeClr val="accent1"/>
          </a:solidFill>
          <a:ln w="28575" cap="rnd">
            <a:solidFill>
              <a:schemeClr val="accent1"/>
            </a:solidFill>
            <a:round/>
          </a:ln>
          <a:effectLst/>
        </c:spPr>
        <c:marker>
          <c:symbol val="none"/>
        </c:marker>
      </c:pivotFmt>
      <c:pivotFmt>
        <c:idx val="24"/>
        <c:spPr>
          <a:solidFill>
            <a:schemeClr val="accent1"/>
          </a:solidFill>
          <a:ln w="28575" cap="rnd">
            <a:solidFill>
              <a:schemeClr val="accent1"/>
            </a:solidFill>
            <a:round/>
          </a:ln>
          <a:effectLst/>
        </c:spPr>
        <c:marker>
          <c:symbol val="none"/>
        </c:marker>
      </c:pivotFmt>
      <c:pivotFmt>
        <c:idx val="25"/>
        <c:spPr>
          <a:solidFill>
            <a:schemeClr val="accent1"/>
          </a:solidFill>
          <a:ln w="28575" cap="rnd">
            <a:solidFill>
              <a:schemeClr val="accent1"/>
            </a:solidFill>
            <a:round/>
          </a:ln>
          <a:effectLst/>
        </c:spPr>
        <c:marker>
          <c:symbol val="none"/>
        </c:marker>
      </c:pivotFmt>
      <c:pivotFmt>
        <c:idx val="26"/>
        <c:spPr>
          <a:solidFill>
            <a:schemeClr val="accent1"/>
          </a:solidFill>
          <a:ln w="28575" cap="rnd">
            <a:solidFill>
              <a:schemeClr val="accent1"/>
            </a:solidFill>
            <a:round/>
          </a:ln>
          <a:effectLst/>
        </c:spPr>
        <c:marker>
          <c:symbol val="none"/>
        </c:marker>
      </c:pivotFmt>
      <c:pivotFmt>
        <c:idx val="27"/>
        <c:spPr>
          <a:solidFill>
            <a:schemeClr val="accent1"/>
          </a:solidFill>
          <a:ln w="28575" cap="rnd">
            <a:solidFill>
              <a:schemeClr val="accent1"/>
            </a:solidFill>
            <a:round/>
          </a:ln>
          <a:effectLst/>
        </c:spPr>
        <c:marker>
          <c:symbol val="none"/>
        </c:marker>
      </c:pivotFmt>
      <c:pivotFmt>
        <c:idx val="28"/>
        <c:spPr>
          <a:solidFill>
            <a:schemeClr val="accent1"/>
          </a:solidFill>
          <a:ln w="28575" cap="rnd">
            <a:solidFill>
              <a:schemeClr val="accent1"/>
            </a:solidFill>
            <a:round/>
          </a:ln>
          <a:effectLst/>
        </c:spPr>
        <c:marker>
          <c:symbol val="none"/>
        </c:marker>
      </c:pivotFmt>
      <c:pivotFmt>
        <c:idx val="29"/>
        <c:spPr>
          <a:solidFill>
            <a:schemeClr val="accent1"/>
          </a:solidFill>
          <a:ln w="28575" cap="rnd">
            <a:solidFill>
              <a:schemeClr val="accent1"/>
            </a:solidFill>
            <a:round/>
          </a:ln>
          <a:effectLst/>
        </c:spPr>
        <c:marker>
          <c:symbol val="none"/>
        </c:marker>
      </c:pivotFmt>
      <c:pivotFmt>
        <c:idx val="30"/>
        <c:spPr>
          <a:solidFill>
            <a:schemeClr val="accent1"/>
          </a:solidFill>
          <a:ln w="28575" cap="rnd">
            <a:solidFill>
              <a:schemeClr val="accent1"/>
            </a:solidFill>
            <a:round/>
          </a:ln>
          <a:effectLst/>
        </c:spPr>
        <c:marker>
          <c:symbol val="none"/>
        </c:marker>
      </c:pivotFmt>
      <c:pivotFmt>
        <c:idx val="31"/>
        <c:spPr>
          <a:solidFill>
            <a:schemeClr val="accent1"/>
          </a:solidFill>
          <a:ln w="28575" cap="rnd">
            <a:solidFill>
              <a:schemeClr val="accent1"/>
            </a:solidFill>
            <a:round/>
          </a:ln>
          <a:effectLst/>
        </c:spPr>
        <c:marker>
          <c:symbol val="none"/>
        </c:marker>
      </c:pivotFmt>
      <c:pivotFmt>
        <c:idx val="32"/>
        <c:spPr>
          <a:solidFill>
            <a:schemeClr val="accent1"/>
          </a:solidFill>
          <a:ln w="28575" cap="rnd">
            <a:solidFill>
              <a:schemeClr val="accent1"/>
            </a:solidFill>
            <a:round/>
          </a:ln>
          <a:effectLst/>
        </c:spPr>
        <c:marker>
          <c:symbol val="none"/>
        </c:marker>
      </c:pivotFmt>
      <c:pivotFmt>
        <c:idx val="33"/>
        <c:spPr>
          <a:solidFill>
            <a:schemeClr val="accent1"/>
          </a:solidFill>
          <a:ln w="28575" cap="rnd">
            <a:solidFill>
              <a:schemeClr val="accent1"/>
            </a:solidFill>
            <a:round/>
          </a:ln>
          <a:effectLst/>
        </c:spPr>
        <c:marker>
          <c:symbol val="none"/>
        </c:marker>
      </c:pivotFmt>
      <c:pivotFmt>
        <c:idx val="34"/>
        <c:spPr>
          <a:solidFill>
            <a:schemeClr val="accent1"/>
          </a:solidFill>
          <a:ln w="28575" cap="rnd">
            <a:solidFill>
              <a:schemeClr val="accent1"/>
            </a:solidFill>
            <a:round/>
          </a:ln>
          <a:effectLst/>
        </c:spPr>
        <c:marker>
          <c:symbol val="none"/>
        </c:marker>
      </c:pivotFmt>
      <c:pivotFmt>
        <c:idx val="35"/>
        <c:spPr>
          <a:solidFill>
            <a:schemeClr val="accent1"/>
          </a:solidFill>
          <a:ln w="28575" cap="rnd">
            <a:solidFill>
              <a:schemeClr val="accent1"/>
            </a:solidFill>
            <a:round/>
          </a:ln>
          <a:effectLst/>
        </c:spPr>
        <c:marker>
          <c:symbol val="none"/>
        </c:marker>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pivotFmt>
      <c:pivotFmt>
        <c:idx val="38"/>
        <c:spPr>
          <a:solidFill>
            <a:schemeClr val="accent1"/>
          </a:solidFill>
          <a:ln w="28575" cap="rnd">
            <a:solidFill>
              <a:schemeClr val="accent1"/>
            </a:solidFill>
            <a:round/>
          </a:ln>
          <a:effectLst/>
        </c:spPr>
        <c:marker>
          <c:symbol val="none"/>
        </c:marker>
      </c:pivotFmt>
      <c:pivotFmt>
        <c:idx val="39"/>
        <c:spPr>
          <a:solidFill>
            <a:schemeClr val="accent1"/>
          </a:solidFill>
          <a:ln w="28575" cap="rnd">
            <a:solidFill>
              <a:schemeClr val="accent1"/>
            </a:solidFill>
            <a:round/>
          </a:ln>
          <a:effectLst/>
        </c:spPr>
        <c:marker>
          <c:symbol val="none"/>
        </c:marker>
      </c:pivotFmt>
      <c:pivotFmt>
        <c:idx val="40"/>
        <c:spPr>
          <a:solidFill>
            <a:schemeClr val="accent1"/>
          </a:solidFill>
          <a:ln w="28575" cap="rnd">
            <a:solidFill>
              <a:schemeClr val="accent1"/>
            </a:solidFill>
            <a:round/>
          </a:ln>
          <a:effectLst/>
        </c:spPr>
        <c:marker>
          <c:symbol val="none"/>
        </c:marker>
      </c:pivotFmt>
      <c:pivotFmt>
        <c:idx val="41"/>
        <c:spPr>
          <a:solidFill>
            <a:schemeClr val="accent1"/>
          </a:solidFill>
          <a:ln w="28575" cap="rnd">
            <a:solidFill>
              <a:schemeClr val="accent1"/>
            </a:solidFill>
            <a:round/>
          </a:ln>
          <a:effectLst/>
        </c:spPr>
        <c:marker>
          <c:symbol val="none"/>
        </c:marker>
      </c:pivotFmt>
      <c:pivotFmt>
        <c:idx val="42"/>
        <c:spPr>
          <a:solidFill>
            <a:schemeClr val="accent1"/>
          </a:solidFill>
          <a:ln w="28575" cap="rnd">
            <a:solidFill>
              <a:schemeClr val="accent1"/>
            </a:solidFill>
            <a:round/>
          </a:ln>
          <a:effectLst/>
        </c:spPr>
        <c:marker>
          <c:symbol val="none"/>
        </c:marker>
      </c:pivotFmt>
      <c:pivotFmt>
        <c:idx val="43"/>
        <c:spPr>
          <a:solidFill>
            <a:schemeClr val="accent1"/>
          </a:solidFill>
          <a:ln w="28575" cap="rnd">
            <a:solidFill>
              <a:schemeClr val="accent1"/>
            </a:solidFill>
            <a:round/>
          </a:ln>
          <a:effectLst/>
        </c:spPr>
        <c:marker>
          <c:symbol val="none"/>
        </c:marker>
      </c:pivotFmt>
      <c:pivotFmt>
        <c:idx val="44"/>
        <c:spPr>
          <a:solidFill>
            <a:schemeClr val="accent1"/>
          </a:solidFill>
          <a:ln w="28575" cap="rnd">
            <a:solidFill>
              <a:schemeClr val="accent1"/>
            </a:solidFill>
            <a:round/>
          </a:ln>
          <a:effectLst/>
        </c:spPr>
        <c:marker>
          <c:symbol val="none"/>
        </c:marker>
      </c:pivotFmt>
      <c:pivotFmt>
        <c:idx val="45"/>
        <c:spPr>
          <a:solidFill>
            <a:schemeClr val="accent1"/>
          </a:solidFill>
          <a:ln w="28575" cap="rnd">
            <a:solidFill>
              <a:schemeClr val="accent1"/>
            </a:solidFill>
            <a:round/>
          </a:ln>
          <a:effectLst/>
        </c:spPr>
        <c:marker>
          <c:symbol val="none"/>
        </c:marker>
      </c:pivotFmt>
      <c:pivotFmt>
        <c:idx val="46"/>
        <c:spPr>
          <a:solidFill>
            <a:schemeClr val="accent1"/>
          </a:solidFill>
          <a:ln w="28575" cap="rnd">
            <a:solidFill>
              <a:schemeClr val="accent1"/>
            </a:solidFill>
            <a:round/>
          </a:ln>
          <a:effectLst/>
        </c:spPr>
        <c:marker>
          <c:symbol val="none"/>
        </c:marker>
      </c:pivotFmt>
      <c:pivotFmt>
        <c:idx val="47"/>
        <c:spPr>
          <a:solidFill>
            <a:schemeClr val="accent1"/>
          </a:solidFill>
          <a:ln w="28575" cap="rnd">
            <a:solidFill>
              <a:schemeClr val="accent1"/>
            </a:solidFill>
            <a:round/>
          </a:ln>
          <a:effectLst/>
        </c:spPr>
        <c:marker>
          <c:symbol val="none"/>
        </c:marker>
      </c:pivotFmt>
      <c:pivotFmt>
        <c:idx val="48"/>
        <c:spPr>
          <a:solidFill>
            <a:schemeClr val="accent1"/>
          </a:solidFill>
          <a:ln w="28575" cap="rnd">
            <a:solidFill>
              <a:schemeClr val="accent1"/>
            </a:solidFill>
            <a:round/>
          </a:ln>
          <a:effectLst/>
        </c:spPr>
        <c:marker>
          <c:symbol val="none"/>
        </c:marker>
      </c:pivotFmt>
      <c:pivotFmt>
        <c:idx val="49"/>
        <c:spPr>
          <a:solidFill>
            <a:schemeClr val="accent1"/>
          </a:solidFill>
          <a:ln w="28575" cap="rnd">
            <a:solidFill>
              <a:schemeClr val="accent1"/>
            </a:solidFill>
            <a:round/>
          </a:ln>
          <a:effectLst/>
        </c:spPr>
        <c:marker>
          <c:symbol val="none"/>
        </c:marker>
      </c:pivotFmt>
      <c:pivotFmt>
        <c:idx val="50"/>
        <c:spPr>
          <a:solidFill>
            <a:schemeClr val="accent1"/>
          </a:solidFill>
          <a:ln w="28575" cap="rnd">
            <a:solidFill>
              <a:schemeClr val="accent1"/>
            </a:solidFill>
            <a:round/>
          </a:ln>
          <a:effectLst/>
        </c:spPr>
        <c:marker>
          <c:symbol val="none"/>
        </c:marker>
      </c:pivotFmt>
      <c:pivotFmt>
        <c:idx val="51"/>
        <c:spPr>
          <a:solidFill>
            <a:schemeClr val="accent1"/>
          </a:solidFill>
          <a:ln w="28575" cap="rnd">
            <a:solidFill>
              <a:schemeClr val="accent1"/>
            </a:solidFill>
            <a:round/>
          </a:ln>
          <a:effectLst/>
        </c:spPr>
        <c:marker>
          <c:symbol val="none"/>
        </c:marker>
      </c:pivotFmt>
      <c:pivotFmt>
        <c:idx val="52"/>
        <c:spPr>
          <a:solidFill>
            <a:schemeClr val="accent1"/>
          </a:solidFill>
          <a:ln w="28575" cap="rnd">
            <a:solidFill>
              <a:schemeClr val="accent1"/>
            </a:solidFill>
            <a:round/>
          </a:ln>
          <a:effectLst/>
        </c:spPr>
        <c:marker>
          <c:symbol val="none"/>
        </c:marker>
      </c:pivotFmt>
      <c:pivotFmt>
        <c:idx val="53"/>
        <c:spPr>
          <a:solidFill>
            <a:schemeClr val="accent1"/>
          </a:solidFill>
          <a:ln w="28575" cap="rnd">
            <a:solidFill>
              <a:schemeClr val="accent1"/>
            </a:solidFill>
            <a:round/>
          </a:ln>
          <a:effectLst/>
        </c:spPr>
        <c:marker>
          <c:symbol val="none"/>
        </c:marker>
      </c:pivotFmt>
      <c:pivotFmt>
        <c:idx val="54"/>
        <c:spPr>
          <a:solidFill>
            <a:schemeClr val="accent1"/>
          </a:solidFill>
          <a:ln w="28575" cap="rnd">
            <a:solidFill>
              <a:schemeClr val="accent1"/>
            </a:solidFill>
            <a:round/>
          </a:ln>
          <a:effectLst/>
        </c:spPr>
        <c:marker>
          <c:symbol val="none"/>
        </c:marker>
      </c:pivotFmt>
      <c:pivotFmt>
        <c:idx val="55"/>
        <c:spPr>
          <a:solidFill>
            <a:schemeClr val="accent1"/>
          </a:solidFill>
          <a:ln w="28575" cap="rnd">
            <a:solidFill>
              <a:schemeClr val="accent1"/>
            </a:solidFill>
            <a:round/>
          </a:ln>
          <a:effectLst/>
        </c:spPr>
        <c:marker>
          <c:symbol val="none"/>
        </c:marker>
      </c:pivotFmt>
      <c:pivotFmt>
        <c:idx val="56"/>
        <c:spPr>
          <a:solidFill>
            <a:schemeClr val="accent1"/>
          </a:solidFill>
          <a:ln w="28575" cap="rnd">
            <a:solidFill>
              <a:schemeClr val="accent1"/>
            </a:solidFill>
            <a:round/>
          </a:ln>
          <a:effectLst/>
        </c:spPr>
        <c:marker>
          <c:symbol val="none"/>
        </c:marker>
      </c:pivotFmt>
      <c:pivotFmt>
        <c:idx val="57"/>
        <c:spPr>
          <a:solidFill>
            <a:schemeClr val="accent1"/>
          </a:solidFill>
          <a:ln w="28575" cap="rnd">
            <a:solidFill>
              <a:schemeClr val="accent1"/>
            </a:solidFill>
            <a:round/>
          </a:ln>
          <a:effectLst/>
        </c:spPr>
        <c:marker>
          <c:symbol val="none"/>
        </c:marker>
      </c:pivotFmt>
      <c:pivotFmt>
        <c:idx val="58"/>
        <c:spPr>
          <a:solidFill>
            <a:schemeClr val="accent1"/>
          </a:solidFill>
          <a:ln w="28575" cap="rnd">
            <a:solidFill>
              <a:schemeClr val="accent1"/>
            </a:solidFill>
            <a:round/>
          </a:ln>
          <a:effectLst/>
        </c:spPr>
        <c:marker>
          <c:symbol val="none"/>
        </c:marker>
      </c:pivotFmt>
      <c:pivotFmt>
        <c:idx val="59"/>
        <c:spPr>
          <a:solidFill>
            <a:schemeClr val="accent1"/>
          </a:solidFill>
          <a:ln w="28575" cap="rnd">
            <a:solidFill>
              <a:schemeClr val="accent1"/>
            </a:solidFill>
            <a:round/>
          </a:ln>
          <a:effectLst/>
        </c:spPr>
        <c:marker>
          <c:symbol val="none"/>
        </c:marker>
      </c:pivotFmt>
      <c:pivotFmt>
        <c:idx val="60"/>
        <c:spPr>
          <a:solidFill>
            <a:schemeClr val="accent1"/>
          </a:solidFill>
          <a:ln w="28575" cap="rnd">
            <a:solidFill>
              <a:schemeClr val="accent1"/>
            </a:solidFill>
            <a:round/>
          </a:ln>
          <a:effectLst/>
        </c:spPr>
        <c:marker>
          <c:symbol val="none"/>
        </c:marker>
      </c:pivotFmt>
      <c:pivotFmt>
        <c:idx val="61"/>
        <c:spPr>
          <a:solidFill>
            <a:schemeClr val="accent1"/>
          </a:solidFill>
          <a:ln w="28575" cap="rnd">
            <a:solidFill>
              <a:schemeClr val="accent1"/>
            </a:solidFill>
            <a:round/>
          </a:ln>
          <a:effectLst/>
        </c:spPr>
        <c:marker>
          <c:symbol val="none"/>
        </c:marker>
      </c:pivotFmt>
      <c:pivotFmt>
        <c:idx val="62"/>
        <c:spPr>
          <a:solidFill>
            <a:schemeClr val="accent1"/>
          </a:solidFill>
          <a:ln w="28575" cap="rnd">
            <a:solidFill>
              <a:schemeClr val="accent1"/>
            </a:solidFill>
            <a:round/>
          </a:ln>
          <a:effectLst/>
        </c:spPr>
        <c:marker>
          <c:symbol val="none"/>
        </c:marker>
      </c:pivotFmt>
      <c:pivotFmt>
        <c:idx val="63"/>
        <c:spPr>
          <a:solidFill>
            <a:schemeClr val="accent1"/>
          </a:solidFill>
          <a:ln w="28575" cap="rnd">
            <a:solidFill>
              <a:schemeClr val="accent1"/>
            </a:solidFill>
            <a:round/>
          </a:ln>
          <a:effectLst/>
        </c:spPr>
        <c:marker>
          <c:symbol val="none"/>
        </c:marker>
      </c:pivotFmt>
      <c:pivotFmt>
        <c:idx val="64"/>
        <c:spPr>
          <a:solidFill>
            <a:schemeClr val="accent1"/>
          </a:solidFill>
          <a:ln w="28575" cap="rnd">
            <a:solidFill>
              <a:schemeClr val="accent1"/>
            </a:solidFill>
            <a:round/>
          </a:ln>
          <a:effectLst/>
        </c:spPr>
        <c:marker>
          <c:symbol val="none"/>
        </c:marker>
      </c:pivotFmt>
      <c:pivotFmt>
        <c:idx val="65"/>
        <c:spPr>
          <a:solidFill>
            <a:schemeClr val="accent1"/>
          </a:solidFill>
          <a:ln w="28575" cap="rnd">
            <a:solidFill>
              <a:schemeClr val="accent1"/>
            </a:solidFill>
            <a:round/>
          </a:ln>
          <a:effectLst/>
        </c:spPr>
        <c:marker>
          <c:symbol val="none"/>
        </c:marker>
      </c:pivotFmt>
      <c:pivotFmt>
        <c:idx val="66"/>
        <c:spPr>
          <a:solidFill>
            <a:schemeClr val="accent1"/>
          </a:solidFill>
          <a:ln w="28575" cap="rnd">
            <a:solidFill>
              <a:schemeClr val="accent1"/>
            </a:solidFill>
            <a:round/>
          </a:ln>
          <a:effectLst/>
        </c:spPr>
        <c:marker>
          <c:symbol val="none"/>
        </c:marker>
      </c:pivotFmt>
      <c:pivotFmt>
        <c:idx val="67"/>
        <c:spPr>
          <a:solidFill>
            <a:schemeClr val="accent1"/>
          </a:solidFill>
          <a:ln w="28575" cap="rnd">
            <a:solidFill>
              <a:schemeClr val="accent1"/>
            </a:solidFill>
            <a:round/>
          </a:ln>
          <a:effectLst/>
        </c:spPr>
        <c:marker>
          <c:symbol val="none"/>
        </c:marker>
      </c:pivotFmt>
      <c:pivotFmt>
        <c:idx val="68"/>
        <c:spPr>
          <a:solidFill>
            <a:schemeClr val="accent1"/>
          </a:solidFill>
          <a:ln w="28575" cap="rnd">
            <a:solidFill>
              <a:schemeClr val="accent1"/>
            </a:solidFill>
            <a:round/>
          </a:ln>
          <a:effectLst/>
        </c:spPr>
        <c:marker>
          <c:symbol val="none"/>
        </c:marker>
      </c:pivotFmt>
      <c:pivotFmt>
        <c:idx val="69"/>
        <c:spPr>
          <a:solidFill>
            <a:schemeClr val="accent1"/>
          </a:solidFill>
          <a:ln w="28575" cap="rnd">
            <a:solidFill>
              <a:schemeClr val="accent1"/>
            </a:solidFill>
            <a:round/>
          </a:ln>
          <a:effectLst/>
        </c:spPr>
        <c:marker>
          <c:symbol val="none"/>
        </c:marker>
      </c:pivotFmt>
      <c:pivotFmt>
        <c:idx val="70"/>
        <c:spPr>
          <a:solidFill>
            <a:schemeClr val="accent1"/>
          </a:solidFill>
          <a:ln w="28575" cap="rnd">
            <a:solidFill>
              <a:schemeClr val="accent1"/>
            </a:solidFill>
            <a:round/>
          </a:ln>
          <a:effectLst/>
        </c:spPr>
        <c:marker>
          <c:symbol val="none"/>
        </c:marker>
      </c:pivotFmt>
      <c:pivotFmt>
        <c:idx val="71"/>
        <c:spPr>
          <a:solidFill>
            <a:schemeClr val="accent1"/>
          </a:solidFill>
          <a:ln w="28575" cap="rnd">
            <a:solidFill>
              <a:schemeClr val="accent1"/>
            </a:solidFill>
            <a:round/>
          </a:ln>
          <a:effectLst/>
        </c:spPr>
        <c:marker>
          <c:symbol val="none"/>
        </c:marker>
      </c:pivotFmt>
      <c:pivotFmt>
        <c:idx val="72"/>
        <c:spPr>
          <a:solidFill>
            <a:schemeClr val="accent1"/>
          </a:solidFill>
          <a:ln w="28575" cap="rnd">
            <a:solidFill>
              <a:schemeClr val="accent1"/>
            </a:solidFill>
            <a:round/>
          </a:ln>
          <a:effectLst/>
        </c:spPr>
        <c:marker>
          <c:symbol val="none"/>
        </c:marker>
      </c:pivotFmt>
      <c:pivotFmt>
        <c:idx val="73"/>
        <c:spPr>
          <a:solidFill>
            <a:schemeClr val="accent1"/>
          </a:solidFill>
          <a:ln w="28575" cap="rnd">
            <a:solidFill>
              <a:schemeClr val="accent1"/>
            </a:solidFill>
            <a:round/>
          </a:ln>
          <a:effectLst/>
        </c:spPr>
        <c:marker>
          <c:symbol val="none"/>
        </c:marker>
      </c:pivotFmt>
      <c:pivotFmt>
        <c:idx val="74"/>
        <c:spPr>
          <a:solidFill>
            <a:schemeClr val="accent1"/>
          </a:solidFill>
          <a:ln w="28575" cap="rnd">
            <a:solidFill>
              <a:schemeClr val="accent1"/>
            </a:solidFill>
            <a:round/>
          </a:ln>
          <a:effectLst/>
        </c:spPr>
        <c:marker>
          <c:symbol val="none"/>
        </c:marker>
      </c:pivotFmt>
      <c:pivotFmt>
        <c:idx val="75"/>
        <c:spPr>
          <a:solidFill>
            <a:schemeClr val="accent1"/>
          </a:solidFill>
          <a:ln w="28575" cap="rnd">
            <a:solidFill>
              <a:schemeClr val="accent1"/>
            </a:solidFill>
            <a:round/>
          </a:ln>
          <a:effectLst/>
        </c:spPr>
        <c:marker>
          <c:symbol val="none"/>
        </c:marker>
      </c:pivotFmt>
      <c:pivotFmt>
        <c:idx val="76"/>
        <c:spPr>
          <a:solidFill>
            <a:schemeClr val="accent1"/>
          </a:solidFill>
          <a:ln w="28575" cap="rnd">
            <a:solidFill>
              <a:schemeClr val="accent1"/>
            </a:solidFill>
            <a:round/>
          </a:ln>
          <a:effectLst/>
        </c:spPr>
        <c:marker>
          <c:symbol val="none"/>
        </c:marker>
      </c:pivotFmt>
      <c:pivotFmt>
        <c:idx val="77"/>
        <c:spPr>
          <a:solidFill>
            <a:schemeClr val="accent1"/>
          </a:solidFill>
          <a:ln w="28575" cap="rnd">
            <a:solidFill>
              <a:schemeClr val="accent1"/>
            </a:solidFill>
            <a:round/>
          </a:ln>
          <a:effectLst/>
        </c:spPr>
        <c:marker>
          <c:symbol val="none"/>
        </c:marker>
      </c:pivotFmt>
      <c:pivotFmt>
        <c:idx val="78"/>
        <c:spPr>
          <a:solidFill>
            <a:schemeClr val="accent1"/>
          </a:solidFill>
          <a:ln w="28575" cap="rnd">
            <a:solidFill>
              <a:schemeClr val="accent1"/>
            </a:solidFill>
            <a:round/>
          </a:ln>
          <a:effectLst/>
        </c:spPr>
        <c:marker>
          <c:symbol val="none"/>
        </c:marker>
      </c:pivotFmt>
      <c:pivotFmt>
        <c:idx val="79"/>
        <c:spPr>
          <a:solidFill>
            <a:schemeClr val="accent1"/>
          </a:solidFill>
          <a:ln w="28575" cap="rnd">
            <a:solidFill>
              <a:schemeClr val="accent1"/>
            </a:solidFill>
            <a:round/>
          </a:ln>
          <a:effectLst/>
        </c:spPr>
        <c:marker>
          <c:symbol val="none"/>
        </c:marker>
      </c:pivotFmt>
      <c:pivotFmt>
        <c:idx val="80"/>
        <c:spPr>
          <a:solidFill>
            <a:schemeClr val="accent1"/>
          </a:solidFill>
          <a:ln w="28575" cap="rnd">
            <a:solidFill>
              <a:schemeClr val="accent1"/>
            </a:solidFill>
            <a:round/>
          </a:ln>
          <a:effectLst/>
        </c:spPr>
        <c:marker>
          <c:symbol val="none"/>
        </c:marker>
      </c:pivotFmt>
      <c:pivotFmt>
        <c:idx val="81"/>
        <c:spPr>
          <a:solidFill>
            <a:schemeClr val="accent1"/>
          </a:solidFill>
          <a:ln w="28575" cap="rnd">
            <a:solidFill>
              <a:schemeClr val="accent1"/>
            </a:solidFill>
            <a:round/>
          </a:ln>
          <a:effectLst/>
        </c:spPr>
        <c:marker>
          <c:symbol val="none"/>
        </c:marker>
      </c:pivotFmt>
      <c:pivotFmt>
        <c:idx val="82"/>
        <c:spPr>
          <a:solidFill>
            <a:schemeClr val="accent1"/>
          </a:solidFill>
          <a:ln w="28575" cap="rnd">
            <a:solidFill>
              <a:schemeClr val="accent1"/>
            </a:solidFill>
            <a:round/>
          </a:ln>
          <a:effectLst/>
        </c:spPr>
        <c:marker>
          <c:symbol val="none"/>
        </c:marker>
      </c:pivotFmt>
      <c:pivotFmt>
        <c:idx val="83"/>
        <c:spPr>
          <a:solidFill>
            <a:schemeClr val="accent1"/>
          </a:solidFill>
          <a:ln w="28575" cap="rnd">
            <a:solidFill>
              <a:schemeClr val="accent1"/>
            </a:solidFill>
            <a:round/>
          </a:ln>
          <a:effectLst/>
        </c:spPr>
        <c:marker>
          <c:symbol val="none"/>
        </c:marker>
      </c:pivotFmt>
      <c:pivotFmt>
        <c:idx val="84"/>
        <c:spPr>
          <a:solidFill>
            <a:schemeClr val="accent1"/>
          </a:solidFill>
          <a:ln w="28575" cap="rnd">
            <a:solidFill>
              <a:schemeClr val="accent1"/>
            </a:solidFill>
            <a:round/>
          </a:ln>
          <a:effectLst/>
        </c:spPr>
        <c:marker>
          <c:symbol val="none"/>
        </c:marker>
      </c:pivotFmt>
      <c:pivotFmt>
        <c:idx val="85"/>
        <c:spPr>
          <a:solidFill>
            <a:schemeClr val="accent1"/>
          </a:solidFill>
          <a:ln w="28575" cap="rnd">
            <a:solidFill>
              <a:schemeClr val="accent1"/>
            </a:solidFill>
            <a:round/>
          </a:ln>
          <a:effectLst/>
        </c:spPr>
        <c:marker>
          <c:symbol val="none"/>
        </c:marker>
      </c:pivotFmt>
      <c:pivotFmt>
        <c:idx val="86"/>
        <c:spPr>
          <a:solidFill>
            <a:schemeClr val="accent1"/>
          </a:solidFill>
          <a:ln w="28575" cap="rnd">
            <a:solidFill>
              <a:schemeClr val="accent1"/>
            </a:solidFill>
            <a:round/>
          </a:ln>
          <a:effectLst/>
        </c:spPr>
        <c:marker>
          <c:symbol val="none"/>
        </c:marker>
      </c:pivotFmt>
      <c:pivotFmt>
        <c:idx val="87"/>
        <c:spPr>
          <a:solidFill>
            <a:schemeClr val="accent1"/>
          </a:solidFill>
          <a:ln w="28575" cap="rnd">
            <a:solidFill>
              <a:schemeClr val="accent1"/>
            </a:solidFill>
            <a:round/>
          </a:ln>
          <a:effectLst/>
        </c:spPr>
        <c:marker>
          <c:symbol val="none"/>
        </c:marker>
      </c:pivotFmt>
      <c:pivotFmt>
        <c:idx val="88"/>
        <c:spPr>
          <a:solidFill>
            <a:schemeClr val="accent1"/>
          </a:solidFill>
          <a:ln w="28575" cap="rnd">
            <a:solidFill>
              <a:schemeClr val="accent1"/>
            </a:solidFill>
            <a:round/>
          </a:ln>
          <a:effectLst/>
        </c:spPr>
        <c:marker>
          <c:symbol val="none"/>
        </c:marker>
      </c:pivotFmt>
      <c:pivotFmt>
        <c:idx val="89"/>
        <c:spPr>
          <a:solidFill>
            <a:schemeClr val="accent1"/>
          </a:solidFill>
          <a:ln w="28575" cap="rnd">
            <a:solidFill>
              <a:schemeClr val="accent1"/>
            </a:solidFill>
            <a:round/>
          </a:ln>
          <a:effectLst/>
        </c:spPr>
        <c:marker>
          <c:symbol val="none"/>
        </c:marker>
      </c:pivotFmt>
      <c:pivotFmt>
        <c:idx val="90"/>
        <c:spPr>
          <a:solidFill>
            <a:schemeClr val="accent1"/>
          </a:solidFill>
          <a:ln w="28575" cap="rnd">
            <a:solidFill>
              <a:schemeClr val="accent1"/>
            </a:solidFill>
            <a:round/>
          </a:ln>
          <a:effectLst/>
        </c:spPr>
        <c:marker>
          <c:symbol val="none"/>
        </c:marker>
      </c:pivotFmt>
      <c:pivotFmt>
        <c:idx val="91"/>
        <c:spPr>
          <a:solidFill>
            <a:schemeClr val="accent1"/>
          </a:solidFill>
          <a:ln w="28575" cap="rnd">
            <a:solidFill>
              <a:schemeClr val="accent1"/>
            </a:solidFill>
            <a:round/>
          </a:ln>
          <a:effectLst/>
        </c:spPr>
        <c:marker>
          <c:symbol val="none"/>
        </c:marker>
      </c:pivotFmt>
      <c:pivotFmt>
        <c:idx val="92"/>
        <c:spPr>
          <a:solidFill>
            <a:schemeClr val="accent1"/>
          </a:solidFill>
          <a:ln w="28575" cap="rnd">
            <a:solidFill>
              <a:schemeClr val="accent1"/>
            </a:solidFill>
            <a:round/>
          </a:ln>
          <a:effectLst/>
        </c:spPr>
        <c:marker>
          <c:symbol val="none"/>
        </c:marker>
      </c:pivotFmt>
      <c:pivotFmt>
        <c:idx val="93"/>
        <c:spPr>
          <a:solidFill>
            <a:schemeClr val="accent1"/>
          </a:solidFill>
          <a:ln w="28575" cap="rnd">
            <a:solidFill>
              <a:schemeClr val="accent1"/>
            </a:solidFill>
            <a:round/>
          </a:ln>
          <a:effectLst/>
        </c:spPr>
        <c:marker>
          <c:symbol val="none"/>
        </c:marker>
      </c:pivotFmt>
      <c:pivotFmt>
        <c:idx val="94"/>
        <c:spPr>
          <a:solidFill>
            <a:schemeClr val="accent1"/>
          </a:solidFill>
          <a:ln w="28575" cap="rnd">
            <a:solidFill>
              <a:schemeClr val="accent1"/>
            </a:solidFill>
            <a:round/>
          </a:ln>
          <a:effectLst/>
        </c:spPr>
        <c:marker>
          <c:symbol val="none"/>
        </c:marker>
      </c:pivotFmt>
      <c:pivotFmt>
        <c:idx val="95"/>
        <c:spPr>
          <a:solidFill>
            <a:schemeClr val="accent1"/>
          </a:solidFill>
          <a:ln w="28575" cap="rnd">
            <a:solidFill>
              <a:schemeClr val="accent1"/>
            </a:solidFill>
            <a:round/>
          </a:ln>
          <a:effectLst/>
        </c:spPr>
        <c:marker>
          <c:symbol val="none"/>
        </c:marker>
      </c:pivotFmt>
      <c:pivotFmt>
        <c:idx val="96"/>
        <c:spPr>
          <a:solidFill>
            <a:schemeClr val="accent1"/>
          </a:solidFill>
          <a:ln w="28575" cap="rnd">
            <a:solidFill>
              <a:schemeClr val="accent1"/>
            </a:solidFill>
            <a:round/>
          </a:ln>
          <a:effectLst/>
        </c:spPr>
        <c:marker>
          <c:symbol val="none"/>
        </c:marker>
      </c:pivotFmt>
      <c:pivotFmt>
        <c:idx val="97"/>
        <c:spPr>
          <a:solidFill>
            <a:schemeClr val="accent1"/>
          </a:solidFill>
          <a:ln w="28575" cap="rnd">
            <a:solidFill>
              <a:schemeClr val="accent1"/>
            </a:solidFill>
            <a:round/>
          </a:ln>
          <a:effectLst/>
        </c:spPr>
        <c:marker>
          <c:symbol val="none"/>
        </c:marker>
      </c:pivotFmt>
      <c:pivotFmt>
        <c:idx val="98"/>
        <c:spPr>
          <a:solidFill>
            <a:schemeClr val="accent1"/>
          </a:solidFill>
          <a:ln w="28575" cap="rnd">
            <a:solidFill>
              <a:schemeClr val="accent1"/>
            </a:solidFill>
            <a:round/>
          </a:ln>
          <a:effectLst/>
        </c:spPr>
        <c:marker>
          <c:symbol val="none"/>
        </c:marker>
      </c:pivotFmt>
      <c:pivotFmt>
        <c:idx val="99"/>
        <c:spPr>
          <a:solidFill>
            <a:schemeClr val="accent1"/>
          </a:solidFill>
          <a:ln w="28575" cap="rnd">
            <a:solidFill>
              <a:schemeClr val="accent1"/>
            </a:solidFill>
            <a:round/>
          </a:ln>
          <a:effectLst/>
        </c:spPr>
        <c:marker>
          <c:symbol val="none"/>
        </c:marker>
      </c:pivotFmt>
      <c:pivotFmt>
        <c:idx val="100"/>
        <c:spPr>
          <a:solidFill>
            <a:schemeClr val="accent1"/>
          </a:solidFill>
          <a:ln w="28575" cap="rnd">
            <a:solidFill>
              <a:schemeClr val="accent1"/>
            </a:solidFill>
            <a:round/>
          </a:ln>
          <a:effectLst/>
        </c:spPr>
        <c:marker>
          <c:symbol val="none"/>
        </c:marker>
      </c:pivotFmt>
      <c:pivotFmt>
        <c:idx val="101"/>
        <c:spPr>
          <a:solidFill>
            <a:schemeClr val="accent1"/>
          </a:solidFill>
          <a:ln w="28575" cap="rnd">
            <a:solidFill>
              <a:schemeClr val="accent1"/>
            </a:solidFill>
            <a:round/>
          </a:ln>
          <a:effectLst/>
        </c:spPr>
        <c:marker>
          <c:symbol val="none"/>
        </c:marker>
      </c:pivotFmt>
      <c:pivotFmt>
        <c:idx val="102"/>
        <c:spPr>
          <a:solidFill>
            <a:schemeClr val="accent1"/>
          </a:solidFill>
          <a:ln w="28575" cap="rnd">
            <a:solidFill>
              <a:schemeClr val="accent1"/>
            </a:solidFill>
            <a:round/>
          </a:ln>
          <a:effectLst/>
        </c:spPr>
        <c:marker>
          <c:symbol val="none"/>
        </c:marker>
      </c:pivotFmt>
      <c:pivotFmt>
        <c:idx val="103"/>
        <c:spPr>
          <a:solidFill>
            <a:schemeClr val="accent1"/>
          </a:solidFill>
          <a:ln w="28575" cap="rnd">
            <a:solidFill>
              <a:schemeClr val="accent1"/>
            </a:solidFill>
            <a:round/>
          </a:ln>
          <a:effectLst/>
        </c:spPr>
        <c:marker>
          <c:symbol val="none"/>
        </c:marker>
      </c:pivotFmt>
      <c:pivotFmt>
        <c:idx val="104"/>
        <c:spPr>
          <a:solidFill>
            <a:schemeClr val="accent1"/>
          </a:solidFill>
          <a:ln w="28575" cap="rnd">
            <a:solidFill>
              <a:schemeClr val="accent1"/>
            </a:solidFill>
            <a:round/>
          </a:ln>
          <a:effectLst/>
        </c:spPr>
        <c:marker>
          <c:symbol val="none"/>
        </c:marker>
      </c:pivotFmt>
      <c:pivotFmt>
        <c:idx val="105"/>
        <c:spPr>
          <a:solidFill>
            <a:schemeClr val="accent1"/>
          </a:solidFill>
          <a:ln w="28575" cap="rnd">
            <a:solidFill>
              <a:schemeClr val="accent1"/>
            </a:solidFill>
            <a:round/>
          </a:ln>
          <a:effectLst/>
        </c:spPr>
        <c:marker>
          <c:symbol val="none"/>
        </c:marker>
      </c:pivotFmt>
      <c:pivotFmt>
        <c:idx val="106"/>
        <c:spPr>
          <a:solidFill>
            <a:schemeClr val="accent1"/>
          </a:solidFill>
          <a:ln w="28575" cap="rnd">
            <a:solidFill>
              <a:schemeClr val="accent1"/>
            </a:solidFill>
            <a:round/>
          </a:ln>
          <a:effectLst/>
        </c:spPr>
        <c:marker>
          <c:symbol val="none"/>
        </c:marker>
      </c:pivotFmt>
      <c:pivotFmt>
        <c:idx val="107"/>
        <c:spPr>
          <a:solidFill>
            <a:schemeClr val="accent1"/>
          </a:solidFill>
          <a:ln w="28575" cap="rnd">
            <a:solidFill>
              <a:schemeClr val="accent1"/>
            </a:solidFill>
            <a:round/>
          </a:ln>
          <a:effectLst/>
        </c:spPr>
        <c:marker>
          <c:symbol val="none"/>
        </c:marker>
      </c:pivotFmt>
      <c:pivotFmt>
        <c:idx val="108"/>
        <c:spPr>
          <a:solidFill>
            <a:schemeClr val="accent1"/>
          </a:solidFill>
          <a:ln w="28575" cap="rnd">
            <a:solidFill>
              <a:schemeClr val="accent1"/>
            </a:solidFill>
            <a:round/>
          </a:ln>
          <a:effectLst/>
        </c:spPr>
        <c:marker>
          <c:symbol val="none"/>
        </c:marker>
      </c:pivotFmt>
      <c:pivotFmt>
        <c:idx val="109"/>
        <c:spPr>
          <a:solidFill>
            <a:schemeClr val="accent1"/>
          </a:solidFill>
          <a:ln w="28575" cap="rnd">
            <a:solidFill>
              <a:schemeClr val="accent1"/>
            </a:solidFill>
            <a:round/>
          </a:ln>
          <a:effectLst/>
        </c:spPr>
        <c:marker>
          <c:symbol val="none"/>
        </c:marker>
      </c:pivotFmt>
      <c:pivotFmt>
        <c:idx val="110"/>
        <c:spPr>
          <a:solidFill>
            <a:schemeClr val="accent1"/>
          </a:solidFill>
          <a:ln w="28575" cap="rnd">
            <a:solidFill>
              <a:schemeClr val="accent1"/>
            </a:solidFill>
            <a:round/>
          </a:ln>
          <a:effectLst/>
        </c:spPr>
        <c:marker>
          <c:symbol val="none"/>
        </c:marker>
      </c:pivotFmt>
      <c:pivotFmt>
        <c:idx val="111"/>
        <c:spPr>
          <a:solidFill>
            <a:schemeClr val="accent1"/>
          </a:solidFill>
          <a:ln w="28575" cap="rnd">
            <a:solidFill>
              <a:schemeClr val="accent1"/>
            </a:solidFill>
            <a:round/>
          </a:ln>
          <a:effectLst/>
        </c:spPr>
        <c:marker>
          <c:symbol val="none"/>
        </c:marker>
      </c:pivotFmt>
      <c:pivotFmt>
        <c:idx val="112"/>
        <c:spPr>
          <a:solidFill>
            <a:schemeClr val="accent1"/>
          </a:solidFill>
          <a:ln w="28575" cap="rnd">
            <a:solidFill>
              <a:schemeClr val="accent1"/>
            </a:solidFill>
            <a:round/>
          </a:ln>
          <a:effectLst/>
        </c:spPr>
        <c:marker>
          <c:symbol val="none"/>
        </c:marker>
      </c:pivotFmt>
      <c:pivotFmt>
        <c:idx val="113"/>
        <c:spPr>
          <a:solidFill>
            <a:schemeClr val="accent1"/>
          </a:solidFill>
          <a:ln w="28575" cap="rnd">
            <a:solidFill>
              <a:schemeClr val="accent1"/>
            </a:solidFill>
            <a:round/>
          </a:ln>
          <a:effectLst/>
        </c:spPr>
        <c:marker>
          <c:symbol val="none"/>
        </c:marker>
      </c:pivotFmt>
      <c:pivotFmt>
        <c:idx val="114"/>
        <c:spPr>
          <a:solidFill>
            <a:schemeClr val="accent1"/>
          </a:solidFill>
          <a:ln w="28575" cap="rnd">
            <a:solidFill>
              <a:schemeClr val="accent1"/>
            </a:solidFill>
            <a:round/>
          </a:ln>
          <a:effectLst/>
        </c:spPr>
        <c:marker>
          <c:symbol val="none"/>
        </c:marker>
      </c:pivotFmt>
      <c:pivotFmt>
        <c:idx val="115"/>
        <c:spPr>
          <a:solidFill>
            <a:schemeClr val="accent1"/>
          </a:solidFill>
          <a:ln w="28575" cap="rnd">
            <a:solidFill>
              <a:schemeClr val="accent1"/>
            </a:solidFill>
            <a:round/>
          </a:ln>
          <a:effectLst/>
        </c:spPr>
        <c:marker>
          <c:symbol val="none"/>
        </c:marker>
      </c:pivotFmt>
      <c:pivotFmt>
        <c:idx val="116"/>
        <c:spPr>
          <a:solidFill>
            <a:schemeClr val="accent1"/>
          </a:solidFill>
          <a:ln w="28575" cap="rnd">
            <a:solidFill>
              <a:schemeClr val="accent1"/>
            </a:solidFill>
            <a:round/>
          </a:ln>
          <a:effectLst/>
        </c:spPr>
        <c:marker>
          <c:symbol val="none"/>
        </c:marker>
      </c:pivotFmt>
      <c:pivotFmt>
        <c:idx val="117"/>
        <c:spPr>
          <a:solidFill>
            <a:schemeClr val="accent1"/>
          </a:solidFill>
          <a:ln w="28575" cap="rnd">
            <a:solidFill>
              <a:schemeClr val="accent1"/>
            </a:solidFill>
            <a:round/>
          </a:ln>
          <a:effectLst/>
        </c:spPr>
        <c:marker>
          <c:symbol val="none"/>
        </c:marker>
      </c:pivotFmt>
      <c:pivotFmt>
        <c:idx val="118"/>
        <c:spPr>
          <a:solidFill>
            <a:schemeClr val="accent1"/>
          </a:solidFill>
          <a:ln w="28575" cap="rnd">
            <a:solidFill>
              <a:schemeClr val="accent1"/>
            </a:solidFill>
            <a:round/>
          </a:ln>
          <a:effectLst/>
        </c:spPr>
        <c:marker>
          <c:symbol val="none"/>
        </c:marker>
      </c:pivotFmt>
      <c:pivotFmt>
        <c:idx val="119"/>
        <c:spPr>
          <a:solidFill>
            <a:schemeClr val="accent1"/>
          </a:solidFill>
          <a:ln w="28575" cap="rnd">
            <a:solidFill>
              <a:schemeClr val="accent1"/>
            </a:solidFill>
            <a:round/>
          </a:ln>
          <a:effectLst/>
        </c:spPr>
        <c:marker>
          <c:symbol val="none"/>
        </c:marker>
      </c:pivotFmt>
      <c:pivotFmt>
        <c:idx val="120"/>
        <c:spPr>
          <a:solidFill>
            <a:schemeClr val="accent1"/>
          </a:solidFill>
          <a:ln w="28575" cap="rnd">
            <a:solidFill>
              <a:schemeClr val="accent1"/>
            </a:solidFill>
            <a:round/>
          </a:ln>
          <a:effectLst/>
        </c:spPr>
        <c:marker>
          <c:symbol val="none"/>
        </c:marker>
      </c:pivotFmt>
      <c:pivotFmt>
        <c:idx val="121"/>
        <c:spPr>
          <a:solidFill>
            <a:schemeClr val="accent1"/>
          </a:solidFill>
          <a:ln w="28575" cap="rnd">
            <a:solidFill>
              <a:schemeClr val="accent1"/>
            </a:solidFill>
            <a:round/>
          </a:ln>
          <a:effectLst/>
        </c:spPr>
        <c:marker>
          <c:symbol val="none"/>
        </c:marker>
      </c:pivotFmt>
      <c:pivotFmt>
        <c:idx val="122"/>
        <c:spPr>
          <a:solidFill>
            <a:schemeClr val="accent1"/>
          </a:solidFill>
          <a:ln w="28575" cap="rnd">
            <a:solidFill>
              <a:schemeClr val="accent1"/>
            </a:solidFill>
            <a:round/>
          </a:ln>
          <a:effectLst/>
        </c:spPr>
        <c:marker>
          <c:symbol val="none"/>
        </c:marker>
      </c:pivotFmt>
      <c:pivotFmt>
        <c:idx val="123"/>
        <c:spPr>
          <a:solidFill>
            <a:schemeClr val="accent1"/>
          </a:solidFill>
          <a:ln w="28575" cap="rnd">
            <a:solidFill>
              <a:schemeClr val="accent1"/>
            </a:solidFill>
            <a:round/>
          </a:ln>
          <a:effectLst/>
        </c:spPr>
        <c:marker>
          <c:symbol val="none"/>
        </c:marker>
      </c:pivotFmt>
      <c:pivotFmt>
        <c:idx val="124"/>
        <c:spPr>
          <a:solidFill>
            <a:schemeClr val="accent1"/>
          </a:solidFill>
          <a:ln w="28575" cap="rnd">
            <a:solidFill>
              <a:schemeClr val="accent1"/>
            </a:solidFill>
            <a:round/>
          </a:ln>
          <a:effectLst/>
        </c:spPr>
        <c:marker>
          <c:symbol val="none"/>
        </c:marker>
      </c:pivotFmt>
      <c:pivotFmt>
        <c:idx val="125"/>
        <c:spPr>
          <a:solidFill>
            <a:schemeClr val="accent1"/>
          </a:solidFill>
          <a:ln w="28575" cap="rnd">
            <a:solidFill>
              <a:schemeClr val="accent1"/>
            </a:solidFill>
            <a:round/>
          </a:ln>
          <a:effectLst/>
        </c:spPr>
        <c:marker>
          <c:symbol val="none"/>
        </c:marker>
      </c:pivotFmt>
      <c:pivotFmt>
        <c:idx val="126"/>
        <c:spPr>
          <a:solidFill>
            <a:schemeClr val="accent1"/>
          </a:solidFill>
          <a:ln w="28575" cap="rnd">
            <a:solidFill>
              <a:schemeClr val="accent1"/>
            </a:solidFill>
            <a:round/>
          </a:ln>
          <a:effectLst/>
        </c:spPr>
        <c:marker>
          <c:symbol val="none"/>
        </c:marker>
      </c:pivotFmt>
      <c:pivotFmt>
        <c:idx val="127"/>
        <c:spPr>
          <a:solidFill>
            <a:schemeClr val="accent1"/>
          </a:solidFill>
          <a:ln w="28575" cap="rnd">
            <a:solidFill>
              <a:schemeClr val="accent1"/>
            </a:solidFill>
            <a:round/>
          </a:ln>
          <a:effectLst/>
        </c:spPr>
        <c:marker>
          <c:symbol val="none"/>
        </c:marker>
      </c:pivotFmt>
      <c:pivotFmt>
        <c:idx val="128"/>
        <c:spPr>
          <a:solidFill>
            <a:schemeClr val="accent1"/>
          </a:solidFill>
          <a:ln w="28575" cap="rnd">
            <a:solidFill>
              <a:schemeClr val="accent1"/>
            </a:solidFill>
            <a:round/>
          </a:ln>
          <a:effectLst/>
        </c:spPr>
        <c:marker>
          <c:symbol val="none"/>
        </c:marker>
      </c:pivotFmt>
      <c:pivotFmt>
        <c:idx val="129"/>
        <c:spPr>
          <a:solidFill>
            <a:schemeClr val="accent1"/>
          </a:solidFill>
          <a:ln w="28575" cap="rnd">
            <a:solidFill>
              <a:schemeClr val="accent1"/>
            </a:solidFill>
            <a:round/>
          </a:ln>
          <a:effectLst/>
        </c:spPr>
        <c:marker>
          <c:symbol val="none"/>
        </c:marker>
      </c:pivotFmt>
      <c:pivotFmt>
        <c:idx val="130"/>
        <c:spPr>
          <a:solidFill>
            <a:schemeClr val="accent1"/>
          </a:solidFill>
          <a:ln w="28575" cap="rnd">
            <a:solidFill>
              <a:schemeClr val="accent1"/>
            </a:solidFill>
            <a:round/>
          </a:ln>
          <a:effectLst/>
        </c:spPr>
        <c:marker>
          <c:symbol val="none"/>
        </c:marker>
      </c:pivotFmt>
      <c:pivotFmt>
        <c:idx val="131"/>
        <c:spPr>
          <a:solidFill>
            <a:schemeClr val="accent1"/>
          </a:solidFill>
          <a:ln w="28575" cap="rnd">
            <a:solidFill>
              <a:schemeClr val="accent1"/>
            </a:solidFill>
            <a:round/>
          </a:ln>
          <a:effectLst/>
        </c:spPr>
        <c:marker>
          <c:symbol val="none"/>
        </c:marker>
      </c:pivotFmt>
      <c:pivotFmt>
        <c:idx val="132"/>
        <c:spPr>
          <a:solidFill>
            <a:schemeClr val="accent1"/>
          </a:solidFill>
          <a:ln w="28575" cap="rnd">
            <a:solidFill>
              <a:schemeClr val="accent1"/>
            </a:solidFill>
            <a:round/>
          </a:ln>
          <a:effectLst/>
        </c:spPr>
        <c:marker>
          <c:symbol val="none"/>
        </c:marker>
      </c:pivotFmt>
      <c:pivotFmt>
        <c:idx val="133"/>
        <c:spPr>
          <a:solidFill>
            <a:schemeClr val="accent1"/>
          </a:solidFill>
          <a:ln w="28575" cap="rnd">
            <a:solidFill>
              <a:schemeClr val="accent1"/>
            </a:solidFill>
            <a:round/>
          </a:ln>
          <a:effectLst/>
        </c:spPr>
        <c:marker>
          <c:symbol val="none"/>
        </c:marker>
      </c:pivotFmt>
      <c:pivotFmt>
        <c:idx val="134"/>
        <c:spPr>
          <a:solidFill>
            <a:schemeClr val="accent1"/>
          </a:solidFill>
          <a:ln w="28575" cap="rnd">
            <a:solidFill>
              <a:schemeClr val="accent1"/>
            </a:solidFill>
            <a:round/>
          </a:ln>
          <a:effectLst/>
        </c:spPr>
        <c:marker>
          <c:symbol val="none"/>
        </c:marker>
      </c:pivotFmt>
      <c:pivotFmt>
        <c:idx val="135"/>
        <c:spPr>
          <a:solidFill>
            <a:schemeClr val="accent1"/>
          </a:solidFill>
          <a:ln w="28575" cap="rnd">
            <a:solidFill>
              <a:schemeClr val="accent1"/>
            </a:solidFill>
            <a:round/>
          </a:ln>
          <a:effectLst/>
        </c:spPr>
        <c:marker>
          <c:symbol val="none"/>
        </c:marker>
      </c:pivotFmt>
      <c:pivotFmt>
        <c:idx val="136"/>
        <c:spPr>
          <a:solidFill>
            <a:schemeClr val="accent1"/>
          </a:solidFill>
          <a:ln w="28575" cap="rnd">
            <a:solidFill>
              <a:schemeClr val="accent1"/>
            </a:solidFill>
            <a:round/>
          </a:ln>
          <a:effectLst/>
        </c:spPr>
        <c:marker>
          <c:symbol val="none"/>
        </c:marker>
      </c:pivotFmt>
      <c:pivotFmt>
        <c:idx val="137"/>
        <c:spPr>
          <a:solidFill>
            <a:schemeClr val="accent1"/>
          </a:solidFill>
          <a:ln w="28575" cap="rnd">
            <a:solidFill>
              <a:schemeClr val="accent1"/>
            </a:solidFill>
            <a:round/>
          </a:ln>
          <a:effectLst/>
        </c:spPr>
        <c:marker>
          <c:symbol val="none"/>
        </c:marker>
      </c:pivotFmt>
      <c:pivotFmt>
        <c:idx val="138"/>
        <c:spPr>
          <a:solidFill>
            <a:schemeClr val="accent1"/>
          </a:solidFill>
          <a:ln w="28575" cap="rnd">
            <a:solidFill>
              <a:schemeClr val="accent1"/>
            </a:solidFill>
            <a:round/>
          </a:ln>
          <a:effectLst/>
        </c:spPr>
        <c:marker>
          <c:symbol val="none"/>
        </c:marker>
      </c:pivotFmt>
      <c:pivotFmt>
        <c:idx val="139"/>
        <c:spPr>
          <a:solidFill>
            <a:schemeClr val="accent1"/>
          </a:solidFill>
          <a:ln w="28575" cap="rnd">
            <a:solidFill>
              <a:schemeClr val="accent1"/>
            </a:solidFill>
            <a:round/>
          </a:ln>
          <a:effectLst/>
        </c:spPr>
        <c:marker>
          <c:symbol val="none"/>
        </c:marker>
      </c:pivotFmt>
      <c:pivotFmt>
        <c:idx val="140"/>
        <c:spPr>
          <a:solidFill>
            <a:schemeClr val="accent1"/>
          </a:solidFill>
          <a:ln w="28575" cap="rnd">
            <a:solidFill>
              <a:schemeClr val="accent1"/>
            </a:solidFill>
            <a:round/>
          </a:ln>
          <a:effectLst/>
        </c:spPr>
        <c:marker>
          <c:symbol val="none"/>
        </c:marker>
      </c:pivotFmt>
      <c:pivotFmt>
        <c:idx val="141"/>
        <c:spPr>
          <a:solidFill>
            <a:schemeClr val="accent1"/>
          </a:solidFill>
          <a:ln w="28575" cap="rnd">
            <a:solidFill>
              <a:schemeClr val="accent1"/>
            </a:solidFill>
            <a:round/>
          </a:ln>
          <a:effectLst/>
        </c:spPr>
        <c:marker>
          <c:symbol val="none"/>
        </c:marker>
      </c:pivotFmt>
      <c:pivotFmt>
        <c:idx val="142"/>
        <c:spPr>
          <a:solidFill>
            <a:schemeClr val="accent1"/>
          </a:solidFill>
          <a:ln w="28575" cap="rnd">
            <a:solidFill>
              <a:schemeClr val="accent1"/>
            </a:solidFill>
            <a:round/>
          </a:ln>
          <a:effectLst/>
        </c:spPr>
        <c:marker>
          <c:symbol val="none"/>
        </c:marker>
      </c:pivotFmt>
      <c:pivotFmt>
        <c:idx val="143"/>
        <c:spPr>
          <a:solidFill>
            <a:schemeClr val="accent1"/>
          </a:solidFill>
          <a:ln w="28575" cap="rnd">
            <a:solidFill>
              <a:schemeClr val="accent1"/>
            </a:solidFill>
            <a:round/>
          </a:ln>
          <a:effectLst/>
        </c:spPr>
        <c:marker>
          <c:symbol val="none"/>
        </c:marker>
      </c:pivotFmt>
      <c:pivotFmt>
        <c:idx val="144"/>
        <c:spPr>
          <a:solidFill>
            <a:schemeClr val="accent1"/>
          </a:solidFill>
          <a:ln w="28575" cap="rnd">
            <a:solidFill>
              <a:schemeClr val="accent1"/>
            </a:solidFill>
            <a:round/>
          </a:ln>
          <a:effectLst/>
        </c:spPr>
        <c:marker>
          <c:symbol val="none"/>
        </c:marker>
      </c:pivotFmt>
      <c:pivotFmt>
        <c:idx val="145"/>
        <c:spPr>
          <a:solidFill>
            <a:schemeClr val="accent1"/>
          </a:solidFill>
          <a:ln w="28575" cap="rnd">
            <a:solidFill>
              <a:schemeClr val="accent1"/>
            </a:solidFill>
            <a:round/>
          </a:ln>
          <a:effectLst/>
        </c:spPr>
        <c:marker>
          <c:symbol val="none"/>
        </c:marker>
      </c:pivotFmt>
      <c:pivotFmt>
        <c:idx val="146"/>
        <c:spPr>
          <a:solidFill>
            <a:schemeClr val="accent1"/>
          </a:solidFill>
          <a:ln w="28575" cap="rnd">
            <a:solidFill>
              <a:schemeClr val="accent1"/>
            </a:solidFill>
            <a:round/>
          </a:ln>
          <a:effectLst/>
        </c:spPr>
        <c:marker>
          <c:symbol val="none"/>
        </c:marker>
      </c:pivotFmt>
      <c:pivotFmt>
        <c:idx val="147"/>
        <c:spPr>
          <a:solidFill>
            <a:schemeClr val="accent1"/>
          </a:solidFill>
          <a:ln w="28575" cap="rnd">
            <a:solidFill>
              <a:schemeClr val="accent1"/>
            </a:solidFill>
            <a:round/>
          </a:ln>
          <a:effectLst/>
        </c:spPr>
        <c:marker>
          <c:symbol val="none"/>
        </c:marker>
      </c:pivotFmt>
      <c:pivotFmt>
        <c:idx val="148"/>
        <c:spPr>
          <a:solidFill>
            <a:schemeClr val="accent1"/>
          </a:solidFill>
          <a:ln w="28575" cap="rnd">
            <a:solidFill>
              <a:schemeClr val="accent1"/>
            </a:solidFill>
            <a:round/>
          </a:ln>
          <a:effectLst/>
        </c:spPr>
        <c:marker>
          <c:symbol val="none"/>
        </c:marker>
      </c:pivotFmt>
      <c:pivotFmt>
        <c:idx val="149"/>
        <c:spPr>
          <a:solidFill>
            <a:schemeClr val="accent1"/>
          </a:solidFill>
          <a:ln w="28575" cap="rnd">
            <a:solidFill>
              <a:schemeClr val="accent1"/>
            </a:solidFill>
            <a:round/>
          </a:ln>
          <a:effectLst/>
        </c:spPr>
        <c:marker>
          <c:symbol val="none"/>
        </c:marker>
      </c:pivotFmt>
      <c:pivotFmt>
        <c:idx val="150"/>
        <c:spPr>
          <a:solidFill>
            <a:schemeClr val="accent1"/>
          </a:solidFill>
          <a:ln w="28575" cap="rnd">
            <a:solidFill>
              <a:schemeClr val="accent1"/>
            </a:solidFill>
            <a:round/>
          </a:ln>
          <a:effectLst/>
        </c:spPr>
        <c:marker>
          <c:symbol val="none"/>
        </c:marker>
      </c:pivotFmt>
      <c:pivotFmt>
        <c:idx val="151"/>
        <c:spPr>
          <a:solidFill>
            <a:schemeClr val="accent1"/>
          </a:solidFill>
          <a:ln w="28575" cap="rnd">
            <a:solidFill>
              <a:schemeClr val="accent1"/>
            </a:solidFill>
            <a:round/>
          </a:ln>
          <a:effectLst/>
        </c:spPr>
        <c:marker>
          <c:symbol val="none"/>
        </c:marker>
      </c:pivotFmt>
      <c:pivotFmt>
        <c:idx val="152"/>
        <c:spPr>
          <a:solidFill>
            <a:schemeClr val="accent1"/>
          </a:solidFill>
          <a:ln w="28575" cap="rnd">
            <a:solidFill>
              <a:schemeClr val="accent1"/>
            </a:solidFill>
            <a:round/>
          </a:ln>
          <a:effectLst/>
        </c:spPr>
        <c:marker>
          <c:symbol val="none"/>
        </c:marker>
      </c:pivotFmt>
      <c:pivotFmt>
        <c:idx val="153"/>
        <c:spPr>
          <a:solidFill>
            <a:schemeClr val="accent1"/>
          </a:solidFill>
          <a:ln w="28575" cap="rnd">
            <a:solidFill>
              <a:schemeClr val="accent1"/>
            </a:solidFill>
            <a:round/>
          </a:ln>
          <a:effectLst/>
        </c:spPr>
        <c:marker>
          <c:symbol val="none"/>
        </c:marker>
      </c:pivotFmt>
      <c:pivotFmt>
        <c:idx val="154"/>
        <c:spPr>
          <a:solidFill>
            <a:schemeClr val="accent1"/>
          </a:solidFill>
          <a:ln w="28575" cap="rnd">
            <a:solidFill>
              <a:schemeClr val="accent1"/>
            </a:solidFill>
            <a:round/>
          </a:ln>
          <a:effectLst/>
        </c:spPr>
        <c:marker>
          <c:symbol val="none"/>
        </c:marker>
      </c:pivotFmt>
      <c:pivotFmt>
        <c:idx val="155"/>
        <c:spPr>
          <a:solidFill>
            <a:schemeClr val="accent1"/>
          </a:solidFill>
          <a:ln w="28575" cap="rnd">
            <a:solidFill>
              <a:schemeClr val="accent1"/>
            </a:solidFill>
            <a:round/>
          </a:ln>
          <a:effectLst/>
        </c:spPr>
        <c:marker>
          <c:symbol val="none"/>
        </c:marker>
      </c:pivotFmt>
      <c:pivotFmt>
        <c:idx val="156"/>
        <c:spPr>
          <a:solidFill>
            <a:schemeClr val="accent1"/>
          </a:solidFill>
          <a:ln w="28575" cap="rnd">
            <a:solidFill>
              <a:schemeClr val="accent1"/>
            </a:solidFill>
            <a:round/>
          </a:ln>
          <a:effectLst/>
        </c:spPr>
        <c:marker>
          <c:symbol val="none"/>
        </c:marker>
      </c:pivotFmt>
      <c:pivotFmt>
        <c:idx val="157"/>
        <c:spPr>
          <a:solidFill>
            <a:schemeClr val="accent1"/>
          </a:solidFill>
          <a:ln w="28575" cap="rnd">
            <a:solidFill>
              <a:schemeClr val="accent1"/>
            </a:solidFill>
            <a:round/>
          </a:ln>
          <a:effectLst/>
        </c:spPr>
        <c:marker>
          <c:symbol val="none"/>
        </c:marker>
      </c:pivotFmt>
      <c:pivotFmt>
        <c:idx val="158"/>
        <c:spPr>
          <a:solidFill>
            <a:schemeClr val="accent1"/>
          </a:solidFill>
          <a:ln w="28575" cap="rnd">
            <a:solidFill>
              <a:schemeClr val="accent1"/>
            </a:solidFill>
            <a:round/>
          </a:ln>
          <a:effectLst/>
        </c:spPr>
        <c:marker>
          <c:symbol val="none"/>
        </c:marker>
      </c:pivotFmt>
      <c:pivotFmt>
        <c:idx val="159"/>
        <c:spPr>
          <a:solidFill>
            <a:schemeClr val="accent1"/>
          </a:solidFill>
          <a:ln w="28575" cap="rnd">
            <a:solidFill>
              <a:schemeClr val="accent1"/>
            </a:solidFill>
            <a:round/>
          </a:ln>
          <a:effectLst/>
        </c:spPr>
        <c:marker>
          <c:symbol val="none"/>
        </c:marker>
      </c:pivotFmt>
      <c:pivotFmt>
        <c:idx val="160"/>
        <c:spPr>
          <a:solidFill>
            <a:schemeClr val="accent1"/>
          </a:solidFill>
          <a:ln w="28575" cap="rnd">
            <a:solidFill>
              <a:schemeClr val="accent1"/>
            </a:solidFill>
            <a:round/>
          </a:ln>
          <a:effectLst/>
        </c:spPr>
        <c:marker>
          <c:symbol val="none"/>
        </c:marker>
      </c:pivotFmt>
      <c:pivotFmt>
        <c:idx val="161"/>
        <c:spPr>
          <a:solidFill>
            <a:schemeClr val="accent1"/>
          </a:solidFill>
          <a:ln w="28575" cap="rnd">
            <a:solidFill>
              <a:schemeClr val="accent1"/>
            </a:solidFill>
            <a:round/>
          </a:ln>
          <a:effectLst/>
        </c:spPr>
        <c:marker>
          <c:symbol val="none"/>
        </c:marker>
      </c:pivotFmt>
      <c:pivotFmt>
        <c:idx val="162"/>
        <c:spPr>
          <a:solidFill>
            <a:schemeClr val="accent1"/>
          </a:solidFill>
          <a:ln w="28575" cap="rnd">
            <a:solidFill>
              <a:schemeClr val="accent1"/>
            </a:solidFill>
            <a:round/>
          </a:ln>
          <a:effectLst/>
        </c:spPr>
        <c:marker>
          <c:symbol val="none"/>
        </c:marker>
      </c:pivotFmt>
      <c:pivotFmt>
        <c:idx val="163"/>
        <c:spPr>
          <a:solidFill>
            <a:schemeClr val="accent1"/>
          </a:solidFill>
          <a:ln w="28575" cap="rnd">
            <a:solidFill>
              <a:schemeClr val="accent1"/>
            </a:solidFill>
            <a:round/>
          </a:ln>
          <a:effectLst/>
        </c:spPr>
        <c:marker>
          <c:symbol val="none"/>
        </c:marker>
      </c:pivotFmt>
      <c:pivotFmt>
        <c:idx val="164"/>
        <c:spPr>
          <a:solidFill>
            <a:schemeClr val="accent1"/>
          </a:solidFill>
          <a:ln w="28575" cap="rnd">
            <a:solidFill>
              <a:schemeClr val="accent1"/>
            </a:solidFill>
            <a:round/>
          </a:ln>
          <a:effectLst/>
        </c:spPr>
        <c:marker>
          <c:symbol val="none"/>
        </c:marker>
      </c:pivotFmt>
      <c:pivotFmt>
        <c:idx val="165"/>
        <c:spPr>
          <a:solidFill>
            <a:schemeClr val="accent1"/>
          </a:solidFill>
          <a:ln w="28575" cap="rnd">
            <a:solidFill>
              <a:schemeClr val="accent1"/>
            </a:solidFill>
            <a:round/>
          </a:ln>
          <a:effectLst/>
        </c:spPr>
        <c:marker>
          <c:symbol val="none"/>
        </c:marker>
      </c:pivotFmt>
      <c:pivotFmt>
        <c:idx val="166"/>
        <c:spPr>
          <a:solidFill>
            <a:schemeClr val="accent1"/>
          </a:solidFill>
          <a:ln w="28575" cap="rnd">
            <a:solidFill>
              <a:schemeClr val="accent1"/>
            </a:solidFill>
            <a:round/>
          </a:ln>
          <a:effectLst/>
        </c:spPr>
        <c:marker>
          <c:symbol val="none"/>
        </c:marker>
      </c:pivotFmt>
      <c:pivotFmt>
        <c:idx val="167"/>
        <c:spPr>
          <a:solidFill>
            <a:schemeClr val="accent1"/>
          </a:solidFill>
          <a:ln w="28575" cap="rnd">
            <a:solidFill>
              <a:schemeClr val="accent1"/>
            </a:solidFill>
            <a:round/>
          </a:ln>
          <a:effectLst/>
        </c:spPr>
        <c:marker>
          <c:symbol val="none"/>
        </c:marker>
      </c:pivotFmt>
      <c:pivotFmt>
        <c:idx val="168"/>
        <c:spPr>
          <a:solidFill>
            <a:schemeClr val="accent1"/>
          </a:solidFill>
          <a:ln w="28575" cap="rnd">
            <a:solidFill>
              <a:schemeClr val="accent1"/>
            </a:solidFill>
            <a:round/>
          </a:ln>
          <a:effectLst/>
        </c:spPr>
        <c:marker>
          <c:symbol val="none"/>
        </c:marker>
      </c:pivotFmt>
      <c:pivotFmt>
        <c:idx val="169"/>
        <c:spPr>
          <a:solidFill>
            <a:schemeClr val="accent1"/>
          </a:solidFill>
          <a:ln w="28575" cap="rnd">
            <a:solidFill>
              <a:schemeClr val="accent1"/>
            </a:solidFill>
            <a:round/>
          </a:ln>
          <a:effectLst/>
        </c:spPr>
        <c:marker>
          <c:symbol val="none"/>
        </c:marker>
      </c:pivotFmt>
      <c:pivotFmt>
        <c:idx val="170"/>
        <c:spPr>
          <a:solidFill>
            <a:schemeClr val="accent1"/>
          </a:solidFill>
          <a:ln w="28575" cap="rnd">
            <a:solidFill>
              <a:schemeClr val="accent1"/>
            </a:solidFill>
            <a:round/>
          </a:ln>
          <a:effectLst/>
        </c:spPr>
        <c:marker>
          <c:symbol val="none"/>
        </c:marker>
      </c:pivotFmt>
      <c:pivotFmt>
        <c:idx val="171"/>
        <c:spPr>
          <a:solidFill>
            <a:schemeClr val="accent1"/>
          </a:solidFill>
          <a:ln w="28575" cap="rnd">
            <a:solidFill>
              <a:schemeClr val="accent1"/>
            </a:solidFill>
            <a:round/>
          </a:ln>
          <a:effectLst/>
        </c:spPr>
        <c:marker>
          <c:symbol val="none"/>
        </c:marker>
      </c:pivotFmt>
      <c:pivotFmt>
        <c:idx val="172"/>
        <c:spPr>
          <a:solidFill>
            <a:schemeClr val="accent1"/>
          </a:solidFill>
          <a:ln w="28575" cap="rnd">
            <a:solidFill>
              <a:schemeClr val="accent1"/>
            </a:solidFill>
            <a:round/>
          </a:ln>
          <a:effectLst/>
        </c:spPr>
        <c:marker>
          <c:symbol val="none"/>
        </c:marker>
      </c:pivotFmt>
      <c:pivotFmt>
        <c:idx val="173"/>
        <c:spPr>
          <a:solidFill>
            <a:schemeClr val="accent1"/>
          </a:solidFill>
          <a:ln w="28575" cap="rnd">
            <a:solidFill>
              <a:schemeClr val="accent1"/>
            </a:solidFill>
            <a:round/>
          </a:ln>
          <a:effectLst/>
        </c:spPr>
        <c:marker>
          <c:symbol val="none"/>
        </c:marker>
      </c:pivotFmt>
      <c:pivotFmt>
        <c:idx val="174"/>
        <c:spPr>
          <a:solidFill>
            <a:schemeClr val="accent1"/>
          </a:solidFill>
          <a:ln w="28575" cap="rnd">
            <a:solidFill>
              <a:schemeClr val="accent1"/>
            </a:solidFill>
            <a:round/>
          </a:ln>
          <a:effectLst/>
        </c:spPr>
        <c:marker>
          <c:symbol val="none"/>
        </c:marker>
      </c:pivotFmt>
      <c:pivotFmt>
        <c:idx val="175"/>
        <c:spPr>
          <a:solidFill>
            <a:schemeClr val="accent1"/>
          </a:solidFill>
          <a:ln w="28575" cap="rnd">
            <a:solidFill>
              <a:schemeClr val="accent1"/>
            </a:solidFill>
            <a:round/>
          </a:ln>
          <a:effectLst/>
        </c:spPr>
        <c:marker>
          <c:symbol val="none"/>
        </c:marker>
      </c:pivotFmt>
      <c:pivotFmt>
        <c:idx val="176"/>
        <c:spPr>
          <a:solidFill>
            <a:schemeClr val="accent1"/>
          </a:solidFill>
          <a:ln w="28575" cap="rnd">
            <a:solidFill>
              <a:schemeClr val="accent1"/>
            </a:solidFill>
            <a:round/>
          </a:ln>
          <a:effectLst/>
        </c:spPr>
        <c:marker>
          <c:symbol val="none"/>
        </c:marker>
      </c:pivotFmt>
      <c:pivotFmt>
        <c:idx val="177"/>
        <c:spPr>
          <a:solidFill>
            <a:schemeClr val="accent1"/>
          </a:solidFill>
          <a:ln w="28575" cap="rnd">
            <a:solidFill>
              <a:schemeClr val="accent1"/>
            </a:solidFill>
            <a:round/>
          </a:ln>
          <a:effectLst/>
        </c:spPr>
        <c:marker>
          <c:symbol val="none"/>
        </c:marker>
      </c:pivotFmt>
      <c:pivotFmt>
        <c:idx val="178"/>
        <c:spPr>
          <a:solidFill>
            <a:schemeClr val="accent1"/>
          </a:solidFill>
          <a:ln w="28575" cap="rnd">
            <a:solidFill>
              <a:schemeClr val="accent1"/>
            </a:solidFill>
            <a:round/>
          </a:ln>
          <a:effectLst/>
        </c:spPr>
        <c:marker>
          <c:symbol val="none"/>
        </c:marker>
      </c:pivotFmt>
      <c:pivotFmt>
        <c:idx val="179"/>
        <c:spPr>
          <a:solidFill>
            <a:schemeClr val="accent1"/>
          </a:solidFill>
          <a:ln w="28575" cap="rnd">
            <a:solidFill>
              <a:schemeClr val="accent1"/>
            </a:solidFill>
            <a:round/>
          </a:ln>
          <a:effectLst/>
        </c:spPr>
        <c:marker>
          <c:symbol val="none"/>
        </c:marker>
      </c:pivotFmt>
      <c:pivotFmt>
        <c:idx val="180"/>
        <c:spPr>
          <a:solidFill>
            <a:schemeClr val="accent1"/>
          </a:solidFill>
          <a:ln w="28575" cap="rnd">
            <a:solidFill>
              <a:schemeClr val="accent1"/>
            </a:solidFill>
            <a:round/>
          </a:ln>
          <a:effectLst/>
        </c:spPr>
        <c:marker>
          <c:symbol val="none"/>
        </c:marker>
      </c:pivotFmt>
      <c:pivotFmt>
        <c:idx val="181"/>
        <c:spPr>
          <a:solidFill>
            <a:schemeClr val="accent1"/>
          </a:solidFill>
          <a:ln w="28575" cap="rnd">
            <a:solidFill>
              <a:schemeClr val="accent1"/>
            </a:solidFill>
            <a:round/>
          </a:ln>
          <a:effectLst/>
        </c:spPr>
        <c:marker>
          <c:symbol val="none"/>
        </c:marker>
      </c:pivotFmt>
      <c:pivotFmt>
        <c:idx val="182"/>
        <c:spPr>
          <a:solidFill>
            <a:schemeClr val="accent1"/>
          </a:solidFill>
          <a:ln w="28575" cap="rnd">
            <a:solidFill>
              <a:schemeClr val="accent1"/>
            </a:solidFill>
            <a:round/>
          </a:ln>
          <a:effectLst/>
        </c:spPr>
        <c:marker>
          <c:symbol val="none"/>
        </c:marker>
      </c:pivotFmt>
      <c:pivotFmt>
        <c:idx val="183"/>
        <c:spPr>
          <a:solidFill>
            <a:schemeClr val="accent1"/>
          </a:solidFill>
          <a:ln w="28575" cap="rnd">
            <a:solidFill>
              <a:schemeClr val="accent1"/>
            </a:solidFill>
            <a:round/>
          </a:ln>
          <a:effectLst/>
        </c:spPr>
        <c:marker>
          <c:symbol val="none"/>
        </c:marker>
      </c:pivotFmt>
      <c:pivotFmt>
        <c:idx val="184"/>
        <c:spPr>
          <a:solidFill>
            <a:schemeClr val="accent1"/>
          </a:solidFill>
          <a:ln w="28575" cap="rnd">
            <a:solidFill>
              <a:schemeClr val="accent1"/>
            </a:solidFill>
            <a:round/>
          </a:ln>
          <a:effectLst/>
        </c:spPr>
        <c:marker>
          <c:symbol val="none"/>
        </c:marker>
      </c:pivotFmt>
      <c:pivotFmt>
        <c:idx val="185"/>
        <c:spPr>
          <a:solidFill>
            <a:schemeClr val="accent1"/>
          </a:solidFill>
          <a:ln w="28575" cap="rnd">
            <a:solidFill>
              <a:schemeClr val="accent1"/>
            </a:solidFill>
            <a:round/>
          </a:ln>
          <a:effectLst/>
        </c:spPr>
        <c:marker>
          <c:symbol val="none"/>
        </c:marker>
      </c:pivotFmt>
      <c:pivotFmt>
        <c:idx val="186"/>
        <c:spPr>
          <a:solidFill>
            <a:schemeClr val="accent1"/>
          </a:solidFill>
          <a:ln w="28575" cap="rnd">
            <a:solidFill>
              <a:schemeClr val="accent1"/>
            </a:solidFill>
            <a:round/>
          </a:ln>
          <a:effectLst/>
        </c:spPr>
        <c:marker>
          <c:symbol val="none"/>
        </c:marker>
      </c:pivotFmt>
      <c:pivotFmt>
        <c:idx val="187"/>
        <c:spPr>
          <a:solidFill>
            <a:schemeClr val="accent1"/>
          </a:solidFill>
          <a:ln w="28575" cap="rnd">
            <a:solidFill>
              <a:schemeClr val="accent1"/>
            </a:solidFill>
            <a:round/>
          </a:ln>
          <a:effectLst/>
        </c:spPr>
        <c:marker>
          <c:symbol val="none"/>
        </c:marker>
      </c:pivotFmt>
      <c:pivotFmt>
        <c:idx val="188"/>
        <c:spPr>
          <a:solidFill>
            <a:schemeClr val="accent1"/>
          </a:solidFill>
          <a:ln w="28575" cap="rnd">
            <a:solidFill>
              <a:schemeClr val="accent1"/>
            </a:solidFill>
            <a:round/>
          </a:ln>
          <a:effectLst/>
        </c:spPr>
        <c:marker>
          <c:symbol val="none"/>
        </c:marker>
      </c:pivotFmt>
      <c:pivotFmt>
        <c:idx val="189"/>
        <c:spPr>
          <a:solidFill>
            <a:schemeClr val="accent1"/>
          </a:solidFill>
          <a:ln w="28575" cap="rnd">
            <a:solidFill>
              <a:schemeClr val="accent1"/>
            </a:solidFill>
            <a:round/>
          </a:ln>
          <a:effectLst/>
        </c:spPr>
        <c:marker>
          <c:symbol val="none"/>
        </c:marker>
      </c:pivotFmt>
      <c:pivotFmt>
        <c:idx val="190"/>
        <c:spPr>
          <a:solidFill>
            <a:schemeClr val="accent1"/>
          </a:solidFill>
          <a:ln w="28575" cap="rnd">
            <a:solidFill>
              <a:schemeClr val="accent1"/>
            </a:solidFill>
            <a:round/>
          </a:ln>
          <a:effectLst/>
        </c:spPr>
        <c:marker>
          <c:symbol val="none"/>
        </c:marker>
      </c:pivotFmt>
      <c:pivotFmt>
        <c:idx val="191"/>
        <c:spPr>
          <a:solidFill>
            <a:schemeClr val="accent1"/>
          </a:solidFill>
          <a:ln w="28575" cap="rnd">
            <a:solidFill>
              <a:schemeClr val="accent1"/>
            </a:solidFill>
            <a:round/>
          </a:ln>
          <a:effectLst/>
        </c:spPr>
        <c:marker>
          <c:symbol val="none"/>
        </c:marker>
      </c:pivotFmt>
      <c:pivotFmt>
        <c:idx val="192"/>
        <c:spPr>
          <a:solidFill>
            <a:schemeClr val="accent1"/>
          </a:solidFill>
          <a:ln w="28575" cap="rnd">
            <a:solidFill>
              <a:schemeClr val="accent1"/>
            </a:solidFill>
            <a:round/>
          </a:ln>
          <a:effectLst/>
        </c:spPr>
        <c:marker>
          <c:symbol val="none"/>
        </c:marker>
      </c:pivotFmt>
      <c:pivotFmt>
        <c:idx val="193"/>
        <c:spPr>
          <a:solidFill>
            <a:schemeClr val="accent1"/>
          </a:solidFill>
          <a:ln w="28575" cap="rnd">
            <a:solidFill>
              <a:schemeClr val="accent1"/>
            </a:solidFill>
            <a:round/>
          </a:ln>
          <a:effectLst/>
        </c:spPr>
        <c:marker>
          <c:symbol val="none"/>
        </c:marker>
      </c:pivotFmt>
      <c:pivotFmt>
        <c:idx val="194"/>
        <c:spPr>
          <a:solidFill>
            <a:schemeClr val="accent1"/>
          </a:solidFill>
          <a:ln w="28575" cap="rnd">
            <a:solidFill>
              <a:schemeClr val="accent1"/>
            </a:solidFill>
            <a:round/>
          </a:ln>
          <a:effectLst/>
        </c:spPr>
        <c:marker>
          <c:symbol val="none"/>
        </c:marker>
      </c:pivotFmt>
      <c:pivotFmt>
        <c:idx val="195"/>
        <c:spPr>
          <a:solidFill>
            <a:schemeClr val="accent1"/>
          </a:solidFill>
          <a:ln w="28575" cap="rnd">
            <a:solidFill>
              <a:schemeClr val="accent1"/>
            </a:solidFill>
            <a:round/>
          </a:ln>
          <a:effectLst/>
        </c:spPr>
        <c:marker>
          <c:symbol val="none"/>
        </c:marker>
      </c:pivotFmt>
      <c:pivotFmt>
        <c:idx val="196"/>
        <c:spPr>
          <a:solidFill>
            <a:schemeClr val="accent1"/>
          </a:solidFill>
          <a:ln w="28575" cap="rnd">
            <a:solidFill>
              <a:schemeClr val="accent1"/>
            </a:solidFill>
            <a:round/>
          </a:ln>
          <a:effectLst/>
        </c:spPr>
        <c:marker>
          <c:symbol val="none"/>
        </c:marker>
      </c:pivotFmt>
      <c:pivotFmt>
        <c:idx val="197"/>
        <c:spPr>
          <a:solidFill>
            <a:schemeClr val="accent1"/>
          </a:solidFill>
          <a:ln w="28575" cap="rnd">
            <a:solidFill>
              <a:schemeClr val="accent1"/>
            </a:solidFill>
            <a:round/>
          </a:ln>
          <a:effectLst/>
        </c:spPr>
        <c:marker>
          <c:symbol val="none"/>
        </c:marker>
      </c:pivotFmt>
      <c:pivotFmt>
        <c:idx val="198"/>
        <c:spPr>
          <a:solidFill>
            <a:schemeClr val="accent1"/>
          </a:solidFill>
          <a:ln w="28575" cap="rnd">
            <a:solidFill>
              <a:schemeClr val="accent1"/>
            </a:solidFill>
            <a:round/>
          </a:ln>
          <a:effectLst/>
        </c:spPr>
        <c:marker>
          <c:symbol val="none"/>
        </c:marker>
      </c:pivotFmt>
      <c:pivotFmt>
        <c:idx val="199"/>
        <c:spPr>
          <a:solidFill>
            <a:schemeClr val="accent1"/>
          </a:solidFill>
          <a:ln w="28575" cap="rnd">
            <a:solidFill>
              <a:schemeClr val="accent1"/>
            </a:solidFill>
            <a:round/>
          </a:ln>
          <a:effectLst/>
        </c:spPr>
        <c:marker>
          <c:symbol val="none"/>
        </c:marker>
      </c:pivotFmt>
      <c:pivotFmt>
        <c:idx val="200"/>
        <c:spPr>
          <a:solidFill>
            <a:schemeClr val="accent1"/>
          </a:solidFill>
          <a:ln w="28575" cap="rnd">
            <a:solidFill>
              <a:schemeClr val="accent1"/>
            </a:solidFill>
            <a:round/>
          </a:ln>
          <a:effectLst/>
        </c:spPr>
        <c:marker>
          <c:symbol val="none"/>
        </c:marker>
      </c:pivotFmt>
      <c:pivotFmt>
        <c:idx val="201"/>
        <c:spPr>
          <a:solidFill>
            <a:schemeClr val="accent1"/>
          </a:solidFill>
          <a:ln w="28575" cap="rnd">
            <a:solidFill>
              <a:schemeClr val="accent1"/>
            </a:solidFill>
            <a:round/>
          </a:ln>
          <a:effectLst/>
        </c:spPr>
        <c:marker>
          <c:symbol val="none"/>
        </c:marker>
      </c:pivotFmt>
      <c:pivotFmt>
        <c:idx val="202"/>
        <c:spPr>
          <a:solidFill>
            <a:schemeClr val="accent1"/>
          </a:solidFill>
          <a:ln w="28575" cap="rnd">
            <a:solidFill>
              <a:schemeClr val="accent1"/>
            </a:solidFill>
            <a:round/>
          </a:ln>
          <a:effectLst/>
        </c:spPr>
        <c:marker>
          <c:symbol val="none"/>
        </c:marker>
      </c:pivotFmt>
      <c:pivotFmt>
        <c:idx val="203"/>
        <c:spPr>
          <a:solidFill>
            <a:schemeClr val="accent1"/>
          </a:solidFill>
          <a:ln w="28575" cap="rnd">
            <a:solidFill>
              <a:schemeClr val="accent1"/>
            </a:solidFill>
            <a:round/>
          </a:ln>
          <a:effectLst/>
        </c:spPr>
        <c:marker>
          <c:symbol val="none"/>
        </c:marker>
      </c:pivotFmt>
      <c:pivotFmt>
        <c:idx val="204"/>
        <c:spPr>
          <a:solidFill>
            <a:schemeClr val="accent1"/>
          </a:solidFill>
          <a:ln w="28575" cap="rnd">
            <a:solidFill>
              <a:schemeClr val="accent1"/>
            </a:solidFill>
            <a:round/>
          </a:ln>
          <a:effectLst/>
        </c:spPr>
        <c:marker>
          <c:symbol val="none"/>
        </c:marker>
      </c:pivotFmt>
      <c:pivotFmt>
        <c:idx val="205"/>
        <c:spPr>
          <a:solidFill>
            <a:schemeClr val="accent1"/>
          </a:solidFill>
          <a:ln w="28575" cap="rnd">
            <a:solidFill>
              <a:schemeClr val="accent1"/>
            </a:solidFill>
            <a:round/>
          </a:ln>
          <a:effectLst/>
        </c:spPr>
        <c:marker>
          <c:symbol val="none"/>
        </c:marker>
      </c:pivotFmt>
      <c:pivotFmt>
        <c:idx val="206"/>
        <c:spPr>
          <a:solidFill>
            <a:schemeClr val="accent1"/>
          </a:solidFill>
          <a:ln w="28575" cap="rnd">
            <a:solidFill>
              <a:schemeClr val="accent1"/>
            </a:solidFill>
            <a:round/>
          </a:ln>
          <a:effectLst/>
        </c:spPr>
        <c:marker>
          <c:symbol val="none"/>
        </c:marker>
      </c:pivotFmt>
      <c:pivotFmt>
        <c:idx val="207"/>
        <c:spPr>
          <a:solidFill>
            <a:schemeClr val="accent1"/>
          </a:solidFill>
          <a:ln w="28575" cap="rnd">
            <a:solidFill>
              <a:schemeClr val="accent1"/>
            </a:solidFill>
            <a:round/>
          </a:ln>
          <a:effectLst/>
        </c:spPr>
        <c:marker>
          <c:symbol val="none"/>
        </c:marker>
      </c:pivotFmt>
      <c:pivotFmt>
        <c:idx val="208"/>
        <c:spPr>
          <a:solidFill>
            <a:schemeClr val="accent1"/>
          </a:solidFill>
          <a:ln w="28575" cap="rnd">
            <a:solidFill>
              <a:schemeClr val="accent1"/>
            </a:solidFill>
            <a:round/>
          </a:ln>
          <a:effectLst/>
        </c:spPr>
        <c:marker>
          <c:symbol val="none"/>
        </c:marker>
      </c:pivotFmt>
      <c:pivotFmt>
        <c:idx val="209"/>
        <c:spPr>
          <a:solidFill>
            <a:schemeClr val="accent1"/>
          </a:solidFill>
          <a:ln w="28575" cap="rnd">
            <a:solidFill>
              <a:schemeClr val="accent1"/>
            </a:solidFill>
            <a:round/>
          </a:ln>
          <a:effectLst/>
        </c:spPr>
        <c:marker>
          <c:symbol val="none"/>
        </c:marker>
      </c:pivotFmt>
      <c:pivotFmt>
        <c:idx val="210"/>
        <c:spPr>
          <a:solidFill>
            <a:schemeClr val="accent1"/>
          </a:solidFill>
          <a:ln w="28575" cap="rnd">
            <a:solidFill>
              <a:schemeClr val="accent1"/>
            </a:solidFill>
            <a:round/>
          </a:ln>
          <a:effectLst/>
        </c:spPr>
        <c:marker>
          <c:symbol val="none"/>
        </c:marker>
      </c:pivotFmt>
      <c:pivotFmt>
        <c:idx val="211"/>
        <c:spPr>
          <a:solidFill>
            <a:schemeClr val="accent1"/>
          </a:solidFill>
          <a:ln w="28575" cap="rnd">
            <a:solidFill>
              <a:schemeClr val="accent1"/>
            </a:solidFill>
            <a:round/>
          </a:ln>
          <a:effectLst/>
        </c:spPr>
        <c:marker>
          <c:symbol val="none"/>
        </c:marker>
      </c:pivotFmt>
      <c:pivotFmt>
        <c:idx val="212"/>
        <c:spPr>
          <a:solidFill>
            <a:schemeClr val="accent1"/>
          </a:solidFill>
          <a:ln w="28575" cap="rnd">
            <a:solidFill>
              <a:schemeClr val="accent1"/>
            </a:solidFill>
            <a:round/>
          </a:ln>
          <a:effectLst/>
        </c:spPr>
        <c:marker>
          <c:symbol val="none"/>
        </c:marker>
      </c:pivotFmt>
      <c:pivotFmt>
        <c:idx val="213"/>
        <c:spPr>
          <a:solidFill>
            <a:schemeClr val="accent1"/>
          </a:solidFill>
          <a:ln w="28575" cap="rnd">
            <a:solidFill>
              <a:schemeClr val="accent1"/>
            </a:solidFill>
            <a:round/>
          </a:ln>
          <a:effectLst/>
        </c:spPr>
        <c:marker>
          <c:symbol val="none"/>
        </c:marker>
      </c:pivotFmt>
      <c:pivotFmt>
        <c:idx val="214"/>
        <c:spPr>
          <a:solidFill>
            <a:schemeClr val="accent1"/>
          </a:solidFill>
          <a:ln w="28575" cap="rnd">
            <a:solidFill>
              <a:schemeClr val="accent1"/>
            </a:solidFill>
            <a:round/>
          </a:ln>
          <a:effectLst/>
        </c:spPr>
        <c:marker>
          <c:symbol val="none"/>
        </c:marker>
      </c:pivotFmt>
      <c:pivotFmt>
        <c:idx val="215"/>
        <c:spPr>
          <a:solidFill>
            <a:schemeClr val="accent1"/>
          </a:solidFill>
          <a:ln w="28575" cap="rnd">
            <a:solidFill>
              <a:schemeClr val="accent1"/>
            </a:solidFill>
            <a:round/>
          </a:ln>
          <a:effectLst/>
        </c:spPr>
        <c:marker>
          <c:symbol val="none"/>
        </c:marker>
      </c:pivotFmt>
      <c:pivotFmt>
        <c:idx val="216"/>
        <c:spPr>
          <a:solidFill>
            <a:schemeClr val="accent1"/>
          </a:solidFill>
          <a:ln w="28575" cap="rnd">
            <a:solidFill>
              <a:schemeClr val="accent1"/>
            </a:solidFill>
            <a:round/>
          </a:ln>
          <a:effectLst/>
        </c:spPr>
        <c:marker>
          <c:symbol val="none"/>
        </c:marker>
      </c:pivotFmt>
      <c:pivotFmt>
        <c:idx val="217"/>
        <c:spPr>
          <a:solidFill>
            <a:schemeClr val="accent1"/>
          </a:solidFill>
          <a:ln w="28575" cap="rnd">
            <a:solidFill>
              <a:schemeClr val="accent1"/>
            </a:solidFill>
            <a:round/>
          </a:ln>
          <a:effectLst/>
        </c:spPr>
        <c:marker>
          <c:symbol val="none"/>
        </c:marker>
      </c:pivotFmt>
      <c:pivotFmt>
        <c:idx val="218"/>
        <c:spPr>
          <a:solidFill>
            <a:schemeClr val="accent1"/>
          </a:solidFill>
          <a:ln w="28575" cap="rnd">
            <a:solidFill>
              <a:schemeClr val="accent1"/>
            </a:solidFill>
            <a:round/>
          </a:ln>
          <a:effectLst/>
        </c:spPr>
        <c:marker>
          <c:symbol val="none"/>
        </c:marker>
      </c:pivotFmt>
      <c:pivotFmt>
        <c:idx val="219"/>
        <c:spPr>
          <a:solidFill>
            <a:schemeClr val="accent1"/>
          </a:solidFill>
          <a:ln w="28575" cap="rnd">
            <a:solidFill>
              <a:schemeClr val="accent1"/>
            </a:solidFill>
            <a:round/>
          </a:ln>
          <a:effectLst/>
        </c:spPr>
        <c:marker>
          <c:symbol val="none"/>
        </c:marker>
      </c:pivotFmt>
      <c:pivotFmt>
        <c:idx val="220"/>
        <c:spPr>
          <a:solidFill>
            <a:schemeClr val="accent1"/>
          </a:solidFill>
          <a:ln w="28575" cap="rnd">
            <a:solidFill>
              <a:schemeClr val="accent1"/>
            </a:solidFill>
            <a:round/>
          </a:ln>
          <a:effectLst/>
        </c:spPr>
        <c:marker>
          <c:symbol val="none"/>
        </c:marker>
      </c:pivotFmt>
      <c:pivotFmt>
        <c:idx val="221"/>
        <c:spPr>
          <a:solidFill>
            <a:schemeClr val="accent1"/>
          </a:solidFill>
          <a:ln w="28575" cap="rnd">
            <a:solidFill>
              <a:schemeClr val="accent1"/>
            </a:solidFill>
            <a:round/>
          </a:ln>
          <a:effectLst/>
        </c:spPr>
        <c:marker>
          <c:symbol val="none"/>
        </c:marker>
      </c:pivotFmt>
      <c:pivotFmt>
        <c:idx val="222"/>
        <c:spPr>
          <a:solidFill>
            <a:schemeClr val="accent1"/>
          </a:solidFill>
          <a:ln w="28575" cap="rnd">
            <a:solidFill>
              <a:schemeClr val="accent1"/>
            </a:solidFill>
            <a:round/>
          </a:ln>
          <a:effectLst/>
        </c:spPr>
        <c:marker>
          <c:symbol val="none"/>
        </c:marker>
      </c:pivotFmt>
      <c:pivotFmt>
        <c:idx val="223"/>
        <c:spPr>
          <a:solidFill>
            <a:schemeClr val="accent1"/>
          </a:solidFill>
          <a:ln w="28575" cap="rnd">
            <a:solidFill>
              <a:schemeClr val="accent1"/>
            </a:solidFill>
            <a:round/>
          </a:ln>
          <a:effectLst/>
        </c:spPr>
        <c:marker>
          <c:symbol val="none"/>
        </c:marker>
      </c:pivotFmt>
      <c:pivotFmt>
        <c:idx val="224"/>
        <c:spPr>
          <a:solidFill>
            <a:schemeClr val="accent1"/>
          </a:solidFill>
          <a:ln w="28575" cap="rnd">
            <a:solidFill>
              <a:schemeClr val="accent1"/>
            </a:solidFill>
            <a:round/>
          </a:ln>
          <a:effectLst/>
        </c:spPr>
        <c:marker>
          <c:symbol val="none"/>
        </c:marker>
      </c:pivotFmt>
      <c:pivotFmt>
        <c:idx val="225"/>
        <c:spPr>
          <a:solidFill>
            <a:schemeClr val="accent1"/>
          </a:solidFill>
          <a:ln w="28575" cap="rnd">
            <a:solidFill>
              <a:schemeClr val="accent1"/>
            </a:solidFill>
            <a:round/>
          </a:ln>
          <a:effectLst/>
        </c:spPr>
        <c:marker>
          <c:symbol val="none"/>
        </c:marker>
      </c:pivotFmt>
      <c:pivotFmt>
        <c:idx val="226"/>
        <c:spPr>
          <a:solidFill>
            <a:schemeClr val="accent1"/>
          </a:solidFill>
          <a:ln w="28575" cap="rnd">
            <a:solidFill>
              <a:schemeClr val="accent1"/>
            </a:solidFill>
            <a:round/>
          </a:ln>
          <a:effectLst/>
        </c:spPr>
        <c:marker>
          <c:symbol val="none"/>
        </c:marker>
      </c:pivotFmt>
      <c:pivotFmt>
        <c:idx val="227"/>
        <c:spPr>
          <a:solidFill>
            <a:schemeClr val="accent1"/>
          </a:solidFill>
          <a:ln w="28575" cap="rnd">
            <a:solidFill>
              <a:schemeClr val="accent1"/>
            </a:solidFill>
            <a:round/>
          </a:ln>
          <a:effectLst/>
        </c:spPr>
        <c:marker>
          <c:symbol val="none"/>
        </c:marker>
      </c:pivotFmt>
      <c:pivotFmt>
        <c:idx val="228"/>
        <c:spPr>
          <a:solidFill>
            <a:schemeClr val="accent1"/>
          </a:solidFill>
          <a:ln w="28575" cap="rnd">
            <a:solidFill>
              <a:schemeClr val="accent1"/>
            </a:solidFill>
            <a:round/>
          </a:ln>
          <a:effectLst/>
        </c:spPr>
        <c:marker>
          <c:symbol val="none"/>
        </c:marker>
      </c:pivotFmt>
      <c:pivotFmt>
        <c:idx val="229"/>
        <c:spPr>
          <a:solidFill>
            <a:schemeClr val="accent1"/>
          </a:solidFill>
          <a:ln w="28575" cap="rnd">
            <a:solidFill>
              <a:schemeClr val="accent1"/>
            </a:solidFill>
            <a:round/>
          </a:ln>
          <a:effectLst/>
        </c:spPr>
        <c:marker>
          <c:symbol val="none"/>
        </c:marker>
      </c:pivotFmt>
      <c:pivotFmt>
        <c:idx val="230"/>
        <c:spPr>
          <a:solidFill>
            <a:schemeClr val="accent1"/>
          </a:solidFill>
          <a:ln w="28575" cap="rnd">
            <a:solidFill>
              <a:schemeClr val="accent1"/>
            </a:solidFill>
            <a:round/>
          </a:ln>
          <a:effectLst/>
        </c:spPr>
        <c:marker>
          <c:symbol val="none"/>
        </c:marker>
      </c:pivotFmt>
      <c:pivotFmt>
        <c:idx val="231"/>
        <c:spPr>
          <a:solidFill>
            <a:schemeClr val="accent1"/>
          </a:solidFill>
          <a:ln w="28575" cap="rnd">
            <a:solidFill>
              <a:schemeClr val="accent1"/>
            </a:solidFill>
            <a:round/>
          </a:ln>
          <a:effectLst/>
        </c:spPr>
        <c:marker>
          <c:symbol val="none"/>
        </c:marker>
      </c:pivotFmt>
      <c:pivotFmt>
        <c:idx val="232"/>
        <c:spPr>
          <a:solidFill>
            <a:schemeClr val="accent1"/>
          </a:solidFill>
          <a:ln w="28575" cap="rnd">
            <a:solidFill>
              <a:schemeClr val="accent1"/>
            </a:solidFill>
            <a:round/>
          </a:ln>
          <a:effectLst/>
        </c:spPr>
        <c:marker>
          <c:symbol val="none"/>
        </c:marker>
      </c:pivotFmt>
      <c:pivotFmt>
        <c:idx val="233"/>
        <c:spPr>
          <a:solidFill>
            <a:schemeClr val="accent1"/>
          </a:solidFill>
          <a:ln w="28575" cap="rnd">
            <a:solidFill>
              <a:schemeClr val="accent1"/>
            </a:solidFill>
            <a:round/>
          </a:ln>
          <a:effectLst/>
        </c:spPr>
        <c:marker>
          <c:symbol val="none"/>
        </c:marker>
      </c:pivotFmt>
      <c:pivotFmt>
        <c:idx val="234"/>
        <c:spPr>
          <a:solidFill>
            <a:schemeClr val="accent1"/>
          </a:solidFill>
          <a:ln w="28575" cap="rnd">
            <a:solidFill>
              <a:schemeClr val="accent1"/>
            </a:solidFill>
            <a:round/>
          </a:ln>
          <a:effectLst/>
        </c:spPr>
        <c:marker>
          <c:symbol val="none"/>
        </c:marker>
      </c:pivotFmt>
      <c:pivotFmt>
        <c:idx val="235"/>
        <c:spPr>
          <a:solidFill>
            <a:schemeClr val="accent1"/>
          </a:solidFill>
          <a:ln w="28575" cap="rnd">
            <a:solidFill>
              <a:schemeClr val="accent1"/>
            </a:solidFill>
            <a:round/>
          </a:ln>
          <a:effectLst/>
        </c:spPr>
        <c:marker>
          <c:symbol val="none"/>
        </c:marker>
      </c:pivotFmt>
      <c:pivotFmt>
        <c:idx val="236"/>
        <c:spPr>
          <a:solidFill>
            <a:schemeClr val="accent1"/>
          </a:solidFill>
          <a:ln w="28575" cap="rnd">
            <a:solidFill>
              <a:schemeClr val="accent1"/>
            </a:solidFill>
            <a:round/>
          </a:ln>
          <a:effectLst/>
        </c:spPr>
        <c:marker>
          <c:symbol val="none"/>
        </c:marker>
      </c:pivotFmt>
      <c:pivotFmt>
        <c:idx val="237"/>
        <c:spPr>
          <a:solidFill>
            <a:schemeClr val="accent1"/>
          </a:solidFill>
          <a:ln w="28575" cap="rnd">
            <a:solidFill>
              <a:schemeClr val="accent1"/>
            </a:solidFill>
            <a:round/>
          </a:ln>
          <a:effectLst/>
        </c:spPr>
        <c:marker>
          <c:symbol val="none"/>
        </c:marker>
      </c:pivotFmt>
      <c:pivotFmt>
        <c:idx val="238"/>
        <c:spPr>
          <a:solidFill>
            <a:schemeClr val="accent1"/>
          </a:solidFill>
          <a:ln w="28575" cap="rnd">
            <a:solidFill>
              <a:schemeClr val="accent1"/>
            </a:solidFill>
            <a:round/>
          </a:ln>
          <a:effectLst/>
        </c:spPr>
        <c:marker>
          <c:symbol val="none"/>
        </c:marker>
      </c:pivotFmt>
      <c:pivotFmt>
        <c:idx val="239"/>
        <c:spPr>
          <a:solidFill>
            <a:schemeClr val="accent1"/>
          </a:solidFill>
          <a:ln w="28575" cap="rnd">
            <a:solidFill>
              <a:schemeClr val="accent1"/>
            </a:solidFill>
            <a:round/>
          </a:ln>
          <a:effectLst/>
        </c:spPr>
        <c:marker>
          <c:symbol val="none"/>
        </c:marker>
      </c:pivotFmt>
      <c:pivotFmt>
        <c:idx val="240"/>
        <c:spPr>
          <a:solidFill>
            <a:schemeClr val="accent1"/>
          </a:solidFill>
          <a:ln w="28575" cap="rnd">
            <a:solidFill>
              <a:schemeClr val="accent1"/>
            </a:solidFill>
            <a:round/>
          </a:ln>
          <a:effectLst/>
        </c:spPr>
        <c:marker>
          <c:symbol val="none"/>
        </c:marker>
      </c:pivotFmt>
      <c:pivotFmt>
        <c:idx val="241"/>
        <c:spPr>
          <a:solidFill>
            <a:schemeClr val="accent1"/>
          </a:solidFill>
          <a:ln w="28575" cap="rnd">
            <a:solidFill>
              <a:schemeClr val="accent1"/>
            </a:solidFill>
            <a:round/>
          </a:ln>
          <a:effectLst/>
        </c:spPr>
        <c:marker>
          <c:symbol val="none"/>
        </c:marker>
      </c:pivotFmt>
      <c:pivotFmt>
        <c:idx val="242"/>
        <c:spPr>
          <a:solidFill>
            <a:schemeClr val="accent1"/>
          </a:solidFill>
          <a:ln w="28575" cap="rnd">
            <a:solidFill>
              <a:schemeClr val="accent1"/>
            </a:solidFill>
            <a:round/>
          </a:ln>
          <a:effectLst/>
        </c:spPr>
        <c:marker>
          <c:symbol val="none"/>
        </c:marker>
      </c:pivotFmt>
      <c:pivotFmt>
        <c:idx val="243"/>
        <c:spPr>
          <a:solidFill>
            <a:schemeClr val="accent1"/>
          </a:solidFill>
          <a:ln w="28575" cap="rnd">
            <a:solidFill>
              <a:schemeClr val="accent1"/>
            </a:solidFill>
            <a:round/>
          </a:ln>
          <a:effectLst/>
        </c:spPr>
        <c:marker>
          <c:symbol val="none"/>
        </c:marker>
      </c:pivotFmt>
      <c:pivotFmt>
        <c:idx val="244"/>
        <c:spPr>
          <a:solidFill>
            <a:schemeClr val="accent1"/>
          </a:solidFill>
          <a:ln w="28575" cap="rnd">
            <a:solidFill>
              <a:schemeClr val="accent1"/>
            </a:solidFill>
            <a:round/>
          </a:ln>
          <a:effectLst/>
        </c:spPr>
        <c:marker>
          <c:symbol val="none"/>
        </c:marker>
      </c:pivotFmt>
      <c:pivotFmt>
        <c:idx val="245"/>
        <c:spPr>
          <a:solidFill>
            <a:schemeClr val="accent1"/>
          </a:solidFill>
          <a:ln w="28575" cap="rnd">
            <a:solidFill>
              <a:schemeClr val="accent1"/>
            </a:solidFill>
            <a:round/>
          </a:ln>
          <a:effectLst/>
        </c:spPr>
        <c:marker>
          <c:symbol val="none"/>
        </c:marker>
      </c:pivotFmt>
      <c:pivotFmt>
        <c:idx val="246"/>
        <c:spPr>
          <a:solidFill>
            <a:schemeClr val="accent1"/>
          </a:solidFill>
          <a:ln w="28575" cap="rnd">
            <a:solidFill>
              <a:schemeClr val="accent1"/>
            </a:solidFill>
            <a:round/>
          </a:ln>
          <a:effectLst/>
        </c:spPr>
        <c:marker>
          <c:symbol val="none"/>
        </c:marker>
      </c:pivotFmt>
      <c:pivotFmt>
        <c:idx val="247"/>
        <c:spPr>
          <a:solidFill>
            <a:schemeClr val="accent1"/>
          </a:solidFill>
          <a:ln w="28575" cap="rnd">
            <a:solidFill>
              <a:schemeClr val="accent1"/>
            </a:solidFill>
            <a:round/>
          </a:ln>
          <a:effectLst/>
        </c:spPr>
        <c:marker>
          <c:symbol val="none"/>
        </c:marker>
      </c:pivotFmt>
      <c:pivotFmt>
        <c:idx val="248"/>
        <c:spPr>
          <a:solidFill>
            <a:schemeClr val="accent1"/>
          </a:solidFill>
          <a:ln w="28575" cap="rnd">
            <a:solidFill>
              <a:schemeClr val="accent1"/>
            </a:solidFill>
            <a:round/>
          </a:ln>
          <a:effectLst/>
        </c:spPr>
        <c:marker>
          <c:symbol val="none"/>
        </c:marker>
      </c:pivotFmt>
      <c:pivotFmt>
        <c:idx val="249"/>
        <c:spPr>
          <a:solidFill>
            <a:schemeClr val="accent1"/>
          </a:solidFill>
          <a:ln w="28575" cap="rnd">
            <a:solidFill>
              <a:schemeClr val="accent1"/>
            </a:solidFill>
            <a:round/>
          </a:ln>
          <a:effectLst/>
        </c:spPr>
        <c:marker>
          <c:symbol val="none"/>
        </c:marker>
      </c:pivotFmt>
      <c:pivotFmt>
        <c:idx val="250"/>
        <c:spPr>
          <a:solidFill>
            <a:schemeClr val="accent1"/>
          </a:solidFill>
          <a:ln w="28575" cap="rnd">
            <a:solidFill>
              <a:schemeClr val="accent1"/>
            </a:solidFill>
            <a:round/>
          </a:ln>
          <a:effectLst/>
        </c:spPr>
        <c:marker>
          <c:symbol val="none"/>
        </c:marker>
      </c:pivotFmt>
      <c:pivotFmt>
        <c:idx val="251"/>
        <c:spPr>
          <a:solidFill>
            <a:schemeClr val="accent1"/>
          </a:solidFill>
          <a:ln w="28575" cap="rnd">
            <a:solidFill>
              <a:schemeClr val="accent1"/>
            </a:solidFill>
            <a:round/>
          </a:ln>
          <a:effectLst/>
        </c:spPr>
        <c:marker>
          <c:symbol val="none"/>
        </c:marker>
      </c:pivotFmt>
      <c:pivotFmt>
        <c:idx val="252"/>
        <c:spPr>
          <a:solidFill>
            <a:schemeClr val="accent1"/>
          </a:solidFill>
          <a:ln w="28575" cap="rnd">
            <a:solidFill>
              <a:schemeClr val="accent1"/>
            </a:solidFill>
            <a:round/>
          </a:ln>
          <a:effectLst/>
        </c:spPr>
        <c:marker>
          <c:symbol val="none"/>
        </c:marker>
      </c:pivotFmt>
      <c:pivotFmt>
        <c:idx val="253"/>
        <c:spPr>
          <a:solidFill>
            <a:schemeClr val="accent1"/>
          </a:solidFill>
          <a:ln w="28575" cap="rnd">
            <a:solidFill>
              <a:schemeClr val="accent1"/>
            </a:solidFill>
            <a:round/>
          </a:ln>
          <a:effectLst/>
        </c:spPr>
        <c:marker>
          <c:symbol val="none"/>
        </c:marker>
      </c:pivotFmt>
      <c:pivotFmt>
        <c:idx val="254"/>
        <c:spPr>
          <a:solidFill>
            <a:schemeClr val="accent1"/>
          </a:solidFill>
          <a:ln w="28575" cap="rnd">
            <a:solidFill>
              <a:schemeClr val="accent1"/>
            </a:solidFill>
            <a:round/>
          </a:ln>
          <a:effectLst/>
        </c:spPr>
        <c:marker>
          <c:symbol val="none"/>
        </c:marker>
      </c:pivotFmt>
      <c:pivotFmt>
        <c:idx val="255"/>
        <c:spPr>
          <a:solidFill>
            <a:schemeClr val="accent1"/>
          </a:solidFill>
          <a:ln w="28575" cap="rnd">
            <a:solidFill>
              <a:schemeClr val="accent1"/>
            </a:solidFill>
            <a:round/>
          </a:ln>
          <a:effectLst/>
        </c:spPr>
        <c:marker>
          <c:symbol val="none"/>
        </c:marker>
      </c:pivotFmt>
      <c:pivotFmt>
        <c:idx val="256"/>
        <c:spPr>
          <a:solidFill>
            <a:schemeClr val="accent1"/>
          </a:solidFill>
          <a:ln w="28575" cap="rnd">
            <a:solidFill>
              <a:schemeClr val="accent1"/>
            </a:solidFill>
            <a:round/>
          </a:ln>
          <a:effectLst/>
        </c:spPr>
        <c:marker>
          <c:symbol val="none"/>
        </c:marker>
      </c:pivotFmt>
      <c:pivotFmt>
        <c:idx val="257"/>
        <c:spPr>
          <a:solidFill>
            <a:schemeClr val="accent1"/>
          </a:solidFill>
          <a:ln w="28575" cap="rnd">
            <a:solidFill>
              <a:schemeClr val="accent1"/>
            </a:solidFill>
            <a:round/>
          </a:ln>
          <a:effectLst/>
        </c:spPr>
        <c:marker>
          <c:symbol val="none"/>
        </c:marker>
      </c:pivotFmt>
      <c:pivotFmt>
        <c:idx val="258"/>
        <c:spPr>
          <a:solidFill>
            <a:schemeClr val="accent1"/>
          </a:solidFill>
          <a:ln w="28575" cap="rnd">
            <a:solidFill>
              <a:schemeClr val="accent1"/>
            </a:solidFill>
            <a:round/>
          </a:ln>
          <a:effectLst/>
        </c:spPr>
        <c:marker>
          <c:symbol val="none"/>
        </c:marker>
      </c:pivotFmt>
      <c:pivotFmt>
        <c:idx val="259"/>
        <c:spPr>
          <a:solidFill>
            <a:schemeClr val="accent1"/>
          </a:solidFill>
          <a:ln w="28575" cap="rnd">
            <a:solidFill>
              <a:schemeClr val="accent1"/>
            </a:solidFill>
            <a:round/>
          </a:ln>
          <a:effectLst/>
        </c:spPr>
        <c:marker>
          <c:symbol val="none"/>
        </c:marker>
      </c:pivotFmt>
      <c:pivotFmt>
        <c:idx val="260"/>
        <c:spPr>
          <a:solidFill>
            <a:schemeClr val="accent1"/>
          </a:solidFill>
          <a:ln w="28575" cap="rnd">
            <a:solidFill>
              <a:schemeClr val="accent1"/>
            </a:solidFill>
            <a:round/>
          </a:ln>
          <a:effectLst/>
        </c:spPr>
        <c:marker>
          <c:symbol val="none"/>
        </c:marker>
      </c:pivotFmt>
      <c:pivotFmt>
        <c:idx val="261"/>
        <c:spPr>
          <a:solidFill>
            <a:schemeClr val="accent1"/>
          </a:solidFill>
          <a:ln w="28575" cap="rnd">
            <a:solidFill>
              <a:schemeClr val="accent1"/>
            </a:solidFill>
            <a:round/>
          </a:ln>
          <a:effectLst/>
        </c:spPr>
        <c:marker>
          <c:symbol val="none"/>
        </c:marker>
      </c:pivotFmt>
      <c:pivotFmt>
        <c:idx val="262"/>
        <c:spPr>
          <a:solidFill>
            <a:schemeClr val="accent1"/>
          </a:solidFill>
          <a:ln w="28575" cap="rnd">
            <a:solidFill>
              <a:schemeClr val="accent1"/>
            </a:solidFill>
            <a:round/>
          </a:ln>
          <a:effectLst/>
        </c:spPr>
        <c:marker>
          <c:symbol val="none"/>
        </c:marker>
      </c:pivotFmt>
      <c:pivotFmt>
        <c:idx val="263"/>
        <c:spPr>
          <a:solidFill>
            <a:schemeClr val="accent1"/>
          </a:solidFill>
          <a:ln w="28575" cap="rnd">
            <a:solidFill>
              <a:schemeClr val="accent1"/>
            </a:solidFill>
            <a:round/>
          </a:ln>
          <a:effectLst/>
        </c:spPr>
        <c:marker>
          <c:symbol val="none"/>
        </c:marker>
      </c:pivotFmt>
      <c:pivotFmt>
        <c:idx val="264"/>
        <c:spPr>
          <a:solidFill>
            <a:schemeClr val="accent1"/>
          </a:solidFill>
          <a:ln w="28575" cap="rnd">
            <a:solidFill>
              <a:schemeClr val="accent1"/>
            </a:solidFill>
            <a:round/>
          </a:ln>
          <a:effectLst/>
        </c:spPr>
        <c:marker>
          <c:symbol val="none"/>
        </c:marker>
      </c:pivotFmt>
      <c:pivotFmt>
        <c:idx val="265"/>
        <c:spPr>
          <a:solidFill>
            <a:schemeClr val="accent1"/>
          </a:solidFill>
          <a:ln w="28575" cap="rnd">
            <a:solidFill>
              <a:schemeClr val="accent1"/>
            </a:solidFill>
            <a:round/>
          </a:ln>
          <a:effectLst/>
        </c:spPr>
        <c:marker>
          <c:symbol val="none"/>
        </c:marker>
      </c:pivotFmt>
      <c:pivotFmt>
        <c:idx val="266"/>
        <c:spPr>
          <a:solidFill>
            <a:schemeClr val="accent1"/>
          </a:solidFill>
          <a:ln w="28575" cap="rnd">
            <a:solidFill>
              <a:schemeClr val="accent1"/>
            </a:solidFill>
            <a:round/>
          </a:ln>
          <a:effectLst/>
        </c:spPr>
        <c:marker>
          <c:symbol val="none"/>
        </c:marker>
      </c:pivotFmt>
      <c:pivotFmt>
        <c:idx val="267"/>
        <c:spPr>
          <a:solidFill>
            <a:schemeClr val="accent1"/>
          </a:solidFill>
          <a:ln w="28575" cap="rnd">
            <a:solidFill>
              <a:schemeClr val="accent1"/>
            </a:solidFill>
            <a:round/>
          </a:ln>
          <a:effectLst/>
        </c:spPr>
        <c:marker>
          <c:symbol val="none"/>
        </c:marker>
      </c:pivotFmt>
      <c:pivotFmt>
        <c:idx val="268"/>
        <c:spPr>
          <a:solidFill>
            <a:schemeClr val="accent1"/>
          </a:solidFill>
          <a:ln w="28575" cap="rnd">
            <a:solidFill>
              <a:schemeClr val="accent1"/>
            </a:solidFill>
            <a:round/>
          </a:ln>
          <a:effectLst/>
        </c:spPr>
        <c:marker>
          <c:symbol val="none"/>
        </c:marker>
      </c:pivotFmt>
      <c:pivotFmt>
        <c:idx val="269"/>
        <c:spPr>
          <a:solidFill>
            <a:schemeClr val="accent1"/>
          </a:solidFill>
          <a:ln w="28575" cap="rnd">
            <a:solidFill>
              <a:schemeClr val="accent1"/>
            </a:solidFill>
            <a:round/>
          </a:ln>
          <a:effectLst/>
        </c:spPr>
        <c:marker>
          <c:symbol val="none"/>
        </c:marker>
      </c:pivotFmt>
      <c:pivotFmt>
        <c:idx val="270"/>
        <c:spPr>
          <a:solidFill>
            <a:schemeClr val="accent1"/>
          </a:solidFill>
          <a:ln w="28575" cap="rnd">
            <a:solidFill>
              <a:schemeClr val="accent1"/>
            </a:solidFill>
            <a:round/>
          </a:ln>
          <a:effectLst/>
        </c:spPr>
        <c:marker>
          <c:symbol val="none"/>
        </c:marker>
      </c:pivotFmt>
      <c:pivotFmt>
        <c:idx val="271"/>
        <c:spPr>
          <a:solidFill>
            <a:schemeClr val="accent1"/>
          </a:solidFill>
          <a:ln w="28575" cap="rnd">
            <a:solidFill>
              <a:schemeClr val="accent1"/>
            </a:solidFill>
            <a:round/>
          </a:ln>
          <a:effectLst/>
        </c:spPr>
        <c:marker>
          <c:symbol val="none"/>
        </c:marker>
      </c:pivotFmt>
      <c:pivotFmt>
        <c:idx val="272"/>
        <c:spPr>
          <a:solidFill>
            <a:schemeClr val="accent1"/>
          </a:solidFill>
          <a:ln w="28575" cap="rnd">
            <a:solidFill>
              <a:schemeClr val="accent1"/>
            </a:solidFill>
            <a:round/>
          </a:ln>
          <a:effectLst/>
        </c:spPr>
        <c:marker>
          <c:symbol val="none"/>
        </c:marker>
      </c:pivotFmt>
      <c:pivotFmt>
        <c:idx val="273"/>
        <c:spPr>
          <a:solidFill>
            <a:schemeClr val="accent1"/>
          </a:solidFill>
          <a:ln w="28575" cap="rnd">
            <a:solidFill>
              <a:schemeClr val="accent1"/>
            </a:solidFill>
            <a:round/>
          </a:ln>
          <a:effectLst/>
        </c:spPr>
        <c:marker>
          <c:symbol val="none"/>
        </c:marker>
      </c:pivotFmt>
      <c:pivotFmt>
        <c:idx val="274"/>
        <c:spPr>
          <a:solidFill>
            <a:schemeClr val="accent1"/>
          </a:solidFill>
          <a:ln w="28575" cap="rnd">
            <a:solidFill>
              <a:schemeClr val="accent1"/>
            </a:solidFill>
            <a:round/>
          </a:ln>
          <a:effectLst/>
        </c:spPr>
        <c:marker>
          <c:symbol val="none"/>
        </c:marker>
      </c:pivotFmt>
      <c:pivotFmt>
        <c:idx val="275"/>
        <c:spPr>
          <a:solidFill>
            <a:schemeClr val="accent1"/>
          </a:solidFill>
          <a:ln w="28575" cap="rnd">
            <a:solidFill>
              <a:schemeClr val="accent1"/>
            </a:solidFill>
            <a:round/>
          </a:ln>
          <a:effectLst/>
        </c:spPr>
        <c:marker>
          <c:symbol val="none"/>
        </c:marker>
      </c:pivotFmt>
      <c:pivotFmt>
        <c:idx val="276"/>
        <c:spPr>
          <a:solidFill>
            <a:schemeClr val="accent1"/>
          </a:solidFill>
          <a:ln w="28575" cap="rnd">
            <a:solidFill>
              <a:schemeClr val="accent1"/>
            </a:solidFill>
            <a:round/>
          </a:ln>
          <a:effectLst/>
        </c:spPr>
        <c:marker>
          <c:symbol val="none"/>
        </c:marker>
      </c:pivotFmt>
      <c:pivotFmt>
        <c:idx val="277"/>
        <c:spPr>
          <a:solidFill>
            <a:schemeClr val="accent1"/>
          </a:solidFill>
          <a:ln w="28575" cap="rnd">
            <a:solidFill>
              <a:schemeClr val="accent1"/>
            </a:solidFill>
            <a:round/>
          </a:ln>
          <a:effectLst/>
        </c:spPr>
        <c:marker>
          <c:symbol val="none"/>
        </c:marker>
      </c:pivotFmt>
      <c:pivotFmt>
        <c:idx val="278"/>
        <c:spPr>
          <a:solidFill>
            <a:schemeClr val="accent1"/>
          </a:solidFill>
          <a:ln w="28575" cap="rnd">
            <a:solidFill>
              <a:schemeClr val="accent1"/>
            </a:solidFill>
            <a:round/>
          </a:ln>
          <a:effectLst/>
        </c:spPr>
        <c:marker>
          <c:symbol val="none"/>
        </c:marker>
      </c:pivotFmt>
      <c:pivotFmt>
        <c:idx val="279"/>
        <c:spPr>
          <a:solidFill>
            <a:schemeClr val="accent1"/>
          </a:solidFill>
          <a:ln w="28575" cap="rnd">
            <a:solidFill>
              <a:schemeClr val="accent1"/>
            </a:solidFill>
            <a:round/>
          </a:ln>
          <a:effectLst/>
        </c:spPr>
        <c:marker>
          <c:symbol val="none"/>
        </c:marker>
      </c:pivotFmt>
      <c:pivotFmt>
        <c:idx val="280"/>
        <c:spPr>
          <a:solidFill>
            <a:schemeClr val="accent1"/>
          </a:solidFill>
          <a:ln w="28575" cap="rnd">
            <a:solidFill>
              <a:schemeClr val="accent1"/>
            </a:solidFill>
            <a:round/>
          </a:ln>
          <a:effectLst/>
        </c:spPr>
        <c:marker>
          <c:symbol val="none"/>
        </c:marker>
      </c:pivotFmt>
      <c:pivotFmt>
        <c:idx val="281"/>
        <c:spPr>
          <a:solidFill>
            <a:schemeClr val="accent1"/>
          </a:solidFill>
          <a:ln w="28575" cap="rnd">
            <a:solidFill>
              <a:schemeClr val="accent1"/>
            </a:solidFill>
            <a:round/>
          </a:ln>
          <a:effectLst/>
        </c:spPr>
        <c:marker>
          <c:symbol val="none"/>
        </c:marker>
      </c:pivotFmt>
      <c:pivotFmt>
        <c:idx val="282"/>
        <c:spPr>
          <a:solidFill>
            <a:schemeClr val="accent1"/>
          </a:solidFill>
          <a:ln w="28575" cap="rnd">
            <a:solidFill>
              <a:schemeClr val="accent1"/>
            </a:solidFill>
            <a:round/>
          </a:ln>
          <a:effectLst/>
        </c:spPr>
        <c:marker>
          <c:symbol val="none"/>
        </c:marker>
      </c:pivotFmt>
      <c:pivotFmt>
        <c:idx val="283"/>
        <c:spPr>
          <a:solidFill>
            <a:schemeClr val="accent1"/>
          </a:solidFill>
          <a:ln w="28575" cap="rnd">
            <a:solidFill>
              <a:schemeClr val="accent1"/>
            </a:solidFill>
            <a:round/>
          </a:ln>
          <a:effectLst/>
        </c:spPr>
        <c:marker>
          <c:symbol val="none"/>
        </c:marker>
      </c:pivotFmt>
      <c:pivotFmt>
        <c:idx val="284"/>
        <c:spPr>
          <a:solidFill>
            <a:schemeClr val="accent1"/>
          </a:solidFill>
          <a:ln w="28575" cap="rnd">
            <a:solidFill>
              <a:schemeClr val="accent1"/>
            </a:solidFill>
            <a:round/>
          </a:ln>
          <a:effectLst/>
        </c:spPr>
        <c:marker>
          <c:symbol val="none"/>
        </c:marker>
      </c:pivotFmt>
      <c:pivotFmt>
        <c:idx val="285"/>
        <c:spPr>
          <a:solidFill>
            <a:schemeClr val="accent1"/>
          </a:solidFill>
          <a:ln w="28575" cap="rnd">
            <a:solidFill>
              <a:schemeClr val="accent1"/>
            </a:solidFill>
            <a:round/>
          </a:ln>
          <a:effectLst/>
        </c:spPr>
        <c:marker>
          <c:symbol val="none"/>
        </c:marker>
      </c:pivotFmt>
      <c:pivotFmt>
        <c:idx val="286"/>
        <c:spPr>
          <a:solidFill>
            <a:schemeClr val="accent1"/>
          </a:solidFill>
          <a:ln w="28575" cap="rnd">
            <a:solidFill>
              <a:schemeClr val="accent1"/>
            </a:solidFill>
            <a:round/>
          </a:ln>
          <a:effectLst/>
        </c:spPr>
        <c:marker>
          <c:symbol val="none"/>
        </c:marker>
      </c:pivotFmt>
      <c:pivotFmt>
        <c:idx val="287"/>
        <c:spPr>
          <a:solidFill>
            <a:schemeClr val="accent1"/>
          </a:solidFill>
          <a:ln w="28575" cap="rnd">
            <a:solidFill>
              <a:schemeClr val="accent1"/>
            </a:solidFill>
            <a:round/>
          </a:ln>
          <a:effectLst/>
        </c:spPr>
        <c:marker>
          <c:symbol val="none"/>
        </c:marker>
      </c:pivotFmt>
      <c:pivotFmt>
        <c:idx val="288"/>
        <c:spPr>
          <a:solidFill>
            <a:schemeClr val="accent1"/>
          </a:solidFill>
          <a:ln w="28575" cap="rnd">
            <a:solidFill>
              <a:schemeClr val="accent1"/>
            </a:solidFill>
            <a:round/>
          </a:ln>
          <a:effectLst/>
        </c:spPr>
        <c:marker>
          <c:symbol val="none"/>
        </c:marker>
      </c:pivotFmt>
      <c:pivotFmt>
        <c:idx val="289"/>
        <c:spPr>
          <a:solidFill>
            <a:schemeClr val="accent1"/>
          </a:solidFill>
          <a:ln w="28575" cap="rnd">
            <a:solidFill>
              <a:schemeClr val="accent1"/>
            </a:solidFill>
            <a:round/>
          </a:ln>
          <a:effectLst/>
        </c:spPr>
        <c:marker>
          <c:symbol val="none"/>
        </c:marker>
      </c:pivotFmt>
      <c:pivotFmt>
        <c:idx val="290"/>
        <c:spPr>
          <a:solidFill>
            <a:schemeClr val="accent1"/>
          </a:solidFill>
          <a:ln w="28575" cap="rnd">
            <a:solidFill>
              <a:schemeClr val="accent1"/>
            </a:solidFill>
            <a:round/>
          </a:ln>
          <a:effectLst/>
        </c:spPr>
        <c:marker>
          <c:symbol val="none"/>
        </c:marker>
      </c:pivotFmt>
      <c:pivotFmt>
        <c:idx val="291"/>
        <c:spPr>
          <a:solidFill>
            <a:schemeClr val="accent1"/>
          </a:solidFill>
          <a:ln w="28575" cap="rnd">
            <a:solidFill>
              <a:schemeClr val="accent1"/>
            </a:solidFill>
            <a:round/>
          </a:ln>
          <a:effectLst/>
        </c:spPr>
        <c:marker>
          <c:symbol val="none"/>
        </c:marker>
      </c:pivotFmt>
      <c:pivotFmt>
        <c:idx val="292"/>
        <c:spPr>
          <a:solidFill>
            <a:schemeClr val="accent1"/>
          </a:solidFill>
          <a:ln w="28575" cap="rnd">
            <a:solidFill>
              <a:schemeClr val="accent1"/>
            </a:solidFill>
            <a:round/>
          </a:ln>
          <a:effectLst/>
        </c:spPr>
        <c:marker>
          <c:symbol val="none"/>
        </c:marker>
      </c:pivotFmt>
      <c:pivotFmt>
        <c:idx val="293"/>
        <c:spPr>
          <a:solidFill>
            <a:schemeClr val="accent1"/>
          </a:solidFill>
          <a:ln w="28575" cap="rnd">
            <a:solidFill>
              <a:schemeClr val="accent1"/>
            </a:solidFill>
            <a:round/>
          </a:ln>
          <a:effectLst/>
        </c:spPr>
        <c:marker>
          <c:symbol val="none"/>
        </c:marker>
      </c:pivotFmt>
      <c:pivotFmt>
        <c:idx val="294"/>
        <c:spPr>
          <a:solidFill>
            <a:schemeClr val="accent1"/>
          </a:solidFill>
          <a:ln w="28575" cap="rnd">
            <a:solidFill>
              <a:schemeClr val="accent1"/>
            </a:solidFill>
            <a:round/>
          </a:ln>
          <a:effectLst/>
        </c:spPr>
        <c:marker>
          <c:symbol val="none"/>
        </c:marker>
      </c:pivotFmt>
      <c:pivotFmt>
        <c:idx val="295"/>
        <c:spPr>
          <a:solidFill>
            <a:schemeClr val="accent1"/>
          </a:solidFill>
          <a:ln w="28575" cap="rnd">
            <a:solidFill>
              <a:schemeClr val="accent1"/>
            </a:solidFill>
            <a:round/>
          </a:ln>
          <a:effectLst/>
        </c:spPr>
        <c:marker>
          <c:symbol val="none"/>
        </c:marker>
      </c:pivotFmt>
      <c:pivotFmt>
        <c:idx val="296"/>
        <c:spPr>
          <a:solidFill>
            <a:schemeClr val="accent1"/>
          </a:solidFill>
          <a:ln w="28575" cap="rnd">
            <a:solidFill>
              <a:schemeClr val="accent1"/>
            </a:solidFill>
            <a:round/>
          </a:ln>
          <a:effectLst/>
        </c:spPr>
        <c:marker>
          <c:symbol val="none"/>
        </c:marker>
      </c:pivotFmt>
      <c:pivotFmt>
        <c:idx val="297"/>
        <c:spPr>
          <a:solidFill>
            <a:schemeClr val="accent1"/>
          </a:solidFill>
          <a:ln w="28575" cap="rnd">
            <a:solidFill>
              <a:schemeClr val="accent1"/>
            </a:solidFill>
            <a:round/>
          </a:ln>
          <a:effectLst/>
        </c:spPr>
        <c:marker>
          <c:symbol val="none"/>
        </c:marker>
      </c:pivotFmt>
      <c:pivotFmt>
        <c:idx val="298"/>
        <c:spPr>
          <a:solidFill>
            <a:schemeClr val="accent1"/>
          </a:solidFill>
          <a:ln w="28575" cap="rnd">
            <a:solidFill>
              <a:schemeClr val="accent1"/>
            </a:solidFill>
            <a:round/>
          </a:ln>
          <a:effectLst/>
        </c:spPr>
        <c:marker>
          <c:symbol val="none"/>
        </c:marker>
      </c:pivotFmt>
      <c:pivotFmt>
        <c:idx val="299"/>
        <c:spPr>
          <a:solidFill>
            <a:schemeClr val="accent1"/>
          </a:solidFill>
          <a:ln w="28575" cap="rnd">
            <a:solidFill>
              <a:schemeClr val="accent1"/>
            </a:solidFill>
            <a:round/>
          </a:ln>
          <a:effectLst/>
        </c:spPr>
        <c:marker>
          <c:symbol val="none"/>
        </c:marker>
      </c:pivotFmt>
      <c:pivotFmt>
        <c:idx val="300"/>
        <c:spPr>
          <a:solidFill>
            <a:schemeClr val="accent1"/>
          </a:solidFill>
          <a:ln w="28575" cap="rnd">
            <a:solidFill>
              <a:schemeClr val="accent1"/>
            </a:solidFill>
            <a:round/>
          </a:ln>
          <a:effectLst/>
        </c:spPr>
        <c:marker>
          <c:symbol val="none"/>
        </c:marker>
      </c:pivotFmt>
      <c:pivotFmt>
        <c:idx val="301"/>
        <c:spPr>
          <a:solidFill>
            <a:schemeClr val="accent1"/>
          </a:solidFill>
          <a:ln w="28575" cap="rnd">
            <a:solidFill>
              <a:schemeClr val="accent1"/>
            </a:solidFill>
            <a:round/>
          </a:ln>
          <a:effectLst/>
        </c:spPr>
        <c:marker>
          <c:symbol val="none"/>
        </c:marker>
      </c:pivotFmt>
      <c:pivotFmt>
        <c:idx val="302"/>
        <c:spPr>
          <a:solidFill>
            <a:schemeClr val="accent1"/>
          </a:solidFill>
          <a:ln w="28575" cap="rnd">
            <a:solidFill>
              <a:schemeClr val="accent1"/>
            </a:solidFill>
            <a:round/>
          </a:ln>
          <a:effectLst/>
        </c:spPr>
        <c:marker>
          <c:symbol val="none"/>
        </c:marker>
      </c:pivotFmt>
      <c:pivotFmt>
        <c:idx val="303"/>
        <c:spPr>
          <a:solidFill>
            <a:schemeClr val="accent1"/>
          </a:solidFill>
          <a:ln w="28575" cap="rnd">
            <a:solidFill>
              <a:schemeClr val="accent1"/>
            </a:solidFill>
            <a:round/>
          </a:ln>
          <a:effectLst/>
        </c:spPr>
        <c:marker>
          <c:symbol val="none"/>
        </c:marker>
      </c:pivotFmt>
      <c:pivotFmt>
        <c:idx val="304"/>
        <c:spPr>
          <a:solidFill>
            <a:schemeClr val="accent1"/>
          </a:solidFill>
          <a:ln w="28575" cap="rnd">
            <a:solidFill>
              <a:schemeClr val="accent1"/>
            </a:solidFill>
            <a:round/>
          </a:ln>
          <a:effectLst/>
        </c:spPr>
        <c:marker>
          <c:symbol val="none"/>
        </c:marker>
      </c:pivotFmt>
      <c:pivotFmt>
        <c:idx val="305"/>
        <c:spPr>
          <a:solidFill>
            <a:schemeClr val="accent1"/>
          </a:solidFill>
          <a:ln w="28575" cap="rnd">
            <a:solidFill>
              <a:schemeClr val="accent1"/>
            </a:solidFill>
            <a:round/>
          </a:ln>
          <a:effectLst/>
        </c:spPr>
        <c:marker>
          <c:symbol val="none"/>
        </c:marker>
      </c:pivotFmt>
      <c:pivotFmt>
        <c:idx val="306"/>
        <c:spPr>
          <a:solidFill>
            <a:schemeClr val="accent1"/>
          </a:solidFill>
          <a:ln w="28575" cap="rnd">
            <a:solidFill>
              <a:schemeClr val="accent1"/>
            </a:solidFill>
            <a:round/>
          </a:ln>
          <a:effectLst/>
        </c:spPr>
        <c:marker>
          <c:symbol val="none"/>
        </c:marker>
      </c:pivotFmt>
      <c:pivotFmt>
        <c:idx val="307"/>
        <c:spPr>
          <a:solidFill>
            <a:schemeClr val="accent1"/>
          </a:solidFill>
          <a:ln w="28575" cap="rnd">
            <a:solidFill>
              <a:schemeClr val="accent1"/>
            </a:solidFill>
            <a:round/>
          </a:ln>
          <a:effectLst/>
        </c:spPr>
        <c:marker>
          <c:symbol val="none"/>
        </c:marker>
      </c:pivotFmt>
      <c:pivotFmt>
        <c:idx val="308"/>
        <c:spPr>
          <a:solidFill>
            <a:schemeClr val="accent1"/>
          </a:solidFill>
          <a:ln w="28575" cap="rnd">
            <a:solidFill>
              <a:schemeClr val="accent1"/>
            </a:solidFill>
            <a:round/>
          </a:ln>
          <a:effectLst/>
        </c:spPr>
        <c:marker>
          <c:symbol val="none"/>
        </c:marker>
      </c:pivotFmt>
      <c:pivotFmt>
        <c:idx val="309"/>
        <c:spPr>
          <a:solidFill>
            <a:schemeClr val="accent1"/>
          </a:solidFill>
          <a:ln w="28575" cap="rnd">
            <a:solidFill>
              <a:schemeClr val="accent1"/>
            </a:solidFill>
            <a:round/>
          </a:ln>
          <a:effectLst/>
        </c:spPr>
        <c:marker>
          <c:symbol val="none"/>
        </c:marker>
      </c:pivotFmt>
      <c:pivotFmt>
        <c:idx val="310"/>
        <c:spPr>
          <a:solidFill>
            <a:schemeClr val="accent1"/>
          </a:solidFill>
          <a:ln w="28575" cap="rnd">
            <a:solidFill>
              <a:schemeClr val="accent1"/>
            </a:solidFill>
            <a:round/>
          </a:ln>
          <a:effectLst/>
        </c:spPr>
        <c:marker>
          <c:symbol val="none"/>
        </c:marker>
      </c:pivotFmt>
      <c:pivotFmt>
        <c:idx val="311"/>
        <c:spPr>
          <a:solidFill>
            <a:schemeClr val="accent1"/>
          </a:solidFill>
          <a:ln w="28575" cap="rnd">
            <a:solidFill>
              <a:schemeClr val="accent1"/>
            </a:solidFill>
            <a:round/>
          </a:ln>
          <a:effectLst/>
        </c:spPr>
        <c:marker>
          <c:symbol val="none"/>
        </c:marker>
      </c:pivotFmt>
      <c:pivotFmt>
        <c:idx val="312"/>
        <c:spPr>
          <a:solidFill>
            <a:schemeClr val="accent1"/>
          </a:solidFill>
          <a:ln w="28575" cap="rnd">
            <a:solidFill>
              <a:schemeClr val="accent1"/>
            </a:solidFill>
            <a:round/>
          </a:ln>
          <a:effectLst/>
        </c:spPr>
        <c:marker>
          <c:symbol val="none"/>
        </c:marker>
      </c:pivotFmt>
      <c:pivotFmt>
        <c:idx val="313"/>
        <c:spPr>
          <a:solidFill>
            <a:schemeClr val="accent1"/>
          </a:solidFill>
          <a:ln w="28575" cap="rnd">
            <a:solidFill>
              <a:schemeClr val="accent1"/>
            </a:solidFill>
            <a:round/>
          </a:ln>
          <a:effectLst/>
        </c:spPr>
        <c:marker>
          <c:symbol val="none"/>
        </c:marker>
      </c:pivotFmt>
      <c:pivotFmt>
        <c:idx val="314"/>
        <c:spPr>
          <a:solidFill>
            <a:schemeClr val="accent1"/>
          </a:solidFill>
          <a:ln w="28575" cap="rnd">
            <a:solidFill>
              <a:schemeClr val="accent1"/>
            </a:solidFill>
            <a:round/>
          </a:ln>
          <a:effectLst/>
        </c:spPr>
        <c:marker>
          <c:symbol val="none"/>
        </c:marker>
      </c:pivotFmt>
      <c:pivotFmt>
        <c:idx val="315"/>
        <c:spPr>
          <a:solidFill>
            <a:schemeClr val="accent1"/>
          </a:solidFill>
          <a:ln w="28575" cap="rnd">
            <a:solidFill>
              <a:schemeClr val="accent1"/>
            </a:solidFill>
            <a:round/>
          </a:ln>
          <a:effectLst/>
        </c:spPr>
        <c:marker>
          <c:symbol val="none"/>
        </c:marker>
      </c:pivotFmt>
      <c:pivotFmt>
        <c:idx val="316"/>
        <c:spPr>
          <a:solidFill>
            <a:schemeClr val="accent1"/>
          </a:solidFill>
          <a:ln w="28575" cap="rnd">
            <a:solidFill>
              <a:schemeClr val="accent1"/>
            </a:solidFill>
            <a:round/>
          </a:ln>
          <a:effectLst/>
        </c:spPr>
        <c:marker>
          <c:symbol val="none"/>
        </c:marker>
      </c:pivotFmt>
      <c:pivotFmt>
        <c:idx val="317"/>
        <c:spPr>
          <a:solidFill>
            <a:schemeClr val="accent1"/>
          </a:solidFill>
          <a:ln>
            <a:noFill/>
          </a:ln>
          <a:effectLst/>
        </c:spPr>
        <c:marker>
          <c:symbol val="none"/>
        </c:marker>
      </c:pivotFmt>
      <c:pivotFmt>
        <c:idx val="318"/>
        <c:spPr>
          <a:solidFill>
            <a:schemeClr val="accent1"/>
          </a:solidFill>
          <a:ln>
            <a:noFill/>
          </a:ln>
          <a:effectLst/>
        </c:spPr>
        <c:marker>
          <c:symbol val="none"/>
        </c:marker>
      </c:pivotFmt>
      <c:pivotFmt>
        <c:idx val="319"/>
        <c:spPr>
          <a:solidFill>
            <a:schemeClr val="accent1"/>
          </a:solidFill>
          <a:ln>
            <a:noFill/>
          </a:ln>
          <a:effectLst/>
        </c:spPr>
        <c:marker>
          <c:symbol val="none"/>
        </c:marker>
      </c:pivotFmt>
      <c:pivotFmt>
        <c:idx val="320"/>
        <c:spPr>
          <a:solidFill>
            <a:schemeClr val="accent1"/>
          </a:solidFill>
          <a:ln w="28575" cap="rnd">
            <a:solidFill>
              <a:schemeClr val="accent1"/>
            </a:solidFill>
            <a:round/>
          </a:ln>
          <a:effectLst/>
        </c:spPr>
        <c:marker>
          <c:symbol val="none"/>
        </c:marker>
      </c:pivotFmt>
      <c:pivotFmt>
        <c:idx val="321"/>
        <c:spPr>
          <a:solidFill>
            <a:schemeClr val="accent1"/>
          </a:solidFill>
          <a:ln w="28575" cap="rnd">
            <a:solidFill>
              <a:schemeClr val="accent1"/>
            </a:solidFill>
            <a:round/>
          </a:ln>
          <a:effectLst/>
        </c:spPr>
        <c:marker>
          <c:symbol val="none"/>
        </c:marker>
      </c:pivotFmt>
      <c:pivotFmt>
        <c:idx val="322"/>
        <c:spPr>
          <a:solidFill>
            <a:schemeClr val="accent1"/>
          </a:solidFill>
          <a:ln w="28575" cap="rnd">
            <a:solidFill>
              <a:schemeClr val="accent1"/>
            </a:solidFill>
            <a:round/>
          </a:ln>
          <a:effectLst/>
        </c:spPr>
        <c:marker>
          <c:symbol val="none"/>
        </c:marker>
      </c:pivotFmt>
      <c:pivotFmt>
        <c:idx val="323"/>
        <c:spPr>
          <a:solidFill>
            <a:schemeClr val="accent1"/>
          </a:solidFill>
          <a:ln w="28575" cap="rnd">
            <a:solidFill>
              <a:schemeClr val="accent1"/>
            </a:solidFill>
            <a:round/>
          </a:ln>
          <a:effectLst/>
        </c:spPr>
        <c:marker>
          <c:symbol val="none"/>
        </c:marker>
      </c:pivotFmt>
      <c:pivotFmt>
        <c:idx val="324"/>
        <c:spPr>
          <a:solidFill>
            <a:schemeClr val="accent1"/>
          </a:solidFill>
          <a:ln w="28575" cap="rnd">
            <a:solidFill>
              <a:schemeClr val="accent1"/>
            </a:solidFill>
            <a:round/>
          </a:ln>
          <a:effectLst/>
        </c:spPr>
        <c:marker>
          <c:symbol val="none"/>
        </c:marker>
      </c:pivotFmt>
      <c:pivotFmt>
        <c:idx val="325"/>
        <c:spPr>
          <a:solidFill>
            <a:schemeClr val="accent1"/>
          </a:solidFill>
          <a:ln w="28575" cap="rnd">
            <a:solidFill>
              <a:schemeClr val="accent1"/>
            </a:solidFill>
            <a:round/>
          </a:ln>
          <a:effectLst/>
        </c:spPr>
        <c:marker>
          <c:symbol val="none"/>
        </c:marker>
      </c:pivotFmt>
      <c:pivotFmt>
        <c:idx val="326"/>
        <c:spPr>
          <a:solidFill>
            <a:schemeClr val="accent1"/>
          </a:solidFill>
          <a:ln w="28575" cap="rnd">
            <a:solidFill>
              <a:schemeClr val="accent1"/>
            </a:solidFill>
            <a:round/>
          </a:ln>
          <a:effectLst/>
        </c:spPr>
        <c:marker>
          <c:symbol val="none"/>
        </c:marker>
        <c:dLbl>
          <c:idx val="0"/>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7"/>
        <c:spPr>
          <a:solidFill>
            <a:schemeClr val="accent1"/>
          </a:solidFill>
          <a:ln w="28575" cap="rnd">
            <a:solidFill>
              <a:schemeClr val="accent1"/>
            </a:solidFill>
            <a:round/>
          </a:ln>
          <a:effectLst/>
        </c:spPr>
        <c:marker>
          <c:symbol val="none"/>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328"/>
        <c:spPr>
          <a:solidFill>
            <a:schemeClr val="accent1"/>
          </a:solidFill>
          <a:ln w="28575" cap="rnd">
            <a:solidFill>
              <a:schemeClr val="accent1"/>
            </a:solidFill>
            <a:round/>
          </a:ln>
          <a:effectLst/>
        </c:spPr>
        <c:marker>
          <c:symbol val="none"/>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solidFill>
                  <a:latin typeface="+mn-lt"/>
                  <a:ea typeface="+mn-ea"/>
                  <a:cs typeface="+mn-cs"/>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29"/>
        <c:spPr>
          <a:solidFill>
            <a:schemeClr val="accent1"/>
          </a:solidFill>
          <a:ln w="28575" cap="rnd">
            <a:solidFill>
              <a:schemeClr val="tx1"/>
            </a:solidFill>
            <a:prstDash val="sysDash"/>
            <a:round/>
          </a:ln>
          <a:effectLst/>
        </c:spPr>
        <c:marker>
          <c:symbol val="none"/>
        </c:marker>
      </c:pivotFmt>
      <c:pivotFmt>
        <c:idx val="3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6"/>
        <c:spPr>
          <a:solidFill>
            <a:schemeClr val="accent1"/>
          </a:solidFill>
          <a:ln w="28575" cap="rnd">
            <a:solidFill>
              <a:schemeClr val="tx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7"/>
        <c:spPr>
          <a:solidFill>
            <a:schemeClr val="accent1"/>
          </a:solidFill>
          <a:ln w="28575" cap="rnd">
            <a:solidFill>
              <a:schemeClr val="accent1"/>
            </a:solidFill>
            <a:round/>
          </a:ln>
          <a:effectLst/>
        </c:spPr>
        <c:marker>
          <c:symbol val="none"/>
        </c:marker>
      </c:pivotFmt>
      <c:pivotFmt>
        <c:idx val="338"/>
        <c:spPr>
          <a:solidFill>
            <a:schemeClr val="accent1"/>
          </a:solidFill>
          <a:ln w="28575" cap="rnd">
            <a:solidFill>
              <a:schemeClr val="accent1"/>
            </a:solidFill>
            <a:round/>
          </a:ln>
          <a:effectLst/>
        </c:spPr>
        <c:marker>
          <c:symbol val="none"/>
        </c:marker>
      </c:pivotFmt>
      <c:pivotFmt>
        <c:idx val="339"/>
        <c:spPr>
          <a:solidFill>
            <a:schemeClr val="accent1"/>
          </a:solidFill>
          <a:ln w="28575" cap="rnd">
            <a:solidFill>
              <a:schemeClr val="accent1"/>
            </a:solidFill>
            <a:round/>
          </a:ln>
          <a:effectLst/>
        </c:spPr>
        <c:marker>
          <c:symbol val="none"/>
        </c:marker>
      </c:pivotFmt>
      <c:pivotFmt>
        <c:idx val="340"/>
        <c:spPr>
          <a:solidFill>
            <a:schemeClr val="accent1"/>
          </a:solidFill>
          <a:ln w="28575" cap="rnd">
            <a:solidFill>
              <a:schemeClr val="accent1"/>
            </a:solidFill>
            <a:round/>
          </a:ln>
          <a:effectLst/>
        </c:spPr>
        <c:marker>
          <c:symbol val="none"/>
        </c:marker>
      </c:pivotFmt>
      <c:pivotFmt>
        <c:idx val="341"/>
        <c:spPr>
          <a:solidFill>
            <a:schemeClr val="accent1"/>
          </a:solidFill>
          <a:ln w="28575" cap="rnd">
            <a:solidFill>
              <a:schemeClr val="accent1"/>
            </a:solidFill>
            <a:round/>
          </a:ln>
          <a:effectLst/>
        </c:spPr>
        <c:marker>
          <c:symbol val="none"/>
        </c:marker>
      </c:pivotFmt>
      <c:pivotFmt>
        <c:idx val="342"/>
        <c:spPr>
          <a:solidFill>
            <a:schemeClr val="accent1"/>
          </a:solidFill>
          <a:ln w="28575" cap="rnd">
            <a:solidFill>
              <a:schemeClr val="accent1"/>
            </a:solidFill>
            <a:round/>
          </a:ln>
          <a:effectLst/>
        </c:spPr>
        <c:marker>
          <c:symbol val="none"/>
        </c:marker>
      </c:pivotFmt>
      <c:pivotFmt>
        <c:idx val="3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6"/>
        <c:spPr>
          <a:solidFill>
            <a:schemeClr val="accent1"/>
          </a:solidFill>
          <a:ln w="22225" cap="rnd">
            <a:solidFill>
              <a:schemeClr val="tx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8"/>
        <c:spPr>
          <a:solidFill>
            <a:schemeClr val="accent1"/>
          </a:solidFill>
          <a:ln w="28575" cap="rnd">
            <a:solidFill>
              <a:schemeClr val="accent1"/>
            </a:solidFill>
            <a:round/>
          </a:ln>
          <a:effectLst/>
        </c:spPr>
        <c:marker>
          <c:symbol val="none"/>
        </c:marker>
      </c:pivotFmt>
      <c:pivotFmt>
        <c:idx val="349"/>
        <c:spPr>
          <a:solidFill>
            <a:schemeClr val="accent1"/>
          </a:solidFill>
          <a:ln w="28575" cap="rnd">
            <a:solidFill>
              <a:schemeClr val="accent1"/>
            </a:solidFill>
            <a:round/>
          </a:ln>
          <a:effectLst/>
        </c:spPr>
        <c:marker>
          <c:symbol val="none"/>
        </c:marker>
      </c:pivotFmt>
      <c:pivotFmt>
        <c:idx val="350"/>
        <c:spPr>
          <a:solidFill>
            <a:schemeClr val="accent1"/>
          </a:solidFill>
          <a:ln w="28575" cap="rnd">
            <a:solidFill>
              <a:schemeClr val="accent1"/>
            </a:solidFill>
            <a:round/>
          </a:ln>
          <a:effectLst/>
        </c:spPr>
        <c:marker>
          <c:symbol val="none"/>
        </c:marker>
      </c:pivotFmt>
      <c:pivotFmt>
        <c:idx val="351"/>
        <c:spPr>
          <a:solidFill>
            <a:schemeClr val="accent1"/>
          </a:solidFill>
          <a:ln w="28575" cap="rnd">
            <a:solidFill>
              <a:schemeClr val="tx1"/>
            </a:solidFill>
            <a:prstDash val="dash"/>
            <a:round/>
          </a:ln>
          <a:effectLst/>
        </c:spPr>
        <c:marker>
          <c:symbol val="none"/>
        </c:marker>
      </c:pivotFmt>
      <c:pivotFmt>
        <c:idx val="3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6"/>
        <c:spPr>
          <a:solidFill>
            <a:schemeClr val="accent1"/>
          </a:solidFill>
          <a:ln w="28575" cap="rnd">
            <a:solidFill>
              <a:schemeClr val="accent1"/>
            </a:solidFill>
            <a:round/>
          </a:ln>
          <a:effectLst/>
        </c:spPr>
        <c:marker>
          <c:symbol val="none"/>
        </c:marker>
      </c:pivotFmt>
      <c:pivotFmt>
        <c:idx val="357"/>
        <c:spPr>
          <a:solidFill>
            <a:schemeClr val="accent1"/>
          </a:solidFill>
          <a:ln w="28575" cap="rnd">
            <a:solidFill>
              <a:schemeClr val="accent1"/>
            </a:solidFill>
            <a:round/>
          </a:ln>
          <a:effectLst/>
        </c:spPr>
        <c:marker>
          <c:symbol val="none"/>
        </c:marker>
      </c:pivotFmt>
      <c:pivotFmt>
        <c:idx val="358"/>
        <c:spPr>
          <a:solidFill>
            <a:schemeClr val="accent1"/>
          </a:solidFill>
          <a:ln w="28575" cap="rnd">
            <a:solidFill>
              <a:schemeClr val="accent1"/>
            </a:solidFill>
            <a:round/>
          </a:ln>
          <a:effectLst/>
        </c:spPr>
        <c:marker>
          <c:symbol val="none"/>
        </c:marker>
      </c:pivotFmt>
      <c:pivotFmt>
        <c:idx val="359"/>
        <c:spPr>
          <a:solidFill>
            <a:schemeClr val="accent1"/>
          </a:solidFill>
          <a:ln w="28575" cap="rnd">
            <a:solidFill>
              <a:schemeClr val="accent1"/>
            </a:solidFill>
            <a:round/>
          </a:ln>
          <a:effectLst/>
        </c:spPr>
        <c:marker>
          <c:symbol val="none"/>
        </c:marker>
      </c:pivotFmt>
      <c:pivotFmt>
        <c:idx val="360"/>
        <c:spPr>
          <a:solidFill>
            <a:schemeClr val="accent1"/>
          </a:solidFill>
          <a:ln w="28575" cap="rnd">
            <a:solidFill>
              <a:schemeClr val="accent1"/>
            </a:solidFill>
            <a:round/>
          </a:ln>
          <a:effectLst/>
        </c:spPr>
        <c:marker>
          <c:symbol val="none"/>
        </c:marker>
      </c:pivotFmt>
      <c:pivotFmt>
        <c:idx val="361"/>
        <c:spPr>
          <a:solidFill>
            <a:schemeClr val="accent1"/>
          </a:solidFill>
          <a:ln w="28575" cap="rnd">
            <a:solidFill>
              <a:schemeClr val="accent1"/>
            </a:solidFill>
            <a:round/>
          </a:ln>
          <a:effectLst/>
        </c:spPr>
        <c:marker>
          <c:symbol val="none"/>
        </c:marker>
      </c:pivotFmt>
      <c:pivotFmt>
        <c:idx val="362"/>
        <c:spPr>
          <a:solidFill>
            <a:schemeClr val="accent1"/>
          </a:solidFill>
          <a:ln w="28575" cap="rnd">
            <a:solidFill>
              <a:schemeClr val="accent1"/>
            </a:solidFill>
            <a:round/>
          </a:ln>
          <a:effectLst/>
        </c:spPr>
        <c:marker>
          <c:symbol val="none"/>
        </c:marker>
      </c:pivotFmt>
      <c:pivotFmt>
        <c:idx val="363"/>
        <c:spPr>
          <a:solidFill>
            <a:schemeClr val="accent1"/>
          </a:solidFill>
          <a:ln w="28575" cap="rnd">
            <a:solidFill>
              <a:schemeClr val="accent1"/>
            </a:solidFill>
            <a:round/>
          </a:ln>
          <a:effectLst/>
        </c:spPr>
        <c:marker>
          <c:symbol val="none"/>
        </c:marker>
      </c:pivotFmt>
      <c:pivotFmt>
        <c:idx val="364"/>
        <c:spPr>
          <a:solidFill>
            <a:schemeClr val="accent1"/>
          </a:solidFill>
          <a:ln w="28575" cap="rnd">
            <a:solidFill>
              <a:schemeClr val="accent1"/>
            </a:solidFill>
            <a:round/>
          </a:ln>
          <a:effectLst/>
        </c:spPr>
        <c:marker>
          <c:symbol val="none"/>
        </c:marker>
      </c:pivotFmt>
      <c:pivotFmt>
        <c:idx val="365"/>
        <c:spPr>
          <a:solidFill>
            <a:schemeClr val="accent1"/>
          </a:solidFill>
          <a:ln w="28575" cap="rnd">
            <a:solidFill>
              <a:schemeClr val="accent1"/>
            </a:solidFill>
            <a:round/>
          </a:ln>
          <a:effectLst/>
        </c:spPr>
        <c:marker>
          <c:symbol val="none"/>
        </c:marker>
      </c:pivotFmt>
      <c:pivotFmt>
        <c:idx val="366"/>
        <c:spPr>
          <a:solidFill>
            <a:schemeClr val="accent1"/>
          </a:solidFill>
          <a:ln w="28575" cap="rnd">
            <a:solidFill>
              <a:schemeClr val="accent1"/>
            </a:solidFill>
            <a:round/>
          </a:ln>
          <a:effectLst/>
        </c:spPr>
        <c:marker>
          <c:symbol val="none"/>
        </c:marker>
      </c:pivotFmt>
      <c:pivotFmt>
        <c:idx val="367"/>
        <c:spPr>
          <a:solidFill>
            <a:schemeClr val="accent1"/>
          </a:solidFill>
          <a:ln w="28575" cap="rnd">
            <a:solidFill>
              <a:schemeClr val="accent1"/>
            </a:solidFill>
            <a:round/>
          </a:ln>
          <a:effectLst/>
        </c:spPr>
        <c:marker>
          <c:symbol val="none"/>
        </c:marker>
      </c:pivotFmt>
      <c:pivotFmt>
        <c:idx val="368"/>
        <c:spPr>
          <a:solidFill>
            <a:schemeClr val="accent1"/>
          </a:solidFill>
          <a:ln w="28575" cap="rnd">
            <a:solidFill>
              <a:schemeClr val="accent1"/>
            </a:solidFill>
            <a:round/>
          </a:ln>
          <a:effectLst/>
        </c:spPr>
        <c:marker>
          <c:symbol val="none"/>
        </c:marker>
      </c:pivotFmt>
      <c:pivotFmt>
        <c:idx val="369"/>
        <c:spPr>
          <a:solidFill>
            <a:schemeClr val="accent1"/>
          </a:solidFill>
          <a:ln w="28575" cap="rnd">
            <a:solidFill>
              <a:schemeClr val="accent1"/>
            </a:solidFill>
            <a:round/>
          </a:ln>
          <a:effectLst/>
        </c:spPr>
        <c:marker>
          <c:symbol val="none"/>
        </c:marker>
      </c:pivotFmt>
      <c:pivotFmt>
        <c:idx val="370"/>
        <c:spPr>
          <a:solidFill>
            <a:schemeClr val="accent1"/>
          </a:solidFill>
          <a:ln w="28575" cap="rnd">
            <a:solidFill>
              <a:schemeClr val="accent1"/>
            </a:solidFill>
            <a:round/>
          </a:ln>
          <a:effectLst/>
        </c:spPr>
        <c:marker>
          <c:symbol val="none"/>
        </c:marker>
      </c:pivotFmt>
      <c:pivotFmt>
        <c:idx val="371"/>
        <c:spPr>
          <a:solidFill>
            <a:schemeClr val="accent1"/>
          </a:solidFill>
          <a:ln w="28575" cap="rnd">
            <a:solidFill>
              <a:schemeClr val="tx1"/>
            </a:solidFill>
            <a:prstDash val="dash"/>
            <a:round/>
          </a:ln>
          <a:effectLst/>
        </c:spPr>
        <c:marker>
          <c:symbol val="none"/>
        </c:marker>
      </c:pivotFmt>
      <c:pivotFmt>
        <c:idx val="372"/>
        <c:spPr>
          <a:solidFill>
            <a:schemeClr val="accent1"/>
          </a:solidFill>
          <a:ln w="28575" cap="rnd">
            <a:solidFill>
              <a:schemeClr val="accent1"/>
            </a:solidFill>
            <a:round/>
          </a:ln>
          <a:effectLst/>
        </c:spPr>
        <c:marker>
          <c:symbol val="none"/>
        </c:marker>
      </c:pivotFmt>
      <c:pivotFmt>
        <c:idx val="373"/>
        <c:spPr>
          <a:solidFill>
            <a:schemeClr val="accent1"/>
          </a:solidFill>
          <a:ln w="28575" cap="rnd">
            <a:solidFill>
              <a:schemeClr val="accent1"/>
            </a:solidFill>
            <a:round/>
          </a:ln>
          <a:effectLst/>
        </c:spPr>
        <c:marker>
          <c:symbol val="none"/>
        </c:marker>
      </c:pivotFmt>
      <c:pivotFmt>
        <c:idx val="374"/>
        <c:spPr>
          <a:solidFill>
            <a:schemeClr val="accent1"/>
          </a:solidFill>
          <a:ln w="28575" cap="rnd">
            <a:solidFill>
              <a:schemeClr val="accent1"/>
            </a:solidFill>
            <a:round/>
          </a:ln>
          <a:effectLst/>
        </c:spPr>
        <c:marker>
          <c:symbol val="none"/>
        </c:marker>
      </c:pivotFmt>
      <c:pivotFmt>
        <c:idx val="375"/>
        <c:spPr>
          <a:solidFill>
            <a:schemeClr val="accent1"/>
          </a:solidFill>
          <a:ln w="28575" cap="rnd">
            <a:solidFill>
              <a:schemeClr val="tx1"/>
            </a:solidFill>
            <a:prstDash val="dash"/>
            <a:round/>
          </a:ln>
          <a:effectLst/>
        </c:spPr>
        <c:marker>
          <c:symbol val="none"/>
        </c:marker>
      </c:pivotFmt>
      <c:pivotFmt>
        <c:idx val="376"/>
        <c:spPr>
          <a:solidFill>
            <a:schemeClr val="accent1"/>
          </a:solidFill>
          <a:ln w="28575" cap="rnd">
            <a:solidFill>
              <a:schemeClr val="accent1"/>
            </a:solidFill>
            <a:round/>
          </a:ln>
          <a:effectLst/>
        </c:spPr>
        <c:marker>
          <c:symbol val="none"/>
        </c:marker>
      </c:pivotFmt>
      <c:pivotFmt>
        <c:idx val="377"/>
        <c:spPr>
          <a:solidFill>
            <a:schemeClr val="accent1"/>
          </a:solidFill>
          <a:ln w="28575" cap="rnd">
            <a:solidFill>
              <a:schemeClr val="accent1"/>
            </a:solidFill>
            <a:round/>
          </a:ln>
          <a:effectLst/>
        </c:spPr>
        <c:marker>
          <c:symbol val="none"/>
        </c:marker>
      </c:pivotFmt>
      <c:pivotFmt>
        <c:idx val="378"/>
        <c:spPr>
          <a:solidFill>
            <a:schemeClr val="accent1"/>
          </a:solidFill>
          <a:ln w="28575" cap="rnd">
            <a:solidFill>
              <a:schemeClr val="accent1"/>
            </a:solidFill>
            <a:round/>
          </a:ln>
          <a:effectLst/>
        </c:spPr>
        <c:marker>
          <c:symbol val="none"/>
        </c:marker>
      </c:pivotFmt>
      <c:pivotFmt>
        <c:idx val="379"/>
        <c:spPr>
          <a:solidFill>
            <a:schemeClr val="accent1"/>
          </a:solidFill>
          <a:ln w="28575" cap="rnd">
            <a:solidFill>
              <a:schemeClr val="tx1"/>
            </a:solidFill>
            <a:prstDash val="dash"/>
            <a:round/>
          </a:ln>
          <a:effectLst/>
        </c:spPr>
        <c:marker>
          <c:symbol val="none"/>
        </c:marker>
      </c:pivotFmt>
      <c:pivotFmt>
        <c:idx val="380"/>
        <c:spPr>
          <a:solidFill>
            <a:schemeClr val="accent1"/>
          </a:solidFill>
          <a:ln w="28575" cap="rnd">
            <a:solidFill>
              <a:schemeClr val="accent1"/>
            </a:solidFill>
            <a:round/>
          </a:ln>
          <a:effectLst/>
        </c:spPr>
        <c:marker>
          <c:symbol val="none"/>
        </c:marker>
      </c:pivotFmt>
      <c:pivotFmt>
        <c:idx val="381"/>
        <c:spPr>
          <a:solidFill>
            <a:schemeClr val="accent1"/>
          </a:solidFill>
          <a:ln w="28575" cap="rnd">
            <a:solidFill>
              <a:schemeClr val="accent1"/>
            </a:solidFill>
            <a:round/>
          </a:ln>
          <a:effectLst/>
        </c:spPr>
        <c:marker>
          <c:symbol val="none"/>
        </c:marker>
      </c:pivotFmt>
      <c:pivotFmt>
        <c:idx val="382"/>
        <c:spPr>
          <a:solidFill>
            <a:schemeClr val="accent1"/>
          </a:solidFill>
          <a:ln w="28575" cap="rnd">
            <a:solidFill>
              <a:schemeClr val="accent1"/>
            </a:solidFill>
            <a:round/>
          </a:ln>
          <a:effectLst/>
        </c:spPr>
        <c:marker>
          <c:symbol val="none"/>
        </c:marker>
      </c:pivotFmt>
      <c:pivotFmt>
        <c:idx val="383"/>
        <c:spPr>
          <a:solidFill>
            <a:schemeClr val="accent1"/>
          </a:solidFill>
          <a:ln w="28575" cap="rnd">
            <a:solidFill>
              <a:schemeClr val="tx1"/>
            </a:solidFill>
            <a:prstDash val="dash"/>
            <a:round/>
          </a:ln>
          <a:effectLst/>
        </c:spPr>
        <c:marker>
          <c:symbol val="none"/>
        </c:marker>
      </c:pivotFmt>
      <c:pivotFmt>
        <c:idx val="384"/>
        <c:spPr>
          <a:solidFill>
            <a:schemeClr val="accent1"/>
          </a:solidFill>
          <a:ln w="28575" cap="rnd">
            <a:solidFill>
              <a:schemeClr val="accent1"/>
            </a:solidFill>
            <a:round/>
          </a:ln>
          <a:effectLst/>
        </c:spPr>
        <c:marker>
          <c:symbol val="none"/>
        </c:marker>
      </c:pivotFmt>
      <c:pivotFmt>
        <c:idx val="385"/>
        <c:spPr>
          <a:solidFill>
            <a:schemeClr val="accent1"/>
          </a:solidFill>
          <a:ln w="28575" cap="rnd">
            <a:solidFill>
              <a:schemeClr val="accent1"/>
            </a:solidFill>
            <a:round/>
          </a:ln>
          <a:effectLst/>
        </c:spPr>
        <c:marker>
          <c:symbol val="none"/>
        </c:marker>
      </c:pivotFmt>
      <c:pivotFmt>
        <c:idx val="386"/>
        <c:spPr>
          <a:solidFill>
            <a:schemeClr val="accent1"/>
          </a:solidFill>
          <a:ln w="28575" cap="rnd">
            <a:solidFill>
              <a:schemeClr val="accent1"/>
            </a:solidFill>
            <a:round/>
          </a:ln>
          <a:effectLst/>
        </c:spPr>
        <c:marker>
          <c:symbol val="none"/>
        </c:marker>
      </c:pivotFmt>
      <c:pivotFmt>
        <c:idx val="387"/>
        <c:spPr>
          <a:solidFill>
            <a:schemeClr val="accent1"/>
          </a:solidFill>
          <a:ln w="28575" cap="rnd">
            <a:solidFill>
              <a:schemeClr val="tx1"/>
            </a:solidFill>
            <a:prstDash val="dash"/>
            <a:round/>
          </a:ln>
          <a:effectLst/>
        </c:spPr>
        <c:marker>
          <c:symbol val="none"/>
        </c:marker>
      </c:pivotFmt>
      <c:pivotFmt>
        <c:idx val="388"/>
        <c:spPr>
          <a:solidFill>
            <a:schemeClr val="accent1"/>
          </a:solidFill>
          <a:ln w="28575" cap="rnd">
            <a:solidFill>
              <a:schemeClr val="accent1"/>
            </a:solidFill>
            <a:round/>
          </a:ln>
          <a:effectLst/>
        </c:spPr>
        <c:marker>
          <c:symbol val="none"/>
        </c:marker>
      </c:pivotFmt>
      <c:pivotFmt>
        <c:idx val="389"/>
        <c:spPr>
          <a:solidFill>
            <a:schemeClr val="accent1"/>
          </a:solidFill>
          <a:ln w="28575" cap="rnd">
            <a:solidFill>
              <a:schemeClr val="accent1"/>
            </a:solidFill>
            <a:round/>
          </a:ln>
          <a:effectLst/>
        </c:spPr>
        <c:marker>
          <c:symbol val="none"/>
        </c:marker>
      </c:pivotFmt>
      <c:pivotFmt>
        <c:idx val="390"/>
        <c:spPr>
          <a:solidFill>
            <a:schemeClr val="accent1"/>
          </a:solidFill>
          <a:ln w="28575" cap="rnd">
            <a:solidFill>
              <a:schemeClr val="accent1"/>
            </a:solidFill>
            <a:round/>
          </a:ln>
          <a:effectLst/>
        </c:spPr>
        <c:marker>
          <c:symbol val="none"/>
        </c:marker>
      </c:pivotFmt>
      <c:pivotFmt>
        <c:idx val="391"/>
        <c:spPr>
          <a:solidFill>
            <a:schemeClr val="accent1"/>
          </a:solidFill>
          <a:ln w="28575" cap="rnd">
            <a:solidFill>
              <a:schemeClr val="tx1"/>
            </a:solidFill>
            <a:prstDash val="dash"/>
            <a:round/>
          </a:ln>
          <a:effectLst/>
        </c:spPr>
        <c:marker>
          <c:symbol val="none"/>
        </c:marker>
      </c:pivotFmt>
      <c:pivotFmt>
        <c:idx val="392"/>
        <c:spPr>
          <a:solidFill>
            <a:schemeClr val="accent1"/>
          </a:solidFill>
          <a:ln w="28575" cap="rnd">
            <a:solidFill>
              <a:schemeClr val="accent1"/>
            </a:solidFill>
            <a:round/>
          </a:ln>
          <a:effectLst/>
        </c:spPr>
        <c:marker>
          <c:symbol val="none"/>
        </c:marker>
      </c:pivotFmt>
      <c:pivotFmt>
        <c:idx val="393"/>
        <c:spPr>
          <a:solidFill>
            <a:schemeClr val="accent1"/>
          </a:solidFill>
          <a:ln w="28575" cap="rnd">
            <a:solidFill>
              <a:schemeClr val="accent1"/>
            </a:solidFill>
            <a:round/>
          </a:ln>
          <a:effectLst/>
        </c:spPr>
        <c:marker>
          <c:symbol val="none"/>
        </c:marker>
      </c:pivotFmt>
      <c:pivotFmt>
        <c:idx val="394"/>
        <c:spPr>
          <a:solidFill>
            <a:schemeClr val="accent1"/>
          </a:solidFill>
          <a:ln w="28575" cap="rnd">
            <a:solidFill>
              <a:schemeClr val="accent1"/>
            </a:solidFill>
            <a:round/>
          </a:ln>
          <a:effectLst/>
        </c:spPr>
        <c:marker>
          <c:symbol val="none"/>
        </c:marker>
      </c:pivotFmt>
      <c:pivotFmt>
        <c:idx val="395"/>
        <c:spPr>
          <a:solidFill>
            <a:schemeClr val="accent1"/>
          </a:solidFill>
          <a:ln w="28575" cap="rnd">
            <a:solidFill>
              <a:schemeClr val="tx1"/>
            </a:solidFill>
            <a:prstDash val="dash"/>
            <a:round/>
          </a:ln>
          <a:effectLst/>
        </c:spPr>
        <c:marker>
          <c:symbol val="none"/>
        </c:marker>
      </c:pivotFmt>
      <c:pivotFmt>
        <c:idx val="396"/>
        <c:spPr>
          <a:solidFill>
            <a:schemeClr val="accent1"/>
          </a:solidFill>
          <a:ln w="28575" cap="rnd">
            <a:solidFill>
              <a:schemeClr val="accent1"/>
            </a:solidFill>
            <a:round/>
          </a:ln>
          <a:effectLst/>
        </c:spPr>
        <c:marker>
          <c:symbol val="none"/>
        </c:marker>
      </c:pivotFmt>
      <c:pivotFmt>
        <c:idx val="397"/>
        <c:spPr>
          <a:solidFill>
            <a:schemeClr val="accent1"/>
          </a:solidFill>
          <a:ln w="28575" cap="rnd">
            <a:solidFill>
              <a:schemeClr val="accent1"/>
            </a:solidFill>
            <a:round/>
          </a:ln>
          <a:effectLst/>
        </c:spPr>
        <c:marker>
          <c:symbol val="none"/>
        </c:marker>
      </c:pivotFmt>
      <c:pivotFmt>
        <c:idx val="398"/>
        <c:spPr>
          <a:solidFill>
            <a:schemeClr val="accent1"/>
          </a:solidFill>
          <a:ln w="28575" cap="rnd">
            <a:solidFill>
              <a:schemeClr val="accent1"/>
            </a:solidFill>
            <a:round/>
          </a:ln>
          <a:effectLst/>
        </c:spPr>
        <c:marker>
          <c:symbol val="none"/>
        </c:marker>
      </c:pivotFmt>
      <c:pivotFmt>
        <c:idx val="399"/>
        <c:spPr>
          <a:solidFill>
            <a:schemeClr val="accent1"/>
          </a:solidFill>
          <a:ln w="28575" cap="rnd">
            <a:solidFill>
              <a:schemeClr val="tx1"/>
            </a:solidFill>
            <a:prstDash val="dash"/>
            <a:round/>
          </a:ln>
          <a:effectLst/>
        </c:spPr>
        <c:marker>
          <c:symbol val="none"/>
        </c:marker>
      </c:pivotFmt>
      <c:pivotFmt>
        <c:idx val="400"/>
        <c:spPr>
          <a:solidFill>
            <a:schemeClr val="accent1"/>
          </a:solidFill>
          <a:ln w="28575" cap="rnd">
            <a:solidFill>
              <a:schemeClr val="accent1"/>
            </a:solidFill>
            <a:round/>
          </a:ln>
          <a:effectLst/>
        </c:spPr>
        <c:marker>
          <c:symbol val="none"/>
        </c:marker>
      </c:pivotFmt>
      <c:pivotFmt>
        <c:idx val="401"/>
        <c:spPr>
          <a:solidFill>
            <a:schemeClr val="accent1"/>
          </a:solidFill>
          <a:ln w="28575" cap="rnd">
            <a:solidFill>
              <a:schemeClr val="accent1"/>
            </a:solidFill>
            <a:round/>
          </a:ln>
          <a:effectLst/>
        </c:spPr>
        <c:marker>
          <c:symbol val="none"/>
        </c:marker>
      </c:pivotFmt>
      <c:pivotFmt>
        <c:idx val="402"/>
        <c:spPr>
          <a:solidFill>
            <a:schemeClr val="accent1"/>
          </a:solidFill>
          <a:ln w="28575" cap="rnd">
            <a:solidFill>
              <a:schemeClr val="accent1"/>
            </a:solidFill>
            <a:round/>
          </a:ln>
          <a:effectLst/>
        </c:spPr>
        <c:marker>
          <c:symbol val="none"/>
        </c:marker>
      </c:pivotFmt>
      <c:pivotFmt>
        <c:idx val="403"/>
        <c:spPr>
          <a:solidFill>
            <a:schemeClr val="accent1"/>
          </a:solidFill>
          <a:ln w="28575" cap="rnd">
            <a:solidFill>
              <a:schemeClr val="tx1"/>
            </a:solidFill>
            <a:prstDash val="dash"/>
            <a:round/>
          </a:ln>
          <a:effectLst/>
        </c:spPr>
        <c:marker>
          <c:symbol val="none"/>
        </c:marker>
      </c:pivotFmt>
      <c:pivotFmt>
        <c:idx val="404"/>
        <c:spPr>
          <a:solidFill>
            <a:schemeClr val="accent1"/>
          </a:solidFill>
          <a:ln w="28575" cap="rnd">
            <a:solidFill>
              <a:schemeClr val="accent1"/>
            </a:solidFill>
            <a:round/>
          </a:ln>
          <a:effectLst/>
        </c:spPr>
        <c:marker>
          <c:symbol val="none"/>
        </c:marker>
      </c:pivotFmt>
      <c:pivotFmt>
        <c:idx val="405"/>
        <c:spPr>
          <a:solidFill>
            <a:schemeClr val="accent1"/>
          </a:solidFill>
          <a:ln w="28575" cap="rnd">
            <a:solidFill>
              <a:schemeClr val="accent1"/>
            </a:solidFill>
            <a:round/>
          </a:ln>
          <a:effectLst/>
        </c:spPr>
        <c:marker>
          <c:symbol val="none"/>
        </c:marker>
      </c:pivotFmt>
      <c:pivotFmt>
        <c:idx val="406"/>
        <c:spPr>
          <a:solidFill>
            <a:schemeClr val="accent1"/>
          </a:solidFill>
          <a:ln w="28575" cap="rnd">
            <a:solidFill>
              <a:schemeClr val="accent1"/>
            </a:solidFill>
            <a:round/>
          </a:ln>
          <a:effectLst/>
        </c:spPr>
        <c:marker>
          <c:symbol val="none"/>
        </c:marker>
      </c:pivotFmt>
      <c:pivotFmt>
        <c:idx val="407"/>
        <c:spPr>
          <a:solidFill>
            <a:schemeClr val="accent1"/>
          </a:solidFill>
          <a:ln w="28575" cap="rnd">
            <a:solidFill>
              <a:schemeClr val="tx1"/>
            </a:solidFill>
            <a:prstDash val="dash"/>
            <a:round/>
          </a:ln>
          <a:effectLst/>
        </c:spPr>
        <c:marker>
          <c:symbol val="none"/>
        </c:marker>
      </c:pivotFmt>
      <c:pivotFmt>
        <c:idx val="408"/>
        <c:spPr>
          <a:solidFill>
            <a:schemeClr val="accent1"/>
          </a:solidFill>
          <a:ln w="28575" cap="rnd">
            <a:solidFill>
              <a:schemeClr val="accent1"/>
            </a:solidFill>
            <a:round/>
          </a:ln>
          <a:effectLst/>
        </c:spPr>
        <c:marker>
          <c:symbol val="none"/>
        </c:marker>
      </c:pivotFmt>
      <c:pivotFmt>
        <c:idx val="409"/>
        <c:spPr>
          <a:solidFill>
            <a:schemeClr val="accent1"/>
          </a:solidFill>
          <a:ln w="28575" cap="rnd">
            <a:solidFill>
              <a:schemeClr val="accent1"/>
            </a:solidFill>
            <a:round/>
          </a:ln>
          <a:effectLst/>
        </c:spPr>
        <c:marker>
          <c:symbol val="none"/>
        </c:marker>
      </c:pivotFmt>
      <c:pivotFmt>
        <c:idx val="410"/>
        <c:spPr>
          <a:solidFill>
            <a:schemeClr val="accent1"/>
          </a:solidFill>
          <a:ln w="28575" cap="rnd">
            <a:solidFill>
              <a:schemeClr val="accent1"/>
            </a:solidFill>
            <a:round/>
          </a:ln>
          <a:effectLst/>
        </c:spPr>
        <c:marker>
          <c:symbol val="none"/>
        </c:marker>
      </c:pivotFmt>
      <c:pivotFmt>
        <c:idx val="411"/>
        <c:spPr>
          <a:solidFill>
            <a:schemeClr val="accent1"/>
          </a:solidFill>
          <a:ln w="28575" cap="rnd">
            <a:solidFill>
              <a:schemeClr val="tx1"/>
            </a:solidFill>
            <a:prstDash val="dash"/>
            <a:round/>
          </a:ln>
          <a:effectLst/>
        </c:spPr>
        <c:marker>
          <c:symbol val="none"/>
        </c:marker>
      </c:pivotFmt>
      <c:pivotFmt>
        <c:idx val="412"/>
        <c:spPr>
          <a:solidFill>
            <a:schemeClr val="accent1"/>
          </a:solidFill>
          <a:ln w="28575" cap="rnd">
            <a:solidFill>
              <a:schemeClr val="accent1"/>
            </a:solidFill>
            <a:round/>
          </a:ln>
          <a:effectLst/>
        </c:spPr>
        <c:marker>
          <c:symbol val="none"/>
        </c:marker>
      </c:pivotFmt>
      <c:pivotFmt>
        <c:idx val="413"/>
        <c:spPr>
          <a:solidFill>
            <a:schemeClr val="accent1"/>
          </a:solidFill>
          <a:ln w="28575" cap="rnd">
            <a:solidFill>
              <a:schemeClr val="accent1"/>
            </a:solidFill>
            <a:round/>
          </a:ln>
          <a:effectLst/>
        </c:spPr>
        <c:marker>
          <c:symbol val="none"/>
        </c:marker>
      </c:pivotFmt>
      <c:pivotFmt>
        <c:idx val="414"/>
        <c:spPr>
          <a:solidFill>
            <a:schemeClr val="accent1"/>
          </a:solidFill>
          <a:ln w="28575" cap="rnd">
            <a:solidFill>
              <a:schemeClr val="accent1"/>
            </a:solidFill>
            <a:round/>
          </a:ln>
          <a:effectLst/>
        </c:spPr>
        <c:marker>
          <c:symbol val="none"/>
        </c:marker>
      </c:pivotFmt>
      <c:pivotFmt>
        <c:idx val="415"/>
        <c:spPr>
          <a:solidFill>
            <a:schemeClr val="accent1"/>
          </a:solidFill>
          <a:ln w="28575" cap="rnd">
            <a:solidFill>
              <a:schemeClr val="tx1"/>
            </a:solidFill>
            <a:prstDash val="dash"/>
            <a:round/>
          </a:ln>
          <a:effectLst/>
        </c:spPr>
        <c:marker>
          <c:symbol val="none"/>
        </c:marker>
      </c:pivotFmt>
      <c:pivotFmt>
        <c:idx val="416"/>
        <c:spPr>
          <a:solidFill>
            <a:schemeClr val="accent1"/>
          </a:solidFill>
          <a:ln w="28575" cap="rnd">
            <a:solidFill>
              <a:schemeClr val="tx1"/>
            </a:solidFill>
            <a:prstDash val="dash"/>
            <a:round/>
          </a:ln>
          <a:effectLst/>
        </c:spPr>
        <c:marker>
          <c:symbol val="none"/>
        </c:marker>
      </c:pivotFmt>
      <c:pivotFmt>
        <c:idx val="417"/>
        <c:spPr>
          <a:solidFill>
            <a:schemeClr val="accent1"/>
          </a:solidFill>
          <a:ln w="28575" cap="rnd">
            <a:solidFill>
              <a:schemeClr val="tx1"/>
            </a:solidFill>
            <a:prstDash val="dash"/>
            <a:round/>
          </a:ln>
          <a:effectLst/>
        </c:spPr>
        <c:marker>
          <c:symbol val="none"/>
        </c:marker>
      </c:pivotFmt>
      <c:pivotFmt>
        <c:idx val="418"/>
        <c:spPr>
          <a:solidFill>
            <a:schemeClr val="accent1"/>
          </a:solidFill>
          <a:ln w="28575" cap="rnd">
            <a:solidFill>
              <a:schemeClr val="accent1"/>
            </a:solidFill>
            <a:round/>
          </a:ln>
          <a:effectLst/>
        </c:spPr>
        <c:marker>
          <c:symbol val="none"/>
        </c:marker>
      </c:pivotFmt>
      <c:pivotFmt>
        <c:idx val="419"/>
        <c:spPr>
          <a:solidFill>
            <a:schemeClr val="accent1"/>
          </a:solidFill>
          <a:ln w="28575" cap="rnd">
            <a:solidFill>
              <a:schemeClr val="accent1"/>
            </a:solidFill>
            <a:round/>
          </a:ln>
          <a:effectLst/>
        </c:spPr>
        <c:marker>
          <c:symbol val="none"/>
        </c:marker>
      </c:pivotFmt>
      <c:pivotFmt>
        <c:idx val="420"/>
        <c:spPr>
          <a:solidFill>
            <a:schemeClr val="accent1"/>
          </a:solidFill>
          <a:ln w="28575" cap="rnd">
            <a:solidFill>
              <a:schemeClr val="accent1"/>
            </a:solidFill>
            <a:round/>
          </a:ln>
          <a:effectLst/>
        </c:spPr>
        <c:marker>
          <c:symbol val="none"/>
        </c:marker>
      </c:pivotFmt>
      <c:pivotFmt>
        <c:idx val="421"/>
        <c:spPr>
          <a:solidFill>
            <a:schemeClr val="accent1"/>
          </a:solidFill>
          <a:ln w="28575" cap="rnd">
            <a:solidFill>
              <a:schemeClr val="tx1"/>
            </a:solidFill>
            <a:prstDash val="dash"/>
            <a:round/>
          </a:ln>
          <a:effectLst/>
        </c:spPr>
        <c:marker>
          <c:symbol val="none"/>
        </c:marker>
      </c:pivotFmt>
      <c:pivotFmt>
        <c:idx val="422"/>
        <c:spPr>
          <a:solidFill>
            <a:schemeClr val="accent1"/>
          </a:solidFill>
          <a:ln w="28575" cap="rnd">
            <a:solidFill>
              <a:schemeClr val="accent1"/>
            </a:solidFill>
            <a:round/>
          </a:ln>
          <a:effectLst/>
        </c:spPr>
        <c:marker>
          <c:symbol val="none"/>
        </c:marker>
      </c:pivotFmt>
      <c:pivotFmt>
        <c:idx val="423"/>
        <c:spPr>
          <a:solidFill>
            <a:schemeClr val="accent1"/>
          </a:solidFill>
          <a:ln w="28575" cap="rnd">
            <a:solidFill>
              <a:schemeClr val="accent1"/>
            </a:solidFill>
            <a:round/>
          </a:ln>
          <a:effectLst/>
        </c:spPr>
        <c:marker>
          <c:symbol val="none"/>
        </c:marker>
      </c:pivotFmt>
      <c:pivotFmt>
        <c:idx val="424"/>
        <c:spPr>
          <a:solidFill>
            <a:schemeClr val="accent1"/>
          </a:solidFill>
          <a:ln w="28575" cap="rnd">
            <a:solidFill>
              <a:schemeClr val="accent1"/>
            </a:solidFill>
            <a:round/>
          </a:ln>
          <a:effectLst/>
        </c:spPr>
        <c:marker>
          <c:symbol val="none"/>
        </c:marker>
      </c:pivotFmt>
      <c:pivotFmt>
        <c:idx val="425"/>
        <c:spPr>
          <a:solidFill>
            <a:schemeClr val="accent1"/>
          </a:solidFill>
          <a:ln w="28575" cap="rnd">
            <a:solidFill>
              <a:schemeClr val="tx1"/>
            </a:solidFill>
            <a:prstDash val="dash"/>
            <a:round/>
          </a:ln>
          <a:effectLst/>
        </c:spPr>
        <c:marker>
          <c:symbol val="none"/>
        </c:marker>
      </c:pivotFmt>
      <c:pivotFmt>
        <c:idx val="4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9"/>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1"/>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2"/>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3"/>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1"/>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5"/>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9"/>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3"/>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1"/>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5"/>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kommuner'!$B$1:$B$3</c:f>
              <c:strCache>
                <c:ptCount val="1"/>
                <c:pt idx="0">
                  <c:v>Fødselsoversk. - Bygland</c:v>
                </c:pt>
              </c:strCache>
            </c:strRef>
          </c:tx>
          <c:spPr>
            <a:ln w="28575" cap="rnd">
              <a:solidFill>
                <a:schemeClr val="accent1"/>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kommuner'!$B$4:$B$20</c:f>
              <c:numCache>
                <c:formatCode>General</c:formatCode>
                <c:ptCount val="16"/>
                <c:pt idx="0">
                  <c:v>-10</c:v>
                </c:pt>
                <c:pt idx="1">
                  <c:v>-1</c:v>
                </c:pt>
                <c:pt idx="2">
                  <c:v>0</c:v>
                </c:pt>
                <c:pt idx="3">
                  <c:v>-9</c:v>
                </c:pt>
                <c:pt idx="4">
                  <c:v>1</c:v>
                </c:pt>
                <c:pt idx="5">
                  <c:v>-8</c:v>
                </c:pt>
                <c:pt idx="6">
                  <c:v>-10</c:v>
                </c:pt>
                <c:pt idx="7">
                  <c:v>-4</c:v>
                </c:pt>
                <c:pt idx="8">
                  <c:v>2</c:v>
                </c:pt>
                <c:pt idx="9">
                  <c:v>-2</c:v>
                </c:pt>
                <c:pt idx="10">
                  <c:v>-2</c:v>
                </c:pt>
                <c:pt idx="11">
                  <c:v>-2</c:v>
                </c:pt>
                <c:pt idx="12">
                  <c:v>-3</c:v>
                </c:pt>
                <c:pt idx="13">
                  <c:v>-3</c:v>
                </c:pt>
                <c:pt idx="14">
                  <c:v>-2</c:v>
                </c:pt>
                <c:pt idx="15">
                  <c:v>-4</c:v>
                </c:pt>
              </c:numCache>
            </c:numRef>
          </c:val>
          <c:smooth val="1"/>
          <c:extLst>
            <c:ext xmlns:c16="http://schemas.microsoft.com/office/drawing/2014/chart" uri="{C3380CC4-5D6E-409C-BE32-E72D297353CC}">
              <c16:uniqueId val="{00000000-1BC4-4B50-8DDF-C3CB8AE86272}"/>
            </c:ext>
          </c:extLst>
        </c:ser>
        <c:ser>
          <c:idx val="1"/>
          <c:order val="1"/>
          <c:tx>
            <c:strRef>
              <c:f>'Pivot kommuner'!$C$1:$C$3</c:f>
              <c:strCache>
                <c:ptCount val="1"/>
                <c:pt idx="0">
                  <c:v>Netto innlands - Bygland</c:v>
                </c:pt>
              </c:strCache>
            </c:strRef>
          </c:tx>
          <c:spPr>
            <a:ln w="28575" cap="rnd">
              <a:solidFill>
                <a:schemeClr val="accent2"/>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kommuner'!$C$4:$C$20</c:f>
              <c:numCache>
                <c:formatCode>General</c:formatCode>
                <c:ptCount val="16"/>
                <c:pt idx="0">
                  <c:v>-42</c:v>
                </c:pt>
                <c:pt idx="1">
                  <c:v>-63</c:v>
                </c:pt>
                <c:pt idx="2">
                  <c:v>-1</c:v>
                </c:pt>
                <c:pt idx="3">
                  <c:v>-6</c:v>
                </c:pt>
                <c:pt idx="4">
                  <c:v>-34</c:v>
                </c:pt>
                <c:pt idx="5">
                  <c:v>-16</c:v>
                </c:pt>
                <c:pt idx="6">
                  <c:v>-2</c:v>
                </c:pt>
                <c:pt idx="7">
                  <c:v>8</c:v>
                </c:pt>
                <c:pt idx="8">
                  <c:v>-4</c:v>
                </c:pt>
                <c:pt idx="9">
                  <c:v>2</c:v>
                </c:pt>
                <c:pt idx="10">
                  <c:v>6</c:v>
                </c:pt>
                <c:pt idx="11">
                  <c:v>4</c:v>
                </c:pt>
                <c:pt idx="12">
                  <c:v>4</c:v>
                </c:pt>
                <c:pt idx="13">
                  <c:v>3</c:v>
                </c:pt>
                <c:pt idx="14">
                  <c:v>1</c:v>
                </c:pt>
                <c:pt idx="15">
                  <c:v>2</c:v>
                </c:pt>
              </c:numCache>
            </c:numRef>
          </c:val>
          <c:smooth val="1"/>
          <c:extLst>
            <c:ext xmlns:c16="http://schemas.microsoft.com/office/drawing/2014/chart" uri="{C3380CC4-5D6E-409C-BE32-E72D297353CC}">
              <c16:uniqueId val="{00000001-1BC4-4B50-8DDF-C3CB8AE86272}"/>
            </c:ext>
          </c:extLst>
        </c:ser>
        <c:ser>
          <c:idx val="2"/>
          <c:order val="2"/>
          <c:tx>
            <c:strRef>
              <c:f>'Pivot kommuner'!$D$1:$D$3</c:f>
              <c:strCache>
                <c:ptCount val="1"/>
                <c:pt idx="0">
                  <c:v>Netto innvandring - Bygland</c:v>
                </c:pt>
              </c:strCache>
            </c:strRef>
          </c:tx>
          <c:spPr>
            <a:ln w="28575" cap="rnd">
              <a:solidFill>
                <a:schemeClr val="accent3"/>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kommuner'!$D$4:$D$20</c:f>
              <c:numCache>
                <c:formatCode>General</c:formatCode>
                <c:ptCount val="16"/>
                <c:pt idx="0">
                  <c:v>67</c:v>
                </c:pt>
                <c:pt idx="1">
                  <c:v>60</c:v>
                </c:pt>
                <c:pt idx="2">
                  <c:v>8</c:v>
                </c:pt>
                <c:pt idx="3">
                  <c:v>0</c:v>
                </c:pt>
                <c:pt idx="4">
                  <c:v>1</c:v>
                </c:pt>
                <c:pt idx="5">
                  <c:v>4</c:v>
                </c:pt>
                <c:pt idx="6">
                  <c:v>4</c:v>
                </c:pt>
                <c:pt idx="7">
                  <c:v>8</c:v>
                </c:pt>
                <c:pt idx="8">
                  <c:v>5</c:v>
                </c:pt>
                <c:pt idx="9">
                  <c:v>-4</c:v>
                </c:pt>
                <c:pt idx="10">
                  <c:v>19</c:v>
                </c:pt>
                <c:pt idx="11">
                  <c:v>14</c:v>
                </c:pt>
                <c:pt idx="12">
                  <c:v>12</c:v>
                </c:pt>
                <c:pt idx="13">
                  <c:v>10</c:v>
                </c:pt>
                <c:pt idx="14">
                  <c:v>8</c:v>
                </c:pt>
                <c:pt idx="15">
                  <c:v>9</c:v>
                </c:pt>
              </c:numCache>
            </c:numRef>
          </c:val>
          <c:smooth val="1"/>
          <c:extLst>
            <c:ext xmlns:c16="http://schemas.microsoft.com/office/drawing/2014/chart" uri="{C3380CC4-5D6E-409C-BE32-E72D297353CC}">
              <c16:uniqueId val="{00000002-1BC4-4B50-8DDF-C3CB8AE86272}"/>
            </c:ext>
          </c:extLst>
        </c:ser>
        <c:dLbls>
          <c:showLegendKey val="0"/>
          <c:showVal val="0"/>
          <c:showCatName val="0"/>
          <c:showSerName val="0"/>
          <c:showPercent val="0"/>
          <c:showBubbleSize val="0"/>
        </c:dLbls>
        <c:marker val="1"/>
        <c:smooth val="0"/>
        <c:axId val="763746168"/>
        <c:axId val="763747808"/>
      </c:lineChart>
      <c:lineChart>
        <c:grouping val="standard"/>
        <c:varyColors val="0"/>
        <c:ser>
          <c:idx val="3"/>
          <c:order val="3"/>
          <c:tx>
            <c:strRef>
              <c:f>'Pivot kommuner'!$E$1:$E$3</c:f>
              <c:strCache>
                <c:ptCount val="1"/>
                <c:pt idx="0">
                  <c:v>Folketall 1. jan - Bygland</c:v>
                </c:pt>
              </c:strCache>
            </c:strRef>
          </c:tx>
          <c:spPr>
            <a:ln w="28575" cap="rnd">
              <a:solidFill>
                <a:schemeClr val="tx1"/>
              </a:solidFill>
              <a:prstDash val="dash"/>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kommuner'!$E$4:$E$20</c:f>
              <c:numCache>
                <c:formatCode>#,##0</c:formatCode>
                <c:ptCount val="16"/>
                <c:pt idx="0">
                  <c:v>1189</c:v>
                </c:pt>
                <c:pt idx="1">
                  <c:v>1204</c:v>
                </c:pt>
                <c:pt idx="2">
                  <c:v>1200</c:v>
                </c:pt>
                <c:pt idx="3">
                  <c:v>1207</c:v>
                </c:pt>
                <c:pt idx="4">
                  <c:v>1192</c:v>
                </c:pt>
                <c:pt idx="5">
                  <c:v>1162</c:v>
                </c:pt>
                <c:pt idx="6">
                  <c:v>1142</c:v>
                </c:pt>
                <c:pt idx="7">
                  <c:v>1134</c:v>
                </c:pt>
                <c:pt idx="8">
                  <c:v>1136</c:v>
                </c:pt>
                <c:pt idx="9">
                  <c:v>1180</c:v>
                </c:pt>
                <c:pt idx="10">
                  <c:v>1203</c:v>
                </c:pt>
                <c:pt idx="11">
                  <c:v>1219</c:v>
                </c:pt>
                <c:pt idx="12">
                  <c:v>1232</c:v>
                </c:pt>
                <c:pt idx="13">
                  <c:v>1242</c:v>
                </c:pt>
                <c:pt idx="14">
                  <c:v>1249</c:v>
                </c:pt>
                <c:pt idx="15">
                  <c:v>1256</c:v>
                </c:pt>
              </c:numCache>
            </c:numRef>
          </c:val>
          <c:smooth val="0"/>
          <c:extLst>
            <c:ext xmlns:c16="http://schemas.microsoft.com/office/drawing/2014/chart" uri="{C3380CC4-5D6E-409C-BE32-E72D297353CC}">
              <c16:uniqueId val="{00000003-1BC4-4B50-8DDF-C3CB8AE86272}"/>
            </c:ext>
          </c:extLst>
        </c:ser>
        <c:dLbls>
          <c:showLegendKey val="0"/>
          <c:showVal val="0"/>
          <c:showCatName val="0"/>
          <c:showSerName val="0"/>
          <c:showPercent val="0"/>
          <c:showBubbleSize val="0"/>
        </c:dLbls>
        <c:marker val="1"/>
        <c:smooth val="0"/>
        <c:axId val="869175440"/>
        <c:axId val="971765424"/>
      </c:lineChart>
      <c:catAx>
        <c:axId val="7637461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747808"/>
        <c:crosses val="autoZero"/>
        <c:auto val="1"/>
        <c:lblAlgn val="ctr"/>
        <c:lblOffset val="100"/>
        <c:noMultiLvlLbl val="0"/>
      </c:catAx>
      <c:valAx>
        <c:axId val="763747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Vekstfaktor</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746168"/>
        <c:crosses val="autoZero"/>
        <c:crossBetween val="between"/>
      </c:valAx>
      <c:valAx>
        <c:axId val="971765424"/>
        <c:scaling>
          <c:orientation val="minMax"/>
        </c:scaling>
        <c:delete val="0"/>
        <c:axPos val="r"/>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Folketall</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69175440"/>
        <c:crosses val="max"/>
        <c:crossBetween val="between"/>
      </c:valAx>
      <c:catAx>
        <c:axId val="869175440"/>
        <c:scaling>
          <c:orientation val="minMax"/>
        </c:scaling>
        <c:delete val="1"/>
        <c:axPos val="b"/>
        <c:numFmt formatCode="General" sourceLinked="1"/>
        <c:majorTickMark val="out"/>
        <c:minorTickMark val="none"/>
        <c:tickLblPos val="nextTo"/>
        <c:crossAx val="9717654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lærekontrakter per 1000 innbyggere, privat sektor, 10.2025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'06.10.25_privat_sektor'!$I$3</c:f>
              <c:strCache>
                <c:ptCount val="1"/>
                <c:pt idx="0">
                  <c:v>Antall kontrakter per 1000 innbyggere</c:v>
                </c:pt>
              </c:strCache>
            </c:strRef>
          </c:tx>
          <c:spPr>
            <a:solidFill>
              <a:srgbClr val="002060"/>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AB86-4E4C-9B9B-16D9349C50DB}"/>
              </c:ext>
            </c:extLst>
          </c:dPt>
          <c:dPt>
            <c:idx val="2"/>
            <c:invertIfNegative val="0"/>
            <c:bubble3D val="0"/>
            <c:spPr>
              <a:solidFill>
                <a:schemeClr val="tx2"/>
              </a:solidFill>
              <a:ln>
                <a:noFill/>
              </a:ln>
              <a:effectLst/>
            </c:spPr>
            <c:extLst>
              <c:ext xmlns:c16="http://schemas.microsoft.com/office/drawing/2014/chart" uri="{C3380CC4-5D6E-409C-BE32-E72D297353CC}">
                <c16:uniqueId val="{00000003-AB86-4E4C-9B9B-16D9349C50DB}"/>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AB86-4E4C-9B9B-16D9349C50DB}"/>
              </c:ext>
            </c:extLst>
          </c:dPt>
          <c:dPt>
            <c:idx val="6"/>
            <c:invertIfNegative val="0"/>
            <c:bubble3D val="0"/>
            <c:spPr>
              <a:solidFill>
                <a:schemeClr val="tx2"/>
              </a:solidFill>
              <a:ln>
                <a:noFill/>
              </a:ln>
              <a:effectLst/>
            </c:spPr>
            <c:extLst>
              <c:ext xmlns:c16="http://schemas.microsoft.com/office/drawing/2014/chart" uri="{C3380CC4-5D6E-409C-BE32-E72D297353CC}">
                <c16:uniqueId val="{00000007-AB86-4E4C-9B9B-16D9349C50DB}"/>
              </c:ext>
            </c:extLst>
          </c:dPt>
          <c:dPt>
            <c:idx val="9"/>
            <c:invertIfNegative val="0"/>
            <c:bubble3D val="0"/>
            <c:spPr>
              <a:solidFill>
                <a:schemeClr val="tx2"/>
              </a:solidFill>
              <a:ln>
                <a:noFill/>
              </a:ln>
              <a:effectLst/>
            </c:spPr>
            <c:extLst>
              <c:ext xmlns:c16="http://schemas.microsoft.com/office/drawing/2014/chart" uri="{C3380CC4-5D6E-409C-BE32-E72D297353CC}">
                <c16:uniqueId val="{00000009-AB86-4E4C-9B9B-16D9349C50DB}"/>
              </c:ext>
            </c:extLst>
          </c:dPt>
          <c:dPt>
            <c:idx val="12"/>
            <c:invertIfNegative val="0"/>
            <c:bubble3D val="0"/>
            <c:spPr>
              <a:solidFill>
                <a:schemeClr val="tx2"/>
              </a:solidFill>
              <a:ln>
                <a:noFill/>
              </a:ln>
              <a:effectLst/>
            </c:spPr>
            <c:extLst>
              <c:ext xmlns:c16="http://schemas.microsoft.com/office/drawing/2014/chart" uri="{C3380CC4-5D6E-409C-BE32-E72D297353CC}">
                <c16:uniqueId val="{0000000B-AB86-4E4C-9B9B-16D9349C50DB}"/>
              </c:ext>
            </c:extLst>
          </c:dPt>
          <c:dPt>
            <c:idx val="13"/>
            <c:invertIfNegative val="0"/>
            <c:bubble3D val="0"/>
            <c:spPr>
              <a:solidFill>
                <a:schemeClr val="tx2"/>
              </a:solidFill>
              <a:ln>
                <a:noFill/>
              </a:ln>
              <a:effectLst/>
            </c:spPr>
            <c:extLst>
              <c:ext xmlns:c16="http://schemas.microsoft.com/office/drawing/2014/chart" uri="{C3380CC4-5D6E-409C-BE32-E72D297353CC}">
                <c16:uniqueId val="{0000000D-AB86-4E4C-9B9B-16D9349C50DB}"/>
              </c:ext>
            </c:extLst>
          </c:dPt>
          <c:dPt>
            <c:idx val="15"/>
            <c:invertIfNegative val="0"/>
            <c:bubble3D val="0"/>
            <c:spPr>
              <a:solidFill>
                <a:srgbClr val="FFC000"/>
              </a:solidFill>
              <a:ln>
                <a:noFill/>
              </a:ln>
              <a:effectLst/>
            </c:spPr>
            <c:extLst>
              <c:ext xmlns:c16="http://schemas.microsoft.com/office/drawing/2014/chart" uri="{C3380CC4-5D6E-409C-BE32-E72D297353CC}">
                <c16:uniqueId val="{0000000F-AB86-4E4C-9B9B-16D9349C50DB}"/>
              </c:ext>
            </c:extLst>
          </c:dPt>
          <c:dPt>
            <c:idx val="16"/>
            <c:invertIfNegative val="0"/>
            <c:bubble3D val="0"/>
            <c:spPr>
              <a:solidFill>
                <a:schemeClr val="tx2"/>
              </a:solidFill>
              <a:ln>
                <a:noFill/>
              </a:ln>
              <a:effectLst/>
            </c:spPr>
            <c:extLst>
              <c:ext xmlns:c16="http://schemas.microsoft.com/office/drawing/2014/chart" uri="{C3380CC4-5D6E-409C-BE32-E72D297353CC}">
                <c16:uniqueId val="{00000011-AB86-4E4C-9B9B-16D9349C50DB}"/>
              </c:ext>
            </c:extLst>
          </c:dPt>
          <c:dPt>
            <c:idx val="18"/>
            <c:invertIfNegative val="0"/>
            <c:bubble3D val="0"/>
            <c:spPr>
              <a:solidFill>
                <a:schemeClr val="tx2"/>
              </a:solidFill>
              <a:ln>
                <a:noFill/>
              </a:ln>
              <a:effectLst/>
            </c:spPr>
            <c:extLst>
              <c:ext xmlns:c16="http://schemas.microsoft.com/office/drawing/2014/chart" uri="{C3380CC4-5D6E-409C-BE32-E72D297353CC}">
                <c16:uniqueId val="{00000013-AB86-4E4C-9B9B-16D9349C50DB}"/>
              </c:ext>
            </c:extLst>
          </c:dPt>
          <c:dPt>
            <c:idx val="19"/>
            <c:invertIfNegative val="0"/>
            <c:bubble3D val="0"/>
            <c:spPr>
              <a:solidFill>
                <a:schemeClr val="tx2"/>
              </a:solidFill>
              <a:ln>
                <a:noFill/>
              </a:ln>
              <a:effectLst/>
            </c:spPr>
            <c:extLst>
              <c:ext xmlns:c16="http://schemas.microsoft.com/office/drawing/2014/chart" uri="{C3380CC4-5D6E-409C-BE32-E72D297353CC}">
                <c16:uniqueId val="{00000015-AB86-4E4C-9B9B-16D9349C50DB}"/>
              </c:ext>
            </c:extLst>
          </c:dPt>
          <c:dPt>
            <c:idx val="21"/>
            <c:invertIfNegative val="0"/>
            <c:bubble3D val="0"/>
            <c:spPr>
              <a:solidFill>
                <a:schemeClr val="tx2"/>
              </a:solidFill>
              <a:ln>
                <a:noFill/>
              </a:ln>
              <a:effectLst/>
            </c:spPr>
            <c:extLst>
              <c:ext xmlns:c16="http://schemas.microsoft.com/office/drawing/2014/chart" uri="{C3380CC4-5D6E-409C-BE32-E72D297353CC}">
                <c16:uniqueId val="{00000017-AB86-4E4C-9B9B-16D9349C50DB}"/>
              </c:ext>
            </c:extLst>
          </c:dPt>
          <c:dPt>
            <c:idx val="22"/>
            <c:invertIfNegative val="0"/>
            <c:bubble3D val="0"/>
            <c:spPr>
              <a:solidFill>
                <a:schemeClr val="tx2"/>
              </a:solidFill>
              <a:ln>
                <a:noFill/>
              </a:ln>
              <a:effectLst/>
            </c:spPr>
            <c:extLst>
              <c:ext xmlns:c16="http://schemas.microsoft.com/office/drawing/2014/chart" uri="{C3380CC4-5D6E-409C-BE32-E72D297353CC}">
                <c16:uniqueId val="{00000019-AB86-4E4C-9B9B-16D9349C50DB}"/>
              </c:ext>
            </c:extLst>
          </c:dPt>
          <c:dPt>
            <c:idx val="23"/>
            <c:invertIfNegative val="0"/>
            <c:bubble3D val="0"/>
            <c:spPr>
              <a:solidFill>
                <a:schemeClr val="tx2"/>
              </a:solidFill>
              <a:ln>
                <a:noFill/>
              </a:ln>
              <a:effectLst/>
            </c:spPr>
            <c:extLst>
              <c:ext xmlns:c16="http://schemas.microsoft.com/office/drawing/2014/chart" uri="{C3380CC4-5D6E-409C-BE32-E72D297353CC}">
                <c16:uniqueId val="{0000001B-AB86-4E4C-9B9B-16D9349C50DB}"/>
              </c:ext>
            </c:extLst>
          </c:dPt>
          <c:dPt>
            <c:idx val="24"/>
            <c:invertIfNegative val="0"/>
            <c:bubble3D val="0"/>
            <c:spPr>
              <a:solidFill>
                <a:schemeClr val="tx2"/>
              </a:solidFill>
              <a:ln>
                <a:noFill/>
              </a:ln>
              <a:effectLst/>
            </c:spPr>
            <c:extLst>
              <c:ext xmlns:c16="http://schemas.microsoft.com/office/drawing/2014/chart" uri="{C3380CC4-5D6E-409C-BE32-E72D297353CC}">
                <c16:uniqueId val="{0000001D-AB86-4E4C-9B9B-16D9349C50DB}"/>
              </c:ext>
            </c:extLst>
          </c:dPt>
          <c:cat>
            <c:strRef>
              <c:f>'06.10.25_privat_sektor'!$H$4:$H$29</c:f>
              <c:strCache>
                <c:ptCount val="26"/>
                <c:pt idx="0">
                  <c:v>Iveland</c:v>
                </c:pt>
                <c:pt idx="1">
                  <c:v>Vegårshei</c:v>
                </c:pt>
                <c:pt idx="2">
                  <c:v>Gjerstad</c:v>
                </c:pt>
                <c:pt idx="3">
                  <c:v>Bygland</c:v>
                </c:pt>
                <c:pt idx="4">
                  <c:v>Sirdal</c:v>
                </c:pt>
                <c:pt idx="5">
                  <c:v>Valle</c:v>
                </c:pt>
                <c:pt idx="6">
                  <c:v>Åmli</c:v>
                </c:pt>
                <c:pt idx="7">
                  <c:v>Vennesla</c:v>
                </c:pt>
                <c:pt idx="8">
                  <c:v>Tvedestrand</c:v>
                </c:pt>
                <c:pt idx="9">
                  <c:v>Arendal</c:v>
                </c:pt>
                <c:pt idx="10">
                  <c:v>Lillesand</c:v>
                </c:pt>
                <c:pt idx="11">
                  <c:v>Kvinesdal</c:v>
                </c:pt>
                <c:pt idx="12">
                  <c:v>Bykle</c:v>
                </c:pt>
                <c:pt idx="13">
                  <c:v>Grimstad</c:v>
                </c:pt>
                <c:pt idx="14">
                  <c:v>Risør</c:v>
                </c:pt>
                <c:pt idx="15">
                  <c:v>Agder</c:v>
                </c:pt>
                <c:pt idx="16">
                  <c:v>Åseral</c:v>
                </c:pt>
                <c:pt idx="17">
                  <c:v>Lindesnes</c:v>
                </c:pt>
                <c:pt idx="18">
                  <c:v>Froland</c:v>
                </c:pt>
                <c:pt idx="19">
                  <c:v>Evje og Hornnes</c:v>
                </c:pt>
                <c:pt idx="20">
                  <c:v>Lyngdal</c:v>
                </c:pt>
                <c:pt idx="21">
                  <c:v>Birkenes</c:v>
                </c:pt>
                <c:pt idx="22">
                  <c:v>Kristiansand</c:v>
                </c:pt>
                <c:pt idx="23">
                  <c:v>Flekkefjord</c:v>
                </c:pt>
                <c:pt idx="24">
                  <c:v>Hægebostad</c:v>
                </c:pt>
                <c:pt idx="25">
                  <c:v>Farsund</c:v>
                </c:pt>
              </c:strCache>
            </c:strRef>
          </c:cat>
          <c:val>
            <c:numRef>
              <c:f>'06.10.25_privat_sektor'!$I$4:$I$29</c:f>
              <c:numCache>
                <c:formatCode>0</c:formatCode>
                <c:ptCount val="26"/>
                <c:pt idx="0">
                  <c:v>1.4295925661186561</c:v>
                </c:pt>
                <c:pt idx="1">
                  <c:v>2.1881838074398248</c:v>
                </c:pt>
                <c:pt idx="2">
                  <c:v>2.407704654895666</c:v>
                </c:pt>
                <c:pt idx="3">
                  <c:v>2.5817555938037868</c:v>
                </c:pt>
                <c:pt idx="4">
                  <c:v>3.1545741324921135</c:v>
                </c:pt>
                <c:pt idx="5">
                  <c:v>4.1493775933609962</c:v>
                </c:pt>
                <c:pt idx="6">
                  <c:v>4.4994375703037122</c:v>
                </c:pt>
                <c:pt idx="7">
                  <c:v>6.145179874535911</c:v>
                </c:pt>
                <c:pt idx="8">
                  <c:v>6.1881188118811883</c:v>
                </c:pt>
                <c:pt idx="9">
                  <c:v>6.8716715341006704</c:v>
                </c:pt>
                <c:pt idx="10">
                  <c:v>7.2439065962161235</c:v>
                </c:pt>
                <c:pt idx="11">
                  <c:v>7.6261560928119421</c:v>
                </c:pt>
                <c:pt idx="12">
                  <c:v>7.6997112608277192</c:v>
                </c:pt>
                <c:pt idx="13">
                  <c:v>8.2221959951217585</c:v>
                </c:pt>
                <c:pt idx="14">
                  <c:v>8.5240017945266935</c:v>
                </c:pt>
                <c:pt idx="15">
                  <c:v>8.5571157212559132</c:v>
                </c:pt>
                <c:pt idx="16">
                  <c:v>8.7431693989071047</c:v>
                </c:pt>
                <c:pt idx="17">
                  <c:v>8.9195557051497811</c:v>
                </c:pt>
                <c:pt idx="18">
                  <c:v>9.1054313099041533</c:v>
                </c:pt>
                <c:pt idx="19">
                  <c:v>9.143155694879832</c:v>
                </c:pt>
                <c:pt idx="20">
                  <c:v>9.2924832091268748</c:v>
                </c:pt>
                <c:pt idx="21">
                  <c:v>9.6065028634768161</c:v>
                </c:pt>
                <c:pt idx="22">
                  <c:v>9.8290489845289759</c:v>
                </c:pt>
                <c:pt idx="23">
                  <c:v>9.9689141387072571</c:v>
                </c:pt>
                <c:pt idx="24">
                  <c:v>11.198208286674133</c:v>
                </c:pt>
                <c:pt idx="25">
                  <c:v>12.145748987854251</c:v>
                </c:pt>
              </c:numCache>
            </c:numRef>
          </c:val>
          <c:extLst>
            <c:ext xmlns:c16="http://schemas.microsoft.com/office/drawing/2014/chart" uri="{C3380CC4-5D6E-409C-BE32-E72D297353CC}">
              <c16:uniqueId val="{0000001E-AB86-4E4C-9B9B-16D9349C50DB}"/>
            </c:ext>
          </c:extLst>
        </c:ser>
        <c:dLbls>
          <c:showLegendKey val="0"/>
          <c:showVal val="0"/>
          <c:showCatName val="0"/>
          <c:showSerName val="0"/>
          <c:showPercent val="0"/>
          <c:showBubbleSize val="0"/>
        </c:dLbls>
        <c:gapWidth val="219"/>
        <c:overlap val="-27"/>
        <c:axId val="1308991968"/>
        <c:axId val="1308990528"/>
      </c:barChart>
      <c:catAx>
        <c:axId val="13089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0528"/>
        <c:crosses val="autoZero"/>
        <c:auto val="1"/>
        <c:lblAlgn val="ctr"/>
        <c:lblOffset val="100"/>
        <c:noMultiLvlLbl val="0"/>
      </c:catAx>
      <c:valAx>
        <c:axId val="1308990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1968"/>
        <c:crosses val="autoZero"/>
        <c:crossBetween val="between"/>
      </c:valAx>
      <c:spPr>
        <a:noFill/>
        <a:ln>
          <a:noFill/>
        </a:ln>
        <a:effectLst/>
      </c:spPr>
    </c:plotArea>
    <c:plotVisOnly val="1"/>
    <c:dispBlanksAs val="gap"/>
    <c:showDLblsOverMax val="0"/>
  </c:chart>
  <c:spPr>
    <a:solidFill>
      <a:schemeClr val="bg1"/>
    </a:solidFill>
    <a:ln w="9525" cap="flat" cmpd="sng" algn="ctr">
      <a:solidFill>
        <a:srgbClr val="000000"/>
      </a:solidFill>
      <a:round/>
    </a:ln>
    <a:effectLst/>
  </c:spPr>
  <c:txPr>
    <a:bodyPr/>
    <a:lstStyle/>
    <a:p>
      <a:pPr>
        <a:defRPr/>
      </a:pPr>
      <a:endParaRPr lang="nb-NO"/>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[Kommunefakta.xlsx]Deltid kvinner!Pivottabell15</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a:t>
            </a:r>
            <a:r>
              <a:rPr lang="nb-NO" baseline="0">
                <a:solidFill>
                  <a:sysClr val="windowText" lastClr="000000"/>
                </a:solidFill>
                <a:latin typeface="Arial" panose="020B0604020202020204" pitchFamily="34" charset="0"/>
                <a:cs typeface="Arial" panose="020B0604020202020204" pitchFamily="34" charset="0"/>
              </a:rPr>
              <a:t> deltid, kvinner 20-66 år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'Deltid kvinner'!$B$3:$B$4</c:f>
              <c:strCache>
                <c:ptCount val="1"/>
                <c:pt idx="0">
                  <c:v>Agder</c:v>
                </c:pt>
              </c:strCache>
            </c:strRef>
          </c:tx>
          <c:spPr>
            <a:ln w="28575" cap="rnd">
              <a:solidFill>
                <a:schemeClr val="accent1"/>
              </a:solidFill>
              <a:round/>
            </a:ln>
            <a:effectLst/>
          </c:spPr>
          <c:marker>
            <c:symbol val="triangle"/>
            <c:size val="5"/>
            <c:spPr>
              <a:solidFill>
                <a:schemeClr val="accent1"/>
              </a:solidFill>
              <a:ln w="9525">
                <a:solidFill>
                  <a:schemeClr val="accent1"/>
                </a:solidFill>
              </a:ln>
              <a:effectLst/>
            </c:spPr>
          </c:marker>
          <c:dLbls>
            <c:spPr>
              <a:solidFill>
                <a:srgbClr val="FFFFFF"/>
              </a:solid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kvinner'!$B$5:$B$14</c:f>
              <c:numCache>
                <c:formatCode>General</c:formatCode>
                <c:ptCount val="9"/>
                <c:pt idx="0">
                  <c:v>54.6</c:v>
                </c:pt>
                <c:pt idx="1">
                  <c:v>51.6</c:v>
                </c:pt>
                <c:pt idx="2">
                  <c:v>50.2</c:v>
                </c:pt>
                <c:pt idx="3">
                  <c:v>48.9</c:v>
                </c:pt>
                <c:pt idx="4">
                  <c:v>47.3</c:v>
                </c:pt>
                <c:pt idx="5">
                  <c:v>46.5</c:v>
                </c:pt>
                <c:pt idx="6">
                  <c:v>46</c:v>
                </c:pt>
                <c:pt idx="7">
                  <c:v>44.6</c:v>
                </c:pt>
                <c:pt idx="8">
                  <c:v>43.9</c:v>
                </c:pt>
              </c:numCache>
            </c:numRef>
          </c:val>
          <c:smooth val="0"/>
          <c:extLst>
            <c:ext xmlns:c16="http://schemas.microsoft.com/office/drawing/2014/chart" uri="{C3380CC4-5D6E-409C-BE32-E72D297353CC}">
              <c16:uniqueId val="{00000000-5680-4FE7-9788-3841A42C8CE7}"/>
            </c:ext>
          </c:extLst>
        </c:ser>
        <c:ser>
          <c:idx val="1"/>
          <c:order val="1"/>
          <c:tx>
            <c:strRef>
              <c:f>'Deltid kvinner'!$C$3:$C$4</c:f>
              <c:strCache>
                <c:ptCount val="1"/>
                <c:pt idx="0">
                  <c:v>Norge</c:v>
                </c:pt>
              </c:strCache>
            </c:strRef>
          </c:tx>
          <c:spPr>
            <a:ln w="28575" cap="rnd">
              <a:solidFill>
                <a:schemeClr val="accent2"/>
              </a:solidFill>
              <a:prstDash val="dash"/>
              <a:round/>
            </a:ln>
            <a:effectLst/>
          </c:spPr>
          <c:marker>
            <c:symbol val="none"/>
          </c:marker>
          <c:dLbls>
            <c:spPr>
              <a:solidFill>
                <a:srgbClr val="FFFFFF"/>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kvinner'!$C$5:$C$14</c:f>
              <c:numCache>
                <c:formatCode>General</c:formatCode>
                <c:ptCount val="9"/>
                <c:pt idx="0">
                  <c:v>43.1</c:v>
                </c:pt>
                <c:pt idx="1">
                  <c:v>40.799999999999997</c:v>
                </c:pt>
                <c:pt idx="2">
                  <c:v>39.700000000000003</c:v>
                </c:pt>
                <c:pt idx="3">
                  <c:v>38.9</c:v>
                </c:pt>
                <c:pt idx="4">
                  <c:v>37.700000000000003</c:v>
                </c:pt>
                <c:pt idx="5">
                  <c:v>37.299999999999997</c:v>
                </c:pt>
                <c:pt idx="6">
                  <c:v>36.6</c:v>
                </c:pt>
                <c:pt idx="7">
                  <c:v>35.4</c:v>
                </c:pt>
                <c:pt idx="8">
                  <c:v>34.299999999999997</c:v>
                </c:pt>
              </c:numCache>
            </c:numRef>
          </c:val>
          <c:smooth val="0"/>
          <c:extLst>
            <c:ext xmlns:c16="http://schemas.microsoft.com/office/drawing/2014/chart" uri="{C3380CC4-5D6E-409C-BE32-E72D297353CC}">
              <c16:uniqueId val="{00000001-5680-4FE7-9788-3841A42C8CE7}"/>
            </c:ext>
          </c:extLst>
        </c:ser>
        <c:dLbls>
          <c:showLegendKey val="0"/>
          <c:showVal val="0"/>
          <c:showCatName val="0"/>
          <c:showSerName val="0"/>
          <c:showPercent val="0"/>
          <c:showBubbleSize val="0"/>
        </c:dLbls>
        <c:marker val="1"/>
        <c:smooth val="0"/>
        <c:axId val="141769216"/>
        <c:axId val="2125729520"/>
      </c:lineChart>
      <c:catAx>
        <c:axId val="14176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2125729520"/>
        <c:crosses val="autoZero"/>
        <c:auto val="1"/>
        <c:lblAlgn val="ctr"/>
        <c:lblOffset val="100"/>
        <c:noMultiLvlLbl val="0"/>
      </c:catAx>
      <c:valAx>
        <c:axId val="2125729520"/>
        <c:scaling>
          <c:orientation val="minMax"/>
          <c:max val="8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41769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outerShdw blurRad="50800" dist="50800" dir="5400000" algn="ctr" rotWithShape="0">
        <a:schemeClr val="bg1">
          <a:lumMod val="65000"/>
        </a:schemeClr>
      </a:outerShdw>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23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Pivot!$A$5:$A$9</c:f>
              <c:multiLvlStrCache>
                <c:ptCount val="2"/>
                <c:lvl>
                  <c:pt idx="0">
                    <c:v>Begge kjønn</c:v>
                  </c:pt>
                  <c:pt idx="1">
                    <c:v>Begge kjønn</c:v>
                  </c:pt>
                </c:lvl>
                <c:lvl>
                  <c:pt idx="0">
                    <c:v>Befolkningen ekskl. innvandrere</c:v>
                  </c:pt>
                  <c:pt idx="1">
                    <c:v>Innvandrere gruppe 2</c:v>
                  </c:pt>
                </c:lvl>
              </c:multiLvlStrCache>
            </c:multiLvlStrRef>
          </c:cat>
          <c:val>
            <c:numRef>
              <c:f>Pivot!$B$5:$B$9</c:f>
              <c:numCache>
                <c:formatCode>General</c:formatCode>
                <c:ptCount val="2"/>
                <c:pt idx="0">
                  <c:v>76</c:v>
                </c:pt>
              </c:numCache>
            </c:numRef>
          </c:val>
          <c:extLst>
            <c:ext xmlns:c16="http://schemas.microsoft.com/office/drawing/2014/chart" uri="{C3380CC4-5D6E-409C-BE32-E72D297353CC}">
              <c16:uniqueId val="{00000000-C2B0-423D-A611-2390CD855668}"/>
            </c:ext>
          </c:extLst>
        </c:ser>
        <c:ser>
          <c:idx val="1"/>
          <c:order val="1"/>
          <c:tx>
            <c:strRef>
              <c:f>Pivot!$C$3:$C$4</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Pivot!$A$5:$A$9</c:f>
              <c:multiLvlStrCache>
                <c:ptCount val="2"/>
                <c:lvl>
                  <c:pt idx="0">
                    <c:v>Begge kjønn</c:v>
                  </c:pt>
                  <c:pt idx="1">
                    <c:v>Begge kjønn</c:v>
                  </c:pt>
                </c:lvl>
                <c:lvl>
                  <c:pt idx="0">
                    <c:v>Befolkningen ekskl. innvandrere</c:v>
                  </c:pt>
                  <c:pt idx="1">
                    <c:v>Innvandrere gruppe 2</c:v>
                  </c:pt>
                </c:lvl>
              </c:multiLvlStrCache>
            </c:multiLvlStrRef>
          </c:cat>
          <c:val>
            <c:numRef>
              <c:f>Pivot!$C$5:$C$9</c:f>
              <c:numCache>
                <c:formatCode>General</c:formatCode>
                <c:ptCount val="2"/>
                <c:pt idx="0">
                  <c:v>76.900000000000006</c:v>
                </c:pt>
                <c:pt idx="1">
                  <c:v>41.9</c:v>
                </c:pt>
              </c:numCache>
            </c:numRef>
          </c:val>
          <c:extLst>
            <c:ext xmlns:c16="http://schemas.microsoft.com/office/drawing/2014/chart" uri="{C3380CC4-5D6E-409C-BE32-E72D297353CC}">
              <c16:uniqueId val="{00000001-C2B0-423D-A611-2390CD855668}"/>
            </c:ext>
          </c:extLst>
        </c:ser>
        <c:ser>
          <c:idx val="2"/>
          <c:order val="2"/>
          <c:tx>
            <c:strRef>
              <c:f>Pivot!$D$3:$D$4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Pivot!$A$5:$A$9</c:f>
              <c:multiLvlStrCache>
                <c:ptCount val="2"/>
                <c:lvl>
                  <c:pt idx="0">
                    <c:v>Begge kjønn</c:v>
                  </c:pt>
                  <c:pt idx="1">
                    <c:v>Begge kjønn</c:v>
                  </c:pt>
                </c:lvl>
                <c:lvl>
                  <c:pt idx="0">
                    <c:v>Befolkningen ekskl. innvandrere</c:v>
                  </c:pt>
                  <c:pt idx="1">
                    <c:v>Innvandrere gruppe 2</c:v>
                  </c:pt>
                </c:lvl>
              </c:multiLvlStrCache>
            </c:multiLvlStrRef>
          </c:cat>
          <c:val>
            <c:numRef>
              <c:f>Pivot!$D$5:$D$9</c:f>
              <c:numCache>
                <c:formatCode>General</c:formatCode>
                <c:ptCount val="2"/>
                <c:pt idx="0">
                  <c:v>75.900000000000006</c:v>
                </c:pt>
                <c:pt idx="1">
                  <c:v>34.799999999999997</c:v>
                </c:pt>
              </c:numCache>
            </c:numRef>
          </c:val>
          <c:extLst>
            <c:ext xmlns:c16="http://schemas.microsoft.com/office/drawing/2014/chart" uri="{C3380CC4-5D6E-409C-BE32-E72D297353CC}">
              <c16:uniqueId val="{00000002-C2B0-423D-A611-2390CD855668}"/>
            </c:ext>
          </c:extLst>
        </c:ser>
        <c:ser>
          <c:idx val="3"/>
          <c:order val="3"/>
          <c:tx>
            <c:strRef>
              <c:f>Pivot!$E$3:$E$4</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Pivot!$A$5:$A$9</c:f>
              <c:multiLvlStrCache>
                <c:ptCount val="2"/>
                <c:lvl>
                  <c:pt idx="0">
                    <c:v>Begge kjønn</c:v>
                  </c:pt>
                  <c:pt idx="1">
                    <c:v>Begge kjønn</c:v>
                  </c:pt>
                </c:lvl>
                <c:lvl>
                  <c:pt idx="0">
                    <c:v>Befolkningen ekskl. innvandrere</c:v>
                  </c:pt>
                  <c:pt idx="1">
                    <c:v>Innvandrere gruppe 2</c:v>
                  </c:pt>
                </c:lvl>
              </c:multiLvlStrCache>
            </c:multiLvlStrRef>
          </c:cat>
          <c:val>
            <c:numRef>
              <c:f>Pivot!$E$5:$E$9</c:f>
              <c:numCache>
                <c:formatCode>General</c:formatCode>
                <c:ptCount val="2"/>
                <c:pt idx="0">
                  <c:v>75.400000000000006</c:v>
                </c:pt>
                <c:pt idx="1">
                  <c:v>42.9</c:v>
                </c:pt>
              </c:numCache>
            </c:numRef>
          </c:val>
          <c:extLst>
            <c:ext xmlns:c16="http://schemas.microsoft.com/office/drawing/2014/chart" uri="{C3380CC4-5D6E-409C-BE32-E72D297353CC}">
              <c16:uniqueId val="{00000003-C2B0-423D-A611-2390CD855668}"/>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[Vedvarende__lavinntekt.xlsx]Pivot_BRUK_DENNE!Pivottabell3</c:name>
    <c:fmtId val="21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3"/>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3"/>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3"/>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3"/>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3"/>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3"/>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3"/>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3"/>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3"/>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3"/>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8"/>
        <c:spPr>
          <a:solidFill>
            <a:schemeClr val="accent1"/>
          </a:solidFill>
          <a:ln>
            <a:noFill/>
          </a:ln>
          <a:effectLst/>
        </c:spPr>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spPr>
          <a:solidFill>
            <a:schemeClr val="accent1"/>
          </a:solidFill>
          <a:ln>
            <a:noFill/>
          </a:ln>
          <a:effectLst/>
        </c:spPr>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spPr>
          <a:solidFill>
            <a:schemeClr val="accent1"/>
          </a:solidFill>
          <a:ln>
            <a:noFill/>
          </a:ln>
          <a:effectLst/>
        </c:spPr>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spPr>
          <a:solidFill>
            <a:schemeClr val="accent1"/>
          </a:solidFill>
          <a:ln>
            <a:noFill/>
          </a:ln>
          <a:effectLst/>
        </c:spPr>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spPr>
          <a:solidFill>
            <a:schemeClr val="accent1"/>
          </a:solidFill>
          <a:ln>
            <a:noFill/>
          </a:ln>
          <a:effectLst/>
        </c:spPr>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spPr>
          <a:solidFill>
            <a:schemeClr val="accent1"/>
          </a:solidFill>
          <a:ln>
            <a:noFill/>
          </a:ln>
          <a:effectLst/>
        </c:spPr>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spPr>
          <a:solidFill>
            <a:schemeClr val="accent1"/>
          </a:solidFill>
          <a:ln>
            <a:noFill/>
          </a:ln>
          <a:effectLst/>
        </c:spPr>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spPr>
          <a:solidFill>
            <a:schemeClr val="accent1"/>
          </a:solidFill>
          <a:ln>
            <a:noFill/>
          </a:ln>
          <a:effectLst/>
        </c:spPr>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spPr>
          <a:solidFill>
            <a:schemeClr val="accent1"/>
          </a:solidFill>
          <a:ln>
            <a:noFill/>
          </a:ln>
          <a:effectLst/>
        </c:spPr>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spPr>
          <a:solidFill>
            <a:schemeClr val="accent1"/>
          </a:solidFill>
          <a:ln>
            <a:noFill/>
          </a:ln>
          <a:effectLst/>
        </c:spPr>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3"/>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3"/>
          </a:solidFill>
          <a:ln>
            <a:noFill/>
          </a:ln>
          <a:effectLst/>
        </c:spPr>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5"/>
        <c:spPr>
          <a:solidFill>
            <a:schemeClr val="accent3"/>
          </a:solidFill>
          <a:ln>
            <a:noFill/>
          </a:ln>
          <a:effectLst/>
        </c:spPr>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6"/>
        <c:spPr>
          <a:solidFill>
            <a:schemeClr val="accent3"/>
          </a:solidFill>
          <a:ln>
            <a:noFill/>
          </a:ln>
          <a:effectLst/>
        </c:spPr>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7"/>
        <c:spPr>
          <a:solidFill>
            <a:schemeClr val="accent3"/>
          </a:solidFill>
          <a:ln>
            <a:noFill/>
          </a:ln>
          <a:effectLst/>
        </c:spPr>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8"/>
        <c:spPr>
          <a:solidFill>
            <a:schemeClr val="accent3"/>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9"/>
        <c:spPr>
          <a:solidFill>
            <a:schemeClr val="accent3"/>
          </a:solidFill>
          <a:ln>
            <a:noFill/>
          </a:ln>
          <a:effectLst/>
        </c:spPr>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0"/>
        <c:spPr>
          <a:solidFill>
            <a:schemeClr val="accent3"/>
          </a:solidFill>
          <a:ln>
            <a:noFill/>
          </a:ln>
          <a:effectLst/>
        </c:spPr>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1"/>
        <c:spPr>
          <a:solidFill>
            <a:schemeClr val="accent3"/>
          </a:solidFill>
          <a:ln>
            <a:noFill/>
          </a:ln>
          <a:effectLst/>
        </c:spPr>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2"/>
        <c:spPr>
          <a:solidFill>
            <a:schemeClr val="accent3"/>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3"/>
        <c:spPr>
          <a:solidFill>
            <a:schemeClr val="accent3"/>
          </a:solidFill>
          <a:ln>
            <a:noFill/>
          </a:ln>
          <a:effectLst/>
        </c:spPr>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7"/>
        <c:spPr>
          <a:solidFill>
            <a:schemeClr val="accent3"/>
          </a:solidFill>
          <a:ln>
            <a:noFill/>
          </a:ln>
          <a:effectLst/>
        </c:spPr>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8"/>
        <c:spPr>
          <a:solidFill>
            <a:schemeClr val="accent3"/>
          </a:solidFill>
          <a:ln>
            <a:noFill/>
          </a:ln>
          <a:effectLst/>
        </c:spPr>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9"/>
        <c:spPr>
          <a:solidFill>
            <a:schemeClr val="accent3"/>
          </a:solidFill>
          <a:ln>
            <a:noFill/>
          </a:ln>
          <a:effectLst/>
        </c:spPr>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0"/>
        <c:spPr>
          <a:solidFill>
            <a:schemeClr val="accent3"/>
          </a:solidFill>
          <a:ln>
            <a:noFill/>
          </a:ln>
          <a:effectLst/>
        </c:spPr>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1"/>
        <c:spPr>
          <a:solidFill>
            <a:schemeClr val="accent3"/>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2"/>
        <c:spPr>
          <a:solidFill>
            <a:schemeClr val="accent3"/>
          </a:solidFill>
          <a:ln>
            <a:noFill/>
          </a:ln>
          <a:effectLst/>
        </c:spPr>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3"/>
        <c:spPr>
          <a:solidFill>
            <a:schemeClr val="accent3"/>
          </a:solidFill>
          <a:ln>
            <a:noFill/>
          </a:ln>
          <a:effectLst/>
        </c:spPr>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4"/>
        <c:spPr>
          <a:solidFill>
            <a:schemeClr val="accent3"/>
          </a:solidFill>
          <a:ln>
            <a:noFill/>
          </a:ln>
          <a:effectLst/>
        </c:spPr>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5"/>
        <c:spPr>
          <a:solidFill>
            <a:schemeClr val="accent3"/>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6"/>
        <c:spPr>
          <a:solidFill>
            <a:schemeClr val="accent3"/>
          </a:solidFill>
          <a:ln>
            <a:noFill/>
          </a:ln>
          <a:effectLst/>
        </c:spPr>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Pivot_BRUK_DENNE!$B$3:$B$4</c:f>
              <c:strCache>
                <c:ptCount val="1"/>
                <c:pt idx="0">
                  <c:v>1. Norge</c:v>
                </c:pt>
              </c:strCache>
            </c:strRef>
          </c:tx>
          <c:spPr>
            <a:solidFill>
              <a:schemeClr val="accent1"/>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Pivot_BRUK_DENNE!$B$5:$B$17</c:f>
              <c:numCache>
                <c:formatCode>0.0\ %</c:formatCode>
                <c:ptCount val="12"/>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pt idx="11">
                  <c:v>9.5000000000000001E-2</c:v>
                </c:pt>
              </c:numCache>
            </c:numRef>
          </c:val>
          <c:extLst>
            <c:ext xmlns:c16="http://schemas.microsoft.com/office/drawing/2014/chart" uri="{C3380CC4-5D6E-409C-BE32-E72D297353CC}">
              <c16:uniqueId val="{00000000-3C44-4105-88D8-FCDCCBE03C2F}"/>
            </c:ext>
          </c:extLst>
        </c:ser>
        <c:ser>
          <c:idx val="1"/>
          <c:order val="1"/>
          <c:tx>
            <c:strRef>
              <c:f>Pivot_BRUK_DENNE!$C$3:$C$4</c:f>
              <c:strCache>
                <c:ptCount val="1"/>
                <c:pt idx="0">
                  <c:v>2. Agder</c:v>
                </c:pt>
              </c:strCache>
            </c:strRef>
          </c:tx>
          <c:spPr>
            <a:solidFill>
              <a:schemeClr val="accent2"/>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Pivot_BRUK_DENNE!$C$5:$C$17</c:f>
              <c:numCache>
                <c:formatCode>0.0\ %</c:formatCode>
                <c:ptCount val="12"/>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pt idx="11">
                  <c:v>0.108</c:v>
                </c:pt>
              </c:numCache>
            </c:numRef>
          </c:val>
          <c:extLst>
            <c:ext xmlns:c16="http://schemas.microsoft.com/office/drawing/2014/chart" uri="{C3380CC4-5D6E-409C-BE32-E72D297353CC}">
              <c16:uniqueId val="{00000001-3C44-4105-88D8-FCDCCBE03C2F}"/>
            </c:ext>
          </c:extLst>
        </c:ser>
        <c:ser>
          <c:idx val="2"/>
          <c:order val="2"/>
          <c:tx>
            <c:strRef>
              <c:f>Pivot_BRUK_DENNE!$D$3:$D$4</c:f>
              <c:strCache>
                <c:ptCount val="1"/>
                <c:pt idx="0">
                  <c:v>Bygland</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3-3C44-4105-88D8-FCDCCBE03C2F}"/>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5-3C44-4105-88D8-FCDCCBE03C2F}"/>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7-3C44-4105-88D8-FCDCCBE03C2F}"/>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9-3C44-4105-88D8-FCDCCBE03C2F}"/>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B-3C44-4105-88D8-FCDCCBE03C2F}"/>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D-3C44-4105-88D8-FCDCCBE03C2F}"/>
              </c:ext>
            </c:extLst>
          </c:dPt>
          <c:dPt>
            <c:idx val="6"/>
            <c:invertIfNegative val="0"/>
            <c:bubble3D val="0"/>
            <c:spPr>
              <a:solidFill>
                <a:schemeClr val="accent3"/>
              </a:solidFill>
              <a:ln>
                <a:noFill/>
              </a:ln>
              <a:effectLst/>
            </c:spPr>
            <c:extLst>
              <c:ext xmlns:c16="http://schemas.microsoft.com/office/drawing/2014/chart" uri="{C3380CC4-5D6E-409C-BE32-E72D297353CC}">
                <c16:uniqueId val="{0000000F-3C44-4105-88D8-FCDCCBE03C2F}"/>
              </c:ext>
            </c:extLst>
          </c:dPt>
          <c:dPt>
            <c:idx val="7"/>
            <c:invertIfNegative val="0"/>
            <c:bubble3D val="0"/>
            <c:spPr>
              <a:solidFill>
                <a:schemeClr val="accent3"/>
              </a:solidFill>
              <a:ln>
                <a:noFill/>
              </a:ln>
              <a:effectLst/>
            </c:spPr>
            <c:extLst>
              <c:ext xmlns:c16="http://schemas.microsoft.com/office/drawing/2014/chart" uri="{C3380CC4-5D6E-409C-BE32-E72D297353CC}">
                <c16:uniqueId val="{00000011-3C44-4105-88D8-FCDCCBE03C2F}"/>
              </c:ext>
            </c:extLst>
          </c:dPt>
          <c:dPt>
            <c:idx val="8"/>
            <c:invertIfNegative val="0"/>
            <c:bubble3D val="0"/>
            <c:spPr>
              <a:solidFill>
                <a:schemeClr val="accent3"/>
              </a:solidFill>
              <a:ln>
                <a:noFill/>
              </a:ln>
              <a:effectLst/>
            </c:spPr>
            <c:extLst>
              <c:ext xmlns:c16="http://schemas.microsoft.com/office/drawing/2014/chart" uri="{C3380CC4-5D6E-409C-BE32-E72D297353CC}">
                <c16:uniqueId val="{00000013-3C44-4105-88D8-FCDCCBE03C2F}"/>
              </c:ext>
            </c:extLst>
          </c:dPt>
          <c:dPt>
            <c:idx val="9"/>
            <c:invertIfNegative val="0"/>
            <c:bubble3D val="0"/>
            <c:spPr>
              <a:solidFill>
                <a:schemeClr val="accent3"/>
              </a:solidFill>
              <a:ln>
                <a:noFill/>
              </a:ln>
              <a:effectLst/>
            </c:spPr>
            <c:extLst>
              <c:ext xmlns:c16="http://schemas.microsoft.com/office/drawing/2014/chart" uri="{C3380CC4-5D6E-409C-BE32-E72D297353CC}">
                <c16:uniqueId val="{00000015-3C44-4105-88D8-FCDCCBE03C2F}"/>
              </c:ext>
            </c:extLst>
          </c:dPt>
          <c:dPt>
            <c:idx val="10"/>
            <c:invertIfNegative val="0"/>
            <c:bubble3D val="0"/>
            <c:extLst>
              <c:ext xmlns:c16="http://schemas.microsoft.com/office/drawing/2014/chart" uri="{C3380CC4-5D6E-409C-BE32-E72D297353CC}">
                <c16:uniqueId val="{00000016-3C44-4105-88D8-FCDCCBE03C2F}"/>
              </c:ext>
            </c:extLst>
          </c:dPt>
          <c:dLbls>
            <c:dLbl>
              <c:idx val="0"/>
              <c:layout>
                <c:manualLayout>
                  <c:x val="7.7863418000501759E-3"/>
                  <c:y val="-3.26157776641504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44-4105-88D8-FCDCCBE03C2F}"/>
                </c:ext>
              </c:extLst>
            </c:dLbl>
            <c:dLbl>
              <c:idx val="1"/>
              <c:layout>
                <c:manualLayout>
                  <c:x val="1.2458146880080253E-2"/>
                  <c:y val="-6.52315553283015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44-4105-88D8-FCDCCBE03C2F}"/>
                </c:ext>
              </c:extLst>
            </c:dLbl>
            <c:dLbl>
              <c:idx val="2"/>
              <c:layout>
                <c:manualLayout>
                  <c:x val="1.2458146880080224E-2"/>
                  <c:y val="-3.26157776641510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C44-4105-88D8-FCDCCBE03C2F}"/>
                </c:ext>
              </c:extLst>
            </c:dLbl>
            <c:dLbl>
              <c:idx val="3"/>
              <c:layout>
                <c:manualLayout>
                  <c:x val="1.584939211046386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C44-4105-88D8-FCDCCBE03C2F}"/>
                </c:ext>
              </c:extLst>
            </c:dLbl>
            <c:dLbl>
              <c:idx val="4"/>
              <c:layout>
                <c:manualLayout>
                  <c:x val="1.090087852007024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C44-4105-88D8-FCDCCBE03C2F}"/>
                </c:ext>
              </c:extLst>
            </c:dLbl>
            <c:dLbl>
              <c:idx val="5"/>
              <c:layout>
                <c:manualLayout>
                  <c:x val="1.868722032012031E-2"/>
                  <c:y val="-6.52315553283009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C44-4105-88D8-FCDCCBE03C2F}"/>
                </c:ext>
              </c:extLst>
            </c:dLbl>
            <c:dLbl>
              <c:idx val="6"/>
              <c:layout>
                <c:manualLayout>
                  <c:x val="6.2290734400401405E-3"/>
                  <c:y val="-3.26157776641504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C44-4105-88D8-FCDCCBE03C2F}"/>
                </c:ext>
              </c:extLst>
            </c:dLbl>
            <c:dLbl>
              <c:idx val="7"/>
              <c:layout>
                <c:manualLayout>
                  <c:x val="1.5572683600100352E-2"/>
                  <c:y val="-6.52315553283009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C44-4105-88D8-FCDCCBE03C2F}"/>
                </c:ext>
              </c:extLst>
            </c:dLbl>
            <c:dLbl>
              <c:idx val="8"/>
              <c:layout>
                <c:manualLayout>
                  <c:x val="1.090087852007024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C44-4105-88D8-FCDCCBE03C2F}"/>
                </c:ext>
              </c:extLst>
            </c:dLbl>
            <c:dLbl>
              <c:idx val="9"/>
              <c:layout>
                <c:manualLayout>
                  <c:x val="1.4015415240090317E-2"/>
                  <c:y val="-6.52315553283009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C44-4105-88D8-FCDCCBE03C2F}"/>
                </c:ext>
              </c:extLst>
            </c:dLbl>
            <c:dLbl>
              <c:idx val="10"/>
              <c:layout>
                <c:manualLayout>
                  <c:x val="4.8378224770564138E-3"/>
                  <c:y val="-2.00372074488826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C44-4105-88D8-FCDCCBE03C2F}"/>
                </c:ext>
              </c:extLst>
            </c:dLbl>
            <c:dLbl>
              <c:idx val="11"/>
              <c:layout>
                <c:manualLayout>
                  <c:x val="1.1288252446465122E-2"/>
                  <c:y val="-2.28996656558658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3C44-4105-88D8-FCDCCBE03C2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Pivot_BRUK_DENNE!$D$5:$D$17</c:f>
              <c:numCache>
                <c:formatCode>0.0\ %</c:formatCode>
                <c:ptCount val="12"/>
                <c:pt idx="0">
                  <c:v>8.1000000000000003E-2</c:v>
                </c:pt>
                <c:pt idx="1">
                  <c:v>6.3E-2</c:v>
                </c:pt>
                <c:pt idx="2">
                  <c:v>6.3E-2</c:v>
                </c:pt>
                <c:pt idx="3">
                  <c:v>8.5999999999999993E-2</c:v>
                </c:pt>
                <c:pt idx="4">
                  <c:v>9.6000000000000002E-2</c:v>
                </c:pt>
                <c:pt idx="5">
                  <c:v>0.105</c:v>
                </c:pt>
                <c:pt idx="6">
                  <c:v>0.11</c:v>
                </c:pt>
                <c:pt idx="7">
                  <c:v>0.11</c:v>
                </c:pt>
                <c:pt idx="8">
                  <c:v>9.6999999999999989E-2</c:v>
                </c:pt>
                <c:pt idx="9">
                  <c:v>9.9000000000000005E-2</c:v>
                </c:pt>
                <c:pt idx="10">
                  <c:v>0.105</c:v>
                </c:pt>
                <c:pt idx="11">
                  <c:v>0.10100000000000001</c:v>
                </c:pt>
              </c:numCache>
            </c:numRef>
          </c:val>
          <c:extLst>
            <c:ext xmlns:c16="http://schemas.microsoft.com/office/drawing/2014/chart" uri="{C3380CC4-5D6E-409C-BE32-E72D297353CC}">
              <c16:uniqueId val="{00000017-3C44-4105-88D8-FCDCCBE03C2F}"/>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2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54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1.4</c:v>
                </c:pt>
                <c:pt idx="1">
                  <c:v>1.9</c:v>
                </c:pt>
                <c:pt idx="2">
                  <c:v>0.8</c:v>
                </c:pt>
                <c:pt idx="3">
                  <c:v>0.9</c:v>
                </c:pt>
                <c:pt idx="4">
                  <c:v>1.4</c:v>
                </c:pt>
                <c:pt idx="5">
                  <c:v>1.1000000000000001</c:v>
                </c:pt>
                <c:pt idx="6">
                  <c:v>0.8</c:v>
                </c:pt>
                <c:pt idx="7">
                  <c:v>0.2</c:v>
                </c:pt>
                <c:pt idx="8">
                  <c:v>0.9</c:v>
                </c:pt>
                <c:pt idx="9">
                  <c:v>0.9</c:v>
                </c:pt>
                <c:pt idx="10">
                  <c:v>0.6</c:v>
                </c:pt>
                <c:pt idx="11">
                  <c:v>0.7</c:v>
                </c:pt>
                <c:pt idx="12">
                  <c:v>0</c:v>
                </c:pt>
                <c:pt idx="13">
                  <c:v>2.2000000000000002</c:v>
                </c:pt>
                <c:pt idx="14">
                  <c:v>0.6</c:v>
                </c:pt>
                <c:pt idx="15">
                  <c:v>0</c:v>
                </c:pt>
                <c:pt idx="16">
                  <c:v>0.7</c:v>
                </c:pt>
                <c:pt idx="19">
                  <c:v>0</c:v>
                </c:pt>
                <c:pt idx="20">
                  <c:v>0.5</c:v>
                </c:pt>
                <c:pt idx="21">
                  <c:v>1.5</c:v>
                </c:pt>
                <c:pt idx="22">
                  <c:v>0.7</c:v>
                </c:pt>
              </c:numCache>
            </c:numRef>
          </c:val>
          <c:extLst>
            <c:ext xmlns:c16="http://schemas.microsoft.com/office/drawing/2014/chart" uri="{C3380CC4-5D6E-409C-BE32-E72D297353CC}">
              <c16:uniqueId val="{00000000-8D97-4CB6-AB52-4E5A9F54C990}"/>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54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67.5</c:v>
                </c:pt>
                <c:pt idx="1">
                  <c:v>58.5</c:v>
                </c:pt>
                <c:pt idx="2">
                  <c:v>66.7</c:v>
                </c:pt>
                <c:pt idx="3">
                  <c:v>81.099999999999994</c:v>
                </c:pt>
                <c:pt idx="4">
                  <c:v>68.599999999999994</c:v>
                </c:pt>
                <c:pt idx="5">
                  <c:v>75</c:v>
                </c:pt>
                <c:pt idx="6">
                  <c:v>76.099999999999994</c:v>
                </c:pt>
                <c:pt idx="7">
                  <c:v>90.5</c:v>
                </c:pt>
                <c:pt idx="8">
                  <c:v>90.3</c:v>
                </c:pt>
                <c:pt idx="9">
                  <c:v>77.599999999999994</c:v>
                </c:pt>
                <c:pt idx="10">
                  <c:v>82.9</c:v>
                </c:pt>
                <c:pt idx="11">
                  <c:v>81.8</c:v>
                </c:pt>
                <c:pt idx="12">
                  <c:v>100</c:v>
                </c:pt>
                <c:pt idx="13">
                  <c:v>60</c:v>
                </c:pt>
                <c:pt idx="14">
                  <c:v>71</c:v>
                </c:pt>
                <c:pt idx="15">
                  <c:v>100</c:v>
                </c:pt>
                <c:pt idx="16">
                  <c:v>83</c:v>
                </c:pt>
                <c:pt idx="17">
                  <c:v>83.3</c:v>
                </c:pt>
                <c:pt idx="19">
                  <c:v>100</c:v>
                </c:pt>
                <c:pt idx="20">
                  <c:v>75</c:v>
                </c:pt>
                <c:pt idx="21">
                  <c:v>50</c:v>
                </c:pt>
                <c:pt idx="22">
                  <c:v>67</c:v>
                </c:pt>
              </c:numCache>
            </c:numRef>
          </c:val>
          <c:extLst>
            <c:ext xmlns:c16="http://schemas.microsoft.com/office/drawing/2014/chart" uri="{C3380CC4-5D6E-409C-BE32-E72D297353CC}">
              <c16:uniqueId val="{00000000-E76A-4C86-853E-D629EC1FAC0E}"/>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26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5-åringer'!$A$4:$A$27</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'Pivot 5-åringer'!$B$4:$B$27</c:f>
              <c:numCache>
                <c:formatCode>General</c:formatCode>
                <c:ptCount val="23"/>
                <c:pt idx="0">
                  <c:v>15</c:v>
                </c:pt>
                <c:pt idx="1">
                  <c:v>17</c:v>
                </c:pt>
                <c:pt idx="2">
                  <c:v>19</c:v>
                </c:pt>
                <c:pt idx="3">
                  <c:v>20</c:v>
                </c:pt>
                <c:pt idx="4">
                  <c:v>17</c:v>
                </c:pt>
                <c:pt idx="5">
                  <c:v>19</c:v>
                </c:pt>
                <c:pt idx="6">
                  <c:v>7</c:v>
                </c:pt>
                <c:pt idx="7">
                  <c:v>9</c:v>
                </c:pt>
                <c:pt idx="8">
                  <c:v>17</c:v>
                </c:pt>
                <c:pt idx="9">
                  <c:v>15</c:v>
                </c:pt>
                <c:pt idx="10">
                  <c:v>14</c:v>
                </c:pt>
                <c:pt idx="11">
                  <c:v>8</c:v>
                </c:pt>
                <c:pt idx="12">
                  <c:v>10</c:v>
                </c:pt>
                <c:pt idx="13">
                  <c:v>10</c:v>
                </c:pt>
                <c:pt idx="14">
                  <c:v>10</c:v>
                </c:pt>
                <c:pt idx="15">
                  <c:v>10</c:v>
                </c:pt>
                <c:pt idx="16">
                  <c:v>12</c:v>
                </c:pt>
                <c:pt idx="17">
                  <c:v>14</c:v>
                </c:pt>
                <c:pt idx="18">
                  <c:v>8</c:v>
                </c:pt>
                <c:pt idx="19">
                  <c:v>8</c:v>
                </c:pt>
                <c:pt idx="20">
                  <c:v>11</c:v>
                </c:pt>
                <c:pt idx="21">
                  <c:v>16</c:v>
                </c:pt>
                <c:pt idx="22">
                  <c:v>8</c:v>
                </c:pt>
              </c:numCache>
            </c:numRef>
          </c:val>
          <c:smooth val="0"/>
          <c:extLst>
            <c:ext xmlns:c16="http://schemas.microsoft.com/office/drawing/2014/chart" uri="{C3380CC4-5D6E-409C-BE32-E72D297353CC}">
              <c16:uniqueId val="{00000000-F285-42EE-B2E1-FCDD575BDF1A}"/>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[Referansebaner Agder 2025.xlsx]Pivot_2025!Pivottabell26</c:name>
    <c:fmtId val="47"/>
  </c:pivotSource>
  <c:chart>
    <c:title>
      <c:tx>
        <c:strRef>
          <c:f>Pivot_2025!$B$1</c:f>
          <c:strCache>
            <c:ptCount val="1"/>
            <c:pt idx="0">
              <c:v>Bygland</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Pivot_2025!$B$3:$B$4</c:f>
              <c:strCache>
                <c:ptCount val="1"/>
                <c:pt idx="0">
                  <c:v>Historisk</c:v>
                </c:pt>
              </c:strCache>
            </c:strRef>
          </c:tx>
          <c:spPr>
            <a:ln w="28575" cap="rnd">
              <a:solidFill>
                <a:schemeClr val="tx1"/>
              </a:solidFill>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0</c:formatCode>
                <c:ptCount val="19"/>
                <c:pt idx="0">
                  <c:v>10038.550976813127</c:v>
                </c:pt>
                <c:pt idx="1">
                  <c:v>10391.035855493421</c:v>
                </c:pt>
                <c:pt idx="2">
                  <c:v>10175.630536886014</c:v>
                </c:pt>
                <c:pt idx="3">
                  <c:v>10347.570427422568</c:v>
                </c:pt>
                <c:pt idx="4">
                  <c:v>10204.466424570674</c:v>
                </c:pt>
                <c:pt idx="5">
                  <c:v>10163.957099712186</c:v>
                </c:pt>
                <c:pt idx="6">
                  <c:v>10571.411849805005</c:v>
                </c:pt>
                <c:pt idx="7">
                  <c:v>9869.6603971031327</c:v>
                </c:pt>
                <c:pt idx="8">
                  <c:v>10374.159125052647</c:v>
                </c:pt>
                <c:pt idx="9">
                  <c:v>10649.952805740006</c:v>
                </c:pt>
                <c:pt idx="10">
                  <c:v>10493.381286147825</c:v>
                </c:pt>
                <c:pt idx="11">
                  <c:v>10294.128350004681</c:v>
                </c:pt>
              </c:numCache>
            </c:numRef>
          </c:val>
          <c:smooth val="0"/>
          <c:extLst>
            <c:ext xmlns:c16="http://schemas.microsoft.com/office/drawing/2014/chart" uri="{C3380CC4-5D6E-409C-BE32-E72D297353CC}">
              <c16:uniqueId val="{00000000-AE47-465D-AEFA-A5AC466EFCD1}"/>
            </c:ext>
          </c:extLst>
        </c:ser>
        <c:ser>
          <c:idx val="1"/>
          <c:order val="1"/>
          <c:tx>
            <c:strRef>
              <c:f>Pivot_2025!$C$3:$C$4</c:f>
              <c:strCache>
                <c:ptCount val="1"/>
                <c:pt idx="0">
                  <c:v>Målbane 55 prosent</c:v>
                </c:pt>
              </c:strCache>
            </c:strRef>
          </c:tx>
          <c:spPr>
            <a:ln w="28575" cap="rnd">
              <a:solidFill>
                <a:srgbClr val="FF0000"/>
              </a:solidFill>
              <a:prstDash val="dash"/>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General</c:formatCode>
                <c:ptCount val="19"/>
                <c:pt idx="5" formatCode="0">
                  <c:v>10163.957099712186</c:v>
                </c:pt>
                <c:pt idx="6" formatCode="0">
                  <c:v>9558.4088636255328</c:v>
                </c:pt>
                <c:pt idx="7" formatCode="0">
                  <c:v>8988.9379803484517</c:v>
                </c:pt>
                <c:pt idx="8" formatCode="0">
                  <c:v>8453.3950333552511</c:v>
                </c:pt>
                <c:pt idx="9" formatCode="0">
                  <c:v>7949.7586640580121</c:v>
                </c:pt>
                <c:pt idx="10" formatCode="0">
                  <c:v>7476.1279423707638</c:v>
                </c:pt>
                <c:pt idx="11" formatCode="0">
                  <c:v>7030.715191820198</c:v>
                </c:pt>
                <c:pt idx="12" formatCode="0">
                  <c:v>6611.8392421219341</c:v>
                </c:pt>
                <c:pt idx="13" formatCode="0">
                  <c:v>6217.919083754794</c:v>
                </c:pt>
                <c:pt idx="14" formatCode="0">
                  <c:v>5847.4679005828511</c:v>
                </c:pt>
                <c:pt idx="15" formatCode="0">
                  <c:v>5499.0874580019263</c:v>
                </c:pt>
                <c:pt idx="16" formatCode="0">
                  <c:v>5171.4628254290874</c:v>
                </c:pt>
                <c:pt idx="17" formatCode="0">
                  <c:v>4863.3574132156737</c:v>
                </c:pt>
                <c:pt idx="18" formatCode="0">
                  <c:v>4573.6083052511103</c:v>
                </c:pt>
              </c:numCache>
            </c:numRef>
          </c:val>
          <c:smooth val="0"/>
          <c:extLst>
            <c:ext xmlns:c16="http://schemas.microsoft.com/office/drawing/2014/chart" uri="{C3380CC4-5D6E-409C-BE32-E72D297353CC}">
              <c16:uniqueId val="{00000001-AE47-465D-AEFA-A5AC466EFCD1}"/>
            </c:ext>
          </c:extLst>
        </c:ser>
        <c:dLbls>
          <c:showLegendKey val="0"/>
          <c:showVal val="0"/>
          <c:showCatName val="0"/>
          <c:showSerName val="0"/>
          <c:showPercent val="0"/>
          <c:showBubbleSize val="0"/>
        </c:dLbls>
        <c:smooth val="0"/>
        <c:axId val="1475880975"/>
        <c:axId val="1475884335"/>
      </c:lineChart>
      <c:catAx>
        <c:axId val="1475880975"/>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1260000" spcFirstLastPara="1" vertOverflow="ellipsis"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4335"/>
        <c:crosses val="autoZero"/>
        <c:auto val="1"/>
        <c:lblAlgn val="ctr"/>
        <c:lblOffset val="100"/>
        <c:noMultiLvlLbl val="0"/>
      </c:catAx>
      <c:valAx>
        <c:axId val="1475884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09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'Bolig pivot'!$S$30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pivot'!$AC$30:$AH$30</c:f>
              <c:numCache>
                <c:formatCode>General</c:formatCode>
                <c:ptCount val="6"/>
                <c:pt idx="0">
                  <c:v>0</c:v>
                </c:pt>
                <c:pt idx="1">
                  <c:v>2</c:v>
                </c:pt>
                <c:pt idx="2">
                  <c:v>0</c:v>
                </c:pt>
                <c:pt idx="3">
                  <c:v>0</c:v>
                </c:pt>
                <c:pt idx="4">
                  <c:v>0</c:v>
                </c:pt>
                <c:pt idx="5">
                  <c:v>1</c:v>
                </c:pt>
              </c:numCache>
            </c:numRef>
          </c:val>
          <c:extLst>
            <c:ext xmlns:c16="http://schemas.microsoft.com/office/drawing/2014/chart" uri="{C3380CC4-5D6E-409C-BE32-E72D297353CC}">
              <c16:uniqueId val="{00000000-950A-43DC-928C-99FFC72A9118}"/>
            </c:ext>
          </c:extLst>
        </c:ser>
        <c:ser>
          <c:idx val="1"/>
          <c:order val="1"/>
          <c:tx>
            <c:strRef>
              <c:f>'Bolig pivot'!$S$31</c:f>
              <c:strCache>
                <c:ptCount val="1"/>
                <c:pt idx="0">
                  <c:v>Tomannsbolig, rekkehus, småhus</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8-950A-43DC-928C-99FFC72A9118}"/>
                </c:ext>
              </c:extLst>
            </c:dLbl>
            <c:dLbl>
              <c:idx val="5"/>
              <c:delete val="1"/>
              <c:extLst>
                <c:ext xmlns:c15="http://schemas.microsoft.com/office/drawing/2012/chart" uri="{CE6537A1-D6FC-4f65-9D91-7224C49458BB}"/>
                <c:ext xmlns:c16="http://schemas.microsoft.com/office/drawing/2014/chart" uri="{C3380CC4-5D6E-409C-BE32-E72D297353CC}">
                  <c16:uniqueId val="{00000007-950A-43DC-928C-99FFC72A911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pivot'!$AC$31:$AH$31</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1-950A-43DC-928C-99FFC72A9118}"/>
            </c:ext>
          </c:extLst>
        </c:ser>
        <c:ser>
          <c:idx val="2"/>
          <c:order val="2"/>
          <c:tx>
            <c:strRef>
              <c:f>'Bolig pivot'!$S$32</c:f>
              <c:strCache>
                <c:ptCount val="1"/>
                <c:pt idx="0">
                  <c:v>Leilighetsbygg</c:v>
                </c:pt>
              </c:strCache>
            </c:strRef>
          </c:tx>
          <c:spPr>
            <a:solidFill>
              <a:schemeClr val="accent3"/>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6-950A-43DC-928C-99FFC72A911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pivot'!$AC$32:$AH$32</c:f>
              <c:numCache>
                <c:formatCode>General</c:formatCode>
                <c:ptCount val="6"/>
                <c:pt idx="0">
                  <c:v>0</c:v>
                </c:pt>
                <c:pt idx="1">
                  <c:v>6</c:v>
                </c:pt>
                <c:pt idx="2">
                  <c:v>0</c:v>
                </c:pt>
                <c:pt idx="3">
                  <c:v>0</c:v>
                </c:pt>
                <c:pt idx="4">
                  <c:v>0</c:v>
                </c:pt>
                <c:pt idx="5">
                  <c:v>0</c:v>
                </c:pt>
              </c:numCache>
            </c:numRef>
          </c:val>
          <c:extLst>
            <c:ext xmlns:c16="http://schemas.microsoft.com/office/drawing/2014/chart" uri="{C3380CC4-5D6E-409C-BE32-E72D297353CC}">
              <c16:uniqueId val="{00000002-950A-43DC-928C-99FFC72A9118}"/>
            </c:ext>
          </c:extLst>
        </c:ser>
        <c:ser>
          <c:idx val="3"/>
          <c:order val="3"/>
          <c:tx>
            <c:strRef>
              <c:f>'Bolig pivot'!$S$33</c:f>
              <c:strCache>
                <c:ptCount val="1"/>
                <c:pt idx="0">
                  <c:v>Institusjon, studenthjem, bofellesskap</c:v>
                </c:pt>
              </c:strCache>
            </c:strRef>
          </c:tx>
          <c:spPr>
            <a:solidFill>
              <a:schemeClr val="accent4"/>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0A-43DC-928C-99FFC72A9118}"/>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50A-43DC-928C-99FFC72A911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pivot'!$AC$33:$AH$33</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5-950A-43DC-928C-99FFC72A9118}"/>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347"/>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2025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2</c:v>
                </c:pt>
                <c:pt idx="1">
                  <c:v>3</c:v>
                </c:pt>
                <c:pt idx="2">
                  <c:v>13</c:v>
                </c:pt>
                <c:pt idx="3">
                  <c:v>75</c:v>
                </c:pt>
                <c:pt idx="4">
                  <c:v>3</c:v>
                </c:pt>
                <c:pt idx="5">
                  <c:v>4</c:v>
                </c:pt>
              </c:numCache>
            </c:numRef>
          </c:val>
          <c:extLst>
            <c:ext xmlns:c16="http://schemas.microsoft.com/office/drawing/2014/chart" uri="{C3380CC4-5D6E-409C-BE32-E72D297353CC}">
              <c16:uniqueId val="{00000000-1FDB-448B-946E-1FCD7686D63F}"/>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3</c:v>
                </c:pt>
                <c:pt idx="3">
                  <c:v>59</c:v>
                </c:pt>
                <c:pt idx="4">
                  <c:v>12</c:v>
                </c:pt>
                <c:pt idx="5">
                  <c:v>7</c:v>
                </c:pt>
              </c:numCache>
            </c:numRef>
          </c:val>
          <c:extLst>
            <c:ext xmlns:c16="http://schemas.microsoft.com/office/drawing/2014/chart" uri="{C3380CC4-5D6E-409C-BE32-E72D297353CC}">
              <c16:uniqueId val="{00000001-1FDB-448B-946E-1FCD7686D63F}"/>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23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2019</c:v>
                </c:pt>
                <c:pt idx="1">
                  <c:v>2020</c:v>
                </c:pt>
                <c:pt idx="2">
                  <c:v>2021</c:v>
                </c:pt>
                <c:pt idx="3">
                  <c:v>2022</c:v>
                </c:pt>
                <c:pt idx="4">
                  <c:v>2023</c:v>
                </c:pt>
                <c:pt idx="5">
                  <c:v>2024</c:v>
                </c:pt>
              </c:strCache>
            </c:strRef>
          </c:cat>
          <c:val>
            <c:numRef>
              <c:f>stolpediagram!$B$5:$B$11</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0-3057-4328-AF0F-6CD508FD95A0}"/>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stolpediagram!$C$5:$C$11</c:f>
              <c:numCache>
                <c:formatCode>General</c:formatCode>
                <c:ptCount val="6"/>
                <c:pt idx="0">
                  <c:v>179</c:v>
                </c:pt>
                <c:pt idx="1">
                  <c:v>184</c:v>
                </c:pt>
                <c:pt idx="2">
                  <c:v>177</c:v>
                </c:pt>
                <c:pt idx="3">
                  <c:v>179</c:v>
                </c:pt>
                <c:pt idx="4">
                  <c:v>173</c:v>
                </c:pt>
                <c:pt idx="5">
                  <c:v>186</c:v>
                </c:pt>
              </c:numCache>
            </c:numRef>
          </c:val>
          <c:extLst>
            <c:ext xmlns:c16="http://schemas.microsoft.com/office/drawing/2014/chart" uri="{C3380CC4-5D6E-409C-BE32-E72D297353CC}">
              <c16:uniqueId val="{00000001-3057-4328-AF0F-6CD508FD95A0}"/>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stolpediagram!$D$5:$D$11</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2-3057-4328-AF0F-6CD508FD95A0}"/>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stolpediagram!$E$5:$E$11</c:f>
              <c:numCache>
                <c:formatCode>General</c:formatCode>
                <c:ptCount val="6"/>
                <c:pt idx="0">
                  <c:v>229</c:v>
                </c:pt>
                <c:pt idx="1">
                  <c:v>217</c:v>
                </c:pt>
                <c:pt idx="2">
                  <c:v>225</c:v>
                </c:pt>
                <c:pt idx="3">
                  <c:v>238</c:v>
                </c:pt>
                <c:pt idx="4">
                  <c:v>257</c:v>
                </c:pt>
                <c:pt idx="5">
                  <c:v>268</c:v>
                </c:pt>
              </c:numCache>
            </c:numRef>
          </c:val>
          <c:extLst>
            <c:ext xmlns:c16="http://schemas.microsoft.com/office/drawing/2014/chart" uri="{C3380CC4-5D6E-409C-BE32-E72D297353CC}">
              <c16:uniqueId val="{00000003-3057-4328-AF0F-6CD508FD95A0}"/>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3057-4328-AF0F-6CD508FD95A0}"/>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3057-4328-AF0F-6CD508FD95A0}"/>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3057-4328-AF0F-6CD508FD95A0}"/>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3057-4328-AF0F-6CD508FD95A0}"/>
              </c:ext>
            </c:extLst>
          </c:dPt>
          <c:dPt>
            <c:idx val="4"/>
            <c:invertIfNegative val="0"/>
            <c:bubble3D val="0"/>
            <c:extLst>
              <c:ext xmlns:c16="http://schemas.microsoft.com/office/drawing/2014/chart" uri="{C3380CC4-5D6E-409C-BE32-E72D297353CC}">
                <c16:uniqueId val="{0000000C-3057-4328-AF0F-6CD508FD95A0}"/>
              </c:ext>
            </c:extLst>
          </c:dPt>
          <c:dPt>
            <c:idx val="5"/>
            <c:invertIfNegative val="0"/>
            <c:bubble3D val="0"/>
            <c:extLst>
              <c:ext xmlns:c16="http://schemas.microsoft.com/office/drawing/2014/chart" uri="{C3380CC4-5D6E-409C-BE32-E72D297353CC}">
                <c16:uniqueId val="{0000000D-3057-4328-AF0F-6CD508FD95A0}"/>
              </c:ext>
            </c:extLst>
          </c:dPt>
          <c:dLbls>
            <c:dLbl>
              <c:idx val="0"/>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057-4328-AF0F-6CD508FD95A0}"/>
                </c:ext>
              </c:extLst>
            </c:dLbl>
            <c:dLbl>
              <c:idx val="1"/>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057-4328-AF0F-6CD508FD95A0}"/>
                </c:ext>
              </c:extLst>
            </c:dLbl>
            <c:dLbl>
              <c:idx val="2"/>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057-4328-AF0F-6CD508FD95A0}"/>
                </c:ext>
              </c:extLst>
            </c:dLbl>
            <c:dLbl>
              <c:idx val="3"/>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057-4328-AF0F-6CD508FD95A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stolpediagram!$F$5:$F$11</c:f>
              <c:numCache>
                <c:formatCode>General</c:formatCode>
                <c:ptCount val="6"/>
                <c:pt idx="0">
                  <c:v>47</c:v>
                </c:pt>
                <c:pt idx="1">
                  <c:v>47</c:v>
                </c:pt>
                <c:pt idx="2">
                  <c:v>48</c:v>
                </c:pt>
                <c:pt idx="3">
                  <c:v>41</c:v>
                </c:pt>
                <c:pt idx="4">
                  <c:v>39</c:v>
                </c:pt>
                <c:pt idx="5">
                  <c:v>49</c:v>
                </c:pt>
              </c:numCache>
            </c:numRef>
          </c:val>
          <c:extLst>
            <c:ext xmlns:c16="http://schemas.microsoft.com/office/drawing/2014/chart" uri="{C3380CC4-5D6E-409C-BE32-E72D297353CC}">
              <c16:uniqueId val="{0000000E-3057-4328-AF0F-6CD508FD95A0}"/>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24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2024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BCB4-422B-9894-DAE47B3195A7}"/>
              </c:ext>
            </c:extLst>
          </c:dPt>
          <c:dPt>
            <c:idx val="1"/>
            <c:bubble3D val="0"/>
            <c:spPr>
              <a:solidFill>
                <a:schemeClr val="accent2"/>
              </a:solidFill>
              <a:ln>
                <a:noFill/>
              </a:ln>
              <a:effectLst/>
            </c:spPr>
            <c:extLst>
              <c:ext xmlns:c16="http://schemas.microsoft.com/office/drawing/2014/chart" uri="{C3380CC4-5D6E-409C-BE32-E72D297353CC}">
                <c16:uniqueId val="{00000003-BCB4-422B-9894-DAE47B3195A7}"/>
              </c:ext>
            </c:extLst>
          </c:dPt>
          <c:dPt>
            <c:idx val="2"/>
            <c:bubble3D val="0"/>
            <c:spPr>
              <a:solidFill>
                <a:schemeClr val="accent3"/>
              </a:solidFill>
              <a:ln>
                <a:noFill/>
              </a:ln>
              <a:effectLst/>
            </c:spPr>
            <c:extLst>
              <c:ext xmlns:c16="http://schemas.microsoft.com/office/drawing/2014/chart" uri="{C3380CC4-5D6E-409C-BE32-E72D297353CC}">
                <c16:uniqueId val="{00000005-BCB4-422B-9894-DAE47B3195A7}"/>
              </c:ext>
            </c:extLst>
          </c:dPt>
          <c:dPt>
            <c:idx val="3"/>
            <c:bubble3D val="0"/>
            <c:spPr>
              <a:solidFill>
                <a:schemeClr val="accent4"/>
              </a:solidFill>
              <a:ln>
                <a:noFill/>
              </a:ln>
              <a:effectLst/>
            </c:spPr>
            <c:extLst>
              <c:ext xmlns:c16="http://schemas.microsoft.com/office/drawing/2014/chart" uri="{C3380CC4-5D6E-409C-BE32-E72D297353CC}">
                <c16:uniqueId val="{00000007-BCB4-422B-9894-DAE47B3195A7}"/>
              </c:ext>
            </c:extLst>
          </c:dPt>
          <c:dPt>
            <c:idx val="4"/>
            <c:bubble3D val="0"/>
            <c:spPr>
              <a:solidFill>
                <a:schemeClr val="accent5"/>
              </a:solidFill>
              <a:ln>
                <a:noFill/>
              </a:ln>
              <a:effectLst/>
            </c:spPr>
            <c:extLst>
              <c:ext xmlns:c16="http://schemas.microsoft.com/office/drawing/2014/chart" uri="{C3380CC4-5D6E-409C-BE32-E72D297353CC}">
                <c16:uniqueId val="{00000009-BCB4-422B-9894-DAE47B3195A7}"/>
              </c:ext>
            </c:extLst>
          </c:dPt>
          <c:dLbls>
            <c:dLbl>
              <c:idx val="0"/>
              <c:delete val="1"/>
              <c:extLst>
                <c:ext xmlns:c15="http://schemas.microsoft.com/office/drawing/2012/chart" uri="{CE6537A1-D6FC-4f65-9D91-7224C49458BB}"/>
                <c:ext xmlns:c16="http://schemas.microsoft.com/office/drawing/2014/chart" uri="{C3380CC4-5D6E-409C-BE32-E72D297353CC}">
                  <c16:uniqueId val="{00000001-BCB4-422B-9894-DAE47B3195A7}"/>
                </c:ext>
              </c:extLst>
            </c:dLbl>
            <c:dLbl>
              <c:idx val="2"/>
              <c:delete val="1"/>
              <c:extLst>
                <c:ext xmlns:c15="http://schemas.microsoft.com/office/drawing/2012/chart" uri="{CE6537A1-D6FC-4f65-9D91-7224C49458BB}"/>
                <c:ext xmlns:c16="http://schemas.microsoft.com/office/drawing/2014/chart" uri="{C3380CC4-5D6E-409C-BE32-E72D297353CC}">
                  <c16:uniqueId val="{00000005-BCB4-422B-9894-DAE47B3195A7}"/>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0</c:v>
                </c:pt>
                <c:pt idx="1">
                  <c:v>186</c:v>
                </c:pt>
                <c:pt idx="2">
                  <c:v>0</c:v>
                </c:pt>
                <c:pt idx="3">
                  <c:v>268</c:v>
                </c:pt>
                <c:pt idx="4">
                  <c:v>49</c:v>
                </c:pt>
              </c:numCache>
            </c:numRef>
          </c:val>
          <c:extLst>
            <c:ext xmlns:c16="http://schemas.microsoft.com/office/drawing/2014/chart" uri="{C3380CC4-5D6E-409C-BE32-E72D297353CC}">
              <c16:uniqueId val="{0000000A-BCB4-422B-9894-DAE47B3195A7}"/>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23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16 Trelast- og trevareindustri</c:v>
                </c:pt>
              </c:strCache>
            </c:strRef>
          </c:tx>
          <c:spPr>
            <a:ln w="28575" cap="rnd">
              <a:solidFill>
                <a:schemeClr val="accent1"/>
              </a:solidFill>
              <a:round/>
            </a:ln>
            <a:effectLst/>
          </c:spPr>
          <c:marker>
            <c:symbol val="diamond"/>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2019</c:v>
                </c:pt>
                <c:pt idx="1">
                  <c:v>2020</c:v>
                </c:pt>
                <c:pt idx="2">
                  <c:v>2021</c:v>
                </c:pt>
                <c:pt idx="3">
                  <c:v>2022</c:v>
                </c:pt>
                <c:pt idx="4">
                  <c:v>2023</c:v>
                </c:pt>
                <c:pt idx="5">
                  <c:v>2024</c:v>
                </c:pt>
              </c:strCache>
            </c:strRef>
          </c:cat>
          <c:val>
            <c:numRef>
              <c:f>'pivot 2 siffer'!$B$6:$B$12</c:f>
              <c:numCache>
                <c:formatCode>General</c:formatCode>
                <c:ptCount val="6"/>
                <c:pt idx="0">
                  <c:v>31</c:v>
                </c:pt>
                <c:pt idx="1">
                  <c:v>35</c:v>
                </c:pt>
                <c:pt idx="2">
                  <c:v>32</c:v>
                </c:pt>
                <c:pt idx="3">
                  <c:v>33</c:v>
                </c:pt>
                <c:pt idx="4">
                  <c:v>34</c:v>
                </c:pt>
                <c:pt idx="5">
                  <c:v>33</c:v>
                </c:pt>
              </c:numCache>
            </c:numRef>
          </c:val>
          <c:smooth val="0"/>
          <c:extLst>
            <c:ext xmlns:c16="http://schemas.microsoft.com/office/drawing/2014/chart" uri="{C3380CC4-5D6E-409C-BE32-E72D297353CC}">
              <c16:uniqueId val="{00000000-9464-4D73-9E91-E65A9BDF7AEC}"/>
            </c:ext>
          </c:extLst>
        </c:ser>
        <c:ser>
          <c:idx val="3"/>
          <c:order val="1"/>
          <c:tx>
            <c:strRef>
              <c:f>'pivot 2 siffer'!$C$4:$C$5</c:f>
              <c:strCache>
                <c:ptCount val="1"/>
                <c:pt idx="0">
                  <c:v>28 Maskinindustri</c:v>
                </c:pt>
              </c:strCache>
            </c:strRef>
          </c:tx>
          <c:spPr>
            <a:ln w="28575" cap="rnd">
              <a:solidFill>
                <a:schemeClr val="accent4"/>
              </a:solidFill>
              <a:round/>
            </a:ln>
            <a:effectLst/>
          </c:spPr>
          <c:marker>
            <c:symbol val="none"/>
          </c:marker>
          <c:cat>
            <c:strRef>
              <c:f>'pivot 2 siffer'!$A$6:$A$12</c:f>
              <c:strCache>
                <c:ptCount val="6"/>
                <c:pt idx="0">
                  <c:v>2019</c:v>
                </c:pt>
                <c:pt idx="1">
                  <c:v>2020</c:v>
                </c:pt>
                <c:pt idx="2">
                  <c:v>2021</c:v>
                </c:pt>
                <c:pt idx="3">
                  <c:v>2022</c:v>
                </c:pt>
                <c:pt idx="4">
                  <c:v>2023</c:v>
                </c:pt>
                <c:pt idx="5">
                  <c:v>2024</c:v>
                </c:pt>
              </c:strCache>
            </c:strRef>
          </c:cat>
          <c:val>
            <c:numRef>
              <c:f>'pivot 2 siffer'!$C$6:$C$12</c:f>
              <c:numCache>
                <c:formatCode>General</c:formatCode>
                <c:ptCount val="6"/>
                <c:pt idx="0">
                  <c:v>0</c:v>
                </c:pt>
                <c:pt idx="1">
                  <c:v>0</c:v>
                </c:pt>
                <c:pt idx="2">
                  <c:v>0</c:v>
                </c:pt>
                <c:pt idx="3">
                  <c:v>0</c:v>
                </c:pt>
                <c:pt idx="4">
                  <c:v>22</c:v>
                </c:pt>
                <c:pt idx="5">
                  <c:v>30</c:v>
                </c:pt>
              </c:numCache>
            </c:numRef>
          </c:val>
          <c:smooth val="0"/>
          <c:extLst>
            <c:ext xmlns:c16="http://schemas.microsoft.com/office/drawing/2014/chart" uri="{C3380CC4-5D6E-409C-BE32-E72D297353CC}">
              <c16:uniqueId val="{00000001-9464-4D73-9E91-E65A9BDF7AEC}"/>
            </c:ext>
          </c:extLst>
        </c:ser>
        <c:ser>
          <c:idx val="1"/>
          <c:order val="2"/>
          <c:tx>
            <c:strRef>
              <c:f>'pivot 2 siffer'!$D$4:$D$5</c:f>
              <c:strCache>
                <c:ptCount val="1"/>
                <c:pt idx="0">
                  <c:v>42 Anleggsvirksomhet</c:v>
                </c:pt>
              </c:strCache>
            </c:strRef>
          </c:tx>
          <c:spPr>
            <a:ln w="28575" cap="rnd">
              <a:solidFill>
                <a:schemeClr val="accent2"/>
              </a:solidFill>
              <a:round/>
            </a:ln>
            <a:effectLst/>
          </c:spPr>
          <c:marker>
            <c:symbol val="none"/>
          </c:marker>
          <c:cat>
            <c:strRef>
              <c:f>'pivot 2 siffer'!$A$6:$A$12</c:f>
              <c:strCache>
                <c:ptCount val="6"/>
                <c:pt idx="0">
                  <c:v>2019</c:v>
                </c:pt>
                <c:pt idx="1">
                  <c:v>2020</c:v>
                </c:pt>
                <c:pt idx="2">
                  <c:v>2021</c:v>
                </c:pt>
                <c:pt idx="3">
                  <c:v>2022</c:v>
                </c:pt>
                <c:pt idx="4">
                  <c:v>2023</c:v>
                </c:pt>
                <c:pt idx="5">
                  <c:v>2024</c:v>
                </c:pt>
              </c:strCache>
            </c:strRef>
          </c:cat>
          <c:val>
            <c:numRef>
              <c:f>'pivot 2 siffer'!$D$6:$D$12</c:f>
              <c:numCache>
                <c:formatCode>General</c:formatCode>
                <c:ptCount val="6"/>
                <c:pt idx="0">
                  <c:v>15</c:v>
                </c:pt>
                <c:pt idx="1">
                  <c:v>17</c:v>
                </c:pt>
                <c:pt idx="2">
                  <c:v>14</c:v>
                </c:pt>
                <c:pt idx="3">
                  <c:v>17</c:v>
                </c:pt>
                <c:pt idx="4">
                  <c:v>16</c:v>
                </c:pt>
                <c:pt idx="5">
                  <c:v>18</c:v>
                </c:pt>
              </c:numCache>
            </c:numRef>
          </c:val>
          <c:smooth val="0"/>
          <c:extLst>
            <c:ext xmlns:c16="http://schemas.microsoft.com/office/drawing/2014/chart" uri="{C3380CC4-5D6E-409C-BE32-E72D297353CC}">
              <c16:uniqueId val="{00000002-9464-4D73-9E91-E65A9BDF7AEC}"/>
            </c:ext>
          </c:extLst>
        </c:ser>
        <c:ser>
          <c:idx val="2"/>
          <c:order val="3"/>
          <c:tx>
            <c:strRef>
              <c:f>'pivot 2 siffer'!$E$4:$E$5</c:f>
              <c:strCache>
                <c:ptCount val="1"/>
                <c:pt idx="0">
                  <c:v>43 Spesialisert bygge- og anleggsvirksomhet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cat>
            <c:strRef>
              <c:f>'pivot 2 siffer'!$A$6:$A$12</c:f>
              <c:strCache>
                <c:ptCount val="6"/>
                <c:pt idx="0">
                  <c:v>2019</c:v>
                </c:pt>
                <c:pt idx="1">
                  <c:v>2020</c:v>
                </c:pt>
                <c:pt idx="2">
                  <c:v>2021</c:v>
                </c:pt>
                <c:pt idx="3">
                  <c:v>2022</c:v>
                </c:pt>
                <c:pt idx="4">
                  <c:v>2023</c:v>
                </c:pt>
                <c:pt idx="5">
                  <c:v>2024</c:v>
                </c:pt>
              </c:strCache>
            </c:strRef>
          </c:cat>
          <c:val>
            <c:numRef>
              <c:f>'pivot 2 siffer'!$E$6:$E$12</c:f>
              <c:numCache>
                <c:formatCode>General</c:formatCode>
                <c:ptCount val="6"/>
                <c:pt idx="0">
                  <c:v>12</c:v>
                </c:pt>
                <c:pt idx="1">
                  <c:v>13</c:v>
                </c:pt>
                <c:pt idx="2">
                  <c:v>11</c:v>
                </c:pt>
                <c:pt idx="3">
                  <c:v>13</c:v>
                </c:pt>
                <c:pt idx="4">
                  <c:v>8</c:v>
                </c:pt>
                <c:pt idx="5">
                  <c:v>10</c:v>
                </c:pt>
              </c:numCache>
            </c:numRef>
          </c:val>
          <c:smooth val="0"/>
          <c:extLst>
            <c:ext xmlns:c16="http://schemas.microsoft.com/office/drawing/2014/chart" uri="{C3380CC4-5D6E-409C-BE32-E72D297353CC}">
              <c16:uniqueId val="{00000003-9464-4D73-9E91-E65A9BDF7AEC}"/>
            </c:ext>
          </c:extLst>
        </c:ser>
        <c:dLbls>
          <c:showLegendKey val="0"/>
          <c:showVal val="0"/>
          <c:showCatName val="0"/>
          <c:showSerName val="0"/>
          <c:showPercent val="0"/>
          <c:showBubbleSize val="0"/>
        </c:dLbls>
        <c:marker val="1"/>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[Grunnskolepoeng.xlsx]Pivot_tom_2025!Pivottabell4</c:name>
    <c:fmtId val="15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Pivot_tom_2025!$B$4:$B$5</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Bygland</c:v>
                </c:pt>
              </c:strCache>
            </c:strRef>
          </c:cat>
          <c:val>
            <c:numRef>
              <c:f>Pivot_tom_2025!$B$6:$B$8</c:f>
              <c:numCache>
                <c:formatCode>General</c:formatCode>
                <c:ptCount val="2"/>
                <c:pt idx="0">
                  <c:v>42.6</c:v>
                </c:pt>
                <c:pt idx="1">
                  <c:v>42.8</c:v>
                </c:pt>
              </c:numCache>
            </c:numRef>
          </c:val>
          <c:extLst>
            <c:ext xmlns:c16="http://schemas.microsoft.com/office/drawing/2014/chart" uri="{C3380CC4-5D6E-409C-BE32-E72D297353CC}">
              <c16:uniqueId val="{00000000-FD9C-442A-9B3D-75D467C66707}"/>
            </c:ext>
          </c:extLst>
        </c:ser>
        <c:ser>
          <c:idx val="1"/>
          <c:order val="1"/>
          <c:tx>
            <c:strRef>
              <c:f>Pivot_tom_2025!$C$4:$C$5</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Bygland</c:v>
                </c:pt>
              </c:strCache>
            </c:strRef>
          </c:cat>
          <c:val>
            <c:numRef>
              <c:f>Pivot_tom_2025!$C$6:$C$8</c:f>
              <c:numCache>
                <c:formatCode>General</c:formatCode>
                <c:ptCount val="2"/>
                <c:pt idx="0">
                  <c:v>42.8</c:v>
                </c:pt>
                <c:pt idx="1">
                  <c:v>47.2</c:v>
                </c:pt>
              </c:numCache>
            </c:numRef>
          </c:val>
          <c:extLst>
            <c:ext xmlns:c16="http://schemas.microsoft.com/office/drawing/2014/chart" uri="{C3380CC4-5D6E-409C-BE32-E72D297353CC}">
              <c16:uniqueId val="{00000001-FD9C-442A-9B3D-75D467C66707}"/>
            </c:ext>
          </c:extLst>
        </c:ser>
        <c:ser>
          <c:idx val="2"/>
          <c:order val="2"/>
          <c:tx>
            <c:strRef>
              <c:f>Pivot_tom_2025!$D$4:$D$5</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Bygland</c:v>
                </c:pt>
              </c:strCache>
            </c:strRef>
          </c:cat>
          <c:val>
            <c:numRef>
              <c:f>Pivot_tom_2025!$D$6:$D$8</c:f>
              <c:numCache>
                <c:formatCode>General</c:formatCode>
                <c:ptCount val="2"/>
                <c:pt idx="0">
                  <c:v>41.5</c:v>
                </c:pt>
                <c:pt idx="1">
                  <c:v>45.7</c:v>
                </c:pt>
              </c:numCache>
            </c:numRef>
          </c:val>
          <c:extLst>
            <c:ext xmlns:c16="http://schemas.microsoft.com/office/drawing/2014/chart" uri="{C3380CC4-5D6E-409C-BE32-E72D297353CC}">
              <c16:uniqueId val="{00000002-FD9C-442A-9B3D-75D467C66707}"/>
            </c:ext>
          </c:extLst>
        </c:ser>
        <c:ser>
          <c:idx val="3"/>
          <c:order val="3"/>
          <c:tx>
            <c:strRef>
              <c:f>Pivot_tom_2025!$E$4:$E$5</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Bygland</c:v>
                </c:pt>
              </c:strCache>
            </c:strRef>
          </c:cat>
          <c:val>
            <c:numRef>
              <c:f>Pivot_tom_2025!$E$6:$E$8</c:f>
              <c:numCache>
                <c:formatCode>General</c:formatCode>
                <c:ptCount val="2"/>
                <c:pt idx="0">
                  <c:v>41.6</c:v>
                </c:pt>
                <c:pt idx="1">
                  <c:v>40.799999999999997</c:v>
                </c:pt>
              </c:numCache>
            </c:numRef>
          </c:val>
          <c:extLst>
            <c:ext xmlns:c16="http://schemas.microsoft.com/office/drawing/2014/chart" uri="{C3380CC4-5D6E-409C-BE32-E72D297353CC}">
              <c16:uniqueId val="{00000003-FD9C-442A-9B3D-75D467C66707}"/>
            </c:ext>
          </c:extLst>
        </c:ser>
        <c:ser>
          <c:idx val="4"/>
          <c:order val="4"/>
          <c:tx>
            <c:strRef>
              <c:f>Pivot_tom_2025!$F$4:$F$5</c:f>
              <c:strCache>
                <c:ptCount val="1"/>
                <c:pt idx="0">
                  <c:v>2025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Bygland</c:v>
                </c:pt>
              </c:strCache>
            </c:strRef>
          </c:cat>
          <c:val>
            <c:numRef>
              <c:f>Pivot_tom_2025!$F$6:$F$8</c:f>
              <c:numCache>
                <c:formatCode>General</c:formatCode>
                <c:ptCount val="2"/>
                <c:pt idx="0">
                  <c:v>42</c:v>
                </c:pt>
                <c:pt idx="1">
                  <c:v>46.2</c:v>
                </c:pt>
              </c:numCache>
            </c:numRef>
          </c:val>
          <c:extLst>
            <c:ext xmlns:c16="http://schemas.microsoft.com/office/drawing/2014/chart" uri="{C3380CC4-5D6E-409C-BE32-E72D297353CC}">
              <c16:uniqueId val="{00000004-FD9C-442A-9B3D-75D467C66707}"/>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[Gjennomføring_vgo.xlsx]Pivot - bruk denne!Pivottabell1</c:name>
    <c:fmtId val="12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Fullføring vgo,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dLbl>
          <c:idx val="0"/>
          <c:showLegendKey val="0"/>
          <c:showVal val="1"/>
          <c:showCatName val="0"/>
          <c:showSerName val="0"/>
          <c:showPercent val="0"/>
          <c:showBubbleSize val="0"/>
          <c:extLst>
            <c:ext xmlns:c15="http://schemas.microsoft.com/office/drawing/2012/chart" uri="{CE6537A1-D6FC-4f65-9D91-7224C49458BB}"/>
          </c:extLst>
        </c:dLbl>
      </c:pivotFmt>
      <c:pivotFmt>
        <c:idx val="38"/>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dLbl>
          <c:idx val="0"/>
          <c:showLegendKey val="0"/>
          <c:showVal val="1"/>
          <c:showCatName val="0"/>
          <c:showSerName val="0"/>
          <c:showPercent val="0"/>
          <c:showBubbleSize val="0"/>
          <c:extLst>
            <c:ext xmlns:c15="http://schemas.microsoft.com/office/drawing/2012/chart" uri="{CE6537A1-D6FC-4f65-9D91-7224C49458BB}"/>
          </c:extLst>
        </c:dLbl>
      </c:pivotFmt>
      <c:pivotFmt>
        <c:idx val="49"/>
        <c:dLbl>
          <c:idx val="0"/>
          <c:showLegendKey val="0"/>
          <c:showVal val="1"/>
          <c:showCatName val="0"/>
          <c:showSerName val="0"/>
          <c:showPercent val="0"/>
          <c:showBubbleSize val="0"/>
          <c:extLst>
            <c:ext xmlns:c15="http://schemas.microsoft.com/office/drawing/2012/chart" uri="{CE6537A1-D6FC-4f65-9D91-7224C49458BB}"/>
          </c:extLst>
        </c:dLbl>
      </c:pivotFmt>
      <c:pivotFmt>
        <c:idx val="50"/>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 - bruk denne'!$B$5:$B$6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denne'!$B$7:$B$13</c:f>
              <c:numCache>
                <c:formatCode>General</c:formatCode>
                <c:ptCount val="6"/>
                <c:pt idx="0">
                  <c:v>78.099999999999994</c:v>
                </c:pt>
                <c:pt idx="1">
                  <c:v>78</c:v>
                </c:pt>
                <c:pt idx="2">
                  <c:v>80</c:v>
                </c:pt>
                <c:pt idx="3">
                  <c:v>79.900000000000006</c:v>
                </c:pt>
                <c:pt idx="4">
                  <c:v>83.6</c:v>
                </c:pt>
                <c:pt idx="5">
                  <c:v>83.4</c:v>
                </c:pt>
              </c:numCache>
            </c:numRef>
          </c:val>
          <c:extLst>
            <c:ext xmlns:c16="http://schemas.microsoft.com/office/drawing/2014/chart" uri="{C3380CC4-5D6E-409C-BE32-E72D297353CC}">
              <c16:uniqueId val="{00000000-1128-43B9-BD91-635EEE2D39EF}"/>
            </c:ext>
          </c:extLst>
        </c:ser>
        <c:ser>
          <c:idx val="1"/>
          <c:order val="1"/>
          <c:tx>
            <c:strRef>
              <c:f>'Pivot - bruk denne'!$C$5:$C$6</c:f>
              <c:strCache>
                <c:ptCount val="1"/>
                <c:pt idx="0">
                  <c:v>Bygland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denne'!$C$7:$C$13</c:f>
              <c:numCache>
                <c:formatCode>General</c:formatCode>
                <c:ptCount val="6"/>
                <c:pt idx="0">
                  <c:v>85</c:v>
                </c:pt>
                <c:pt idx="1">
                  <c:v>80</c:v>
                </c:pt>
                <c:pt idx="2">
                  <c:v>80</c:v>
                </c:pt>
                <c:pt idx="3">
                  <c:v>100</c:v>
                </c:pt>
                <c:pt idx="4">
                  <c:v>80</c:v>
                </c:pt>
                <c:pt idx="5">
                  <c:v>66.7</c:v>
                </c:pt>
              </c:numCache>
            </c:numRef>
          </c:val>
          <c:extLst>
            <c:ext xmlns:c16="http://schemas.microsoft.com/office/drawing/2014/chart" uri="{C3380CC4-5D6E-409C-BE32-E72D297353CC}">
              <c16:uniqueId val="{00000001-1128-43B9-BD91-635EEE2D39EF}"/>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nb-NO" sz="1400" b="0" i="0" u="none" strike="noStrike" kern="1200" spc="0" baseline="0" dirty="0">
                <a:solidFill>
                  <a:sysClr val="windowText" lastClr="000000"/>
                </a:solidFill>
                <a:latin typeface="Arial" panose="020B0604020202020204" pitchFamily="34" charset="0"/>
                <a:cs typeface="Arial" panose="020B0604020202020204" pitchFamily="34" charset="0"/>
              </a:rPr>
              <a:t>Lærekontrakter per 1000 innbyggere, kommunal sektor, 10.2025</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nb-NO"/>
        </a:p>
      </c:txPr>
    </c:title>
    <c:autoTitleDeleted val="0"/>
    <c:plotArea>
      <c:layout/>
      <c:barChart>
        <c:barDir val="col"/>
        <c:grouping val="clustered"/>
        <c:varyColors val="0"/>
        <c:ser>
          <c:idx val="0"/>
          <c:order val="0"/>
          <c:tx>
            <c:strRef>
              <c:f>'06.10.25_kommunal_sektor'!$I$2</c:f>
              <c:strCache>
                <c:ptCount val="1"/>
                <c:pt idx="0">
                  <c:v>Antall kontrakter per 1000 innbyggere</c:v>
                </c:pt>
              </c:strCache>
            </c:strRef>
          </c:tx>
          <c:spPr>
            <a:solidFill>
              <a:schemeClr val="tx2">
                <a:lumMod val="75000"/>
              </a:schemeClr>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35DA-43B2-93E1-E4E52C37B684}"/>
              </c:ext>
            </c:extLst>
          </c:dPt>
          <c:dPt>
            <c:idx val="2"/>
            <c:invertIfNegative val="0"/>
            <c:bubble3D val="0"/>
            <c:spPr>
              <a:solidFill>
                <a:srgbClr val="002060"/>
              </a:solidFill>
              <a:ln>
                <a:noFill/>
              </a:ln>
              <a:effectLst/>
            </c:spPr>
            <c:extLst>
              <c:ext xmlns:c16="http://schemas.microsoft.com/office/drawing/2014/chart" uri="{C3380CC4-5D6E-409C-BE32-E72D297353CC}">
                <c16:uniqueId val="{00000003-35DA-43B2-93E1-E4E52C37B684}"/>
              </c:ext>
            </c:extLst>
          </c:dPt>
          <c:dPt>
            <c:idx val="3"/>
            <c:invertIfNegative val="0"/>
            <c:bubble3D val="0"/>
            <c:spPr>
              <a:solidFill>
                <a:schemeClr val="tx2"/>
              </a:solidFill>
              <a:ln>
                <a:noFill/>
              </a:ln>
              <a:effectLst/>
            </c:spPr>
            <c:extLst>
              <c:ext xmlns:c16="http://schemas.microsoft.com/office/drawing/2014/chart" uri="{C3380CC4-5D6E-409C-BE32-E72D297353CC}">
                <c16:uniqueId val="{00000005-35DA-43B2-93E1-E4E52C37B684}"/>
              </c:ext>
            </c:extLst>
          </c:dPt>
          <c:dPt>
            <c:idx val="6"/>
            <c:invertIfNegative val="0"/>
            <c:bubble3D val="0"/>
            <c:spPr>
              <a:solidFill>
                <a:srgbClr val="002060"/>
              </a:solidFill>
              <a:ln>
                <a:noFill/>
              </a:ln>
              <a:effectLst/>
            </c:spPr>
            <c:extLst>
              <c:ext xmlns:c16="http://schemas.microsoft.com/office/drawing/2014/chart" uri="{C3380CC4-5D6E-409C-BE32-E72D297353CC}">
                <c16:uniqueId val="{00000007-35DA-43B2-93E1-E4E52C37B684}"/>
              </c:ext>
            </c:extLst>
          </c:dPt>
          <c:dPt>
            <c:idx val="7"/>
            <c:invertIfNegative val="0"/>
            <c:bubble3D val="0"/>
            <c:spPr>
              <a:solidFill>
                <a:srgbClr val="002060"/>
              </a:solidFill>
              <a:ln>
                <a:noFill/>
              </a:ln>
              <a:effectLst/>
            </c:spPr>
            <c:extLst>
              <c:ext xmlns:c16="http://schemas.microsoft.com/office/drawing/2014/chart" uri="{C3380CC4-5D6E-409C-BE32-E72D297353CC}">
                <c16:uniqueId val="{00000009-35DA-43B2-93E1-E4E52C37B684}"/>
              </c:ext>
            </c:extLst>
          </c:dPt>
          <c:dPt>
            <c:idx val="8"/>
            <c:invertIfNegative val="0"/>
            <c:bubble3D val="0"/>
            <c:spPr>
              <a:solidFill>
                <a:srgbClr val="002060"/>
              </a:solidFill>
              <a:ln>
                <a:noFill/>
              </a:ln>
              <a:effectLst/>
            </c:spPr>
            <c:extLst>
              <c:ext xmlns:c16="http://schemas.microsoft.com/office/drawing/2014/chart" uri="{C3380CC4-5D6E-409C-BE32-E72D297353CC}">
                <c16:uniqueId val="{0000000B-35DA-43B2-93E1-E4E52C37B684}"/>
              </c:ext>
            </c:extLst>
          </c:dPt>
          <c:dPt>
            <c:idx val="11"/>
            <c:invertIfNegative val="0"/>
            <c:bubble3D val="0"/>
            <c:spPr>
              <a:solidFill>
                <a:srgbClr val="002060"/>
              </a:solidFill>
              <a:ln>
                <a:noFill/>
              </a:ln>
              <a:effectLst/>
            </c:spPr>
            <c:extLst>
              <c:ext xmlns:c16="http://schemas.microsoft.com/office/drawing/2014/chart" uri="{C3380CC4-5D6E-409C-BE32-E72D297353CC}">
                <c16:uniqueId val="{0000000D-35DA-43B2-93E1-E4E52C37B684}"/>
              </c:ext>
            </c:extLst>
          </c:dPt>
          <c:dPt>
            <c:idx val="13"/>
            <c:invertIfNegative val="0"/>
            <c:bubble3D val="0"/>
            <c:spPr>
              <a:solidFill>
                <a:srgbClr val="002060"/>
              </a:solidFill>
              <a:ln>
                <a:noFill/>
              </a:ln>
              <a:effectLst/>
            </c:spPr>
            <c:extLst>
              <c:ext xmlns:c16="http://schemas.microsoft.com/office/drawing/2014/chart" uri="{C3380CC4-5D6E-409C-BE32-E72D297353CC}">
                <c16:uniqueId val="{0000000F-35DA-43B2-93E1-E4E52C37B684}"/>
              </c:ext>
            </c:extLst>
          </c:dPt>
          <c:dPt>
            <c:idx val="14"/>
            <c:invertIfNegative val="0"/>
            <c:bubble3D val="0"/>
            <c:spPr>
              <a:solidFill>
                <a:srgbClr val="FF0000"/>
              </a:solidFill>
              <a:ln>
                <a:noFill/>
              </a:ln>
              <a:effectLst/>
            </c:spPr>
            <c:extLst>
              <c:ext xmlns:c16="http://schemas.microsoft.com/office/drawing/2014/chart" uri="{C3380CC4-5D6E-409C-BE32-E72D297353CC}">
                <c16:uniqueId val="{00000011-35DA-43B2-93E1-E4E52C37B684}"/>
              </c:ext>
            </c:extLst>
          </c:dPt>
          <c:dPt>
            <c:idx val="15"/>
            <c:invertIfNegative val="0"/>
            <c:bubble3D val="0"/>
            <c:spPr>
              <a:solidFill>
                <a:srgbClr val="002060"/>
              </a:solidFill>
              <a:ln>
                <a:noFill/>
              </a:ln>
              <a:effectLst/>
            </c:spPr>
            <c:extLst>
              <c:ext xmlns:c16="http://schemas.microsoft.com/office/drawing/2014/chart" uri="{C3380CC4-5D6E-409C-BE32-E72D297353CC}">
                <c16:uniqueId val="{00000013-35DA-43B2-93E1-E4E52C37B684}"/>
              </c:ext>
            </c:extLst>
          </c:dPt>
          <c:dPt>
            <c:idx val="16"/>
            <c:invertIfNegative val="0"/>
            <c:bubble3D val="0"/>
            <c:spPr>
              <a:solidFill>
                <a:srgbClr val="002060"/>
              </a:solidFill>
              <a:ln>
                <a:noFill/>
              </a:ln>
              <a:effectLst/>
            </c:spPr>
            <c:extLst>
              <c:ext xmlns:c16="http://schemas.microsoft.com/office/drawing/2014/chart" uri="{C3380CC4-5D6E-409C-BE32-E72D297353CC}">
                <c16:uniqueId val="{00000015-35DA-43B2-93E1-E4E52C37B684}"/>
              </c:ext>
            </c:extLst>
          </c:dPt>
          <c:dPt>
            <c:idx val="17"/>
            <c:invertIfNegative val="0"/>
            <c:bubble3D val="0"/>
            <c:spPr>
              <a:solidFill>
                <a:srgbClr val="002060"/>
              </a:solidFill>
              <a:ln>
                <a:noFill/>
              </a:ln>
              <a:effectLst/>
            </c:spPr>
            <c:extLst>
              <c:ext xmlns:c16="http://schemas.microsoft.com/office/drawing/2014/chart" uri="{C3380CC4-5D6E-409C-BE32-E72D297353CC}">
                <c16:uniqueId val="{00000017-35DA-43B2-93E1-E4E52C37B684}"/>
              </c:ext>
            </c:extLst>
          </c:dPt>
          <c:dPt>
            <c:idx val="18"/>
            <c:invertIfNegative val="0"/>
            <c:bubble3D val="0"/>
            <c:spPr>
              <a:solidFill>
                <a:srgbClr val="002060"/>
              </a:solidFill>
              <a:ln>
                <a:noFill/>
              </a:ln>
              <a:effectLst/>
            </c:spPr>
            <c:extLst>
              <c:ext xmlns:c16="http://schemas.microsoft.com/office/drawing/2014/chart" uri="{C3380CC4-5D6E-409C-BE32-E72D297353CC}">
                <c16:uniqueId val="{00000019-35DA-43B2-93E1-E4E52C37B684}"/>
              </c:ext>
            </c:extLst>
          </c:dPt>
          <c:dPt>
            <c:idx val="19"/>
            <c:invertIfNegative val="0"/>
            <c:bubble3D val="0"/>
            <c:spPr>
              <a:solidFill>
                <a:schemeClr val="tx2"/>
              </a:solidFill>
              <a:ln>
                <a:noFill/>
              </a:ln>
              <a:effectLst/>
            </c:spPr>
            <c:extLst>
              <c:ext xmlns:c16="http://schemas.microsoft.com/office/drawing/2014/chart" uri="{C3380CC4-5D6E-409C-BE32-E72D297353CC}">
                <c16:uniqueId val="{0000001B-35DA-43B2-93E1-E4E52C37B684}"/>
              </c:ext>
            </c:extLst>
          </c:dPt>
          <c:dPt>
            <c:idx val="20"/>
            <c:invertIfNegative val="0"/>
            <c:bubble3D val="0"/>
            <c:spPr>
              <a:solidFill>
                <a:srgbClr val="002060"/>
              </a:solidFill>
              <a:ln>
                <a:noFill/>
              </a:ln>
              <a:effectLst/>
            </c:spPr>
            <c:extLst>
              <c:ext xmlns:c16="http://schemas.microsoft.com/office/drawing/2014/chart" uri="{C3380CC4-5D6E-409C-BE32-E72D297353CC}">
                <c16:uniqueId val="{0000001D-35DA-43B2-93E1-E4E52C37B684}"/>
              </c:ext>
            </c:extLst>
          </c:dPt>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'06.10.25_kommunal_sektor'!$I$3:$I$27</c:f>
              <c:numCache>
                <c:formatCode>0.0</c:formatCode>
                <c:ptCount val="25"/>
                <c:pt idx="0">
                  <c:v>1.3458950201884252</c:v>
                </c:pt>
                <c:pt idx="1">
                  <c:v>1.4633609933937288</c:v>
                </c:pt>
                <c:pt idx="2">
                  <c:v>1.6051364365971108</c:v>
                </c:pt>
                <c:pt idx="3">
                  <c:v>1.6872890888638921</c:v>
                </c:pt>
                <c:pt idx="4">
                  <c:v>1.809155166610569</c:v>
                </c:pt>
                <c:pt idx="5">
                  <c:v>1.9203687107924723</c:v>
                </c:pt>
                <c:pt idx="6">
                  <c:v>2.0242914979757085</c:v>
                </c:pt>
                <c:pt idx="7">
                  <c:v>2.0366598778004072</c:v>
                </c:pt>
                <c:pt idx="8">
                  <c:v>2.0766773162939298</c:v>
                </c:pt>
                <c:pt idx="9">
                  <c:v>2.1161100377219615</c:v>
                </c:pt>
                <c:pt idx="10">
                  <c:v>2.1658415841584162</c:v>
                </c:pt>
                <c:pt idx="11">
                  <c:v>2.1857923497267762</c:v>
                </c:pt>
                <c:pt idx="12">
                  <c:v>2.1881838074398248</c:v>
                </c:pt>
                <c:pt idx="13">
                  <c:v>2.2168852761869573</c:v>
                </c:pt>
                <c:pt idx="14">
                  <c:v>2.5817555938037868</c:v>
                </c:pt>
                <c:pt idx="15">
                  <c:v>2.6358235965222865</c:v>
                </c:pt>
                <c:pt idx="16">
                  <c:v>2.7995520716685331</c:v>
                </c:pt>
                <c:pt idx="17">
                  <c:v>2.8591851322373123</c:v>
                </c:pt>
                <c:pt idx="18">
                  <c:v>3.3960292580982232</c:v>
                </c:pt>
                <c:pt idx="19">
                  <c:v>3.4143617935062704</c:v>
                </c:pt>
                <c:pt idx="20">
                  <c:v>3.8498556304138596</c:v>
                </c:pt>
                <c:pt idx="21">
                  <c:v>3.8942073665422687</c:v>
                </c:pt>
                <c:pt idx="22">
                  <c:v>4.431566388273394</c:v>
                </c:pt>
                <c:pt idx="23">
                  <c:v>4.9792531120331951</c:v>
                </c:pt>
                <c:pt idx="24">
                  <c:v>8.4121976866456354</c:v>
                </c:pt>
              </c:numCache>
            </c:numRef>
          </c:val>
          <c:extLst>
            <c:ext xmlns:c16="http://schemas.microsoft.com/office/drawing/2014/chart" uri="{C3380CC4-5D6E-409C-BE32-E72D297353CC}">
              <c16:uniqueId val="{0000001E-35DA-43B2-93E1-E4E52C37B684}"/>
            </c:ext>
          </c:extLst>
        </c:ser>
        <c:dLbls>
          <c:showLegendKey val="0"/>
          <c:showVal val="0"/>
          <c:showCatName val="0"/>
          <c:showSerName val="0"/>
          <c:showPercent val="0"/>
          <c:showBubbleSize val="0"/>
        </c:dLbls>
        <c:gapWidth val="219"/>
        <c:overlap val="-27"/>
        <c:axId val="500068176"/>
        <c:axId val="500069136"/>
      </c:barChart>
      <c:lineChart>
        <c:grouping val="standard"/>
        <c:varyColors val="0"/>
        <c:ser>
          <c:idx val="1"/>
          <c:order val="1"/>
          <c:tx>
            <c:strRef>
              <c:f>'06.10.25_kommunal_sektor'!$J$2</c:f>
              <c:strCache>
                <c:ptCount val="1"/>
                <c:pt idx="0">
                  <c:v>Målsetning antall kontrakter per 1000</c:v>
                </c:pt>
              </c:strCache>
            </c:strRef>
          </c:tx>
          <c:spPr>
            <a:ln w="28575" cap="rnd">
              <a:solidFill>
                <a:schemeClr val="accent1">
                  <a:lumMod val="75000"/>
                </a:schemeClr>
              </a:solidFill>
              <a:prstDash val="dash"/>
              <a:round/>
            </a:ln>
            <a:effectLst/>
          </c:spPr>
          <c:marker>
            <c:symbol val="none"/>
          </c:marker>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'06.10.25_kommunal_sektor'!$J$3:$J$27</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1F-35DA-43B2-93E1-E4E52C37B684}"/>
            </c:ext>
          </c:extLst>
        </c:ser>
        <c:dLbls>
          <c:showLegendKey val="0"/>
          <c:showVal val="0"/>
          <c:showCatName val="0"/>
          <c:showSerName val="0"/>
          <c:showPercent val="0"/>
          <c:showBubbleSize val="0"/>
        </c:dLbls>
        <c:marker val="1"/>
        <c:smooth val="0"/>
        <c:axId val="500068176"/>
        <c:axId val="500069136"/>
      </c:lineChart>
      <c:catAx>
        <c:axId val="50006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9136"/>
        <c:crosses val="autoZero"/>
        <c:auto val="1"/>
        <c:lblAlgn val="ctr"/>
        <c:lblOffset val="100"/>
        <c:noMultiLvlLbl val="0"/>
      </c:catAx>
      <c:valAx>
        <c:axId val="50006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0000"/>
      </a:solidFill>
    </a:ln>
    <a:effectLst/>
  </c:spPr>
  <c:txPr>
    <a:bodyPr/>
    <a:lstStyle/>
    <a:p>
      <a:pPr>
        <a:defRPr/>
      </a:pPr>
      <a:endParaRPr lang="nb-NO"/>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'Pivot 2024'!$D$4:$D$19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'Pivot 2024'!$E$4:$E$19</cx:f>
        <cx:lvl ptCount="16" formatCode="# ##0">
          <cx:pt idx="0">46</cx:pt>
          <cx:pt idx="1">0</cx:pt>
          <cx:pt idx="2">82</cx:pt>
          <cx:pt idx="3">0</cx:pt>
          <cx:pt idx="4">33</cx:pt>
          <cx:pt idx="5">20</cx:pt>
          <cx:pt idx="6">7</cx:pt>
          <cx:pt idx="7">20</cx:pt>
          <cx:pt idx="8">4</cx:pt>
          <cx:pt idx="9">0</cx:pt>
          <cx:pt idx="10">30</cx:pt>
          <cx:pt idx="11">0</cx:pt>
          <cx:pt idx="12">27</cx:pt>
          <cx:pt idx="13">72</cx:pt>
          <cx:pt idx="14">148</cx:pt>
          <cx:pt idx="15">7</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07.10.2025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a:t>
            </a:fld>
            <a:endParaRPr lang="nb-NO"/>
          </a:p>
        </p:txBody>
      </p:sp>
    </p:spTree>
    <p:extLst>
      <p:ext uri="{BB962C8B-B14F-4D97-AF65-F5344CB8AC3E}">
        <p14:creationId xmlns:p14="http://schemas.microsoft.com/office/powerpoint/2010/main" val="358180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Fullføring VGO</a:t>
            </a:r>
          </a:p>
          <a:p>
            <a:r>
              <a:rPr lang="nb-NO" dirty="0"/>
              <a:t>Samlet var gjennomføringsgraden for de som startet i vg1 første gang i 2018 på 83,4 % i Agder,</a:t>
            </a:r>
            <a:r>
              <a:rPr lang="nb-NO" baseline="0" dirty="0"/>
              <a:t> som er høyere enn landsgjennomsnittet på 82,0 %.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p>
          <a:p>
            <a:endParaRPr lang="nb-NO" b="0" baseline="0" dirty="0"/>
          </a:p>
          <a:p>
            <a:r>
              <a:rPr lang="nb-NO" sz="1400" b="1" u="sng" baseline="0" dirty="0"/>
              <a:t>Nye prikkeregler fra og med 2018-kullet (2018-2024)</a:t>
            </a:r>
          </a:p>
          <a:p>
            <a:r>
              <a:rPr lang="nb-NO" sz="1200" b="0" i="0" kern="1200" dirty="0">
                <a:solidFill>
                  <a:schemeClr val="tx1"/>
                </a:solidFill>
                <a:effectLst/>
                <a:latin typeface="+mn-lt"/>
                <a:ea typeface="+mn-ea"/>
                <a:cs typeface="+mn-cs"/>
              </a:rPr>
              <a:t>Fullføring i videregående opplæring på kommunenivå bestilles hos SSB. SSB oppgir status på personnivå i seks kategorier; fullført og bestått på normert tid - fullført og bestått på mer enn normert tid - fullført planlagt grunnkompetanse - fortsatt i videregående opplæring – fullført ikke bestått – sluttet i opplæringen. Fra og med målingen publisert i 2025 har SSB innført nye prikkeregler når det er små tall i en eller flere av kategoriene. Vi har fått følgende informasjon:</a:t>
            </a:r>
          </a:p>
          <a:p>
            <a:r>
              <a:rPr lang="nb-NO" sz="1200" b="0" i="0" kern="1200" dirty="0">
                <a:solidFill>
                  <a:schemeClr val="tx1"/>
                </a:solidFill>
                <a:effectLst/>
                <a:latin typeface="+mn-lt"/>
                <a:ea typeface="+mn-ea"/>
                <a:cs typeface="+mn-cs"/>
              </a:rPr>
              <a:t> </a:t>
            </a:r>
          </a:p>
          <a:p>
            <a:r>
              <a:rPr lang="nb-NO" sz="1200" b="1" i="0" kern="1200" dirty="0">
                <a:solidFill>
                  <a:schemeClr val="tx1"/>
                </a:solidFill>
                <a:effectLst/>
                <a:latin typeface="+mn-lt"/>
                <a:ea typeface="+mn-ea"/>
                <a:cs typeface="+mn-cs"/>
              </a:rPr>
              <a:t>Små tall (0, 1 og 2) er tilfeldig endret til 0 eller 3 for å beskytte personvernet</a:t>
            </a:r>
            <a:r>
              <a:rPr lang="nb-NO" sz="1200" b="0" i="0" kern="1200" dirty="0">
                <a:solidFill>
                  <a:schemeClr val="tx1"/>
                </a:solidFill>
                <a:effectLst/>
                <a:latin typeface="+mn-lt"/>
                <a:ea typeface="+mn-ea"/>
                <a:cs typeface="+mn-cs"/>
              </a:rPr>
              <a:t>. Det betyr at man ikke kan vite sikkert om en null i tabellen faktisk er en ekte null, eller et lite tall som er rundet ned. Merk at selv om avrundingen skjer i en av kategoriene, vil også totalsummer kunne avvike fra de opprinnelige verdiene.</a:t>
            </a:r>
          </a:p>
          <a:p>
            <a:r>
              <a:rPr lang="nb-NO" sz="1200" b="0" i="0" kern="1200" dirty="0">
                <a:solidFill>
                  <a:schemeClr val="tx1"/>
                </a:solidFill>
                <a:effectLst/>
                <a:latin typeface="+mn-lt"/>
                <a:ea typeface="+mn-ea"/>
                <a:cs typeface="+mn-cs"/>
              </a:rPr>
              <a:t> </a:t>
            </a:r>
          </a:p>
          <a:p>
            <a:r>
              <a:rPr lang="nb-NO" sz="1200" b="0" i="0" kern="1200" dirty="0">
                <a:solidFill>
                  <a:schemeClr val="tx1"/>
                </a:solidFill>
                <a:effectLst/>
                <a:latin typeface="+mn-lt"/>
                <a:ea typeface="+mn-ea"/>
                <a:cs typeface="+mn-cs"/>
              </a:rPr>
              <a:t>Mange mindre kommuner vil ha 0, 1 eller 2 personer i en eller flere kategorier. Dette vil kunne gi betydelige utslag på prosentandelen for fullført videregående opplæring. For de minste kommunene kan 1 person utgjøre opp mot 15 prosent endring i fullførtandelen. Det er derfor viktig å merke seg at selv om prosenten kan endres, så gjelder det likevel ganske få personer.</a:t>
            </a:r>
          </a:p>
          <a:p>
            <a:endParaRPr lang="nb-NO" sz="1200" b="0" i="0" kern="1200" dirty="0">
              <a:solidFill>
                <a:schemeClr val="tx1"/>
              </a:solidFill>
              <a:effectLst/>
              <a:latin typeface="+mn-lt"/>
              <a:ea typeface="+mn-ea"/>
              <a:cs typeface="+mn-cs"/>
            </a:endParaRPr>
          </a:p>
          <a:p>
            <a:r>
              <a:rPr lang="nb-NO" sz="1200" b="0" i="0" kern="1200" dirty="0" err="1">
                <a:solidFill>
                  <a:schemeClr val="tx1"/>
                </a:solidFill>
                <a:effectLst/>
                <a:latin typeface="+mn-lt"/>
                <a:ea typeface="+mn-ea"/>
                <a:cs typeface="+mn-cs"/>
              </a:rPr>
              <a:t>F.eks</a:t>
            </a:r>
            <a:r>
              <a:rPr lang="nb-NO" sz="1200" b="0" i="0" kern="1200" dirty="0">
                <a:solidFill>
                  <a:schemeClr val="tx1"/>
                </a:solidFill>
                <a:effectLst/>
                <a:latin typeface="+mn-lt"/>
                <a:ea typeface="+mn-ea"/>
                <a:cs typeface="+mn-cs"/>
              </a:rPr>
              <a:t> har seks kommuner i Agder 100 pst fullført videregående opplæring, inkludert fullført planlagt grunnkompetanse. Det er grunn til å anta at dette ikke er reelt for alle seks kommunene, enkelte personer i noen av disse kommunene vil kunne være i kategorien ikke fullført.</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154523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2025 – 6. oktober – Agder – Alle sektorer 3480 – privat sektor 2 757– kommunal sektor 723</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Alle sektorer 3494- privat sektor 2 814 - kommunal sektor 680</a:t>
            </a:r>
          </a:p>
          <a:p>
            <a:r>
              <a:rPr lang="nb-NO" b="0" dirty="0"/>
              <a:t>2023 – 18. september – Agder – Alle sektorer 3519 - privat sektor 2 841 - kommunal sektor 678</a:t>
            </a:r>
          </a:p>
          <a:p>
            <a:r>
              <a:rPr lang="nb-NO" b="0" dirty="0"/>
              <a:t>2022 – 9. september – Agder – Alle</a:t>
            </a:r>
            <a:r>
              <a:rPr lang="nb-NO" b="0" baseline="0" dirty="0"/>
              <a:t> sektorer 3406 – privat sektor 2 615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2 525 – kommunal sektor 725</a:t>
            </a:r>
            <a:endParaRPr lang="nb-NO" b="0" dirty="0"/>
          </a:p>
          <a:p>
            <a:pPr>
              <a:defRPr/>
            </a:pPr>
            <a:r>
              <a:rPr lang="nb-NO" b="0" dirty="0"/>
              <a:t>2020 – Agder - Alle sektorer 2 896 – kommunal sektor 710</a:t>
            </a:r>
            <a:endParaRPr lang="nb-NO" dirty="0"/>
          </a:p>
          <a:p>
            <a:pPr>
              <a:defRPr/>
            </a:pPr>
            <a:r>
              <a:rPr lang="nb-NO" dirty="0"/>
              <a:t>2019 – Agder - Alle sektorer 2 949 – kommunal sektor 734</a:t>
            </a:r>
          </a:p>
          <a:p>
            <a:pPr>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1398137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a:solidFill>
                  <a:schemeClr val="bg2">
                    <a:lumMod val="10000"/>
                  </a:schemeClr>
                </a:solidFill>
              </a:rPr>
              <a:t>Det er kun Bykle</a:t>
            </a:r>
            <a:r>
              <a:rPr lang="nb-NO" sz="1200">
                <a:solidFill>
                  <a:schemeClr val="bg2">
                    <a:lumMod val="10000"/>
                  </a:schemeClr>
                </a:solidFill>
              </a:rPr>
              <a:t> av kommunene på Agder som har lavere deltidsandel blant kvinner enn landsgjennomsnittet.</a:t>
            </a:r>
          </a:p>
          <a:p>
            <a:endParaRPr lang="nn-NO" noProof="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07.10.2025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2 - 2024: </a:t>
            </a:r>
          </a:p>
          <a:p>
            <a:pPr marL="628650" lvl="1" indent="-171450">
              <a:buFont typeface="Arial" panose="020B0604020202020204" pitchFamily="34" charset="0"/>
              <a:buChar char="•"/>
            </a:pPr>
            <a:r>
              <a:rPr lang="nb-NO" baseline="0" dirty="0"/>
              <a:t>Agder - Begge kjønn: 56,5 %, Kvinner: 52,9 %, Menn: 60,7 %.</a:t>
            </a:r>
          </a:p>
          <a:p>
            <a:pPr marL="628650" lvl="1" indent="-171450">
              <a:buFont typeface="Arial" panose="020B0604020202020204" pitchFamily="34" charset="0"/>
              <a:buChar char="•"/>
            </a:pPr>
            <a:r>
              <a:rPr lang="nb-NO" baseline="0" dirty="0"/>
              <a:t>Norge - Begge kjønn: 61,9 %, Kvinner: 58,5 %, Menn: 65,9 %.</a:t>
            </a:r>
          </a:p>
          <a:p>
            <a:endParaRPr lang="nb-NO" dirty="0"/>
          </a:p>
          <a:p>
            <a:r>
              <a:rPr lang="nb-NO" dirty="0"/>
              <a:t>Kilde: SSB tabell 11607.</a:t>
            </a:r>
          </a:p>
          <a:p>
            <a:endParaRPr lang="nn-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n-NO" sz="1200" b="1" i="0" kern="1200" noProof="0">
                <a:solidFill>
                  <a:schemeClr val="tx1"/>
                </a:solidFill>
                <a:effectLst/>
                <a:latin typeface="+mn-lt"/>
                <a:ea typeface="+mn-ea"/>
                <a:cs typeface="+mn-cs"/>
              </a:rPr>
              <a:t>FHI</a:t>
            </a:r>
            <a:r>
              <a:rPr lang="nn-NO" sz="1200" b="0" i="0" kern="1200" noProof="0">
                <a:solidFill>
                  <a:schemeClr val="tx1"/>
                </a:solidFill>
                <a:effectLst/>
                <a:latin typeface="+mn-lt"/>
                <a:ea typeface="+mn-ea"/>
                <a:cs typeface="+mn-cs"/>
              </a:rPr>
              <a:t> - Born som bur i hushald med inntekt under 60 % av nasjonal medianinntekt over ein treårsperiode, rekna</a:t>
            </a:r>
            <a:r>
              <a:rPr lang="nn-NO" sz="1200" b="0" i="0" kern="1200" baseline="0" noProof="0">
                <a:solidFill>
                  <a:schemeClr val="tx1"/>
                </a:solidFill>
                <a:effectLst/>
                <a:latin typeface="+mn-lt"/>
                <a:ea typeface="+mn-ea"/>
                <a:cs typeface="+mn-cs"/>
              </a:rPr>
              <a:t> ut</a:t>
            </a:r>
            <a:r>
              <a:rPr lang="nn-NO" sz="1200" b="0" i="0" kern="1200" noProof="0">
                <a:solidFill>
                  <a:schemeClr val="tx1"/>
                </a:solidFill>
                <a:effectLst/>
                <a:latin typeface="+mn-lt"/>
                <a:ea typeface="+mn-ea"/>
                <a:cs typeface="+mn-cs"/>
              </a:rPr>
              <a:t> etter EU-skala. Vedvarande </a:t>
            </a:r>
            <a:r>
              <a:rPr lang="nn-NO" sz="1200" b="0" i="0" kern="1200" noProof="0" err="1">
                <a:solidFill>
                  <a:schemeClr val="tx1"/>
                </a:solidFill>
                <a:effectLst/>
                <a:latin typeface="+mn-lt"/>
                <a:ea typeface="+mn-ea"/>
                <a:cs typeface="+mn-cs"/>
              </a:rPr>
              <a:t>låginntekt</a:t>
            </a:r>
            <a:r>
              <a:rPr lang="nn-NO" sz="1200" b="0" i="0" kern="1200" noProof="0">
                <a:solidFill>
                  <a:schemeClr val="tx1"/>
                </a:solidFill>
                <a:effectLst/>
                <a:latin typeface="+mn-lt"/>
                <a:ea typeface="+mn-ea"/>
                <a:cs typeface="+mn-cs"/>
              </a:rPr>
              <a:t> er rekna</a:t>
            </a:r>
            <a:r>
              <a:rPr lang="nn-NO" sz="1200" b="0" i="0" kern="1200" baseline="0" noProof="0">
                <a:solidFill>
                  <a:schemeClr val="tx1"/>
                </a:solidFill>
                <a:effectLst/>
                <a:latin typeface="+mn-lt"/>
                <a:ea typeface="+mn-ea"/>
                <a:cs typeface="+mn-cs"/>
              </a:rPr>
              <a:t> ut</a:t>
            </a:r>
            <a:r>
              <a:rPr lang="nn-NO" sz="1200" b="0" i="0" kern="1200" noProof="0">
                <a:solidFill>
                  <a:schemeClr val="tx1"/>
                </a:solidFill>
                <a:effectLst/>
                <a:latin typeface="+mn-lt"/>
                <a:ea typeface="+mn-ea"/>
                <a:cs typeface="+mn-cs"/>
              </a:rPr>
              <a:t> ved å slå saman inntekter til hushald over ein treårsperiode, og del denne summen på 3. Dette er den gjennomsnittlige hushaldsinntekta i treårsperioden.</a:t>
            </a:r>
            <a:endParaRPr lang="nn-NO" noProof="0"/>
          </a:p>
          <a:p>
            <a:endParaRPr lang="nn-NO" noProof="0"/>
          </a:p>
          <a:p>
            <a:r>
              <a:rPr lang="nn-NO" noProof="0"/>
              <a:t>Kjelde: Folkehelseinstituttet,</a:t>
            </a:r>
            <a:r>
              <a:rPr lang="nn-NO" baseline="0" noProof="0"/>
              <a:t> kommunehelsa.</a:t>
            </a:r>
            <a:endParaRPr lang="nn-NO" noProof="0"/>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n-NO" noProof="0"/>
              <a:t>Statistikk for Agder samla sett viser ein markant nedgang i tenner med karies for 5-åringar. </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91138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baseline="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D18A2-FE98-4292-85DF-71FBFE3CE1A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610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solidFill>
                  <a:schemeClr val="tx1"/>
                </a:solidFill>
              </a:rPr>
              <a:t>Gjennomsnittsalder Bygland </a:t>
            </a:r>
            <a:r>
              <a:rPr lang="nb-NO"/>
              <a:t>samla</a:t>
            </a:r>
            <a:r>
              <a:rPr lang="nb-NO" sz="1200">
                <a:solidFill>
                  <a:schemeClr val="tx1"/>
                </a:solidFill>
              </a:rPr>
              <a:t> for heile befolkninga: 45,3 år (SSB – 2025)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a:solidFill>
                  <a:schemeClr val="tx1"/>
                </a:solidFill>
              </a:rPr>
              <a:t>Gjennomsnittsalder Agder: alle 40,9</a:t>
            </a:r>
            <a:r>
              <a:rPr lang="nb-NO" sz="1200" baseline="0">
                <a:solidFill>
                  <a:schemeClr val="tx1"/>
                </a:solidFill>
              </a:rPr>
              <a:t> – menn 40,2 – kvinner 41,6 </a:t>
            </a:r>
            <a:r>
              <a:rPr lang="nb-NO" sz="1200">
                <a:solidFill>
                  <a:schemeClr val="tx1"/>
                </a:solidFill>
              </a:rPr>
              <a:t>(SSB – 2025)</a:t>
            </a:r>
            <a:endParaRPr lang="nb-NO" sz="1200" baseline="0">
              <a:solidFill>
                <a:schemeClr val="tx1"/>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a:solidFill>
                  <a:schemeClr val="tx1"/>
                </a:solidFill>
              </a:rPr>
              <a:t>Gjennomsnittsalder Norge: alle 41,1</a:t>
            </a:r>
            <a:r>
              <a:rPr lang="nb-NO" sz="1200" baseline="0">
                <a:solidFill>
                  <a:schemeClr val="tx1"/>
                </a:solidFill>
              </a:rPr>
              <a:t> – menn 40,4 – kvinner 41,7 </a:t>
            </a:r>
            <a:r>
              <a:rPr lang="nb-NO" sz="1200">
                <a:solidFill>
                  <a:schemeClr val="tx1"/>
                </a:solidFill>
              </a:rPr>
              <a:t>(SSB – 2025)</a:t>
            </a:r>
            <a:endParaRPr lang="nb-NO" sz="1200">
              <a:solidFill>
                <a:schemeClr val="tx1"/>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a:solidFill>
                  <a:schemeClr val="tx1"/>
                </a:solidFill>
              </a:rPr>
              <a:t>Forventa levealder Agder: menn 80,2</a:t>
            </a:r>
            <a:r>
              <a:rPr lang="nn-NO" sz="1200" baseline="0" noProof="0">
                <a:solidFill>
                  <a:schemeClr val="tx1"/>
                </a:solidFill>
              </a:rPr>
              <a:t> - kvinner </a:t>
            </a:r>
            <a:r>
              <a:rPr lang="nn-NO" sz="1200" noProof="0">
                <a:solidFill>
                  <a:schemeClr val="tx1"/>
                </a:solidFill>
              </a:rPr>
              <a:t>83,9 (</a:t>
            </a:r>
            <a:r>
              <a:rPr lang="nn-NO"/>
              <a:t>Tala</a:t>
            </a:r>
            <a:r>
              <a:rPr lang="nn-NO" sz="1200" baseline="0" noProof="0">
                <a:solidFill>
                  <a:schemeClr val="tx1"/>
                </a:solidFill>
              </a:rPr>
              <a:t> er gjennomsnitt</a:t>
            </a:r>
            <a:r>
              <a:rPr lang="nn-NO" sz="1200" noProof="0">
                <a:solidFill>
                  <a:schemeClr val="tx1"/>
                </a:solidFill>
              </a:rPr>
              <a:t> 2009-2023, FHI) </a:t>
            </a:r>
            <a:endParaRPr lang="nn-NO" sz="1200" noProof="0">
              <a:solidFill>
                <a:schemeClr val="tx1"/>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a:solidFill>
                  <a:schemeClr val="tx1"/>
                </a:solidFill>
              </a:rPr>
              <a:t>Forventet levealder </a:t>
            </a:r>
            <a:r>
              <a:rPr lang="nb-NO"/>
              <a:t>Norge: menn 80,5</a:t>
            </a:r>
            <a:r>
              <a:rPr lang="nb-NO" baseline="0"/>
              <a:t> -</a:t>
            </a:r>
            <a:r>
              <a:rPr lang="nb-NO"/>
              <a:t> kvinner 84,1 </a:t>
            </a:r>
            <a:r>
              <a:rPr lang="nn-NO" sz="1200" noProof="0">
                <a:solidFill>
                  <a:schemeClr val="tx1"/>
                </a:solidFill>
              </a:rPr>
              <a:t>(</a:t>
            </a:r>
            <a:r>
              <a:rPr lang="nn-NO"/>
              <a:t>Tala</a:t>
            </a:r>
            <a:r>
              <a:rPr lang="nn-NO" sz="1200" baseline="0" noProof="0">
                <a:solidFill>
                  <a:schemeClr val="tx1"/>
                </a:solidFill>
              </a:rPr>
              <a:t> er gjennomsnitt</a:t>
            </a:r>
            <a:r>
              <a:rPr lang="nn-NO" sz="1200" noProof="0">
                <a:solidFill>
                  <a:schemeClr val="tx1"/>
                </a:solidFill>
              </a:rPr>
              <a:t> 2009-2023, FHI) </a:t>
            </a:r>
            <a:endParaRPr lang="nn-NO" sz="1200" noProof="0">
              <a:solidFill>
                <a:schemeClr val="tx1"/>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a:solidFill>
                  <a:schemeClr val="tx1"/>
                </a:solidFill>
              </a:rPr>
              <a:t>Areal </a:t>
            </a:r>
            <a:r>
              <a:rPr lang="nn-NO"/>
              <a:t>tal</a:t>
            </a:r>
            <a:r>
              <a:rPr lang="nn-NO" sz="1200" noProof="0">
                <a:solidFill>
                  <a:schemeClr val="tx1"/>
                </a:solidFill>
              </a:rPr>
              <a:t> (2025), Verna areal (2025), </a:t>
            </a:r>
            <a:r>
              <a:rPr lang="nn-NO"/>
              <a:t>Folketal</a:t>
            </a:r>
            <a:r>
              <a:rPr lang="nn-NO" sz="1200" noProof="0">
                <a:solidFill>
                  <a:schemeClr val="tx1"/>
                </a:solidFill>
              </a:rPr>
              <a:t> (2025), </a:t>
            </a:r>
            <a:r>
              <a:rPr lang="nn-NO" sz="1200" noProof="0" err="1">
                <a:solidFill>
                  <a:schemeClr val="tx1"/>
                </a:solidFill>
              </a:rPr>
              <a:t>Andel</a:t>
            </a:r>
            <a:r>
              <a:rPr lang="nn-NO" sz="1200" baseline="0" noProof="0">
                <a:solidFill>
                  <a:schemeClr val="tx1"/>
                </a:solidFill>
              </a:rPr>
              <a:t> kvinner (2025), </a:t>
            </a:r>
            <a:r>
              <a:rPr lang="nn-NO" sz="1200" baseline="0" noProof="0" err="1">
                <a:solidFill>
                  <a:schemeClr val="tx1"/>
                </a:solidFill>
              </a:rPr>
              <a:t>Andel</a:t>
            </a:r>
            <a:r>
              <a:rPr lang="nn-NO" sz="1200" baseline="0" noProof="0">
                <a:solidFill>
                  <a:schemeClr val="tx1"/>
                </a:solidFill>
              </a:rPr>
              <a:t> i </a:t>
            </a:r>
            <a:r>
              <a:rPr lang="nn-NO"/>
              <a:t>tettstad</a:t>
            </a:r>
            <a:r>
              <a:rPr lang="nn-NO" sz="1200" baseline="0" noProof="0">
                <a:solidFill>
                  <a:schemeClr val="tx1"/>
                </a:solidFill>
              </a:rPr>
              <a:t> (2024), </a:t>
            </a:r>
            <a:r>
              <a:rPr lang="nn-NO"/>
              <a:t>Personar</a:t>
            </a:r>
            <a:r>
              <a:rPr lang="nn-NO" sz="1200" baseline="0" noProof="0">
                <a:solidFill>
                  <a:schemeClr val="tx1"/>
                </a:solidFill>
              </a:rPr>
              <a:t> per </a:t>
            </a:r>
            <a:r>
              <a:rPr lang="nn-NO"/>
              <a:t>hushald</a:t>
            </a:r>
            <a:r>
              <a:rPr lang="nn-NO" sz="1200" baseline="0" noProof="0">
                <a:solidFill>
                  <a:schemeClr val="tx1"/>
                </a:solidFill>
              </a:rPr>
              <a:t> (2024), </a:t>
            </a:r>
            <a:r>
              <a:rPr lang="nn-NO"/>
              <a:t>Elevtal</a:t>
            </a:r>
            <a:r>
              <a:rPr lang="nn-NO" sz="1200" baseline="0" noProof="0">
                <a:solidFill>
                  <a:schemeClr val="tx1"/>
                </a:solidFill>
              </a:rPr>
              <a:t> (2024-25), Distriktsindeks (2024).</a:t>
            </a:r>
            <a:r>
              <a:rPr lang="nn-NO" sz="1200" noProof="0">
                <a:solidFill>
                  <a:schemeClr val="tx1"/>
                </a:solidFill>
              </a:rPr>
              <a:t> </a:t>
            </a:r>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a:solidFill>
                  <a:schemeClr val="tx1"/>
                </a:solidFill>
              </a:rPr>
              <a:t> </a:t>
            </a:r>
            <a:endParaRPr lang="nb-NO"/>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507385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a:t>Figuren til venstre</a:t>
            </a:r>
            <a:r>
              <a:rPr lang="nn-NO" baseline="0" noProof="0"/>
              <a:t> viser den faktiske befolkningsutviklinga fram til 2024, og deretter </a:t>
            </a:r>
            <a:r>
              <a:rPr lang="nn-NO" baseline="0" noProof="0" err="1"/>
              <a:t>SSB’s</a:t>
            </a:r>
            <a:r>
              <a:rPr lang="nn-NO" baseline="0" noProof="0"/>
              <a:t> middelalternativ fram til 2030. Denne framskrivinga viser ei nokså lineær utvikling og er basert på seinare års utvikling. og at årlige svingingar sjølvsagt ikkje fangast opp. Jo lengre fram i tid ein ser, jo mindre treffsikker er framskrivinga. Desse tar heller ikkje omsyn til hendingar det er grunn til å tru kan ha betyding, som til dømes større infrastrukturprosjekter eller bedrifts etableringar. </a:t>
            </a:r>
          </a:p>
          <a:p>
            <a:endParaRPr lang="nn-NO" baseline="0" noProof="0"/>
          </a:p>
          <a:p>
            <a:r>
              <a:rPr lang="nn-NO" baseline="0" noProof="0"/>
              <a:t>Figuren til høgre er det knyta lite uvisse til auken i den aldrande befolkninga. Dette er menneskjer vi allereie har hos oss i dag.</a:t>
            </a:r>
            <a:endParaRPr lang="nn-NO" noProof="0"/>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a:t>Kartet til høgre</a:t>
            </a:r>
            <a:r>
              <a:rPr lang="nn-NO" baseline="0" noProof="0"/>
              <a:t> er laget på grunnlag av </a:t>
            </a:r>
            <a:r>
              <a:rPr lang="nn-NO" baseline="0" noProof="0" err="1"/>
              <a:t>SSB’s</a:t>
            </a:r>
            <a:r>
              <a:rPr lang="nn-NO" baseline="0" noProof="0"/>
              <a:t> rutenettstatistikk. </a:t>
            </a:r>
          </a:p>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a:t>Sentralisering</a:t>
            </a:r>
            <a:r>
              <a:rPr lang="nn-NO" baseline="0" noProof="0"/>
              <a:t> er ei global </a:t>
            </a:r>
            <a:r>
              <a:rPr lang="nn-NO" baseline="0" noProof="0" err="1"/>
              <a:t>megatrend</a:t>
            </a:r>
            <a:r>
              <a:rPr lang="nn-NO" baseline="0" noProof="0"/>
              <a:t>.</a:t>
            </a:r>
            <a:endParaRPr lang="nn-NO" noProof="0"/>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1921627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noProof="0"/>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807353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og Norge har holdt seg stabil i perioden 2021 til 2024. </a:t>
            </a:r>
          </a:p>
          <a:p>
            <a:pPr marL="171450" indent="-171450">
              <a:buFont typeface="Arial" panose="020B0604020202020204" pitchFamily="34" charset="0"/>
              <a:buChar char="•"/>
            </a:pPr>
            <a:r>
              <a:rPr lang="nb-NO" dirty="0"/>
              <a:t>Gapet til landsgjennomsnittet har holdt seg relativt uendret i perioden.</a:t>
            </a:r>
          </a:p>
          <a:p>
            <a:pPr marL="171450" indent="-171450">
              <a:buFont typeface="Arial" panose="020B0604020202020204" pitchFamily="34" charset="0"/>
              <a:buChar char="•"/>
            </a:pPr>
            <a:r>
              <a:rPr lang="nb-NO" dirty="0"/>
              <a:t>Agder har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er fylket med lavest sysselsettingsandel for innvandrere.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4000200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2024,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i Agder: 155 705 (15-74 år)</a:t>
            </a:r>
            <a:br>
              <a:rPr lang="nb-NO" dirty="0"/>
            </a:br>
            <a:r>
              <a:rPr lang="nb-NO" sz="1200" b="0" i="0" kern="1200" dirty="0">
                <a:solidFill>
                  <a:schemeClr val="tx1"/>
                </a:solidFill>
                <a:effectLst/>
                <a:latin typeface="+mn-lt"/>
                <a:ea typeface="+mn-ea"/>
                <a:cs typeface="+mn-cs"/>
              </a:rPr>
              <a:t>Sysselsatte med arbeidssted i Agder: 148 447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(4 802) og Arendal (604).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baseline="0"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458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a:t>Kjelde for verksemdsinformasjon:</a:t>
            </a:r>
            <a:r>
              <a:rPr lang="nn-NO" baseline="0" noProof="0"/>
              <a:t> Brønnøysund registeret.</a:t>
            </a:r>
            <a:endParaRPr lang="nn-NO" noProof="0"/>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2521422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n-NO" noProof="0"/>
              <a:t>Grunnskulepoeng reknast ut ved at alle avsluttande karakterar som blir</a:t>
            </a:r>
            <a:r>
              <a:rPr lang="nn-NO" baseline="0" noProof="0"/>
              <a:t> ført </a:t>
            </a:r>
            <a:r>
              <a:rPr lang="nn-NO" noProof="0"/>
              <a:t>på vitnemålet, leggjast saman og delast på </a:t>
            </a:r>
            <a:r>
              <a:rPr lang="nn-NO" noProof="0" err="1"/>
              <a:t>antalet</a:t>
            </a:r>
            <a:r>
              <a:rPr lang="nn-NO" noProof="0"/>
              <a:t> karakterar, slik at ein får eit gjennomsnitt. Deretter gangas gjennomsnittet med 10. </a:t>
            </a:r>
          </a:p>
          <a:p>
            <a:pPr marL="171450" indent="-171450">
              <a:buFont typeface="Arial" panose="020B0604020202020204" pitchFamily="34" charset="0"/>
              <a:buChar char="•"/>
            </a:pPr>
            <a:endParaRPr lang="nn-NO" noProof="0"/>
          </a:p>
          <a:p>
            <a:pPr marL="171450" indent="-171450">
              <a:buFont typeface="Arial" panose="020B0604020202020204" pitchFamily="34" charset="0"/>
              <a:buChar char="•"/>
            </a:pPr>
            <a:r>
              <a:rPr lang="nn-NO" noProof="0"/>
              <a:t>Standpunktkarakterar og eksamensresultat inngår i elevane</a:t>
            </a:r>
            <a:r>
              <a:rPr lang="nn-NO" baseline="0" noProof="0"/>
              <a:t> si</a:t>
            </a:r>
            <a:r>
              <a:rPr lang="nn-NO" noProof="0"/>
              <a:t> sluttvurdering og skal gi informasjon om elevane</a:t>
            </a:r>
            <a:r>
              <a:rPr lang="nn-NO" baseline="0" noProof="0"/>
              <a:t> si</a:t>
            </a:r>
            <a:r>
              <a:rPr lang="nn-NO" noProof="0"/>
              <a:t> kompetanse ved avslutninga av grunnopplæringa.</a:t>
            </a:r>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chart" Target="../charts/chart6.xml"/><Relationship Id="rId5" Type="http://schemas.openxmlformats.org/officeDocument/2006/relationships/image" Target="../media/image21.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chart" Target="../charts/chart1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chart" Target="../charts/chart18.xml"/></Relationships>
</file>

<file path=ppt/slides/_rels/slide22.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hyperlink" Target="https://agderfk.maps.arcgis.com/apps/instant/media/index.html?appid=df4d1214bd3941d19d7a0b68de9145b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agdertall.no/naringsliv/pendlin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a:t>Bygland</a:t>
            </a:r>
          </a:p>
        </p:txBody>
      </p:sp>
      <p:sp>
        <p:nvSpPr>
          <p:cNvPr id="3" name="Undertittel 2"/>
          <p:cNvSpPr>
            <a:spLocks noGrp="1"/>
          </p:cNvSpPr>
          <p:nvPr>
            <p:ph type="subTitle" idx="1"/>
          </p:nvPr>
        </p:nvSpPr>
        <p:spPr>
          <a:xfrm>
            <a:off x="1193800" y="3594627"/>
            <a:ext cx="6692041" cy="1541688"/>
          </a:xfrm>
        </p:spPr>
        <p:txBody>
          <a:bodyPr/>
          <a:lstStyle/>
          <a:p>
            <a:endParaRPr lang="nn-NO" dirty="0"/>
          </a:p>
          <a:p>
            <a:r>
              <a:rPr lang="nb-NO" dirty="0" err="1"/>
              <a:t>Utval</a:t>
            </a:r>
            <a:r>
              <a:rPr lang="nb-NO" dirty="0"/>
              <a:t> statistikk fordelt på økonomisk, sosial og klima- og miljømessig bærekraft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71522" y="322901"/>
            <a:ext cx="10153651" cy="685606"/>
          </a:xfrm>
        </p:spPr>
        <p:txBody>
          <a:bodyPr/>
          <a:lstStyle/>
          <a:p>
            <a:r>
              <a:rPr lang="nb-NO" dirty="0"/>
              <a:t>Næringsstruktur – 4. kvartal 2024</a:t>
            </a:r>
          </a:p>
        </p:txBody>
      </p:sp>
      <p:sp>
        <p:nvSpPr>
          <p:cNvPr id="10" name="TekstSylinder 9"/>
          <p:cNvSpPr txBox="1"/>
          <p:nvPr/>
        </p:nvSpPr>
        <p:spPr>
          <a:xfrm>
            <a:off x="679072" y="5189469"/>
            <a:ext cx="10510287" cy="584775"/>
          </a:xfrm>
          <a:prstGeom prst="rect">
            <a:avLst/>
          </a:prstGeom>
          <a:noFill/>
        </p:spPr>
        <p:txBody>
          <a:bodyPr wrap="square" rtlCol="0">
            <a:spAutoFit/>
          </a:bodyPr>
          <a:lstStyle/>
          <a:p>
            <a:r>
              <a:rPr lang="nn-NO" sz="1600" dirty="0"/>
              <a:t>Byglandsfjord sag AS (Saging, </a:t>
            </a:r>
            <a:r>
              <a:rPr lang="nn-NO" sz="1600" dirty="0" err="1"/>
              <a:t>høvling</a:t>
            </a:r>
            <a:r>
              <a:rPr lang="nn-NO" sz="1600" dirty="0"/>
              <a:t> og impregnering av tre) og </a:t>
            </a:r>
            <a:r>
              <a:rPr lang="nn-NO" sz="1600" dirty="0" err="1"/>
              <a:t>Containertech</a:t>
            </a:r>
            <a:r>
              <a:rPr lang="nn-NO" sz="1600" dirty="0"/>
              <a:t> AS (Produksjon av maskiner og utstyr) er dei største industribedriftene i Bygland.</a:t>
            </a:r>
          </a:p>
        </p:txBody>
      </p:sp>
      <p:sp>
        <p:nvSpPr>
          <p:cNvPr id="5" name="TekstSylinder 4">
            <a:extLst>
              <a:ext uri="{FF2B5EF4-FFF2-40B4-BE49-F238E27FC236}">
                <a16:creationId xmlns:a16="http://schemas.microsoft.com/office/drawing/2014/main" id="{58C6B450-0428-8C42-F30F-2F455FF9AF55}"/>
              </a:ext>
            </a:extLst>
          </p:cNvPr>
          <p:cNvSpPr txBox="1"/>
          <p:nvPr/>
        </p:nvSpPr>
        <p:spPr>
          <a:xfrm>
            <a:off x="9300308" y="6228541"/>
            <a:ext cx="2846216" cy="369332"/>
          </a:xfrm>
          <a:prstGeom prst="rect">
            <a:avLst/>
          </a:prstGeom>
          <a:noFill/>
        </p:spPr>
        <p:txBody>
          <a:bodyPr wrap="square" rtlCol="0">
            <a:spAutoFit/>
          </a:bodyPr>
          <a:lstStyle/>
          <a:p>
            <a:pPr algn="l"/>
            <a:r>
              <a:rPr lang="nb-NO">
                <a:hlinkClick r:id="rId3"/>
              </a:rPr>
              <a:t>Rapport næringsstruktur</a:t>
            </a:r>
            <a:endParaRPr lang="nb-NO"/>
          </a:p>
        </p:txBody>
      </p:sp>
      <mc:AlternateContent xmlns:mc="http://schemas.openxmlformats.org/markup-compatibility/2006" xmlns:cx1="http://schemas.microsoft.com/office/drawing/2015/9/8/chartex">
        <mc:Choice Requires="cx1">
          <p:graphicFrame>
            <p:nvGraphicFramePr>
              <p:cNvPr id="4" name="Diagram 3"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808103181"/>
                  </p:ext>
                </p:extLst>
              </p:nvPr>
            </p:nvGraphicFramePr>
            <p:xfrm>
              <a:off x="679072" y="1337741"/>
              <a:ext cx="5005389" cy="36909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4" name="Diagram 3"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679072" y="1337741"/>
                <a:ext cx="5005389" cy="3690938"/>
              </a:xfrm>
              <a:prstGeom prst="rect">
                <a:avLst/>
              </a:prstGeom>
            </p:spPr>
          </p:pic>
        </mc:Fallback>
      </mc:AlternateContent>
      <p:graphicFrame>
        <p:nvGraphicFramePr>
          <p:cNvPr id="7" name="Diagram 6"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3419220225"/>
              </p:ext>
            </p:extLst>
          </p:nvPr>
        </p:nvGraphicFramePr>
        <p:xfrm>
          <a:off x="5815584" y="1462804"/>
          <a:ext cx="6376417" cy="348424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5"/>
            <a:ext cx="5794209" cy="1021481"/>
          </a:xfrm>
        </p:spPr>
        <p:txBody>
          <a:bodyPr/>
          <a:lstStyle/>
          <a:p>
            <a:r>
              <a:rPr lang="nn-NO"/>
              <a:t>Levekår, likestilling, </a:t>
            </a:r>
            <a:r>
              <a:rPr lang="nn-NO" err="1"/>
              <a:t>inkludering</a:t>
            </a:r>
            <a:r>
              <a:rPr lang="nn-NO"/>
              <a:t> og mangfald</a:t>
            </a:r>
          </a:p>
        </p:txBody>
      </p:sp>
      <p:sp>
        <p:nvSpPr>
          <p:cNvPr id="3" name="Undertittel 2"/>
          <p:cNvSpPr>
            <a:spLocks noGrp="1"/>
          </p:cNvSpPr>
          <p:nvPr>
            <p:ph type="subTitle" idx="1"/>
          </p:nvPr>
        </p:nvSpPr>
        <p:spPr>
          <a:xfrm>
            <a:off x="1193800" y="3135253"/>
            <a:ext cx="10171112" cy="1541688"/>
          </a:xfrm>
        </p:spPr>
        <p:txBody>
          <a:bodyPr/>
          <a:lstStyle/>
          <a:p>
            <a:r>
              <a:rPr lang="nn-NO" i="1"/>
              <a:t>Regionplan Agder 2030 teiknar eit framtidsbilde der Agder er ein attraktiv region å bu i, arbeida i og besøkje. Byane, tettstadene og bygdesentera er trygge og attraktive stader med identitet og innovasjonskraft. Stadene er kompakte, tilrettelagt for alle, uansett funksjonsevne, og </a:t>
            </a:r>
            <a:r>
              <a:rPr lang="nn-NO" i="1" err="1"/>
              <a:t>ivaretar</a:t>
            </a:r>
            <a:r>
              <a:rPr lang="nn-NO" i="1"/>
              <a:t> behova som både minoritetsgrupper og ein stadig aukande </a:t>
            </a:r>
            <a:r>
              <a:rPr lang="nn-NO" i="1" err="1"/>
              <a:t>andel</a:t>
            </a:r>
            <a:r>
              <a:rPr lang="nn-NO" i="1"/>
              <a:t> eldre har.</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150220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6862" y="318991"/>
            <a:ext cx="10153651" cy="685606"/>
          </a:xfrm>
        </p:spPr>
        <p:txBody>
          <a:bodyPr/>
          <a:lstStyle/>
          <a:p>
            <a:r>
              <a:rPr lang="nb-NO"/>
              <a:t>Grunnskulepoeng</a:t>
            </a:r>
          </a:p>
        </p:txBody>
      </p:sp>
      <p:sp>
        <p:nvSpPr>
          <p:cNvPr id="3" name="Plassholder for innhold 2"/>
          <p:cNvSpPr>
            <a:spLocks noGrp="1"/>
          </p:cNvSpPr>
          <p:nvPr>
            <p:ph idx="1"/>
          </p:nvPr>
        </p:nvSpPr>
        <p:spPr>
          <a:xfrm>
            <a:off x="516862" y="1300162"/>
            <a:ext cx="3972011" cy="3562783"/>
          </a:xfrm>
        </p:spPr>
        <p:txBody>
          <a:bodyPr/>
          <a:lstStyle/>
          <a:p>
            <a:r>
              <a:rPr lang="nn-NO" sz="2000" dirty="0"/>
              <a:t>Bygland ligg over fylkessnittet for grunnskulepoeng i perioden 2020-2023, og siste måling i 2025.</a:t>
            </a:r>
            <a:endParaRPr lang="nn-NO" sz="1000" dirty="0"/>
          </a:p>
          <a:p>
            <a:r>
              <a:rPr lang="nn-NO" sz="2000" dirty="0"/>
              <a:t>Grunnskulepoenga for 2020, 2021 og 2022 er basert på standpunkt, sidan eksamenar blei avlyst under pandemien. Dette gjer at grunnskulepoenga for desse åra ikkje utan vidare kan samanliknast med andre år.</a:t>
            </a:r>
          </a:p>
        </p:txBody>
      </p:sp>
      <p:sp>
        <p:nvSpPr>
          <p:cNvPr id="7" name="TekstSylinder 6">
            <a:extLst>
              <a:ext uri="{FF2B5EF4-FFF2-40B4-BE49-F238E27FC236}">
                <a16:creationId xmlns:a16="http://schemas.microsoft.com/office/drawing/2014/main" id="{D330F6C8-AFB8-2108-FF2C-F281ED7DDF0F}"/>
              </a:ext>
            </a:extLst>
          </p:cNvPr>
          <p:cNvSpPr txBox="1"/>
          <p:nvPr/>
        </p:nvSpPr>
        <p:spPr>
          <a:xfrm>
            <a:off x="703868" y="5158510"/>
            <a:ext cx="3016078" cy="369332"/>
          </a:xfrm>
          <a:prstGeom prst="rect">
            <a:avLst/>
          </a:prstGeom>
          <a:noFill/>
        </p:spPr>
        <p:txBody>
          <a:bodyPr wrap="square" rtlCol="0">
            <a:spAutoFit/>
          </a:bodyPr>
          <a:lstStyle/>
          <a:p>
            <a:pPr algn="l"/>
            <a:r>
              <a:rPr lang="nb-NO">
                <a:hlinkClick r:id="rId3"/>
              </a:rPr>
              <a:t>Rapport grunnskolepoeng</a:t>
            </a:r>
            <a:endParaRPr lang="nb-NO"/>
          </a:p>
        </p:txBody>
      </p:sp>
      <p:graphicFrame>
        <p:nvGraphicFramePr>
          <p:cNvPr id="5" name="Diagram 4"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1399527826"/>
              </p:ext>
            </p:extLst>
          </p:nvPr>
        </p:nvGraphicFramePr>
        <p:xfrm>
          <a:off x="5282564" y="1255585"/>
          <a:ext cx="6564631" cy="42491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n-NO"/>
              <a:t>Gjennomføring vidaregåande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031325"/>
          </a:xfrm>
          <a:prstGeom prst="rect">
            <a:avLst/>
          </a:prstGeom>
          <a:noFill/>
        </p:spPr>
        <p:txBody>
          <a:bodyPr wrap="square" rtlCol="0">
            <a:spAutoFit/>
          </a:bodyPr>
          <a:lstStyle/>
          <a:p>
            <a:pPr marL="285750" indent="-285750">
              <a:buFont typeface="Arial" panose="020B0604020202020204" pitchFamily="34" charset="0"/>
              <a:buChar char="•"/>
            </a:pPr>
            <a:r>
              <a:rPr lang="nn-NO" dirty="0"/>
              <a:t>For 2018-kullet var fullføringsgrada i kommunen 66,7 %. Dette er mye lågare enn snittet for Agder. </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2025.</a:t>
            </a:r>
          </a:p>
        </p:txBody>
      </p:sp>
      <p:graphicFrame>
        <p:nvGraphicFramePr>
          <p:cNvPr id="5" name="Tabell 4">
            <a:extLst>
              <a:ext uri="{FF2B5EF4-FFF2-40B4-BE49-F238E27FC236}">
                <a16:creationId xmlns:a16="http://schemas.microsoft.com/office/drawing/2014/main" id="{3584951E-6794-0EF8-3E25-F03BBBFC4C72}"/>
              </a:ext>
            </a:extLst>
          </p:cNvPr>
          <p:cNvGraphicFramePr>
            <a:graphicFrameLocks noGrp="1"/>
          </p:cNvGraphicFramePr>
          <p:nvPr>
            <p:extLst>
              <p:ext uri="{D42A27DB-BD31-4B8C-83A1-F6EECF244321}">
                <p14:modId xmlns:p14="http://schemas.microsoft.com/office/powerpoint/2010/main" val="2178505970"/>
              </p:ext>
            </p:extLst>
          </p:nvPr>
        </p:nvGraphicFramePr>
        <p:xfrm>
          <a:off x="695910" y="3432390"/>
          <a:ext cx="4038600" cy="1546860"/>
        </p:xfrm>
        <a:graphic>
          <a:graphicData uri="http://schemas.openxmlformats.org/drawingml/2006/table">
            <a:tbl>
              <a:tblPr firstRow="1"/>
              <a:tblGrid>
                <a:gridCol w="1054100">
                  <a:extLst>
                    <a:ext uri="{9D8B030D-6E8A-4147-A177-3AD203B41FA5}">
                      <a16:colId xmlns:a16="http://schemas.microsoft.com/office/drawing/2014/main" val="3325464060"/>
                    </a:ext>
                  </a:extLst>
                </a:gridCol>
                <a:gridCol w="1054100">
                  <a:extLst>
                    <a:ext uri="{9D8B030D-6E8A-4147-A177-3AD203B41FA5}">
                      <a16:colId xmlns:a16="http://schemas.microsoft.com/office/drawing/2014/main" val="624119230"/>
                    </a:ext>
                  </a:extLst>
                </a:gridCol>
                <a:gridCol w="965200">
                  <a:extLst>
                    <a:ext uri="{9D8B030D-6E8A-4147-A177-3AD203B41FA5}">
                      <a16:colId xmlns:a16="http://schemas.microsoft.com/office/drawing/2014/main" val="3868227175"/>
                    </a:ext>
                  </a:extLst>
                </a:gridCol>
                <a:gridCol w="965200">
                  <a:extLst>
                    <a:ext uri="{9D8B030D-6E8A-4147-A177-3AD203B41FA5}">
                      <a16:colId xmlns:a16="http://schemas.microsoft.com/office/drawing/2014/main" val="3742537955"/>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2101531741"/>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Bygland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dirty="0">
                          <a:solidFill>
                            <a:srgbClr val="000000"/>
                          </a:solidFill>
                          <a:effectLst/>
                          <a:latin typeface="Calibri" panose="020F0502020204030204" pitchFamily="34" charset="0"/>
                        </a:rPr>
                        <a:t>60,0 %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dirty="0">
                          <a:solidFill>
                            <a:srgbClr val="000000"/>
                          </a:solidFill>
                          <a:effectLst/>
                          <a:latin typeface="Calibri" panose="020F0502020204030204" pitchFamily="34" charset="0"/>
                        </a:rPr>
                        <a:t>40,0 %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159076632"/>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50,0 %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8731781"/>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75,0 %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25,0 %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08276524"/>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buNone/>
                      </a:pPr>
                      <a:r>
                        <a:rPr lang="nb-NO" sz="1300" b="0" i="0" u="none" strike="noStrike" dirty="0">
                          <a:solidFill>
                            <a:srgbClr val="000000"/>
                          </a:solidFill>
                          <a:effectLst/>
                          <a:latin typeface="Calibri" panose="020F0502020204030204" pitchFamily="34" charset="0"/>
                        </a:rPr>
                        <a:t>53,4 %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buNone/>
                      </a:pPr>
                      <a:r>
                        <a:rPr lang="nb-NO" sz="1300" b="0" i="0" u="none" strike="noStrike">
                          <a:solidFill>
                            <a:srgbClr val="000000"/>
                          </a:solidFill>
                          <a:effectLst/>
                          <a:latin typeface="Calibri" panose="020F0502020204030204" pitchFamily="34" charset="0"/>
                        </a:rPr>
                        <a:t>46,6 %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29116074"/>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nb-NO" sz="1300" b="0" i="0" u="none" strike="noStrike">
                          <a:solidFill>
                            <a:srgbClr val="000000"/>
                          </a:solidFill>
                          <a:effectLst/>
                          <a:latin typeface="Calibri" panose="020F0502020204030204" pitchFamily="34" charset="0"/>
                        </a:rPr>
                        <a:t>47,0 %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nb-NO" sz="1300" b="0" i="0" u="none" strike="noStrike" dirty="0">
                          <a:solidFill>
                            <a:srgbClr val="000000"/>
                          </a:solidFill>
                          <a:effectLst/>
                          <a:latin typeface="Calibri" panose="020F0502020204030204" pitchFamily="34" charset="0"/>
                        </a:rPr>
                        <a:t>53,0 %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74961659"/>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nb-NO" sz="1300" b="0" i="0" u="none" strike="noStrike">
                          <a:solidFill>
                            <a:srgbClr val="000000"/>
                          </a:solidFill>
                          <a:effectLst/>
                          <a:latin typeface="Calibri" panose="020F0502020204030204" pitchFamily="34" charset="0"/>
                        </a:rPr>
                        <a:t>59,6 %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buNone/>
                      </a:pPr>
                      <a:r>
                        <a:rPr lang="nb-NO" sz="1300" b="0" i="0" u="none" strike="noStrike" dirty="0">
                          <a:solidFill>
                            <a:srgbClr val="000000"/>
                          </a:solidFill>
                          <a:effectLst/>
                          <a:latin typeface="Calibri" panose="020F0502020204030204" pitchFamily="34" charset="0"/>
                        </a:rPr>
                        <a:t>40,4 %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5087078"/>
                  </a:ext>
                </a:extLst>
              </a:tr>
            </a:tbl>
          </a:graphicData>
        </a:graphic>
      </p:graphicFrame>
      <p:sp>
        <p:nvSpPr>
          <p:cNvPr id="4" name="TekstSylinder 3">
            <a:extLst>
              <a:ext uri="{FF2B5EF4-FFF2-40B4-BE49-F238E27FC236}">
                <a16:creationId xmlns:a16="http://schemas.microsoft.com/office/drawing/2014/main" id="{6030D0B8-D04C-32F1-F55A-49BCA4EFF94B}"/>
              </a:ext>
            </a:extLst>
          </p:cNvPr>
          <p:cNvSpPr txBox="1"/>
          <p:nvPr/>
        </p:nvSpPr>
        <p:spPr>
          <a:xfrm>
            <a:off x="695910" y="5367807"/>
            <a:ext cx="2565550" cy="369332"/>
          </a:xfrm>
          <a:prstGeom prst="rect">
            <a:avLst/>
          </a:prstGeom>
          <a:noFill/>
        </p:spPr>
        <p:txBody>
          <a:bodyPr wrap="square" rtlCol="0">
            <a:spAutoFit/>
          </a:bodyPr>
          <a:lstStyle/>
          <a:p>
            <a:pPr algn="l"/>
            <a:r>
              <a:rPr lang="nb-NO">
                <a:hlinkClick r:id="rId3"/>
              </a:rPr>
              <a:t>Rapport gjennomføring</a:t>
            </a:r>
            <a:endParaRPr lang="nb-NO"/>
          </a:p>
        </p:txBody>
      </p:sp>
      <p:graphicFrame>
        <p:nvGraphicFramePr>
          <p:cNvPr id="2" name="Diagram 1"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3669175370"/>
              </p:ext>
            </p:extLst>
          </p:nvPr>
        </p:nvGraphicFramePr>
        <p:xfrm>
          <a:off x="5221796" y="1174007"/>
          <a:ext cx="6905624" cy="3914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335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120610"/>
            <a:ext cx="10153651" cy="685606"/>
          </a:xfrm>
        </p:spPr>
        <p:txBody>
          <a:bodyPr/>
          <a:lstStyle/>
          <a:p>
            <a:r>
              <a:rPr lang="nn-NO"/>
              <a:t>Lærekontraktar kommunal og privat sektor</a:t>
            </a:r>
          </a:p>
        </p:txBody>
      </p:sp>
      <p:sp>
        <p:nvSpPr>
          <p:cNvPr id="12" name="TekstSylinder 11"/>
          <p:cNvSpPr txBox="1"/>
          <p:nvPr/>
        </p:nvSpPr>
        <p:spPr>
          <a:xfrm>
            <a:off x="395424" y="1121307"/>
            <a:ext cx="4346591" cy="3416320"/>
          </a:xfrm>
          <a:prstGeom prst="rect">
            <a:avLst/>
          </a:prstGeom>
          <a:noFill/>
        </p:spPr>
        <p:txBody>
          <a:bodyPr wrap="square" rtlCol="0">
            <a:spAutoFit/>
          </a:bodyPr>
          <a:lstStyle/>
          <a:p>
            <a:pPr marL="285750" indent="-285750">
              <a:buFont typeface="Arial" panose="020B0604020202020204" pitchFamily="34" charset="0"/>
              <a:buChar char="•"/>
            </a:pPr>
            <a:r>
              <a:rPr lang="nn-NO" dirty="0"/>
              <a:t>Det er syv kommunar som har nådd målsetjinga om tre lærekontraktar i kommunal sektor per 1000 innbyggarar i 2025.</a:t>
            </a:r>
          </a:p>
          <a:p>
            <a:pPr marL="285750" indent="-285750" algn="l">
              <a:buFont typeface="Arial" panose="020B0604020202020204" pitchFamily="34" charset="0"/>
              <a:buChar char="•"/>
            </a:pPr>
            <a:endParaRPr lang="nn-NO" dirty="0"/>
          </a:p>
          <a:p>
            <a:pPr marL="285750" indent="-285750">
              <a:buFont typeface="Arial" panose="020B0604020202020204" pitchFamily="34" charset="0"/>
              <a:buChar char="•"/>
            </a:pPr>
            <a:r>
              <a:rPr lang="nn-NO" dirty="0"/>
              <a:t>Bygland har 3 lærekontraktar i kommunal sektor og manglar 1 for å nå målsetjinga. </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a:t>Bygland har 3 lærekontrakt per 1000 innbyggarar i privat sektor (2025).</a:t>
            </a:r>
          </a:p>
          <a:p>
            <a:pPr marL="285750" indent="-285750" algn="l">
              <a:buFont typeface="Arial" panose="020B0604020202020204" pitchFamily="34" charset="0"/>
              <a:buChar char="•"/>
            </a:pPr>
            <a:endParaRPr lang="nb-NO" dirty="0"/>
          </a:p>
        </p:txBody>
      </p:sp>
      <p:graphicFrame>
        <p:nvGraphicFramePr>
          <p:cNvPr id="3" name="Diagram 2" descr="Stolpediagram som viser antall lærekontrakter per 1000 innbyggere, kommunal sektor. Sammenligner alle kommuner i Agder.">
            <a:extLst>
              <a:ext uri="{FF2B5EF4-FFF2-40B4-BE49-F238E27FC236}">
                <a16:creationId xmlns:a16="http://schemas.microsoft.com/office/drawing/2014/main" id="{0A657AB3-55B2-F2AB-917A-1DE381372AC8}"/>
              </a:ext>
            </a:extLst>
          </p:cNvPr>
          <p:cNvGraphicFramePr>
            <a:graphicFrameLocks/>
          </p:cNvGraphicFramePr>
          <p:nvPr>
            <p:extLst>
              <p:ext uri="{D42A27DB-BD31-4B8C-83A1-F6EECF244321}">
                <p14:modId xmlns:p14="http://schemas.microsoft.com/office/powerpoint/2010/main" val="382610895"/>
              </p:ext>
            </p:extLst>
          </p:nvPr>
        </p:nvGraphicFramePr>
        <p:xfrm>
          <a:off x="5071382" y="935738"/>
          <a:ext cx="6924675" cy="2579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descr="Stolpediagram som viser antall lærekontrakter per 1000 innbyggere, privat sektor. Sammenligner alle kommuner i Agder.">
            <a:extLst>
              <a:ext uri="{FF2B5EF4-FFF2-40B4-BE49-F238E27FC236}">
                <a16:creationId xmlns:a16="http://schemas.microsoft.com/office/drawing/2014/main" id="{0782D2DE-9174-4AB9-B434-004D962D7D63}"/>
              </a:ext>
            </a:extLst>
          </p:cNvPr>
          <p:cNvGraphicFramePr>
            <a:graphicFrameLocks/>
          </p:cNvGraphicFramePr>
          <p:nvPr>
            <p:extLst>
              <p:ext uri="{D42A27DB-BD31-4B8C-83A1-F6EECF244321}">
                <p14:modId xmlns:p14="http://schemas.microsoft.com/office/powerpoint/2010/main" val="1179751528"/>
              </p:ext>
            </p:extLst>
          </p:nvPr>
        </p:nvGraphicFramePr>
        <p:xfrm>
          <a:off x="5071382" y="3690555"/>
          <a:ext cx="6924675" cy="2231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5702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13613" y="356176"/>
            <a:ext cx="6174393" cy="685606"/>
          </a:xfrm>
        </p:spPr>
        <p:txBody>
          <a:bodyPr/>
          <a:lstStyle/>
          <a:p>
            <a:r>
              <a:rPr lang="nb-NO" sz="4000"/>
              <a:t>Deltid kvinner 20-66 år</a:t>
            </a:r>
          </a:p>
        </p:txBody>
      </p:sp>
      <p:sp>
        <p:nvSpPr>
          <p:cNvPr id="3" name="TekstSylinder 2">
            <a:extLst>
              <a:ext uri="{FF2B5EF4-FFF2-40B4-BE49-F238E27FC236}">
                <a16:creationId xmlns:a16="http://schemas.microsoft.com/office/drawing/2014/main" id="{5EF87492-C245-E8A2-FE01-B2F3C00AB45F}"/>
              </a:ext>
            </a:extLst>
          </p:cNvPr>
          <p:cNvSpPr txBox="1"/>
          <p:nvPr/>
        </p:nvSpPr>
        <p:spPr>
          <a:xfrm>
            <a:off x="9350811" y="6267174"/>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4" name="Bilde 3">
            <a:extLst>
              <a:ext uri="{FF2B5EF4-FFF2-40B4-BE49-F238E27FC236}">
                <a16:creationId xmlns:a16="http://schemas.microsoft.com/office/drawing/2014/main" id="{FB080A86-AAB8-BC89-D646-BB85019D615A}"/>
              </a:ext>
            </a:extLst>
          </p:cNvPr>
          <p:cNvPicPr>
            <a:picLocks noChangeAspect="1"/>
          </p:cNvPicPr>
          <p:nvPr/>
        </p:nvPicPr>
        <p:blipFill>
          <a:blip r:embed="rId4"/>
          <a:stretch>
            <a:fillRect/>
          </a:stretch>
        </p:blipFill>
        <p:spPr>
          <a:xfrm>
            <a:off x="6442974" y="0"/>
            <a:ext cx="5749026" cy="5980694"/>
          </a:xfrm>
          <a:prstGeom prst="rect">
            <a:avLst/>
          </a:prstGeom>
        </p:spPr>
      </p:pic>
      <p:graphicFrame>
        <p:nvGraphicFramePr>
          <p:cNvPr id="5" name="Diagram 4">
            <a:extLst>
              <a:ext uri="{FF2B5EF4-FFF2-40B4-BE49-F238E27FC236}">
                <a16:creationId xmlns:a16="http://schemas.microsoft.com/office/drawing/2014/main" id="{07C9BF70-C5E7-A9AC-4985-3A9B53DA590E}"/>
              </a:ext>
            </a:extLst>
          </p:cNvPr>
          <p:cNvGraphicFramePr>
            <a:graphicFrameLocks/>
          </p:cNvGraphicFramePr>
          <p:nvPr>
            <p:extLst>
              <p:ext uri="{D42A27DB-BD31-4B8C-83A1-F6EECF244321}">
                <p14:modId xmlns:p14="http://schemas.microsoft.com/office/powerpoint/2010/main" val="2358997834"/>
              </p:ext>
            </p:extLst>
          </p:nvPr>
        </p:nvGraphicFramePr>
        <p:xfrm>
          <a:off x="647830" y="1186042"/>
          <a:ext cx="4838571" cy="27521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Tabell 5">
            <a:extLst>
              <a:ext uri="{FF2B5EF4-FFF2-40B4-BE49-F238E27FC236}">
                <a16:creationId xmlns:a16="http://schemas.microsoft.com/office/drawing/2014/main" id="{8BB52398-6478-8E7F-3EF2-2702711548BB}"/>
              </a:ext>
            </a:extLst>
          </p:cNvPr>
          <p:cNvGraphicFramePr>
            <a:graphicFrameLocks noGrp="1"/>
          </p:cNvGraphicFramePr>
          <p:nvPr>
            <p:extLst>
              <p:ext uri="{D42A27DB-BD31-4B8C-83A1-F6EECF244321}">
                <p14:modId xmlns:p14="http://schemas.microsoft.com/office/powerpoint/2010/main" val="352446678"/>
              </p:ext>
            </p:extLst>
          </p:nvPr>
        </p:nvGraphicFramePr>
        <p:xfrm>
          <a:off x="647830" y="4322938"/>
          <a:ext cx="4838571" cy="1432560"/>
        </p:xfrm>
        <a:graphic>
          <a:graphicData uri="http://schemas.openxmlformats.org/drawingml/2006/table">
            <a:tbl>
              <a:tblPr firstRow="1" bandRow="1">
                <a:tableStyleId>{7DF18680-E054-41AD-8BC1-D1AEF772440D}</a:tableStyleId>
              </a:tblPr>
              <a:tblGrid>
                <a:gridCol w="1499022">
                  <a:extLst>
                    <a:ext uri="{9D8B030D-6E8A-4147-A177-3AD203B41FA5}">
                      <a16:colId xmlns:a16="http://schemas.microsoft.com/office/drawing/2014/main" val="458187021"/>
                    </a:ext>
                  </a:extLst>
                </a:gridCol>
                <a:gridCol w="1321905">
                  <a:extLst>
                    <a:ext uri="{9D8B030D-6E8A-4147-A177-3AD203B41FA5}">
                      <a16:colId xmlns:a16="http://schemas.microsoft.com/office/drawing/2014/main" val="221583423"/>
                    </a:ext>
                  </a:extLst>
                </a:gridCol>
                <a:gridCol w="937809">
                  <a:extLst>
                    <a:ext uri="{9D8B030D-6E8A-4147-A177-3AD203B41FA5}">
                      <a16:colId xmlns:a16="http://schemas.microsoft.com/office/drawing/2014/main" val="1883679846"/>
                    </a:ext>
                  </a:extLst>
                </a:gridCol>
                <a:gridCol w="1079835">
                  <a:extLst>
                    <a:ext uri="{9D8B030D-6E8A-4147-A177-3AD203B41FA5}">
                      <a16:colId xmlns:a16="http://schemas.microsoft.com/office/drawing/2014/main" val="2441713524"/>
                    </a:ext>
                  </a:extLst>
                </a:gridCol>
              </a:tblGrid>
              <a:tr h="467507">
                <a:tc>
                  <a:txBody>
                    <a:bodyPr/>
                    <a:lstStyle/>
                    <a:p>
                      <a:pPr algn="ctr"/>
                      <a:r>
                        <a:rPr lang="nb-NO" sz="1400" dirty="0"/>
                        <a:t>Status 2023, alder 20-66 år</a:t>
                      </a:r>
                      <a:endParaRPr lang="nb-NO" sz="1400" b="1" dirty="0"/>
                    </a:p>
                  </a:txBody>
                  <a:tcPr anchor="ctr"/>
                </a:tc>
                <a:tc>
                  <a:txBody>
                    <a:bodyPr/>
                    <a:lstStyle/>
                    <a:p>
                      <a:pPr algn="ctr"/>
                      <a:r>
                        <a:rPr lang="nb-NO" sz="1400"/>
                        <a:t>Begge kjønn</a:t>
                      </a:r>
                      <a:endParaRPr lang="nb-NO" sz="1400" b="1"/>
                    </a:p>
                  </a:txBody>
                  <a:tcPr anchor="ctr"/>
                </a:tc>
                <a:tc>
                  <a:txBody>
                    <a:bodyPr/>
                    <a:lstStyle/>
                    <a:p>
                      <a:pPr algn="ctr"/>
                      <a:r>
                        <a:rPr lang="nb-NO" sz="1400"/>
                        <a:t>Menn</a:t>
                      </a:r>
                      <a:endParaRPr lang="nb-NO" sz="14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Kvinner</a:t>
                      </a:r>
                      <a:endParaRPr lang="nb-NO" sz="1400" b="1" dirty="0"/>
                    </a:p>
                  </a:txBody>
                  <a:tcPr anchor="ctr"/>
                </a:tc>
                <a:extLst>
                  <a:ext uri="{0D108BD9-81ED-4DB2-BD59-A6C34878D82A}">
                    <a16:rowId xmlns:a16="http://schemas.microsoft.com/office/drawing/2014/main" val="957641228"/>
                  </a:ext>
                </a:extLst>
              </a:tr>
              <a:tr h="275999">
                <a:tc>
                  <a:txBody>
                    <a:bodyPr/>
                    <a:lstStyle/>
                    <a:p>
                      <a:pPr algn="ctr"/>
                      <a:r>
                        <a:rPr lang="nb-NO" sz="1400" b="0" dirty="0"/>
                        <a:t>Bygland</a:t>
                      </a:r>
                    </a:p>
                  </a:txBody>
                  <a:tcPr anchor="ctr"/>
                </a:tc>
                <a:tc>
                  <a:txBody>
                    <a:bodyPr/>
                    <a:lstStyle/>
                    <a:p>
                      <a:pPr algn="ctr"/>
                      <a:r>
                        <a:rPr lang="nb-NO" sz="1400" b="0" dirty="0"/>
                        <a:t>33,3</a:t>
                      </a:r>
                    </a:p>
                  </a:txBody>
                  <a:tcPr anchor="ctr"/>
                </a:tc>
                <a:tc>
                  <a:txBody>
                    <a:bodyPr/>
                    <a:lstStyle/>
                    <a:p>
                      <a:pPr algn="ctr"/>
                      <a:r>
                        <a:rPr lang="nb-NO" sz="1400" b="0" dirty="0"/>
                        <a:t>21,2</a:t>
                      </a:r>
                    </a:p>
                  </a:txBody>
                  <a:tcPr anchor="ctr"/>
                </a:tc>
                <a:tc>
                  <a:txBody>
                    <a:bodyPr/>
                    <a:lstStyle/>
                    <a:p>
                      <a:pPr algn="ctr"/>
                      <a:r>
                        <a:rPr lang="nb-NO" sz="1400" b="0" dirty="0"/>
                        <a:t>49,3</a:t>
                      </a:r>
                    </a:p>
                  </a:txBody>
                  <a:tcPr anchor="ctr"/>
                </a:tc>
                <a:extLst>
                  <a:ext uri="{0D108BD9-81ED-4DB2-BD59-A6C34878D82A}">
                    <a16:rowId xmlns:a16="http://schemas.microsoft.com/office/drawing/2014/main" val="4019652575"/>
                  </a:ext>
                </a:extLst>
              </a:tr>
              <a:tr h="275999">
                <a:tc>
                  <a:txBody>
                    <a:bodyPr/>
                    <a:lstStyle/>
                    <a:p>
                      <a:pPr algn="ctr"/>
                      <a:r>
                        <a:rPr lang="nb-NO" sz="1400"/>
                        <a:t>Agder</a:t>
                      </a:r>
                      <a:endParaRPr lang="nb-NO" sz="1400" b="1"/>
                    </a:p>
                  </a:txBody>
                  <a:tcPr anchor="ctr"/>
                </a:tc>
                <a:tc>
                  <a:txBody>
                    <a:bodyPr/>
                    <a:lstStyle/>
                    <a:p>
                      <a:pPr algn="ctr"/>
                      <a:r>
                        <a:rPr lang="nb-NO" sz="1400" b="0" dirty="0"/>
                        <a:t>30,4</a:t>
                      </a:r>
                    </a:p>
                  </a:txBody>
                  <a:tcPr anchor="ctr"/>
                </a:tc>
                <a:tc>
                  <a:txBody>
                    <a:bodyPr/>
                    <a:lstStyle/>
                    <a:p>
                      <a:pPr algn="ctr"/>
                      <a:r>
                        <a:rPr lang="nb-NO" sz="1400" b="0" dirty="0"/>
                        <a:t>18,4</a:t>
                      </a:r>
                    </a:p>
                  </a:txBody>
                  <a:tcPr anchor="ctr"/>
                </a:tc>
                <a:tc>
                  <a:txBody>
                    <a:bodyPr/>
                    <a:lstStyle/>
                    <a:p>
                      <a:pPr algn="ctr"/>
                      <a:r>
                        <a:rPr lang="nb-NO" sz="1400" b="0" dirty="0"/>
                        <a:t>43,9</a:t>
                      </a:r>
                    </a:p>
                  </a:txBody>
                  <a:tcPr anchor="ctr"/>
                </a:tc>
                <a:extLst>
                  <a:ext uri="{0D108BD9-81ED-4DB2-BD59-A6C34878D82A}">
                    <a16:rowId xmlns:a16="http://schemas.microsoft.com/office/drawing/2014/main" val="4145178818"/>
                  </a:ext>
                </a:extLst>
              </a:tr>
              <a:tr h="275999">
                <a:tc>
                  <a:txBody>
                    <a:bodyPr/>
                    <a:lstStyle/>
                    <a:p>
                      <a:pPr algn="ctr"/>
                      <a:r>
                        <a:rPr lang="nb-NO" sz="1400"/>
                        <a:t>Norge</a:t>
                      </a:r>
                      <a:endParaRPr lang="nb-NO" sz="1400" b="1"/>
                    </a:p>
                  </a:txBody>
                  <a:tcPr anchor="ctr"/>
                </a:tc>
                <a:tc>
                  <a:txBody>
                    <a:bodyPr/>
                    <a:lstStyle/>
                    <a:p>
                      <a:pPr algn="ctr"/>
                      <a:r>
                        <a:rPr lang="nb-NO" sz="1400" b="0" dirty="0"/>
                        <a:t>24,7</a:t>
                      </a:r>
                    </a:p>
                  </a:txBody>
                  <a:tcPr anchor="ctr"/>
                </a:tc>
                <a:tc>
                  <a:txBody>
                    <a:bodyPr/>
                    <a:lstStyle/>
                    <a:p>
                      <a:pPr algn="ctr"/>
                      <a:r>
                        <a:rPr lang="nb-NO" sz="1400" b="0" dirty="0"/>
                        <a:t>16,0</a:t>
                      </a:r>
                    </a:p>
                  </a:txBody>
                  <a:tcPr anchor="ctr"/>
                </a:tc>
                <a:tc>
                  <a:txBody>
                    <a:bodyPr/>
                    <a:lstStyle/>
                    <a:p>
                      <a:pPr algn="ctr"/>
                      <a:r>
                        <a:rPr lang="nb-NO" sz="1400" b="0" dirty="0"/>
                        <a:t>34,3</a:t>
                      </a:r>
                    </a:p>
                  </a:txBody>
                  <a:tcPr anchor="ctr"/>
                </a:tc>
                <a:extLst>
                  <a:ext uri="{0D108BD9-81ED-4DB2-BD59-A6C34878D82A}">
                    <a16:rowId xmlns:a16="http://schemas.microsoft.com/office/drawing/2014/main" val="2028139095"/>
                  </a:ext>
                </a:extLst>
              </a:tr>
            </a:tbl>
          </a:graphicData>
        </a:graphic>
      </p:graphicFrame>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n-NO"/>
              <a:t>Sysselsetjing etter landbakgrunn</a:t>
            </a:r>
          </a:p>
        </p:txBody>
      </p:sp>
      <p:sp>
        <p:nvSpPr>
          <p:cNvPr id="3" name="TekstSylinder 2"/>
          <p:cNvSpPr txBox="1"/>
          <p:nvPr/>
        </p:nvSpPr>
        <p:spPr>
          <a:xfrm>
            <a:off x="422563" y="1175211"/>
            <a:ext cx="3530311" cy="3139321"/>
          </a:xfrm>
          <a:prstGeom prst="rect">
            <a:avLst/>
          </a:prstGeom>
          <a:noFill/>
        </p:spPr>
        <p:txBody>
          <a:bodyPr wrap="square" rtlCol="0">
            <a:spAutoFit/>
          </a:bodyPr>
          <a:lstStyle/>
          <a:p>
            <a:pPr marL="285750" indent="-285750">
              <a:buFont typeface="Arial" panose="020B0604020202020204" pitchFamily="34" charset="0"/>
              <a:buChar char="•"/>
            </a:pPr>
            <a:r>
              <a:rPr lang="nn-NO"/>
              <a:t>Blant innvandrarar – og særleg innvandrarar frå Gruppe 2-land – er det ein betydeleg lågare sysselsetjing enn befolkninga elles. </a:t>
            </a:r>
          </a:p>
          <a:p>
            <a:endParaRPr lang="nn-NO"/>
          </a:p>
          <a:p>
            <a:pPr marL="285750" indent="-285750">
              <a:buFont typeface="Arial" panose="020B0604020202020204" pitchFamily="34" charset="0"/>
              <a:buChar char="•"/>
            </a:pPr>
            <a:r>
              <a:rPr lang="nn-NO"/>
              <a:t>Tala understrek verdien av ei målretta satsing på kvalifisering og </a:t>
            </a:r>
            <a:r>
              <a:rPr lang="nn-NO" err="1"/>
              <a:t>inkludering</a:t>
            </a:r>
            <a:r>
              <a:rPr lang="nn-NO"/>
              <a:t> av innvandrarar frå Gruppe 2-land til arbeidslivet.</a:t>
            </a:r>
          </a:p>
        </p:txBody>
      </p:sp>
      <p:sp>
        <p:nvSpPr>
          <p:cNvPr id="4" name="TekstSylinder 3">
            <a:extLst>
              <a:ext uri="{FF2B5EF4-FFF2-40B4-BE49-F238E27FC236}">
                <a16:creationId xmlns:a16="http://schemas.microsoft.com/office/drawing/2014/main" id="{921C2E2D-8EEB-6D8B-4905-40AB97BAFDBB}"/>
              </a:ext>
            </a:extLst>
          </p:cNvPr>
          <p:cNvSpPr txBox="1"/>
          <p:nvPr/>
        </p:nvSpPr>
        <p:spPr>
          <a:xfrm>
            <a:off x="669608" y="5062666"/>
            <a:ext cx="2423432" cy="369332"/>
          </a:xfrm>
          <a:prstGeom prst="rect">
            <a:avLst/>
          </a:prstGeom>
          <a:noFill/>
        </p:spPr>
        <p:txBody>
          <a:bodyPr wrap="square" rtlCol="0">
            <a:spAutoFit/>
          </a:bodyPr>
          <a:lstStyle/>
          <a:p>
            <a:pPr algn="l"/>
            <a:r>
              <a:rPr lang="nb-NO">
                <a:hlinkClick r:id="rId3"/>
              </a:rPr>
              <a:t>Rapport sysselsetting</a:t>
            </a:r>
            <a:endParaRPr lang="nb-NO"/>
          </a:p>
        </p:txBody>
      </p:sp>
      <p:graphicFrame>
        <p:nvGraphicFramePr>
          <p:cNvPr id="7" name="Diagram 6"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701115792"/>
              </p:ext>
            </p:extLst>
          </p:nvPr>
        </p:nvGraphicFramePr>
        <p:xfrm>
          <a:off x="4190618" y="1175211"/>
          <a:ext cx="7772400" cy="38874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n-NO"/>
              <a:t>Vedvarande </a:t>
            </a:r>
            <a:r>
              <a:rPr lang="nn-NO" err="1"/>
              <a:t>låginntekt</a:t>
            </a:r>
            <a:endParaRPr lang="nn-NO"/>
          </a:p>
        </p:txBody>
      </p:sp>
      <p:sp>
        <p:nvSpPr>
          <p:cNvPr id="3" name="TekstSylinder 2"/>
          <p:cNvSpPr txBox="1"/>
          <p:nvPr/>
        </p:nvSpPr>
        <p:spPr>
          <a:xfrm>
            <a:off x="194553" y="1214122"/>
            <a:ext cx="3584967" cy="3970318"/>
          </a:xfrm>
          <a:prstGeom prst="rect">
            <a:avLst/>
          </a:prstGeom>
          <a:noFill/>
        </p:spPr>
        <p:txBody>
          <a:bodyPr wrap="square" rtlCol="0">
            <a:spAutoFit/>
          </a:bodyPr>
          <a:lstStyle/>
          <a:p>
            <a:pPr marL="285750" indent="-285750">
              <a:buFont typeface="Arial" panose="020B0604020202020204" pitchFamily="34" charset="0"/>
              <a:buChar char="•"/>
            </a:pPr>
            <a:r>
              <a:rPr lang="nn-NO"/>
              <a:t>Inntekt og økonomi er grunnleggande påverknadsfaktorar for helse, og forsking har vist at det er ein samanheng mellom inntektsnivå og helsetilstand.</a:t>
            </a:r>
          </a:p>
          <a:p>
            <a:pPr marL="285750" indent="-285750">
              <a:buFont typeface="Arial" panose="020B0604020202020204" pitchFamily="34" charset="0"/>
              <a:buChar char="•"/>
            </a:pPr>
            <a:endParaRPr lang="nn-NO"/>
          </a:p>
          <a:p>
            <a:pPr marL="285750" indent="-285750">
              <a:buFont typeface="Arial" panose="020B0604020202020204" pitchFamily="34" charset="0"/>
              <a:buChar char="•"/>
            </a:pPr>
            <a:r>
              <a:rPr lang="nn-NO" err="1"/>
              <a:t>Låginntekt</a:t>
            </a:r>
            <a:r>
              <a:rPr lang="nn-NO"/>
              <a:t> aukar sannsynet for dårleg sjølvopplevd helse, sjukdom og for tidleg død.</a:t>
            </a:r>
          </a:p>
          <a:p>
            <a:pPr marL="285750" indent="-285750">
              <a:buFont typeface="Arial" panose="020B0604020202020204" pitchFamily="34" charset="0"/>
              <a:buChar char="•"/>
            </a:pPr>
            <a:endParaRPr lang="nn-NO"/>
          </a:p>
          <a:p>
            <a:pPr marL="285750" indent="-285750">
              <a:buFont typeface="Arial" panose="020B0604020202020204" pitchFamily="34" charset="0"/>
              <a:buChar char="•"/>
            </a:pPr>
            <a:r>
              <a:rPr lang="nn-NO" err="1"/>
              <a:t>Andel</a:t>
            </a:r>
            <a:r>
              <a:rPr lang="nn-NO"/>
              <a:t> personar i hushald med </a:t>
            </a:r>
            <a:r>
              <a:rPr lang="nn-NO" err="1"/>
              <a:t>låginntekt</a:t>
            </a:r>
            <a:r>
              <a:rPr lang="nn-NO"/>
              <a:t> har auka meir i Agder enn i Norge elles. </a:t>
            </a:r>
          </a:p>
        </p:txBody>
      </p:sp>
      <p:sp>
        <p:nvSpPr>
          <p:cNvPr id="4" name="TekstSylinder 3">
            <a:extLst>
              <a:ext uri="{FF2B5EF4-FFF2-40B4-BE49-F238E27FC236}">
                <a16:creationId xmlns:a16="http://schemas.microsoft.com/office/drawing/2014/main" id="{37A66D0C-5096-F148-F50D-2A1EFA740A07}"/>
              </a:ext>
            </a:extLst>
          </p:cNvPr>
          <p:cNvSpPr txBox="1"/>
          <p:nvPr/>
        </p:nvSpPr>
        <p:spPr>
          <a:xfrm>
            <a:off x="510831" y="5459212"/>
            <a:ext cx="2423432" cy="369332"/>
          </a:xfrm>
          <a:prstGeom prst="rect">
            <a:avLst/>
          </a:prstGeom>
          <a:noFill/>
        </p:spPr>
        <p:txBody>
          <a:bodyPr wrap="square" rtlCol="0">
            <a:spAutoFit/>
          </a:bodyPr>
          <a:lstStyle/>
          <a:p>
            <a:pPr algn="l"/>
            <a:r>
              <a:rPr lang="nb-NO">
                <a:hlinkClick r:id="rId3"/>
              </a:rPr>
              <a:t>Rapport lavinntekt</a:t>
            </a:r>
            <a:endParaRPr lang="nb-NO"/>
          </a:p>
        </p:txBody>
      </p:sp>
      <p:graphicFrame>
        <p:nvGraphicFramePr>
          <p:cNvPr id="6" name="Diagram 5" descr="Stolpediagram som viser andel personer i husholdninger med vedvarende lavinntekt (EU60). Tidsserie fra 2010-2023. Sammenligner Norge, Agder og aktuell kommune.">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1071342981"/>
              </p:ext>
            </p:extLst>
          </p:nvPr>
        </p:nvGraphicFramePr>
        <p:xfrm>
          <a:off x="4122003" y="1207132"/>
          <a:ext cx="7875444"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n-NO"/>
              <a:t>Tannhelse</a:t>
            </a:r>
          </a:p>
        </p:txBody>
      </p:sp>
      <p:sp>
        <p:nvSpPr>
          <p:cNvPr id="3" name="TekstSylinder 2"/>
          <p:cNvSpPr txBox="1"/>
          <p:nvPr/>
        </p:nvSpPr>
        <p:spPr>
          <a:xfrm>
            <a:off x="422564" y="1175211"/>
            <a:ext cx="3701762" cy="3970318"/>
          </a:xfrm>
          <a:prstGeom prst="rect">
            <a:avLst/>
          </a:prstGeom>
          <a:noFill/>
        </p:spPr>
        <p:txBody>
          <a:bodyPr wrap="square" rtlCol="0">
            <a:spAutoFit/>
          </a:bodyPr>
          <a:lstStyle/>
          <a:p>
            <a:pPr marL="285750" indent="-285750">
              <a:buFont typeface="Arial" panose="020B0604020202020204" pitchFamily="34" charset="0"/>
              <a:buChar char="•"/>
            </a:pPr>
            <a:r>
              <a:rPr lang="nn-NO" dirty="0"/>
              <a:t>Den </a:t>
            </a:r>
            <a:r>
              <a:rPr lang="nn-NO" dirty="0" err="1"/>
              <a:t>offentlige</a:t>
            </a:r>
            <a:r>
              <a:rPr lang="nn-NO" dirty="0"/>
              <a:t> tannhelsetenesta overvakar tannhelsa i den unge befolkninga gjennom systematiske registreringar av </a:t>
            </a:r>
            <a:r>
              <a:rPr lang="nn-NO" dirty="0" err="1"/>
              <a:t>antal</a:t>
            </a:r>
            <a:r>
              <a:rPr lang="nn-NO" dirty="0"/>
              <a:t> nye hol, tannflater med fyllingar og tapte tenner (DMFT). </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a:t>Registreringane gir eit grovt mål på utviklinga i tannhelsa over fleire år, og gjev moglegheit for å samanlikne tannhelsa mellom kommunar, fylke og gjennomsnitt for landet.</a:t>
            </a:r>
            <a:endParaRPr lang="nn-NO" dirty="0">
              <a:solidFill>
                <a:srgbClr val="FF0000"/>
              </a:solidFill>
            </a:endParaRPr>
          </a:p>
        </p:txBody>
      </p:sp>
      <p:sp>
        <p:nvSpPr>
          <p:cNvPr id="7" name="TekstSylinder 6">
            <a:extLst>
              <a:ext uri="{FF2B5EF4-FFF2-40B4-BE49-F238E27FC236}">
                <a16:creationId xmlns:a16="http://schemas.microsoft.com/office/drawing/2014/main" id="{2F3B043A-AF19-B788-C28C-27CDD8554415}"/>
              </a:ext>
            </a:extLst>
          </p:cNvPr>
          <p:cNvSpPr txBox="1"/>
          <p:nvPr/>
        </p:nvSpPr>
        <p:spPr>
          <a:xfrm>
            <a:off x="731568" y="5383632"/>
            <a:ext cx="2423432" cy="369332"/>
          </a:xfrm>
          <a:prstGeom prst="rect">
            <a:avLst/>
          </a:prstGeom>
          <a:noFill/>
        </p:spPr>
        <p:txBody>
          <a:bodyPr wrap="square" rtlCol="0">
            <a:spAutoFit/>
          </a:bodyPr>
          <a:lstStyle/>
          <a:p>
            <a:pPr algn="l"/>
            <a:r>
              <a:rPr lang="nb-NO">
                <a:hlinkClick r:id="rId3"/>
              </a:rPr>
              <a:t>Rapport tannhelse </a:t>
            </a:r>
            <a:endParaRPr lang="nb-NO"/>
          </a:p>
        </p:txBody>
      </p:sp>
      <p:graphicFrame>
        <p:nvGraphicFramePr>
          <p:cNvPr id="4" name="Diagram 3"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768293666"/>
              </p:ext>
            </p:extLst>
          </p:nvPr>
        </p:nvGraphicFramePr>
        <p:xfrm>
          <a:off x="4624748" y="2525897"/>
          <a:ext cx="6835679" cy="17145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 4"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3358117487"/>
              </p:ext>
            </p:extLst>
          </p:nvPr>
        </p:nvGraphicFramePr>
        <p:xfrm>
          <a:off x="4624748" y="566881"/>
          <a:ext cx="6835679" cy="17259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Diagram 5"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587461173"/>
              </p:ext>
            </p:extLst>
          </p:nvPr>
        </p:nvGraphicFramePr>
        <p:xfrm>
          <a:off x="4624748" y="4428296"/>
          <a:ext cx="6835679" cy="15297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9037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1021481"/>
          </a:xfrm>
        </p:spPr>
        <p:txBody>
          <a:bodyPr/>
          <a:lstStyle/>
          <a:p>
            <a:r>
              <a:rPr lang="nb-NO"/>
              <a:t>Klima og miljø</a:t>
            </a:r>
          </a:p>
        </p:txBody>
      </p:sp>
      <p:sp>
        <p:nvSpPr>
          <p:cNvPr id="3" name="Undertittel 2"/>
          <p:cNvSpPr>
            <a:spLocks noGrp="1"/>
          </p:cNvSpPr>
          <p:nvPr>
            <p:ph type="subTitle" idx="1"/>
          </p:nvPr>
        </p:nvSpPr>
        <p:spPr>
          <a:xfrm>
            <a:off x="1193800" y="2618427"/>
            <a:ext cx="10171112" cy="1541688"/>
          </a:xfrm>
        </p:spPr>
        <p:txBody>
          <a:bodyPr/>
          <a:lstStyle/>
          <a:p>
            <a:r>
              <a:rPr lang="nn-NO" i="1"/>
              <a:t>Regionplan Agder 2030 teiknar eit framtidsbilde der Agder har redusert klimagassutslepp med minst 55 prosent. Nødvendig infrastruktur for eit fullelektrisk samfunn er bygd ut, mens informasjons- og kommunikasjonsteknologi har gjort det enkelt å velje den mest klimavennlige løysinga for innbyggarane og besøkande. Natur- og landbruksområder er ivaretatt for framtidige generasjonar, og er ein del av regionens ressursgrunnlag og identitet.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44542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695" y="295900"/>
            <a:ext cx="608948" cy="761185"/>
          </a:xfrm>
          <a:prstGeom prst="rect">
            <a:avLst/>
          </a:prstGeom>
        </p:spPr>
      </p:pic>
      <p:sp>
        <p:nvSpPr>
          <p:cNvPr id="2" name="Tittel 1"/>
          <p:cNvSpPr>
            <a:spLocks noGrp="1"/>
          </p:cNvSpPr>
          <p:nvPr>
            <p:ph type="title"/>
          </p:nvPr>
        </p:nvSpPr>
        <p:spPr>
          <a:xfrm>
            <a:off x="1796716" y="295900"/>
            <a:ext cx="7772400" cy="685606"/>
          </a:xfrm>
        </p:spPr>
        <p:txBody>
          <a:bodyPr/>
          <a:lstStyle/>
          <a:p>
            <a:r>
              <a:rPr lang="nb-NO" sz="3200"/>
              <a:t>Kjappe fakta om Bygland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2015036793"/>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n-NO" sz="1200" noProof="0"/>
                        <a:t>Areal</a:t>
                      </a:r>
                      <a:r>
                        <a:rPr lang="nn-NO" sz="1200" baseline="0" noProof="0"/>
                        <a:t> (km2)</a:t>
                      </a:r>
                      <a:endParaRPr lang="nn-NO" sz="1200" noProof="0"/>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noProof="0"/>
                        <a:t>Areal</a:t>
                      </a:r>
                    </a:p>
                  </a:txBody>
                  <a:tcPr/>
                </a:tc>
                <a:tc>
                  <a:txBody>
                    <a:bodyPr/>
                    <a:lstStyle/>
                    <a:p>
                      <a:pPr algn="ctr"/>
                      <a:r>
                        <a:rPr lang="nn-NO" sz="1200" noProof="0"/>
                        <a:t>1</a:t>
                      </a:r>
                      <a:r>
                        <a:rPr lang="nn-NO" sz="1200" baseline="0" noProof="0"/>
                        <a:t> 311,8</a:t>
                      </a:r>
                      <a:endParaRPr lang="nn-NO" sz="1200" noProof="0"/>
                    </a:p>
                  </a:txBody>
                  <a:tcPr/>
                </a:tc>
                <a:extLst>
                  <a:ext uri="{0D108BD9-81ED-4DB2-BD59-A6C34878D82A}">
                    <a16:rowId xmlns:a16="http://schemas.microsoft.com/office/drawing/2014/main" val="3696038960"/>
                  </a:ext>
                </a:extLst>
              </a:tr>
              <a:tr h="312707">
                <a:tc>
                  <a:txBody>
                    <a:bodyPr/>
                    <a:lstStyle/>
                    <a:p>
                      <a:r>
                        <a:rPr lang="nn-NO" sz="1200" noProof="0"/>
                        <a:t>Landareal</a:t>
                      </a:r>
                    </a:p>
                  </a:txBody>
                  <a:tcPr/>
                </a:tc>
                <a:tc>
                  <a:txBody>
                    <a:bodyPr/>
                    <a:lstStyle/>
                    <a:p>
                      <a:pPr algn="ctr"/>
                      <a:r>
                        <a:rPr lang="nn-NO" sz="1200" noProof="0"/>
                        <a:t>1</a:t>
                      </a:r>
                      <a:r>
                        <a:rPr lang="nn-NO" sz="1200" baseline="0" noProof="0"/>
                        <a:t> 142,9</a:t>
                      </a:r>
                      <a:endParaRPr lang="nn-NO" sz="1200" noProof="0"/>
                    </a:p>
                  </a:txBody>
                  <a:tcPr/>
                </a:tc>
                <a:extLst>
                  <a:ext uri="{0D108BD9-81ED-4DB2-BD59-A6C34878D82A}">
                    <a16:rowId xmlns:a16="http://schemas.microsoft.com/office/drawing/2014/main" val="291333389"/>
                  </a:ext>
                </a:extLst>
              </a:tr>
              <a:tr h="312707">
                <a:tc>
                  <a:txBody>
                    <a:bodyPr/>
                    <a:lstStyle/>
                    <a:p>
                      <a:r>
                        <a:rPr lang="nb-NO" sz="1200"/>
                        <a:t>Bebygd/samferdsel areal</a:t>
                      </a:r>
                    </a:p>
                  </a:txBody>
                  <a:tcPr/>
                </a:tc>
                <a:tc>
                  <a:txBody>
                    <a:bodyPr/>
                    <a:lstStyle/>
                    <a:p>
                      <a:pPr algn="ctr"/>
                      <a:r>
                        <a:rPr lang="nn-NO" sz="1200" noProof="0"/>
                        <a:t>6,5</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a:t>Ferskvatn</a:t>
                      </a:r>
                    </a:p>
                  </a:txBody>
                  <a:tcPr/>
                </a:tc>
                <a:tc>
                  <a:txBody>
                    <a:bodyPr/>
                    <a:lstStyle/>
                    <a:p>
                      <a:pPr algn="ctr"/>
                      <a:r>
                        <a:rPr lang="nn-NO" sz="1200" noProof="0"/>
                        <a:t>168,9</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n-NO" sz="1200" noProof="0"/>
                        <a:t>9,5</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a:t>Verna areal</a:t>
                      </a:r>
                    </a:p>
                  </a:txBody>
                  <a:tcPr/>
                </a:tc>
                <a:tc>
                  <a:txBody>
                    <a:bodyPr/>
                    <a:lstStyle/>
                    <a:p>
                      <a:pPr algn="ctr"/>
                      <a:r>
                        <a:rPr lang="nn-NO" sz="1200" noProof="0"/>
                        <a:t>334,8</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3006213828"/>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n-NO" sz="1200" noProof="0"/>
                        <a:t>Tenester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noProof="0"/>
                        <a:t>Barneskular</a:t>
                      </a:r>
                    </a:p>
                  </a:txBody>
                  <a:tcPr/>
                </a:tc>
                <a:tc>
                  <a:txBody>
                    <a:bodyPr/>
                    <a:lstStyle/>
                    <a:p>
                      <a:pPr algn="ctr"/>
                      <a:r>
                        <a:rPr lang="nn-NO" sz="1200" noProof="0" dirty="0">
                          <a:solidFill>
                            <a:schemeClr val="tx1"/>
                          </a:solidFill>
                        </a:rPr>
                        <a:t>2 (91</a:t>
                      </a:r>
                      <a:r>
                        <a:rPr lang="nn-NO" sz="1200" baseline="0" noProof="0" dirty="0">
                          <a:solidFill>
                            <a:schemeClr val="tx1"/>
                          </a:solidFill>
                        </a:rPr>
                        <a:t> elevar)</a:t>
                      </a:r>
                      <a:endParaRPr lang="nn-NO" sz="1200" noProof="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n-NO" sz="1200" noProof="0"/>
                        <a:t>Ungdomsskular</a:t>
                      </a:r>
                    </a:p>
                  </a:txBody>
                  <a:tcPr/>
                </a:tc>
                <a:tc>
                  <a:txBody>
                    <a:bodyPr/>
                    <a:lstStyle/>
                    <a:p>
                      <a:pPr algn="ctr"/>
                      <a:r>
                        <a:rPr lang="nn-NO" sz="1200" noProof="0" dirty="0">
                          <a:solidFill>
                            <a:schemeClr val="tx1"/>
                          </a:solidFill>
                        </a:rPr>
                        <a:t>1 (35 elevar)</a:t>
                      </a:r>
                    </a:p>
                  </a:txBody>
                  <a:tcPr/>
                </a:tc>
                <a:extLst>
                  <a:ext uri="{0D108BD9-81ED-4DB2-BD59-A6C34878D82A}">
                    <a16:rowId xmlns:a16="http://schemas.microsoft.com/office/drawing/2014/main" val="291333389"/>
                  </a:ext>
                </a:extLst>
              </a:tr>
              <a:tr h="312707">
                <a:tc>
                  <a:txBody>
                    <a:bodyPr/>
                    <a:lstStyle/>
                    <a:p>
                      <a:r>
                        <a:rPr lang="nn-NO" sz="1200" noProof="0"/>
                        <a:t>Vidaregåande skular</a:t>
                      </a:r>
                    </a:p>
                  </a:txBody>
                  <a:tcPr/>
                </a:tc>
                <a:tc>
                  <a:txBody>
                    <a:bodyPr/>
                    <a:lstStyle/>
                    <a:p>
                      <a:pPr algn="ctr"/>
                      <a:endParaRPr lang="nn-NO" sz="1200" noProof="0">
                        <a:solidFill>
                          <a:schemeClr val="tx1"/>
                        </a:solidFill>
                      </a:endParaRP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a:t>Tannklinikk</a:t>
                      </a:r>
                    </a:p>
                  </a:txBody>
                  <a:tcPr/>
                </a:tc>
                <a:tc>
                  <a:txBody>
                    <a:bodyPr/>
                    <a:lstStyle/>
                    <a:p>
                      <a:pPr algn="ctr"/>
                      <a:r>
                        <a:rPr lang="nn-NO" sz="1200" noProof="0">
                          <a:solidFill>
                            <a:schemeClr val="tx1"/>
                          </a:solidFill>
                        </a:rPr>
                        <a:t>Bygland</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a:t>Fylkesveg (km)</a:t>
                      </a:r>
                    </a:p>
                  </a:txBody>
                  <a:tcPr/>
                </a:tc>
                <a:tc>
                  <a:txBody>
                    <a:bodyPr/>
                    <a:lstStyle/>
                    <a:p>
                      <a:pPr algn="ctr"/>
                      <a:r>
                        <a:rPr lang="nn-NO" sz="1200" noProof="0" dirty="0"/>
                        <a:t>52</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668639453"/>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n-NO" sz="120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a:t>Folketal</a:t>
                      </a:r>
                    </a:p>
                  </a:txBody>
                  <a:tcPr/>
                </a:tc>
                <a:tc>
                  <a:txBody>
                    <a:bodyPr/>
                    <a:lstStyle/>
                    <a:p>
                      <a:pPr algn="ctr"/>
                      <a:r>
                        <a:rPr lang="nn-NO" sz="1200" dirty="0"/>
                        <a:t>1</a:t>
                      </a:r>
                      <a:r>
                        <a:rPr lang="nn-NO" sz="1200" baseline="0" dirty="0"/>
                        <a:t> 162</a:t>
                      </a:r>
                      <a:endParaRPr lang="nn-NO" sz="1200" dirty="0"/>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err="1"/>
                        <a:t>Andel</a:t>
                      </a:r>
                      <a:r>
                        <a:rPr lang="nn-NO" sz="1200"/>
                        <a:t> kvinner</a:t>
                      </a:r>
                    </a:p>
                  </a:txBody>
                  <a:tcPr/>
                </a:tc>
                <a:tc>
                  <a:txBody>
                    <a:bodyPr/>
                    <a:lstStyle/>
                    <a:p>
                      <a:pPr algn="ctr"/>
                      <a:r>
                        <a:rPr lang="nn-NO" sz="1200" dirty="0"/>
                        <a:t>48,0 (Agder:</a:t>
                      </a:r>
                      <a:r>
                        <a:rPr lang="nn-NO" sz="1200" baseline="0" dirty="0"/>
                        <a:t> </a:t>
                      </a:r>
                      <a:r>
                        <a:rPr lang="nn-NO" sz="1200" dirty="0"/>
                        <a:t>49,7)</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err="1"/>
                        <a:t>Andel</a:t>
                      </a:r>
                      <a:r>
                        <a:rPr lang="nn-NO" sz="1200"/>
                        <a:t> i </a:t>
                      </a:r>
                      <a:r>
                        <a:rPr lang="nn-NO" sz="1200" noProof="0"/>
                        <a:t>tettstad</a:t>
                      </a:r>
                      <a:r>
                        <a:rPr lang="nn-NO" sz="1200"/>
                        <a:t>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n-NO" sz="1200" dirty="0"/>
                        <a:t>51 %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a:t>Gjennomsnittsalder</a:t>
                      </a:r>
                    </a:p>
                  </a:txBody>
                  <a:tcPr/>
                </a:tc>
                <a:tc>
                  <a:txBody>
                    <a:bodyPr/>
                    <a:lstStyle/>
                    <a:p>
                      <a:pPr algn="ctr"/>
                      <a:r>
                        <a:rPr lang="nn-NO" sz="1200" baseline="0" dirty="0"/>
                        <a:t>menn 45,5 - kvinner</a:t>
                      </a:r>
                      <a:r>
                        <a:rPr lang="nn-NO" sz="1200" dirty="0"/>
                        <a:t> 45,2 </a:t>
                      </a:r>
                    </a:p>
                  </a:txBody>
                  <a:tcPr/>
                </a:tc>
                <a:extLst>
                  <a:ext uri="{0D108BD9-81ED-4DB2-BD59-A6C34878D82A}">
                    <a16:rowId xmlns:a16="http://schemas.microsoft.com/office/drawing/2014/main" val="3931694125"/>
                  </a:ext>
                </a:extLst>
              </a:tr>
              <a:tr h="312707">
                <a:tc>
                  <a:txBody>
                    <a:bodyPr/>
                    <a:lstStyle/>
                    <a:p>
                      <a:r>
                        <a:rPr lang="nn-NO" sz="1200"/>
                        <a:t>Forventa levealder</a:t>
                      </a:r>
                    </a:p>
                  </a:txBody>
                  <a:tcPr/>
                </a:tc>
                <a:tc>
                  <a:txBody>
                    <a:bodyPr/>
                    <a:lstStyle/>
                    <a:p>
                      <a:pPr algn="ctr"/>
                      <a:r>
                        <a:rPr lang="nn-NO" sz="1200" dirty="0">
                          <a:solidFill>
                            <a:schemeClr val="tx1"/>
                          </a:solidFill>
                        </a:rPr>
                        <a:t>menn 79,1 - kvinner 81,4</a:t>
                      </a:r>
                    </a:p>
                  </a:txBody>
                  <a:tcPr/>
                </a:tc>
                <a:extLst>
                  <a:ext uri="{0D108BD9-81ED-4DB2-BD59-A6C34878D82A}">
                    <a16:rowId xmlns:a16="http://schemas.microsoft.com/office/drawing/2014/main" val="2448623123"/>
                  </a:ext>
                </a:extLst>
              </a:tr>
              <a:tr h="312707">
                <a:tc>
                  <a:txBody>
                    <a:bodyPr/>
                    <a:lstStyle/>
                    <a:p>
                      <a:pPr lvl="0">
                        <a:buNone/>
                      </a:pPr>
                      <a:r>
                        <a:rPr lang="nn-NO" sz="1200" b="0" u="none" strike="noStrike" noProof="0">
                          <a:solidFill>
                            <a:schemeClr val="tx1"/>
                          </a:solidFill>
                        </a:rPr>
                        <a:t>Personar per hushald</a:t>
                      </a:r>
                      <a:endParaRPr lang="nn-NO">
                        <a:solidFill>
                          <a:schemeClr val="tx1"/>
                        </a:solidFill>
                      </a:endParaRPr>
                    </a:p>
                  </a:txBody>
                  <a:tcPr/>
                </a:tc>
                <a:tc>
                  <a:txBody>
                    <a:bodyPr/>
                    <a:lstStyle/>
                    <a:p>
                      <a:pPr lvl="0" algn="ctr">
                        <a:buNone/>
                      </a:pPr>
                      <a:r>
                        <a:rPr lang="nn-NO" sz="1200" b="0" u="none" strike="noStrike" noProof="0">
                          <a:solidFill>
                            <a:schemeClr val="tx1"/>
                          </a:solidFill>
                        </a:rPr>
                        <a:t>2,01 </a:t>
                      </a:r>
                      <a:r>
                        <a:rPr lang="nn-NO" sz="1200" b="0" u="none" strike="noStrike" noProof="0" dirty="0">
                          <a:solidFill>
                            <a:schemeClr val="tx1"/>
                          </a:solidFill>
                        </a:rPr>
                        <a:t>(Agder: 2,10)</a:t>
                      </a:r>
                      <a:endParaRPr lang="nn-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3861803326"/>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067703">
                  <a:extLst>
                    <a:ext uri="{9D8B030D-6E8A-4147-A177-3AD203B41FA5}">
                      <a16:colId xmlns:a16="http://schemas.microsoft.com/office/drawing/2014/main" val="1134397318"/>
                    </a:ext>
                  </a:extLst>
                </a:gridCol>
                <a:gridCol w="1918455">
                  <a:extLst>
                    <a:ext uri="{9D8B030D-6E8A-4147-A177-3AD203B41FA5}">
                      <a16:colId xmlns:a16="http://schemas.microsoft.com/office/drawing/2014/main" val="4088212826"/>
                    </a:ext>
                  </a:extLst>
                </a:gridCol>
              </a:tblGrid>
              <a:tr h="312707">
                <a:tc gridSpan="2">
                  <a:txBody>
                    <a:bodyPr/>
                    <a:lstStyle/>
                    <a:p>
                      <a:pPr algn="ctr"/>
                      <a:r>
                        <a:rPr lang="nn-NO" sz="1200" noProof="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noProof="0"/>
                        <a:t>Administrasjonssenter</a:t>
                      </a:r>
                    </a:p>
                  </a:txBody>
                  <a:tcPr/>
                </a:tc>
                <a:tc>
                  <a:txBody>
                    <a:bodyPr/>
                    <a:lstStyle/>
                    <a:p>
                      <a:pPr algn="ctr"/>
                      <a:r>
                        <a:rPr lang="nn-NO" sz="1200" noProof="0">
                          <a:solidFill>
                            <a:schemeClr val="tx1"/>
                          </a:solidFill>
                        </a:rPr>
                        <a:t>Bygland</a:t>
                      </a:r>
                    </a:p>
                  </a:txBody>
                  <a:tcPr/>
                </a:tc>
                <a:extLst>
                  <a:ext uri="{0D108BD9-81ED-4DB2-BD59-A6C34878D82A}">
                    <a16:rowId xmlns:a16="http://schemas.microsoft.com/office/drawing/2014/main" val="3696038960"/>
                  </a:ext>
                </a:extLst>
              </a:tr>
              <a:tr h="312707">
                <a:tc>
                  <a:txBody>
                    <a:bodyPr/>
                    <a:lstStyle/>
                    <a:p>
                      <a:r>
                        <a:rPr lang="nn-NO" sz="1200" noProof="0"/>
                        <a:t>Interkommunalt politisk</a:t>
                      </a:r>
                      <a:r>
                        <a:rPr lang="nn-NO" sz="1200" baseline="0" noProof="0"/>
                        <a:t> råd</a:t>
                      </a:r>
                      <a:endParaRPr lang="nn-NO" sz="1200" noProof="0"/>
                    </a:p>
                  </a:txBody>
                  <a:tcPr/>
                </a:tc>
                <a:tc>
                  <a:txBody>
                    <a:bodyPr/>
                    <a:lstStyle/>
                    <a:p>
                      <a:pPr algn="ctr"/>
                      <a:r>
                        <a:rPr lang="nn-NO" sz="1200" noProof="0"/>
                        <a:t>Setesdal</a:t>
                      </a:r>
                    </a:p>
                  </a:txBody>
                  <a:tcPr/>
                </a:tc>
                <a:extLst>
                  <a:ext uri="{0D108BD9-81ED-4DB2-BD59-A6C34878D82A}">
                    <a16:rowId xmlns:a16="http://schemas.microsoft.com/office/drawing/2014/main" val="291333389"/>
                  </a:ext>
                </a:extLst>
              </a:tr>
              <a:tr h="312707">
                <a:tc>
                  <a:txBody>
                    <a:bodyPr/>
                    <a:lstStyle/>
                    <a:p>
                      <a:r>
                        <a:rPr lang="nn-NO" sz="1200" noProof="0" err="1"/>
                        <a:t>Sentralitetsklasse</a:t>
                      </a:r>
                      <a:endParaRPr lang="nn-NO" sz="1200" noProof="0"/>
                    </a:p>
                  </a:txBody>
                  <a:tcPr/>
                </a:tc>
                <a:tc>
                  <a:txBody>
                    <a:bodyPr/>
                    <a:lstStyle/>
                    <a:p>
                      <a:pPr algn="ctr"/>
                      <a:r>
                        <a:rPr lang="nn-NO" sz="1200" noProof="0"/>
                        <a:t>6</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a:t>Distriktsindeks</a:t>
                      </a:r>
                    </a:p>
                  </a:txBody>
                  <a:tcPr/>
                </a:tc>
                <a:tc>
                  <a:txBody>
                    <a:bodyPr/>
                    <a:lstStyle/>
                    <a:p>
                      <a:pPr algn="ctr"/>
                      <a:r>
                        <a:rPr lang="nn-NO" sz="1200" noProof="0" dirty="0"/>
                        <a:t>36,8</a:t>
                      </a:r>
                    </a:p>
                  </a:txBody>
                  <a:tcPr/>
                </a:tc>
                <a:extLst>
                  <a:ext uri="{0D108BD9-81ED-4DB2-BD59-A6C34878D82A}">
                    <a16:rowId xmlns:a16="http://schemas.microsoft.com/office/drawing/2014/main" val="3931694125"/>
                  </a:ext>
                </a:extLst>
              </a:tr>
              <a:tr h="312707">
                <a:tc>
                  <a:txBody>
                    <a:bodyPr/>
                    <a:lstStyle/>
                    <a:p>
                      <a:r>
                        <a:rPr lang="nn-NO" sz="1200" noProof="0"/>
                        <a:t>BA-område</a:t>
                      </a:r>
                    </a:p>
                  </a:txBody>
                  <a:tcPr/>
                </a:tc>
                <a:tc>
                  <a:txBody>
                    <a:bodyPr/>
                    <a:lstStyle/>
                    <a:p>
                      <a:pPr algn="ctr"/>
                      <a:r>
                        <a:rPr lang="nn-NO" sz="1200" noProof="0" dirty="0"/>
                        <a:t>BA44 Evje og Hornnes</a:t>
                      </a:r>
                    </a:p>
                  </a:txBody>
                  <a:tcPr/>
                </a:tc>
                <a:extLst>
                  <a:ext uri="{0D108BD9-81ED-4DB2-BD59-A6C34878D82A}">
                    <a16:rowId xmlns:a16="http://schemas.microsoft.com/office/drawing/2014/main" val="2448623123"/>
                  </a:ext>
                </a:extLst>
              </a:tr>
            </a:tbl>
          </a:graphicData>
        </a:graphic>
      </p:graphicFrame>
      <p:pic>
        <p:nvPicPr>
          <p:cNvPr id="6" name="Bilde 5"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6821" y="111968"/>
            <a:ext cx="2842727" cy="5680645"/>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n-NO" dirty="0"/>
              <a:t>Klimagassutslepp</a:t>
            </a:r>
          </a:p>
        </p:txBody>
      </p:sp>
      <p:sp>
        <p:nvSpPr>
          <p:cNvPr id="3" name="Plassholder for innhold 2"/>
          <p:cNvSpPr>
            <a:spLocks noGrp="1"/>
          </p:cNvSpPr>
          <p:nvPr>
            <p:ph idx="1"/>
          </p:nvPr>
        </p:nvSpPr>
        <p:spPr>
          <a:xfrm>
            <a:off x="472272" y="1348080"/>
            <a:ext cx="3480603" cy="3538246"/>
          </a:xfrm>
        </p:spPr>
        <p:txBody>
          <a:bodyPr/>
          <a:lstStyle/>
          <a:p>
            <a:r>
              <a:rPr lang="nb-NO" sz="2000" dirty="0"/>
              <a:t>Regionplan Agder har mål om at årlige utslipp skal reduseres med  55 % i 2030 sammenlignet med 2017.</a:t>
            </a:r>
          </a:p>
          <a:p>
            <a:endParaRPr lang="nb-NO" sz="800" dirty="0"/>
          </a:p>
          <a:p>
            <a:r>
              <a:rPr lang="nb-NO" sz="2000" dirty="0"/>
              <a:t>Historiske utslipp fram til 2023 ligger langt over </a:t>
            </a:r>
            <a:r>
              <a:rPr lang="nb-NO" sz="2000" dirty="0" err="1"/>
              <a:t>målbanen</a:t>
            </a:r>
            <a:r>
              <a:rPr lang="nb-NO" sz="2000" dirty="0"/>
              <a:t> som må følges for å redusere utslippene med 55 % i 2030 sammenlignet med utslipp i 2017.</a:t>
            </a:r>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n-NO" sz="1400"/>
              <a:t>Tonn CO</a:t>
            </a:r>
            <a:r>
              <a:rPr lang="nn-NO" sz="1400" baseline="30000"/>
              <a:t>2</a:t>
            </a:r>
            <a:r>
              <a:rPr lang="nn-NO" sz="1400"/>
              <a:t>, inkl. kvotepliktige utslepp, </a:t>
            </a:r>
            <a:r>
              <a:rPr lang="nn-NO" sz="1400" err="1"/>
              <a:t>referanseår</a:t>
            </a:r>
            <a:r>
              <a:rPr lang="nn-NO" sz="1400"/>
              <a:t> 2017</a:t>
            </a:r>
          </a:p>
        </p:txBody>
      </p:sp>
      <p:sp>
        <p:nvSpPr>
          <p:cNvPr id="6" name="TekstSylinder 5">
            <a:extLst>
              <a:ext uri="{FF2B5EF4-FFF2-40B4-BE49-F238E27FC236}">
                <a16:creationId xmlns:a16="http://schemas.microsoft.com/office/drawing/2014/main" id="{2EFB2CFA-E4FF-FC28-FF6C-CE977B4022CA}"/>
              </a:ext>
            </a:extLst>
          </p:cNvPr>
          <p:cNvSpPr txBox="1"/>
          <p:nvPr/>
        </p:nvSpPr>
        <p:spPr>
          <a:xfrm>
            <a:off x="519866" y="5215469"/>
            <a:ext cx="2887512" cy="369332"/>
          </a:xfrm>
          <a:prstGeom prst="rect">
            <a:avLst/>
          </a:prstGeom>
          <a:noFill/>
        </p:spPr>
        <p:txBody>
          <a:bodyPr wrap="square" rtlCol="0">
            <a:spAutoFit/>
          </a:bodyPr>
          <a:lstStyle/>
          <a:p>
            <a:pPr algn="l"/>
            <a:r>
              <a:rPr lang="nb-NO">
                <a:hlinkClick r:id="rId3"/>
              </a:rPr>
              <a:t>Rapport klimagassutslipp</a:t>
            </a:r>
            <a:endParaRPr lang="nb-NO"/>
          </a:p>
        </p:txBody>
      </p:sp>
      <p:graphicFrame>
        <p:nvGraphicFramePr>
          <p:cNvPr id="7" name="Diagram 6" descr="Linjediagram som viser historiske klimagassutslipp fra 2009. Målbane som viser hvor mye utslipp må reduseres år for år fram til 2030 for å få en reduksjon på 55 prosent fra 2017.">
            <a:extLst>
              <a:ext uri="{FF2B5EF4-FFF2-40B4-BE49-F238E27FC236}">
                <a16:creationId xmlns:a16="http://schemas.microsoft.com/office/drawing/2014/main" id="{1E3D24D5-ECA8-2112-3BDB-77C5B304C82F}"/>
              </a:ext>
            </a:extLst>
          </p:cNvPr>
          <p:cNvGraphicFramePr>
            <a:graphicFrameLocks/>
          </p:cNvGraphicFramePr>
          <p:nvPr>
            <p:extLst>
              <p:ext uri="{D42A27DB-BD31-4B8C-83A1-F6EECF244321}">
                <p14:modId xmlns:p14="http://schemas.microsoft.com/office/powerpoint/2010/main" val="795676659"/>
              </p:ext>
            </p:extLst>
          </p:nvPr>
        </p:nvGraphicFramePr>
        <p:xfrm>
          <a:off x="4334827" y="1348080"/>
          <a:ext cx="7599046" cy="42367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002171" cy="1200329"/>
          </a:xfrm>
          <a:prstGeom prst="rect">
            <a:avLst/>
          </a:prstGeom>
          <a:noFill/>
        </p:spPr>
        <p:txBody>
          <a:bodyPr wrap="square" rtlCol="0">
            <a:spAutoFit/>
          </a:bodyPr>
          <a:lstStyle/>
          <a:p>
            <a:pPr algn="l"/>
            <a:r>
              <a:rPr lang="nn-NO" b="0" i="0">
                <a:solidFill>
                  <a:srgbClr val="000000"/>
                </a:solidFill>
                <a:effectLst/>
                <a:latin typeface="Arial" panose="020B0604020202020204" pitchFamily="34" charset="0"/>
              </a:rPr>
              <a:t>Per 2022 er 46 % av Bygland dekt av open  fastmark, 36 % skog, 13 % ferskvatn, 3,7 % myr, medan fulldyrka jord utgjer 0,6 %. </a:t>
            </a:r>
            <a:r>
              <a:rPr lang="nn-NO" b="0" i="0" err="1">
                <a:solidFill>
                  <a:srgbClr val="000000"/>
                </a:solidFill>
                <a:effectLst/>
                <a:latin typeface="Arial" panose="020B0604020202020204" pitchFamily="34" charset="0"/>
              </a:rPr>
              <a:t>Bebygd</a:t>
            </a:r>
            <a:r>
              <a:rPr lang="nn-NO" b="0" i="0">
                <a:solidFill>
                  <a:srgbClr val="000000"/>
                </a:solidFill>
                <a:effectLst/>
                <a:latin typeface="Arial" panose="020B0604020202020204" pitchFamily="34" charset="0"/>
              </a:rPr>
              <a:t> areal og samferdsel utgjer til saman 0,5 %.</a:t>
            </a:r>
            <a:endParaRPr lang="nb-NO"/>
          </a:p>
        </p:txBody>
      </p:sp>
      <p:pic>
        <p:nvPicPr>
          <p:cNvPr id="4" name="Bilde 3" descr="Stolpediagram som viser antall dekar per arealtype i kommunen.">
            <a:extLst>
              <a:ext uri="{FF2B5EF4-FFF2-40B4-BE49-F238E27FC236}">
                <a16:creationId xmlns:a16="http://schemas.microsoft.com/office/drawing/2014/main" id="{1644320B-638A-0967-AB68-2099D22973EF}"/>
              </a:ext>
            </a:extLst>
          </p:cNvPr>
          <p:cNvPicPr>
            <a:picLocks noChangeAspect="1"/>
          </p:cNvPicPr>
          <p:nvPr/>
        </p:nvPicPr>
        <p:blipFill>
          <a:blip r:embed="rId3"/>
          <a:stretch>
            <a:fillRect/>
          </a:stretch>
        </p:blipFill>
        <p:spPr>
          <a:xfrm>
            <a:off x="446522" y="2752166"/>
            <a:ext cx="5105400" cy="3076575"/>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a:t>Ca. 25 % av arealet i Bygland er vernet etter </a:t>
            </a:r>
            <a:r>
              <a:rPr lang="nb-NO" sz="1800" err="1"/>
              <a:t>naturmangfaldlova</a:t>
            </a:r>
            <a:r>
              <a:rPr lang="nb-NO" sz="1800"/>
              <a:t>. </a:t>
            </a:r>
          </a:p>
          <a:p>
            <a:pPr marL="0" indent="0">
              <a:buNone/>
            </a:pPr>
            <a:r>
              <a:rPr lang="nb-NO" sz="180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322630180"/>
              </p:ext>
            </p:extLst>
          </p:nvPr>
        </p:nvGraphicFramePr>
        <p:xfrm>
          <a:off x="5938888" y="2752166"/>
          <a:ext cx="6079644" cy="30765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7613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n-NO"/>
              <a:t>Planlagt arealbruk</a:t>
            </a:r>
            <a:endParaRPr lang="nb-NO"/>
          </a:p>
        </p:txBody>
      </p:sp>
      <p:sp>
        <p:nvSpPr>
          <p:cNvPr id="3" name="Plassholder for innhold 2"/>
          <p:cNvSpPr>
            <a:spLocks noGrp="1"/>
          </p:cNvSpPr>
          <p:nvPr>
            <p:ph idx="1"/>
          </p:nvPr>
        </p:nvSpPr>
        <p:spPr>
          <a:xfrm>
            <a:off x="472272" y="1167319"/>
            <a:ext cx="4632291" cy="4679577"/>
          </a:xfrm>
        </p:spPr>
        <p:txBody>
          <a:bodyPr/>
          <a:lstStyle/>
          <a:p>
            <a:r>
              <a:rPr lang="nn-NO" sz="2000"/>
              <a:t>Regionalt </a:t>
            </a:r>
            <a:r>
              <a:rPr lang="nn-NO" sz="2000" err="1">
                <a:hlinkClick r:id="rId3"/>
              </a:rPr>
              <a:t>arealreikneskap</a:t>
            </a:r>
            <a:r>
              <a:rPr lang="nn-NO" sz="2000"/>
              <a:t> er utarbeida ved å </a:t>
            </a:r>
            <a:r>
              <a:rPr lang="nn-NO" sz="2000" err="1"/>
              <a:t>samanstille</a:t>
            </a:r>
            <a:r>
              <a:rPr lang="nn-NO" sz="2000"/>
              <a:t> kommuneplanen sin arealdel, digitale reguleringsplanar, arealressursdata (AR5 og AR50) og SSB sitt datasett for arealbruk. </a:t>
            </a:r>
          </a:p>
          <a:p>
            <a:r>
              <a:rPr lang="nn-NO" sz="2000"/>
              <a:t>Regionalt </a:t>
            </a:r>
            <a:r>
              <a:rPr lang="nn-NO" sz="2000" err="1"/>
              <a:t>arealreikneskap</a:t>
            </a:r>
            <a:r>
              <a:rPr lang="nn-NO" sz="2000"/>
              <a:t> viser at Bygland har satt av </a:t>
            </a:r>
            <a:r>
              <a:rPr lang="nn-NO" sz="2000" err="1"/>
              <a:t>sers</a:t>
            </a:r>
            <a:r>
              <a:rPr lang="nn-NO" sz="2000"/>
              <a:t> store areal, og då særleg til fritidsbustader. </a:t>
            </a:r>
          </a:p>
          <a:p>
            <a:r>
              <a:rPr lang="nn-NO" sz="2000"/>
              <a:t>Samla er det sett av byggeområde i natur tilsvarande 22 dekar per innbyggjar.</a:t>
            </a:r>
          </a:p>
          <a:p>
            <a:r>
              <a:rPr lang="nn-NO" sz="2000"/>
              <a:t>Gjeldande planar opnar for utbygging av meir enn 18 000 dekar skau og       2 800 dekar myr.</a:t>
            </a:r>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CD0C466B-1146-D219-31D0-A5800451059B}"/>
              </a:ext>
            </a:extLst>
          </p:cNvPr>
          <p:cNvPicPr>
            <a:picLocks noChangeAspect="1"/>
          </p:cNvPicPr>
          <p:nvPr/>
        </p:nvPicPr>
        <p:blipFill>
          <a:blip r:embed="rId4"/>
          <a:stretch>
            <a:fillRect/>
          </a:stretch>
        </p:blipFill>
        <p:spPr>
          <a:xfrm>
            <a:off x="5604936" y="685800"/>
            <a:ext cx="6422683" cy="5071532"/>
          </a:xfrm>
          <a:prstGeom prst="rect">
            <a:avLst/>
          </a:prstGeom>
        </p:spPr>
      </p:pic>
      <p:sp>
        <p:nvSpPr>
          <p:cNvPr id="5" name="TekstSylinder 4"/>
          <p:cNvSpPr txBox="1"/>
          <p:nvPr/>
        </p:nvSpPr>
        <p:spPr>
          <a:xfrm>
            <a:off x="7712505" y="6191716"/>
            <a:ext cx="191165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a:ln>
                  <a:noFill/>
                </a:ln>
                <a:solidFill>
                  <a:srgbClr val="000000"/>
                </a:solidFill>
                <a:effectLst/>
                <a:uLnTx/>
                <a:uFillTx/>
                <a:latin typeface="Arial" panose="020B0604020202020204"/>
                <a:ea typeface="+mn-ea"/>
                <a:cs typeface="+mn-cs"/>
              </a:rPr>
              <a:t>Alle tal i dekar</a:t>
            </a:r>
          </a:p>
        </p:txBody>
      </p:sp>
    </p:spTree>
    <p:extLst>
      <p:ext uri="{BB962C8B-B14F-4D97-AF65-F5344CB8AC3E}">
        <p14:creationId xmlns:p14="http://schemas.microsoft.com/office/powerpoint/2010/main" val="162068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a:t>Fritidsbebyggelse og eiere</a:t>
            </a:r>
          </a:p>
        </p:txBody>
      </p:sp>
      <p:sp>
        <p:nvSpPr>
          <p:cNvPr id="10" name="Plassholder for innhold 2"/>
          <p:cNvSpPr txBox="1">
            <a:spLocks/>
          </p:cNvSpPr>
          <p:nvPr/>
        </p:nvSpPr>
        <p:spPr>
          <a:xfrm>
            <a:off x="656705" y="1221115"/>
            <a:ext cx="4426572" cy="2134928"/>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a:t>Det er ca. 910 bruksenheter til fritid i Bygland, og nesten 1400 eiere (alle eierandeler inkludert).</a:t>
            </a:r>
          </a:p>
          <a:p>
            <a:endParaRPr lang="nb-NO" sz="2000"/>
          </a:p>
          <a:p>
            <a:r>
              <a:rPr lang="nb-NO" sz="2000"/>
              <a:t>Kristiansand er største «hytteeierkommune».</a:t>
            </a:r>
          </a:p>
        </p:txBody>
      </p:sp>
      <p:pic>
        <p:nvPicPr>
          <p:cNvPr id="9" name="Bilde 8" descr="Bilde gir en oversikt på antall hytteeiere fordelt på kommuner. ">
            <a:extLst>
              <a:ext uri="{FF2B5EF4-FFF2-40B4-BE49-F238E27FC236}">
                <a16:creationId xmlns:a16="http://schemas.microsoft.com/office/drawing/2014/main" id="{C8DA7D43-9521-4120-DD4D-1D4FB9B27BF7}"/>
              </a:ext>
            </a:extLst>
          </p:cNvPr>
          <p:cNvPicPr>
            <a:picLocks noChangeAspect="1"/>
          </p:cNvPicPr>
          <p:nvPr/>
        </p:nvPicPr>
        <p:blipFill>
          <a:blip r:embed="rId3"/>
          <a:stretch>
            <a:fillRect/>
          </a:stretch>
        </p:blipFill>
        <p:spPr>
          <a:xfrm>
            <a:off x="5409141" y="1323975"/>
            <a:ext cx="4743450" cy="4210050"/>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6742" y="384501"/>
            <a:ext cx="10153651" cy="685606"/>
          </a:xfrm>
        </p:spPr>
        <p:txBody>
          <a:bodyPr/>
          <a:lstStyle/>
          <a:p>
            <a:r>
              <a:rPr lang="nb-NO"/>
              <a:t>Befolkning og demografi</a:t>
            </a:r>
          </a:p>
        </p:txBody>
      </p:sp>
      <p:sp>
        <p:nvSpPr>
          <p:cNvPr id="4" name="TekstSylinder 3"/>
          <p:cNvSpPr txBox="1"/>
          <p:nvPr/>
        </p:nvSpPr>
        <p:spPr>
          <a:xfrm>
            <a:off x="696742" y="4995693"/>
            <a:ext cx="4658970" cy="830997"/>
          </a:xfrm>
          <a:prstGeom prst="rect">
            <a:avLst/>
          </a:prstGeom>
          <a:noFill/>
        </p:spPr>
        <p:txBody>
          <a:bodyPr wrap="square" rtlCol="0">
            <a:spAutoFit/>
          </a:bodyPr>
          <a:lstStyle/>
          <a:p>
            <a:pPr algn="l"/>
            <a:r>
              <a:rPr lang="nn-NO" sz="1600"/>
              <a:t>SSB spår befolkningsauke i Bygland som følgje av positiv netto innvandring og positiv netto innanlands flytting.</a:t>
            </a:r>
          </a:p>
        </p:txBody>
      </p:sp>
      <p:sp>
        <p:nvSpPr>
          <p:cNvPr id="8" name="TekstSylinder 7"/>
          <p:cNvSpPr txBox="1"/>
          <p:nvPr/>
        </p:nvSpPr>
        <p:spPr>
          <a:xfrm>
            <a:off x="6498026" y="4995693"/>
            <a:ext cx="5393214" cy="830997"/>
          </a:xfrm>
          <a:prstGeom prst="rect">
            <a:avLst/>
          </a:prstGeom>
          <a:noFill/>
        </p:spPr>
        <p:txBody>
          <a:bodyPr wrap="square" rtlCol="0">
            <a:spAutoFit/>
          </a:bodyPr>
          <a:lstStyle/>
          <a:p>
            <a:pPr algn="l"/>
            <a:r>
              <a:rPr lang="nn-NO" sz="1600"/>
              <a:t>Dersom </a:t>
            </a:r>
            <a:r>
              <a:rPr lang="nn-NO" sz="1600" err="1"/>
              <a:t>SSB’s</a:t>
            </a:r>
            <a:r>
              <a:rPr lang="nn-NO" sz="1600"/>
              <a:t> framskriving slår til, vil alders bereevna minka frå dagens 2,5 til 2,1 i 2040. Aldringa er sterkare i Bygland enn snittet for Agder. </a:t>
            </a:r>
          </a:p>
        </p:txBody>
      </p:sp>
      <p:sp>
        <p:nvSpPr>
          <p:cNvPr id="5" name="TekstSylinder 4">
            <a:extLst>
              <a:ext uri="{FF2B5EF4-FFF2-40B4-BE49-F238E27FC236}">
                <a16:creationId xmlns:a16="http://schemas.microsoft.com/office/drawing/2014/main" id="{3B04C89C-7271-8A93-4F26-98A39BBCD2D8}"/>
              </a:ext>
            </a:extLst>
          </p:cNvPr>
          <p:cNvSpPr txBox="1"/>
          <p:nvPr/>
        </p:nvSpPr>
        <p:spPr>
          <a:xfrm>
            <a:off x="8972197" y="6274494"/>
            <a:ext cx="3170157" cy="369332"/>
          </a:xfrm>
          <a:prstGeom prst="rect">
            <a:avLst/>
          </a:prstGeom>
          <a:noFill/>
        </p:spPr>
        <p:txBody>
          <a:bodyPr wrap="square" rtlCol="0">
            <a:spAutoFit/>
          </a:bodyPr>
          <a:lstStyle/>
          <a:p>
            <a:pPr algn="l"/>
            <a:r>
              <a:rPr lang="nb-NO">
                <a:hlinkClick r:id="rId3"/>
              </a:rPr>
              <a:t>Rapport befolkningsutvikling</a:t>
            </a:r>
            <a:endParaRPr lang="nb-NO"/>
          </a:p>
        </p:txBody>
      </p:sp>
      <p:graphicFrame>
        <p:nvGraphicFramePr>
          <p:cNvPr id="7" name="Diagram 6"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171900089"/>
              </p:ext>
            </p:extLst>
          </p:nvPr>
        </p:nvGraphicFramePr>
        <p:xfrm>
          <a:off x="606546" y="1530219"/>
          <a:ext cx="4749166" cy="3297419"/>
        </p:xfrm>
        <a:graphic>
          <a:graphicData uri="http://schemas.openxmlformats.org/drawingml/2006/chart">
            <c:chart xmlns:c="http://schemas.openxmlformats.org/drawingml/2006/chart" xmlns:r="http://schemas.openxmlformats.org/officeDocument/2006/relationships" r:id="rId4"/>
          </a:graphicData>
        </a:graphic>
      </p:graphicFrame>
      <p:pic>
        <p:nvPicPr>
          <p:cNvPr id="9" name="Bilde 8" descr="Befolkningspyramide som viser andel av befolkningen som er i aldersgruppe 0-19, 20-66 og 67+. Fordeling i 2024 og framskrivning til 2040. Egen figur med aldersbæreevne i 2022, 2040 og 2050.">
            <a:extLst>
              <a:ext uri="{FF2B5EF4-FFF2-40B4-BE49-F238E27FC236}">
                <a16:creationId xmlns:a16="http://schemas.microsoft.com/office/drawing/2014/main" id="{E2F3A9A7-0BAB-F945-C2DE-C3C5645D9DB9}"/>
              </a:ext>
            </a:extLst>
          </p:cNvPr>
          <p:cNvPicPr>
            <a:picLocks noChangeAspect="1"/>
          </p:cNvPicPr>
          <p:nvPr/>
        </p:nvPicPr>
        <p:blipFill>
          <a:blip r:embed="rId5"/>
          <a:stretch>
            <a:fillRect/>
          </a:stretch>
        </p:blipFill>
        <p:spPr>
          <a:xfrm>
            <a:off x="6282842" y="1530218"/>
            <a:ext cx="5823582" cy="3140413"/>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r>
              <a:rPr lang="nn-NO"/>
              <a:t>Befolkningsutvikling</a:t>
            </a:r>
          </a:p>
        </p:txBody>
      </p:sp>
      <p:sp>
        <p:nvSpPr>
          <p:cNvPr id="5" name="TekstSylinder 4"/>
          <p:cNvSpPr txBox="1"/>
          <p:nvPr/>
        </p:nvSpPr>
        <p:spPr>
          <a:xfrm>
            <a:off x="496763" y="1476245"/>
            <a:ext cx="5873892" cy="4801314"/>
          </a:xfrm>
          <a:prstGeom prst="rect">
            <a:avLst/>
          </a:prstGeom>
          <a:noFill/>
        </p:spPr>
        <p:txBody>
          <a:bodyPr wrap="square" rtlCol="0">
            <a:spAutoFit/>
          </a:bodyPr>
          <a:lstStyle/>
          <a:p>
            <a:pPr algn="l"/>
            <a:r>
              <a:rPr lang="nn-NO"/>
              <a:t>Frå 2018 til 2023 minka folketalet i Bygland med 71 personar (-5,9 %).</a:t>
            </a:r>
          </a:p>
          <a:p>
            <a:pPr algn="l"/>
            <a:endParaRPr lang="nn-NO"/>
          </a:p>
          <a:p>
            <a:r>
              <a:rPr lang="nn-NO"/>
              <a:t>Nedgangen har vore størst i Grendi, Langeid og Byglandsfjord, og i same periode auka befolkninga berre i grunnkretsane Austad Austside, Ose-Moi og Sandnes-Åraksbø. </a:t>
            </a:r>
          </a:p>
          <a:p>
            <a:pPr algn="l"/>
            <a:endParaRPr lang="nn-NO"/>
          </a:p>
          <a:p>
            <a:pPr algn="l"/>
            <a:endParaRPr lang="nn-NO"/>
          </a:p>
          <a:p>
            <a:r>
              <a:rPr lang="nn-NO"/>
              <a:t>Innvandring til byane, aldring, og ynskje etter nærleik til service/tenester​ og arbeidsmarknad gjer at mange kommunar kan oppleve vekst i kommunesenter og tettstader sjølv om folketalet samla går ned. Slik har det òg vært i Bygland tidlegare, men ikkje i denne </a:t>
            </a:r>
            <a:r>
              <a:rPr lang="nn-NO" err="1"/>
              <a:t>perioda</a:t>
            </a:r>
            <a:r>
              <a:rPr lang="nn-NO"/>
              <a:t>.</a:t>
            </a:r>
          </a:p>
          <a:p>
            <a:endParaRPr lang="nn-NO"/>
          </a:p>
          <a:p>
            <a:endParaRPr lang="nb-NO"/>
          </a:p>
          <a:p>
            <a:endParaRPr lang="nb-NO"/>
          </a:p>
        </p:txBody>
      </p:sp>
      <p:pic>
        <p:nvPicPr>
          <p:cNvPr id="4" name="Plassholder for innhold 3" descr="Et bilde som inneholder tekst og kart. SSB's rutenettstatistikk som viser befolkningsutvikling i kommunen."/>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646383" y="112319"/>
            <a:ext cx="5441784" cy="5886545"/>
          </a:xfrm>
        </p:spPr>
      </p:pic>
      <p:sp>
        <p:nvSpPr>
          <p:cNvPr id="6" name="TekstSylinder 5"/>
          <p:cNvSpPr txBox="1"/>
          <p:nvPr/>
        </p:nvSpPr>
        <p:spPr>
          <a:xfrm>
            <a:off x="4511040" y="6235255"/>
            <a:ext cx="7114903" cy="430887"/>
          </a:xfrm>
          <a:prstGeom prst="rect">
            <a:avLst/>
          </a:prstGeom>
          <a:noFill/>
        </p:spPr>
        <p:txBody>
          <a:bodyPr wrap="square" rtlCol="0">
            <a:spAutoFit/>
          </a:bodyPr>
          <a:lstStyle/>
          <a:p>
            <a:r>
              <a:rPr lang="nn-NO" sz="1100"/>
              <a:t>Kart over befolkningsutvikling i kommunar og grunnkretsar: </a:t>
            </a:r>
            <a:r>
              <a:rPr lang="nb-NO" sz="1100">
                <a:hlinkClick r:id="rId4"/>
              </a:rPr>
              <a:t>https://agderfk.maps.arcgis.com/apps/instant/media/index.html?appid=df4d1214bd3941d19d7a0b68de9145b1</a:t>
            </a:r>
            <a:r>
              <a:rPr lang="nb-NO" sz="1100"/>
              <a:t> </a:t>
            </a:r>
          </a:p>
        </p:txBody>
      </p:sp>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09955" y="288497"/>
            <a:ext cx="4863470" cy="685606"/>
          </a:xfrm>
        </p:spPr>
        <p:txBody>
          <a:bodyPr/>
          <a:lstStyle/>
          <a:p>
            <a:r>
              <a:rPr lang="nn-NO"/>
              <a:t>Bustadbygging</a:t>
            </a:r>
          </a:p>
        </p:txBody>
      </p:sp>
      <p:sp>
        <p:nvSpPr>
          <p:cNvPr id="7" name="Plassholder for innhold 2"/>
          <p:cNvSpPr txBox="1">
            <a:spLocks/>
          </p:cNvSpPr>
          <p:nvPr/>
        </p:nvSpPr>
        <p:spPr>
          <a:xfrm>
            <a:off x="487690" y="1221114"/>
            <a:ext cx="5455909" cy="1010809"/>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n-NO" sz="2000" dirty="0"/>
              <a:t>I perioden 2019-2024 ble det igangsett i gjennomsnitt 2 bustader i året, </a:t>
            </a:r>
            <a:r>
              <a:rPr lang="nn-NO" sz="2000" dirty="0" err="1"/>
              <a:t>hvorav</a:t>
            </a:r>
            <a:r>
              <a:rPr lang="nn-NO" sz="2000" dirty="0"/>
              <a:t>          ca. 33 % einebustader.</a:t>
            </a:r>
          </a:p>
        </p:txBody>
      </p:sp>
      <p:sp>
        <p:nvSpPr>
          <p:cNvPr id="6" name="Tittel 1">
            <a:extLst>
              <a:ext uri="{FF2B5EF4-FFF2-40B4-BE49-F238E27FC236}">
                <a16:creationId xmlns:a16="http://schemas.microsoft.com/office/drawing/2014/main" id="{69EAD654-8691-D10F-BBE7-122E8333C878}"/>
              </a:ext>
            </a:extLst>
          </p:cNvPr>
          <p:cNvSpPr txBox="1">
            <a:spLocks/>
          </p:cNvSpPr>
          <p:nvPr/>
        </p:nvSpPr>
        <p:spPr>
          <a:xfrm>
            <a:off x="6626853" y="288497"/>
            <a:ext cx="4863470"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n-NO"/>
              <a:t>Bustadmasse</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Status i 2025 viser at det er 876 </a:t>
            </a:r>
            <a:r>
              <a:rPr lang="nb-NO" sz="2000" dirty="0" err="1"/>
              <a:t>bustader</a:t>
            </a:r>
            <a:r>
              <a:rPr lang="nb-NO" sz="2000" dirty="0"/>
              <a:t> i kommunen (budde og ubudde).</a:t>
            </a:r>
          </a:p>
        </p:txBody>
      </p:sp>
      <p:sp>
        <p:nvSpPr>
          <p:cNvPr id="5" name="TekstSylinder 4">
            <a:extLst>
              <a:ext uri="{FF2B5EF4-FFF2-40B4-BE49-F238E27FC236}">
                <a16:creationId xmlns:a16="http://schemas.microsoft.com/office/drawing/2014/main" id="{CA40351A-B1AA-4AF1-6947-A73FB9F88236}"/>
              </a:ext>
            </a:extLst>
          </p:cNvPr>
          <p:cNvSpPr txBox="1"/>
          <p:nvPr/>
        </p:nvSpPr>
        <p:spPr>
          <a:xfrm>
            <a:off x="9609822" y="6309482"/>
            <a:ext cx="2423432" cy="369332"/>
          </a:xfrm>
          <a:prstGeom prst="rect">
            <a:avLst/>
          </a:prstGeom>
          <a:noFill/>
        </p:spPr>
        <p:txBody>
          <a:bodyPr wrap="square" rtlCol="0">
            <a:spAutoFit/>
          </a:bodyPr>
          <a:lstStyle/>
          <a:p>
            <a:pPr algn="l"/>
            <a:r>
              <a:rPr lang="nb-NO">
                <a:hlinkClick r:id="rId3"/>
              </a:rPr>
              <a:t>Rapport boligstatistikk</a:t>
            </a:r>
            <a:endParaRPr lang="nb-NO"/>
          </a:p>
        </p:txBody>
      </p:sp>
      <p:graphicFrame>
        <p:nvGraphicFramePr>
          <p:cNvPr id="8" name="Diagram 7"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00240315"/>
              </p:ext>
            </p:extLst>
          </p:nvPr>
        </p:nvGraphicFramePr>
        <p:xfrm>
          <a:off x="487690" y="2258217"/>
          <a:ext cx="5143500" cy="32927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Boligmassen per 2025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1495407369"/>
              </p:ext>
            </p:extLst>
          </p:nvPr>
        </p:nvGraphicFramePr>
        <p:xfrm>
          <a:off x="6626853" y="2231923"/>
          <a:ext cx="5544026" cy="33561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3888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2"/>
            <a:ext cx="7109662" cy="777662"/>
          </a:xfrm>
        </p:spPr>
        <p:txBody>
          <a:bodyPr/>
          <a:lstStyle/>
          <a:p>
            <a:r>
              <a:rPr lang="nb-NO" b="0" i="0">
                <a:solidFill>
                  <a:srgbClr val="000000"/>
                </a:solidFill>
                <a:effectLst/>
              </a:rPr>
              <a:t>Økonomisk bærekraft</a:t>
            </a:r>
            <a:endParaRPr lang="nb-NO"/>
          </a:p>
        </p:txBody>
      </p:sp>
      <p:sp>
        <p:nvSpPr>
          <p:cNvPr id="3" name="Undertittel 2"/>
          <p:cNvSpPr>
            <a:spLocks noGrp="1"/>
          </p:cNvSpPr>
          <p:nvPr>
            <p:ph type="subTitle" idx="1"/>
          </p:nvPr>
        </p:nvSpPr>
        <p:spPr>
          <a:xfrm>
            <a:off x="1200150" y="2658156"/>
            <a:ext cx="10171112" cy="1541688"/>
          </a:xfrm>
        </p:spPr>
        <p:txBody>
          <a:bodyPr/>
          <a:lstStyle/>
          <a:p>
            <a:r>
              <a:rPr lang="nn-NO" i="1" noProof="0"/>
              <a:t>I Regionplan Agder 2030 teiknast eit framtidsbilete der Agder i 2030 lukkast med å bruka det grøne skiftet </a:t>
            </a:r>
            <a:r>
              <a:rPr lang="nn-NO" b="0" i="1" noProof="0">
                <a:effectLst/>
              </a:rPr>
              <a:t>til innovasjon og verdiskaping, og ny teknologi bid</a:t>
            </a:r>
            <a:r>
              <a:rPr lang="nn-NO" i="1" noProof="0"/>
              <a:t>reg</a:t>
            </a:r>
            <a:r>
              <a:rPr lang="nn-NO" b="0" i="1" noProof="0">
                <a:effectLst/>
              </a:rPr>
              <a:t> til å løyse dei store klima- og miljøutfordringane. Fleire ressursar vært </a:t>
            </a:r>
            <a:r>
              <a:rPr lang="nn-NO" b="0" i="1" noProof="0" err="1">
                <a:effectLst/>
              </a:rPr>
              <a:t>gjenbrukt</a:t>
            </a:r>
            <a:r>
              <a:rPr lang="nn-NO" b="0" i="1" noProof="0">
                <a:effectLst/>
              </a:rPr>
              <a:t> og Agder er omstilt til ein meir sirkulær økonomi. Agder er ein attraktiv region for etablering av ny grøn kraftforedlande industri, basert på regionens fortrinn og eigne kraftressursar.</a:t>
            </a:r>
            <a:endParaRPr lang="nn-NO" i="1" noProof="0"/>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356964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8" y="173195"/>
            <a:ext cx="5277911" cy="685606"/>
          </a:xfrm>
        </p:spPr>
        <p:txBody>
          <a:bodyPr/>
          <a:lstStyle/>
          <a:p>
            <a:r>
              <a:rPr lang="nb-NO"/>
              <a:t>Sysselsetting</a:t>
            </a:r>
          </a:p>
        </p:txBody>
      </p:sp>
      <p:sp>
        <p:nvSpPr>
          <p:cNvPr id="5" name="Plassholder for innhold 3"/>
          <p:cNvSpPr>
            <a:spLocks noGrp="1"/>
          </p:cNvSpPr>
          <p:nvPr>
            <p:ph sz="half" idx="1"/>
          </p:nvPr>
        </p:nvSpPr>
        <p:spPr>
          <a:xfrm>
            <a:off x="573578" y="1029702"/>
            <a:ext cx="5277911" cy="3112530"/>
          </a:xfrm>
        </p:spPr>
        <p:txBody>
          <a:bodyPr/>
          <a:lstStyle/>
          <a:p>
            <a:pPr marL="0" indent="0">
              <a:buNone/>
            </a:pPr>
            <a:r>
              <a:rPr lang="nn-NO" sz="2000" i="1" dirty="0"/>
              <a:t>Regionale forskjellar:</a:t>
            </a:r>
          </a:p>
          <a:p>
            <a:r>
              <a:rPr lang="nn-NO" sz="2000" dirty="0"/>
              <a:t>Lågast </a:t>
            </a:r>
            <a:r>
              <a:rPr lang="nn-NO" sz="2000" dirty="0" err="1"/>
              <a:t>sysselsettingsandel</a:t>
            </a:r>
            <a:r>
              <a:rPr lang="nn-NO" sz="2000" dirty="0"/>
              <a:t> helt aust i Agder, og høgast </a:t>
            </a:r>
            <a:r>
              <a:rPr lang="nn-NO" sz="2000" dirty="0" err="1"/>
              <a:t>andel</a:t>
            </a:r>
            <a:r>
              <a:rPr lang="nn-NO" sz="2000" dirty="0"/>
              <a:t> i dei aller minst sentrale kommunane.</a:t>
            </a:r>
          </a:p>
          <a:p>
            <a:pPr marL="0" indent="0">
              <a:buNone/>
            </a:pPr>
            <a:endParaRPr lang="nn-NO" sz="800" i="1" dirty="0"/>
          </a:p>
          <a:p>
            <a:pPr marL="0" indent="0">
              <a:buNone/>
            </a:pPr>
            <a:r>
              <a:rPr lang="nn-NO" sz="2000" i="1" dirty="0"/>
              <a:t>Bygland:</a:t>
            </a:r>
          </a:p>
          <a:p>
            <a:r>
              <a:rPr lang="nn-NO" sz="2000" dirty="0"/>
              <a:t>Lågare </a:t>
            </a:r>
            <a:r>
              <a:rPr lang="nn-NO" sz="2000" dirty="0" err="1"/>
              <a:t>sysselsettingsandel</a:t>
            </a:r>
            <a:r>
              <a:rPr lang="nn-NO" sz="2000" dirty="0"/>
              <a:t> enn gjennomsnittet for fylket for kvinner, men høgare for menn.</a:t>
            </a:r>
          </a:p>
        </p:txBody>
      </p:sp>
      <p:sp>
        <p:nvSpPr>
          <p:cNvPr id="4" name="TekstSylinder 3">
            <a:extLst>
              <a:ext uri="{FF2B5EF4-FFF2-40B4-BE49-F238E27FC236}">
                <a16:creationId xmlns:a16="http://schemas.microsoft.com/office/drawing/2014/main" id="{28E7A2D4-BF56-A5BB-CE21-936B6623EFBD}"/>
              </a:ext>
            </a:extLst>
          </p:cNvPr>
          <p:cNvSpPr txBox="1"/>
          <p:nvPr/>
        </p:nvSpPr>
        <p:spPr>
          <a:xfrm>
            <a:off x="9083993" y="6278330"/>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7" name="Bilde 6">
            <a:extLst>
              <a:ext uri="{FF2B5EF4-FFF2-40B4-BE49-F238E27FC236}">
                <a16:creationId xmlns:a16="http://schemas.microsoft.com/office/drawing/2014/main" id="{E582BE44-2346-0382-4F8B-B8933FA33C70}"/>
              </a:ext>
            </a:extLst>
          </p:cNvPr>
          <p:cNvPicPr>
            <a:picLocks noChangeAspect="1"/>
          </p:cNvPicPr>
          <p:nvPr/>
        </p:nvPicPr>
        <p:blipFill>
          <a:blip r:embed="rId4"/>
          <a:stretch>
            <a:fillRect/>
          </a:stretch>
        </p:blipFill>
        <p:spPr>
          <a:xfrm>
            <a:off x="6004024" y="0"/>
            <a:ext cx="6187976" cy="6035563"/>
          </a:xfrm>
          <a:prstGeom prst="rect">
            <a:avLst/>
          </a:prstGeom>
        </p:spPr>
      </p:pic>
      <p:graphicFrame>
        <p:nvGraphicFramePr>
          <p:cNvPr id="8" name="Tabell 7">
            <a:extLst>
              <a:ext uri="{FF2B5EF4-FFF2-40B4-BE49-F238E27FC236}">
                <a16:creationId xmlns:a16="http://schemas.microsoft.com/office/drawing/2014/main" id="{5AFEFAFC-3238-0801-07BE-9273EE416C4D}"/>
              </a:ext>
            </a:extLst>
          </p:cNvPr>
          <p:cNvGraphicFramePr>
            <a:graphicFrameLocks noGrp="1"/>
          </p:cNvGraphicFramePr>
          <p:nvPr>
            <p:extLst>
              <p:ext uri="{D42A27DB-BD31-4B8C-83A1-F6EECF244321}">
                <p14:modId xmlns:p14="http://schemas.microsoft.com/office/powerpoint/2010/main" val="2997453424"/>
              </p:ext>
            </p:extLst>
          </p:nvPr>
        </p:nvGraphicFramePr>
        <p:xfrm>
          <a:off x="573579" y="4356333"/>
          <a:ext cx="4929736" cy="1493520"/>
        </p:xfrm>
        <a:graphic>
          <a:graphicData uri="http://schemas.openxmlformats.org/drawingml/2006/table">
            <a:tbl>
              <a:tblPr firstRow="1" bandRow="1">
                <a:tableStyleId>{7DF18680-E054-41AD-8BC1-D1AEF772440D}</a:tableStyleId>
              </a:tblPr>
              <a:tblGrid>
                <a:gridCol w="1722360">
                  <a:extLst>
                    <a:ext uri="{9D8B030D-6E8A-4147-A177-3AD203B41FA5}">
                      <a16:colId xmlns:a16="http://schemas.microsoft.com/office/drawing/2014/main" val="458187021"/>
                    </a:ext>
                  </a:extLst>
                </a:gridCol>
                <a:gridCol w="954157">
                  <a:extLst>
                    <a:ext uri="{9D8B030D-6E8A-4147-A177-3AD203B41FA5}">
                      <a16:colId xmlns:a16="http://schemas.microsoft.com/office/drawing/2014/main" val="221583423"/>
                    </a:ext>
                  </a:extLst>
                </a:gridCol>
                <a:gridCol w="1020785">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dirty="0"/>
                        <a:t>Status 2024, alder 20-66 år</a:t>
                      </a:r>
                      <a:endParaRPr lang="nb-NO" sz="1600" b="1" dirty="0"/>
                    </a:p>
                  </a:txBody>
                  <a:tcPr anchor="ctr"/>
                </a:tc>
                <a:tc>
                  <a:txBody>
                    <a:bodyPr/>
                    <a:lstStyle/>
                    <a:p>
                      <a:pPr algn="ctr"/>
                      <a:r>
                        <a:rPr lang="nb-NO" sz="1600"/>
                        <a:t>Begge kjønn</a:t>
                      </a:r>
                      <a:endParaRPr lang="nb-NO" sz="1600" b="1"/>
                    </a:p>
                  </a:txBody>
                  <a:tcPr anchor="ctr"/>
                </a:tc>
                <a:tc>
                  <a:txBody>
                    <a:bodyPr/>
                    <a:lstStyle/>
                    <a:p>
                      <a:pPr algn="ctr"/>
                      <a:r>
                        <a:rPr lang="nb-NO" sz="1600"/>
                        <a:t>Menn</a:t>
                      </a:r>
                      <a:endParaRPr lang="nb-NO" sz="16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dirty="0"/>
                        <a:t>Kvinner</a:t>
                      </a:r>
                      <a:endParaRPr lang="nb-NO" sz="1600" b="1" dirty="0"/>
                    </a:p>
                  </a:txBody>
                  <a:tcPr anchor="ctr"/>
                </a:tc>
                <a:extLst>
                  <a:ext uri="{0D108BD9-81ED-4DB2-BD59-A6C34878D82A}">
                    <a16:rowId xmlns:a16="http://schemas.microsoft.com/office/drawing/2014/main" val="957641228"/>
                  </a:ext>
                </a:extLst>
              </a:tr>
              <a:tr h="269427">
                <a:tc>
                  <a:txBody>
                    <a:bodyPr/>
                    <a:lstStyle/>
                    <a:p>
                      <a:pPr algn="ctr"/>
                      <a:r>
                        <a:rPr lang="nb-NO" sz="1400" b="0" dirty="0"/>
                        <a:t>Bygland</a:t>
                      </a:r>
                    </a:p>
                  </a:txBody>
                  <a:tcPr anchor="ctr"/>
                </a:tc>
                <a:tc>
                  <a:txBody>
                    <a:bodyPr/>
                    <a:lstStyle/>
                    <a:p>
                      <a:pPr algn="ctr"/>
                      <a:r>
                        <a:rPr lang="nb-NO" sz="1400" b="0" dirty="0"/>
                        <a:t>72,3</a:t>
                      </a:r>
                    </a:p>
                  </a:txBody>
                  <a:tcPr anchor="ctr"/>
                </a:tc>
                <a:tc>
                  <a:txBody>
                    <a:bodyPr/>
                    <a:lstStyle/>
                    <a:p>
                      <a:pPr algn="ctr"/>
                      <a:r>
                        <a:rPr lang="nb-NO" sz="1400" b="0" dirty="0"/>
                        <a:t>77,3</a:t>
                      </a:r>
                    </a:p>
                  </a:txBody>
                  <a:tcPr anchor="ctr"/>
                </a:tc>
                <a:tc>
                  <a:txBody>
                    <a:bodyPr/>
                    <a:lstStyle/>
                    <a:p>
                      <a:pPr algn="ctr"/>
                      <a:r>
                        <a:rPr lang="nb-NO" sz="1400" b="0" dirty="0"/>
                        <a:t>66,9</a:t>
                      </a:r>
                    </a:p>
                  </a:txBody>
                  <a:tcPr anchor="ctr"/>
                </a:tc>
                <a:extLst>
                  <a:ext uri="{0D108BD9-81ED-4DB2-BD59-A6C34878D82A}">
                    <a16:rowId xmlns:a16="http://schemas.microsoft.com/office/drawing/2014/main" val="4145178818"/>
                  </a:ext>
                </a:extLst>
              </a:tr>
              <a:tr h="269427">
                <a:tc>
                  <a:txBody>
                    <a:bodyPr/>
                    <a:lstStyle/>
                    <a:p>
                      <a:pPr algn="ctr"/>
                      <a:r>
                        <a:rPr lang="nb-NO" sz="1400"/>
                        <a:t>Agder</a:t>
                      </a:r>
                      <a:endParaRPr lang="nb-NO" sz="1400" b="1"/>
                    </a:p>
                  </a:txBody>
                  <a:tcPr anchor="ctr"/>
                </a:tc>
                <a:tc>
                  <a:txBody>
                    <a:bodyPr/>
                    <a:lstStyle/>
                    <a:p>
                      <a:pPr algn="ctr"/>
                      <a:r>
                        <a:rPr lang="nb-NO" sz="1400" dirty="0"/>
                        <a:t>73,6</a:t>
                      </a:r>
                      <a:endParaRPr lang="nb-NO" sz="1400" b="1" dirty="0"/>
                    </a:p>
                  </a:txBody>
                  <a:tcPr anchor="ctr"/>
                </a:tc>
                <a:tc>
                  <a:txBody>
                    <a:bodyPr/>
                    <a:lstStyle/>
                    <a:p>
                      <a:pPr algn="ctr"/>
                      <a:r>
                        <a:rPr lang="nb-NO" sz="1400" dirty="0"/>
                        <a:t>76,4</a:t>
                      </a:r>
                      <a:endParaRPr lang="nb-NO" sz="1400" b="1" dirty="0"/>
                    </a:p>
                  </a:txBody>
                  <a:tcPr anchor="ctr"/>
                </a:tc>
                <a:tc>
                  <a:txBody>
                    <a:bodyPr/>
                    <a:lstStyle/>
                    <a:p>
                      <a:pPr algn="ctr"/>
                      <a:r>
                        <a:rPr lang="nb-NO" sz="1400" dirty="0"/>
                        <a:t>70,7</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a:t>Norge</a:t>
                      </a:r>
                      <a:endParaRPr lang="nb-NO" sz="1400" b="1"/>
                    </a:p>
                  </a:txBody>
                  <a:tcPr anchor="ctr"/>
                </a:tc>
                <a:tc>
                  <a:txBody>
                    <a:bodyPr/>
                    <a:lstStyle/>
                    <a:p>
                      <a:pPr algn="ctr"/>
                      <a:r>
                        <a:rPr lang="nb-NO" sz="1400" dirty="0"/>
                        <a:t>76,9</a:t>
                      </a:r>
                      <a:endParaRPr lang="nb-NO" sz="1400" b="1" dirty="0"/>
                    </a:p>
                  </a:txBody>
                  <a:tcPr anchor="ctr"/>
                </a:tc>
                <a:tc>
                  <a:txBody>
                    <a:bodyPr/>
                    <a:lstStyle/>
                    <a:p>
                      <a:pPr algn="ctr"/>
                      <a:r>
                        <a:rPr lang="nb-NO" sz="1400" dirty="0"/>
                        <a:t>79,1</a:t>
                      </a:r>
                      <a:endParaRPr lang="nb-NO" sz="1400" b="1" dirty="0"/>
                    </a:p>
                  </a:txBody>
                  <a:tcPr anchor="ctr"/>
                </a:tc>
                <a:tc>
                  <a:txBody>
                    <a:bodyPr/>
                    <a:lstStyle/>
                    <a:p>
                      <a:pPr algn="ctr"/>
                      <a:r>
                        <a:rPr lang="nb-NO" sz="1400" dirty="0"/>
                        <a:t>74,7</a:t>
                      </a:r>
                      <a:endParaRPr lang="nb-NO" sz="1400" b="1" dirty="0"/>
                    </a:p>
                  </a:txBody>
                  <a:tcPr anchor="ctr"/>
                </a:tc>
                <a:extLst>
                  <a:ext uri="{0D108BD9-81ED-4DB2-BD59-A6C34878D82A}">
                    <a16:rowId xmlns:a16="http://schemas.microsoft.com/office/drawing/2014/main" val="768833302"/>
                  </a:ext>
                </a:extLst>
              </a:tr>
            </a:tbl>
          </a:graphicData>
        </a:graphic>
      </p:graphicFrame>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0574" y="443797"/>
            <a:ext cx="5218706" cy="557044"/>
          </a:xfrm>
        </p:spPr>
        <p:txBody>
          <a:bodyPr/>
          <a:lstStyle/>
          <a:p>
            <a:pPr algn="ctr"/>
            <a:r>
              <a:rPr lang="nn-NO">
                <a:solidFill>
                  <a:schemeClr val="bg2">
                    <a:lumMod val="10000"/>
                  </a:schemeClr>
                </a:solidFill>
              </a:rPr>
              <a:t>Bu- og arbeidsmarknader</a:t>
            </a:r>
          </a:p>
        </p:txBody>
      </p:sp>
      <p:sp>
        <p:nvSpPr>
          <p:cNvPr id="29" name="TekstSylinder 28"/>
          <p:cNvSpPr txBox="1"/>
          <p:nvPr/>
        </p:nvSpPr>
        <p:spPr>
          <a:xfrm>
            <a:off x="4572206" y="2518380"/>
            <a:ext cx="1793966" cy="646331"/>
          </a:xfrm>
          <a:prstGeom prst="rect">
            <a:avLst/>
          </a:prstGeom>
          <a:noFill/>
        </p:spPr>
        <p:txBody>
          <a:bodyPr wrap="square" rtlCol="0">
            <a:spAutoFit/>
          </a:bodyPr>
          <a:lstStyle/>
          <a:p>
            <a:pPr algn="l"/>
            <a:r>
              <a:rPr lang="nn-NO" sz="1200" dirty="0"/>
              <a:t>Kommunens viktigaste pendlingsrelasjonar per 4. </a:t>
            </a:r>
            <a:r>
              <a:rPr lang="nn-NO" sz="1200" dirty="0" err="1"/>
              <a:t>kv</a:t>
            </a:r>
            <a:r>
              <a:rPr lang="nn-NO" sz="1200" dirty="0"/>
              <a:t> 2024 (SSB)</a:t>
            </a:r>
          </a:p>
        </p:txBody>
      </p:sp>
      <p:pic>
        <p:nvPicPr>
          <p:cNvPr id="2050" name="Picture 2" descr="Kart som viser bo- og arbeidsmarkedsregioner i Agd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Sylinder 3"/>
          <p:cNvSpPr txBox="1"/>
          <p:nvPr/>
        </p:nvSpPr>
        <p:spPr>
          <a:xfrm>
            <a:off x="10056997" y="307849"/>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200" b="0" i="1" u="none" strike="noStrike" kern="1200" cap="none" spc="0" normalizeH="0" baseline="0">
                <a:ln>
                  <a:noFill/>
                </a:ln>
                <a:solidFill>
                  <a:srgbClr val="ECEAE6">
                    <a:lumMod val="10000"/>
                  </a:srgbClr>
                </a:solidFill>
                <a:effectLst/>
                <a:uLnTx/>
                <a:uFillTx/>
                <a:latin typeface="Arial" panose="020B0604020202020204"/>
                <a:ea typeface="+mn-ea"/>
                <a:cs typeface="+mn-cs"/>
              </a:rPr>
              <a:t>Definisjon:</a:t>
            </a:r>
            <a:br>
              <a:rPr kumimoji="0" lang="nn-NO" sz="1200" b="0" i="1" u="none" strike="noStrike" kern="1200" cap="none" spc="0" normalizeH="0" baseline="0">
                <a:ln>
                  <a:noFill/>
                </a:ln>
                <a:solidFill>
                  <a:srgbClr val="ECEAE6">
                    <a:lumMod val="10000"/>
                  </a:srgbClr>
                </a:solidFill>
                <a:effectLst/>
                <a:uLnTx/>
                <a:uFillTx/>
                <a:latin typeface="Arial" panose="020B0604020202020204"/>
                <a:ea typeface="+mn-ea"/>
                <a:cs typeface="+mn-cs"/>
              </a:rPr>
            </a:br>
            <a:r>
              <a:rPr kumimoji="0" lang="nn-NO" sz="1200" b="0" i="1" u="none" strike="noStrike" kern="1200" cap="none" spc="0" normalizeH="0" baseline="0">
                <a:ln>
                  <a:noFill/>
                </a:ln>
                <a:solidFill>
                  <a:srgbClr val="ECEAE6">
                    <a:lumMod val="10000"/>
                  </a:srgbClr>
                </a:solidFill>
                <a:effectLst/>
                <a:uLnTx/>
                <a:uFillTx/>
                <a:latin typeface="Arial" panose="020B0604020202020204"/>
                <a:ea typeface="+mn-ea"/>
                <a:cs typeface="+mn-cs"/>
              </a:rPr>
              <a:t>Ein region med felles marknader for arbeidskraft og arbeidsplassar, der innbyggarane ikkje treng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31" name="Gruppe 30">
            <a:extLst>
              <a:ext uri="{C183D7F6-B498-43B3-948B-1728B52AA6E4}">
                <adec:decorative xmlns:adec="http://schemas.microsoft.com/office/drawing/2017/decorative" val="1"/>
              </a:ext>
            </a:extLst>
          </p:cNvPr>
          <p:cNvGrpSpPr/>
          <p:nvPr/>
        </p:nvGrpSpPr>
        <p:grpSpPr>
          <a:xfrm>
            <a:off x="7131151" y="863044"/>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BA47 Sirdal</a:t>
            </a:r>
          </a:p>
        </p:txBody>
      </p:sp>
      <p:sp>
        <p:nvSpPr>
          <p:cNvPr id="28" name="TekstSylinder 27"/>
          <p:cNvSpPr txBox="1"/>
          <p:nvPr/>
        </p:nvSpPr>
        <p:spPr>
          <a:xfrm>
            <a:off x="10329863" y="6213098"/>
            <a:ext cx="1630696" cy="461665"/>
          </a:xfrm>
          <a:prstGeom prst="rect">
            <a:avLst/>
          </a:prstGeom>
          <a:noFill/>
        </p:spPr>
        <p:txBody>
          <a:bodyPr wrap="square" rtlCol="0">
            <a:spAutoFit/>
          </a:bodyPr>
          <a:lstStyle/>
          <a:p>
            <a:r>
              <a:rPr lang="nb-NO" sz="1200"/>
              <a:t>Kjelde: TØI 1713/2019</a:t>
            </a:r>
          </a:p>
        </p:txBody>
      </p:sp>
      <p:sp>
        <p:nvSpPr>
          <p:cNvPr id="6" name="TekstSylinder 5">
            <a:extLst>
              <a:ext uri="{FF2B5EF4-FFF2-40B4-BE49-F238E27FC236}">
                <a16:creationId xmlns:a16="http://schemas.microsoft.com/office/drawing/2014/main" id="{18AC4D79-E30C-6C32-4753-9692E4314AF2}"/>
              </a:ext>
            </a:extLst>
          </p:cNvPr>
          <p:cNvSpPr txBox="1"/>
          <p:nvPr/>
        </p:nvSpPr>
        <p:spPr>
          <a:xfrm>
            <a:off x="8281141" y="6135280"/>
            <a:ext cx="2067793" cy="369332"/>
          </a:xfrm>
          <a:prstGeom prst="rect">
            <a:avLst/>
          </a:prstGeom>
          <a:noFill/>
        </p:spPr>
        <p:txBody>
          <a:bodyPr wrap="square" rtlCol="0">
            <a:spAutoFit/>
          </a:bodyPr>
          <a:lstStyle/>
          <a:p>
            <a:pPr algn="l"/>
            <a:r>
              <a:rPr lang="nb-NO">
                <a:hlinkClick r:id="rId4"/>
              </a:rPr>
              <a:t>Rapport pendling</a:t>
            </a:r>
            <a:endParaRPr lang="nb-NO"/>
          </a:p>
        </p:txBody>
      </p:sp>
      <p:sp>
        <p:nvSpPr>
          <p:cNvPr id="3" name="Plassholder for innhold 2"/>
          <p:cNvSpPr>
            <a:spLocks noGrp="1"/>
          </p:cNvSpPr>
          <p:nvPr>
            <p:ph idx="1"/>
          </p:nvPr>
        </p:nvSpPr>
        <p:spPr>
          <a:xfrm>
            <a:off x="442971" y="1147140"/>
            <a:ext cx="6330691" cy="1390261"/>
          </a:xfrm>
        </p:spPr>
        <p:txBody>
          <a:bodyPr>
            <a:noAutofit/>
          </a:bodyPr>
          <a:lstStyle/>
          <a:p>
            <a:r>
              <a:rPr lang="nn-NO" sz="2000" dirty="0"/>
              <a:t>Evje og Hornnes er senterkommune for Bygland. Bere 51 % av sysselsette med bustad i Bygland arbeider i Bygland per 4. kvartal 2024 (SSB). 19 % arbeider i Evje og Hornnes, og 8 % arbeider i Kristiansand.</a:t>
            </a:r>
          </a:p>
          <a:p>
            <a:endParaRPr lang="nb-NO" sz="2000" i="1" dirty="0"/>
          </a:p>
        </p:txBody>
      </p:sp>
      <p:graphicFrame>
        <p:nvGraphicFramePr>
          <p:cNvPr id="40" name="Tabell 39">
            <a:extLst>
              <a:ext uri="{FF2B5EF4-FFF2-40B4-BE49-F238E27FC236}">
                <a16:creationId xmlns:a16="http://schemas.microsoft.com/office/drawing/2014/main" id="{03DF5FE9-8CC9-F43E-1521-D5ABB6CD5E36}"/>
              </a:ext>
            </a:extLst>
          </p:cNvPr>
          <p:cNvGraphicFramePr>
            <a:graphicFrameLocks noGrp="1"/>
          </p:cNvGraphicFramePr>
          <p:nvPr>
            <p:extLst>
              <p:ext uri="{D42A27DB-BD31-4B8C-83A1-F6EECF244321}">
                <p14:modId xmlns:p14="http://schemas.microsoft.com/office/powerpoint/2010/main" val="1525213524"/>
              </p:ext>
            </p:extLst>
          </p:nvPr>
        </p:nvGraphicFramePr>
        <p:xfrm>
          <a:off x="744531" y="2559735"/>
          <a:ext cx="3670301" cy="1565910"/>
        </p:xfrm>
        <a:graphic>
          <a:graphicData uri="http://schemas.openxmlformats.org/drawingml/2006/table">
            <a:tbl>
              <a:tblPr/>
              <a:tblGrid>
                <a:gridCol w="1433860">
                  <a:extLst>
                    <a:ext uri="{9D8B030D-6E8A-4147-A177-3AD203B41FA5}">
                      <a16:colId xmlns:a16="http://schemas.microsoft.com/office/drawing/2014/main" val="3663405326"/>
                    </a:ext>
                  </a:extLst>
                </a:gridCol>
                <a:gridCol w="1369299">
                  <a:extLst>
                    <a:ext uri="{9D8B030D-6E8A-4147-A177-3AD203B41FA5}">
                      <a16:colId xmlns:a16="http://schemas.microsoft.com/office/drawing/2014/main" val="2642709140"/>
                    </a:ext>
                  </a:extLst>
                </a:gridCol>
                <a:gridCol w="867142">
                  <a:extLst>
                    <a:ext uri="{9D8B030D-6E8A-4147-A177-3AD203B41FA5}">
                      <a16:colId xmlns:a16="http://schemas.microsoft.com/office/drawing/2014/main" val="3924711821"/>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3015555027"/>
                  </a:ext>
                </a:extLst>
              </a:tr>
              <a:tr h="219075">
                <a:tc>
                  <a:txBody>
                    <a:bodyPr/>
                    <a:lstStyle/>
                    <a:p>
                      <a:pPr algn="l" fontAlgn="ctr">
                        <a:buNone/>
                      </a:pPr>
                      <a:r>
                        <a:rPr lang="nb-NO" sz="1400" b="0" i="0" u="none" strike="noStrike">
                          <a:solidFill>
                            <a:srgbClr val="000000"/>
                          </a:solidFill>
                          <a:effectLst/>
                          <a:latin typeface="Arial" panose="020B0604020202020204" pitchFamily="34" charset="0"/>
                        </a:rPr>
                        <a:t>Bygland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Bygland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287</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116174188"/>
                  </a:ext>
                </a:extLst>
              </a:tr>
              <a:tr h="219075">
                <a:tc>
                  <a:txBody>
                    <a:bodyPr/>
                    <a:lstStyle/>
                    <a:p>
                      <a:pPr algn="l" fontAlgn="b">
                        <a:buNone/>
                      </a:pPr>
                      <a:r>
                        <a:rPr lang="nb-NO" sz="1400" b="0" i="0" u="none" strike="noStrike">
                          <a:solidFill>
                            <a:srgbClr val="000000"/>
                          </a:solidFill>
                          <a:effectLst/>
                          <a:latin typeface="Arial" panose="020B0604020202020204" pitchFamily="34" charset="0"/>
                        </a:rPr>
                        <a:t>Evje og Hornnes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Bygland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122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975919745"/>
                  </a:ext>
                </a:extLst>
              </a:tr>
              <a:tr h="219075">
                <a:tc>
                  <a:txBody>
                    <a:bodyPr/>
                    <a:lstStyle/>
                    <a:p>
                      <a:pPr algn="l" fontAlgn="b">
                        <a:buNone/>
                      </a:pPr>
                      <a:r>
                        <a:rPr lang="nb-NO" sz="1400" b="0" i="0" u="none" strike="noStrike">
                          <a:solidFill>
                            <a:srgbClr val="000000"/>
                          </a:solidFill>
                          <a:effectLst/>
                          <a:latin typeface="Arial" panose="020B0604020202020204" pitchFamily="34" charset="0"/>
                        </a:rPr>
                        <a:t>Kristiansand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Bygland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18</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558078546"/>
                  </a:ext>
                </a:extLst>
              </a:tr>
              <a:tr h="219075">
                <a:tc>
                  <a:txBody>
                    <a:bodyPr/>
                    <a:lstStyle/>
                    <a:p>
                      <a:pPr algn="l" fontAlgn="b">
                        <a:buNone/>
                      </a:pPr>
                      <a:r>
                        <a:rPr lang="nb-NO" sz="1400" b="0" i="0" u="none" strike="noStrike">
                          <a:solidFill>
                            <a:srgbClr val="000000"/>
                          </a:solidFill>
                          <a:effectLst/>
                          <a:latin typeface="Arial" panose="020B0604020202020204" pitchFamily="34" charset="0"/>
                        </a:rPr>
                        <a:t>Vennesla</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Bygland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12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661757515"/>
                  </a:ext>
                </a:extLst>
              </a:tr>
              <a:tr h="219075">
                <a:tc>
                  <a:txBody>
                    <a:bodyPr/>
                    <a:lstStyle/>
                    <a:p>
                      <a:pPr algn="l" fontAlgn="b">
                        <a:buNone/>
                      </a:pPr>
                      <a:r>
                        <a:rPr lang="nb-NO" sz="1400" b="0" i="0" u="none" strike="noStrike">
                          <a:solidFill>
                            <a:srgbClr val="000000"/>
                          </a:solidFill>
                          <a:effectLst/>
                          <a:latin typeface="Arial" panose="020B0604020202020204" pitchFamily="34" charset="0"/>
                        </a:rPr>
                        <a:t>Arendal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Bygland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635446745"/>
                  </a:ext>
                </a:extLst>
              </a:tr>
              <a:tr h="219075">
                <a:tc>
                  <a:txBody>
                    <a:bodyPr/>
                    <a:lstStyle/>
                    <a:p>
                      <a:pPr algn="l" fontAlgn="b">
                        <a:buNone/>
                      </a:pPr>
                      <a:r>
                        <a:rPr lang="nb-NO" sz="1400" b="0" i="0" u="none" strike="noStrike">
                          <a:solidFill>
                            <a:srgbClr val="000000"/>
                          </a:solidFill>
                          <a:effectLst/>
                          <a:latin typeface="Arial" panose="020B0604020202020204" pitchFamily="34" charset="0"/>
                        </a:rPr>
                        <a:t>Valle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Bygland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868917003"/>
                  </a:ext>
                </a:extLst>
              </a:tr>
            </a:tbl>
          </a:graphicData>
        </a:graphic>
      </p:graphicFrame>
      <p:graphicFrame>
        <p:nvGraphicFramePr>
          <p:cNvPr id="41" name="Tabell 40">
            <a:extLst>
              <a:ext uri="{FF2B5EF4-FFF2-40B4-BE49-F238E27FC236}">
                <a16:creationId xmlns:a16="http://schemas.microsoft.com/office/drawing/2014/main" id="{C951EC42-EF0C-68AB-5A4B-615D1C65C132}"/>
              </a:ext>
            </a:extLst>
          </p:cNvPr>
          <p:cNvGraphicFramePr>
            <a:graphicFrameLocks noGrp="1"/>
          </p:cNvGraphicFramePr>
          <p:nvPr>
            <p:extLst>
              <p:ext uri="{D42A27DB-BD31-4B8C-83A1-F6EECF244321}">
                <p14:modId xmlns:p14="http://schemas.microsoft.com/office/powerpoint/2010/main" val="3655581372"/>
              </p:ext>
            </p:extLst>
          </p:nvPr>
        </p:nvGraphicFramePr>
        <p:xfrm>
          <a:off x="748395" y="4331807"/>
          <a:ext cx="3670301" cy="1600200"/>
        </p:xfrm>
        <a:graphic>
          <a:graphicData uri="http://schemas.openxmlformats.org/drawingml/2006/table">
            <a:tbl>
              <a:tblPr/>
              <a:tblGrid>
                <a:gridCol w="1433860">
                  <a:extLst>
                    <a:ext uri="{9D8B030D-6E8A-4147-A177-3AD203B41FA5}">
                      <a16:colId xmlns:a16="http://schemas.microsoft.com/office/drawing/2014/main" val="2567841921"/>
                    </a:ext>
                  </a:extLst>
                </a:gridCol>
                <a:gridCol w="1404304">
                  <a:extLst>
                    <a:ext uri="{9D8B030D-6E8A-4147-A177-3AD203B41FA5}">
                      <a16:colId xmlns:a16="http://schemas.microsoft.com/office/drawing/2014/main" val="4257939026"/>
                    </a:ext>
                  </a:extLst>
                </a:gridCol>
                <a:gridCol w="832137">
                  <a:extLst>
                    <a:ext uri="{9D8B030D-6E8A-4147-A177-3AD203B41FA5}">
                      <a16:colId xmlns:a16="http://schemas.microsoft.com/office/drawing/2014/main" val="2431096302"/>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dirty="0">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421369292"/>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Bygland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Bygland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287</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599757068"/>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Bygland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Evje og Hornnes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105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4036883696"/>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Bygland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Kristiansand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46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797545265"/>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Bygland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Valle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35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780389691"/>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Bygland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Arendal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794895712"/>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Bygland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Vennesla</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9</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696725387"/>
                  </a:ext>
                </a:extLst>
              </a:tr>
            </a:tbl>
          </a:graphicData>
        </a:graphic>
      </p:graphicFrame>
    </p:spTree>
    <p:extLst>
      <p:ext uri="{BB962C8B-B14F-4D97-AF65-F5344CB8AC3E}">
        <p14:creationId xmlns:p14="http://schemas.microsoft.com/office/powerpoint/2010/main" val="175199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76028" y="295469"/>
            <a:ext cx="10153651" cy="685606"/>
          </a:xfrm>
        </p:spPr>
        <p:txBody>
          <a:bodyPr/>
          <a:lstStyle/>
          <a:p>
            <a:r>
              <a:rPr lang="nn-NO"/>
              <a:t>Sektorfordeling og tilsetteutvikling</a:t>
            </a:r>
          </a:p>
        </p:txBody>
      </p:sp>
      <p:sp>
        <p:nvSpPr>
          <p:cNvPr id="10" name="TekstSylinder 9"/>
          <p:cNvSpPr txBox="1"/>
          <p:nvPr/>
        </p:nvSpPr>
        <p:spPr>
          <a:xfrm>
            <a:off x="792780" y="4723755"/>
            <a:ext cx="5865341" cy="584775"/>
          </a:xfrm>
          <a:prstGeom prst="rect">
            <a:avLst/>
          </a:prstGeom>
          <a:noFill/>
        </p:spPr>
        <p:txBody>
          <a:bodyPr wrap="square" rtlCol="0">
            <a:spAutoFit/>
          </a:bodyPr>
          <a:lstStyle/>
          <a:p>
            <a:pPr algn="l"/>
            <a:r>
              <a:rPr lang="nn-NO" sz="1600" dirty="0"/>
              <a:t>Bygland har ein mykje lågare </a:t>
            </a:r>
            <a:r>
              <a:rPr lang="nn-NO" sz="1600" dirty="0" err="1"/>
              <a:t>andel</a:t>
            </a:r>
            <a:r>
              <a:rPr lang="nn-NO" sz="1600" dirty="0"/>
              <a:t> tilsette i privat sektor enn snittet for Agder og Norge. </a:t>
            </a:r>
          </a:p>
        </p:txBody>
      </p:sp>
      <p:graphicFrame>
        <p:nvGraphicFramePr>
          <p:cNvPr id="8" name="Tabell 7">
            <a:extLst>
              <a:ext uri="{FF2B5EF4-FFF2-40B4-BE49-F238E27FC236}">
                <a16:creationId xmlns:a16="http://schemas.microsoft.com/office/drawing/2014/main" id="{8AEFC71A-2B2F-4AC3-1285-20E21ABAE3E2}"/>
              </a:ext>
            </a:extLst>
          </p:cNvPr>
          <p:cNvGraphicFramePr>
            <a:graphicFrameLocks noGrp="1"/>
          </p:cNvGraphicFramePr>
          <p:nvPr>
            <p:extLst>
              <p:ext uri="{D42A27DB-BD31-4B8C-83A1-F6EECF244321}">
                <p14:modId xmlns:p14="http://schemas.microsoft.com/office/powerpoint/2010/main" val="2099278491"/>
              </p:ext>
            </p:extLst>
          </p:nvPr>
        </p:nvGraphicFramePr>
        <p:xfrm>
          <a:off x="7427377" y="4713366"/>
          <a:ext cx="4617139" cy="1218702"/>
        </p:xfrm>
        <a:graphic>
          <a:graphicData uri="http://schemas.openxmlformats.org/drawingml/2006/table">
            <a:tbl>
              <a:tblPr firstRow="1"/>
              <a:tblGrid>
                <a:gridCol w="1706792">
                  <a:extLst>
                    <a:ext uri="{9D8B030D-6E8A-4147-A177-3AD203B41FA5}">
                      <a16:colId xmlns:a16="http://schemas.microsoft.com/office/drawing/2014/main" val="2873115777"/>
                    </a:ext>
                  </a:extLst>
                </a:gridCol>
                <a:gridCol w="450832">
                  <a:extLst>
                    <a:ext uri="{9D8B030D-6E8A-4147-A177-3AD203B41FA5}">
                      <a16:colId xmlns:a16="http://schemas.microsoft.com/office/drawing/2014/main" val="2231326672"/>
                    </a:ext>
                  </a:extLst>
                </a:gridCol>
                <a:gridCol w="719209">
                  <a:extLst>
                    <a:ext uri="{9D8B030D-6E8A-4147-A177-3AD203B41FA5}">
                      <a16:colId xmlns:a16="http://schemas.microsoft.com/office/drawing/2014/main" val="1537718406"/>
                    </a:ext>
                  </a:extLst>
                </a:gridCol>
                <a:gridCol w="745846">
                  <a:extLst>
                    <a:ext uri="{9D8B030D-6E8A-4147-A177-3AD203B41FA5}">
                      <a16:colId xmlns:a16="http://schemas.microsoft.com/office/drawing/2014/main" val="1515769330"/>
                    </a:ext>
                  </a:extLst>
                </a:gridCol>
                <a:gridCol w="994460">
                  <a:extLst>
                    <a:ext uri="{9D8B030D-6E8A-4147-A177-3AD203B41FA5}">
                      <a16:colId xmlns:a16="http://schemas.microsoft.com/office/drawing/2014/main" val="3684534630"/>
                    </a:ext>
                  </a:extLst>
                </a:gridCol>
              </a:tblGrid>
              <a:tr h="154207">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Bygland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952897040"/>
                  </a:ext>
                </a:extLst>
              </a:tr>
              <a:tr h="152786">
                <a:tc>
                  <a:txBody>
                    <a:bodyPr/>
                    <a:lstStyle/>
                    <a:p>
                      <a:pPr algn="l" fontAlgn="b"/>
                      <a:r>
                        <a:rPr lang="nb-NO" sz="1000" b="1" i="0" u="none" strike="noStrike">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5576493"/>
                  </a:ext>
                </a:extLst>
              </a:tr>
              <a:tr h="200479">
                <a:tc>
                  <a:txBody>
                    <a:bodyPr/>
                    <a:lstStyle/>
                    <a:p>
                      <a:pPr algn="l" fontAlgn="b"/>
                      <a:r>
                        <a:rPr lang="nb-NO" sz="1000" b="0" i="0" u="none" strike="noStrike">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3933645"/>
                  </a:ext>
                </a:extLst>
              </a:tr>
              <a:tr h="170044">
                <a:tc>
                  <a:txBody>
                    <a:bodyPr/>
                    <a:lstStyle/>
                    <a:p>
                      <a:pPr algn="l" fontAlgn="b"/>
                      <a:r>
                        <a:rPr lang="nb-NO" sz="1000" b="0" i="0" u="none" strike="noStrike">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5793633"/>
                  </a:ext>
                </a:extLst>
              </a:tr>
              <a:tr h="152786">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3345643"/>
                  </a:ext>
                </a:extLst>
              </a:tr>
              <a:tr h="200479">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37,0 %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506594"/>
                  </a:ext>
                </a:extLst>
              </a:tr>
              <a:tr h="152786">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53,3 %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8455685"/>
                  </a:ext>
                </a:extLst>
              </a:tr>
            </a:tbl>
          </a:graphicData>
        </a:graphic>
      </p:graphicFrame>
      <p:graphicFrame>
        <p:nvGraphicFramePr>
          <p:cNvPr id="3" name="Diagram 2"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4256148980"/>
              </p:ext>
            </p:extLst>
          </p:nvPr>
        </p:nvGraphicFramePr>
        <p:xfrm>
          <a:off x="543071" y="1383078"/>
          <a:ext cx="6115050" cy="3105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11312476"/>
              </p:ext>
            </p:extLst>
          </p:nvPr>
        </p:nvGraphicFramePr>
        <p:xfrm>
          <a:off x="6815291" y="1383078"/>
          <a:ext cx="5229225" cy="34004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79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B4A5ABFDE4AC4383E0F7D5A4B672E8" ma:contentTypeVersion="10" ma:contentTypeDescription="Create a new document." ma:contentTypeScope="" ma:versionID="947b47428c65c45ec9ad2ce6597b96b9">
  <xsd:schema xmlns:xsd="http://www.w3.org/2001/XMLSchema" xmlns:xs="http://www.w3.org/2001/XMLSchema" xmlns:p="http://schemas.microsoft.com/office/2006/metadata/properties" xmlns:ns2="294d40f2-363f-4de8-8168-aab5e855b592" xmlns:ns3="b9237df9-74d4-4981-b925-a3afcda37962" targetNamespace="http://schemas.microsoft.com/office/2006/metadata/properties" ma:root="true" ma:fieldsID="e3b1dfc20714f494400b194ab419be96" ns2:_="" ns3:_="">
    <xsd:import namespace="294d40f2-363f-4de8-8168-aab5e855b592"/>
    <xsd:import namespace="b9237df9-74d4-4981-b925-a3afcda379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4d40f2-363f-4de8-8168-aab5e855b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237df9-74d4-4981-b925-a3afcda3796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0a75841-7761-4e93-857c-f277e868525d}" ma:internalName="TaxCatchAll" ma:showField="CatchAllData" ma:web="b9237df9-74d4-4981-b925-a3afcda379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9237df9-74d4-4981-b925-a3afcda37962" xsi:nil="true"/>
    <lcf76f155ced4ddcb4097134ff3c332f xmlns="294d40f2-363f-4de8-8168-aab5e855b59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B0CEF4-4D72-4D23-9F94-BAB4A77E2C20}">
  <ds:schemaRefs>
    <ds:schemaRef ds:uri="294d40f2-363f-4de8-8168-aab5e855b592"/>
    <ds:schemaRef ds:uri="b9237df9-74d4-4981-b925-a3afcda379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2E84CB8-E3BC-4ED1-9892-48BFB2DA6766}">
  <ds:schemaRef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purl.org/dc/terms/"/>
    <ds:schemaRef ds:uri="http://schemas.microsoft.com/office/2006/metadata/properties"/>
    <ds:schemaRef ds:uri="b9237df9-74d4-4981-b925-a3afcda37962"/>
    <ds:schemaRef ds:uri="294d40f2-363f-4de8-8168-aab5e855b592"/>
    <ds:schemaRef ds:uri="http://www.w3.org/XML/1998/namespace"/>
    <ds:schemaRef ds:uri="http://purl.org/dc/dcmitype/"/>
  </ds:schemaRefs>
</ds:datastoreItem>
</file>

<file path=customXml/itemProps3.xml><?xml version="1.0" encoding="utf-8"?>
<ds:datastoreItem xmlns:ds="http://schemas.openxmlformats.org/officeDocument/2006/customXml" ds:itemID="{34111FB6-CDEF-4AF1-BEE6-B359A2ADBB38}">
  <ds:schemaRefs>
    <ds:schemaRef ds:uri="http://schemas.microsoft.com/sharepoint/v3/contenttype/forms"/>
  </ds:schemaRefs>
</ds:datastoreItem>
</file>

<file path=docMetadata/LabelInfo.xml><?xml version="1.0" encoding="utf-8"?>
<clbl:labelList xmlns:clbl="http://schemas.microsoft.com/office/2020/mipLabelMetadata">
  <clbl:label id="{52a9e52e-d918-401d-aafb-0dc14ac08e17}" enabled="0" method="" siteId="{52a9e52e-d918-401d-aafb-0dc14ac08e17}" removed="1"/>
</clbl:labelList>
</file>

<file path=docProps/app.xml><?xml version="1.0" encoding="utf-8"?>
<Properties xmlns="http://schemas.openxmlformats.org/officeDocument/2006/extended-properties" xmlns:vt="http://schemas.openxmlformats.org/officeDocument/2006/docPropsVTypes">
  <Template>Analyseavdelingen i prosesser</Template>
  <TotalTime>668</TotalTime>
  <Words>2877</Words>
  <Application>Microsoft Office PowerPoint</Application>
  <PresentationFormat>Widescreen</PresentationFormat>
  <Paragraphs>392</Paragraphs>
  <Slides>23</Slides>
  <Notes>20</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23</vt:i4>
      </vt:variant>
    </vt:vector>
  </HeadingPairs>
  <TitlesOfParts>
    <vt:vector size="26" baseType="lpstr">
      <vt:lpstr>Arial</vt:lpstr>
      <vt:lpstr>Calibri</vt:lpstr>
      <vt:lpstr>Agder fylkeskommune PowerPointmal 16:9</vt:lpstr>
      <vt:lpstr>Bygland</vt:lpstr>
      <vt:lpstr>Kjappe fakta om Bygland kommune</vt:lpstr>
      <vt:lpstr>Befolkning og demografi</vt:lpstr>
      <vt:lpstr>Befolkningsutvikling</vt:lpstr>
      <vt:lpstr>Bustadbygging</vt:lpstr>
      <vt:lpstr>Økonomisk bærekraft</vt:lpstr>
      <vt:lpstr>Sysselsetting</vt:lpstr>
      <vt:lpstr>Bu- og arbeidsmarknader</vt:lpstr>
      <vt:lpstr>Sektorfordeling og tilsetteutvikling</vt:lpstr>
      <vt:lpstr>Næringsstruktur – 4. kvartal 2024</vt:lpstr>
      <vt:lpstr>Levekår, likestilling, inkludering og mangfald</vt:lpstr>
      <vt:lpstr>Grunnskulepoeng</vt:lpstr>
      <vt:lpstr>Gjennomføring vidaregåande opplæring</vt:lpstr>
      <vt:lpstr>Lærekontraktar kommunal og privat sektor</vt:lpstr>
      <vt:lpstr>Deltid kvinner 20-66 år</vt:lpstr>
      <vt:lpstr>Sysselsetjing etter landbakgrunn</vt:lpstr>
      <vt:lpstr>Vedvarande låginntekt</vt:lpstr>
      <vt:lpstr>Tannhelse</vt:lpstr>
      <vt:lpstr>Klima og miljø</vt:lpstr>
      <vt:lpstr>Klimagassutslepp</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1</cp:revision>
  <dcterms:created xsi:type="dcterms:W3CDTF">2021-09-13T19:20:02Z</dcterms:created>
  <dcterms:modified xsi:type="dcterms:W3CDTF">2025-10-07T12:43:31Z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0x010100F7B4A5ABFDE4AC4383E0F7D5A4B672E8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