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2" r:id="rId9"/>
    <p:sldId id="1099" r:id="rId10"/>
    <p:sldId id="272" r:id="rId11"/>
    <p:sldId id="284" r:id="rId12"/>
    <p:sldId id="263" r:id="rId13"/>
    <p:sldId id="279" r:id="rId14"/>
    <p:sldId id="1098" r:id="rId15"/>
    <p:sldId id="282" r:id="rId16"/>
    <p:sldId id="285" r:id="rId17"/>
    <p:sldId id="283" r:id="rId18"/>
    <p:sldId id="276" r:id="rId19"/>
    <p:sldId id="275" r:id="rId20"/>
    <p:sldId id="277" r:id="rId21"/>
    <p:sldId id="289" r:id="rId22"/>
    <p:sldId id="1097"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352D86"/>
    <a:srgbClr val="00B050"/>
    <a:srgbClr val="002060"/>
    <a:srgbClr val="FAC800"/>
    <a:srgbClr val="342C86"/>
    <a:srgbClr val="DF1F1D"/>
    <a:srgbClr val="00695A"/>
    <a:srgbClr val="00A9D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586EE-00BC-41FB-B97C-68CD3085D238}" v="16" dt="2025-10-07T12:07:30.59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3885" autoAdjust="0"/>
  </p:normalViewPr>
  <p:slideViewPr>
    <p:cSldViewPr snapToGrid="0">
      <p:cViewPr varScale="1">
        <p:scale>
          <a:sx n="110" d="100"/>
          <a:sy n="110" d="100"/>
        </p:scale>
        <p:origin x="1085" y="82"/>
      </p:cViewPr>
      <p:guideLst/>
    </p:cSldViewPr>
  </p:slideViewPr>
  <p:outlineViewPr>
    <p:cViewPr>
      <p:scale>
        <a:sx n="33" d="100"/>
        <a:sy n="33" d="100"/>
      </p:scale>
      <p:origin x="0" y="-8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120D5687-AD8B-4272-A70C-1A038C04FF7C}"/>
    <pc:docChg chg="undo custSel modSld">
      <pc:chgData name="Michaelsen, Børje" userId="c36523e3-11ed-4011-9a41-1983019c0634" providerId="ADAL" clId="{120D5687-AD8B-4272-A70C-1A038C04FF7C}" dt="2024-08-28T11:16:31.674" v="883"/>
      <pc:docMkLst>
        <pc:docMk/>
      </pc:docMkLst>
      <pc:sldChg chg="modSp mod modNotesTx">
        <pc:chgData name="Michaelsen, Børje" userId="c36523e3-11ed-4011-9a41-1983019c0634" providerId="ADAL" clId="{120D5687-AD8B-4272-A70C-1A038C04FF7C}" dt="2024-08-06T08:57:48.834" v="365" actId="20577"/>
        <pc:sldMkLst>
          <pc:docMk/>
          <pc:sldMk cId="1380386693" sldId="260"/>
        </pc:sldMkLst>
      </pc:sldChg>
      <pc:sldChg chg="addSp delSp modSp mod">
        <pc:chgData name="Michaelsen, Børje" userId="c36523e3-11ed-4011-9a41-1983019c0634" providerId="ADAL" clId="{120D5687-AD8B-4272-A70C-1A038C04FF7C}" dt="2024-08-07T14:17:04.332" v="652" actId="27918"/>
        <pc:sldMkLst>
          <pc:docMk/>
          <pc:sldMk cId="3237931907" sldId="263"/>
        </pc:sldMkLst>
      </pc:sldChg>
      <pc:sldChg chg="addSp delSp modSp mod modNotesTx">
        <pc:chgData name="Michaelsen, Børje" userId="c36523e3-11ed-4011-9a41-1983019c0634" providerId="ADAL" clId="{120D5687-AD8B-4272-A70C-1A038C04FF7C}" dt="2024-08-28T11:16:31.674" v="883"/>
        <pc:sldMkLst>
          <pc:docMk/>
          <pc:sldMk cId="394652420" sldId="268"/>
        </pc:sldMkLst>
      </pc:sldChg>
      <pc:sldChg chg="addSp delSp modSp mod modNotesTx">
        <pc:chgData name="Michaelsen, Børje" userId="c36523e3-11ed-4011-9a41-1983019c0634" providerId="ADAL" clId="{120D5687-AD8B-4272-A70C-1A038C04FF7C}" dt="2024-08-05T08:13:30.084" v="149" actId="14100"/>
        <pc:sldMkLst>
          <pc:docMk/>
          <pc:sldMk cId="1763573476" sldId="269"/>
        </pc:sldMkLst>
      </pc:sldChg>
      <pc:sldChg chg="addSp delSp modSp mod modNotesTx">
        <pc:chgData name="Michaelsen, Børje" userId="c36523e3-11ed-4011-9a41-1983019c0634" providerId="ADAL" clId="{120D5687-AD8B-4272-A70C-1A038C04FF7C}" dt="2024-08-08T11:35:19.631" v="710" actId="6549"/>
        <pc:sldMkLst>
          <pc:docMk/>
          <pc:sldMk cId="1348694183" sldId="272"/>
        </pc:sldMkLst>
      </pc:sldChg>
      <pc:sldChg chg="addSp delSp modSp mod modNotesTx">
        <pc:chgData name="Michaelsen, Børje" userId="c36523e3-11ed-4011-9a41-1983019c0634" providerId="ADAL" clId="{120D5687-AD8B-4272-A70C-1A038C04FF7C}" dt="2024-08-05T13:02:31.725" v="256" actId="27918"/>
        <pc:sldMkLst>
          <pc:docMk/>
          <pc:sldMk cId="4110371661" sldId="275"/>
        </pc:sldMkLst>
      </pc:sldChg>
      <pc:sldChg chg="addSp delSp modSp mod modNotesTx">
        <pc:chgData name="Michaelsen, Børje" userId="c36523e3-11ed-4011-9a41-1983019c0634" providerId="ADAL" clId="{120D5687-AD8B-4272-A70C-1A038C04FF7C}" dt="2024-08-05T11:17:48.050" v="212" actId="1076"/>
        <pc:sldMkLst>
          <pc:docMk/>
          <pc:sldMk cId="768537486" sldId="276"/>
        </pc:sldMkLst>
      </pc:sldChg>
      <pc:sldChg chg="addSp delSp modSp mod">
        <pc:chgData name="Michaelsen, Børje" userId="c36523e3-11ed-4011-9a41-1983019c0634" providerId="ADAL" clId="{120D5687-AD8B-4272-A70C-1A038C04FF7C}" dt="2024-08-05T13:46:23.721" v="294" actId="27918"/>
        <pc:sldMkLst>
          <pc:docMk/>
          <pc:sldMk cId="2721633966" sldId="277"/>
        </pc:sldMkLst>
      </pc:sldChg>
      <pc:sldChg chg="addSp delSp modSp mod">
        <pc:chgData name="Michaelsen, Børje" userId="c36523e3-11ed-4011-9a41-1983019c0634" providerId="ADAL" clId="{120D5687-AD8B-4272-A70C-1A038C04FF7C}" dt="2024-08-26T12:56:51.044" v="867" actId="13926"/>
        <pc:sldMkLst>
          <pc:docMk/>
          <pc:sldMk cId="662108869" sldId="279"/>
        </pc:sldMkLst>
      </pc:sldChg>
      <pc:sldChg chg="addSp delSp modSp mod">
        <pc:chgData name="Michaelsen, Børje" userId="c36523e3-11ed-4011-9a41-1983019c0634" providerId="ADAL" clId="{120D5687-AD8B-4272-A70C-1A038C04FF7C}" dt="2024-08-26T11:34:49.904" v="799" actId="20577"/>
        <pc:sldMkLst>
          <pc:docMk/>
          <pc:sldMk cId="835482435" sldId="282"/>
        </pc:sldMkLst>
      </pc:sldChg>
      <pc:sldChg chg="addSp delSp modSp mod modNotesTx">
        <pc:chgData name="Michaelsen, Børje" userId="c36523e3-11ed-4011-9a41-1983019c0634" providerId="ADAL" clId="{120D5687-AD8B-4272-A70C-1A038C04FF7C}" dt="2024-08-12T09:21:19.982" v="739" actId="20577"/>
        <pc:sldMkLst>
          <pc:docMk/>
          <pc:sldMk cId="3156779651" sldId="284"/>
        </pc:sldMkLst>
      </pc:sldChg>
      <pc:sldChg chg="addSp delSp modSp mod modNotesTx">
        <pc:chgData name="Michaelsen, Børje" userId="c36523e3-11ed-4011-9a41-1983019c0634" providerId="ADAL" clId="{120D5687-AD8B-4272-A70C-1A038C04FF7C}" dt="2024-08-13T07:34:35.980" v="781" actId="6549"/>
        <pc:sldMkLst>
          <pc:docMk/>
          <pc:sldMk cId="4268334138" sldId="285"/>
        </pc:sldMkLst>
      </pc:sldChg>
      <pc:sldChg chg="addSp delSp modSp mod">
        <pc:chgData name="Michaelsen, Børje" userId="c36523e3-11ed-4011-9a41-1983019c0634" providerId="ADAL" clId="{120D5687-AD8B-4272-A70C-1A038C04FF7C}" dt="2024-08-06T06:50:21.461" v="312" actId="14100"/>
        <pc:sldMkLst>
          <pc:docMk/>
          <pc:sldMk cId="1736272724" sldId="289"/>
        </pc:sldMkLst>
      </pc:sldChg>
      <pc:sldChg chg="addSp delSp modSp mod">
        <pc:chgData name="Michaelsen, Børje" userId="c36523e3-11ed-4011-9a41-1983019c0634" providerId="ADAL" clId="{120D5687-AD8B-4272-A70C-1A038C04FF7C}" dt="2024-08-07T09:56:49.576" v="489" actId="27918"/>
        <pc:sldMkLst>
          <pc:docMk/>
          <pc:sldMk cId="3663715429" sldId="292"/>
        </pc:sldMkLst>
      </pc:sldChg>
      <pc:sldChg chg="addSp delSp modSp mod modNotesTx">
        <pc:chgData name="Michaelsen, Børje" userId="c36523e3-11ed-4011-9a41-1983019c0634" providerId="ADAL" clId="{120D5687-AD8B-4272-A70C-1A038C04FF7C}" dt="2024-08-05T08:10:06.557" v="64" actId="20577"/>
        <pc:sldMkLst>
          <pc:docMk/>
          <pc:sldMk cId="559240798" sldId="1093"/>
        </pc:sldMkLst>
      </pc:sldChg>
    </pc:docChg>
  </pc:docChgLst>
  <pc:docChgLst>
    <pc:chgData name="Michaelsen, Børje" userId="c36523e3-11ed-4011-9a41-1983019c0634" providerId="ADAL" clId="{D5212509-4D94-43E3-9F9C-D36B08D599F3}"/>
    <pc:docChg chg="custSel modSld">
      <pc:chgData name="Michaelsen, Børje" userId="c36523e3-11ed-4011-9a41-1983019c0634" providerId="ADAL" clId="{D5212509-4D94-43E3-9F9C-D36B08D599F3}" dt="2024-11-11T09:34:33.914" v="46"/>
      <pc:docMkLst>
        <pc:docMk/>
      </pc:docMkLst>
      <pc:sldChg chg="addSp delSp modSp mod">
        <pc:chgData name="Michaelsen, Børje" userId="c36523e3-11ed-4011-9a41-1983019c0634" providerId="ADAL" clId="{D5212509-4D94-43E3-9F9C-D36B08D599F3}" dt="2024-10-29T18:55:40.539" v="14" actId="14100"/>
        <pc:sldMkLst>
          <pc:docMk/>
          <pc:sldMk cId="3237931907" sldId="263"/>
        </pc:sldMkLst>
      </pc:sldChg>
      <pc:sldChg chg="addSp delSp modSp mod">
        <pc:chgData name="Michaelsen, Børje" userId="c36523e3-11ed-4011-9a41-1983019c0634" providerId="ADAL" clId="{D5212509-4D94-43E3-9F9C-D36B08D599F3}" dt="2024-10-29T18:56:52.262" v="18" actId="14100"/>
        <pc:sldMkLst>
          <pc:docMk/>
          <pc:sldMk cId="4110371661" sldId="275"/>
        </pc:sldMkLst>
      </pc:sldChg>
      <pc:sldChg chg="addSp delSp modSp mod">
        <pc:chgData name="Michaelsen, Børje" userId="c36523e3-11ed-4011-9a41-1983019c0634" providerId="ADAL" clId="{D5212509-4D94-43E3-9F9C-D36B08D599F3}" dt="2024-10-29T18:57:21.450" v="21" actId="1076"/>
        <pc:sldMkLst>
          <pc:docMk/>
          <pc:sldMk cId="2721633966" sldId="277"/>
        </pc:sldMkLst>
      </pc:sldChg>
      <pc:sldChg chg="addSp delSp modSp mod modNotesTx">
        <pc:chgData name="Michaelsen, Børje" userId="c36523e3-11ed-4011-9a41-1983019c0634" providerId="ADAL" clId="{D5212509-4D94-43E3-9F9C-D36B08D599F3}" dt="2024-11-11T09:34:33.914" v="46"/>
        <pc:sldMkLst>
          <pc:docMk/>
          <pc:sldMk cId="4206418978" sldId="283"/>
        </pc:sldMkLst>
      </pc:sldChg>
      <pc:sldChg chg="addSp delSp modSp mod">
        <pc:chgData name="Michaelsen, Børje" userId="c36523e3-11ed-4011-9a41-1983019c0634" providerId="ADAL" clId="{D5212509-4D94-43E3-9F9C-D36B08D599F3}" dt="2024-10-29T18:54:39.107" v="7" actId="14100"/>
        <pc:sldMkLst>
          <pc:docMk/>
          <pc:sldMk cId="3663715429" sldId="292"/>
        </pc:sldMkLst>
      </pc:sldChg>
    </pc:docChg>
  </pc:docChgLst>
  <pc:docChgLst>
    <pc:chgData name="Michaelsen, Børje" userId="c36523e3-11ed-4011-9a41-1983019c0634" providerId="ADAL" clId="{162C17D4-DD51-47FB-A2CB-A21AD87921E9}"/>
    <pc:docChg chg="custSel delSld modSld">
      <pc:chgData name="Michaelsen, Børje" userId="c36523e3-11ed-4011-9a41-1983019c0634" providerId="ADAL" clId="{162C17D4-DD51-47FB-A2CB-A21AD87921E9}" dt="2025-02-03T11:23:39.243" v="14" actId="14100"/>
      <pc:docMkLst>
        <pc:docMk/>
      </pc:docMkLst>
      <pc:sldChg chg="modSp mod">
        <pc:chgData name="Michaelsen, Børje" userId="c36523e3-11ed-4011-9a41-1983019c0634" providerId="ADAL" clId="{162C17D4-DD51-47FB-A2CB-A21AD87921E9}" dt="2025-02-03T11:22:16.455" v="3" actId="20577"/>
        <pc:sldMkLst>
          <pc:docMk/>
          <pc:sldMk cId="445425979" sldId="264"/>
        </pc:sldMkLst>
      </pc:sldChg>
      <pc:sldChg chg="addSp delSp modSp mod modNotesTx">
        <pc:chgData name="Michaelsen, Børje" userId="c36523e3-11ed-4011-9a41-1983019c0634" providerId="ADAL" clId="{162C17D4-DD51-47FB-A2CB-A21AD87921E9}" dt="2025-02-03T11:23:39.243" v="14" actId="14100"/>
        <pc:sldMkLst>
          <pc:docMk/>
          <pc:sldMk cId="394652420" sldId="268"/>
        </pc:sldMkLst>
      </pc:sldChg>
      <pc:sldChg chg="del">
        <pc:chgData name="Michaelsen, Børje" userId="c36523e3-11ed-4011-9a41-1983019c0634" providerId="ADAL" clId="{162C17D4-DD51-47FB-A2CB-A21AD87921E9}" dt="2025-02-03T11:19:05.777" v="0" actId="47"/>
        <pc:sldMkLst>
          <pc:docMk/>
          <pc:sldMk cId="1763573476" sldId="269"/>
        </pc:sldMkLst>
      </pc:sldChg>
      <pc:sldChg chg="del">
        <pc:chgData name="Michaelsen, Børje" userId="c36523e3-11ed-4011-9a41-1983019c0634" providerId="ADAL" clId="{162C17D4-DD51-47FB-A2CB-A21AD87921E9}" dt="2025-02-03T11:19:06.969" v="1" actId="47"/>
        <pc:sldMkLst>
          <pc:docMk/>
          <pc:sldMk cId="559240798" sldId="1093"/>
        </pc:sldMkLst>
      </pc:sldChg>
    </pc:docChg>
  </pc:docChgLst>
  <pc:docChgLst>
    <pc:chgData name="Michaelsen, Børje" userId="c36523e3-11ed-4011-9a41-1983019c0634" providerId="ADAL" clId="{095A5938-E3E0-4926-845E-301A48DD14CF}"/>
    <pc:docChg chg="undo redo custSel addSld delSld modSld">
      <pc:chgData name="Michaelsen, Børje" userId="c36523e3-11ed-4011-9a41-1983019c0634" providerId="ADAL" clId="{095A5938-E3E0-4926-845E-301A48DD14CF}" dt="2023-10-10T08:25:59.977" v="1376" actId="13244"/>
      <pc:docMkLst>
        <pc:docMk/>
      </pc:docMkLst>
      <pc:sldChg chg="modSp mod">
        <pc:chgData name="Michaelsen, Børje" userId="c36523e3-11ed-4011-9a41-1983019c0634" providerId="ADAL" clId="{095A5938-E3E0-4926-845E-301A48DD14CF}" dt="2023-09-15T09:05:43.070" v="609" actId="962"/>
        <pc:sldMkLst>
          <pc:docMk/>
          <pc:sldMk cId="1115595437" sldId="256"/>
        </pc:sldMkLst>
      </pc:sldChg>
      <pc:sldChg chg="modSp mod modNotesTx">
        <pc:chgData name="Michaelsen, Børje" userId="c36523e3-11ed-4011-9a41-1983019c0634" providerId="ADAL" clId="{095A5938-E3E0-4926-845E-301A48DD14CF}" dt="2023-09-15T09:22:46.848" v="829"/>
        <pc:sldMkLst>
          <pc:docMk/>
          <pc:sldMk cId="1380386693" sldId="260"/>
        </pc:sldMkLst>
      </pc:sldChg>
      <pc:sldChg chg="modSp mod">
        <pc:chgData name="Michaelsen, Børje" userId="c36523e3-11ed-4011-9a41-1983019c0634" providerId="ADAL" clId="{095A5938-E3E0-4926-845E-301A48DD14CF}" dt="2023-09-15T09:11:34.195" v="729" actId="962"/>
        <pc:sldMkLst>
          <pc:docMk/>
          <pc:sldMk cId="1502201355" sldId="262"/>
        </pc:sldMkLst>
      </pc:sldChg>
      <pc:sldChg chg="addSp delSp modSp mod">
        <pc:chgData name="Michaelsen, Børje" userId="c36523e3-11ed-4011-9a41-1983019c0634" providerId="ADAL" clId="{095A5938-E3E0-4926-845E-301A48DD14CF}" dt="2023-09-15T09:24:34.349" v="886"/>
        <pc:sldMkLst>
          <pc:docMk/>
          <pc:sldMk cId="3237931907" sldId="263"/>
        </pc:sldMkLst>
      </pc:sldChg>
      <pc:sldChg chg="modSp mod">
        <pc:chgData name="Michaelsen, Børje" userId="c36523e3-11ed-4011-9a41-1983019c0634" providerId="ADAL" clId="{095A5938-E3E0-4926-845E-301A48DD14CF}" dt="2023-09-15T09:19:37.006" v="774" actId="962"/>
        <pc:sldMkLst>
          <pc:docMk/>
          <pc:sldMk cId="445425979" sldId="264"/>
        </pc:sldMkLst>
      </pc:sldChg>
      <pc:sldChg chg="modSp mod">
        <pc:chgData name="Michaelsen, Børje" userId="c36523e3-11ed-4011-9a41-1983019c0634" providerId="ADAL" clId="{095A5938-E3E0-4926-845E-301A48DD14CF}" dt="2023-09-15T09:08:59.718" v="672" actId="962"/>
        <pc:sldMkLst>
          <pc:docMk/>
          <pc:sldMk cId="2441531406" sldId="267"/>
        </pc:sldMkLst>
      </pc:sldChg>
      <pc:sldChg chg="addSp modSp mod">
        <pc:chgData name="Michaelsen, Børje" userId="c36523e3-11ed-4011-9a41-1983019c0634" providerId="ADAL" clId="{095A5938-E3E0-4926-845E-301A48DD14CF}" dt="2023-09-29T12:59:23.219" v="1260"/>
        <pc:sldMkLst>
          <pc:docMk/>
          <pc:sldMk cId="394652420" sldId="268"/>
        </pc:sldMkLst>
      </pc:sldChg>
      <pc:sldChg chg="addSp delSp modSp mod modNotesTx">
        <pc:chgData name="Michaelsen, Børje" userId="c36523e3-11ed-4011-9a41-1983019c0634" providerId="ADAL" clId="{095A5938-E3E0-4926-845E-301A48DD14CF}" dt="2023-09-15T09:26:43.247" v="910" actId="962"/>
        <pc:sldMkLst>
          <pc:docMk/>
          <pc:sldMk cId="1763573476" sldId="269"/>
        </pc:sldMkLst>
      </pc:sldChg>
      <pc:sldChg chg="addSp delSp modSp mod">
        <pc:chgData name="Michaelsen, Børje" userId="c36523e3-11ed-4011-9a41-1983019c0634" providerId="ADAL" clId="{095A5938-E3E0-4926-845E-301A48DD14CF}" dt="2023-09-15T09:23:58.567" v="857"/>
        <pc:sldMkLst>
          <pc:docMk/>
          <pc:sldMk cId="1348694183" sldId="272"/>
        </pc:sldMkLst>
      </pc:sldChg>
      <pc:sldChg chg="modSp mod">
        <pc:chgData name="Michaelsen, Børje" userId="c36523e3-11ed-4011-9a41-1983019c0634" providerId="ADAL" clId="{095A5938-E3E0-4926-845E-301A48DD14CF}" dt="2023-09-22T06:57:31.731" v="964" actId="962"/>
        <pc:sldMkLst>
          <pc:docMk/>
          <pc:sldMk cId="2044844844" sldId="273"/>
        </pc:sldMkLst>
      </pc:sldChg>
      <pc:sldChg chg="addSp modSp mod">
        <pc:chgData name="Michaelsen, Børje" userId="c36523e3-11ed-4011-9a41-1983019c0634" providerId="ADAL" clId="{095A5938-E3E0-4926-845E-301A48DD14CF}" dt="2023-09-29T12:58:24.184" v="1256"/>
        <pc:sldMkLst>
          <pc:docMk/>
          <pc:sldMk cId="340623003" sldId="274"/>
        </pc:sldMkLst>
      </pc:sldChg>
      <pc:sldChg chg="addSp delSp modSp mod modNotesTx">
        <pc:chgData name="Michaelsen, Børje" userId="c36523e3-11ed-4011-9a41-1983019c0634" providerId="ADAL" clId="{095A5938-E3E0-4926-845E-301A48DD14CF}" dt="2023-09-15T09:25:43.862" v="900"/>
        <pc:sldMkLst>
          <pc:docMk/>
          <pc:sldMk cId="4110371661" sldId="275"/>
        </pc:sldMkLst>
      </pc:sldChg>
      <pc:sldChg chg="addSp delSp modSp mod">
        <pc:chgData name="Michaelsen, Børje" userId="c36523e3-11ed-4011-9a41-1983019c0634" providerId="ADAL" clId="{095A5938-E3E0-4926-845E-301A48DD14CF}" dt="2023-09-15T09:25:33.665" v="899"/>
        <pc:sldMkLst>
          <pc:docMk/>
          <pc:sldMk cId="768537486" sldId="276"/>
        </pc:sldMkLst>
      </pc:sldChg>
      <pc:sldChg chg="addSp delSp modSp mod">
        <pc:chgData name="Michaelsen, Børje" userId="c36523e3-11ed-4011-9a41-1983019c0634" providerId="ADAL" clId="{095A5938-E3E0-4926-845E-301A48DD14CF}" dt="2023-09-15T09:25:56.670" v="901"/>
        <pc:sldMkLst>
          <pc:docMk/>
          <pc:sldMk cId="2721633966" sldId="277"/>
        </pc:sldMkLst>
      </pc:sldChg>
      <pc:sldChg chg="del">
        <pc:chgData name="Michaelsen, Børje" userId="c36523e3-11ed-4011-9a41-1983019c0634" providerId="ADAL" clId="{095A5938-E3E0-4926-845E-301A48DD14CF}" dt="2023-08-29T13:24:35.731" v="121" actId="47"/>
        <pc:sldMkLst>
          <pc:docMk/>
          <pc:sldMk cId="1321071006" sldId="278"/>
        </pc:sldMkLst>
      </pc:sldChg>
      <pc:sldChg chg="addSp delSp modSp mod">
        <pc:chgData name="Michaelsen, Børje" userId="c36523e3-11ed-4011-9a41-1983019c0634" providerId="ADAL" clId="{095A5938-E3E0-4926-845E-301A48DD14CF}" dt="2023-09-29T12:58:53.177" v="1258"/>
        <pc:sldMkLst>
          <pc:docMk/>
          <pc:sldMk cId="662108869" sldId="279"/>
        </pc:sldMkLst>
      </pc:sldChg>
      <pc:sldChg chg="addSp delSp modSp mod">
        <pc:chgData name="Michaelsen, Børje" userId="c36523e3-11ed-4011-9a41-1983019c0634" providerId="ADAL" clId="{095A5938-E3E0-4926-845E-301A48DD14CF}" dt="2023-09-15T09:11:45.879" v="731" actId="962"/>
        <pc:sldMkLst>
          <pc:docMk/>
          <pc:sldMk cId="835482435" sldId="282"/>
        </pc:sldMkLst>
      </pc:sldChg>
      <pc:sldChg chg="addSp delSp modSp mod modNotesTx">
        <pc:chgData name="Michaelsen, Børje" userId="c36523e3-11ed-4011-9a41-1983019c0634" providerId="ADAL" clId="{095A5938-E3E0-4926-845E-301A48DD14CF}" dt="2023-09-21T10:21:22.311" v="946" actId="20577"/>
        <pc:sldMkLst>
          <pc:docMk/>
          <pc:sldMk cId="4206418978" sldId="283"/>
        </pc:sldMkLst>
      </pc:sldChg>
      <pc:sldChg chg="addSp delSp modSp mod modNotesTx">
        <pc:chgData name="Michaelsen, Børje" userId="c36523e3-11ed-4011-9a41-1983019c0634" providerId="ADAL" clId="{095A5938-E3E0-4926-845E-301A48DD14CF}" dt="2023-09-29T12:58:43.168" v="1257"/>
        <pc:sldMkLst>
          <pc:docMk/>
          <pc:sldMk cId="3156779651" sldId="284"/>
        </pc:sldMkLst>
      </pc:sldChg>
      <pc:sldChg chg="addSp delSp modSp mod modNotesTx">
        <pc:chgData name="Michaelsen, Børje" userId="c36523e3-11ed-4011-9a41-1983019c0634" providerId="ADAL" clId="{095A5938-E3E0-4926-845E-301A48DD14CF}" dt="2023-09-25T11:21:48.724" v="1070" actId="962"/>
        <pc:sldMkLst>
          <pc:docMk/>
          <pc:sldMk cId="4268334138" sldId="285"/>
        </pc:sldMkLst>
      </pc:sldChg>
      <pc:sldChg chg="modSp del mod">
        <pc:chgData name="Michaelsen, Børje" userId="c36523e3-11ed-4011-9a41-1983019c0634" providerId="ADAL" clId="{095A5938-E3E0-4926-845E-301A48DD14CF}" dt="2023-10-10T08:22:03.288" v="1264" actId="47"/>
        <pc:sldMkLst>
          <pc:docMk/>
          <pc:sldMk cId="2226705274" sldId="286"/>
        </pc:sldMkLst>
      </pc:sldChg>
      <pc:sldChg chg="addSp delSp modSp mod">
        <pc:chgData name="Michaelsen, Børje" userId="c36523e3-11ed-4011-9a41-1983019c0634" providerId="ADAL" clId="{095A5938-E3E0-4926-845E-301A48DD14CF}" dt="2023-09-22T09:26:46.780" v="1014"/>
        <pc:sldMkLst>
          <pc:docMk/>
          <pc:sldMk cId="2154520298" sldId="287"/>
        </pc:sldMkLst>
      </pc:sldChg>
      <pc:sldChg chg="addSp delSp modSp mod">
        <pc:chgData name="Michaelsen, Børje" userId="c36523e3-11ed-4011-9a41-1983019c0634" providerId="ADAL" clId="{095A5938-E3E0-4926-845E-301A48DD14CF}" dt="2023-09-29T12:59:12.850" v="1259"/>
        <pc:sldMkLst>
          <pc:docMk/>
          <pc:sldMk cId="1736272724" sldId="289"/>
        </pc:sldMkLst>
      </pc:sldChg>
      <pc:sldChg chg="addSp delSp modSp mod">
        <pc:chgData name="Michaelsen, Børje" userId="c36523e3-11ed-4011-9a41-1983019c0634" providerId="ADAL" clId="{095A5938-E3E0-4926-845E-301A48DD14CF}" dt="2023-09-15T09:23:43.997" v="856"/>
        <pc:sldMkLst>
          <pc:docMk/>
          <pc:sldMk cId="3663715429" sldId="292"/>
        </pc:sldMkLst>
      </pc:sldChg>
      <pc:sldChg chg="delSp modSp add mod modNotesTx">
        <pc:chgData name="Michaelsen, Børje" userId="c36523e3-11ed-4011-9a41-1983019c0634" providerId="ADAL" clId="{095A5938-E3E0-4926-845E-301A48DD14CF}" dt="2023-09-15T09:27:12.340" v="922"/>
        <pc:sldMkLst>
          <pc:docMk/>
          <pc:sldMk cId="559240798" sldId="1093"/>
        </pc:sldMkLst>
      </pc:sldChg>
      <pc:sldChg chg="addSp delSp modSp add mod">
        <pc:chgData name="Michaelsen, Børje" userId="c36523e3-11ed-4011-9a41-1983019c0634" providerId="ADAL" clId="{095A5938-E3E0-4926-845E-301A48DD14CF}" dt="2023-09-29T12:59:42.922" v="1262" actId="962"/>
        <pc:sldMkLst>
          <pc:docMk/>
          <pc:sldMk cId="2611775227" sldId="1095"/>
        </pc:sldMkLst>
      </pc:sldChg>
      <pc:sldChg chg="addSp delSp modSp add mod">
        <pc:chgData name="Michaelsen, Børje" userId="c36523e3-11ed-4011-9a41-1983019c0634" providerId="ADAL" clId="{095A5938-E3E0-4926-845E-301A48DD14CF}" dt="2023-10-10T08:25:59.977" v="1376" actId="13244"/>
        <pc:sldMkLst>
          <pc:docMk/>
          <pc:sldMk cId="1610994730" sldId="1096"/>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07:35.531" v="750" actId="14100"/>
      <pc:docMkLst>
        <pc:docMk/>
      </pc:docMkLst>
      <pc:sldChg chg="modSp mod">
        <pc:chgData name="Michaelsen, Børje" userId="c36523e3-11ed-4011-9a41-1983019c0634" providerId="ADAL" clId="{83FF8062-202C-4766-8BEB-380B0CC5A041}" dt="2025-10-07T12:07:35.531" v="750" actId="14100"/>
        <pc:sldMkLst>
          <pc:docMk/>
          <pc:sldMk cId="1115595437" sldId="256"/>
        </pc:sldMkLst>
        <pc:spChg chg="mod">
          <ac:chgData name="Michaelsen, Børje" userId="c36523e3-11ed-4011-9a41-1983019c0634" providerId="ADAL" clId="{83FF8062-202C-4766-8BEB-380B0CC5A041}" dt="2025-10-07T12:07:35.531" v="750" actId="14100"/>
          <ac:spMkLst>
            <pc:docMk/>
            <pc:sldMk cId="1115595437" sldId="256"/>
            <ac:spMk id="3" creationId="{00000000-0000-0000-0000-000000000000}"/>
          </ac:spMkLst>
        </pc:spChg>
      </pc:sldChg>
      <pc:sldChg chg="addSp delSp modSp mod">
        <pc:chgData name="Michaelsen, Børje" userId="c36523e3-11ed-4011-9a41-1983019c0634" providerId="ADAL" clId="{83FF8062-202C-4766-8BEB-380B0CC5A041}" dt="2025-10-01T09:07:05.367" v="235" actId="6549"/>
        <pc:sldMkLst>
          <pc:docMk/>
          <pc:sldMk cId="3237931907" sldId="263"/>
        </pc:sldMkLst>
        <pc:spChg chg="mod">
          <ac:chgData name="Michaelsen, Børje" userId="c36523e3-11ed-4011-9a41-1983019c0634" providerId="ADAL" clId="{83FF8062-202C-4766-8BEB-380B0CC5A041}" dt="2025-10-01T09:07:05.367" v="235" actId="6549"/>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09:03:14.113" v="114"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3FF8062-202C-4766-8BEB-380B0CC5A041}" dt="2025-10-01T09:05:50.734" v="151"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09:06:16.719" v="152"/>
          <ac:graphicFrameMkLst>
            <pc:docMk/>
            <pc:sldMk cId="3237931907" sldId="263"/>
            <ac:graphicFrameMk id="8" creationId="{19C2B1CC-D69E-38E2-B6EE-92BDA4CA6682}"/>
          </ac:graphicFrameMkLst>
        </pc:graphicFrameChg>
      </pc:sldChg>
      <pc:sldChg chg="addSp delSp modSp mod modNotesTx">
        <pc:chgData name="Michaelsen, Børje" userId="c36523e3-11ed-4011-9a41-1983019c0634" providerId="ADAL" clId="{83FF8062-202C-4766-8BEB-380B0CC5A041}" dt="2025-10-06T07:44:48.530" v="694" actId="6549"/>
        <pc:sldMkLst>
          <pc:docMk/>
          <pc:sldMk cId="394652420" sldId="268"/>
        </pc:sldMkLst>
        <pc:spChg chg="mod">
          <ac:chgData name="Michaelsen, Børje" userId="c36523e3-11ed-4011-9a41-1983019c0634" providerId="ADAL" clId="{83FF8062-202C-4766-8BEB-380B0CC5A041}" dt="2025-10-06T07:44:48.530" v="694"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4:42.241" v="677"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34:16.504" v="675" actId="1076"/>
          <ac:spMkLst>
            <pc:docMk/>
            <pc:sldMk cId="394652420" sldId="268"/>
            <ac:spMk id="6" creationId="{F1426CAF-290A-7F97-3A90-D19FA305414E}"/>
          </ac:spMkLst>
        </pc:spChg>
        <pc:graphicFrameChg chg="del">
          <ac:chgData name="Michaelsen, Børje" userId="c36523e3-11ed-4011-9a41-1983019c0634" providerId="ADAL" clId="{83FF8062-202C-4766-8BEB-380B0CC5A041}" dt="2025-10-06T07:33:43.289" v="668"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7:34:08.664" v="673"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09:42.395" v="559" actId="14100"/>
        <pc:sldMkLst>
          <pc:docMk/>
          <pc:sldMk cId="1348694183" sldId="272"/>
        </pc:sldMkLst>
        <pc:spChg chg="mod">
          <ac:chgData name="Michaelsen, Børje" userId="c36523e3-11ed-4011-9a41-1983019c0634" providerId="ADAL" clId="{83FF8062-202C-4766-8BEB-380B0CC5A041}" dt="2025-10-02T12:08:24.750" v="525" actId="1076"/>
          <ac:spMkLst>
            <pc:docMk/>
            <pc:sldMk cId="1348694183" sldId="272"/>
            <ac:spMk id="4" creationId="{0A8B5166-6B04-424C-EDF0-9989FD4F69F5}"/>
          </ac:spMkLst>
        </pc:spChg>
        <pc:spChg chg="mod">
          <ac:chgData name="Michaelsen, Børje" userId="c36523e3-11ed-4011-9a41-1983019c0634" providerId="ADAL" clId="{83FF8062-202C-4766-8BEB-380B0CC5A041}" dt="2025-10-02T12:09:42.395" v="559" actId="14100"/>
          <ac:spMkLst>
            <pc:docMk/>
            <pc:sldMk cId="1348694183" sldId="272"/>
            <ac:spMk id="5" creationId="{00000000-0000-0000-0000-000000000000}"/>
          </ac:spMkLst>
        </pc:spChg>
        <pc:graphicFrameChg chg="add mod modGraphic">
          <ac:chgData name="Michaelsen, Børje" userId="c36523e3-11ed-4011-9a41-1983019c0634" providerId="ADAL" clId="{83FF8062-202C-4766-8BEB-380B0CC5A041}" dt="2025-10-02T12:09:24.250" v="556" actId="20577"/>
          <ac:graphicFrameMkLst>
            <pc:docMk/>
            <pc:sldMk cId="1348694183" sldId="272"/>
            <ac:graphicFrameMk id="8" creationId="{CCFF4C9E-321D-5D49-CFE2-9F7DFA8EA449}"/>
          </ac:graphicFrameMkLst>
        </pc:graphicFrameChg>
        <pc:picChg chg="add mod">
          <ac:chgData name="Michaelsen, Børje" userId="c36523e3-11ed-4011-9a41-1983019c0634" providerId="ADAL" clId="{83FF8062-202C-4766-8BEB-380B0CC5A041}" dt="2025-10-02T12:08:44.462" v="528" actId="1076"/>
          <ac:picMkLst>
            <pc:docMk/>
            <pc:sldMk cId="1348694183" sldId="272"/>
            <ac:picMk id="7" creationId="{A70501B4-B677-265A-77F8-59A30E454E38}"/>
          </ac:picMkLst>
        </pc:picChg>
      </pc:sldChg>
      <pc:sldChg chg="addSp delSp modSp mod">
        <pc:chgData name="Michaelsen, Børje" userId="c36523e3-11ed-4011-9a41-1983019c0634" providerId="ADAL" clId="{83FF8062-202C-4766-8BEB-380B0CC5A041}" dt="2025-10-03T09:11:09.162" v="663" actId="1076"/>
        <pc:sldMkLst>
          <pc:docMk/>
          <pc:sldMk cId="4110371661" sldId="275"/>
        </pc:sldMkLst>
        <pc:graphicFrameChg chg="add mod">
          <ac:chgData name="Michaelsen, Børje" userId="c36523e3-11ed-4011-9a41-1983019c0634" providerId="ADAL" clId="{83FF8062-202C-4766-8BEB-380B0CC5A041}" dt="2025-10-03T09:11:09.162" v="663"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8:51:02.458" v="522" actId="20577"/>
        <pc:sldMkLst>
          <pc:docMk/>
          <pc:sldMk cId="768537486" sldId="276"/>
        </pc:sldMkLst>
        <pc:graphicFrameChg chg="add mod">
          <ac:chgData name="Michaelsen, Børje" userId="c36523e3-11ed-4011-9a41-1983019c0634" providerId="ADAL" clId="{83FF8062-202C-4766-8BEB-380B0CC5A041}" dt="2025-10-02T08:49:40.221" v="487"/>
          <ac:graphicFrameMkLst>
            <pc:docMk/>
            <pc:sldMk cId="768537486" sldId="276"/>
            <ac:graphicFrameMk id="5" creationId="{293C438B-7CC4-3D4E-6454-0D0E9C43121B}"/>
          </ac:graphicFrameMkLst>
        </pc:graphicFrameChg>
        <pc:graphicFrameChg chg="add mod modGraphic">
          <ac:chgData name="Michaelsen, Børje" userId="c36523e3-11ed-4011-9a41-1983019c0634" providerId="ADAL" clId="{83FF8062-202C-4766-8BEB-380B0CC5A041}" dt="2025-10-02T08:51:02.458" v="522" actId="20577"/>
          <ac:graphicFrameMkLst>
            <pc:docMk/>
            <pc:sldMk cId="768537486" sldId="276"/>
            <ac:graphicFrameMk id="6" creationId="{A748A85C-39F2-2324-993B-9EC65345DAB2}"/>
          </ac:graphicFrameMkLst>
        </pc:graphicFrameChg>
        <pc:picChg chg="add mod">
          <ac:chgData name="Michaelsen, Børje" userId="c36523e3-11ed-4011-9a41-1983019c0634" providerId="ADAL" clId="{83FF8062-202C-4766-8BEB-380B0CC5A041}" dt="2025-10-02T08:49:30.082" v="484" actId="1076"/>
          <ac:picMkLst>
            <pc:docMk/>
            <pc:sldMk cId="768537486" sldId="276"/>
            <ac:picMk id="4" creationId="{588271C3-09AE-4470-BE2F-4D243FB38DE3}"/>
          </ac:picMkLst>
        </pc:picChg>
      </pc:sldChg>
      <pc:sldChg chg="addSp delSp modSp mod">
        <pc:chgData name="Michaelsen, Børje" userId="c36523e3-11ed-4011-9a41-1983019c0634" providerId="ADAL" clId="{83FF8062-202C-4766-8BEB-380B0CC5A041}" dt="2025-09-30T07:14:51.891" v="67" actId="1076"/>
        <pc:sldMkLst>
          <pc:docMk/>
          <pc:sldMk cId="2721633966" sldId="277"/>
        </pc:sldMkLst>
        <pc:graphicFrameChg chg="add mod">
          <ac:chgData name="Michaelsen, Børje" userId="c36523e3-11ed-4011-9a41-1983019c0634" providerId="ADAL" clId="{83FF8062-202C-4766-8BEB-380B0CC5A041}" dt="2025-09-30T07:14:51.891" v="67" actId="1076"/>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6:57:47.724" v="481" actId="20577"/>
        <pc:sldMkLst>
          <pc:docMk/>
          <pc:sldMk cId="662108869" sldId="279"/>
        </pc:sldMkLst>
        <pc:spChg chg="mod">
          <ac:chgData name="Michaelsen, Børje" userId="c36523e3-11ed-4011-9a41-1983019c0634" providerId="ADAL" clId="{83FF8062-202C-4766-8BEB-380B0CC5A041}" dt="2025-10-01T09:02:47.217" v="110"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6:57:47.724" v="481" actId="20577"/>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9:07:36.596" v="238" actId="107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09:09:07.258" v="246" actId="14100"/>
          <ac:graphicFrameMkLst>
            <pc:docMk/>
            <pc:sldMk cId="662108869" sldId="279"/>
            <ac:graphicFrameMk id="4" creationId="{24E4A504-A222-3225-2904-7772932E33DE}"/>
          </ac:graphicFrameMkLst>
        </pc:graphicFrameChg>
      </pc:sldChg>
      <pc:sldChg chg="addSp delSp modSp mod">
        <pc:chgData name="Michaelsen, Børje" userId="c36523e3-11ed-4011-9a41-1983019c0634" providerId="ADAL" clId="{83FF8062-202C-4766-8BEB-380B0CC5A041}" dt="2025-09-29T17:38:40.676" v="63" actId="20577"/>
        <pc:sldMkLst>
          <pc:docMk/>
          <pc:sldMk cId="835482435" sldId="282"/>
        </pc:sldMkLst>
        <pc:spChg chg="mod">
          <ac:chgData name="Michaelsen, Børje" userId="c36523e3-11ed-4011-9a41-1983019c0634" providerId="ADAL" clId="{83FF8062-202C-4766-8BEB-380B0CC5A041}" dt="2025-09-29T17:38:40.676" v="63"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37:26.524" v="32" actId="14100"/>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7T08:27:11.742" v="748" actId="962"/>
        <pc:sldMkLst>
          <pc:docMk/>
          <pc:sldMk cId="4206418978" sldId="283"/>
        </pc:sldMkLst>
        <pc:spChg chg="mod">
          <ac:chgData name="Michaelsen, Børje" userId="c36523e3-11ed-4011-9a41-1983019c0634" providerId="ADAL" clId="{83FF8062-202C-4766-8BEB-380B0CC5A041}" dt="2025-10-07T08:16:54.835" v="746" actId="20577"/>
          <ac:spMkLst>
            <pc:docMk/>
            <pc:sldMk cId="4206418978" sldId="283"/>
            <ac:spMk id="12" creationId="{00000000-0000-0000-0000-000000000000}"/>
          </ac:spMkLst>
        </pc:spChg>
        <pc:graphicFrameChg chg="del">
          <ac:chgData name="Michaelsen, Børje" userId="c36523e3-11ed-4011-9a41-1983019c0634" providerId="ADAL" clId="{83FF8062-202C-4766-8BEB-380B0CC5A041}" dt="2025-10-07T08:15:30.419" v="719" actId="478"/>
          <ac:graphicFrameMkLst>
            <pc:docMk/>
            <pc:sldMk cId="4206418978" sldId="283"/>
            <ac:graphicFrameMk id="2" creationId="{79A0F035-6E3E-5A03-587D-E8262889D0DF}"/>
          </ac:graphicFrameMkLst>
        </pc:graphicFrameChg>
        <pc:graphicFrameChg chg="add mod">
          <ac:chgData name="Michaelsen, Børje" userId="c36523e3-11ed-4011-9a41-1983019c0634" providerId="ADAL" clId="{83FF8062-202C-4766-8BEB-380B0CC5A041}" dt="2025-10-07T08:27:11.742" v="748" actId="962"/>
          <ac:graphicFrameMkLst>
            <pc:docMk/>
            <pc:sldMk cId="4206418978" sldId="283"/>
            <ac:graphicFrameMk id="3" creationId="{0A657AB3-55B2-F2AB-917A-1DE381372AC8}"/>
          </ac:graphicFrameMkLst>
        </pc:graphicFrameChg>
        <pc:graphicFrameChg chg="del">
          <ac:chgData name="Michaelsen, Børje" userId="c36523e3-11ed-4011-9a41-1983019c0634" providerId="ADAL" clId="{83FF8062-202C-4766-8BEB-380B0CC5A041}" dt="2025-10-07T08:15:12.275" v="714" actId="478"/>
          <ac:graphicFrameMkLst>
            <pc:docMk/>
            <pc:sldMk cId="4206418978" sldId="283"/>
            <ac:graphicFrameMk id="4" creationId="{DCDE7847-CC60-4D80-2585-87D32DF03919}"/>
          </ac:graphicFrameMkLst>
        </pc:graphicFrameChg>
        <pc:graphicFrameChg chg="add mod">
          <ac:chgData name="Michaelsen, Børje" userId="c36523e3-11ed-4011-9a41-1983019c0634" providerId="ADAL" clId="{83FF8062-202C-4766-8BEB-380B0CC5A041}" dt="2025-10-07T08:16:38.409" v="730" actId="208"/>
          <ac:graphicFrameMkLst>
            <pc:docMk/>
            <pc:sldMk cId="4206418978"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1T07:18:52.946" v="108" actId="1076"/>
        <pc:sldMkLst>
          <pc:docMk/>
          <pc:sldMk cId="3156779651" sldId="284"/>
        </pc:sldMkLst>
        <pc:spChg chg="mod">
          <ac:chgData name="Michaelsen, Børje" userId="c36523e3-11ed-4011-9a41-1983019c0634" providerId="ADAL" clId="{83FF8062-202C-4766-8BEB-380B0CC5A041}" dt="2025-10-01T07:18:47.418" v="107" actId="14100"/>
          <ac:spMkLst>
            <pc:docMk/>
            <pc:sldMk cId="3156779651" sldId="284"/>
            <ac:spMk id="3" creationId="{00000000-0000-0000-0000-000000000000}"/>
          </ac:spMkLst>
        </pc:spChg>
        <pc:spChg chg="mod">
          <ac:chgData name="Michaelsen, Børje" userId="c36523e3-11ed-4011-9a41-1983019c0634" providerId="ADAL" clId="{83FF8062-202C-4766-8BEB-380B0CC5A041}" dt="2025-10-01T07:18:52.946" v="108" actId="1076"/>
          <ac:spMkLst>
            <pc:docMk/>
            <pc:sldMk cId="3156779651" sldId="284"/>
            <ac:spMk id="29" creationId="{00000000-0000-0000-0000-000000000000}"/>
          </ac:spMkLst>
        </pc:spChg>
        <pc:graphicFrameChg chg="add mod">
          <ac:chgData name="Michaelsen, Børje" userId="c36523e3-11ed-4011-9a41-1983019c0634" providerId="ADAL" clId="{83FF8062-202C-4766-8BEB-380B0CC5A041}" dt="2025-10-01T07:17:49.675" v="90" actId="1035"/>
          <ac:graphicFrameMkLst>
            <pc:docMk/>
            <pc:sldMk cId="3156779651" sldId="284"/>
            <ac:graphicFrameMk id="40" creationId="{70B295A5-8577-C460-25C9-8AF5ABE56568}"/>
          </ac:graphicFrameMkLst>
        </pc:graphicFrameChg>
        <pc:graphicFrameChg chg="add mod">
          <ac:chgData name="Michaelsen, Børje" userId="c36523e3-11ed-4011-9a41-1983019c0634" providerId="ADAL" clId="{83FF8062-202C-4766-8BEB-380B0CC5A041}" dt="2025-10-01T07:17:57.329" v="101" actId="1035"/>
          <ac:graphicFrameMkLst>
            <pc:docMk/>
            <pc:sldMk cId="3156779651" sldId="284"/>
            <ac:graphicFrameMk id="41" creationId="{CCE3DAED-2A42-F461-87D9-5EDB887C604E}"/>
          </ac:graphicFrameMkLst>
        </pc:graphicFrameChg>
      </pc:sldChg>
      <pc:sldChg chg="addSp delSp modSp mod modNotesTx">
        <pc:chgData name="Michaelsen, Børje" userId="c36523e3-11ed-4011-9a41-1983019c0634" providerId="ADAL" clId="{83FF8062-202C-4766-8BEB-380B0CC5A041}" dt="2025-10-02T13:12:23.003" v="659" actId="20577"/>
        <pc:sldMkLst>
          <pc:docMk/>
          <pc:sldMk cId="4268334138" sldId="285"/>
        </pc:sldMkLst>
        <pc:spChg chg="mod">
          <ac:chgData name="Michaelsen, Børje" userId="c36523e3-11ed-4011-9a41-1983019c0634" providerId="ADAL" clId="{83FF8062-202C-4766-8BEB-380B0CC5A041}" dt="2025-10-02T13:03:44.252" v="649" actId="20577"/>
          <ac:spMkLst>
            <pc:docMk/>
            <pc:sldMk cId="4268334138" sldId="285"/>
            <ac:spMk id="3" creationId="{0E208661-40B4-4483-9A05-FE473BED7235}"/>
          </ac:spMkLst>
        </pc:spChg>
        <pc:spChg chg="mod">
          <ac:chgData name="Michaelsen, Børje" userId="c36523e3-11ed-4011-9a41-1983019c0634" providerId="ADAL" clId="{83FF8062-202C-4766-8BEB-380B0CC5A041}" dt="2025-10-02T13:03:08.532" v="589" actId="6549"/>
          <ac:spMkLst>
            <pc:docMk/>
            <pc:sldMk cId="4268334138" sldId="285"/>
            <ac:spMk id="8" creationId="{00000000-0000-0000-0000-000000000000}"/>
          </ac:spMkLst>
        </pc:spChg>
        <pc:graphicFrameChg chg="mod">
          <ac:chgData name="Michaelsen, Børje" userId="c36523e3-11ed-4011-9a41-1983019c0634" providerId="ADAL" clId="{83FF8062-202C-4766-8BEB-380B0CC5A041}" dt="2025-10-02T13:02:27.265" v="560"/>
          <ac:graphicFrameMkLst>
            <pc:docMk/>
            <pc:sldMk cId="4268334138" sldId="285"/>
            <ac:graphicFrameMk id="5" creationId="{E5A7856B-C0DC-AD56-8FB6-1FFAA12273D3}"/>
          </ac:graphicFrameMkLst>
        </pc:graphicFrameChg>
        <pc:graphicFrameChg chg="add mod">
          <ac:chgData name="Michaelsen, Børje" userId="c36523e3-11ed-4011-9a41-1983019c0634" providerId="ADAL" clId="{83FF8062-202C-4766-8BEB-380B0CC5A041}" dt="2025-10-02T13:12:23.003" v="659" actId="20577"/>
          <ac:graphicFrameMkLst>
            <pc:docMk/>
            <pc:sldMk cId="4268334138" sldId="285"/>
            <ac:graphicFrameMk id="6" creationId="{20743EAD-2704-49A5-4317-249C8750BC66}"/>
          </ac:graphicFrameMkLst>
        </pc:graphicFrameChg>
      </pc:sldChg>
      <pc:sldChg chg="addSp delSp modSp mod">
        <pc:chgData name="Michaelsen, Børje" userId="c36523e3-11ed-4011-9a41-1983019c0634" providerId="ADAL" clId="{83FF8062-202C-4766-8BEB-380B0CC5A041}" dt="2025-10-06T08:39:34.862" v="713" actId="208"/>
        <pc:sldMkLst>
          <pc:docMk/>
          <pc:sldMk cId="1736272724" sldId="289"/>
        </pc:sldMkLst>
        <pc:graphicFrameChg chg="add mod">
          <ac:chgData name="Michaelsen, Børje" userId="c36523e3-11ed-4011-9a41-1983019c0634" providerId="ADAL" clId="{83FF8062-202C-4766-8BEB-380B0CC5A041}" dt="2025-10-06T08:38:37.172" v="700" actId="208"/>
          <ac:graphicFrameMkLst>
            <pc:docMk/>
            <pc:sldMk cId="1736272724" sldId="289"/>
            <ac:graphicFrameMk id="4" creationId="{028D2252-F4B0-498F-AA99-FB6CF217ADD0}"/>
          </ac:graphicFrameMkLst>
        </pc:graphicFrameChg>
        <pc:graphicFrameChg chg="add mod">
          <ac:chgData name="Michaelsen, Børje" userId="c36523e3-11ed-4011-9a41-1983019c0634" providerId="ADAL" clId="{83FF8062-202C-4766-8BEB-380B0CC5A041}" dt="2025-10-06T08:39:03.328" v="707" actId="208"/>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83FF8062-202C-4766-8BEB-380B0CC5A041}" dt="2025-10-06T08:39:34.862" v="713" actId="208"/>
          <ac:graphicFrameMkLst>
            <pc:docMk/>
            <pc:sldMk cId="1736272724" sldId="289"/>
            <ac:graphicFrameMk id="6" creationId="{00000000-0008-0000-0200-000002000000}"/>
          </ac:graphicFrameMkLst>
        </pc:graphicFrameChg>
        <pc:graphicFrameChg chg="del">
          <ac:chgData name="Michaelsen, Børje" userId="c36523e3-11ed-4011-9a41-1983019c0634" providerId="ADAL" clId="{83FF8062-202C-4766-8BEB-380B0CC5A041}" dt="2025-10-06T08:39:21.962" v="708" actId="478"/>
          <ac:graphicFrameMkLst>
            <pc:docMk/>
            <pc:sldMk cId="1736272724" sldId="289"/>
            <ac:graphicFrameMk id="8" creationId="{00000000-0008-0000-0200-000002000000}"/>
          </ac:graphicFrameMkLst>
        </pc:graphicFrameChg>
        <pc:graphicFrameChg chg="del">
          <ac:chgData name="Michaelsen, Børje" userId="c36523e3-11ed-4011-9a41-1983019c0634" providerId="ADAL" clId="{83FF8062-202C-4766-8BEB-380B0CC5A041}" dt="2025-10-06T08:38:49.512" v="701" actId="478"/>
          <ac:graphicFrameMkLst>
            <pc:docMk/>
            <pc:sldMk cId="1736272724" sldId="289"/>
            <ac:graphicFrameMk id="9" creationId="{00000000-0008-0000-0000-000002000000}"/>
          </ac:graphicFrameMkLst>
        </pc:graphicFrameChg>
        <pc:graphicFrameChg chg="del">
          <ac:chgData name="Michaelsen, Børje" userId="c36523e3-11ed-4011-9a41-1983019c0634" providerId="ADAL" clId="{83FF8062-202C-4766-8BEB-380B0CC5A041}" dt="2025-10-06T08:38:24.634" v="695" actId="478"/>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83FF8062-202C-4766-8BEB-380B0CC5A041}" dt="2025-09-29T08:46:42.921" v="27" actId="20577"/>
        <pc:sldMkLst>
          <pc:docMk/>
          <pc:sldMk cId="3663715429" sldId="292"/>
        </pc:sldMkLst>
        <pc:spChg chg="mod">
          <ac:chgData name="Michaelsen, Børje" userId="c36523e3-11ed-4011-9a41-1983019c0634" providerId="ADAL" clId="{83FF8062-202C-4766-8BEB-380B0CC5A041}" dt="2025-09-29T08:44:33.849" v="11" actId="20577"/>
          <ac:spMkLst>
            <pc:docMk/>
            <pc:sldMk cId="3663715429" sldId="292"/>
            <ac:spMk id="7" creationId="{00000000-0000-0000-0000-000000000000}"/>
          </ac:spMkLst>
        </pc:spChg>
        <pc:spChg chg="mod">
          <ac:chgData name="Michaelsen, Børje" userId="c36523e3-11ed-4011-9a41-1983019c0634" providerId="ADAL" clId="{83FF8062-202C-4766-8BEB-380B0CC5A041}" dt="2025-09-29T08:46:42.921" v="27" actId="20577"/>
          <ac:spMkLst>
            <pc:docMk/>
            <pc:sldMk cId="3663715429" sldId="292"/>
            <ac:spMk id="18" creationId="{00000000-0000-0000-0000-000000000000}"/>
          </ac:spMkLst>
        </pc:spChg>
        <pc:graphicFrameChg chg="add mod">
          <ac:chgData name="Michaelsen, Børje" userId="c36523e3-11ed-4011-9a41-1983019c0634" providerId="ADAL" clId="{83FF8062-202C-4766-8BEB-380B0CC5A041}" dt="2025-09-29T08:44:10.369" v="3" actId="107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83FF8062-202C-4766-8BEB-380B0CC5A041}" dt="2025-09-29T08:46:18.788" v="15" actId="1076"/>
          <ac:graphicFrameMkLst>
            <pc:docMk/>
            <pc:sldMk cId="3663715429" sldId="292"/>
            <ac:graphicFrameMk id="9" creationId="{00000000-0008-0000-0300-000003000000}"/>
          </ac:graphicFrameMkLst>
        </pc:graphicFrame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Frøystein, Oddmund" userId="f26153e0-b432-43d6-86cb-ef0c15d1b72a" providerId="ADAL" clId="{BD24AED3-DB7D-4E49-8F53-7136CE785978}"/>
    <pc:docChg chg="modSld">
      <pc:chgData name="Frøystein, Oddmund" userId="f26153e0-b432-43d6-86cb-ef0c15d1b72a" providerId="ADAL" clId="{BD24AED3-DB7D-4E49-8F53-7136CE785978}" dt="2025-09-01T08:17:29.742" v="53" actId="20577"/>
      <pc:docMkLst>
        <pc:docMk/>
      </pc:docMkLst>
      <pc:sldChg chg="modSp mod modNotesTx">
        <pc:chgData name="Frøystein, Oddmund" userId="f26153e0-b432-43d6-86cb-ef0c15d1b72a" providerId="ADAL" clId="{BD24AED3-DB7D-4E49-8F53-7136CE785978}" dt="2025-09-01T08:17:29.742" v="53" actId="20577"/>
        <pc:sldMkLst>
          <pc:docMk/>
          <pc:sldMk cId="1380386693" sldId="260"/>
        </pc:sldMkLst>
      </pc:sldChg>
    </pc:docChg>
  </pc:docChgLst>
  <pc:docChgLst>
    <pc:chgData name="Michaelsen, Børje" userId="c36523e3-11ed-4011-9a41-1983019c0634" providerId="ADAL" clId="{716D7CA6-A3DA-4FDD-9DE3-B446305D63E5}"/>
    <pc:docChg chg="custSel modSld">
      <pc:chgData name="Michaelsen, Børje" userId="c36523e3-11ed-4011-9a41-1983019c0634" providerId="ADAL" clId="{716D7CA6-A3DA-4FDD-9DE3-B446305D63E5}" dt="2024-09-20T08:45:53.975" v="40" actId="20577"/>
      <pc:docMkLst>
        <pc:docMk/>
      </pc:docMkLst>
      <pc:sldChg chg="modSp mod">
        <pc:chgData name="Michaelsen, Børje" userId="c36523e3-11ed-4011-9a41-1983019c0634" providerId="ADAL" clId="{716D7CA6-A3DA-4FDD-9DE3-B446305D63E5}" dt="2024-09-20T08:44:54.694" v="16" actId="13238"/>
        <pc:sldMkLst>
          <pc:docMk/>
          <pc:sldMk cId="3237931907" sldId="263"/>
        </pc:sldMkLst>
      </pc:sldChg>
      <pc:sldChg chg="modSp">
        <pc:chgData name="Michaelsen, Børje" userId="c36523e3-11ed-4011-9a41-1983019c0634" providerId="ADAL" clId="{716D7CA6-A3DA-4FDD-9DE3-B446305D63E5}" dt="2024-09-20T08:45:07.370" v="18" actId="962"/>
        <pc:sldMkLst>
          <pc:docMk/>
          <pc:sldMk cId="1763573476" sldId="269"/>
        </pc:sldMkLst>
      </pc:sldChg>
      <pc:sldChg chg="addSp delSp modSp mod">
        <pc:chgData name="Michaelsen, Børje" userId="c36523e3-11ed-4011-9a41-1983019c0634" providerId="ADAL" clId="{716D7CA6-A3DA-4FDD-9DE3-B446305D63E5}" dt="2024-09-12T12:59:10.183" v="15" actId="962"/>
        <pc:sldMkLst>
          <pc:docMk/>
          <pc:sldMk cId="340623003" sldId="274"/>
        </pc:sldMkLst>
      </pc:sldChg>
      <pc:sldChg chg="modSp mod">
        <pc:chgData name="Michaelsen, Børje" userId="c36523e3-11ed-4011-9a41-1983019c0634" providerId="ADAL" clId="{716D7CA6-A3DA-4FDD-9DE3-B446305D63E5}" dt="2024-09-20T08:45:44.812" v="24" actId="962"/>
        <pc:sldMkLst>
          <pc:docMk/>
          <pc:sldMk cId="559240798" sldId="1093"/>
        </pc:sldMkLst>
      </pc:sldChg>
      <pc:sldChg chg="modNotesTx">
        <pc:chgData name="Michaelsen, Børje" userId="c36523e3-11ed-4011-9a41-1983019c0634" providerId="ADAL" clId="{716D7CA6-A3DA-4FDD-9DE3-B446305D63E5}" dt="2024-09-20T08:45:53.975" v="40" actId="20577"/>
        <pc:sldMkLst>
          <pc:docMk/>
          <pc:sldMk cId="2611775227" sldId="1095"/>
        </pc:sldMkLst>
      </pc:sldChg>
    </pc:docChg>
  </pc:docChgLst>
  <pc:docChgLst>
    <pc:chgData name="Lindaas, Gunnar Ogwyn" userId="9f116345-df17-4e62-ba90-3f104129b024" providerId="ADAL" clId="{17AE41FF-8C02-46D9-BE6D-833068F64AFC}"/>
    <pc:docChg chg="modSld">
      <pc:chgData name="Lindaas, Gunnar Ogwyn" userId="9f116345-df17-4e62-ba90-3f104129b024" providerId="ADAL" clId="{17AE41FF-8C02-46D9-BE6D-833068F64AFC}" dt="2023-09-21T12:29:43.335" v="12" actId="20577"/>
      <pc:docMkLst>
        <pc:docMk/>
      </pc:docMkLst>
      <pc:sldChg chg="modSp mod">
        <pc:chgData name="Lindaas, Gunnar Ogwyn" userId="9f116345-df17-4e62-ba90-3f104129b024" providerId="ADAL" clId="{17AE41FF-8C02-46D9-BE6D-833068F64AFC}" dt="2023-09-21T12:29:43.335" v="12" actId="20577"/>
        <pc:sldMkLst>
          <pc:docMk/>
          <pc:sldMk cId="2044844844" sldId="273"/>
        </pc:sldMkLst>
      </pc:sldChg>
    </pc:docChg>
  </pc:docChgLst>
  <pc:docChgLst>
    <pc:chgData name="Michaelsen, Børje" userId="c36523e3-11ed-4011-9a41-1983019c0634" providerId="ADAL" clId="{13C7690B-3A81-4568-9FB7-F7088CA28BAB}"/>
    <pc:docChg chg="custSel modSld">
      <pc:chgData name="Michaelsen, Børje" userId="c36523e3-11ed-4011-9a41-1983019c0634" providerId="ADAL" clId="{13C7690B-3A81-4568-9FB7-F7088CA28BAB}" dt="2024-12-16T09:46:44.030" v="5" actId="1076"/>
      <pc:docMkLst>
        <pc:docMk/>
      </pc:docMkLst>
      <pc:sldChg chg="addSp delSp modSp mod modNotesTx">
        <pc:chgData name="Michaelsen, Børje" userId="c36523e3-11ed-4011-9a41-1983019c0634" providerId="ADAL" clId="{13C7690B-3A81-4568-9FB7-F7088CA28BAB}" dt="2024-12-16T09:46:44.030" v="5" actId="1076"/>
        <pc:sldMkLst>
          <pc:docMk/>
          <pc:sldMk cId="4206418978" sldId="283"/>
        </pc:sldMkLst>
      </pc:sldChg>
    </pc:docChg>
  </pc:docChgLst>
  <pc:docChgLst>
    <pc:chgData name="Frøystein, Oddmund" userId="f26153e0-b432-43d6-86cb-ef0c15d1b72a" providerId="ADAL" clId="{85ECB3D7-E09F-4E06-A023-AE794F975C72}"/>
    <pc:docChg chg="addSld delSld modSld">
      <pc:chgData name="Frøystein, Oddmund" userId="f26153e0-b432-43d6-86cb-ef0c15d1b72a" providerId="ADAL" clId="{85ECB3D7-E09F-4E06-A023-AE794F975C72}" dt="2025-08-06T11:56:31.254" v="11" actId="47"/>
      <pc:docMkLst>
        <pc:docMk/>
      </pc:docMkLst>
      <pc:sldChg chg="modSp mod modNotesTx">
        <pc:chgData name="Frøystein, Oddmund" userId="f26153e0-b432-43d6-86cb-ef0c15d1b72a" providerId="ADAL" clId="{85ECB3D7-E09F-4E06-A023-AE794F975C72}" dt="2025-08-06T09:08:15.085" v="3" actId="20577"/>
        <pc:sldMkLst>
          <pc:docMk/>
          <pc:sldMk cId="1380386693" sldId="260"/>
        </pc:sldMkLst>
      </pc:sldChg>
      <pc:sldChg chg="del">
        <pc:chgData name="Frøystein, Oddmund" userId="f26153e0-b432-43d6-86cb-ef0c15d1b72a" providerId="ADAL" clId="{85ECB3D7-E09F-4E06-A023-AE794F975C72}" dt="2025-08-06T11:56:18.078" v="9" actId="47"/>
        <pc:sldMkLst>
          <pc:docMk/>
          <pc:sldMk cId="1502201355" sldId="262"/>
        </pc:sldMkLst>
      </pc:sldChg>
      <pc:sldChg chg="del">
        <pc:chgData name="Frøystein, Oddmund" userId="f26153e0-b432-43d6-86cb-ef0c15d1b72a" providerId="ADAL" clId="{85ECB3D7-E09F-4E06-A023-AE794F975C72}" dt="2025-08-06T11:56:06.999" v="7" actId="47"/>
        <pc:sldMkLst>
          <pc:docMk/>
          <pc:sldMk cId="445425979" sldId="264"/>
        </pc:sldMkLst>
      </pc:sldChg>
      <pc:sldChg chg="del">
        <pc:chgData name="Frøystein, Oddmund" userId="f26153e0-b432-43d6-86cb-ef0c15d1b72a" providerId="ADAL" clId="{85ECB3D7-E09F-4E06-A023-AE794F975C72}" dt="2025-08-06T11:56:31.254" v="11" actId="47"/>
        <pc:sldMkLst>
          <pc:docMk/>
          <pc:sldMk cId="2441531406" sldId="267"/>
        </pc:sldMkLst>
      </pc:sldChg>
      <pc:sldChg chg="add modTransition">
        <pc:chgData name="Frøystein, Oddmund" userId="f26153e0-b432-43d6-86cb-ef0c15d1b72a" providerId="ADAL" clId="{85ECB3D7-E09F-4E06-A023-AE794F975C72}" dt="2025-08-06T11:56:04.628" v="6"/>
        <pc:sldMkLst>
          <pc:docMk/>
          <pc:sldMk cId="1675893496" sldId="1097"/>
        </pc:sldMkLst>
      </pc:sldChg>
      <pc:sldChg chg="add del modTransition">
        <pc:chgData name="Frøystein, Oddmund" userId="f26153e0-b432-43d6-86cb-ef0c15d1b72a" providerId="ADAL" clId="{85ECB3D7-E09F-4E06-A023-AE794F975C72}" dt="2025-08-06T11:55:59.445" v="5"/>
        <pc:sldMkLst>
          <pc:docMk/>
          <pc:sldMk cId="3237427430" sldId="1097"/>
        </pc:sldMkLst>
      </pc:sldChg>
      <pc:sldChg chg="add modTransition">
        <pc:chgData name="Frøystein, Oddmund" userId="f26153e0-b432-43d6-86cb-ef0c15d1b72a" providerId="ADAL" clId="{85ECB3D7-E09F-4E06-A023-AE794F975C72}" dt="2025-08-06T11:56:14.318" v="8"/>
        <pc:sldMkLst>
          <pc:docMk/>
          <pc:sldMk cId="909598702" sldId="1098"/>
        </pc:sldMkLst>
      </pc:sldChg>
      <pc:sldChg chg="add modTransition">
        <pc:chgData name="Frøystein, Oddmund" userId="f26153e0-b432-43d6-86cb-ef0c15d1b72a" providerId="ADAL" clId="{85ECB3D7-E09F-4E06-A023-AE794F975C72}" dt="2025-08-06T11:56:28.509" v="10"/>
        <pc:sldMkLst>
          <pc:docMk/>
          <pc:sldMk cId="3425629902" sldId="1099"/>
        </pc:sldMkLst>
      </pc:sldChg>
    </pc:docChg>
  </pc:docChgLst>
  <pc:docChgLst>
    <pc:chgData name="Michaelsen, Børje" userId="S::borje.michaelsen@agderfk.no::c36523e3-11ed-4011-9a41-1983019c0634" providerId="AD" clId="Web-{D7143E11-E421-7730-F1E3-9155B088E5CA}"/>
    <pc:docChg chg="modSld">
      <pc:chgData name="Michaelsen, Børje" userId="S::borje.michaelsen@agderfk.no::c36523e3-11ed-4011-9a41-1983019c0634" providerId="AD" clId="Web-{D7143E11-E421-7730-F1E3-9155B088E5CA}" dt="2024-08-13T13:07:45.678" v="7" actId="14100"/>
      <pc:docMkLst>
        <pc:docMk/>
      </pc:docMkLst>
      <pc:sldChg chg="addSp delSp modSp modNotes">
        <pc:chgData name="Michaelsen, Børje" userId="S::borje.michaelsen@agderfk.no::c36523e3-11ed-4011-9a41-1983019c0634" providerId="AD" clId="Web-{D7143E11-E421-7730-F1E3-9155B088E5CA}" dt="2024-08-13T13:07:45.678" v="7" actId="14100"/>
        <pc:sldMkLst>
          <pc:docMk/>
          <pc:sldMk cId="340623003" sldId="274"/>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Lindaas, Gunnar Ogwyn" userId="9f116345-df17-4e62-ba90-3f104129b024" providerId="ADAL" clId="{4D22DD4A-E2E2-4FF0-9EB1-8515650CFC77}"/>
    <pc:docChg chg="modSld">
      <pc:chgData name="Lindaas, Gunnar Ogwyn" userId="9f116345-df17-4e62-ba90-3f104129b024" providerId="ADAL" clId="{4D22DD4A-E2E2-4FF0-9EB1-8515650CFC77}" dt="2022-08-16T16:42:16.780" v="16" actId="20577"/>
      <pc:docMkLst>
        <pc:docMk/>
      </pc:docMkLst>
      <pc:sldChg chg="modSp mod">
        <pc:chgData name="Lindaas, Gunnar Ogwyn" userId="9f116345-df17-4e62-ba90-3f104129b024" providerId="ADAL" clId="{4D22DD4A-E2E2-4FF0-9EB1-8515650CFC77}" dt="2022-08-16T16:42:16.780" v="16" actId="20577"/>
        <pc:sldMkLst>
          <pc:docMk/>
          <pc:sldMk cId="2044844844" sldId="2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1</c:v>
                </c:pt>
                <c:pt idx="1">
                  <c:v>2</c:v>
                </c:pt>
                <c:pt idx="2">
                  <c:v>0</c:v>
                </c:pt>
                <c:pt idx="3">
                  <c:v>3</c:v>
                </c:pt>
                <c:pt idx="4">
                  <c:v>1</c:v>
                </c:pt>
                <c:pt idx="5">
                  <c:v>5</c:v>
                </c:pt>
              </c:numCache>
            </c:numRef>
          </c:val>
          <c:extLst>
            <c:ext xmlns:c16="http://schemas.microsoft.com/office/drawing/2014/chart" uri="{C3380CC4-5D6E-409C-BE32-E72D297353CC}">
              <c16:uniqueId val="{00000000-27E2-4297-863A-778C36194EA2}"/>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3</c:v>
                </c:pt>
                <c:pt idx="2">
                  <c:v>3</c:v>
                </c:pt>
                <c:pt idx="3">
                  <c:v>12</c:v>
                </c:pt>
                <c:pt idx="4">
                  <c:v>6</c:v>
                </c:pt>
                <c:pt idx="5">
                  <c:v>4</c:v>
                </c:pt>
              </c:numCache>
            </c:numRef>
          </c:val>
          <c:extLst>
            <c:ext xmlns:c16="http://schemas.microsoft.com/office/drawing/2014/chart" uri="{C3380CC4-5D6E-409C-BE32-E72D297353CC}">
              <c16:uniqueId val="{00000001-27E2-4297-863A-778C36194EA2}"/>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27E2-4297-863A-778C36194E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4</c:v>
                </c:pt>
                <c:pt idx="4">
                  <c:v>0</c:v>
                </c:pt>
                <c:pt idx="5">
                  <c:v>0</c:v>
                </c:pt>
              </c:numCache>
            </c:numRef>
          </c:val>
          <c:extLst>
            <c:ext xmlns:c16="http://schemas.microsoft.com/office/drawing/2014/chart" uri="{C3380CC4-5D6E-409C-BE32-E72D297353CC}">
              <c16:uniqueId val="{00000002-27E2-4297-863A-778C36194EA2}"/>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E2-4297-863A-778C36194E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2</c:v>
                </c:pt>
                <c:pt idx="1">
                  <c:v>0</c:v>
                </c:pt>
                <c:pt idx="2">
                  <c:v>0</c:v>
                </c:pt>
                <c:pt idx="3">
                  <c:v>0</c:v>
                </c:pt>
                <c:pt idx="4">
                  <c:v>0</c:v>
                </c:pt>
                <c:pt idx="5">
                  <c:v>0</c:v>
                </c:pt>
              </c:numCache>
            </c:numRef>
          </c:val>
          <c:extLst>
            <c:ext xmlns:c16="http://schemas.microsoft.com/office/drawing/2014/chart" uri="{C3380CC4-5D6E-409C-BE32-E72D297353CC}">
              <c16:uniqueId val="{00000005-27E2-4297-863A-778C36194EA2}"/>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24E3-4355-A5B4-0930A69151B9}"/>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24E3-4355-A5B4-0930A69151B9}"/>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0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68</c:v>
                </c:pt>
                <c:pt idx="1">
                  <c:v>76.8</c:v>
                </c:pt>
                <c:pt idx="2">
                  <c:v>34</c:v>
                </c:pt>
                <c:pt idx="3">
                  <c:v>50</c:v>
                </c:pt>
              </c:numCache>
            </c:numRef>
          </c:val>
          <c:extLst>
            <c:ext xmlns:c16="http://schemas.microsoft.com/office/drawing/2014/chart" uri="{C3380CC4-5D6E-409C-BE32-E72D297353CC}">
              <c16:uniqueId val="{00000000-A7C7-4560-B849-7DB8DFCF414F}"/>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67.900000000000006</c:v>
                </c:pt>
                <c:pt idx="1">
                  <c:v>75.900000000000006</c:v>
                </c:pt>
                <c:pt idx="2">
                  <c:v>40</c:v>
                </c:pt>
                <c:pt idx="3">
                  <c:v>55.8</c:v>
                </c:pt>
              </c:numCache>
            </c:numRef>
          </c:val>
          <c:extLst>
            <c:ext xmlns:c16="http://schemas.microsoft.com/office/drawing/2014/chart" uri="{C3380CC4-5D6E-409C-BE32-E72D297353CC}">
              <c16:uniqueId val="{00000001-A7C7-4560-B849-7DB8DFCF414F}"/>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67</c:v>
                </c:pt>
                <c:pt idx="1">
                  <c:v>75.900000000000006</c:v>
                </c:pt>
                <c:pt idx="2">
                  <c:v>46</c:v>
                </c:pt>
                <c:pt idx="3">
                  <c:v>47.5</c:v>
                </c:pt>
              </c:numCache>
            </c:numRef>
          </c:val>
          <c:extLst>
            <c:ext xmlns:c16="http://schemas.microsoft.com/office/drawing/2014/chart" uri="{C3380CC4-5D6E-409C-BE32-E72D297353CC}">
              <c16:uniqueId val="{00000002-A7C7-4560-B849-7DB8DFCF414F}"/>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66.599999999999994</c:v>
                </c:pt>
                <c:pt idx="1">
                  <c:v>76.599999999999994</c:v>
                </c:pt>
                <c:pt idx="2">
                  <c:v>37.799999999999997</c:v>
                </c:pt>
                <c:pt idx="3">
                  <c:v>46.5</c:v>
                </c:pt>
              </c:numCache>
            </c:numRef>
          </c:val>
          <c:extLst>
            <c:ext xmlns:c16="http://schemas.microsoft.com/office/drawing/2014/chart" uri="{C3380CC4-5D6E-409C-BE32-E72D297353CC}">
              <c16:uniqueId val="{00000003-A7C7-4560-B849-7DB8DFCF414F}"/>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19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3"/>
          </a:solidFill>
          <a:ln>
            <a:noFill/>
          </a:ln>
          <a:effectLst/>
        </c:spPr>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3"/>
          </a:solidFill>
          <a:ln>
            <a:noFill/>
          </a:ln>
          <a:effectLst/>
        </c:spPr>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3"/>
          </a:solidFill>
          <a:ln>
            <a:noFill/>
          </a:ln>
          <a:effectLst/>
        </c:spPr>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3"/>
          </a:solidFill>
          <a:ln>
            <a:noFill/>
          </a:ln>
          <a:effectLst/>
        </c:spPr>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3"/>
          </a:solidFill>
          <a:ln>
            <a:noFill/>
          </a:ln>
          <a:effectLst/>
        </c:spPr>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3"/>
          </a:solidFill>
          <a:ln>
            <a:noFill/>
          </a:ln>
          <a:effectLst/>
        </c:spPr>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3"/>
          </a:solidFill>
          <a:ln>
            <a:noFill/>
          </a:ln>
          <a:effectLst/>
        </c:spPr>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3"/>
          </a:solidFill>
          <a:ln>
            <a:noFill/>
          </a:ln>
          <a:effectLst/>
        </c:spPr>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3"/>
          </a:solidFill>
          <a:ln>
            <a:noFill/>
          </a:ln>
          <a:effectLst/>
        </c:spPr>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6"/>
        <c:spPr>
          <a:solidFill>
            <a:schemeClr val="accent3"/>
          </a:solidFill>
          <a:ln>
            <a:noFill/>
          </a:ln>
          <a:effectLst/>
        </c:spPr>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65F0-4E86-9553-817666A8C006}"/>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65F0-4E86-9553-817666A8C006}"/>
            </c:ext>
          </c:extLst>
        </c:ser>
        <c:ser>
          <c:idx val="2"/>
          <c:order val="2"/>
          <c:tx>
            <c:strRef>
              <c:f>Pivot_BRUK_DENNE!$D$3:$D$4</c:f>
              <c:strCache>
                <c:ptCount val="1"/>
                <c:pt idx="0">
                  <c:v>Gjerstad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65F0-4E86-9553-817666A8C006}"/>
              </c:ext>
            </c:extLst>
          </c:dPt>
          <c:dPt>
            <c:idx val="1"/>
            <c:invertIfNegative val="0"/>
            <c:bubble3D val="0"/>
            <c:extLst>
              <c:ext xmlns:c16="http://schemas.microsoft.com/office/drawing/2014/chart" uri="{C3380CC4-5D6E-409C-BE32-E72D297353CC}">
                <c16:uniqueId val="{00000003-65F0-4E86-9553-817666A8C006}"/>
              </c:ext>
            </c:extLst>
          </c:dPt>
          <c:dPt>
            <c:idx val="2"/>
            <c:invertIfNegative val="0"/>
            <c:bubble3D val="0"/>
            <c:extLst>
              <c:ext xmlns:c16="http://schemas.microsoft.com/office/drawing/2014/chart" uri="{C3380CC4-5D6E-409C-BE32-E72D297353CC}">
                <c16:uniqueId val="{00000004-65F0-4E86-9553-817666A8C006}"/>
              </c:ext>
            </c:extLst>
          </c:dPt>
          <c:dPt>
            <c:idx val="3"/>
            <c:invertIfNegative val="0"/>
            <c:bubble3D val="0"/>
            <c:extLst>
              <c:ext xmlns:c16="http://schemas.microsoft.com/office/drawing/2014/chart" uri="{C3380CC4-5D6E-409C-BE32-E72D297353CC}">
                <c16:uniqueId val="{00000005-65F0-4E86-9553-817666A8C006}"/>
              </c:ext>
            </c:extLst>
          </c:dPt>
          <c:dPt>
            <c:idx val="4"/>
            <c:invertIfNegative val="0"/>
            <c:bubble3D val="0"/>
            <c:extLst>
              <c:ext xmlns:c16="http://schemas.microsoft.com/office/drawing/2014/chart" uri="{C3380CC4-5D6E-409C-BE32-E72D297353CC}">
                <c16:uniqueId val="{00000006-65F0-4E86-9553-817666A8C006}"/>
              </c:ext>
            </c:extLst>
          </c:dPt>
          <c:dPt>
            <c:idx val="5"/>
            <c:invertIfNegative val="0"/>
            <c:bubble3D val="0"/>
            <c:extLst>
              <c:ext xmlns:c16="http://schemas.microsoft.com/office/drawing/2014/chart" uri="{C3380CC4-5D6E-409C-BE32-E72D297353CC}">
                <c16:uniqueId val="{00000007-65F0-4E86-9553-817666A8C006}"/>
              </c:ext>
            </c:extLst>
          </c:dPt>
          <c:dPt>
            <c:idx val="6"/>
            <c:invertIfNegative val="0"/>
            <c:bubble3D val="0"/>
            <c:extLst>
              <c:ext xmlns:c16="http://schemas.microsoft.com/office/drawing/2014/chart" uri="{C3380CC4-5D6E-409C-BE32-E72D297353CC}">
                <c16:uniqueId val="{00000008-65F0-4E86-9553-817666A8C006}"/>
              </c:ext>
            </c:extLst>
          </c:dPt>
          <c:dPt>
            <c:idx val="7"/>
            <c:invertIfNegative val="0"/>
            <c:bubble3D val="0"/>
            <c:extLst>
              <c:ext xmlns:c16="http://schemas.microsoft.com/office/drawing/2014/chart" uri="{C3380CC4-5D6E-409C-BE32-E72D297353CC}">
                <c16:uniqueId val="{00000009-65F0-4E86-9553-817666A8C006}"/>
              </c:ext>
            </c:extLst>
          </c:dPt>
          <c:dPt>
            <c:idx val="8"/>
            <c:invertIfNegative val="0"/>
            <c:bubble3D val="0"/>
            <c:extLst>
              <c:ext xmlns:c16="http://schemas.microsoft.com/office/drawing/2014/chart" uri="{C3380CC4-5D6E-409C-BE32-E72D297353CC}">
                <c16:uniqueId val="{0000000A-65F0-4E86-9553-817666A8C006}"/>
              </c:ext>
            </c:extLst>
          </c:dPt>
          <c:dPt>
            <c:idx val="9"/>
            <c:invertIfNegative val="0"/>
            <c:bubble3D val="0"/>
            <c:extLst>
              <c:ext xmlns:c16="http://schemas.microsoft.com/office/drawing/2014/chart" uri="{C3380CC4-5D6E-409C-BE32-E72D297353CC}">
                <c16:uniqueId val="{0000000B-65F0-4E86-9553-817666A8C006}"/>
              </c:ext>
            </c:extLst>
          </c:dPt>
          <c:dPt>
            <c:idx val="10"/>
            <c:invertIfNegative val="0"/>
            <c:bubble3D val="0"/>
            <c:extLst>
              <c:ext xmlns:c16="http://schemas.microsoft.com/office/drawing/2014/chart" uri="{C3380CC4-5D6E-409C-BE32-E72D297353CC}">
                <c16:uniqueId val="{0000000C-65F0-4E86-9553-817666A8C006}"/>
              </c:ext>
            </c:extLst>
          </c:dPt>
          <c:dLbls>
            <c:dLbl>
              <c:idx val="0"/>
              <c:layout>
                <c:manualLayout>
                  <c:x val="9.30016161776920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F0-4E86-9553-817666A8C006}"/>
                </c:ext>
              </c:extLst>
            </c:dLbl>
            <c:dLbl>
              <c:idx val="1"/>
              <c:layout>
                <c:manualLayout>
                  <c:x val="9.3001616177691877E-3"/>
                  <c:y val="-9.7847332992451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F0-4E86-9553-817666A8C006}"/>
                </c:ext>
              </c:extLst>
            </c:dLbl>
            <c:dLbl>
              <c:idx val="5"/>
              <c:layout>
                <c:manualLayout>
                  <c:x val="9.3001616177691027E-3"/>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F0-4E86-9553-817666A8C006}"/>
                </c:ext>
              </c:extLst>
            </c:dLbl>
            <c:dLbl>
              <c:idx val="6"/>
              <c:layout>
                <c:manualLayout>
                  <c:x val="1.3950242426653823E-2"/>
                  <c:y val="3.26157776641507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F0-4E86-9553-817666A8C006}"/>
                </c:ext>
              </c:extLst>
            </c:dLbl>
            <c:dLbl>
              <c:idx val="7"/>
              <c:layout>
                <c:manualLayout>
                  <c:x val="1.08501885540640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F0-4E86-9553-817666A8C006}"/>
                </c:ext>
              </c:extLst>
            </c:dLbl>
            <c:dLbl>
              <c:idx val="8"/>
              <c:layout>
                <c:manualLayout>
                  <c:x val="1.2400215490358954E-2"/>
                  <c:y val="-9.7847332992451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F0-4E86-9553-817666A8C006}"/>
                </c:ext>
              </c:extLst>
            </c:dLbl>
            <c:dLbl>
              <c:idx val="9"/>
              <c:layout>
                <c:manualLayout>
                  <c:x val="7.7501346814742326E-3"/>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5F0-4E86-9553-817666A8C0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8.6999999999999994E-2</c:v>
                </c:pt>
                <c:pt idx="1">
                  <c:v>8.900000000000001E-2</c:v>
                </c:pt>
                <c:pt idx="2">
                  <c:v>9.8000000000000004E-2</c:v>
                </c:pt>
                <c:pt idx="3">
                  <c:v>0.105</c:v>
                </c:pt>
                <c:pt idx="4">
                  <c:v>0.113</c:v>
                </c:pt>
                <c:pt idx="5">
                  <c:v>9.8000000000000004E-2</c:v>
                </c:pt>
                <c:pt idx="6">
                  <c:v>0.10800000000000001</c:v>
                </c:pt>
                <c:pt idx="7">
                  <c:v>0.10099999999999999</c:v>
                </c:pt>
                <c:pt idx="8">
                  <c:v>0.111</c:v>
                </c:pt>
                <c:pt idx="9">
                  <c:v>0.111</c:v>
                </c:pt>
                <c:pt idx="10">
                  <c:v>0.115</c:v>
                </c:pt>
                <c:pt idx="11">
                  <c:v>0.115</c:v>
                </c:pt>
              </c:numCache>
            </c:numRef>
          </c:val>
          <c:extLst>
            <c:ext xmlns:c16="http://schemas.microsoft.com/office/drawing/2014/chart" uri="{C3380CC4-5D6E-409C-BE32-E72D297353CC}">
              <c16:uniqueId val="{0000000D-65F0-4E86-9553-817666A8C006}"/>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9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36.4</c:v>
                </c:pt>
                <c:pt idx="1">
                  <c:v>56.3</c:v>
                </c:pt>
                <c:pt idx="2">
                  <c:v>52.6</c:v>
                </c:pt>
                <c:pt idx="3">
                  <c:v>79.2</c:v>
                </c:pt>
                <c:pt idx="4">
                  <c:v>76.2</c:v>
                </c:pt>
                <c:pt idx="5">
                  <c:v>54.2</c:v>
                </c:pt>
                <c:pt idx="6">
                  <c:v>61.1</c:v>
                </c:pt>
                <c:pt idx="7">
                  <c:v>73.900000000000006</c:v>
                </c:pt>
                <c:pt idx="8">
                  <c:v>81</c:v>
                </c:pt>
                <c:pt idx="9">
                  <c:v>65.5</c:v>
                </c:pt>
                <c:pt idx="10">
                  <c:v>87</c:v>
                </c:pt>
                <c:pt idx="11">
                  <c:v>65</c:v>
                </c:pt>
                <c:pt idx="12">
                  <c:v>57</c:v>
                </c:pt>
                <c:pt idx="13">
                  <c:v>83</c:v>
                </c:pt>
                <c:pt idx="14">
                  <c:v>85</c:v>
                </c:pt>
                <c:pt idx="15">
                  <c:v>85</c:v>
                </c:pt>
                <c:pt idx="16">
                  <c:v>84</c:v>
                </c:pt>
                <c:pt idx="17">
                  <c:v>84.2</c:v>
                </c:pt>
                <c:pt idx="18">
                  <c:v>85.2</c:v>
                </c:pt>
                <c:pt idx="19">
                  <c:v>82</c:v>
                </c:pt>
                <c:pt idx="20">
                  <c:v>63</c:v>
                </c:pt>
                <c:pt idx="21">
                  <c:v>88</c:v>
                </c:pt>
                <c:pt idx="22">
                  <c:v>100</c:v>
                </c:pt>
              </c:numCache>
            </c:numRef>
          </c:val>
          <c:extLst>
            <c:ext xmlns:c16="http://schemas.microsoft.com/office/drawing/2014/chart" uri="{C3380CC4-5D6E-409C-BE32-E72D297353CC}">
              <c16:uniqueId val="{00000000-DA65-4E05-8807-9E06F12BBC20}"/>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49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2.8</c:v>
                </c:pt>
                <c:pt idx="1">
                  <c:v>1.4</c:v>
                </c:pt>
                <c:pt idx="2">
                  <c:v>1.7</c:v>
                </c:pt>
                <c:pt idx="3">
                  <c:v>0.5</c:v>
                </c:pt>
                <c:pt idx="4">
                  <c:v>1</c:v>
                </c:pt>
                <c:pt idx="5">
                  <c:v>2.5</c:v>
                </c:pt>
                <c:pt idx="6">
                  <c:v>1.5</c:v>
                </c:pt>
                <c:pt idx="7">
                  <c:v>0.7</c:v>
                </c:pt>
                <c:pt idx="8">
                  <c:v>1.1000000000000001</c:v>
                </c:pt>
                <c:pt idx="9">
                  <c:v>1.7</c:v>
                </c:pt>
                <c:pt idx="10">
                  <c:v>0.6</c:v>
                </c:pt>
                <c:pt idx="11">
                  <c:v>2.4</c:v>
                </c:pt>
                <c:pt idx="12">
                  <c:v>2</c:v>
                </c:pt>
                <c:pt idx="13">
                  <c:v>0.6</c:v>
                </c:pt>
                <c:pt idx="14">
                  <c:v>0.5</c:v>
                </c:pt>
                <c:pt idx="15">
                  <c:v>0.3</c:v>
                </c:pt>
                <c:pt idx="16">
                  <c:v>0.5</c:v>
                </c:pt>
                <c:pt idx="17">
                  <c:v>1.5</c:v>
                </c:pt>
                <c:pt idx="18">
                  <c:v>0.5</c:v>
                </c:pt>
                <c:pt idx="19">
                  <c:v>0.6</c:v>
                </c:pt>
                <c:pt idx="20">
                  <c:v>1.9</c:v>
                </c:pt>
                <c:pt idx="21">
                  <c:v>0.5</c:v>
                </c:pt>
                <c:pt idx="22">
                  <c:v>0</c:v>
                </c:pt>
              </c:numCache>
            </c:numRef>
          </c:val>
          <c:extLst>
            <c:ext xmlns:c16="http://schemas.microsoft.com/office/drawing/2014/chart" uri="{C3380CC4-5D6E-409C-BE32-E72D297353CC}">
              <c16:uniqueId val="{00000000-952E-45B3-8665-52A4B36C629C}"/>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4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41</c:v>
                </c:pt>
                <c:pt idx="1">
                  <c:v>34</c:v>
                </c:pt>
                <c:pt idx="2">
                  <c:v>23</c:v>
                </c:pt>
                <c:pt idx="3">
                  <c:v>43</c:v>
                </c:pt>
                <c:pt idx="4">
                  <c:v>27</c:v>
                </c:pt>
                <c:pt idx="5">
                  <c:v>24</c:v>
                </c:pt>
                <c:pt idx="6">
                  <c:v>28</c:v>
                </c:pt>
                <c:pt idx="7">
                  <c:v>25</c:v>
                </c:pt>
                <c:pt idx="8">
                  <c:v>27</c:v>
                </c:pt>
                <c:pt idx="9">
                  <c:v>26</c:v>
                </c:pt>
                <c:pt idx="10">
                  <c:v>32</c:v>
                </c:pt>
                <c:pt idx="11">
                  <c:v>24</c:v>
                </c:pt>
                <c:pt idx="12">
                  <c:v>18</c:v>
                </c:pt>
                <c:pt idx="13">
                  <c:v>22</c:v>
                </c:pt>
                <c:pt idx="14">
                  <c:v>34</c:v>
                </c:pt>
                <c:pt idx="15">
                  <c:v>21</c:v>
                </c:pt>
                <c:pt idx="16">
                  <c:v>22</c:v>
                </c:pt>
                <c:pt idx="17">
                  <c:v>34</c:v>
                </c:pt>
                <c:pt idx="18">
                  <c:v>14</c:v>
                </c:pt>
                <c:pt idx="19">
                  <c:v>27</c:v>
                </c:pt>
                <c:pt idx="20">
                  <c:v>21</c:v>
                </c:pt>
                <c:pt idx="21">
                  <c:v>17</c:v>
                </c:pt>
                <c:pt idx="22">
                  <c:v>21</c:v>
                </c:pt>
              </c:numCache>
            </c:numRef>
          </c:val>
          <c:smooth val="0"/>
          <c:extLst>
            <c:ext xmlns:c16="http://schemas.microsoft.com/office/drawing/2014/chart" uri="{C3380CC4-5D6E-409C-BE32-E72D297353CC}">
              <c16:uniqueId val="{00000000-DFCB-4D66-84C4-4B3CB0808E1F}"/>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32"/>
  </c:pivotSource>
  <c:chart>
    <c:title>
      <c:tx>
        <c:strRef>
          <c:f>Pivot_2025!$B$1</c:f>
          <c:strCache>
            <c:ptCount val="1"/>
            <c:pt idx="0">
              <c:v>Gjerstad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18674.244865481236</c:v>
                </c:pt>
                <c:pt idx="1">
                  <c:v>18811.817962663707</c:v>
                </c:pt>
                <c:pt idx="2">
                  <c:v>18817.056975921754</c:v>
                </c:pt>
                <c:pt idx="3">
                  <c:v>19678.139171509232</c:v>
                </c:pt>
                <c:pt idx="4">
                  <c:v>19285.327412639122</c:v>
                </c:pt>
                <c:pt idx="5">
                  <c:v>18134.940493750211</c:v>
                </c:pt>
                <c:pt idx="6">
                  <c:v>19710.654260623312</c:v>
                </c:pt>
                <c:pt idx="7">
                  <c:v>18690.766529326716</c:v>
                </c:pt>
                <c:pt idx="8">
                  <c:v>18601.566955060338</c:v>
                </c:pt>
                <c:pt idx="9">
                  <c:v>18925.395082337167</c:v>
                </c:pt>
                <c:pt idx="10">
                  <c:v>18614.096107695103</c:v>
                </c:pt>
                <c:pt idx="11">
                  <c:v>18363.661644399235</c:v>
                </c:pt>
              </c:numCache>
            </c:numRef>
          </c:val>
          <c:smooth val="0"/>
          <c:extLst>
            <c:ext xmlns:c16="http://schemas.microsoft.com/office/drawing/2014/chart" uri="{C3380CC4-5D6E-409C-BE32-E72D297353CC}">
              <c16:uniqueId val="{00000000-5A10-4A04-A371-B883F4D70587}"/>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18134.940493750211</c:v>
                </c:pt>
                <c:pt idx="6" formatCode="0">
                  <c:v>17054.497009013561</c:v>
                </c:pt>
                <c:pt idx="7" formatCode="0">
                  <c:v>16038.424186210552</c:v>
                </c:pt>
                <c:pt idx="8" formatCode="0">
                  <c:v>15082.8869500445</c:v>
                </c:pt>
                <c:pt idx="9" formatCode="0">
                  <c:v>14184.278711334749</c:v>
                </c:pt>
                <c:pt idx="10" formatCode="0">
                  <c:v>13339.207754270848</c:v>
                </c:pt>
                <c:pt idx="11" formatCode="0">
                  <c:v>12544.484434686899</c:v>
                </c:pt>
                <c:pt idx="12" formatCode="0">
                  <c:v>11797.109141037123</c:v>
                </c:pt>
                <c:pt idx="13" formatCode="0">
                  <c:v>11094.260972632414</c:v>
                </c:pt>
                <c:pt idx="14" formatCode="0">
                  <c:v>10433.28709240492</c:v>
                </c:pt>
                <c:pt idx="15" formatCode="0">
                  <c:v>9811.6927140136195</c:v>
                </c:pt>
                <c:pt idx="16" formatCode="0">
                  <c:v>9227.131685498116</c:v>
                </c:pt>
                <c:pt idx="17" formatCode="0">
                  <c:v>8677.3976339395085</c:v>
                </c:pt>
                <c:pt idx="18" formatCode="0">
                  <c:v>8160.4156377046602</c:v>
                </c:pt>
              </c:numCache>
            </c:numRef>
          </c:val>
          <c:smooth val="0"/>
          <c:extLst>
            <c:ext xmlns:c16="http://schemas.microsoft.com/office/drawing/2014/chart" uri="{C3380CC4-5D6E-409C-BE32-E72D297353CC}">
              <c16:uniqueId val="{00000001-5A10-4A04-A371-B883F4D70587}"/>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22"/>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Gjerstad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1</c:v>
                </c:pt>
                <c:pt idx="2">
                  <c:v>0</c:v>
                </c:pt>
                <c:pt idx="3">
                  <c:v>81</c:v>
                </c:pt>
                <c:pt idx="4">
                  <c:v>9</c:v>
                </c:pt>
                <c:pt idx="5">
                  <c:v>4</c:v>
                </c:pt>
              </c:numCache>
            </c:numRef>
          </c:val>
          <c:extLst>
            <c:ext xmlns:c16="http://schemas.microsoft.com/office/drawing/2014/chart" uri="{C3380CC4-5D6E-409C-BE32-E72D297353CC}">
              <c16:uniqueId val="{00000000-2219-4B77-BD56-75E639A7A31E}"/>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2219-4B77-BD56-75E639A7A31E}"/>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1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0</c:v>
                </c:pt>
                <c:pt idx="1">
                  <c:v>3</c:v>
                </c:pt>
                <c:pt idx="2">
                  <c:v>3</c:v>
                </c:pt>
                <c:pt idx="3">
                  <c:v>3</c:v>
                </c:pt>
                <c:pt idx="4">
                  <c:v>3</c:v>
                </c:pt>
                <c:pt idx="5">
                  <c:v>0</c:v>
                </c:pt>
              </c:numCache>
            </c:numRef>
          </c:val>
          <c:extLst>
            <c:ext xmlns:c16="http://schemas.microsoft.com/office/drawing/2014/chart" uri="{C3380CC4-5D6E-409C-BE32-E72D297353CC}">
              <c16:uniqueId val="{00000000-9309-4048-A43C-7EF18012C7BD}"/>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320</c:v>
                </c:pt>
                <c:pt idx="1">
                  <c:v>321</c:v>
                </c:pt>
                <c:pt idx="2">
                  <c:v>324</c:v>
                </c:pt>
                <c:pt idx="3">
                  <c:v>308</c:v>
                </c:pt>
                <c:pt idx="4">
                  <c:v>323</c:v>
                </c:pt>
                <c:pt idx="5">
                  <c:v>332</c:v>
                </c:pt>
              </c:numCache>
            </c:numRef>
          </c:val>
          <c:extLst>
            <c:ext xmlns:c16="http://schemas.microsoft.com/office/drawing/2014/chart" uri="{C3380CC4-5D6E-409C-BE32-E72D297353CC}">
              <c16:uniqueId val="{00000001-9309-4048-A43C-7EF18012C7BD}"/>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3</c:v>
                </c:pt>
                <c:pt idx="1">
                  <c:v>3</c:v>
                </c:pt>
                <c:pt idx="2">
                  <c:v>3</c:v>
                </c:pt>
                <c:pt idx="3">
                  <c:v>8</c:v>
                </c:pt>
                <c:pt idx="4">
                  <c:v>6</c:v>
                </c:pt>
                <c:pt idx="5">
                  <c:v>4</c:v>
                </c:pt>
              </c:numCache>
            </c:numRef>
          </c:val>
          <c:extLst>
            <c:ext xmlns:c16="http://schemas.microsoft.com/office/drawing/2014/chart" uri="{C3380CC4-5D6E-409C-BE32-E72D297353CC}">
              <c16:uniqueId val="{00000002-9309-4048-A43C-7EF18012C7BD}"/>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555</c:v>
                </c:pt>
                <c:pt idx="1">
                  <c:v>559</c:v>
                </c:pt>
                <c:pt idx="2">
                  <c:v>596</c:v>
                </c:pt>
                <c:pt idx="3">
                  <c:v>736</c:v>
                </c:pt>
                <c:pt idx="4">
                  <c:v>698</c:v>
                </c:pt>
                <c:pt idx="5">
                  <c:v>614</c:v>
                </c:pt>
              </c:numCache>
            </c:numRef>
          </c:val>
          <c:extLst>
            <c:ext xmlns:c16="http://schemas.microsoft.com/office/drawing/2014/chart" uri="{C3380CC4-5D6E-409C-BE32-E72D297353CC}">
              <c16:uniqueId val="{00000003-9309-4048-A43C-7EF18012C7BD}"/>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9309-4048-A43C-7EF18012C7B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9309-4048-A43C-7EF18012C7B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9309-4048-A43C-7EF18012C7B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9309-4048-A43C-7EF18012C7BD}"/>
              </c:ext>
            </c:extLst>
          </c:dPt>
          <c:dPt>
            <c:idx val="4"/>
            <c:invertIfNegative val="0"/>
            <c:bubble3D val="0"/>
            <c:extLst>
              <c:ext xmlns:c16="http://schemas.microsoft.com/office/drawing/2014/chart" uri="{C3380CC4-5D6E-409C-BE32-E72D297353CC}">
                <c16:uniqueId val="{0000000C-9309-4048-A43C-7EF18012C7BD}"/>
              </c:ext>
            </c:extLst>
          </c:dPt>
          <c:dPt>
            <c:idx val="5"/>
            <c:invertIfNegative val="0"/>
            <c:bubble3D val="0"/>
            <c:extLst>
              <c:ext xmlns:c16="http://schemas.microsoft.com/office/drawing/2014/chart" uri="{C3380CC4-5D6E-409C-BE32-E72D297353CC}">
                <c16:uniqueId val="{0000000D-9309-4048-A43C-7EF18012C7BD}"/>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09-4048-A43C-7EF18012C7BD}"/>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09-4048-A43C-7EF18012C7BD}"/>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09-4048-A43C-7EF18012C7BD}"/>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309-4048-A43C-7EF18012C7B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9</c:v>
                </c:pt>
                <c:pt idx="1">
                  <c:v>8</c:v>
                </c:pt>
                <c:pt idx="2">
                  <c:v>11</c:v>
                </c:pt>
                <c:pt idx="3">
                  <c:v>10</c:v>
                </c:pt>
                <c:pt idx="4">
                  <c:v>8</c:v>
                </c:pt>
                <c:pt idx="5">
                  <c:v>19</c:v>
                </c:pt>
              </c:numCache>
            </c:numRef>
          </c:val>
          <c:extLst>
            <c:ext xmlns:c16="http://schemas.microsoft.com/office/drawing/2014/chart" uri="{C3380CC4-5D6E-409C-BE32-E72D297353CC}">
              <c16:uniqueId val="{0000000E-9309-4048-A43C-7EF18012C7BD}"/>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2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2212-474E-9297-5A96B3CE5A14}"/>
              </c:ext>
            </c:extLst>
          </c:dPt>
          <c:dPt>
            <c:idx val="1"/>
            <c:bubble3D val="0"/>
            <c:spPr>
              <a:solidFill>
                <a:schemeClr val="accent2"/>
              </a:solidFill>
              <a:ln>
                <a:noFill/>
              </a:ln>
              <a:effectLst/>
            </c:spPr>
            <c:extLst>
              <c:ext xmlns:c16="http://schemas.microsoft.com/office/drawing/2014/chart" uri="{C3380CC4-5D6E-409C-BE32-E72D297353CC}">
                <c16:uniqueId val="{00000003-2212-474E-9297-5A96B3CE5A14}"/>
              </c:ext>
            </c:extLst>
          </c:dPt>
          <c:dPt>
            <c:idx val="2"/>
            <c:bubble3D val="0"/>
            <c:spPr>
              <a:solidFill>
                <a:schemeClr val="accent3"/>
              </a:solidFill>
              <a:ln>
                <a:noFill/>
              </a:ln>
              <a:effectLst/>
            </c:spPr>
            <c:extLst>
              <c:ext xmlns:c16="http://schemas.microsoft.com/office/drawing/2014/chart" uri="{C3380CC4-5D6E-409C-BE32-E72D297353CC}">
                <c16:uniqueId val="{00000005-2212-474E-9297-5A96B3CE5A14}"/>
              </c:ext>
            </c:extLst>
          </c:dPt>
          <c:dPt>
            <c:idx val="3"/>
            <c:bubble3D val="0"/>
            <c:spPr>
              <a:solidFill>
                <a:schemeClr val="accent4"/>
              </a:solidFill>
              <a:ln>
                <a:noFill/>
              </a:ln>
              <a:effectLst/>
            </c:spPr>
            <c:extLst>
              <c:ext xmlns:c16="http://schemas.microsoft.com/office/drawing/2014/chart" uri="{C3380CC4-5D6E-409C-BE32-E72D297353CC}">
                <c16:uniqueId val="{00000007-2212-474E-9297-5A96B3CE5A14}"/>
              </c:ext>
            </c:extLst>
          </c:dPt>
          <c:dPt>
            <c:idx val="4"/>
            <c:bubble3D val="0"/>
            <c:spPr>
              <a:solidFill>
                <a:schemeClr val="accent5"/>
              </a:solidFill>
              <a:ln>
                <a:noFill/>
              </a:ln>
              <a:effectLst/>
            </c:spPr>
            <c:extLst>
              <c:ext xmlns:c16="http://schemas.microsoft.com/office/drawing/2014/chart" uri="{C3380CC4-5D6E-409C-BE32-E72D297353CC}">
                <c16:uniqueId val="{00000009-2212-474E-9297-5A96B3CE5A14}"/>
              </c:ext>
            </c:extLst>
          </c:dPt>
          <c:dLbls>
            <c:dLbl>
              <c:idx val="0"/>
              <c:delete val="1"/>
              <c:extLst>
                <c:ext xmlns:c15="http://schemas.microsoft.com/office/drawing/2012/chart" uri="{CE6537A1-D6FC-4f65-9D91-7224C49458BB}"/>
                <c:ext xmlns:c16="http://schemas.microsoft.com/office/drawing/2014/chart" uri="{C3380CC4-5D6E-409C-BE32-E72D297353CC}">
                  <c16:uniqueId val="{00000001-2212-474E-9297-5A96B3CE5A14}"/>
                </c:ext>
              </c:extLst>
            </c:dLbl>
            <c:dLbl>
              <c:idx val="2"/>
              <c:delete val="1"/>
              <c:extLst>
                <c:ext xmlns:c15="http://schemas.microsoft.com/office/drawing/2012/chart" uri="{CE6537A1-D6FC-4f65-9D91-7224C49458BB}"/>
                <c:ext xmlns:c16="http://schemas.microsoft.com/office/drawing/2014/chart" uri="{C3380CC4-5D6E-409C-BE32-E72D297353CC}">
                  <c16:uniqueId val="{00000005-2212-474E-9297-5A96B3CE5A14}"/>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0"/>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332</c:v>
                </c:pt>
                <c:pt idx="2">
                  <c:v>4</c:v>
                </c:pt>
                <c:pt idx="3">
                  <c:v>614</c:v>
                </c:pt>
                <c:pt idx="4">
                  <c:v>19</c:v>
                </c:pt>
              </c:numCache>
            </c:numRef>
          </c:val>
          <c:extLst>
            <c:ext xmlns:c16="http://schemas.microsoft.com/office/drawing/2014/chart" uri="{C3380CC4-5D6E-409C-BE32-E72D297353CC}">
              <c16:uniqueId val="{0000000A-2212-474E-9297-5A96B3CE5A14}"/>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2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28 Maskinindustri</c:v>
                </c:pt>
              </c:strCache>
            </c:strRef>
          </c:tx>
          <c:spPr>
            <a:ln w="28575"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33</c:v>
                </c:pt>
                <c:pt idx="1">
                  <c:v>29</c:v>
                </c:pt>
                <c:pt idx="2">
                  <c:v>8</c:v>
                </c:pt>
                <c:pt idx="3">
                  <c:v>32</c:v>
                </c:pt>
                <c:pt idx="4">
                  <c:v>27</c:v>
                </c:pt>
                <c:pt idx="5">
                  <c:v>34</c:v>
                </c:pt>
              </c:numCache>
            </c:numRef>
          </c:val>
          <c:smooth val="0"/>
          <c:extLst>
            <c:ext xmlns:c16="http://schemas.microsoft.com/office/drawing/2014/chart" uri="{C3380CC4-5D6E-409C-BE32-E72D297353CC}">
              <c16:uniqueId val="{00000000-7171-4E3B-BEEB-FA4394080B25}"/>
            </c:ext>
          </c:extLst>
        </c:ser>
        <c:ser>
          <c:idx val="3"/>
          <c:order val="1"/>
          <c:tx>
            <c:strRef>
              <c:f>'pivot 2 siffer'!$C$4:$C$5</c:f>
              <c:strCache>
                <c:ptCount val="1"/>
                <c:pt idx="0">
                  <c:v>32 Annen 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21</c:v>
                </c:pt>
                <c:pt idx="1">
                  <c:v>20</c:v>
                </c:pt>
                <c:pt idx="2">
                  <c:v>19</c:v>
                </c:pt>
                <c:pt idx="3">
                  <c:v>20</c:v>
                </c:pt>
                <c:pt idx="4">
                  <c:v>21</c:v>
                </c:pt>
                <c:pt idx="5">
                  <c:v>21</c:v>
                </c:pt>
              </c:numCache>
            </c:numRef>
          </c:val>
          <c:smooth val="0"/>
          <c:extLst>
            <c:ext xmlns:c16="http://schemas.microsoft.com/office/drawing/2014/chart" uri="{C3380CC4-5D6E-409C-BE32-E72D297353CC}">
              <c16:uniqueId val="{00000001-7171-4E3B-BEEB-FA4394080B25}"/>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23</c:v>
                </c:pt>
                <c:pt idx="1">
                  <c:v>21</c:v>
                </c:pt>
                <c:pt idx="2">
                  <c:v>20</c:v>
                </c:pt>
                <c:pt idx="3">
                  <c:v>18</c:v>
                </c:pt>
                <c:pt idx="4">
                  <c:v>18</c:v>
                </c:pt>
                <c:pt idx="5">
                  <c:v>19</c:v>
                </c:pt>
              </c:numCache>
            </c:numRef>
          </c:val>
          <c:smooth val="0"/>
          <c:extLst>
            <c:ext xmlns:c16="http://schemas.microsoft.com/office/drawing/2014/chart" uri="{C3380CC4-5D6E-409C-BE32-E72D297353CC}">
              <c16:uniqueId val="{00000002-7171-4E3B-BEEB-FA4394080B25}"/>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40</c:v>
                </c:pt>
                <c:pt idx="1">
                  <c:v>45</c:v>
                </c:pt>
                <c:pt idx="2">
                  <c:v>42</c:v>
                </c:pt>
                <c:pt idx="3">
                  <c:v>39</c:v>
                </c:pt>
                <c:pt idx="4">
                  <c:v>50</c:v>
                </c:pt>
                <c:pt idx="5">
                  <c:v>24</c:v>
                </c:pt>
              </c:numCache>
            </c:numRef>
          </c:val>
          <c:smooth val="0"/>
          <c:extLst>
            <c:ext xmlns:c16="http://schemas.microsoft.com/office/drawing/2014/chart" uri="{C3380CC4-5D6E-409C-BE32-E72D297353CC}">
              <c16:uniqueId val="{00000003-7171-4E3B-BEEB-FA4394080B25}"/>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Gjerstad</c:v>
                </c:pt>
              </c:strCache>
            </c:strRef>
          </c:cat>
          <c:val>
            <c:numRef>
              <c:f>Pivot_tom_2025!$B$6:$B$8</c:f>
              <c:numCache>
                <c:formatCode>General</c:formatCode>
                <c:ptCount val="2"/>
                <c:pt idx="0">
                  <c:v>42.6</c:v>
                </c:pt>
                <c:pt idx="1">
                  <c:v>42</c:v>
                </c:pt>
              </c:numCache>
            </c:numRef>
          </c:val>
          <c:extLst>
            <c:ext xmlns:c16="http://schemas.microsoft.com/office/drawing/2014/chart" uri="{C3380CC4-5D6E-409C-BE32-E72D297353CC}">
              <c16:uniqueId val="{00000000-CFF0-4BF4-8BEA-EC1E3AD577C1}"/>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Gjerstad</c:v>
                </c:pt>
              </c:strCache>
            </c:strRef>
          </c:cat>
          <c:val>
            <c:numRef>
              <c:f>Pivot_tom_2025!$C$6:$C$8</c:f>
              <c:numCache>
                <c:formatCode>General</c:formatCode>
                <c:ptCount val="2"/>
                <c:pt idx="0">
                  <c:v>42.8</c:v>
                </c:pt>
                <c:pt idx="1">
                  <c:v>43.9</c:v>
                </c:pt>
              </c:numCache>
            </c:numRef>
          </c:val>
          <c:extLst>
            <c:ext xmlns:c16="http://schemas.microsoft.com/office/drawing/2014/chart" uri="{C3380CC4-5D6E-409C-BE32-E72D297353CC}">
              <c16:uniqueId val="{00000001-CFF0-4BF4-8BEA-EC1E3AD577C1}"/>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Gjerstad</c:v>
                </c:pt>
              </c:strCache>
            </c:strRef>
          </c:cat>
          <c:val>
            <c:numRef>
              <c:f>Pivot_tom_2025!$D$6:$D$8</c:f>
              <c:numCache>
                <c:formatCode>General</c:formatCode>
                <c:ptCount val="2"/>
                <c:pt idx="0">
                  <c:v>41.5</c:v>
                </c:pt>
                <c:pt idx="1">
                  <c:v>44.6</c:v>
                </c:pt>
              </c:numCache>
            </c:numRef>
          </c:val>
          <c:extLst>
            <c:ext xmlns:c16="http://schemas.microsoft.com/office/drawing/2014/chart" uri="{C3380CC4-5D6E-409C-BE32-E72D297353CC}">
              <c16:uniqueId val="{00000002-CFF0-4BF4-8BEA-EC1E3AD577C1}"/>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Gjerstad</c:v>
                </c:pt>
              </c:strCache>
            </c:strRef>
          </c:cat>
          <c:val>
            <c:numRef>
              <c:f>Pivot_tom_2025!$E$6:$E$8</c:f>
              <c:numCache>
                <c:formatCode>General</c:formatCode>
                <c:ptCount val="2"/>
                <c:pt idx="0">
                  <c:v>41.6</c:v>
                </c:pt>
                <c:pt idx="1">
                  <c:v>43.7</c:v>
                </c:pt>
              </c:numCache>
            </c:numRef>
          </c:val>
          <c:extLst>
            <c:ext xmlns:c16="http://schemas.microsoft.com/office/drawing/2014/chart" uri="{C3380CC4-5D6E-409C-BE32-E72D297353CC}">
              <c16:uniqueId val="{00000003-CFF0-4BF4-8BEA-EC1E3AD577C1}"/>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Gjerstad</c:v>
                </c:pt>
              </c:strCache>
            </c:strRef>
          </c:cat>
          <c:val>
            <c:numRef>
              <c:f>Pivot_tom_2025!$F$6:$F$8</c:f>
              <c:numCache>
                <c:formatCode>General</c:formatCode>
                <c:ptCount val="2"/>
                <c:pt idx="0">
                  <c:v>42</c:v>
                </c:pt>
                <c:pt idx="1">
                  <c:v>41.5</c:v>
                </c:pt>
              </c:numCache>
            </c:numRef>
          </c:val>
          <c:extLst>
            <c:ext xmlns:c16="http://schemas.microsoft.com/office/drawing/2014/chart" uri="{C3380CC4-5D6E-409C-BE32-E72D297353CC}">
              <c16:uniqueId val="{00000004-CFF0-4BF4-8BEA-EC1E3AD577C1}"/>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0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400" b="0" i="0" u="none" strike="noStrike" kern="1200" spc="0" baseline="0">
                <a:solidFill>
                  <a:sysClr val="windowText" lastClr="000000"/>
                </a:solidFill>
                <a:latin typeface="Arial" panose="020B0604020202020204" pitchFamily="34" charset="0"/>
                <a:cs typeface="Arial" panose="020B0604020202020204" pitchFamily="34" charset="0"/>
              </a:rPr>
              <a:t>Fullføring </a:t>
            </a:r>
            <a:r>
              <a:rPr lang="nb-NO" b="0" dirty="0" err="1">
                <a:solidFill>
                  <a:sysClr val="windowText" lastClr="000000"/>
                </a:solidFill>
                <a:latin typeface="Arial" panose="020B0604020202020204" pitchFamily="34" charset="0"/>
                <a:cs typeface="Arial" panose="020B0604020202020204" pitchFamily="34" charset="0"/>
              </a:rPr>
              <a:t>vgo</a:t>
            </a:r>
            <a:r>
              <a:rPr lang="nb-NO" b="0" dirty="0">
                <a:solidFill>
                  <a:sysClr val="windowText" lastClr="000000"/>
                </a:solidFill>
                <a:latin typeface="Arial" panose="020B0604020202020204" pitchFamily="34" charset="0"/>
                <a:cs typeface="Arial" panose="020B0604020202020204" pitchFamily="34" charset="0"/>
              </a:rPr>
              <a:t>,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B643-4EE3-AD8C-B2B878E37311}"/>
            </c:ext>
          </c:extLst>
        </c:ser>
        <c:ser>
          <c:idx val="1"/>
          <c:order val="1"/>
          <c:tx>
            <c:strRef>
              <c:f>'Pivot - bruk denne'!$C$5:$C$6</c:f>
              <c:strCache>
                <c:ptCount val="1"/>
                <c:pt idx="0">
                  <c:v>Gjerstad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73</c:v>
                </c:pt>
                <c:pt idx="1">
                  <c:v>76</c:v>
                </c:pt>
                <c:pt idx="2">
                  <c:v>83.3</c:v>
                </c:pt>
                <c:pt idx="3">
                  <c:v>67.5</c:v>
                </c:pt>
                <c:pt idx="4">
                  <c:v>83.3</c:v>
                </c:pt>
                <c:pt idx="5">
                  <c:v>88.5</c:v>
                </c:pt>
              </c:numCache>
            </c:numRef>
          </c:val>
          <c:extLst>
            <c:ext xmlns:c16="http://schemas.microsoft.com/office/drawing/2014/chart" uri="{C3380CC4-5D6E-409C-BE32-E72D297353CC}">
              <c16:uniqueId val="{00000001-B643-4EE3-AD8C-B2B878E37311}"/>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CF9-4558-9906-E3219A26C11C}"/>
              </c:ext>
            </c:extLst>
          </c:dPt>
          <c:dPt>
            <c:idx val="2"/>
            <c:invertIfNegative val="0"/>
            <c:bubble3D val="0"/>
            <c:spPr>
              <a:solidFill>
                <a:srgbClr val="FF0000"/>
              </a:solidFill>
              <a:ln>
                <a:noFill/>
              </a:ln>
              <a:effectLst/>
            </c:spPr>
            <c:extLst>
              <c:ext xmlns:c16="http://schemas.microsoft.com/office/drawing/2014/chart" uri="{C3380CC4-5D6E-409C-BE32-E72D297353CC}">
                <c16:uniqueId val="{00000003-0CF9-4558-9906-E3219A26C11C}"/>
              </c:ext>
            </c:extLst>
          </c:dPt>
          <c:dPt>
            <c:idx val="3"/>
            <c:invertIfNegative val="0"/>
            <c:bubble3D val="0"/>
            <c:spPr>
              <a:solidFill>
                <a:schemeClr val="tx2"/>
              </a:solidFill>
              <a:ln>
                <a:noFill/>
              </a:ln>
              <a:effectLst/>
            </c:spPr>
            <c:extLst>
              <c:ext xmlns:c16="http://schemas.microsoft.com/office/drawing/2014/chart" uri="{C3380CC4-5D6E-409C-BE32-E72D297353CC}">
                <c16:uniqueId val="{00000005-0CF9-4558-9906-E3219A26C11C}"/>
              </c:ext>
            </c:extLst>
          </c:dPt>
          <c:dPt>
            <c:idx val="11"/>
            <c:invertIfNegative val="0"/>
            <c:bubble3D val="0"/>
            <c:spPr>
              <a:solidFill>
                <a:srgbClr val="002060"/>
              </a:solidFill>
              <a:ln>
                <a:noFill/>
              </a:ln>
              <a:effectLst/>
            </c:spPr>
            <c:extLst>
              <c:ext xmlns:c16="http://schemas.microsoft.com/office/drawing/2014/chart" uri="{C3380CC4-5D6E-409C-BE32-E72D297353CC}">
                <c16:uniqueId val="{00000007-0CF9-4558-9906-E3219A26C11C}"/>
              </c:ext>
            </c:extLst>
          </c:dPt>
          <c:dPt>
            <c:idx val="15"/>
            <c:invertIfNegative val="0"/>
            <c:bubble3D val="0"/>
            <c:spPr>
              <a:solidFill>
                <a:srgbClr val="002060"/>
              </a:solidFill>
              <a:ln>
                <a:noFill/>
              </a:ln>
              <a:effectLst/>
            </c:spPr>
            <c:extLst>
              <c:ext xmlns:c16="http://schemas.microsoft.com/office/drawing/2014/chart" uri="{C3380CC4-5D6E-409C-BE32-E72D297353CC}">
                <c16:uniqueId val="{00000009-0CF9-4558-9906-E3219A26C11C}"/>
              </c:ext>
            </c:extLst>
          </c:dPt>
          <c:dPt>
            <c:idx val="16"/>
            <c:invertIfNegative val="0"/>
            <c:bubble3D val="0"/>
            <c:spPr>
              <a:solidFill>
                <a:srgbClr val="002060"/>
              </a:solidFill>
              <a:ln>
                <a:noFill/>
              </a:ln>
              <a:effectLst/>
            </c:spPr>
            <c:extLst>
              <c:ext xmlns:c16="http://schemas.microsoft.com/office/drawing/2014/chart" uri="{C3380CC4-5D6E-409C-BE32-E72D297353CC}">
                <c16:uniqueId val="{0000000B-0CF9-4558-9906-E3219A26C11C}"/>
              </c:ext>
            </c:extLst>
          </c:dPt>
          <c:dPt>
            <c:idx val="17"/>
            <c:invertIfNegative val="0"/>
            <c:bubble3D val="0"/>
            <c:spPr>
              <a:solidFill>
                <a:srgbClr val="002060"/>
              </a:solidFill>
              <a:ln>
                <a:noFill/>
              </a:ln>
              <a:effectLst/>
            </c:spPr>
            <c:extLst>
              <c:ext xmlns:c16="http://schemas.microsoft.com/office/drawing/2014/chart" uri="{C3380CC4-5D6E-409C-BE32-E72D297353CC}">
                <c16:uniqueId val="{0000000D-0CF9-4558-9906-E3219A26C11C}"/>
              </c:ext>
            </c:extLst>
          </c:dPt>
          <c:dPt>
            <c:idx val="19"/>
            <c:invertIfNegative val="0"/>
            <c:bubble3D val="0"/>
            <c:spPr>
              <a:solidFill>
                <a:schemeClr val="tx2"/>
              </a:solidFill>
              <a:ln>
                <a:noFill/>
              </a:ln>
              <a:effectLst/>
            </c:spPr>
            <c:extLst>
              <c:ext xmlns:c16="http://schemas.microsoft.com/office/drawing/2014/chart" uri="{C3380CC4-5D6E-409C-BE32-E72D297353CC}">
                <c16:uniqueId val="{0000000F-0CF9-4558-9906-E3219A26C11C}"/>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10-0CF9-4558-9906-E3219A26C11C}"/>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11-0CF9-4558-9906-E3219A26C11C}"/>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FA94-4DBE-BE58-C9AF282A2BD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FA94-4DBE-BE58-C9AF282A2BD4}"/>
              </c:ext>
            </c:extLst>
          </c:dPt>
          <c:dPt>
            <c:idx val="6"/>
            <c:invertIfNegative val="0"/>
            <c:bubble3D val="0"/>
            <c:spPr>
              <a:solidFill>
                <a:schemeClr val="tx2"/>
              </a:solidFill>
              <a:ln>
                <a:noFill/>
              </a:ln>
              <a:effectLst/>
            </c:spPr>
            <c:extLst>
              <c:ext xmlns:c16="http://schemas.microsoft.com/office/drawing/2014/chart" uri="{C3380CC4-5D6E-409C-BE32-E72D297353CC}">
                <c16:uniqueId val="{00000005-FA94-4DBE-BE58-C9AF282A2BD4}"/>
              </c:ext>
            </c:extLst>
          </c:dPt>
          <c:dPt>
            <c:idx val="9"/>
            <c:invertIfNegative val="0"/>
            <c:bubble3D val="0"/>
            <c:spPr>
              <a:solidFill>
                <a:schemeClr val="tx2"/>
              </a:solidFill>
              <a:ln>
                <a:noFill/>
              </a:ln>
              <a:effectLst/>
            </c:spPr>
            <c:extLst>
              <c:ext xmlns:c16="http://schemas.microsoft.com/office/drawing/2014/chart" uri="{C3380CC4-5D6E-409C-BE32-E72D297353CC}">
                <c16:uniqueId val="{00000007-FA94-4DBE-BE58-C9AF282A2BD4}"/>
              </c:ext>
            </c:extLst>
          </c:dPt>
          <c:dPt>
            <c:idx val="13"/>
            <c:invertIfNegative val="0"/>
            <c:bubble3D val="0"/>
            <c:spPr>
              <a:solidFill>
                <a:schemeClr val="tx2"/>
              </a:solidFill>
              <a:ln>
                <a:noFill/>
              </a:ln>
              <a:effectLst/>
            </c:spPr>
            <c:extLst>
              <c:ext xmlns:c16="http://schemas.microsoft.com/office/drawing/2014/chart" uri="{C3380CC4-5D6E-409C-BE32-E72D297353CC}">
                <c16:uniqueId val="{00000009-FA94-4DBE-BE58-C9AF282A2BD4}"/>
              </c:ext>
            </c:extLst>
          </c:dPt>
          <c:dPt>
            <c:idx val="15"/>
            <c:invertIfNegative val="0"/>
            <c:bubble3D val="0"/>
            <c:spPr>
              <a:solidFill>
                <a:srgbClr val="FFC000"/>
              </a:solidFill>
              <a:ln>
                <a:noFill/>
              </a:ln>
              <a:effectLst/>
            </c:spPr>
            <c:extLst>
              <c:ext xmlns:c16="http://schemas.microsoft.com/office/drawing/2014/chart" uri="{C3380CC4-5D6E-409C-BE32-E72D297353CC}">
                <c16:uniqueId val="{0000000B-FA94-4DBE-BE58-C9AF282A2BD4}"/>
              </c:ext>
            </c:extLst>
          </c:dPt>
          <c:dPt>
            <c:idx val="16"/>
            <c:invertIfNegative val="0"/>
            <c:bubble3D val="0"/>
            <c:spPr>
              <a:solidFill>
                <a:schemeClr val="tx2"/>
              </a:solidFill>
              <a:ln>
                <a:noFill/>
              </a:ln>
              <a:effectLst/>
            </c:spPr>
            <c:extLst>
              <c:ext xmlns:c16="http://schemas.microsoft.com/office/drawing/2014/chart" uri="{C3380CC4-5D6E-409C-BE32-E72D297353CC}">
                <c16:uniqueId val="{0000000D-FA94-4DBE-BE58-C9AF282A2BD4}"/>
              </c:ext>
            </c:extLst>
          </c:dPt>
          <c:dPt>
            <c:idx val="22"/>
            <c:invertIfNegative val="0"/>
            <c:bubble3D val="0"/>
            <c:spPr>
              <a:solidFill>
                <a:schemeClr val="tx2"/>
              </a:solidFill>
              <a:ln>
                <a:noFill/>
              </a:ln>
              <a:effectLst/>
            </c:spPr>
            <c:extLst>
              <c:ext xmlns:c16="http://schemas.microsoft.com/office/drawing/2014/chart" uri="{C3380CC4-5D6E-409C-BE32-E72D297353CC}">
                <c16:uniqueId val="{0000000F-FA94-4DBE-BE58-C9AF282A2BD4}"/>
              </c:ext>
            </c:extLst>
          </c:dPt>
          <c:dPt>
            <c:idx val="23"/>
            <c:invertIfNegative val="0"/>
            <c:bubble3D val="0"/>
            <c:spPr>
              <a:solidFill>
                <a:srgbClr val="002060"/>
              </a:solidFill>
              <a:ln>
                <a:noFill/>
              </a:ln>
              <a:effectLst/>
            </c:spPr>
            <c:extLst>
              <c:ext xmlns:c16="http://schemas.microsoft.com/office/drawing/2014/chart" uri="{C3380CC4-5D6E-409C-BE32-E72D297353CC}">
                <c16:uniqueId val="{00000011-FA94-4DBE-BE58-C9AF282A2BD4}"/>
              </c:ext>
            </c:extLst>
          </c:dPt>
          <c:dPt>
            <c:idx val="24"/>
            <c:invertIfNegative val="0"/>
            <c:bubble3D val="0"/>
            <c:spPr>
              <a:solidFill>
                <a:schemeClr val="tx2"/>
              </a:solidFill>
              <a:ln>
                <a:noFill/>
              </a:ln>
              <a:effectLst/>
            </c:spPr>
            <c:extLst>
              <c:ext xmlns:c16="http://schemas.microsoft.com/office/drawing/2014/chart" uri="{C3380CC4-5D6E-409C-BE32-E72D297353CC}">
                <c16:uniqueId val="{00000013-FA94-4DBE-BE58-C9AF282A2BD4}"/>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4-FA94-4DBE-BE58-C9AF282A2BD4}"/>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19</cx:pt>
          <cx:pt idx="1">0</cx:pt>
          <cx:pt idx="2">81</cx:pt>
          <cx:pt idx="3">0</cx:pt>
          <cx:pt idx="4">58</cx:pt>
          <cx:pt idx="5">187</cx:pt>
          <cx:pt idx="6">36</cx:pt>
          <cx:pt idx="7">64</cx:pt>
          <cx:pt idx="8">0</cx:pt>
          <cx:pt idx="9">26</cx:pt>
          <cx:pt idx="10">12</cx:pt>
          <cx:pt idx="11">102</cx:pt>
          <cx:pt idx="12">24</cx:pt>
          <cx:pt idx="13">56</cx:pt>
          <cx:pt idx="14">264</cx:pt>
          <cx:pt idx="15">35</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Gjerstad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45,1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a:t>
            </a:r>
            <a:r>
              <a:rPr lang="nb-NO" sz="1200" b="0" i="0" kern="1200">
                <a:solidFill>
                  <a:schemeClr val="tx1"/>
                </a:solidFill>
                <a:effectLst/>
                <a:latin typeface="+mn-lt"/>
                <a:ea typeface="+mn-ea"/>
                <a:cs typeface="+mn-cs"/>
              </a:rPr>
              <a:t>grunnopplæringen.</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71741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12315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9</a:t>
            </a:fld>
            <a:endParaRPr lang="nb-NO"/>
          </a:p>
        </p:txBody>
      </p:sp>
    </p:spTree>
    <p:extLst>
      <p:ext uri="{BB962C8B-B14F-4D97-AF65-F5344CB8AC3E}">
        <p14:creationId xmlns:p14="http://schemas.microsoft.com/office/powerpoint/2010/main" val="188678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Gjerstad</a:t>
            </a:r>
          </a:p>
        </p:txBody>
      </p:sp>
      <p:sp>
        <p:nvSpPr>
          <p:cNvPr id="3" name="Undertittel 2"/>
          <p:cNvSpPr>
            <a:spLocks noGrp="1"/>
          </p:cNvSpPr>
          <p:nvPr>
            <p:ph type="subTitle" idx="1"/>
          </p:nvPr>
        </p:nvSpPr>
        <p:spPr>
          <a:xfrm>
            <a:off x="1193800" y="3594627"/>
            <a:ext cx="6654800" cy="1541688"/>
          </a:xfrm>
        </p:spPr>
        <p:txBody>
          <a:bodyPr/>
          <a:lstStyle/>
          <a:p>
            <a:endParaRPr lang="nb-NO" dirty="0"/>
          </a:p>
          <a:p>
            <a:r>
              <a:rPr lang="nb-NO" dirty="0"/>
              <a:t>Utvalgt statistikk fordelt på økonomisk, sosial, og klima- og miljømessig bærekraft</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365302" y="5163661"/>
            <a:ext cx="10510287" cy="584775"/>
          </a:xfrm>
          <a:prstGeom prst="rect">
            <a:avLst/>
          </a:prstGeom>
          <a:noFill/>
        </p:spPr>
        <p:txBody>
          <a:bodyPr wrap="square" rtlCol="0">
            <a:spAutoFit/>
          </a:bodyPr>
          <a:lstStyle/>
          <a:p>
            <a:r>
              <a:rPr lang="nb-NO" sz="1600" dirty="0" err="1"/>
              <a:t>Optimek</a:t>
            </a:r>
            <a:r>
              <a:rPr lang="nb-NO" sz="1600" dirty="0"/>
              <a:t> AS er den største private arbeidsgiveren i Gjerstad og den største industribedriften. Gjerstad hus og hyttebygg AS (Oppføring av bygninger) er størst innenfor bygg og anlegg.</a:t>
            </a:r>
          </a:p>
        </p:txBody>
      </p:sp>
      <p:sp>
        <p:nvSpPr>
          <p:cNvPr id="5" name="TekstSylinder 4">
            <a:extLst>
              <a:ext uri="{FF2B5EF4-FFF2-40B4-BE49-F238E27FC236}">
                <a16:creationId xmlns:a16="http://schemas.microsoft.com/office/drawing/2014/main" id="{C19ADEF0-FC35-B783-342F-475824D7A23D}"/>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4291599877"/>
                  </p:ext>
                </p:extLst>
              </p:nvPr>
            </p:nvGraphicFramePr>
            <p:xfrm>
              <a:off x="365302" y="128166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65302" y="1281666"/>
                <a:ext cx="5005389" cy="3690938"/>
              </a:xfrm>
              <a:prstGeom prst="rect">
                <a:avLst/>
              </a:prstGeom>
            </p:spPr>
          </p:pic>
        </mc:Fallback>
      </mc:AlternateContent>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443565030"/>
              </p:ext>
            </p:extLst>
          </p:nvPr>
        </p:nvGraphicFramePr>
        <p:xfrm>
          <a:off x="5652655" y="1330243"/>
          <a:ext cx="6395980" cy="356502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9095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07134" y="1300162"/>
            <a:ext cx="4316396" cy="4069506"/>
          </a:xfrm>
        </p:spPr>
        <p:txBody>
          <a:bodyPr/>
          <a:lstStyle/>
          <a:p>
            <a:r>
              <a:rPr lang="nb-NO" sz="2000" dirty="0"/>
              <a:t>Gjerstad ligger noe under snittet for fylket for grunnskolepoeng i årene 2021 og 2025, men over snittet i </a:t>
            </a:r>
            <a:r>
              <a:rPr lang="nb-NO" sz="2000"/>
              <a:t>årene 2022 - 2024</a:t>
            </a:r>
            <a:r>
              <a:rPr lang="nb-NO" sz="2000" dirty="0"/>
              <a:t>.</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76127985-A289-FD06-1102-26735A4451A6}"/>
              </a:ext>
            </a:extLst>
          </p:cNvPr>
          <p:cNvSpPr txBox="1"/>
          <p:nvPr/>
        </p:nvSpPr>
        <p:spPr>
          <a:xfrm>
            <a:off x="693477" y="5424538"/>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2280159586"/>
              </p:ext>
            </p:extLst>
          </p:nvPr>
        </p:nvGraphicFramePr>
        <p:xfrm>
          <a:off x="5297287" y="1304448"/>
          <a:ext cx="6617622"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88,5 %. Dette er mye høyere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E5A7856B-C0DC-AD56-8FB6-1FFAA12273D3}"/>
              </a:ext>
            </a:extLst>
          </p:cNvPr>
          <p:cNvGraphicFramePr>
            <a:graphicFrameLocks noGrp="1"/>
          </p:cNvGraphicFramePr>
          <p:nvPr>
            <p:extLst>
              <p:ext uri="{D42A27DB-BD31-4B8C-83A1-F6EECF244321}">
                <p14:modId xmlns:p14="http://schemas.microsoft.com/office/powerpoint/2010/main" val="1800312286"/>
              </p:ext>
            </p:extLst>
          </p:nvPr>
        </p:nvGraphicFramePr>
        <p:xfrm>
          <a:off x="695910" y="3469629"/>
          <a:ext cx="4038600" cy="1546860"/>
        </p:xfrm>
        <a:graphic>
          <a:graphicData uri="http://schemas.openxmlformats.org/drawingml/2006/table">
            <a:tbl>
              <a:tblPr firstRow="1"/>
              <a:tblGrid>
                <a:gridCol w="1054100">
                  <a:extLst>
                    <a:ext uri="{9D8B030D-6E8A-4147-A177-3AD203B41FA5}">
                      <a16:colId xmlns:a16="http://schemas.microsoft.com/office/drawing/2014/main" val="1151013186"/>
                    </a:ext>
                  </a:extLst>
                </a:gridCol>
                <a:gridCol w="1054100">
                  <a:extLst>
                    <a:ext uri="{9D8B030D-6E8A-4147-A177-3AD203B41FA5}">
                      <a16:colId xmlns:a16="http://schemas.microsoft.com/office/drawing/2014/main" val="1943846231"/>
                    </a:ext>
                  </a:extLst>
                </a:gridCol>
                <a:gridCol w="965200">
                  <a:extLst>
                    <a:ext uri="{9D8B030D-6E8A-4147-A177-3AD203B41FA5}">
                      <a16:colId xmlns:a16="http://schemas.microsoft.com/office/drawing/2014/main" val="1230864828"/>
                    </a:ext>
                  </a:extLst>
                </a:gridCol>
                <a:gridCol w="965200">
                  <a:extLst>
                    <a:ext uri="{9D8B030D-6E8A-4147-A177-3AD203B41FA5}">
                      <a16:colId xmlns:a16="http://schemas.microsoft.com/office/drawing/2014/main" val="1442167735"/>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err="1">
                          <a:solidFill>
                            <a:srgbClr val="FFFFFF"/>
                          </a:solidFill>
                          <a:effectLst/>
                          <a:latin typeface="Calibri" panose="020F0502020204030204" pitchFamily="34" charset="0"/>
                        </a:rPr>
                        <a:t>Studieforb</a:t>
                      </a:r>
                      <a:r>
                        <a:rPr lang="nb-NO" sz="1300" b="1" i="0" u="none" strike="noStrike" dirty="0">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690988869"/>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Gjerstad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65,2 %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34,8 %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0408590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863617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548784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0603162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3315682"/>
                  </a:ext>
                </a:extLst>
              </a:tr>
              <a:tr h="220980">
                <a:tc vMerge="1">
                  <a:txBody>
                    <a:bodyPr/>
                    <a:lstStyle/>
                    <a:p>
                      <a:endParaRPr lang="nb-NO"/>
                    </a:p>
                  </a:txBody>
                  <a:tcPr/>
                </a:tc>
                <a:tc>
                  <a:txBody>
                    <a:bodyPr/>
                    <a:lstStyle/>
                    <a:p>
                      <a:pPr algn="l" fontAlgn="b"/>
                      <a:r>
                        <a:rPr lang="nb-NO" sz="1300" b="0" i="0" u="none" strike="noStrike" dirty="0">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5618873"/>
                  </a:ext>
                </a:extLst>
              </a:tr>
            </a:tbl>
          </a:graphicData>
        </a:graphic>
      </p:graphicFrame>
      <p:sp>
        <p:nvSpPr>
          <p:cNvPr id="4" name="TekstSylinder 3">
            <a:extLst>
              <a:ext uri="{FF2B5EF4-FFF2-40B4-BE49-F238E27FC236}">
                <a16:creationId xmlns:a16="http://schemas.microsoft.com/office/drawing/2014/main" id="{B2590F24-1A7C-059F-8EDB-DEC0C92C2D8A}"/>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1446319947"/>
              </p:ext>
            </p:extLst>
          </p:nvPr>
        </p:nvGraphicFramePr>
        <p:xfrm>
          <a:off x="5134707" y="1220187"/>
          <a:ext cx="691514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4162754"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Gjerstad har ikke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Gjerstad har 4 lærekontrakter i kommunal sektor, og mangler 4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Gjerstad har 2 lærekontrakter per 1000 innbyggere i privat sektor (2025).</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133665729"/>
              </p:ext>
            </p:extLst>
          </p:nvPr>
        </p:nvGraphicFramePr>
        <p:xfrm>
          <a:off x="4917078" y="932754"/>
          <a:ext cx="7078980"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822828112"/>
              </p:ext>
            </p:extLst>
          </p:nvPr>
        </p:nvGraphicFramePr>
        <p:xfrm>
          <a:off x="4917079" y="3670891"/>
          <a:ext cx="707898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7E4CB53F-5721-F68D-099F-CA13F041DC21}"/>
              </a:ext>
            </a:extLst>
          </p:cNvPr>
          <p:cNvSpPr txBox="1"/>
          <p:nvPr/>
        </p:nvSpPr>
        <p:spPr>
          <a:xfrm>
            <a:off x="551678" y="559348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588271C3-09AE-4470-BE2F-4D243FB38DE3}"/>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5" name="Diagram 4">
            <a:extLst>
              <a:ext uri="{FF2B5EF4-FFF2-40B4-BE49-F238E27FC236}">
                <a16:creationId xmlns:a16="http://schemas.microsoft.com/office/drawing/2014/main" id="{293C438B-7CC4-3D4E-6454-0D0E9C43121B}"/>
              </a:ext>
            </a:extLst>
          </p:cNvPr>
          <p:cNvGraphicFramePr>
            <a:graphicFrameLocks/>
          </p:cNvGraphicFramePr>
          <p:nvPr>
            <p:extLst>
              <p:ext uri="{D42A27DB-BD31-4B8C-83A1-F6EECF244321}">
                <p14:modId xmlns:p14="http://schemas.microsoft.com/office/powerpoint/2010/main" val="1079474820"/>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A748A85C-39F2-2324-993B-9EC65345DAB2}"/>
              </a:ext>
            </a:extLst>
          </p:cNvPr>
          <p:cNvGraphicFramePr>
            <a:graphicFrameLocks noGrp="1"/>
          </p:cNvGraphicFramePr>
          <p:nvPr>
            <p:extLst>
              <p:ext uri="{D42A27DB-BD31-4B8C-83A1-F6EECF244321}">
                <p14:modId xmlns:p14="http://schemas.microsoft.com/office/powerpoint/2010/main" val="1799868667"/>
              </p:ext>
            </p:extLst>
          </p:nvPr>
        </p:nvGraphicFramePr>
        <p:xfrm>
          <a:off x="647830" y="4111069"/>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Gjerstad</a:t>
                      </a:r>
                    </a:p>
                  </a:txBody>
                  <a:tcPr anchor="ctr"/>
                </a:tc>
                <a:tc>
                  <a:txBody>
                    <a:bodyPr/>
                    <a:lstStyle/>
                    <a:p>
                      <a:pPr algn="ctr"/>
                      <a:r>
                        <a:rPr lang="nb-NO" sz="1400" b="0" dirty="0"/>
                        <a:t>31,8</a:t>
                      </a:r>
                    </a:p>
                  </a:txBody>
                  <a:tcPr anchor="ctr"/>
                </a:tc>
                <a:tc>
                  <a:txBody>
                    <a:bodyPr/>
                    <a:lstStyle/>
                    <a:p>
                      <a:pPr algn="ctr"/>
                      <a:r>
                        <a:rPr lang="nb-NO" sz="1400" b="0" dirty="0"/>
                        <a:t>18,8</a:t>
                      </a:r>
                    </a:p>
                  </a:txBody>
                  <a:tcPr anchor="ctr"/>
                </a:tc>
                <a:tc>
                  <a:txBody>
                    <a:bodyPr/>
                    <a:lstStyle/>
                    <a:p>
                      <a:pPr algn="ctr"/>
                      <a:r>
                        <a:rPr lang="nb-NO" sz="1400" b="0"/>
                        <a:t>48,2</a:t>
                      </a:r>
                      <a:endParaRPr lang="nb-NO" sz="1400" b="0" dirty="0"/>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466148" cy="3416320"/>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3F6DA489-E162-470A-0266-703FD4791323}"/>
              </a:ext>
            </a:extLst>
          </p:cNvPr>
          <p:cNvSpPr txBox="1"/>
          <p:nvPr/>
        </p:nvSpPr>
        <p:spPr>
          <a:xfrm>
            <a:off x="692914" y="4978521"/>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2717775504"/>
              </p:ext>
            </p:extLst>
          </p:nvPr>
        </p:nvGraphicFramePr>
        <p:xfrm>
          <a:off x="4223327"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B9D70EB9-0037-1CDD-E656-409BCE89234E}"/>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501535343"/>
              </p:ext>
            </p:extLst>
          </p:nvPr>
        </p:nvGraphicFramePr>
        <p:xfrm>
          <a:off x="4024024"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3BCB24F4-A2F7-01AF-6A4B-F20D0AEDD71E}"/>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155524806"/>
              </p:ext>
            </p:extLst>
          </p:nvPr>
        </p:nvGraphicFramePr>
        <p:xfrm>
          <a:off x="4624745" y="671656"/>
          <a:ext cx="6835679"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96859345"/>
              </p:ext>
            </p:extLst>
          </p:nvPr>
        </p:nvGraphicFramePr>
        <p:xfrm>
          <a:off x="4624744" y="2552358"/>
          <a:ext cx="6835679"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567841194"/>
              </p:ext>
            </p:extLst>
          </p:nvPr>
        </p:nvGraphicFramePr>
        <p:xfrm>
          <a:off x="4624744" y="4421628"/>
          <a:ext cx="6835679" cy="15316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6758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Gjerstad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784698672"/>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Areal</a:t>
                      </a:r>
                    </a:p>
                  </a:txBody>
                  <a:tcPr/>
                </a:tc>
                <a:tc>
                  <a:txBody>
                    <a:bodyPr/>
                    <a:lstStyle/>
                    <a:p>
                      <a:pPr algn="ctr"/>
                      <a:r>
                        <a:rPr lang="nb-NO" sz="1200" dirty="0"/>
                        <a:t>322,1</a:t>
                      </a:r>
                      <a:endParaRPr lang="nb-NO" sz="1200" baseline="30000" dirty="0"/>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305,9</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6,2</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16,2</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5,8</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24,2</a:t>
                      </a:r>
                      <a:endParaRPr lang="nb-NO" sz="1200" dirty="0"/>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616978548"/>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1 (162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a:t>
                      </a:r>
                      <a:r>
                        <a:rPr lang="nb-NO" sz="1200">
                          <a:solidFill>
                            <a:schemeClr val="tx1"/>
                          </a:solidFill>
                        </a:rPr>
                        <a:t>(83 </a:t>
                      </a:r>
                      <a:r>
                        <a:rPr lang="nb-NO" sz="1200" dirty="0">
                          <a:solidFill>
                            <a:schemeClr val="tx1"/>
                          </a:solidFill>
                        </a:rPr>
                        <a:t>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Gjerstad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60</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872230069"/>
              </p:ext>
            </p:extLst>
          </p:nvPr>
        </p:nvGraphicFramePr>
        <p:xfrm>
          <a:off x="4992520" y="1354711"/>
          <a:ext cx="3955547" cy="2188949"/>
        </p:xfrm>
        <a:graphic>
          <a:graphicData uri="http://schemas.openxmlformats.org/drawingml/2006/table">
            <a:tbl>
              <a:tblPr firstRow="1" bandRow="1">
                <a:tableStyleId>{7DF18680-E054-41AD-8BC1-D1AEF772440D}</a:tableStyleId>
              </a:tblPr>
              <a:tblGrid>
                <a:gridCol w="1962468">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2 492</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48,7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40 %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dirty="0"/>
                        <a:t>menn 44,4 - kvinner 45,8</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79,7 - kvinner 83,9 </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solidFill>
                            <a:schemeClr val="tx1"/>
                          </a:solidFill>
                        </a:rPr>
                        <a:t>Personer per husholdning</a:t>
                      </a:r>
                      <a:endParaRPr lang="nb-NO">
                        <a:solidFill>
                          <a:schemeClr val="tx1"/>
                        </a:solidFill>
                      </a:endParaRPr>
                    </a:p>
                  </a:txBody>
                  <a:tcPr/>
                </a:tc>
                <a:tc>
                  <a:txBody>
                    <a:bodyPr/>
                    <a:lstStyle/>
                    <a:p>
                      <a:pPr lvl="0" algn="ctr">
                        <a:buNone/>
                      </a:pPr>
                      <a:r>
                        <a:rPr lang="nb-NO" sz="1200" b="0" u="none" strike="noStrike" noProof="0" dirty="0">
                          <a:solidFill>
                            <a:schemeClr val="tx1"/>
                          </a:solidFill>
                        </a:rPr>
                        <a:t>2,03 (Agder</a:t>
                      </a:r>
                      <a:r>
                        <a:rPr lang="nb-NO" sz="1200" b="0" u="none" strike="noStrike" noProof="0">
                          <a:solidFill>
                            <a:schemeClr val="tx1"/>
                          </a:solidFill>
                        </a:rPr>
                        <a:t>: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81895317"/>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Gjerstad</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49,7</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BA39 Risør</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a:t>Klimagassutslipp </a:t>
            </a:r>
            <a:endParaRPr lang="nb-NO" dirty="0"/>
          </a:p>
        </p:txBody>
      </p:sp>
      <p:sp>
        <p:nvSpPr>
          <p:cNvPr id="3" name="Plassholder for innhold 2"/>
          <p:cNvSpPr>
            <a:spLocks noGrp="1"/>
          </p:cNvSpPr>
          <p:nvPr>
            <p:ph idx="1"/>
          </p:nvPr>
        </p:nvSpPr>
        <p:spPr>
          <a:xfrm>
            <a:off x="519867" y="1232689"/>
            <a:ext cx="3518734" cy="3539336"/>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6" name="TekstSylinder 5">
            <a:extLst>
              <a:ext uri="{FF2B5EF4-FFF2-40B4-BE49-F238E27FC236}">
                <a16:creationId xmlns:a16="http://schemas.microsoft.com/office/drawing/2014/main" id="{F1426CAF-290A-7F97-3A90-D19FA305414E}"/>
              </a:ext>
            </a:extLst>
          </p:cNvPr>
          <p:cNvSpPr txBox="1"/>
          <p:nvPr/>
        </p:nvSpPr>
        <p:spPr>
          <a:xfrm>
            <a:off x="668789" y="5048523"/>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3290776730"/>
              </p:ext>
            </p:extLst>
          </p:nvPr>
        </p:nvGraphicFramePr>
        <p:xfrm>
          <a:off x="4495800" y="1181134"/>
          <a:ext cx="7431142"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a:t>
            </a:r>
            <a:r>
              <a:rPr lang="nb-NO" dirty="0">
                <a:solidFill>
                  <a:srgbClr val="000000"/>
                </a:solidFill>
                <a:latin typeface="Arial" panose="020B0604020202020204" pitchFamily="34" charset="0"/>
              </a:rPr>
              <a:t>84 </a:t>
            </a:r>
            <a:r>
              <a:rPr lang="nb-NO" b="0" i="0" dirty="0">
                <a:solidFill>
                  <a:srgbClr val="000000"/>
                </a:solidFill>
                <a:effectLst/>
                <a:latin typeface="Arial" panose="020B0604020202020204" pitchFamily="34" charset="0"/>
              </a:rPr>
              <a:t>% av Gjerstad dekket av skog,     5 % ferskvann</a:t>
            </a:r>
            <a:r>
              <a:rPr lang="nb-NO" dirty="0">
                <a:solidFill>
                  <a:srgbClr val="000000"/>
                </a:solidFill>
                <a:latin typeface="Arial" panose="020B0604020202020204" pitchFamily="34" charset="0"/>
              </a:rPr>
              <a:t>, 5 % myr, </a:t>
            </a:r>
            <a:r>
              <a:rPr lang="nb-NO" b="0" i="0" dirty="0">
                <a:solidFill>
                  <a:srgbClr val="000000"/>
                </a:solidFill>
                <a:effectLst/>
                <a:latin typeface="Arial" panose="020B0604020202020204" pitchFamily="34" charset="0"/>
              </a:rPr>
              <a:t>mens fulldyrka jord utgjør 1,4 %. Bebygd areal og samferdsel utgjør til sammen 2,0 %. </a:t>
            </a:r>
            <a:endParaRPr lang="nb-NO" dirty="0"/>
          </a:p>
        </p:txBody>
      </p:sp>
      <p:pic>
        <p:nvPicPr>
          <p:cNvPr id="5" name="Bilde 4" descr="Stolpediagram som viser antall dekar per arealtype i kommunen.">
            <a:extLst>
              <a:ext uri="{FF2B5EF4-FFF2-40B4-BE49-F238E27FC236}">
                <a16:creationId xmlns:a16="http://schemas.microsoft.com/office/drawing/2014/main" id="{09A42DB0-8287-CBF1-9138-C8B4D6204F0C}"/>
              </a:ext>
            </a:extLst>
          </p:cNvPr>
          <p:cNvPicPr>
            <a:picLocks noChangeAspect="1"/>
          </p:cNvPicPr>
          <p:nvPr/>
        </p:nvPicPr>
        <p:blipFill>
          <a:blip r:embed="rId3"/>
          <a:stretch>
            <a:fillRect/>
          </a:stretch>
        </p:blipFill>
        <p:spPr>
          <a:xfrm>
            <a:off x="446522" y="2752165"/>
            <a:ext cx="5095875"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8 % av arealet i Gjerstad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26713867"/>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2" y="267705"/>
            <a:ext cx="10153651"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Gjerstad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tilsvarande 1,4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a:t>
            </a:r>
            <a:r>
              <a:rPr lang="nn-NO" sz="2000"/>
              <a:t>meir enn 3 </a:t>
            </a:r>
            <a:r>
              <a:rPr lang="nn-NO" sz="2000" dirty="0"/>
              <a:t>000 dekar skog </a:t>
            </a:r>
            <a:r>
              <a:rPr lang="nn-NO" sz="2000"/>
              <a:t>og nesten 100 </a:t>
            </a:r>
            <a:r>
              <a:rPr lang="nn-NO" sz="2000" dirty="0"/>
              <a:t>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9AE44981-240C-6A78-92EB-9713E968E2C8}"/>
              </a:ext>
            </a:extLst>
          </p:cNvPr>
          <p:cNvPicPr>
            <a:picLocks noChangeAspect="1"/>
          </p:cNvPicPr>
          <p:nvPr/>
        </p:nvPicPr>
        <p:blipFill>
          <a:blip r:embed="rId4"/>
          <a:stretch>
            <a:fillRect/>
          </a:stretch>
        </p:blipFill>
        <p:spPr>
          <a:xfrm>
            <a:off x="5555653" y="658213"/>
            <a:ext cx="6571439" cy="5209847"/>
          </a:xfrm>
          <a:prstGeom prst="rect">
            <a:avLst/>
          </a:prstGeom>
        </p:spPr>
      </p:pic>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350 bruksenheter til fritid i Gjerstad, og ca. 530 eiere (alle eierandeler inkludert).</a:t>
            </a:r>
          </a:p>
          <a:p>
            <a:endParaRPr lang="nb-NO" sz="2000" dirty="0"/>
          </a:p>
          <a:p>
            <a:r>
              <a:rPr lang="nb-NO" sz="2000" dirty="0"/>
              <a:t>Gjerstad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F64D38E7-2B38-C33E-F56C-ADFDE262CB33}"/>
              </a:ext>
            </a:extLst>
          </p:cNvPr>
          <p:cNvPicPr>
            <a:picLocks noChangeAspect="1"/>
          </p:cNvPicPr>
          <p:nvPr/>
        </p:nvPicPr>
        <p:blipFill>
          <a:blip r:embed="rId3"/>
          <a:stretch>
            <a:fillRect/>
          </a:stretch>
        </p:blipFill>
        <p:spPr>
          <a:xfrm>
            <a:off x="5930397" y="1143000"/>
            <a:ext cx="4381500" cy="45720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296092" y="4888852"/>
            <a:ext cx="5171454" cy="1077218"/>
          </a:xfrm>
          <a:prstGeom prst="rect">
            <a:avLst/>
          </a:prstGeom>
          <a:noFill/>
        </p:spPr>
        <p:txBody>
          <a:bodyPr wrap="square" rtlCol="0">
            <a:spAutoFit/>
          </a:bodyPr>
          <a:lstStyle/>
          <a:p>
            <a:pPr algn="l"/>
            <a:r>
              <a:rPr lang="nb-NO" sz="1600" dirty="0"/>
              <a:t>SSB spår svak befolkningsutvikling i Gjerstad som følge av negativt fødselsoverskudd og negativ innenlands flytting. Positiv netto innvandring spås ikke å oppveie for dette. </a:t>
            </a:r>
          </a:p>
        </p:txBody>
      </p:sp>
      <p:sp>
        <p:nvSpPr>
          <p:cNvPr id="8" name="TekstSylinder 7"/>
          <p:cNvSpPr txBox="1"/>
          <p:nvPr/>
        </p:nvSpPr>
        <p:spPr>
          <a:xfrm>
            <a:off x="5963814" y="4888852"/>
            <a:ext cx="5964822"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2,7 til 2,0 i 2040. Aldringen er vesentlig sterkere i Gjerstad enn snittet for Agder. </a:t>
            </a:r>
          </a:p>
        </p:txBody>
      </p:sp>
      <p:sp>
        <p:nvSpPr>
          <p:cNvPr id="5" name="TekstSylinder 4">
            <a:extLst>
              <a:ext uri="{FF2B5EF4-FFF2-40B4-BE49-F238E27FC236}">
                <a16:creationId xmlns:a16="http://schemas.microsoft.com/office/drawing/2014/main" id="{3231F0EE-D07B-8452-3AEB-E4DC02285281}"/>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Et bilde som inneholder tekst, Plottdiagram, line, diagram&#10;&#10;Automatisk generert beskrivelse">
            <a:extLst>
              <a:ext uri="{FF2B5EF4-FFF2-40B4-BE49-F238E27FC236}">
                <a16:creationId xmlns:a16="http://schemas.microsoft.com/office/drawing/2014/main" id="{EE473E3C-08C4-773C-E8A2-D476A1A1A92C}"/>
              </a:ext>
            </a:extLst>
          </p:cNvPr>
          <p:cNvPicPr>
            <a:picLocks noChangeAspect="1"/>
          </p:cNvPicPr>
          <p:nvPr/>
        </p:nvPicPr>
        <p:blipFill>
          <a:blip r:embed="rId4"/>
          <a:stretch>
            <a:fillRect/>
          </a:stretch>
        </p:blipFill>
        <p:spPr>
          <a:xfrm>
            <a:off x="299832" y="1198810"/>
            <a:ext cx="5166598" cy="3479006"/>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3A774C98-8476-A465-8ADA-D48742EEDE17}"/>
              </a:ext>
            </a:extLst>
          </p:cNvPr>
          <p:cNvPicPr>
            <a:picLocks noChangeAspect="1"/>
          </p:cNvPicPr>
          <p:nvPr/>
        </p:nvPicPr>
        <p:blipFill>
          <a:blip r:embed="rId5"/>
          <a:stretch>
            <a:fillRect/>
          </a:stretch>
        </p:blipFill>
        <p:spPr>
          <a:xfrm>
            <a:off x="5963814" y="1279018"/>
            <a:ext cx="6067709" cy="3264407"/>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3970318"/>
          </a:xfrm>
          <a:prstGeom prst="rect">
            <a:avLst/>
          </a:prstGeom>
          <a:noFill/>
        </p:spPr>
        <p:txBody>
          <a:bodyPr wrap="square" rtlCol="0">
            <a:spAutoFit/>
          </a:bodyPr>
          <a:lstStyle/>
          <a:p>
            <a:r>
              <a:rPr lang="nb-NO" dirty="0"/>
              <a:t>Fra 2018 til 2023 falt folketallet i Gjerstad med 46 personer (-1,9 %). Allikevel opplevde flere grunnkretser vekst: </a:t>
            </a:r>
            <a:r>
              <a:rPr lang="nb-NO" dirty="0" err="1"/>
              <a:t>Brokeland</a:t>
            </a:r>
            <a:r>
              <a:rPr lang="nb-NO" dirty="0"/>
              <a:t> (21), Sunde (11) og </a:t>
            </a:r>
            <a:r>
              <a:rPr lang="nb-NO" dirty="0" err="1"/>
              <a:t>Løite</a:t>
            </a:r>
            <a:r>
              <a:rPr lang="nb-NO" dirty="0"/>
              <a:t> (13).</a:t>
            </a:r>
          </a:p>
          <a:p>
            <a:endParaRPr lang="nb-NO" dirty="0"/>
          </a:p>
          <a:p>
            <a:r>
              <a:rPr lang="nb-NO" dirty="0"/>
              <a:t>Samtidig har det vært nedgang i mindre sentrale områder. I mange kommuner er det slik at tettsteder og byer vokser mer eller mindre uavhengig av utviklingen i kommunen totalt sett, men Gjerstad skiller seg ut ved at administrasjonssenteret har svak vekst. </a:t>
            </a:r>
          </a:p>
          <a:p>
            <a:endParaRPr lang="nb-NO" dirty="0"/>
          </a:p>
          <a:p>
            <a:r>
              <a:rPr lang="nb-NO" dirty="0"/>
              <a:t>Innvandring til byene, aldring, og søken etter nærhet til service/tjenester​ og arbeidsmarked​ er vanlige forklaringer på at trykket er størst i de sentrale områdene i en kommune. </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52399"/>
            <a:ext cx="5404732" cy="5846465"/>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1299" y="316772"/>
            <a:ext cx="4769161" cy="685606"/>
          </a:xfrm>
        </p:spPr>
        <p:txBody>
          <a:bodyPr/>
          <a:lstStyle/>
          <a:p>
            <a:r>
              <a:rPr lang="nb-NO" dirty="0"/>
              <a:t>Boligbygging 		</a:t>
            </a:r>
          </a:p>
        </p:txBody>
      </p:sp>
      <p:sp>
        <p:nvSpPr>
          <p:cNvPr id="7" name="Plassholder for innhold 2"/>
          <p:cNvSpPr txBox="1">
            <a:spLocks/>
          </p:cNvSpPr>
          <p:nvPr/>
        </p:nvSpPr>
        <p:spPr>
          <a:xfrm>
            <a:off x="508889" y="1221115"/>
            <a:ext cx="5362259" cy="94959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8 boliger i året, hvorav ca. 26 % var eneboliger.</a:t>
            </a:r>
          </a:p>
        </p:txBody>
      </p:sp>
      <p:sp>
        <p:nvSpPr>
          <p:cNvPr id="6" name="Tittel 1">
            <a:extLst>
              <a:ext uri="{FF2B5EF4-FFF2-40B4-BE49-F238E27FC236}">
                <a16:creationId xmlns:a16="http://schemas.microsoft.com/office/drawing/2014/main" id="{0DC9DFEF-E009-4FBA-57BE-2D1AA3F60B7E}"/>
              </a:ext>
            </a:extLst>
          </p:cNvPr>
          <p:cNvSpPr txBox="1">
            <a:spLocks/>
          </p:cNvSpPr>
          <p:nvPr/>
        </p:nvSpPr>
        <p:spPr>
          <a:xfrm>
            <a:off x="6519128" y="316772"/>
            <a:ext cx="4769161"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1 326 boliger i kommunen (bebodde og ubebodde).</a:t>
            </a:r>
          </a:p>
        </p:txBody>
      </p:sp>
      <p:sp>
        <p:nvSpPr>
          <p:cNvPr id="5" name="TekstSylinder 4">
            <a:extLst>
              <a:ext uri="{FF2B5EF4-FFF2-40B4-BE49-F238E27FC236}">
                <a16:creationId xmlns:a16="http://schemas.microsoft.com/office/drawing/2014/main" id="{880070C5-FF4E-789B-81ED-9DE4648C451B}"/>
              </a:ext>
            </a:extLst>
          </p:cNvPr>
          <p:cNvSpPr txBox="1"/>
          <p:nvPr/>
        </p:nvSpPr>
        <p:spPr>
          <a:xfrm>
            <a:off x="9549988" y="6274702"/>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82233969"/>
              </p:ext>
            </p:extLst>
          </p:nvPr>
        </p:nvGraphicFramePr>
        <p:xfrm>
          <a:off x="691299" y="2389447"/>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710082069"/>
              </p:ext>
            </p:extLst>
          </p:nvPr>
        </p:nvGraphicFramePr>
        <p:xfrm>
          <a:off x="6519128" y="2452306"/>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4256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dirty="0"/>
              <a:t>Sysselsetting</a:t>
            </a:r>
          </a:p>
        </p:txBody>
      </p:sp>
      <p:sp>
        <p:nvSpPr>
          <p:cNvPr id="5" name="Plassholder for innhold 3"/>
          <p:cNvSpPr>
            <a:spLocks noGrp="1"/>
          </p:cNvSpPr>
          <p:nvPr>
            <p:ph sz="half" idx="1"/>
          </p:nvPr>
        </p:nvSpPr>
        <p:spPr>
          <a:xfrm>
            <a:off x="573578" y="1079110"/>
            <a:ext cx="5277911" cy="3031072"/>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800" i="1" dirty="0"/>
          </a:p>
          <a:p>
            <a:pPr marL="0" indent="0">
              <a:buNone/>
            </a:pPr>
            <a:r>
              <a:rPr lang="nb-NO" sz="2000" i="1" dirty="0"/>
              <a:t>Gjerstad:</a:t>
            </a:r>
          </a:p>
          <a:p>
            <a:r>
              <a:rPr lang="nb-NO" sz="2000" dirty="0"/>
              <a:t>Lavere sysselsettingsandel enn fylket for øvrig. Sysselsettingsandelen er betydelig lavere for kvinner.</a:t>
            </a:r>
          </a:p>
          <a:p>
            <a:endParaRPr lang="nb-NO" sz="2000" dirty="0"/>
          </a:p>
        </p:txBody>
      </p:sp>
      <p:sp>
        <p:nvSpPr>
          <p:cNvPr id="4" name="TekstSylinder 3">
            <a:extLst>
              <a:ext uri="{FF2B5EF4-FFF2-40B4-BE49-F238E27FC236}">
                <a16:creationId xmlns:a16="http://schemas.microsoft.com/office/drawing/2014/main" id="{0A8B5166-6B04-424C-EDF0-9989FD4F69F5}"/>
              </a:ext>
            </a:extLst>
          </p:cNvPr>
          <p:cNvSpPr txBox="1"/>
          <p:nvPr/>
        </p:nvSpPr>
        <p:spPr>
          <a:xfrm>
            <a:off x="9393471" y="622349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7" name="Bilde 6">
            <a:extLst>
              <a:ext uri="{FF2B5EF4-FFF2-40B4-BE49-F238E27FC236}">
                <a16:creationId xmlns:a16="http://schemas.microsoft.com/office/drawing/2014/main" id="{A70501B4-B677-265A-77F8-59A30E454E38}"/>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8" name="Tabell 7">
            <a:extLst>
              <a:ext uri="{FF2B5EF4-FFF2-40B4-BE49-F238E27FC236}">
                <a16:creationId xmlns:a16="http://schemas.microsoft.com/office/drawing/2014/main" id="{CCFF4C9E-321D-5D49-CFE2-9F7DFA8EA449}"/>
              </a:ext>
            </a:extLst>
          </p:cNvPr>
          <p:cNvGraphicFramePr>
            <a:graphicFrameLocks noGrp="1"/>
          </p:cNvGraphicFramePr>
          <p:nvPr>
            <p:extLst>
              <p:ext uri="{D42A27DB-BD31-4B8C-83A1-F6EECF244321}">
                <p14:modId xmlns:p14="http://schemas.microsoft.com/office/powerpoint/2010/main" val="2391617982"/>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Gjerstad</a:t>
                      </a:r>
                    </a:p>
                  </a:txBody>
                  <a:tcPr anchor="ctr"/>
                </a:tc>
                <a:tc>
                  <a:txBody>
                    <a:bodyPr/>
                    <a:lstStyle/>
                    <a:p>
                      <a:pPr algn="ctr"/>
                      <a:r>
                        <a:rPr lang="nb-NO" sz="1400" b="0" dirty="0"/>
                        <a:t>68,9</a:t>
                      </a:r>
                    </a:p>
                  </a:txBody>
                  <a:tcPr anchor="ctr"/>
                </a:tc>
                <a:tc>
                  <a:txBody>
                    <a:bodyPr/>
                    <a:lstStyle/>
                    <a:p>
                      <a:pPr algn="ctr"/>
                      <a:r>
                        <a:rPr lang="nb-NO" sz="1400" b="0" dirty="0"/>
                        <a:t>73,7</a:t>
                      </a:r>
                    </a:p>
                  </a:txBody>
                  <a:tcPr anchor="ctr"/>
                </a:tc>
                <a:tc>
                  <a:txBody>
                    <a:bodyPr/>
                    <a:lstStyle/>
                    <a:p>
                      <a:pPr algn="ctr"/>
                      <a:r>
                        <a:rPr lang="nb-NO" sz="1400" b="0" dirty="0"/>
                        <a:t>63,8</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266525"/>
          </a:xfrm>
        </p:spPr>
        <p:txBody>
          <a:bodyPr>
            <a:noAutofit/>
          </a:bodyPr>
          <a:lstStyle/>
          <a:p>
            <a:r>
              <a:rPr lang="nb-NO" sz="2000" dirty="0"/>
              <a:t>Gjerstad hører til Risør bo- og arbeidsmarkedsregion, og 15 % av de sysselsatte i Gjerstad hadde arbeidssted i Risør per 4. kvartal 2024 (SSB). 45 % jobber i egen kommune.</a:t>
            </a:r>
            <a:endParaRPr lang="nb-NO" sz="2000" i="1" dirty="0"/>
          </a:p>
        </p:txBody>
      </p:sp>
      <p:sp>
        <p:nvSpPr>
          <p:cNvPr id="29" name="TekstSylinder 28"/>
          <p:cNvSpPr txBox="1"/>
          <p:nvPr/>
        </p:nvSpPr>
        <p:spPr>
          <a:xfrm>
            <a:off x="4666877" y="2555729"/>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A23F26A9-46A7-6FE8-8515-362FBDDAE68B}"/>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70B295A5-8577-C460-25C9-8AF5ABE56568}"/>
              </a:ext>
            </a:extLst>
          </p:cNvPr>
          <p:cNvGraphicFramePr>
            <a:graphicFrameLocks noGrp="1"/>
          </p:cNvGraphicFramePr>
          <p:nvPr>
            <p:extLst>
              <p:ext uri="{D42A27DB-BD31-4B8C-83A1-F6EECF244321}">
                <p14:modId xmlns:p14="http://schemas.microsoft.com/office/powerpoint/2010/main" val="4131925195"/>
              </p:ext>
            </p:extLst>
          </p:nvPr>
        </p:nvGraphicFramePr>
        <p:xfrm>
          <a:off x="766333" y="2541123"/>
          <a:ext cx="3670301" cy="1565910"/>
        </p:xfrm>
        <a:graphic>
          <a:graphicData uri="http://schemas.openxmlformats.org/drawingml/2006/table">
            <a:tbl>
              <a:tblPr/>
              <a:tblGrid>
                <a:gridCol w="1433860">
                  <a:extLst>
                    <a:ext uri="{9D8B030D-6E8A-4147-A177-3AD203B41FA5}">
                      <a16:colId xmlns:a16="http://schemas.microsoft.com/office/drawing/2014/main" val="1026505517"/>
                    </a:ext>
                  </a:extLst>
                </a:gridCol>
                <a:gridCol w="1322831">
                  <a:extLst>
                    <a:ext uri="{9D8B030D-6E8A-4147-A177-3AD203B41FA5}">
                      <a16:colId xmlns:a16="http://schemas.microsoft.com/office/drawing/2014/main" val="1233004449"/>
                    </a:ext>
                  </a:extLst>
                </a:gridCol>
                <a:gridCol w="913610">
                  <a:extLst>
                    <a:ext uri="{9D8B030D-6E8A-4147-A177-3AD203B41FA5}">
                      <a16:colId xmlns:a16="http://schemas.microsoft.com/office/drawing/2014/main" val="2766580919"/>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086691261"/>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Gjerstad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59450115"/>
                  </a:ext>
                </a:extLst>
              </a:tr>
              <a:tr h="219075">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Risør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172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554894853"/>
                  </a:ext>
                </a:extLst>
              </a:tr>
              <a:tr h="219075">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938714674"/>
                  </a:ext>
                </a:extLst>
              </a:tr>
              <a:tr h="219075">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58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36325145"/>
                  </a:ext>
                </a:extLst>
              </a:tr>
              <a:tr h="219075">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Vegårshei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443610033"/>
                  </a:ext>
                </a:extLst>
              </a:tr>
              <a:tr h="219075">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312095531"/>
                  </a:ext>
                </a:extLst>
              </a:tr>
            </a:tbl>
          </a:graphicData>
        </a:graphic>
      </p:graphicFrame>
      <p:graphicFrame>
        <p:nvGraphicFramePr>
          <p:cNvPr id="41" name="Tabell 40">
            <a:extLst>
              <a:ext uri="{FF2B5EF4-FFF2-40B4-BE49-F238E27FC236}">
                <a16:creationId xmlns:a16="http://schemas.microsoft.com/office/drawing/2014/main" id="{CCE3DAED-2A42-F461-87D9-5EDB887C604E}"/>
              </a:ext>
            </a:extLst>
          </p:cNvPr>
          <p:cNvGraphicFramePr>
            <a:graphicFrameLocks noGrp="1"/>
          </p:cNvGraphicFramePr>
          <p:nvPr>
            <p:extLst>
              <p:ext uri="{D42A27DB-BD31-4B8C-83A1-F6EECF244321}">
                <p14:modId xmlns:p14="http://schemas.microsoft.com/office/powerpoint/2010/main" val="1020595096"/>
              </p:ext>
            </p:extLst>
          </p:nvPr>
        </p:nvGraphicFramePr>
        <p:xfrm>
          <a:off x="766332" y="4285760"/>
          <a:ext cx="3670301" cy="1600200"/>
        </p:xfrm>
        <a:graphic>
          <a:graphicData uri="http://schemas.openxmlformats.org/drawingml/2006/table">
            <a:tbl>
              <a:tblPr/>
              <a:tblGrid>
                <a:gridCol w="1433860">
                  <a:extLst>
                    <a:ext uri="{9D8B030D-6E8A-4147-A177-3AD203B41FA5}">
                      <a16:colId xmlns:a16="http://schemas.microsoft.com/office/drawing/2014/main" val="803047686"/>
                    </a:ext>
                  </a:extLst>
                </a:gridCol>
                <a:gridCol w="1322831">
                  <a:extLst>
                    <a:ext uri="{9D8B030D-6E8A-4147-A177-3AD203B41FA5}">
                      <a16:colId xmlns:a16="http://schemas.microsoft.com/office/drawing/2014/main" val="2769268774"/>
                    </a:ext>
                  </a:extLst>
                </a:gridCol>
                <a:gridCol w="913610">
                  <a:extLst>
                    <a:ext uri="{9D8B030D-6E8A-4147-A177-3AD203B41FA5}">
                      <a16:colId xmlns:a16="http://schemas.microsoft.com/office/drawing/2014/main" val="1230209194"/>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395636300"/>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Gjerstad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19935904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Risør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133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7232311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Tvedestrand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61888301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Vegårshei</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37573410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06433940"/>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Grimstad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Gjerstad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3475734"/>
                  </a:ext>
                </a:extLst>
              </a:tr>
            </a:tbl>
          </a:graphicData>
        </a:graphic>
      </p:graphicFrame>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582463" y="4562397"/>
            <a:ext cx="5865341" cy="1323439"/>
          </a:xfrm>
          <a:prstGeom prst="rect">
            <a:avLst/>
          </a:prstGeom>
          <a:noFill/>
        </p:spPr>
        <p:txBody>
          <a:bodyPr wrap="square" rtlCol="0">
            <a:spAutoFit/>
          </a:bodyPr>
          <a:lstStyle/>
          <a:p>
            <a:pPr algn="l"/>
            <a:r>
              <a:rPr lang="nb-NO" sz="1600" dirty="0"/>
              <a:t>Gjerstad har samme andel ansatte i privat sektor som gjennomsnitte for Agder, men under snittet for Norge. </a:t>
            </a:r>
          </a:p>
          <a:p>
            <a:pPr algn="l"/>
            <a:endParaRPr lang="nb-NO" sz="1600" dirty="0"/>
          </a:p>
          <a:p>
            <a:pPr algn="l"/>
            <a:r>
              <a:rPr lang="nb-NO" sz="1600" dirty="0"/>
              <a:t>Antall ansatte i privat sektor har blitt redusert med ca. 120 personer siden 2022.</a:t>
            </a:r>
          </a:p>
        </p:txBody>
      </p:sp>
      <p:graphicFrame>
        <p:nvGraphicFramePr>
          <p:cNvPr id="8" name="Tabell 7">
            <a:extLst>
              <a:ext uri="{FF2B5EF4-FFF2-40B4-BE49-F238E27FC236}">
                <a16:creationId xmlns:a16="http://schemas.microsoft.com/office/drawing/2014/main" id="{19C2B1CC-D69E-38E2-B6EE-92BDA4CA6682}"/>
              </a:ext>
            </a:extLst>
          </p:cNvPr>
          <p:cNvGraphicFramePr>
            <a:graphicFrameLocks noGrp="1"/>
          </p:cNvGraphicFramePr>
          <p:nvPr>
            <p:extLst>
              <p:ext uri="{D42A27DB-BD31-4B8C-83A1-F6EECF244321}">
                <p14:modId xmlns:p14="http://schemas.microsoft.com/office/powerpoint/2010/main" val="1710646003"/>
              </p:ext>
            </p:extLst>
          </p:nvPr>
        </p:nvGraphicFramePr>
        <p:xfrm>
          <a:off x="7368382" y="4562397"/>
          <a:ext cx="4649447" cy="1248255"/>
        </p:xfrm>
        <a:graphic>
          <a:graphicData uri="http://schemas.openxmlformats.org/drawingml/2006/table">
            <a:tbl>
              <a:tblPr firstRow="1"/>
              <a:tblGrid>
                <a:gridCol w="1812940">
                  <a:extLst>
                    <a:ext uri="{9D8B030D-6E8A-4147-A177-3AD203B41FA5}">
                      <a16:colId xmlns:a16="http://schemas.microsoft.com/office/drawing/2014/main" val="2734911068"/>
                    </a:ext>
                  </a:extLst>
                </a:gridCol>
                <a:gridCol w="531845">
                  <a:extLst>
                    <a:ext uri="{9D8B030D-6E8A-4147-A177-3AD203B41FA5}">
                      <a16:colId xmlns:a16="http://schemas.microsoft.com/office/drawing/2014/main" val="1572466864"/>
                    </a:ext>
                  </a:extLst>
                </a:gridCol>
                <a:gridCol w="503853">
                  <a:extLst>
                    <a:ext uri="{9D8B030D-6E8A-4147-A177-3AD203B41FA5}">
                      <a16:colId xmlns:a16="http://schemas.microsoft.com/office/drawing/2014/main" val="938310885"/>
                    </a:ext>
                  </a:extLst>
                </a:gridCol>
                <a:gridCol w="799390">
                  <a:extLst>
                    <a:ext uri="{9D8B030D-6E8A-4147-A177-3AD203B41FA5}">
                      <a16:colId xmlns:a16="http://schemas.microsoft.com/office/drawing/2014/main" val="580464324"/>
                    </a:ext>
                  </a:extLst>
                </a:gridCol>
                <a:gridCol w="1001419">
                  <a:extLst>
                    <a:ext uri="{9D8B030D-6E8A-4147-A177-3AD203B41FA5}">
                      <a16:colId xmlns:a16="http://schemas.microsoft.com/office/drawing/2014/main" val="1008742032"/>
                    </a:ext>
                  </a:extLst>
                </a:gridCol>
              </a:tblGrid>
              <a:tr h="121324">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Gjerstad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698057825"/>
                  </a:ext>
                </a:extLst>
              </a:tr>
              <a:tr h="121324">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6050738"/>
                  </a:ext>
                </a:extLst>
              </a:tr>
              <a:tr h="200185">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676403"/>
                  </a:ext>
                </a:extLst>
              </a:tr>
              <a:tr h="20018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546791"/>
                  </a:ext>
                </a:extLst>
              </a:tr>
              <a:tr h="121324">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9316035"/>
                  </a:ext>
                </a:extLst>
              </a:tr>
              <a:tr h="200185">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3383761"/>
                  </a:ext>
                </a:extLst>
              </a:tr>
              <a:tr h="121324">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1350657"/>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45777910"/>
              </p:ext>
            </p:extLst>
          </p:nvPr>
        </p:nvGraphicFramePr>
        <p:xfrm>
          <a:off x="582463" y="1345275"/>
          <a:ext cx="6115050" cy="3105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051508613"/>
              </p:ext>
            </p:extLst>
          </p:nvPr>
        </p:nvGraphicFramePr>
        <p:xfrm>
          <a:off x="6962775" y="1345275"/>
          <a:ext cx="5229225" cy="3400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05BEAF-765B-4FA9-857D-69B31EA52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84CB8-E3BC-4ED1-9892-48BFB2DA6766}">
  <ds:schemaRefs>
    <ds:schemaRef ds:uri="294d40f2-363f-4de8-8168-aab5e855b592"/>
    <ds:schemaRef ds:uri="http://schemas.microsoft.com/office/2006/documentManagement/types"/>
    <ds:schemaRef ds:uri="http://purl.org/dc/elements/1.1/"/>
    <ds:schemaRef ds:uri="http://schemas.microsoft.com/office/infopath/2007/PartnerControls"/>
    <ds:schemaRef ds:uri="http://schemas.microsoft.com/office/2006/metadata/properties"/>
    <ds:schemaRef ds:uri="b9237df9-74d4-4981-b925-a3afcda37962"/>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1309</TotalTime>
  <Words>2883</Words>
  <Application>Microsoft Office PowerPoint</Application>
  <PresentationFormat>Widescreen</PresentationFormat>
  <Paragraphs>395</Paragraphs>
  <Slides>23</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Gjerstad</vt:lpstr>
      <vt:lpstr>Kjappe fakta om Gjerstad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238</cp:revision>
  <dcterms:created xsi:type="dcterms:W3CDTF">2021-09-13T19:20:02Z</dcterms:created>
  <dcterms:modified xsi:type="dcterms:W3CDTF">2025-10-07T12:07:41Z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