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8.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60" r:id="rId6"/>
    <p:sldId id="274" r:id="rId7"/>
    <p:sldId id="273" r:id="rId8"/>
    <p:sldId id="288" r:id="rId9"/>
    <p:sldId id="1098" r:id="rId10"/>
    <p:sldId id="272" r:id="rId11"/>
    <p:sldId id="291" r:id="rId12"/>
    <p:sldId id="263" r:id="rId13"/>
    <p:sldId id="279" r:id="rId14"/>
    <p:sldId id="1099" r:id="rId15"/>
    <p:sldId id="282" r:id="rId16"/>
    <p:sldId id="261" r:id="rId17"/>
    <p:sldId id="290" r:id="rId18"/>
    <p:sldId id="276" r:id="rId19"/>
    <p:sldId id="275" r:id="rId20"/>
    <p:sldId id="277" r:id="rId21"/>
    <p:sldId id="289" r:id="rId22"/>
    <p:sldId id="1100" r:id="rId23"/>
    <p:sldId id="268" r:id="rId24"/>
    <p:sldId id="1097" r:id="rId25"/>
    <p:sldId id="1096" r:id="rId26"/>
    <p:sldId id="287"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C55C7B-89E5-4439-A57D-64A2D9B41A70}" v="13" dt="2025-10-07T12:43:59.009"/>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3405" autoAdjust="0"/>
  </p:normalViewPr>
  <p:slideViewPr>
    <p:cSldViewPr snapToGrid="0">
      <p:cViewPr varScale="1">
        <p:scale>
          <a:sx n="110" d="100"/>
          <a:sy n="110" d="100"/>
        </p:scale>
        <p:origin x="1085" y="72"/>
      </p:cViewPr>
      <p:guideLst/>
    </p:cSldViewPr>
  </p:slideViewPr>
  <p:outlineViewPr>
    <p:cViewPr>
      <p:scale>
        <a:sx n="33" d="100"/>
        <a:sy n="33" d="100"/>
      </p:scale>
      <p:origin x="0" y="-2808"/>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sen, Børje" userId="c36523e3-11ed-4011-9a41-1983019c0634" providerId="ADAL" clId="{AA806E10-C9FA-4E54-9C15-152851B18480}"/>
    <pc:docChg chg="custSel modSld">
      <pc:chgData name="Michaelsen, Børje" userId="c36523e3-11ed-4011-9a41-1983019c0634" providerId="ADAL" clId="{AA806E10-C9FA-4E54-9C15-152851B18480}" dt="2024-12-16T09:27:57.759" v="11"/>
      <pc:docMkLst>
        <pc:docMk/>
      </pc:docMkLst>
      <pc:sldChg chg="addSp delSp modSp mod modNotesTx">
        <pc:chgData name="Michaelsen, Børje" userId="c36523e3-11ed-4011-9a41-1983019c0634" providerId="ADAL" clId="{AA806E10-C9FA-4E54-9C15-152851B18480}" dt="2024-12-16T09:27:57.759" v="11"/>
        <pc:sldMkLst>
          <pc:docMk/>
          <pc:sldMk cId="3280876007" sldId="290"/>
        </pc:sldMkLst>
      </pc:sldChg>
    </pc:docChg>
  </pc:docChgLst>
  <pc:docChgLst>
    <pc:chgData name="Michaelsen, Børje" userId="c36523e3-11ed-4011-9a41-1983019c0634" providerId="ADAL" clId="{0CB4E779-103F-44CB-8E99-FAD125F3E2D8}"/>
    <pc:docChg chg="custSel modSld">
      <pc:chgData name="Michaelsen, Børje" userId="c36523e3-11ed-4011-9a41-1983019c0634" providerId="ADAL" clId="{0CB4E779-103F-44CB-8E99-FAD125F3E2D8}" dt="2024-09-20T09:03:42.766" v="114" actId="20577"/>
      <pc:docMkLst>
        <pc:docMk/>
      </pc:docMkLst>
      <pc:sldChg chg="modSp mod">
        <pc:chgData name="Michaelsen, Børje" userId="c36523e3-11ed-4011-9a41-1983019c0634" providerId="ADAL" clId="{0CB4E779-103F-44CB-8E99-FAD125F3E2D8}" dt="2024-09-20T09:02:45.957" v="90" actId="13238"/>
        <pc:sldMkLst>
          <pc:docMk/>
          <pc:sldMk cId="3237931907" sldId="263"/>
        </pc:sldMkLst>
      </pc:sldChg>
      <pc:sldChg chg="modSp">
        <pc:chgData name="Michaelsen, Børje" userId="c36523e3-11ed-4011-9a41-1983019c0634" providerId="ADAL" clId="{0CB4E779-103F-44CB-8E99-FAD125F3E2D8}" dt="2024-09-20T09:02:59.708" v="92" actId="962"/>
        <pc:sldMkLst>
          <pc:docMk/>
          <pc:sldMk cId="1763573476" sldId="269"/>
        </pc:sldMkLst>
      </pc:sldChg>
      <pc:sldChg chg="addSp delSp modSp mod">
        <pc:chgData name="Michaelsen, Børje" userId="c36523e3-11ed-4011-9a41-1983019c0634" providerId="ADAL" clId="{0CB4E779-103F-44CB-8E99-FAD125F3E2D8}" dt="2024-09-13T07:32:56.253" v="89" actId="962"/>
        <pc:sldMkLst>
          <pc:docMk/>
          <pc:sldMk cId="340623003" sldId="274"/>
        </pc:sldMkLst>
      </pc:sldChg>
      <pc:sldChg chg="modSp mod">
        <pc:chgData name="Michaelsen, Børje" userId="c36523e3-11ed-4011-9a41-1983019c0634" providerId="ADAL" clId="{0CB4E779-103F-44CB-8E99-FAD125F3E2D8}" dt="2024-09-20T09:03:29.557" v="98" actId="962"/>
        <pc:sldMkLst>
          <pc:docMk/>
          <pc:sldMk cId="559240798" sldId="1093"/>
        </pc:sldMkLst>
      </pc:sldChg>
      <pc:sldChg chg="modNotesTx">
        <pc:chgData name="Michaelsen, Børje" userId="c36523e3-11ed-4011-9a41-1983019c0634" providerId="ADAL" clId="{0CB4E779-103F-44CB-8E99-FAD125F3E2D8}" dt="2024-09-20T09:03:42.766" v="114" actId="20577"/>
        <pc:sldMkLst>
          <pc:docMk/>
          <pc:sldMk cId="1620681685" sldId="1096"/>
        </pc:sldMkLst>
      </pc:sldChg>
    </pc:docChg>
  </pc:docChgLst>
  <pc:docChgLst>
    <pc:chgData name="Frøystein, Oddmund" userId="f26153e0-b432-43d6-86cb-ef0c15d1b72a" providerId="ADAL" clId="{36EBF2C5-7550-4CD1-830D-3C41B84FC55D}"/>
    <pc:docChg chg="modSld">
      <pc:chgData name="Frøystein, Oddmund" userId="f26153e0-b432-43d6-86cb-ef0c15d1b72a" providerId="ADAL" clId="{36EBF2C5-7550-4CD1-830D-3C41B84FC55D}" dt="2025-09-01T09:03:50.902" v="39" actId="20577"/>
      <pc:docMkLst>
        <pc:docMk/>
      </pc:docMkLst>
      <pc:sldChg chg="modSp mod modNotesTx">
        <pc:chgData name="Frøystein, Oddmund" userId="f26153e0-b432-43d6-86cb-ef0c15d1b72a" providerId="ADAL" clId="{36EBF2C5-7550-4CD1-830D-3C41B84FC55D}" dt="2025-09-01T09:03:50.902" v="39" actId="20577"/>
        <pc:sldMkLst>
          <pc:docMk/>
          <pc:sldMk cId="1380386693" sldId="260"/>
        </pc:sldMkLst>
      </pc:sldChg>
    </pc:docChg>
  </pc:docChgLst>
  <pc:docChgLst>
    <pc:chgData name="Michaelsen, Børje" userId="c36523e3-11ed-4011-9a41-1983019c0634" providerId="ADAL" clId="{B7DD6761-2235-4879-9EC3-983CE061B3AB}"/>
    <pc:docChg chg="undo redo custSel addSld delSld modSld">
      <pc:chgData name="Michaelsen, Børje" userId="c36523e3-11ed-4011-9a41-1983019c0634" providerId="ADAL" clId="{B7DD6761-2235-4879-9EC3-983CE061B3AB}" dt="2023-10-10T11:17:22.778" v="1280" actId="13244"/>
      <pc:docMkLst>
        <pc:docMk/>
      </pc:docMkLst>
      <pc:sldChg chg="modSp mod">
        <pc:chgData name="Michaelsen, Børje" userId="c36523e3-11ed-4011-9a41-1983019c0634" providerId="ADAL" clId="{B7DD6761-2235-4879-9EC3-983CE061B3AB}" dt="2023-09-19T10:51:06.884" v="519" actId="962"/>
        <pc:sldMkLst>
          <pc:docMk/>
          <pc:sldMk cId="1115595437" sldId="256"/>
        </pc:sldMkLst>
      </pc:sldChg>
      <pc:sldChg chg="modSp mod modNotesTx">
        <pc:chgData name="Michaelsen, Børje" userId="c36523e3-11ed-4011-9a41-1983019c0634" providerId="ADAL" clId="{B7DD6761-2235-4879-9EC3-983CE061B3AB}" dt="2023-09-19T11:02:06.920" v="760"/>
        <pc:sldMkLst>
          <pc:docMk/>
          <pc:sldMk cId="1380386693" sldId="260"/>
        </pc:sldMkLst>
      </pc:sldChg>
      <pc:sldChg chg="addSp delSp modSp mod modNotesTx">
        <pc:chgData name="Michaelsen, Børje" userId="c36523e3-11ed-4011-9a41-1983019c0634" providerId="ADAL" clId="{B7DD6761-2235-4879-9EC3-983CE061B3AB}" dt="2023-09-25T12:42:21.161" v="992"/>
        <pc:sldMkLst>
          <pc:docMk/>
          <pc:sldMk cId="4123357996" sldId="261"/>
        </pc:sldMkLst>
      </pc:sldChg>
      <pc:sldChg chg="modSp mod">
        <pc:chgData name="Michaelsen, Børje" userId="c36523e3-11ed-4011-9a41-1983019c0634" providerId="ADAL" clId="{B7DD6761-2235-4879-9EC3-983CE061B3AB}" dt="2023-09-19T10:59:48.120" v="714" actId="962"/>
        <pc:sldMkLst>
          <pc:docMk/>
          <pc:sldMk cId="1502201355" sldId="262"/>
        </pc:sldMkLst>
      </pc:sldChg>
      <pc:sldChg chg="addSp delSp modSp mod">
        <pc:chgData name="Michaelsen, Børje" userId="c36523e3-11ed-4011-9a41-1983019c0634" providerId="ADAL" clId="{B7DD6761-2235-4879-9EC3-983CE061B3AB}" dt="2023-09-19T11:04:24.335" v="797"/>
        <pc:sldMkLst>
          <pc:docMk/>
          <pc:sldMk cId="3237931907" sldId="263"/>
        </pc:sldMkLst>
      </pc:sldChg>
      <pc:sldChg chg="modSp mod">
        <pc:chgData name="Michaelsen, Børje" userId="c36523e3-11ed-4011-9a41-1983019c0634" providerId="ADAL" clId="{B7DD6761-2235-4879-9EC3-983CE061B3AB}" dt="2023-09-19T11:00:04.064" v="719" actId="962"/>
        <pc:sldMkLst>
          <pc:docMk/>
          <pc:sldMk cId="445425979" sldId="264"/>
        </pc:sldMkLst>
      </pc:sldChg>
      <pc:sldChg chg="modSp mod">
        <pc:chgData name="Michaelsen, Børje" userId="c36523e3-11ed-4011-9a41-1983019c0634" providerId="ADAL" clId="{B7DD6761-2235-4879-9EC3-983CE061B3AB}" dt="2023-09-19T10:59:34.118" v="705" actId="962"/>
        <pc:sldMkLst>
          <pc:docMk/>
          <pc:sldMk cId="2441531406" sldId="267"/>
        </pc:sldMkLst>
      </pc:sldChg>
      <pc:sldChg chg="addSp modSp mod">
        <pc:chgData name="Michaelsen, Børje" userId="c36523e3-11ed-4011-9a41-1983019c0634" providerId="ADAL" clId="{B7DD6761-2235-4879-9EC3-983CE061B3AB}" dt="2023-09-29T13:12:35.515" v="1173"/>
        <pc:sldMkLst>
          <pc:docMk/>
          <pc:sldMk cId="394652420" sldId="268"/>
        </pc:sldMkLst>
      </pc:sldChg>
      <pc:sldChg chg="addSp delSp modSp mod modNotesTx">
        <pc:chgData name="Michaelsen, Børje" userId="c36523e3-11ed-4011-9a41-1983019c0634" providerId="ADAL" clId="{B7DD6761-2235-4879-9EC3-983CE061B3AB}" dt="2023-09-19T11:07:57.984" v="844" actId="962"/>
        <pc:sldMkLst>
          <pc:docMk/>
          <pc:sldMk cId="1763573476" sldId="269"/>
        </pc:sldMkLst>
      </pc:sldChg>
      <pc:sldChg chg="addSp delSp modSp mod">
        <pc:chgData name="Michaelsen, Børje" userId="c36523e3-11ed-4011-9a41-1983019c0634" providerId="ADAL" clId="{B7DD6761-2235-4879-9EC3-983CE061B3AB}" dt="2023-09-19T11:01:00.373" v="753" actId="12385"/>
        <pc:sldMkLst>
          <pc:docMk/>
          <pc:sldMk cId="1348694183" sldId="272"/>
        </pc:sldMkLst>
      </pc:sldChg>
      <pc:sldChg chg="modSp mod">
        <pc:chgData name="Michaelsen, Børje" userId="c36523e3-11ed-4011-9a41-1983019c0634" providerId="ADAL" clId="{B7DD6761-2235-4879-9EC3-983CE061B3AB}" dt="2023-09-22T07:58:06.308" v="927" actId="962"/>
        <pc:sldMkLst>
          <pc:docMk/>
          <pc:sldMk cId="2044844844" sldId="273"/>
        </pc:sldMkLst>
      </pc:sldChg>
      <pc:sldChg chg="addSp modSp mod">
        <pc:chgData name="Michaelsen, Børje" userId="c36523e3-11ed-4011-9a41-1983019c0634" providerId="ADAL" clId="{B7DD6761-2235-4879-9EC3-983CE061B3AB}" dt="2023-09-29T13:11:42.670" v="1142"/>
        <pc:sldMkLst>
          <pc:docMk/>
          <pc:sldMk cId="340623003" sldId="274"/>
        </pc:sldMkLst>
      </pc:sldChg>
      <pc:sldChg chg="addSp delSp modSp mod modNotesTx">
        <pc:chgData name="Michaelsen, Børje" userId="c36523e3-11ed-4011-9a41-1983019c0634" providerId="ADAL" clId="{B7DD6761-2235-4879-9EC3-983CE061B3AB}" dt="2023-09-19T11:06:01.575" v="813"/>
        <pc:sldMkLst>
          <pc:docMk/>
          <pc:sldMk cId="4110371661" sldId="275"/>
        </pc:sldMkLst>
      </pc:sldChg>
      <pc:sldChg chg="addSp delSp modSp mod">
        <pc:chgData name="Michaelsen, Børje" userId="c36523e3-11ed-4011-9a41-1983019c0634" providerId="ADAL" clId="{B7DD6761-2235-4879-9EC3-983CE061B3AB}" dt="2023-09-19T11:05:47.336" v="812"/>
        <pc:sldMkLst>
          <pc:docMk/>
          <pc:sldMk cId="768537486" sldId="276"/>
        </pc:sldMkLst>
      </pc:sldChg>
      <pc:sldChg chg="addSp delSp modSp mod">
        <pc:chgData name="Michaelsen, Børje" userId="c36523e3-11ed-4011-9a41-1983019c0634" providerId="ADAL" clId="{B7DD6761-2235-4879-9EC3-983CE061B3AB}" dt="2023-09-19T11:06:12.623" v="814"/>
        <pc:sldMkLst>
          <pc:docMk/>
          <pc:sldMk cId="2721633966" sldId="277"/>
        </pc:sldMkLst>
      </pc:sldChg>
      <pc:sldChg chg="del">
        <pc:chgData name="Michaelsen, Børje" userId="c36523e3-11ed-4011-9a41-1983019c0634" providerId="ADAL" clId="{B7DD6761-2235-4879-9EC3-983CE061B3AB}" dt="2023-08-30T07:50:21.828" v="143" actId="47"/>
        <pc:sldMkLst>
          <pc:docMk/>
          <pc:sldMk cId="1321071006" sldId="278"/>
        </pc:sldMkLst>
      </pc:sldChg>
      <pc:sldChg chg="addSp delSp modSp mod">
        <pc:chgData name="Michaelsen, Børje" userId="c36523e3-11ed-4011-9a41-1983019c0634" providerId="ADAL" clId="{B7DD6761-2235-4879-9EC3-983CE061B3AB}" dt="2023-09-29T13:12:07.706" v="1145"/>
        <pc:sldMkLst>
          <pc:docMk/>
          <pc:sldMk cId="662108869" sldId="279"/>
        </pc:sldMkLst>
      </pc:sldChg>
      <pc:sldChg chg="addSp delSp modSp mod">
        <pc:chgData name="Michaelsen, Børje" userId="c36523e3-11ed-4011-9a41-1983019c0634" providerId="ADAL" clId="{B7DD6761-2235-4879-9EC3-983CE061B3AB}" dt="2023-09-19T11:05:00.278" v="802" actId="1076"/>
        <pc:sldMkLst>
          <pc:docMk/>
          <pc:sldMk cId="835482435" sldId="282"/>
        </pc:sldMkLst>
      </pc:sldChg>
      <pc:sldChg chg="modSp del mod">
        <pc:chgData name="Michaelsen, Børje" userId="c36523e3-11ed-4011-9a41-1983019c0634" providerId="ADAL" clId="{B7DD6761-2235-4879-9EC3-983CE061B3AB}" dt="2023-10-10T10:46:13.318" v="1182" actId="47"/>
        <pc:sldMkLst>
          <pc:docMk/>
          <pc:sldMk cId="1610994730" sldId="285"/>
        </pc:sldMkLst>
      </pc:sldChg>
      <pc:sldChg chg="addSp delSp modSp mod">
        <pc:chgData name="Michaelsen, Børje" userId="c36523e3-11ed-4011-9a41-1983019c0634" providerId="ADAL" clId="{B7DD6761-2235-4879-9EC3-983CE061B3AB}" dt="2023-09-22T08:02:40.381" v="975"/>
        <pc:sldMkLst>
          <pc:docMk/>
          <pc:sldMk cId="2154520298" sldId="287"/>
        </pc:sldMkLst>
      </pc:sldChg>
      <pc:sldChg chg="addSp delSp modSp mod">
        <pc:chgData name="Michaelsen, Børje" userId="c36523e3-11ed-4011-9a41-1983019c0634" providerId="ADAL" clId="{B7DD6761-2235-4879-9EC3-983CE061B3AB}" dt="2023-09-19T11:03:13.365" v="788"/>
        <pc:sldMkLst>
          <pc:docMk/>
          <pc:sldMk cId="2938880870" sldId="288"/>
        </pc:sldMkLst>
      </pc:sldChg>
      <pc:sldChg chg="addSp delSp modSp mod">
        <pc:chgData name="Michaelsen, Børje" userId="c36523e3-11ed-4011-9a41-1983019c0634" providerId="ADAL" clId="{B7DD6761-2235-4879-9EC3-983CE061B3AB}" dt="2023-09-29T13:12:24.231" v="1172" actId="1035"/>
        <pc:sldMkLst>
          <pc:docMk/>
          <pc:sldMk cId="2507812056" sldId="289"/>
        </pc:sldMkLst>
      </pc:sldChg>
      <pc:sldChg chg="addSp delSp modSp mod modNotesTx">
        <pc:chgData name="Michaelsen, Børje" userId="c36523e3-11ed-4011-9a41-1983019c0634" providerId="ADAL" clId="{B7DD6761-2235-4879-9EC3-983CE061B3AB}" dt="2023-09-21T11:21:39.299" v="925" actId="20577"/>
        <pc:sldMkLst>
          <pc:docMk/>
          <pc:sldMk cId="3280876007" sldId="290"/>
        </pc:sldMkLst>
      </pc:sldChg>
      <pc:sldChg chg="addSp delSp modSp mod modNotesTx">
        <pc:chgData name="Michaelsen, Børje" userId="c36523e3-11ed-4011-9a41-1983019c0634" providerId="ADAL" clId="{B7DD6761-2235-4879-9EC3-983CE061B3AB}" dt="2023-09-29T13:11:56.300" v="1144" actId="1076"/>
        <pc:sldMkLst>
          <pc:docMk/>
          <pc:sldMk cId="896005487" sldId="291"/>
        </pc:sldMkLst>
      </pc:sldChg>
      <pc:sldChg chg="addSp delSp modSp add mod modNotesTx">
        <pc:chgData name="Michaelsen, Børje" userId="c36523e3-11ed-4011-9a41-1983019c0634" providerId="ADAL" clId="{B7DD6761-2235-4879-9EC3-983CE061B3AB}" dt="2023-09-19T11:11:48.672" v="863"/>
        <pc:sldMkLst>
          <pc:docMk/>
          <pc:sldMk cId="559240798" sldId="1093"/>
        </pc:sldMkLst>
      </pc:sldChg>
      <pc:sldChg chg="addSp delSp modSp add mod">
        <pc:chgData name="Michaelsen, Børje" userId="c36523e3-11ed-4011-9a41-1983019c0634" providerId="ADAL" clId="{B7DD6761-2235-4879-9EC3-983CE061B3AB}" dt="2023-09-29T13:13:15.475" v="1180" actId="1076"/>
        <pc:sldMkLst>
          <pc:docMk/>
          <pc:sldMk cId="1620681685" sldId="1096"/>
        </pc:sldMkLst>
      </pc:sldChg>
      <pc:sldChg chg="addSp delSp modSp add mod">
        <pc:chgData name="Michaelsen, Børje" userId="c36523e3-11ed-4011-9a41-1983019c0634" providerId="ADAL" clId="{B7DD6761-2235-4879-9EC3-983CE061B3AB}" dt="2023-10-10T11:17:22.778" v="1280" actId="13244"/>
        <pc:sldMkLst>
          <pc:docMk/>
          <pc:sldMk cId="3089176568" sldId="1097"/>
        </pc:sldMkLst>
      </pc:sldChg>
    </pc:docChg>
  </pc:docChgLst>
  <pc:docChgLst>
    <pc:chgData name="Michaelsen, Børje" userId="c36523e3-11ed-4011-9a41-1983019c0634" providerId="ADAL" clId="{83FF8062-202C-4766-8BEB-380B0CC5A041}"/>
    <pc:docChg chg="custSel modSld">
      <pc:chgData name="Michaelsen, Børje" userId="c36523e3-11ed-4011-9a41-1983019c0634" providerId="ADAL" clId="{83FF8062-202C-4766-8BEB-380B0CC5A041}" dt="2025-10-07T12:44:02.440" v="535" actId="14100"/>
      <pc:docMkLst>
        <pc:docMk/>
      </pc:docMkLst>
      <pc:sldChg chg="modSp mod">
        <pc:chgData name="Michaelsen, Børje" userId="c36523e3-11ed-4011-9a41-1983019c0634" providerId="ADAL" clId="{83FF8062-202C-4766-8BEB-380B0CC5A041}" dt="2025-10-07T12:44:02.440" v="535" actId="14100"/>
        <pc:sldMkLst>
          <pc:docMk/>
          <pc:sldMk cId="1115595437" sldId="256"/>
        </pc:sldMkLst>
        <pc:spChg chg="mod">
          <ac:chgData name="Michaelsen, Børje" userId="c36523e3-11ed-4011-9a41-1983019c0634" providerId="ADAL" clId="{83FF8062-202C-4766-8BEB-380B0CC5A041}" dt="2025-10-07T12:44:02.440" v="535" actId="14100"/>
          <ac:spMkLst>
            <pc:docMk/>
            <pc:sldMk cId="1115595437" sldId="256"/>
            <ac:spMk id="3" creationId="{00000000-0000-0000-0000-000000000000}"/>
          </ac:spMkLst>
        </pc:spChg>
      </pc:sldChg>
      <pc:sldChg chg="addSp delSp modSp mod modNotesTx">
        <pc:chgData name="Michaelsen, Børje" userId="c36523e3-11ed-4011-9a41-1983019c0634" providerId="ADAL" clId="{83FF8062-202C-4766-8BEB-380B0CC5A041}" dt="2025-10-03T08:30:28.505" v="403"/>
        <pc:sldMkLst>
          <pc:docMk/>
          <pc:sldMk cId="4123357996" sldId="261"/>
        </pc:sldMkLst>
        <pc:spChg chg="mod">
          <ac:chgData name="Michaelsen, Børje" userId="c36523e3-11ed-4011-9a41-1983019c0634" providerId="ADAL" clId="{83FF8062-202C-4766-8BEB-380B0CC5A041}" dt="2025-10-03T08:30:28.505" v="403"/>
          <ac:spMkLst>
            <pc:docMk/>
            <pc:sldMk cId="4123357996" sldId="261"/>
            <ac:spMk id="3" creationId="{0E208661-40B4-4483-9A05-FE473BED7235}"/>
          </ac:spMkLst>
        </pc:spChg>
        <pc:spChg chg="mod">
          <ac:chgData name="Michaelsen, Børje" userId="c36523e3-11ed-4011-9a41-1983019c0634" providerId="ADAL" clId="{83FF8062-202C-4766-8BEB-380B0CC5A041}" dt="2025-10-03T08:27:44.064" v="347" actId="6549"/>
          <ac:spMkLst>
            <pc:docMk/>
            <pc:sldMk cId="4123357996" sldId="261"/>
            <ac:spMk id="8" creationId="{00000000-0000-0000-0000-000000000000}"/>
          </ac:spMkLst>
        </pc:spChg>
        <pc:graphicFrameChg chg="add mod">
          <ac:chgData name="Michaelsen, Børje" userId="c36523e3-11ed-4011-9a41-1983019c0634" providerId="ADAL" clId="{83FF8062-202C-4766-8BEB-380B0CC5A041}" dt="2025-10-03T08:28:45.247" v="390" actId="207"/>
          <ac:graphicFrameMkLst>
            <pc:docMk/>
            <pc:sldMk cId="4123357996" sldId="261"/>
            <ac:graphicFrameMk id="2" creationId="{20743EAD-2704-49A5-4317-249C8750BC66}"/>
          </ac:graphicFrameMkLst>
        </pc:graphicFrameChg>
        <pc:graphicFrameChg chg="mod">
          <ac:chgData name="Michaelsen, Børje" userId="c36523e3-11ed-4011-9a41-1983019c0634" providerId="ADAL" clId="{83FF8062-202C-4766-8BEB-380B0CC5A041}" dt="2025-10-03T08:28:18.414" v="385"/>
          <ac:graphicFrameMkLst>
            <pc:docMk/>
            <pc:sldMk cId="4123357996" sldId="261"/>
            <ac:graphicFrameMk id="5" creationId="{0345553F-C8B9-1FFA-9B06-E31624C748B1}"/>
          </ac:graphicFrameMkLst>
        </pc:graphicFrameChg>
      </pc:sldChg>
      <pc:sldChg chg="addSp delSp modSp mod">
        <pc:chgData name="Michaelsen, Børje" userId="c36523e3-11ed-4011-9a41-1983019c0634" providerId="ADAL" clId="{83FF8062-202C-4766-8BEB-380B0CC5A041}" dt="2025-10-01T12:00:27.990" v="100"/>
        <pc:sldMkLst>
          <pc:docMk/>
          <pc:sldMk cId="3237931907" sldId="263"/>
        </pc:sldMkLst>
        <pc:spChg chg="mod">
          <ac:chgData name="Michaelsen, Børje" userId="c36523e3-11ed-4011-9a41-1983019c0634" providerId="ADAL" clId="{83FF8062-202C-4766-8BEB-380B0CC5A041}" dt="2025-10-01T11:59:45.218" v="93" actId="1076"/>
          <ac:spMkLst>
            <pc:docMk/>
            <pc:sldMk cId="3237931907" sldId="263"/>
            <ac:spMk id="10" creationId="{00000000-0000-0000-0000-000000000000}"/>
          </ac:spMkLst>
        </pc:spChg>
        <pc:graphicFrameChg chg="add mod">
          <ac:chgData name="Michaelsen, Børje" userId="c36523e3-11ed-4011-9a41-1983019c0634" providerId="ADAL" clId="{83FF8062-202C-4766-8BEB-380B0CC5A041}" dt="2025-10-01T11:59:41.147" v="92" actId="1076"/>
          <ac:graphicFrameMkLst>
            <pc:docMk/>
            <pc:sldMk cId="3237931907" sldId="263"/>
            <ac:graphicFrameMk id="3" creationId="{900796C7-9568-AA7D-48B1-D162673FAB3E}"/>
          </ac:graphicFrameMkLst>
        </pc:graphicFrameChg>
        <pc:graphicFrameChg chg="add mod">
          <ac:chgData name="Michaelsen, Børje" userId="c36523e3-11ed-4011-9a41-1983019c0634" providerId="ADAL" clId="{83FF8062-202C-4766-8BEB-380B0CC5A041}" dt="2025-10-01T12:00:15.529" v="99" actId="14100"/>
          <ac:graphicFrameMkLst>
            <pc:docMk/>
            <pc:sldMk cId="3237931907" sldId="263"/>
            <ac:graphicFrameMk id="6" creationId="{E5C71C2E-AF53-CAD5-0770-CF80592B48C1}"/>
          </ac:graphicFrameMkLst>
        </pc:graphicFrameChg>
        <pc:graphicFrameChg chg="mod">
          <ac:chgData name="Michaelsen, Børje" userId="c36523e3-11ed-4011-9a41-1983019c0634" providerId="ADAL" clId="{83FF8062-202C-4766-8BEB-380B0CC5A041}" dt="2025-10-01T12:00:27.990" v="100"/>
          <ac:graphicFrameMkLst>
            <pc:docMk/>
            <pc:sldMk cId="3237931907" sldId="263"/>
            <ac:graphicFrameMk id="8" creationId="{E9A9B9CE-3E74-7B46-A0C8-0B21ED5E4AB8}"/>
          </ac:graphicFrameMkLst>
        </pc:graphicFrameChg>
      </pc:sldChg>
      <pc:sldChg chg="addSp delSp modSp mod modNotesTx">
        <pc:chgData name="Michaelsen, Børje" userId="c36523e3-11ed-4011-9a41-1983019c0634" providerId="ADAL" clId="{83FF8062-202C-4766-8BEB-380B0CC5A041}" dt="2025-10-06T08:20:17.621" v="428" actId="1076"/>
        <pc:sldMkLst>
          <pc:docMk/>
          <pc:sldMk cId="394652420" sldId="268"/>
        </pc:sldMkLst>
        <pc:spChg chg="mod">
          <ac:chgData name="Michaelsen, Børje" userId="c36523e3-11ed-4011-9a41-1983019c0634" providerId="ADAL" clId="{83FF8062-202C-4766-8BEB-380B0CC5A041}" dt="2025-10-06T08:19:27.065" v="419" actId="20577"/>
          <ac:spMkLst>
            <pc:docMk/>
            <pc:sldMk cId="394652420" sldId="268"/>
            <ac:spMk id="2" creationId="{00000000-0000-0000-0000-000000000000}"/>
          </ac:spMkLst>
        </pc:spChg>
        <pc:spChg chg="mod">
          <ac:chgData name="Michaelsen, Børje" userId="c36523e3-11ed-4011-9a41-1983019c0634" providerId="ADAL" clId="{83FF8062-202C-4766-8BEB-380B0CC5A041}" dt="2025-10-06T08:19:48.183" v="423" actId="14100"/>
          <ac:spMkLst>
            <pc:docMk/>
            <pc:sldMk cId="394652420" sldId="268"/>
            <ac:spMk id="3" creationId="{00000000-0000-0000-0000-000000000000}"/>
          </ac:spMkLst>
        </pc:spChg>
        <pc:spChg chg="mod">
          <ac:chgData name="Michaelsen, Børje" userId="c36523e3-11ed-4011-9a41-1983019c0634" providerId="ADAL" clId="{83FF8062-202C-4766-8BEB-380B0CC5A041}" dt="2025-10-06T08:19:54.809" v="424" actId="1076"/>
          <ac:spMkLst>
            <pc:docMk/>
            <pc:sldMk cId="394652420" sldId="268"/>
            <ac:spMk id="6" creationId="{9A71DD1A-8B7A-A2EB-26A5-5AC9CF833734}"/>
          </ac:spMkLst>
        </pc:spChg>
        <pc:graphicFrameChg chg="del">
          <ac:chgData name="Michaelsen, Børje" userId="c36523e3-11ed-4011-9a41-1983019c0634" providerId="ADAL" clId="{83FF8062-202C-4766-8BEB-380B0CC5A041}" dt="2025-10-06T08:19:19.801" v="415" actId="478"/>
          <ac:graphicFrameMkLst>
            <pc:docMk/>
            <pc:sldMk cId="394652420" sldId="268"/>
            <ac:graphicFrameMk id="4" creationId="{8FF32529-F4DC-75AA-D12D-23140962ED4A}"/>
          </ac:graphicFrameMkLst>
        </pc:graphicFrameChg>
        <pc:graphicFrameChg chg="add mod">
          <ac:chgData name="Michaelsen, Børje" userId="c36523e3-11ed-4011-9a41-1983019c0634" providerId="ADAL" clId="{83FF8062-202C-4766-8BEB-380B0CC5A041}" dt="2025-10-06T08:20:17.621" v="428" actId="1076"/>
          <ac:graphicFrameMkLst>
            <pc:docMk/>
            <pc:sldMk cId="394652420" sldId="268"/>
            <ac:graphicFrameMk id="7" creationId="{1E3D24D5-ECA8-2112-3BDB-77C5B304C82F}"/>
          </ac:graphicFrameMkLst>
        </pc:graphicFrameChg>
      </pc:sldChg>
      <pc:sldChg chg="addSp delSp modSp mod modNotesTx">
        <pc:chgData name="Michaelsen, Børje" userId="c36523e3-11ed-4011-9a41-1983019c0634" providerId="ADAL" clId="{83FF8062-202C-4766-8BEB-380B0CC5A041}" dt="2025-10-02T12:30:42.802" v="324" actId="20577"/>
        <pc:sldMkLst>
          <pc:docMk/>
          <pc:sldMk cId="1348694183" sldId="272"/>
        </pc:sldMkLst>
        <pc:spChg chg="mod">
          <ac:chgData name="Michaelsen, Børje" userId="c36523e3-11ed-4011-9a41-1983019c0634" providerId="ADAL" clId="{83FF8062-202C-4766-8BEB-380B0CC5A041}" dt="2025-10-02T12:30:23.011" v="300" actId="14100"/>
          <ac:spMkLst>
            <pc:docMk/>
            <pc:sldMk cId="1348694183" sldId="272"/>
            <ac:spMk id="5" creationId="{00000000-0000-0000-0000-000000000000}"/>
          </ac:spMkLst>
        </pc:spChg>
        <pc:spChg chg="mod">
          <ac:chgData name="Michaelsen, Børje" userId="c36523e3-11ed-4011-9a41-1983019c0634" providerId="ADAL" clId="{83FF8062-202C-4766-8BEB-380B0CC5A041}" dt="2025-10-02T12:29:37.358" v="292" actId="1076"/>
          <ac:spMkLst>
            <pc:docMk/>
            <pc:sldMk cId="1348694183" sldId="272"/>
            <ac:spMk id="8" creationId="{1614C221-754A-EF12-BB87-8F4F5D682F1A}"/>
          </ac:spMkLst>
        </pc:spChg>
        <pc:graphicFrameChg chg="add mod modGraphic">
          <ac:chgData name="Michaelsen, Børje" userId="c36523e3-11ed-4011-9a41-1983019c0634" providerId="ADAL" clId="{83FF8062-202C-4766-8BEB-380B0CC5A041}" dt="2025-10-02T12:30:42.802" v="324" actId="20577"/>
          <ac:graphicFrameMkLst>
            <pc:docMk/>
            <pc:sldMk cId="1348694183" sldId="272"/>
            <ac:graphicFrameMk id="6" creationId="{D7D7450A-8DF3-C7D8-FC4F-71B685954A98}"/>
          </ac:graphicFrameMkLst>
        </pc:graphicFrameChg>
        <pc:picChg chg="add mod">
          <ac:chgData name="Michaelsen, Børje" userId="c36523e3-11ed-4011-9a41-1983019c0634" providerId="ADAL" clId="{83FF8062-202C-4766-8BEB-380B0CC5A041}" dt="2025-10-02T12:30:00.501" v="296" actId="1076"/>
          <ac:picMkLst>
            <pc:docMk/>
            <pc:sldMk cId="1348694183" sldId="272"/>
            <ac:picMk id="4" creationId="{E4580B52-4CB8-53C7-8AAA-CBFD8DF9EA15}"/>
          </ac:picMkLst>
        </pc:picChg>
      </pc:sldChg>
      <pc:sldChg chg="addSp delSp modSp mod">
        <pc:chgData name="Michaelsen, Børje" userId="c36523e3-11ed-4011-9a41-1983019c0634" providerId="ADAL" clId="{83FF8062-202C-4766-8BEB-380B0CC5A041}" dt="2025-10-03T09:29:22.022" v="414"/>
        <pc:sldMkLst>
          <pc:docMk/>
          <pc:sldMk cId="4110371661" sldId="275"/>
        </pc:sldMkLst>
        <pc:spChg chg="mod">
          <ac:chgData name="Michaelsen, Børje" userId="c36523e3-11ed-4011-9a41-1983019c0634" providerId="ADAL" clId="{83FF8062-202C-4766-8BEB-380B0CC5A041}" dt="2025-10-03T09:29:22.022" v="414"/>
          <ac:spMkLst>
            <pc:docMk/>
            <pc:sldMk cId="4110371661" sldId="275"/>
            <ac:spMk id="3" creationId="{00000000-0000-0000-0000-000000000000}"/>
          </ac:spMkLst>
        </pc:spChg>
        <pc:graphicFrameChg chg="add mod">
          <ac:chgData name="Michaelsen, Børje" userId="c36523e3-11ed-4011-9a41-1983019c0634" providerId="ADAL" clId="{83FF8062-202C-4766-8BEB-380B0CC5A041}" dt="2025-10-03T09:28:06.529" v="410" actId="1076"/>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83FF8062-202C-4766-8BEB-380B0CC5A041}" dt="2025-10-02T09:14:43.830" v="290" actId="20577"/>
        <pc:sldMkLst>
          <pc:docMk/>
          <pc:sldMk cId="768537486" sldId="276"/>
        </pc:sldMkLst>
        <pc:spChg chg="mod">
          <ac:chgData name="Michaelsen, Børje" userId="c36523e3-11ed-4011-9a41-1983019c0634" providerId="ADAL" clId="{83FF8062-202C-4766-8BEB-380B0CC5A041}" dt="2025-10-02T09:13:42.311" v="252" actId="1076"/>
          <ac:spMkLst>
            <pc:docMk/>
            <pc:sldMk cId="768537486" sldId="276"/>
            <ac:spMk id="3" creationId="{5E956EBC-0094-C31F-C2F1-79AEFCE53100}"/>
          </ac:spMkLst>
        </pc:spChg>
        <pc:graphicFrameChg chg="add mod">
          <ac:chgData name="Michaelsen, Børje" userId="c36523e3-11ed-4011-9a41-1983019c0634" providerId="ADAL" clId="{83FF8062-202C-4766-8BEB-380B0CC5A041}" dt="2025-10-02T09:14:02.886" v="260"/>
          <ac:graphicFrameMkLst>
            <pc:docMk/>
            <pc:sldMk cId="768537486" sldId="276"/>
            <ac:graphicFrameMk id="5" creationId="{84562879-CE34-32EE-A5E0-4F3C2A422218}"/>
          </ac:graphicFrameMkLst>
        </pc:graphicFrameChg>
        <pc:graphicFrameChg chg="add mod modGraphic">
          <ac:chgData name="Michaelsen, Børje" userId="c36523e3-11ed-4011-9a41-1983019c0634" providerId="ADAL" clId="{83FF8062-202C-4766-8BEB-380B0CC5A041}" dt="2025-10-02T09:14:43.830" v="290" actId="20577"/>
          <ac:graphicFrameMkLst>
            <pc:docMk/>
            <pc:sldMk cId="768537486" sldId="276"/>
            <ac:graphicFrameMk id="6" creationId="{A9747EE9-6089-B086-A05F-5D6139FC70C1}"/>
          </ac:graphicFrameMkLst>
        </pc:graphicFrameChg>
        <pc:picChg chg="add mod">
          <ac:chgData name="Michaelsen, Børje" userId="c36523e3-11ed-4011-9a41-1983019c0634" providerId="ADAL" clId="{83FF8062-202C-4766-8BEB-380B0CC5A041}" dt="2025-10-02T09:13:53.862" v="259" actId="1036"/>
          <ac:picMkLst>
            <pc:docMk/>
            <pc:sldMk cId="768537486" sldId="276"/>
            <ac:picMk id="4" creationId="{0E54FEA1-CDC1-5D25-BF09-87ED832D102B}"/>
          </ac:picMkLst>
        </pc:picChg>
      </pc:sldChg>
      <pc:sldChg chg="addSp delSp modSp mod">
        <pc:chgData name="Michaelsen, Børje" userId="c36523e3-11ed-4011-9a41-1983019c0634" providerId="ADAL" clId="{83FF8062-202C-4766-8BEB-380B0CC5A041}" dt="2025-09-30T09:26:41.416" v="49"/>
        <pc:sldMkLst>
          <pc:docMk/>
          <pc:sldMk cId="2721633966" sldId="277"/>
        </pc:sldMkLst>
        <pc:graphicFrameChg chg="add mod">
          <ac:chgData name="Michaelsen, Børje" userId="c36523e3-11ed-4011-9a41-1983019c0634" providerId="ADAL" clId="{83FF8062-202C-4766-8BEB-380B0CC5A041}" dt="2025-09-30T09:26:41.416" v="49"/>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83FF8062-202C-4766-8BEB-380B0CC5A041}" dt="2025-10-02T07:24:09.830" v="248" actId="20577"/>
        <pc:sldMkLst>
          <pc:docMk/>
          <pc:sldMk cId="662108869" sldId="279"/>
        </pc:sldMkLst>
        <pc:spChg chg="mod">
          <ac:chgData name="Michaelsen, Børje" userId="c36523e3-11ed-4011-9a41-1983019c0634" providerId="ADAL" clId="{83FF8062-202C-4766-8BEB-380B0CC5A041}" dt="2025-10-01T12:00:36.807" v="102" actId="20577"/>
          <ac:spMkLst>
            <pc:docMk/>
            <pc:sldMk cId="662108869" sldId="279"/>
            <ac:spMk id="2" creationId="{00000000-0000-0000-0000-000000000000}"/>
          </ac:spMkLst>
        </pc:spChg>
        <pc:spChg chg="mod">
          <ac:chgData name="Michaelsen, Børje" userId="c36523e3-11ed-4011-9a41-1983019c0634" providerId="ADAL" clId="{83FF8062-202C-4766-8BEB-380B0CC5A041}" dt="2025-10-02T07:24:09.830" v="248" actId="20577"/>
          <ac:spMkLst>
            <pc:docMk/>
            <pc:sldMk cId="662108869" sldId="279"/>
            <ac:spMk id="10" creationId="{00000000-0000-0000-0000-000000000000}"/>
          </ac:spMkLst>
        </pc:spChg>
        <pc:graphicFrameChg chg="add mod">
          <ac:chgData name="Michaelsen, Børje" userId="c36523e3-11ed-4011-9a41-1983019c0634" providerId="ADAL" clId="{83FF8062-202C-4766-8BEB-380B0CC5A041}" dt="2025-10-01T12:01:03.496" v="105" actId="1076"/>
          <ac:graphicFrameMkLst>
            <pc:docMk/>
            <pc:sldMk cId="662108869" sldId="279"/>
            <ac:graphicFrameMk id="3" creationId="{54099CEB-1703-8B3F-4851-D73D649045F6}"/>
          </ac:graphicFrameMkLst>
        </pc:graphicFrameChg>
        <pc:graphicFrameChg chg="add mod">
          <ac:chgData name="Michaelsen, Børje" userId="c36523e3-11ed-4011-9a41-1983019c0634" providerId="ADAL" clId="{83FF8062-202C-4766-8BEB-380B0CC5A041}" dt="2025-10-01T12:02:12.197" v="115" actId="14100"/>
          <ac:graphicFrameMkLst>
            <pc:docMk/>
            <pc:sldMk cId="662108869" sldId="279"/>
            <ac:graphicFrameMk id="4" creationId="{24E4A504-A222-3225-2904-7772932E33DE}"/>
          </ac:graphicFrameMkLst>
        </pc:graphicFrameChg>
      </pc:sldChg>
      <pc:sldChg chg="addSp delSp modSp mod">
        <pc:chgData name="Michaelsen, Børje" userId="c36523e3-11ed-4011-9a41-1983019c0634" providerId="ADAL" clId="{83FF8062-202C-4766-8BEB-380B0CC5A041}" dt="2025-09-29T17:58:15.317" v="42" actId="20577"/>
        <pc:sldMkLst>
          <pc:docMk/>
          <pc:sldMk cId="835482435" sldId="282"/>
        </pc:sldMkLst>
        <pc:spChg chg="mod">
          <ac:chgData name="Michaelsen, Børje" userId="c36523e3-11ed-4011-9a41-1983019c0634" providerId="ADAL" clId="{83FF8062-202C-4766-8BEB-380B0CC5A041}" dt="2025-09-29T17:58:15.317" v="42" actId="20577"/>
          <ac:spMkLst>
            <pc:docMk/>
            <pc:sldMk cId="835482435" sldId="282"/>
            <ac:spMk id="3" creationId="{00000000-0000-0000-0000-000000000000}"/>
          </ac:spMkLst>
        </pc:spChg>
        <pc:graphicFrameChg chg="add mod">
          <ac:chgData name="Michaelsen, Børje" userId="c36523e3-11ed-4011-9a41-1983019c0634" providerId="ADAL" clId="{83FF8062-202C-4766-8BEB-380B0CC5A041}" dt="2025-09-29T17:57:44.998" v="26" actId="1076"/>
          <ac:graphicFrameMkLst>
            <pc:docMk/>
            <pc:sldMk cId="835482435" sldId="282"/>
            <ac:graphicFrameMk id="4" creationId="{78039546-200C-51F9-A3B8-CF9627E87368}"/>
          </ac:graphicFrameMkLst>
        </pc:graphicFrameChg>
      </pc:sldChg>
      <pc:sldChg chg="addSp delSp modSp mod">
        <pc:chgData name="Michaelsen, Børje" userId="c36523e3-11ed-4011-9a41-1983019c0634" providerId="ADAL" clId="{83FF8062-202C-4766-8BEB-380B0CC5A041}" dt="2025-09-29T16:52:27.551" v="22" actId="1076"/>
        <pc:sldMkLst>
          <pc:docMk/>
          <pc:sldMk cId="2938880870" sldId="288"/>
        </pc:sldMkLst>
        <pc:spChg chg="mod">
          <ac:chgData name="Michaelsen, Børje" userId="c36523e3-11ed-4011-9a41-1983019c0634" providerId="ADAL" clId="{83FF8062-202C-4766-8BEB-380B0CC5A041}" dt="2025-09-29T16:51:37.878" v="14" actId="20577"/>
          <ac:spMkLst>
            <pc:docMk/>
            <pc:sldMk cId="2938880870" sldId="288"/>
            <ac:spMk id="7" creationId="{00000000-0000-0000-0000-000000000000}"/>
          </ac:spMkLst>
        </pc:spChg>
        <pc:spChg chg="mod">
          <ac:chgData name="Michaelsen, Børje" userId="c36523e3-11ed-4011-9a41-1983019c0634" providerId="ADAL" clId="{83FF8062-202C-4766-8BEB-380B0CC5A041}" dt="2025-09-29T16:51:57.496" v="18" actId="20577"/>
          <ac:spMkLst>
            <pc:docMk/>
            <pc:sldMk cId="2938880870" sldId="288"/>
            <ac:spMk id="18" creationId="{00000000-0000-0000-0000-000000000000}"/>
          </ac:spMkLst>
        </pc:spChg>
        <pc:graphicFrameChg chg="add mod">
          <ac:chgData name="Michaelsen, Børje" userId="c36523e3-11ed-4011-9a41-1983019c0634" providerId="ADAL" clId="{83FF8062-202C-4766-8BEB-380B0CC5A041}" dt="2025-09-29T16:50:17.156" v="4" actId="1076"/>
          <ac:graphicFrameMkLst>
            <pc:docMk/>
            <pc:sldMk cId="2938880870" sldId="288"/>
            <ac:graphicFrameMk id="6" creationId="{00000000-0008-0000-0100-000002000000}"/>
          </ac:graphicFrameMkLst>
        </pc:graphicFrameChg>
        <pc:graphicFrameChg chg="add mod">
          <ac:chgData name="Michaelsen, Børje" userId="c36523e3-11ed-4011-9a41-1983019c0634" providerId="ADAL" clId="{83FF8062-202C-4766-8BEB-380B0CC5A041}" dt="2025-09-29T16:52:27.551" v="22" actId="1076"/>
          <ac:graphicFrameMkLst>
            <pc:docMk/>
            <pc:sldMk cId="2938880870" sldId="288"/>
            <ac:graphicFrameMk id="8" creationId="{00000000-0008-0000-0300-000003000000}"/>
          </ac:graphicFrameMkLst>
        </pc:graphicFrameChg>
      </pc:sldChg>
      <pc:sldChg chg="addSp delSp modSp mod">
        <pc:chgData name="Michaelsen, Børje" userId="c36523e3-11ed-4011-9a41-1983019c0634" providerId="ADAL" clId="{83FF8062-202C-4766-8BEB-380B0CC5A041}" dt="2025-10-06T09:57:21.945" v="465" actId="1035"/>
        <pc:sldMkLst>
          <pc:docMk/>
          <pc:sldMk cId="2507812056" sldId="289"/>
        </pc:sldMkLst>
        <pc:graphicFrameChg chg="add mod">
          <ac:chgData name="Michaelsen, Børje" userId="c36523e3-11ed-4011-9a41-1983019c0634" providerId="ADAL" clId="{83FF8062-202C-4766-8BEB-380B0CC5A041}" dt="2025-10-06T09:57:17.314" v="455" actId="1035"/>
          <ac:graphicFrameMkLst>
            <pc:docMk/>
            <pc:sldMk cId="2507812056" sldId="289"/>
            <ac:graphicFrameMk id="4" creationId="{00000000-0008-0000-0000-000002000000}"/>
          </ac:graphicFrameMkLst>
        </pc:graphicFrameChg>
        <pc:graphicFrameChg chg="add mod">
          <ac:chgData name="Michaelsen, Børje" userId="c36523e3-11ed-4011-9a41-1983019c0634" providerId="ADAL" clId="{83FF8062-202C-4766-8BEB-380B0CC5A041}" dt="2025-10-06T09:57:21.945" v="465" actId="1035"/>
          <ac:graphicFrameMkLst>
            <pc:docMk/>
            <pc:sldMk cId="2507812056" sldId="289"/>
            <ac:graphicFrameMk id="5" creationId="{028D2252-F4B0-498F-AA99-FB6CF217ADD0}"/>
          </ac:graphicFrameMkLst>
        </pc:graphicFrameChg>
        <pc:graphicFrameChg chg="add mod">
          <ac:chgData name="Michaelsen, Børje" userId="c36523e3-11ed-4011-9a41-1983019c0634" providerId="ADAL" clId="{83FF8062-202C-4766-8BEB-380B0CC5A041}" dt="2025-10-06T09:57:11.804" v="446" actId="208"/>
          <ac:graphicFrameMkLst>
            <pc:docMk/>
            <pc:sldMk cId="2507812056" sldId="289"/>
            <ac:graphicFrameMk id="6" creationId="{00000000-0008-0000-0200-000002000000}"/>
          </ac:graphicFrameMkLst>
        </pc:graphicFrameChg>
        <pc:graphicFrameChg chg="del">
          <ac:chgData name="Michaelsen, Børje" userId="c36523e3-11ed-4011-9a41-1983019c0634" providerId="ADAL" clId="{83FF8062-202C-4766-8BEB-380B0CC5A041}" dt="2025-10-06T09:56:57.309" v="441" actId="478"/>
          <ac:graphicFrameMkLst>
            <pc:docMk/>
            <pc:sldMk cId="2507812056" sldId="289"/>
            <ac:graphicFrameMk id="8" creationId="{00000000-0008-0000-0200-000002000000}"/>
          </ac:graphicFrameMkLst>
        </pc:graphicFrameChg>
        <pc:graphicFrameChg chg="del">
          <ac:chgData name="Michaelsen, Børje" userId="c36523e3-11ed-4011-9a41-1983019c0634" providerId="ADAL" clId="{83FF8062-202C-4766-8BEB-380B0CC5A041}" dt="2025-10-06T09:56:05.836" v="429" actId="478"/>
          <ac:graphicFrameMkLst>
            <pc:docMk/>
            <pc:sldMk cId="2507812056" sldId="289"/>
            <ac:graphicFrameMk id="9" creationId="{00000000-0008-0000-0000-000002000000}"/>
          </ac:graphicFrameMkLst>
        </pc:graphicFrameChg>
        <pc:graphicFrameChg chg="del">
          <ac:chgData name="Michaelsen, Børje" userId="c36523e3-11ed-4011-9a41-1983019c0634" providerId="ADAL" clId="{83FF8062-202C-4766-8BEB-380B0CC5A041}" dt="2025-10-06T09:56:25.244" v="435" actId="478"/>
          <ac:graphicFrameMkLst>
            <pc:docMk/>
            <pc:sldMk cId="2507812056" sldId="289"/>
            <ac:graphicFrameMk id="10" creationId="{028D2252-F4B0-498F-AA99-FB6CF217ADD0}"/>
          </ac:graphicFrameMkLst>
        </pc:graphicFrameChg>
      </pc:sldChg>
      <pc:sldChg chg="addSp delSp modSp mod">
        <pc:chgData name="Michaelsen, Børje" userId="c36523e3-11ed-4011-9a41-1983019c0634" providerId="ADAL" clId="{83FF8062-202C-4766-8BEB-380B0CC5A041}" dt="2025-10-07T09:45:21.400" v="533" actId="20577"/>
        <pc:sldMkLst>
          <pc:docMk/>
          <pc:sldMk cId="3280876007" sldId="290"/>
        </pc:sldMkLst>
        <pc:spChg chg="mod">
          <ac:chgData name="Michaelsen, Børje" userId="c36523e3-11ed-4011-9a41-1983019c0634" providerId="ADAL" clId="{83FF8062-202C-4766-8BEB-380B0CC5A041}" dt="2025-10-07T09:45:21.400" v="533" actId="20577"/>
          <ac:spMkLst>
            <pc:docMk/>
            <pc:sldMk cId="3280876007" sldId="290"/>
            <ac:spMk id="12" creationId="{00000000-0000-0000-0000-000000000000}"/>
          </ac:spMkLst>
        </pc:spChg>
        <pc:graphicFrameChg chg="del">
          <ac:chgData name="Michaelsen, Børje" userId="c36523e3-11ed-4011-9a41-1983019c0634" providerId="ADAL" clId="{83FF8062-202C-4766-8BEB-380B0CC5A041}" dt="2025-10-07T09:43:44.619" v="470" actId="478"/>
          <ac:graphicFrameMkLst>
            <pc:docMk/>
            <pc:sldMk cId="3280876007" sldId="290"/>
            <ac:graphicFrameMk id="2" creationId="{79A0F035-6E3E-5A03-587D-E8262889D0DF}"/>
          </ac:graphicFrameMkLst>
        </pc:graphicFrameChg>
        <pc:graphicFrameChg chg="add mod">
          <ac:chgData name="Michaelsen, Børje" userId="c36523e3-11ed-4011-9a41-1983019c0634" providerId="ADAL" clId="{83FF8062-202C-4766-8BEB-380B0CC5A041}" dt="2025-10-07T09:45:07.130" v="516" actId="1035"/>
          <ac:graphicFrameMkLst>
            <pc:docMk/>
            <pc:sldMk cId="3280876007" sldId="290"/>
            <ac:graphicFrameMk id="3" creationId="{0A657AB3-55B2-F2AB-917A-1DE381372AC8}"/>
          </ac:graphicFrameMkLst>
        </pc:graphicFrameChg>
        <pc:graphicFrameChg chg="del">
          <ac:chgData name="Michaelsen, Børje" userId="c36523e3-11ed-4011-9a41-1983019c0634" providerId="ADAL" clId="{83FF8062-202C-4766-8BEB-380B0CC5A041}" dt="2025-10-07T09:43:33.300" v="466" actId="478"/>
          <ac:graphicFrameMkLst>
            <pc:docMk/>
            <pc:sldMk cId="3280876007" sldId="290"/>
            <ac:graphicFrameMk id="4" creationId="{7C9ADF60-38A4-BCD6-A78C-DEBDDD9577AF}"/>
          </ac:graphicFrameMkLst>
        </pc:graphicFrameChg>
        <pc:graphicFrameChg chg="add mod">
          <ac:chgData name="Michaelsen, Børje" userId="c36523e3-11ed-4011-9a41-1983019c0634" providerId="ADAL" clId="{83FF8062-202C-4766-8BEB-380B0CC5A041}" dt="2025-10-07T09:45:12.467" v="530" actId="1035"/>
          <ac:graphicFrameMkLst>
            <pc:docMk/>
            <pc:sldMk cId="3280876007" sldId="290"/>
            <ac:graphicFrameMk id="5" creationId="{0782D2DE-9174-4AB9-B434-004D962D7D63}"/>
          </ac:graphicFrameMkLst>
        </pc:graphicFrameChg>
      </pc:sldChg>
      <pc:sldChg chg="addSp delSp modSp mod modNotesTx">
        <pc:chgData name="Michaelsen, Børje" userId="c36523e3-11ed-4011-9a41-1983019c0634" providerId="ADAL" clId="{83FF8062-202C-4766-8BEB-380B0CC5A041}" dt="2025-10-01T07:57:52.194" v="88" actId="6549"/>
        <pc:sldMkLst>
          <pc:docMk/>
          <pc:sldMk cId="896005487" sldId="291"/>
        </pc:sldMkLst>
        <pc:spChg chg="mod">
          <ac:chgData name="Michaelsen, Børje" userId="c36523e3-11ed-4011-9a41-1983019c0634" providerId="ADAL" clId="{83FF8062-202C-4766-8BEB-380B0CC5A041}" dt="2025-10-01T07:57:52.194" v="88" actId="6549"/>
          <ac:spMkLst>
            <pc:docMk/>
            <pc:sldMk cId="896005487" sldId="291"/>
            <ac:spMk id="3" creationId="{00000000-0000-0000-0000-000000000000}"/>
          </ac:spMkLst>
        </pc:spChg>
        <pc:spChg chg="mod">
          <ac:chgData name="Michaelsen, Børje" userId="c36523e3-11ed-4011-9a41-1983019c0634" providerId="ADAL" clId="{83FF8062-202C-4766-8BEB-380B0CC5A041}" dt="2025-10-01T07:56:44.660" v="77" actId="1076"/>
          <ac:spMkLst>
            <pc:docMk/>
            <pc:sldMk cId="896005487" sldId="291"/>
            <ac:spMk id="29" creationId="{00000000-0000-0000-0000-000000000000}"/>
          </ac:spMkLst>
        </pc:spChg>
        <pc:graphicFrameChg chg="add mod modGraphic">
          <ac:chgData name="Michaelsen, Børje" userId="c36523e3-11ed-4011-9a41-1983019c0634" providerId="ADAL" clId="{83FF8062-202C-4766-8BEB-380B0CC5A041}" dt="2025-10-01T07:56:41.294" v="76" actId="1076"/>
          <ac:graphicFrameMkLst>
            <pc:docMk/>
            <pc:sldMk cId="896005487" sldId="291"/>
            <ac:graphicFrameMk id="40" creationId="{22336AB5-560E-ECEF-25A6-57F13E4BB89E}"/>
          </ac:graphicFrameMkLst>
        </pc:graphicFrameChg>
        <pc:graphicFrameChg chg="add mod">
          <ac:chgData name="Michaelsen, Børje" userId="c36523e3-11ed-4011-9a41-1983019c0634" providerId="ADAL" clId="{83FF8062-202C-4766-8BEB-380B0CC5A041}" dt="2025-10-01T07:56:37.731" v="75" actId="1076"/>
          <ac:graphicFrameMkLst>
            <pc:docMk/>
            <pc:sldMk cId="896005487" sldId="291"/>
            <ac:graphicFrameMk id="41" creationId="{7AE8E636-6A9C-E82E-F5C1-694A308C81F5}"/>
          </ac:graphicFrameMkLst>
        </pc:graphicFrameChg>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sldChg>
    </pc:docChg>
  </pc:docChgLst>
  <pc:docChgLst>
    <pc:chgData name="Lindaas, Gunnar Ogwyn" userId="9f116345-df17-4e62-ba90-3f104129b024" providerId="ADAL" clId="{4FC19CB4-F97C-4A89-93AB-97CBE082DF7B}"/>
    <pc:docChg chg="modSld">
      <pc:chgData name="Lindaas, Gunnar Ogwyn" userId="9f116345-df17-4e62-ba90-3f104129b024" providerId="ADAL" clId="{4FC19CB4-F97C-4A89-93AB-97CBE082DF7B}" dt="2022-08-16T19:59:18.583" v="22" actId="14826"/>
      <pc:docMkLst>
        <pc:docMk/>
      </pc:docMkLst>
      <pc:sldChg chg="modSp mod">
        <pc:chgData name="Lindaas, Gunnar Ogwyn" userId="9f116345-df17-4e62-ba90-3f104129b024" providerId="ADAL" clId="{4FC19CB4-F97C-4A89-93AB-97CBE082DF7B}" dt="2022-08-16T19:59:18.583" v="22" actId="14826"/>
        <pc:sldMkLst>
          <pc:docMk/>
          <pc:sldMk cId="2044844844" sldId="273"/>
        </pc:sldMkLst>
      </pc:sldChg>
    </pc:docChg>
  </pc:docChgLst>
  <pc:docChgLst>
    <pc:chgData name="Frøystein, Oddmund" userId="f26153e0-b432-43d6-86cb-ef0c15d1b72a" providerId="ADAL" clId="{5B23D233-E351-4559-8B4B-0671052DC9A7}"/>
    <pc:docChg chg="addSld delSld modSld">
      <pc:chgData name="Frøystein, Oddmund" userId="f26153e0-b432-43d6-86cb-ef0c15d1b72a" providerId="ADAL" clId="{5B23D233-E351-4559-8B4B-0671052DC9A7}" dt="2025-08-06T11:46:50.402" v="19" actId="47"/>
      <pc:docMkLst>
        <pc:docMk/>
      </pc:docMkLst>
      <pc:sldChg chg="modSp mod modNotesTx">
        <pc:chgData name="Frøystein, Oddmund" userId="f26153e0-b432-43d6-86cb-ef0c15d1b72a" providerId="ADAL" clId="{5B23D233-E351-4559-8B4B-0671052DC9A7}" dt="2025-08-06T09:14:14.658" v="13" actId="20577"/>
        <pc:sldMkLst>
          <pc:docMk/>
          <pc:sldMk cId="1380386693" sldId="260"/>
        </pc:sldMkLst>
      </pc:sldChg>
      <pc:sldChg chg="del">
        <pc:chgData name="Frøystein, Oddmund" userId="f26153e0-b432-43d6-86cb-ef0c15d1b72a" providerId="ADAL" clId="{5B23D233-E351-4559-8B4B-0671052DC9A7}" dt="2025-08-06T11:42:49.788" v="17" actId="47"/>
        <pc:sldMkLst>
          <pc:docMk/>
          <pc:sldMk cId="1502201355" sldId="262"/>
        </pc:sldMkLst>
      </pc:sldChg>
      <pc:sldChg chg="del">
        <pc:chgData name="Frøystein, Oddmund" userId="f26153e0-b432-43d6-86cb-ef0c15d1b72a" providerId="ADAL" clId="{5B23D233-E351-4559-8B4B-0671052DC9A7}" dt="2025-08-06T11:46:50.402" v="19" actId="47"/>
        <pc:sldMkLst>
          <pc:docMk/>
          <pc:sldMk cId="445425979" sldId="264"/>
        </pc:sldMkLst>
      </pc:sldChg>
      <pc:sldChg chg="del">
        <pc:chgData name="Frøystein, Oddmund" userId="f26153e0-b432-43d6-86cb-ef0c15d1b72a" providerId="ADAL" clId="{5B23D233-E351-4559-8B4B-0671052DC9A7}" dt="2025-08-06T11:41:48.597" v="15" actId="47"/>
        <pc:sldMkLst>
          <pc:docMk/>
          <pc:sldMk cId="2441531406" sldId="267"/>
        </pc:sldMkLst>
      </pc:sldChg>
      <pc:sldChg chg="add">
        <pc:chgData name="Frøystein, Oddmund" userId="f26153e0-b432-43d6-86cb-ef0c15d1b72a" providerId="ADAL" clId="{5B23D233-E351-4559-8B4B-0671052DC9A7}" dt="2025-08-06T11:41:45.559" v="14"/>
        <pc:sldMkLst>
          <pc:docMk/>
          <pc:sldMk cId="3569643349" sldId="1098"/>
        </pc:sldMkLst>
      </pc:sldChg>
      <pc:sldChg chg="add">
        <pc:chgData name="Frøystein, Oddmund" userId="f26153e0-b432-43d6-86cb-ef0c15d1b72a" providerId="ADAL" clId="{5B23D233-E351-4559-8B4B-0671052DC9A7}" dt="2025-08-06T11:42:42.052" v="16"/>
        <pc:sldMkLst>
          <pc:docMk/>
          <pc:sldMk cId="1248099533" sldId="1099"/>
        </pc:sldMkLst>
      </pc:sldChg>
      <pc:sldChg chg="add">
        <pc:chgData name="Frøystein, Oddmund" userId="f26153e0-b432-43d6-86cb-ef0c15d1b72a" providerId="ADAL" clId="{5B23D233-E351-4559-8B4B-0671052DC9A7}" dt="2025-08-06T11:46:47.908" v="18"/>
        <pc:sldMkLst>
          <pc:docMk/>
          <pc:sldMk cId="1286056992" sldId="1100"/>
        </pc:sldMkLst>
      </pc:sldChg>
    </pc:docChg>
  </pc:docChgLst>
  <pc:docChgLst>
    <pc:chgData name="Michaelsen, Børje" userId="c36523e3-11ed-4011-9a41-1983019c0634" providerId="ADAL" clId="{9AC57452-5873-4083-BD2F-599E5378B87F}"/>
    <pc:docChg chg="custSel modSld">
      <pc:chgData name="Michaelsen, Børje" userId="c36523e3-11ed-4011-9a41-1983019c0634" providerId="ADAL" clId="{9AC57452-5873-4083-BD2F-599E5378B87F}" dt="2024-11-11T09:04:02.209" v="53" actId="6549"/>
      <pc:docMkLst>
        <pc:docMk/>
      </pc:docMkLst>
      <pc:sldChg chg="addSp delSp modSp mod">
        <pc:chgData name="Michaelsen, Børje" userId="c36523e3-11ed-4011-9a41-1983019c0634" providerId="ADAL" clId="{9AC57452-5873-4083-BD2F-599E5378B87F}" dt="2024-10-29T20:29:56.922" v="17"/>
        <pc:sldMkLst>
          <pc:docMk/>
          <pc:sldMk cId="3237931907" sldId="263"/>
        </pc:sldMkLst>
      </pc:sldChg>
      <pc:sldChg chg="addSp delSp modSp mod">
        <pc:chgData name="Michaelsen, Børje" userId="c36523e3-11ed-4011-9a41-1983019c0634" providerId="ADAL" clId="{9AC57452-5873-4083-BD2F-599E5378B87F}" dt="2024-10-29T20:32:44.859" v="21" actId="14100"/>
        <pc:sldMkLst>
          <pc:docMk/>
          <pc:sldMk cId="4110371661" sldId="275"/>
        </pc:sldMkLst>
      </pc:sldChg>
      <pc:sldChg chg="addSp delSp modSp mod">
        <pc:chgData name="Michaelsen, Børje" userId="c36523e3-11ed-4011-9a41-1983019c0634" providerId="ADAL" clId="{9AC57452-5873-4083-BD2F-599E5378B87F}" dt="2024-10-29T20:33:30.784" v="25"/>
        <pc:sldMkLst>
          <pc:docMk/>
          <pc:sldMk cId="2721633966" sldId="277"/>
        </pc:sldMkLst>
      </pc:sldChg>
      <pc:sldChg chg="addSp delSp modSp mod">
        <pc:chgData name="Michaelsen, Børje" userId="c36523e3-11ed-4011-9a41-1983019c0634" providerId="ADAL" clId="{9AC57452-5873-4083-BD2F-599E5378B87F}" dt="2024-10-29T20:28:55.191" v="9" actId="14100"/>
        <pc:sldMkLst>
          <pc:docMk/>
          <pc:sldMk cId="2938880870" sldId="288"/>
        </pc:sldMkLst>
      </pc:sldChg>
      <pc:sldChg chg="addSp delSp modSp mod modNotesTx">
        <pc:chgData name="Michaelsen, Børje" userId="c36523e3-11ed-4011-9a41-1983019c0634" providerId="ADAL" clId="{9AC57452-5873-4083-BD2F-599E5378B87F}" dt="2024-11-11T09:04:02.209" v="53" actId="6549"/>
        <pc:sldMkLst>
          <pc:docMk/>
          <pc:sldMk cId="3280876007" sldId="290"/>
        </pc:sldMkLst>
      </pc:sldChg>
    </pc:docChg>
  </pc:docChgLst>
  <pc:docChgLst>
    <pc:chgData name="Michaelsen, Børje" userId="c36523e3-11ed-4011-9a41-1983019c0634" providerId="ADAL" clId="{639F94A7-776D-4C32-AB5A-77FA40BE2E32}"/>
    <pc:docChg chg="custSel delSld modSld">
      <pc:chgData name="Michaelsen, Børje" userId="c36523e3-11ed-4011-9a41-1983019c0634" providerId="ADAL" clId="{639F94A7-776D-4C32-AB5A-77FA40BE2E32}" dt="2025-02-03T12:02:31.789" v="12"/>
      <pc:docMkLst>
        <pc:docMk/>
      </pc:docMkLst>
      <pc:sldChg chg="modSp mod">
        <pc:chgData name="Michaelsen, Børje" userId="c36523e3-11ed-4011-9a41-1983019c0634" providerId="ADAL" clId="{639F94A7-776D-4C32-AB5A-77FA40BE2E32}" dt="2025-02-03T12:01:43.362" v="1" actId="20577"/>
        <pc:sldMkLst>
          <pc:docMk/>
          <pc:sldMk cId="445425979" sldId="264"/>
        </pc:sldMkLst>
      </pc:sldChg>
      <pc:sldChg chg="addSp delSp modSp mod modNotesTx">
        <pc:chgData name="Michaelsen, Børje" userId="c36523e3-11ed-4011-9a41-1983019c0634" providerId="ADAL" clId="{639F94A7-776D-4C32-AB5A-77FA40BE2E32}" dt="2025-02-03T12:02:31.789" v="12"/>
        <pc:sldMkLst>
          <pc:docMk/>
          <pc:sldMk cId="394652420" sldId="268"/>
        </pc:sldMkLst>
      </pc:sldChg>
      <pc:sldChg chg="del">
        <pc:chgData name="Michaelsen, Børje" userId="c36523e3-11ed-4011-9a41-1983019c0634" providerId="ADAL" clId="{639F94A7-776D-4C32-AB5A-77FA40BE2E32}" dt="2025-02-03T12:01:46.403" v="2" actId="47"/>
        <pc:sldMkLst>
          <pc:docMk/>
          <pc:sldMk cId="1763573476" sldId="269"/>
        </pc:sldMkLst>
      </pc:sldChg>
      <pc:sldChg chg="del">
        <pc:chgData name="Michaelsen, Børje" userId="c36523e3-11ed-4011-9a41-1983019c0634" providerId="ADAL" clId="{639F94A7-776D-4C32-AB5A-77FA40BE2E32}" dt="2025-02-03T12:01:47.374" v="3" actId="47"/>
        <pc:sldMkLst>
          <pc:docMk/>
          <pc:sldMk cId="559240798" sldId="1093"/>
        </pc:sldMkLst>
      </pc:sldChg>
    </pc:docChg>
  </pc:docChgLst>
  <pc:docChgLst>
    <pc:chgData name="Michaelsen, Børje" userId="S::borje.michaelsen@agderfk.no::c36523e3-11ed-4011-9a41-1983019c0634" providerId="AD" clId="Web-{903328C9-D60E-B0EB-C759-DAD21A2C7CFB}"/>
    <pc:docChg chg="modSld">
      <pc:chgData name="Michaelsen, Børje" userId="S::borje.michaelsen@agderfk.no::c36523e3-11ed-4011-9a41-1983019c0634" providerId="AD" clId="Web-{903328C9-D60E-B0EB-C759-DAD21A2C7CFB}" dt="2024-08-13T13:44:50.174" v="9"/>
      <pc:docMkLst>
        <pc:docMk/>
      </pc:docMkLst>
      <pc:sldChg chg="addSp delSp modSp modNotes">
        <pc:chgData name="Michaelsen, Børje" userId="S::borje.michaelsen@agderfk.no::c36523e3-11ed-4011-9a41-1983019c0634" providerId="AD" clId="Web-{903328C9-D60E-B0EB-C759-DAD21A2C7CFB}" dt="2024-08-13T13:44:50.174" v="9"/>
        <pc:sldMkLst>
          <pc:docMk/>
          <pc:sldMk cId="340623003" sldId="274"/>
        </pc:sldMkLst>
      </pc:sldChg>
    </pc:docChg>
  </pc:docChgLst>
  <pc:docChgLst>
    <pc:chgData name="Lindaas, Gunnar Ogwyn" userId="9f116345-df17-4e62-ba90-3f104129b024" providerId="ADAL" clId="{F22C1D70-DE0B-4D99-9FF1-E9ECD5659D88}"/>
    <pc:docChg chg="modSld">
      <pc:chgData name="Lindaas, Gunnar Ogwyn" userId="9f116345-df17-4e62-ba90-3f104129b024" providerId="ADAL" clId="{F22C1D70-DE0B-4D99-9FF1-E9ECD5659D88}" dt="2023-09-22T05:13:56.743" v="11" actId="20577"/>
      <pc:docMkLst>
        <pc:docMk/>
      </pc:docMkLst>
      <pc:sldChg chg="modSp mod">
        <pc:chgData name="Lindaas, Gunnar Ogwyn" userId="9f116345-df17-4e62-ba90-3f104129b024" providerId="ADAL" clId="{F22C1D70-DE0B-4D99-9FF1-E9ECD5659D88}" dt="2023-09-22T05:13:56.743" v="11" actId="20577"/>
        <pc:sldMkLst>
          <pc:docMk/>
          <pc:sldMk cId="2044844844" sldId="273"/>
        </pc:sldMkLst>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ldChg>
    </pc:docChg>
  </pc:docChgLst>
  <pc:docChgLst>
    <pc:chgData name="Michaelsen, Børje" userId="c36523e3-11ed-4011-9a41-1983019c0634" providerId="ADAL" clId="{65A65531-3189-4349-A866-97253C63CE10}"/>
    <pc:docChg chg="undo custSel modSld">
      <pc:chgData name="Michaelsen, Børje" userId="c36523e3-11ed-4011-9a41-1983019c0634" providerId="ADAL" clId="{65A65531-3189-4349-A866-97253C63CE10}" dt="2024-08-28T11:55:15.579" v="674" actId="1076"/>
      <pc:docMkLst>
        <pc:docMk/>
      </pc:docMkLst>
      <pc:sldChg chg="modSp mod modNotesTx">
        <pc:chgData name="Michaelsen, Børje" userId="c36523e3-11ed-4011-9a41-1983019c0634" providerId="ADAL" clId="{65A65531-3189-4349-A866-97253C63CE10}" dt="2024-08-06T11:04:44.804" v="247" actId="20577"/>
        <pc:sldMkLst>
          <pc:docMk/>
          <pc:sldMk cId="1380386693" sldId="260"/>
        </pc:sldMkLst>
      </pc:sldChg>
      <pc:sldChg chg="addSp delSp modSp mod modNotesTx">
        <pc:chgData name="Michaelsen, Børje" userId="c36523e3-11ed-4011-9a41-1983019c0634" providerId="ADAL" clId="{65A65531-3189-4349-A866-97253C63CE10}" dt="2024-08-13T08:21:04.519" v="587" actId="478"/>
        <pc:sldMkLst>
          <pc:docMk/>
          <pc:sldMk cId="4123357996" sldId="261"/>
        </pc:sldMkLst>
      </pc:sldChg>
      <pc:sldChg chg="addSp delSp modSp mod">
        <pc:chgData name="Michaelsen, Børje" userId="c36523e3-11ed-4011-9a41-1983019c0634" providerId="ADAL" clId="{65A65531-3189-4349-A866-97253C63CE10}" dt="2024-08-07T14:17:04.737" v="436" actId="27918"/>
        <pc:sldMkLst>
          <pc:docMk/>
          <pc:sldMk cId="3237931907" sldId="263"/>
        </pc:sldMkLst>
      </pc:sldChg>
      <pc:sldChg chg="addSp delSp modSp mod modNotesTx">
        <pc:chgData name="Michaelsen, Børje" userId="c36523e3-11ed-4011-9a41-1983019c0634" providerId="ADAL" clId="{65A65531-3189-4349-A866-97253C63CE10}" dt="2024-08-28T11:55:15.579" v="674" actId="1076"/>
        <pc:sldMkLst>
          <pc:docMk/>
          <pc:sldMk cId="394652420" sldId="268"/>
        </pc:sldMkLst>
      </pc:sldChg>
      <pc:sldChg chg="addSp delSp modSp mod modNotesTx">
        <pc:chgData name="Michaelsen, Børje" userId="c36523e3-11ed-4011-9a41-1983019c0634" providerId="ADAL" clId="{65A65531-3189-4349-A866-97253C63CE10}" dt="2024-08-05T09:34:21.438" v="98" actId="207"/>
        <pc:sldMkLst>
          <pc:docMk/>
          <pc:sldMk cId="1763573476" sldId="269"/>
        </pc:sldMkLst>
      </pc:sldChg>
      <pc:sldChg chg="addSp delSp modSp mod modNotesTx">
        <pc:chgData name="Michaelsen, Børje" userId="c36523e3-11ed-4011-9a41-1983019c0634" providerId="ADAL" clId="{65A65531-3189-4349-A866-97253C63CE10}" dt="2024-08-08T12:19:10.805" v="531" actId="20577"/>
        <pc:sldMkLst>
          <pc:docMk/>
          <pc:sldMk cId="1348694183" sldId="272"/>
        </pc:sldMkLst>
      </pc:sldChg>
      <pc:sldChg chg="addSp delSp modSp mod modNotesTx">
        <pc:chgData name="Michaelsen, Børje" userId="c36523e3-11ed-4011-9a41-1983019c0634" providerId="ADAL" clId="{65A65531-3189-4349-A866-97253C63CE10}" dt="2024-08-05T13:02:31.409" v="166" actId="27918"/>
        <pc:sldMkLst>
          <pc:docMk/>
          <pc:sldMk cId="4110371661" sldId="275"/>
        </pc:sldMkLst>
      </pc:sldChg>
      <pc:sldChg chg="addSp delSp modSp mod modNotesTx">
        <pc:chgData name="Michaelsen, Børje" userId="c36523e3-11ed-4011-9a41-1983019c0634" providerId="ADAL" clId="{65A65531-3189-4349-A866-97253C63CE10}" dt="2024-08-05T11:46:13.998" v="141" actId="20577"/>
        <pc:sldMkLst>
          <pc:docMk/>
          <pc:sldMk cId="768537486" sldId="276"/>
        </pc:sldMkLst>
      </pc:sldChg>
      <pc:sldChg chg="addSp delSp modSp mod">
        <pc:chgData name="Michaelsen, Børje" userId="c36523e3-11ed-4011-9a41-1983019c0634" providerId="ADAL" clId="{65A65531-3189-4349-A866-97253C63CE10}" dt="2024-08-05T13:46:25.295" v="185" actId="27918"/>
        <pc:sldMkLst>
          <pc:docMk/>
          <pc:sldMk cId="2721633966" sldId="277"/>
        </pc:sldMkLst>
      </pc:sldChg>
      <pc:sldChg chg="addSp delSp modSp mod">
        <pc:chgData name="Michaelsen, Børje" userId="c36523e3-11ed-4011-9a41-1983019c0634" providerId="ADAL" clId="{65A65531-3189-4349-A866-97253C63CE10}" dt="2024-08-26T13:15:34.969" v="656" actId="13926"/>
        <pc:sldMkLst>
          <pc:docMk/>
          <pc:sldMk cId="662108869" sldId="279"/>
        </pc:sldMkLst>
      </pc:sldChg>
      <pc:sldChg chg="addSp delSp modSp mod">
        <pc:chgData name="Michaelsen, Børje" userId="c36523e3-11ed-4011-9a41-1983019c0634" providerId="ADAL" clId="{65A65531-3189-4349-A866-97253C63CE10}" dt="2024-08-26T11:40:45.772" v="652" actId="14100"/>
        <pc:sldMkLst>
          <pc:docMk/>
          <pc:sldMk cId="835482435" sldId="282"/>
        </pc:sldMkLst>
      </pc:sldChg>
      <pc:sldChg chg="addSp delSp modSp mod">
        <pc:chgData name="Michaelsen, Børje" userId="c36523e3-11ed-4011-9a41-1983019c0634" providerId="ADAL" clId="{65A65531-3189-4349-A866-97253C63CE10}" dt="2024-08-07T09:56:50.369" v="351" actId="27918"/>
        <pc:sldMkLst>
          <pc:docMk/>
          <pc:sldMk cId="2938880870" sldId="288"/>
        </pc:sldMkLst>
      </pc:sldChg>
      <pc:sldChg chg="addSp delSp modSp mod">
        <pc:chgData name="Michaelsen, Børje" userId="c36523e3-11ed-4011-9a41-1983019c0634" providerId="ADAL" clId="{65A65531-3189-4349-A866-97253C63CE10}" dt="2024-08-06T07:43:15.890" v="203" actId="14100"/>
        <pc:sldMkLst>
          <pc:docMk/>
          <pc:sldMk cId="2507812056" sldId="289"/>
        </pc:sldMkLst>
      </pc:sldChg>
      <pc:sldChg chg="addSp delSp modSp mod modNotesTx">
        <pc:chgData name="Michaelsen, Børje" userId="c36523e3-11ed-4011-9a41-1983019c0634" providerId="ADAL" clId="{65A65531-3189-4349-A866-97253C63CE10}" dt="2024-08-12T11:44:14.856" v="552" actId="962"/>
        <pc:sldMkLst>
          <pc:docMk/>
          <pc:sldMk cId="896005487" sldId="291"/>
        </pc:sldMkLst>
      </pc:sldChg>
      <pc:sldChg chg="addSp delSp modSp mod modNotesTx">
        <pc:chgData name="Michaelsen, Børje" userId="c36523e3-11ed-4011-9a41-1983019c0634" providerId="ADAL" clId="{65A65531-3189-4349-A866-97253C63CE10}" dt="2024-08-05T09:33:22.246" v="68" actId="1037"/>
        <pc:sldMkLst>
          <pc:docMk/>
          <pc:sldMk cId="559240798" sldId="109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vdelingforsamfunnplanogmilj_Afk/Shared%20Documents/Analyse%202.0/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'Bolig pivot'!$S$30</c:f>
              <c:strCache>
                <c:ptCount val="1"/>
                <c:pt idx="0">
                  <c:v>Enebolig</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B7B8-49FF-BE8A-C8BD99BC77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pivot'!$AC$30:$AH$30</c:f>
              <c:numCache>
                <c:formatCode>General</c:formatCode>
                <c:ptCount val="6"/>
                <c:pt idx="0">
                  <c:v>0</c:v>
                </c:pt>
                <c:pt idx="1">
                  <c:v>5</c:v>
                </c:pt>
                <c:pt idx="2">
                  <c:v>2</c:v>
                </c:pt>
                <c:pt idx="3">
                  <c:v>2</c:v>
                </c:pt>
                <c:pt idx="4">
                  <c:v>9</c:v>
                </c:pt>
                <c:pt idx="5">
                  <c:v>2</c:v>
                </c:pt>
              </c:numCache>
            </c:numRef>
          </c:val>
          <c:extLst>
            <c:ext xmlns:c16="http://schemas.microsoft.com/office/drawing/2014/chart" uri="{C3380CC4-5D6E-409C-BE32-E72D297353CC}">
              <c16:uniqueId val="{00000000-AEDB-4A4A-B16C-876B07A804F3}"/>
            </c:ext>
          </c:extLst>
        </c:ser>
        <c:ser>
          <c:idx val="1"/>
          <c:order val="1"/>
          <c:tx>
            <c:strRef>
              <c:f>'Bolig pivot'!$S$31</c:f>
              <c:strCache>
                <c:ptCount val="1"/>
                <c:pt idx="0">
                  <c:v>Tomannsbolig, rekkehus, småhus</c:v>
                </c:pt>
              </c:strCache>
            </c:strRef>
          </c:tx>
          <c:spPr>
            <a:solidFill>
              <a:schemeClr val="accent2"/>
            </a:solidFill>
            <a:ln>
              <a:noFill/>
            </a:ln>
            <a:effectLst/>
          </c:spPr>
          <c:invertIfNegative val="0"/>
          <c:cat>
            <c:numRef>
              <c:f>'Bolig pivot'!$AC$29:$AH$29</c:f>
              <c:numCache>
                <c:formatCode>General</c:formatCode>
                <c:ptCount val="6"/>
                <c:pt idx="0">
                  <c:v>2019</c:v>
                </c:pt>
                <c:pt idx="1">
                  <c:v>2020</c:v>
                </c:pt>
                <c:pt idx="2">
                  <c:v>2021</c:v>
                </c:pt>
                <c:pt idx="3">
                  <c:v>2022</c:v>
                </c:pt>
                <c:pt idx="4">
                  <c:v>2023</c:v>
                </c:pt>
                <c:pt idx="5">
                  <c:v>2024</c:v>
                </c:pt>
              </c:numCache>
            </c:numRef>
          </c:cat>
          <c:val>
            <c:numRef>
              <c:f>'Bolig pivot'!$AC$31:$AH$31</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1-AEDB-4A4A-B16C-876B07A804F3}"/>
            </c:ext>
          </c:extLst>
        </c:ser>
        <c:ser>
          <c:idx val="2"/>
          <c:order val="2"/>
          <c:tx>
            <c:strRef>
              <c:f>'Bolig pivot'!$S$32</c:f>
              <c:strCache>
                <c:ptCount val="1"/>
                <c:pt idx="0">
                  <c:v>Leilighetsbygg</c:v>
                </c:pt>
              </c:strCache>
            </c:strRef>
          </c:tx>
          <c:spPr>
            <a:solidFill>
              <a:schemeClr val="accent3"/>
            </a:solidFill>
            <a:ln>
              <a:noFill/>
            </a:ln>
            <a:effectLst/>
          </c:spPr>
          <c:invertIfNegative val="0"/>
          <c:cat>
            <c:numRef>
              <c:f>'Bolig pivot'!$AC$29:$AH$29</c:f>
              <c:numCache>
                <c:formatCode>General</c:formatCode>
                <c:ptCount val="6"/>
                <c:pt idx="0">
                  <c:v>2019</c:v>
                </c:pt>
                <c:pt idx="1">
                  <c:v>2020</c:v>
                </c:pt>
                <c:pt idx="2">
                  <c:v>2021</c:v>
                </c:pt>
                <c:pt idx="3">
                  <c:v>2022</c:v>
                </c:pt>
                <c:pt idx="4">
                  <c:v>2023</c:v>
                </c:pt>
                <c:pt idx="5">
                  <c:v>2024</c:v>
                </c:pt>
              </c:numCache>
            </c:numRef>
          </c:cat>
          <c:val>
            <c:numRef>
              <c:f>'Bolig pivot'!$AC$32:$AH$32</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2-AEDB-4A4A-B16C-876B07A804F3}"/>
            </c:ext>
          </c:extLst>
        </c:ser>
        <c:ser>
          <c:idx val="3"/>
          <c:order val="3"/>
          <c:tx>
            <c:strRef>
              <c:f>'Bolig pivot'!$S$33</c:f>
              <c:strCache>
                <c:ptCount val="1"/>
                <c:pt idx="0">
                  <c:v>Institusjon, studenthjem, bofellesskap</c:v>
                </c:pt>
              </c:strCache>
            </c:strRef>
          </c:tx>
          <c:spPr>
            <a:solidFill>
              <a:schemeClr val="accent4"/>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B7B8-49FF-BE8A-C8BD99BC77FD}"/>
                </c:ext>
              </c:extLst>
            </c:dLbl>
            <c:dLbl>
              <c:idx val="2"/>
              <c:delete val="1"/>
              <c:extLst>
                <c:ext xmlns:c15="http://schemas.microsoft.com/office/drawing/2012/chart" uri="{CE6537A1-D6FC-4f65-9D91-7224C49458BB}"/>
                <c:ext xmlns:c16="http://schemas.microsoft.com/office/drawing/2014/chart" uri="{C3380CC4-5D6E-409C-BE32-E72D297353CC}">
                  <c16:uniqueId val="{00000003-B7B8-49FF-BE8A-C8BD99BC77FD}"/>
                </c:ext>
              </c:extLst>
            </c:dLbl>
            <c:dLbl>
              <c:idx val="4"/>
              <c:delete val="1"/>
              <c:extLst>
                <c:ext xmlns:c15="http://schemas.microsoft.com/office/drawing/2012/chart" uri="{CE6537A1-D6FC-4f65-9D91-7224C49458BB}"/>
                <c:ext xmlns:c16="http://schemas.microsoft.com/office/drawing/2014/chart" uri="{C3380CC4-5D6E-409C-BE32-E72D297353CC}">
                  <c16:uniqueId val="{00000001-B7B8-49FF-BE8A-C8BD99BC77FD}"/>
                </c:ext>
              </c:extLst>
            </c:dLbl>
            <c:dLbl>
              <c:idx val="5"/>
              <c:delete val="1"/>
              <c:extLst>
                <c:ext xmlns:c15="http://schemas.microsoft.com/office/drawing/2012/chart" uri="{CE6537A1-D6FC-4f65-9D91-7224C49458BB}"/>
                <c:ext xmlns:c16="http://schemas.microsoft.com/office/drawing/2014/chart" uri="{C3380CC4-5D6E-409C-BE32-E72D297353CC}">
                  <c16:uniqueId val="{00000004-B7B8-49FF-BE8A-C8BD99BC77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pivot'!$AC$33:$AH$33</c:f>
              <c:numCache>
                <c:formatCode>General</c:formatCode>
                <c:ptCount val="6"/>
                <c:pt idx="0">
                  <c:v>20</c:v>
                </c:pt>
                <c:pt idx="1">
                  <c:v>0</c:v>
                </c:pt>
                <c:pt idx="2">
                  <c:v>0</c:v>
                </c:pt>
                <c:pt idx="3">
                  <c:v>0</c:v>
                </c:pt>
                <c:pt idx="4">
                  <c:v>0</c:v>
                </c:pt>
                <c:pt idx="5">
                  <c:v>0</c:v>
                </c:pt>
              </c:numCache>
            </c:numRef>
          </c:val>
          <c:extLst>
            <c:ext xmlns:c16="http://schemas.microsoft.com/office/drawing/2014/chart" uri="{C3380CC4-5D6E-409C-BE32-E72D297353CC}">
              <c16:uniqueId val="{00000005-AEDB-4A4A-B16C-876B07A804F3}"/>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[Kommunefakta.xlsx]Deltid kvinner!Pivottabell15</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a:t>
            </a:r>
            <a:r>
              <a:rPr lang="nb-NO" baseline="0">
                <a:solidFill>
                  <a:sysClr val="windowText" lastClr="000000"/>
                </a:solidFill>
                <a:latin typeface="Arial" panose="020B0604020202020204" pitchFamily="34" charset="0"/>
                <a:cs typeface="Arial" panose="020B0604020202020204" pitchFamily="34" charset="0"/>
              </a:rPr>
              <a:t> deltid, kvinner 20-66 år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'Deltid kvinner'!$B$3:$B$4</c:f>
              <c:strCache>
                <c:ptCount val="1"/>
                <c:pt idx="0">
                  <c:v>Agder</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spPr>
              <a:solidFill>
                <a:srgbClr val="FFFFFF"/>
              </a:solid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kvinner'!$B$5:$B$14</c:f>
              <c:numCache>
                <c:formatCode>General</c:formatCode>
                <c:ptCount val="9"/>
                <c:pt idx="0">
                  <c:v>54.6</c:v>
                </c:pt>
                <c:pt idx="1">
                  <c:v>51.6</c:v>
                </c:pt>
                <c:pt idx="2">
                  <c:v>50.2</c:v>
                </c:pt>
                <c:pt idx="3">
                  <c:v>48.9</c:v>
                </c:pt>
                <c:pt idx="4">
                  <c:v>47.3</c:v>
                </c:pt>
                <c:pt idx="5">
                  <c:v>46.5</c:v>
                </c:pt>
                <c:pt idx="6">
                  <c:v>46</c:v>
                </c:pt>
                <c:pt idx="7">
                  <c:v>44.6</c:v>
                </c:pt>
                <c:pt idx="8">
                  <c:v>43.9</c:v>
                </c:pt>
              </c:numCache>
            </c:numRef>
          </c:val>
          <c:smooth val="0"/>
          <c:extLst>
            <c:ext xmlns:c16="http://schemas.microsoft.com/office/drawing/2014/chart" uri="{C3380CC4-5D6E-409C-BE32-E72D297353CC}">
              <c16:uniqueId val="{00000000-0FE8-4C79-A865-1EC7A391836A}"/>
            </c:ext>
          </c:extLst>
        </c:ser>
        <c:ser>
          <c:idx val="1"/>
          <c:order val="1"/>
          <c:tx>
            <c:strRef>
              <c:f>'Deltid kvinner'!$C$3:$C$4</c:f>
              <c:strCache>
                <c:ptCount val="1"/>
                <c:pt idx="0">
                  <c:v>Norge</c:v>
                </c:pt>
              </c:strCache>
            </c:strRef>
          </c:tx>
          <c:spPr>
            <a:ln w="28575" cap="rnd">
              <a:solidFill>
                <a:schemeClr val="accent2"/>
              </a:solidFill>
              <a:prstDash val="dash"/>
              <a:round/>
            </a:ln>
            <a:effectLst/>
          </c:spPr>
          <c:marker>
            <c:symbol val="none"/>
          </c:marker>
          <c:dLbls>
            <c:spPr>
              <a:solidFill>
                <a:srgbClr val="FFFFFF"/>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kvinner'!$C$5:$C$14</c:f>
              <c:numCache>
                <c:formatCode>General</c:formatCode>
                <c:ptCount val="9"/>
                <c:pt idx="0">
                  <c:v>43.1</c:v>
                </c:pt>
                <c:pt idx="1">
                  <c:v>40.799999999999997</c:v>
                </c:pt>
                <c:pt idx="2">
                  <c:v>39.700000000000003</c:v>
                </c:pt>
                <c:pt idx="3">
                  <c:v>38.9</c:v>
                </c:pt>
                <c:pt idx="4">
                  <c:v>37.700000000000003</c:v>
                </c:pt>
                <c:pt idx="5">
                  <c:v>37.299999999999997</c:v>
                </c:pt>
                <c:pt idx="6">
                  <c:v>36.6</c:v>
                </c:pt>
                <c:pt idx="7">
                  <c:v>35.4</c:v>
                </c:pt>
                <c:pt idx="8">
                  <c:v>34.299999999999997</c:v>
                </c:pt>
              </c:numCache>
            </c:numRef>
          </c:val>
          <c:smooth val="0"/>
          <c:extLst>
            <c:ext xmlns:c16="http://schemas.microsoft.com/office/drawing/2014/chart" uri="{C3380CC4-5D6E-409C-BE32-E72D297353CC}">
              <c16:uniqueId val="{00000001-0FE8-4C79-A865-1EC7A391836A}"/>
            </c:ext>
          </c:extLst>
        </c:ser>
        <c:dLbls>
          <c:showLegendKey val="0"/>
          <c:showVal val="0"/>
          <c:showCatName val="0"/>
          <c:showSerName val="0"/>
          <c:showPercent val="0"/>
          <c:showBubbleSize val="0"/>
        </c:dLbls>
        <c:marker val="1"/>
        <c:smooth val="0"/>
        <c:axId val="141769216"/>
        <c:axId val="2125729520"/>
      </c:lineChart>
      <c:catAx>
        <c:axId val="14176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125729520"/>
        <c:crosses val="autoZero"/>
        <c:auto val="1"/>
        <c:lblAlgn val="ctr"/>
        <c:lblOffset val="100"/>
        <c:noMultiLvlLbl val="0"/>
      </c:catAx>
      <c:valAx>
        <c:axId val="2125729520"/>
        <c:scaling>
          <c:orientation val="minMax"/>
          <c:max val="8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1769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outerShdw blurRad="50800" dist="50800" dir="5400000" algn="ctr" rotWithShape="0">
        <a:schemeClr val="bg1">
          <a:lumMod val="65000"/>
        </a:schemeClr>
      </a:outerShdw>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26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82</c:v>
                </c:pt>
                <c:pt idx="1">
                  <c:v>84.4</c:v>
                </c:pt>
                <c:pt idx="2">
                  <c:v>75</c:v>
                </c:pt>
              </c:numCache>
            </c:numRef>
          </c:val>
          <c:extLst>
            <c:ext xmlns:c16="http://schemas.microsoft.com/office/drawing/2014/chart" uri="{C3380CC4-5D6E-409C-BE32-E72D297353CC}">
              <c16:uniqueId val="{00000000-7EB5-4FEF-BBCA-F405B0A4F74D}"/>
            </c:ext>
          </c:extLst>
        </c:ser>
        <c:ser>
          <c:idx val="1"/>
          <c:order val="1"/>
          <c:tx>
            <c:strRef>
              <c:f>Pivot!$C$3:$C$4</c:f>
              <c:strCache>
                <c:ptCount val="1"/>
                <c:pt idx="0">
                  <c:v>2022</c:v>
                </c:pt>
              </c:strCache>
            </c:strRef>
          </c:tx>
          <c:spPr>
            <a:solidFill>
              <a:schemeClr val="accent2"/>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5170-46A4-80F4-B1D2D21D54A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79.599999999999994</c:v>
                </c:pt>
                <c:pt idx="1">
                  <c:v>84.6</c:v>
                </c:pt>
                <c:pt idx="2">
                  <c:v>65.400000000000006</c:v>
                </c:pt>
                <c:pt idx="3">
                  <c:v>0</c:v>
                </c:pt>
              </c:numCache>
            </c:numRef>
          </c:val>
          <c:extLst>
            <c:ext xmlns:c16="http://schemas.microsoft.com/office/drawing/2014/chart" uri="{C3380CC4-5D6E-409C-BE32-E72D297353CC}">
              <c16:uniqueId val="{00000001-7EB5-4FEF-BBCA-F405B0A4F74D}"/>
            </c:ext>
          </c:extLst>
        </c:ser>
        <c:ser>
          <c:idx val="2"/>
          <c:order val="2"/>
          <c:tx>
            <c:strRef>
              <c:f>Pivot!$D$3:$D$4</c:f>
              <c:strCache>
                <c:ptCount val="1"/>
                <c:pt idx="0">
                  <c:v>2023</c:v>
                </c:pt>
              </c:strCache>
            </c:strRef>
          </c:tx>
          <c:spPr>
            <a:solidFill>
              <a:srgbClr val="00B05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5170-46A4-80F4-B1D2D21D54A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82.5</c:v>
                </c:pt>
                <c:pt idx="1">
                  <c:v>83.6</c:v>
                </c:pt>
                <c:pt idx="2">
                  <c:v>56.7</c:v>
                </c:pt>
                <c:pt idx="3">
                  <c:v>0</c:v>
                </c:pt>
              </c:numCache>
            </c:numRef>
          </c:val>
          <c:extLst>
            <c:ext xmlns:c16="http://schemas.microsoft.com/office/drawing/2014/chart" uri="{C3380CC4-5D6E-409C-BE32-E72D297353CC}">
              <c16:uniqueId val="{00000002-7EB5-4FEF-BBCA-F405B0A4F74D}"/>
            </c:ext>
          </c:extLst>
        </c:ser>
        <c:ser>
          <c:idx val="3"/>
          <c:order val="3"/>
          <c:tx>
            <c:strRef>
              <c:f>Pivot!$E$3:$E$4</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84.1</c:v>
                </c:pt>
                <c:pt idx="1">
                  <c:v>83.3</c:v>
                </c:pt>
                <c:pt idx="2">
                  <c:v>59.4</c:v>
                </c:pt>
              </c:numCache>
            </c:numRef>
          </c:val>
          <c:extLst>
            <c:ext xmlns:c16="http://schemas.microsoft.com/office/drawing/2014/chart" uri="{C3380CC4-5D6E-409C-BE32-E72D297353CC}">
              <c16:uniqueId val="{00000003-7EB5-4FEF-BBCA-F405B0A4F74D}"/>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[Vedvarende__lavinntekt.xlsx]Pivot_BRUK_DENNE!Pivottabell3</c:name>
    <c:fmtId val="23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3"/>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3"/>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3"/>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3"/>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3"/>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3"/>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3"/>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3"/>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3"/>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3"/>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7"/>
        <c:spPr>
          <a:solidFill>
            <a:schemeClr val="accent3"/>
          </a:solidFill>
          <a:ln>
            <a:noFill/>
          </a:ln>
          <a:effectLst/>
        </c:spPr>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spPr>
          <a:solidFill>
            <a:schemeClr val="accent3"/>
          </a:solidFill>
          <a:ln>
            <a:noFill/>
          </a:ln>
          <a:effectLst/>
        </c:spPr>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spPr>
          <a:solidFill>
            <a:schemeClr val="accent3"/>
          </a:solidFill>
          <a:ln>
            <a:noFill/>
          </a:ln>
          <a:effectLst/>
        </c:spPr>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spPr>
          <a:solidFill>
            <a:schemeClr val="accent3"/>
          </a:solidFill>
          <a:ln>
            <a:noFill/>
          </a:ln>
          <a:effectLst/>
        </c:spPr>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spPr>
          <a:solidFill>
            <a:schemeClr val="accent3"/>
          </a:solidFill>
          <a:ln>
            <a:noFill/>
          </a:ln>
          <a:effectLst/>
        </c:spPr>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spPr>
          <a:solidFill>
            <a:schemeClr val="accent3"/>
          </a:solidFill>
          <a:ln>
            <a:noFill/>
          </a:ln>
          <a:effectLst/>
        </c:spPr>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spPr>
          <a:solidFill>
            <a:schemeClr val="accent3"/>
          </a:solidFill>
          <a:ln>
            <a:noFill/>
          </a:ln>
          <a:effectLst/>
        </c:spPr>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spPr>
          <a:solidFill>
            <a:schemeClr val="accent3"/>
          </a:solidFill>
          <a:ln>
            <a:noFill/>
          </a:ln>
          <a:effectLst/>
        </c:spPr>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spPr>
          <a:solidFill>
            <a:schemeClr val="accent3"/>
          </a:solidFill>
          <a:ln>
            <a:noFill/>
          </a:ln>
          <a:effectLst/>
        </c:spPr>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spPr>
          <a:solidFill>
            <a:schemeClr val="accent3"/>
          </a:solidFill>
          <a:ln>
            <a:noFill/>
          </a:ln>
          <a:effectLst/>
        </c:spPr>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8"/>
        <c:spPr>
          <a:solidFill>
            <a:schemeClr val="accent1"/>
          </a:solidFill>
          <a:ln>
            <a:noFill/>
          </a:ln>
          <a:effectLst/>
        </c:spPr>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spPr>
          <a:solidFill>
            <a:schemeClr val="accent1"/>
          </a:solidFill>
          <a:ln>
            <a:noFill/>
          </a:ln>
          <a:effectLst/>
        </c:spPr>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spPr>
          <a:solidFill>
            <a:schemeClr val="accent1"/>
          </a:solidFill>
          <a:ln>
            <a:noFill/>
          </a:ln>
          <a:effectLst/>
        </c:spPr>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spPr>
          <a:solidFill>
            <a:schemeClr val="accent1"/>
          </a:solidFill>
          <a:ln>
            <a:noFill/>
          </a:ln>
          <a:effectLst/>
        </c:spPr>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spPr>
          <a:solidFill>
            <a:schemeClr val="accent1"/>
          </a:solidFill>
          <a:ln>
            <a:noFill/>
          </a:ln>
          <a:effectLst/>
        </c:spPr>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spPr>
          <a:solidFill>
            <a:schemeClr val="accent1"/>
          </a:solidFill>
          <a:ln>
            <a:noFill/>
          </a:ln>
          <a:effectLst/>
        </c:spPr>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spPr>
          <a:solidFill>
            <a:schemeClr val="accent1"/>
          </a:solidFill>
          <a:ln>
            <a:noFill/>
          </a:ln>
          <a:effectLst/>
        </c:spPr>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spPr>
          <a:solidFill>
            <a:schemeClr val="accent1"/>
          </a:solidFill>
          <a:ln>
            <a:noFill/>
          </a:ln>
          <a:effectLst/>
        </c:spPr>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spPr>
          <a:solidFill>
            <a:schemeClr val="accent1"/>
          </a:solidFill>
          <a:ln>
            <a:noFill/>
          </a:ln>
          <a:effectLst/>
        </c:spPr>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spPr>
          <a:solidFill>
            <a:schemeClr val="accent1"/>
          </a:solidFill>
          <a:ln>
            <a:noFill/>
          </a:ln>
          <a:effectLst/>
        </c:spPr>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3"/>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3"/>
          </a:solidFill>
          <a:ln>
            <a:noFill/>
          </a:ln>
          <a:effectLst/>
        </c:spPr>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2"/>
        <c:spPr>
          <a:solidFill>
            <a:schemeClr val="accent3"/>
          </a:solidFill>
          <a:ln>
            <a:noFill/>
          </a:ln>
          <a:effectLst/>
        </c:spPr>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3"/>
        <c:spPr>
          <a:solidFill>
            <a:schemeClr val="accent3"/>
          </a:solidFill>
          <a:ln>
            <a:noFill/>
          </a:ln>
          <a:effectLst/>
        </c:spPr>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7"/>
        <c:spPr>
          <a:solidFill>
            <a:schemeClr val="accent3"/>
          </a:solidFill>
          <a:ln>
            <a:noFill/>
          </a:ln>
          <a:effectLst/>
        </c:spPr>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1"/>
        <c:spPr>
          <a:solidFill>
            <a:schemeClr val="accent3"/>
          </a:solidFill>
          <a:ln>
            <a:noFill/>
          </a:ln>
          <a:effectLst/>
        </c:spPr>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2"/>
        <c:spPr>
          <a:solidFill>
            <a:schemeClr val="accent3"/>
          </a:solidFill>
          <a:ln>
            <a:noFill/>
          </a:ln>
          <a:effectLst/>
        </c:spPr>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3"/>
        <c:spPr>
          <a:solidFill>
            <a:schemeClr val="accent3"/>
          </a:solidFill>
          <a:ln>
            <a:noFill/>
          </a:ln>
          <a:effectLst/>
        </c:spPr>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4"/>
        <c:spPr>
          <a:solidFill>
            <a:schemeClr val="accent3"/>
          </a:solidFill>
          <a:ln>
            <a:noFill/>
          </a:ln>
          <a:effectLst/>
        </c:spPr>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5"/>
        <c:spPr>
          <a:solidFill>
            <a:schemeClr val="accent3"/>
          </a:solidFill>
          <a:ln>
            <a:noFill/>
          </a:ln>
          <a:effectLst/>
        </c:spPr>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6"/>
        <c:spPr>
          <a:solidFill>
            <a:schemeClr val="accent3"/>
          </a:solidFill>
          <a:ln>
            <a:noFill/>
          </a:ln>
          <a:effectLst/>
        </c:spPr>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Pivot_BRUK_DENNE!$B$3:$B$4</c:f>
              <c:strCache>
                <c:ptCount val="1"/>
                <c:pt idx="0">
                  <c:v>1. Norge</c:v>
                </c:pt>
              </c:strCache>
            </c:strRef>
          </c:tx>
          <c:spPr>
            <a:solidFill>
              <a:schemeClr val="accent1"/>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Pivot_BRUK_DENNE!$B$5:$B$17</c:f>
              <c:numCache>
                <c:formatCode>0.0\ %</c:formatCode>
                <c:ptCount val="12"/>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pt idx="11">
                  <c:v>9.5000000000000001E-2</c:v>
                </c:pt>
              </c:numCache>
            </c:numRef>
          </c:val>
          <c:extLst>
            <c:ext xmlns:c16="http://schemas.microsoft.com/office/drawing/2014/chart" uri="{C3380CC4-5D6E-409C-BE32-E72D297353CC}">
              <c16:uniqueId val="{00000000-7BD3-41B9-AB9C-59FA829A0B80}"/>
            </c:ext>
          </c:extLst>
        </c:ser>
        <c:ser>
          <c:idx val="1"/>
          <c:order val="1"/>
          <c:tx>
            <c:strRef>
              <c:f>Pivot_BRUK_DENNE!$C$3:$C$4</c:f>
              <c:strCache>
                <c:ptCount val="1"/>
                <c:pt idx="0">
                  <c:v>2. Agder</c:v>
                </c:pt>
              </c:strCache>
            </c:strRef>
          </c:tx>
          <c:spPr>
            <a:solidFill>
              <a:schemeClr val="accent2"/>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Pivot_BRUK_DENNE!$C$5:$C$17</c:f>
              <c:numCache>
                <c:formatCode>0.0\ %</c:formatCode>
                <c:ptCount val="12"/>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pt idx="11">
                  <c:v>0.108</c:v>
                </c:pt>
              </c:numCache>
            </c:numRef>
          </c:val>
          <c:extLst>
            <c:ext xmlns:c16="http://schemas.microsoft.com/office/drawing/2014/chart" uri="{C3380CC4-5D6E-409C-BE32-E72D297353CC}">
              <c16:uniqueId val="{00000001-7BD3-41B9-AB9C-59FA829A0B80}"/>
            </c:ext>
          </c:extLst>
        </c:ser>
        <c:ser>
          <c:idx val="2"/>
          <c:order val="2"/>
          <c:tx>
            <c:strRef>
              <c:f>Pivot_BRUK_DENNE!$D$3:$D$4</c:f>
              <c:strCache>
                <c:ptCount val="1"/>
                <c:pt idx="0">
                  <c:v>Valle</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0-3C45-4AA4-8835-8052BBDE176C}"/>
              </c:ext>
            </c:extLst>
          </c:dPt>
          <c:dPt>
            <c:idx val="1"/>
            <c:invertIfNegative val="0"/>
            <c:bubble3D val="0"/>
            <c:extLst>
              <c:ext xmlns:c16="http://schemas.microsoft.com/office/drawing/2014/chart" uri="{C3380CC4-5D6E-409C-BE32-E72D297353CC}">
                <c16:uniqueId val="{00000001-3C45-4AA4-8835-8052BBDE176C}"/>
              </c:ext>
            </c:extLst>
          </c:dPt>
          <c:dPt>
            <c:idx val="2"/>
            <c:invertIfNegative val="0"/>
            <c:bubble3D val="0"/>
            <c:extLst>
              <c:ext xmlns:c16="http://schemas.microsoft.com/office/drawing/2014/chart" uri="{C3380CC4-5D6E-409C-BE32-E72D297353CC}">
                <c16:uniqueId val="{00000002-3C45-4AA4-8835-8052BBDE176C}"/>
              </c:ext>
            </c:extLst>
          </c:dPt>
          <c:dPt>
            <c:idx val="3"/>
            <c:invertIfNegative val="0"/>
            <c:bubble3D val="0"/>
            <c:extLst>
              <c:ext xmlns:c16="http://schemas.microsoft.com/office/drawing/2014/chart" uri="{C3380CC4-5D6E-409C-BE32-E72D297353CC}">
                <c16:uniqueId val="{00000003-3C45-4AA4-8835-8052BBDE176C}"/>
              </c:ext>
            </c:extLst>
          </c:dPt>
          <c:dPt>
            <c:idx val="4"/>
            <c:invertIfNegative val="0"/>
            <c:bubble3D val="0"/>
            <c:extLst>
              <c:ext xmlns:c16="http://schemas.microsoft.com/office/drawing/2014/chart" uri="{C3380CC4-5D6E-409C-BE32-E72D297353CC}">
                <c16:uniqueId val="{00000004-3C45-4AA4-8835-8052BBDE176C}"/>
              </c:ext>
            </c:extLst>
          </c:dPt>
          <c:dPt>
            <c:idx val="5"/>
            <c:invertIfNegative val="0"/>
            <c:bubble3D val="0"/>
            <c:extLst>
              <c:ext xmlns:c16="http://schemas.microsoft.com/office/drawing/2014/chart" uri="{C3380CC4-5D6E-409C-BE32-E72D297353CC}">
                <c16:uniqueId val="{00000005-3C45-4AA4-8835-8052BBDE176C}"/>
              </c:ext>
            </c:extLst>
          </c:dPt>
          <c:dPt>
            <c:idx val="6"/>
            <c:invertIfNegative val="0"/>
            <c:bubble3D val="0"/>
            <c:extLst>
              <c:ext xmlns:c16="http://schemas.microsoft.com/office/drawing/2014/chart" uri="{C3380CC4-5D6E-409C-BE32-E72D297353CC}">
                <c16:uniqueId val="{00000006-3C45-4AA4-8835-8052BBDE176C}"/>
              </c:ext>
            </c:extLst>
          </c:dPt>
          <c:dPt>
            <c:idx val="7"/>
            <c:invertIfNegative val="0"/>
            <c:bubble3D val="0"/>
            <c:extLst>
              <c:ext xmlns:c16="http://schemas.microsoft.com/office/drawing/2014/chart" uri="{C3380CC4-5D6E-409C-BE32-E72D297353CC}">
                <c16:uniqueId val="{00000007-3C45-4AA4-8835-8052BBDE176C}"/>
              </c:ext>
            </c:extLst>
          </c:dPt>
          <c:dPt>
            <c:idx val="8"/>
            <c:invertIfNegative val="0"/>
            <c:bubble3D val="0"/>
            <c:extLst>
              <c:ext xmlns:c16="http://schemas.microsoft.com/office/drawing/2014/chart" uri="{C3380CC4-5D6E-409C-BE32-E72D297353CC}">
                <c16:uniqueId val="{00000008-3C45-4AA4-8835-8052BBDE176C}"/>
              </c:ext>
            </c:extLst>
          </c:dPt>
          <c:dPt>
            <c:idx val="9"/>
            <c:invertIfNegative val="0"/>
            <c:bubble3D val="0"/>
            <c:extLst>
              <c:ext xmlns:c16="http://schemas.microsoft.com/office/drawing/2014/chart" uri="{C3380CC4-5D6E-409C-BE32-E72D297353CC}">
                <c16:uniqueId val="{00000009-3C45-4AA4-8835-8052BBDE176C}"/>
              </c:ext>
            </c:extLst>
          </c:dPt>
          <c:dPt>
            <c:idx val="10"/>
            <c:invertIfNegative val="0"/>
            <c:bubble3D val="0"/>
            <c:extLst>
              <c:ext xmlns:c16="http://schemas.microsoft.com/office/drawing/2014/chart" uri="{C3380CC4-5D6E-409C-BE32-E72D297353CC}">
                <c16:uniqueId val="{0000000A-3C45-4AA4-8835-8052BBDE176C}"/>
              </c:ext>
            </c:extLst>
          </c:dPt>
          <c:dLbls>
            <c:dLbl>
              <c:idx val="0"/>
              <c:layout>
                <c:manualLayout>
                  <c:x val="6.547180620345364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45-4AA4-8835-8052BBDE176C}"/>
                </c:ext>
              </c:extLst>
            </c:dLbl>
            <c:dLbl>
              <c:idx val="1"/>
              <c:layout>
                <c:manualLayout>
                  <c:x val="4.9103854652590229E-3"/>
                  <c:y val="5.51537822043661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45-4AA4-8835-8052BBDE176C}"/>
                </c:ext>
              </c:extLst>
            </c:dLbl>
            <c:dLbl>
              <c:idx val="2"/>
              <c:layout>
                <c:manualLayout>
                  <c:x val="3.273590310172682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45-4AA4-8835-8052BBDE176C}"/>
                </c:ext>
              </c:extLst>
            </c:dLbl>
            <c:dLbl>
              <c:idx val="3"/>
              <c:layout>
                <c:manualLayout>
                  <c:x val="1.1457566085604387E-2"/>
                  <c:y val="3.0084228733944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45-4AA4-8835-8052BBDE176C}"/>
                </c:ext>
              </c:extLst>
            </c:dLbl>
            <c:dLbl>
              <c:idx val="4"/>
              <c:layout>
                <c:manualLayout>
                  <c:x val="6.5471806203453034E-3"/>
                  <c:y val="-3.0084228733944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45-4AA4-8835-8052BBDE176C}"/>
                </c:ext>
              </c:extLst>
            </c:dLbl>
            <c:dLbl>
              <c:idx val="5"/>
              <c:layout>
                <c:manualLayout>
                  <c:x val="8.183975775431704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45-4AA4-8835-8052BBDE176C}"/>
                </c:ext>
              </c:extLst>
            </c:dLbl>
            <c:dLbl>
              <c:idx val="6"/>
              <c:layout>
                <c:manualLayout>
                  <c:x val="1.964154186103597E-2"/>
                  <c:y val="-6.01684574678886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C45-4AA4-8835-8052BBDE176C}"/>
                </c:ext>
              </c:extLst>
            </c:dLbl>
            <c:dLbl>
              <c:idx val="7"/>
              <c:layout>
                <c:manualLayout>
                  <c:x val="1.1457566085604387E-2"/>
                  <c:y val="6.01684574678886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C45-4AA4-8835-8052BBDE176C}"/>
                </c:ext>
              </c:extLst>
            </c:dLbl>
            <c:dLbl>
              <c:idx val="8"/>
              <c:layout>
                <c:manualLayout>
                  <c:x val="1.6367951550863291E-2"/>
                  <c:y val="6.01684574678886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C45-4AA4-8835-8052BBDE176C}"/>
                </c:ext>
              </c:extLst>
            </c:dLbl>
            <c:dLbl>
              <c:idx val="9"/>
              <c:layout>
                <c:manualLayout>
                  <c:x val="9.8207709305179261E-3"/>
                  <c:y val="-3.00842287339448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C45-4AA4-8835-8052BBDE176C}"/>
                </c:ext>
              </c:extLst>
            </c:dLbl>
            <c:dLbl>
              <c:idx val="10"/>
              <c:layout>
                <c:manualLayout>
                  <c:x val="1.451346743116947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C45-4AA4-8835-8052BBDE176C}"/>
                </c:ext>
              </c:extLst>
            </c:dLbl>
            <c:dLbl>
              <c:idx val="11"/>
              <c:layout>
                <c:manualLayout>
                  <c:x val="1.2900859938817419E-2"/>
                  <c:y val="2.86245820698322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C45-4AA4-8835-8052BBDE176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Pivot_BRUK_DENNE!$D$5:$D$17</c:f>
              <c:numCache>
                <c:formatCode>0.0\ %</c:formatCode>
                <c:ptCount val="12"/>
                <c:pt idx="0">
                  <c:v>0.13400000000000001</c:v>
                </c:pt>
                <c:pt idx="1">
                  <c:v>0.11800000000000001</c:v>
                </c:pt>
                <c:pt idx="2">
                  <c:v>0.125</c:v>
                </c:pt>
                <c:pt idx="3">
                  <c:v>0.11599999999999999</c:v>
                </c:pt>
                <c:pt idx="4">
                  <c:v>0.13300000000000001</c:v>
                </c:pt>
                <c:pt idx="5">
                  <c:v>0.129</c:v>
                </c:pt>
                <c:pt idx="6">
                  <c:v>0.10400000000000001</c:v>
                </c:pt>
                <c:pt idx="7">
                  <c:v>0.113</c:v>
                </c:pt>
                <c:pt idx="8">
                  <c:v>0.10199999999999999</c:v>
                </c:pt>
                <c:pt idx="9">
                  <c:v>9.1999999999999998E-2</c:v>
                </c:pt>
                <c:pt idx="10">
                  <c:v>7.5999999999999998E-2</c:v>
                </c:pt>
                <c:pt idx="11">
                  <c:v>6.5000000000000002E-2</c:v>
                </c:pt>
              </c:numCache>
            </c:numRef>
          </c:val>
          <c:extLst>
            <c:ext xmlns:c16="http://schemas.microsoft.com/office/drawing/2014/chart" uri="{C3380CC4-5D6E-409C-BE32-E72D297353CC}">
              <c16:uniqueId val="{0000000D-7BD3-41B9-AB9C-59FA829A0B80}"/>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59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1.6</c:v>
                </c:pt>
                <c:pt idx="1">
                  <c:v>1.6</c:v>
                </c:pt>
                <c:pt idx="2">
                  <c:v>1.3</c:v>
                </c:pt>
                <c:pt idx="3">
                  <c:v>1.8</c:v>
                </c:pt>
                <c:pt idx="4">
                  <c:v>0.3</c:v>
                </c:pt>
                <c:pt idx="5">
                  <c:v>1.8</c:v>
                </c:pt>
                <c:pt idx="6">
                  <c:v>0.1</c:v>
                </c:pt>
                <c:pt idx="7">
                  <c:v>1.3</c:v>
                </c:pt>
                <c:pt idx="8">
                  <c:v>0.7</c:v>
                </c:pt>
                <c:pt idx="9">
                  <c:v>0.9</c:v>
                </c:pt>
                <c:pt idx="10">
                  <c:v>0.2</c:v>
                </c:pt>
                <c:pt idx="11">
                  <c:v>0.6</c:v>
                </c:pt>
                <c:pt idx="12">
                  <c:v>1.1000000000000001</c:v>
                </c:pt>
                <c:pt idx="13">
                  <c:v>1</c:v>
                </c:pt>
                <c:pt idx="14">
                  <c:v>0.5</c:v>
                </c:pt>
                <c:pt idx="15">
                  <c:v>1.2</c:v>
                </c:pt>
                <c:pt idx="16">
                  <c:v>0.6</c:v>
                </c:pt>
                <c:pt idx="17">
                  <c:v>0.2</c:v>
                </c:pt>
                <c:pt idx="18">
                  <c:v>2.7</c:v>
                </c:pt>
                <c:pt idx="19">
                  <c:v>0.3</c:v>
                </c:pt>
                <c:pt idx="20">
                  <c:v>2.2000000000000002</c:v>
                </c:pt>
                <c:pt idx="21">
                  <c:v>0.3</c:v>
                </c:pt>
                <c:pt idx="22">
                  <c:v>0</c:v>
                </c:pt>
              </c:numCache>
            </c:numRef>
          </c:val>
          <c:extLst>
            <c:ext xmlns:c16="http://schemas.microsoft.com/office/drawing/2014/chart" uri="{C3380CC4-5D6E-409C-BE32-E72D297353CC}">
              <c16:uniqueId val="{00000000-645D-4510-86B2-C9532DC8C591}"/>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59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58.8</c:v>
                </c:pt>
                <c:pt idx="1">
                  <c:v>46.2</c:v>
                </c:pt>
                <c:pt idx="2">
                  <c:v>78.3</c:v>
                </c:pt>
                <c:pt idx="3">
                  <c:v>56.3</c:v>
                </c:pt>
                <c:pt idx="4">
                  <c:v>83.3</c:v>
                </c:pt>
                <c:pt idx="5">
                  <c:v>55.6</c:v>
                </c:pt>
                <c:pt idx="6">
                  <c:v>85.7</c:v>
                </c:pt>
                <c:pt idx="7">
                  <c:v>80.3</c:v>
                </c:pt>
                <c:pt idx="8">
                  <c:v>83.3</c:v>
                </c:pt>
                <c:pt idx="9">
                  <c:v>80</c:v>
                </c:pt>
                <c:pt idx="10">
                  <c:v>89.5</c:v>
                </c:pt>
                <c:pt idx="11">
                  <c:v>71.400000000000006</c:v>
                </c:pt>
                <c:pt idx="12">
                  <c:v>62</c:v>
                </c:pt>
                <c:pt idx="13">
                  <c:v>71</c:v>
                </c:pt>
                <c:pt idx="14">
                  <c:v>91</c:v>
                </c:pt>
                <c:pt idx="15">
                  <c:v>80</c:v>
                </c:pt>
                <c:pt idx="16">
                  <c:v>80</c:v>
                </c:pt>
                <c:pt idx="17">
                  <c:v>100</c:v>
                </c:pt>
                <c:pt idx="18">
                  <c:v>66.7</c:v>
                </c:pt>
                <c:pt idx="19">
                  <c:v>93</c:v>
                </c:pt>
                <c:pt idx="20">
                  <c:v>67</c:v>
                </c:pt>
                <c:pt idx="21">
                  <c:v>78</c:v>
                </c:pt>
                <c:pt idx="22">
                  <c:v>100</c:v>
                </c:pt>
              </c:numCache>
            </c:numRef>
          </c:val>
          <c:extLst>
            <c:ext xmlns:c16="http://schemas.microsoft.com/office/drawing/2014/chart" uri="{C3380CC4-5D6E-409C-BE32-E72D297353CC}">
              <c16:uniqueId val="{00000000-016B-431C-A547-51368E00E4D1}"/>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28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5-åringer'!$A$4:$A$27</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'Pivot 5-åringer'!$B$4:$B$27</c:f>
              <c:numCache>
                <c:formatCode>General</c:formatCode>
                <c:ptCount val="23"/>
                <c:pt idx="0">
                  <c:v>20</c:v>
                </c:pt>
                <c:pt idx="1">
                  <c:v>21</c:v>
                </c:pt>
                <c:pt idx="2">
                  <c:v>18</c:v>
                </c:pt>
                <c:pt idx="3">
                  <c:v>29</c:v>
                </c:pt>
                <c:pt idx="4">
                  <c:v>20</c:v>
                </c:pt>
                <c:pt idx="5">
                  <c:v>16</c:v>
                </c:pt>
                <c:pt idx="6">
                  <c:v>12</c:v>
                </c:pt>
                <c:pt idx="7">
                  <c:v>16</c:v>
                </c:pt>
                <c:pt idx="8">
                  <c:v>13</c:v>
                </c:pt>
                <c:pt idx="9">
                  <c:v>11</c:v>
                </c:pt>
                <c:pt idx="10">
                  <c:v>10</c:v>
                </c:pt>
                <c:pt idx="11">
                  <c:v>19</c:v>
                </c:pt>
                <c:pt idx="12">
                  <c:v>10</c:v>
                </c:pt>
                <c:pt idx="13">
                  <c:v>14</c:v>
                </c:pt>
                <c:pt idx="14">
                  <c:v>13</c:v>
                </c:pt>
                <c:pt idx="15">
                  <c:v>10</c:v>
                </c:pt>
                <c:pt idx="16">
                  <c:v>11</c:v>
                </c:pt>
                <c:pt idx="17">
                  <c:v>12</c:v>
                </c:pt>
                <c:pt idx="18">
                  <c:v>7</c:v>
                </c:pt>
                <c:pt idx="19">
                  <c:v>7</c:v>
                </c:pt>
                <c:pt idx="20">
                  <c:v>15</c:v>
                </c:pt>
                <c:pt idx="21">
                  <c:v>8</c:v>
                </c:pt>
                <c:pt idx="22">
                  <c:v>9</c:v>
                </c:pt>
              </c:numCache>
            </c:numRef>
          </c:val>
          <c:smooth val="0"/>
          <c:extLst>
            <c:ext xmlns:c16="http://schemas.microsoft.com/office/drawing/2014/chart" uri="{C3380CC4-5D6E-409C-BE32-E72D297353CC}">
              <c16:uniqueId val="{00000000-B68A-4AA8-865A-5A5154598614}"/>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[Referansebaner Agder 2025.xlsx]Pivot_2025!Pivottabell26</c:name>
    <c:fmtId val="88"/>
  </c:pivotSource>
  <c:chart>
    <c:title>
      <c:tx>
        <c:strRef>
          <c:f>Pivot_2025!$B$1</c:f>
          <c:strCache>
            <c:ptCount val="1"/>
            <c:pt idx="0">
              <c:v>Valle</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Pivot_2025!$B$3:$B$4</c:f>
              <c:strCache>
                <c:ptCount val="1"/>
                <c:pt idx="0">
                  <c:v>Historisk</c:v>
                </c:pt>
              </c:strCache>
            </c:strRef>
          </c:tx>
          <c:spPr>
            <a:ln w="28575" cap="rnd">
              <a:solidFill>
                <a:schemeClr val="tx1"/>
              </a:solidFill>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#,##0</c:formatCode>
                <c:ptCount val="19"/>
                <c:pt idx="0">
                  <c:v>9554.681106848082</c:v>
                </c:pt>
                <c:pt idx="1">
                  <c:v>9775.0294430452923</c:v>
                </c:pt>
                <c:pt idx="2">
                  <c:v>9496.2371566391885</c:v>
                </c:pt>
                <c:pt idx="3">
                  <c:v>9900.3835946878771</c:v>
                </c:pt>
                <c:pt idx="4">
                  <c:v>10145.173358311014</c:v>
                </c:pt>
                <c:pt idx="5">
                  <c:v>9753.1346056840357</c:v>
                </c:pt>
                <c:pt idx="6">
                  <c:v>9903.0244659600958</c:v>
                </c:pt>
                <c:pt idx="7">
                  <c:v>9282.1767324256198</c:v>
                </c:pt>
                <c:pt idx="8">
                  <c:v>9516.8045726421606</c:v>
                </c:pt>
                <c:pt idx="9">
                  <c:v>9529.2180392782975</c:v>
                </c:pt>
                <c:pt idx="10">
                  <c:v>9366.6999718036968</c:v>
                </c:pt>
                <c:pt idx="11">
                  <c:v>9039.3376724912268</c:v>
                </c:pt>
              </c:numCache>
            </c:numRef>
          </c:val>
          <c:smooth val="0"/>
          <c:extLst>
            <c:ext xmlns:c16="http://schemas.microsoft.com/office/drawing/2014/chart" uri="{C3380CC4-5D6E-409C-BE32-E72D297353CC}">
              <c16:uniqueId val="{00000000-1AD9-49C3-9D33-EE407E5B8574}"/>
            </c:ext>
          </c:extLst>
        </c:ser>
        <c:ser>
          <c:idx val="1"/>
          <c:order val="1"/>
          <c:tx>
            <c:strRef>
              <c:f>Pivot_2025!$C$3:$C$4</c:f>
              <c:strCache>
                <c:ptCount val="1"/>
                <c:pt idx="0">
                  <c:v>Målbane 55 prosent</c:v>
                </c:pt>
              </c:strCache>
            </c:strRef>
          </c:tx>
          <c:spPr>
            <a:ln w="28575" cap="rnd">
              <a:solidFill>
                <a:srgbClr val="FF0000"/>
              </a:solidFill>
              <a:prstDash val="dash"/>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General</c:formatCode>
                <c:ptCount val="19"/>
                <c:pt idx="5" formatCode="#,##0">
                  <c:v>9753.1346056840357</c:v>
                </c:pt>
                <c:pt idx="6" formatCode="#,##0">
                  <c:v>9172.0623521465932</c:v>
                </c:pt>
                <c:pt idx="7" formatCode="#,##0">
                  <c:v>8625.6092213304037</c:v>
                </c:pt>
                <c:pt idx="8" formatCode="#,##0">
                  <c:v>8111.712675141981</c:v>
                </c:pt>
                <c:pt idx="9" formatCode="#,##0">
                  <c:v>7628.4330573823718</c:v>
                </c:pt>
                <c:pt idx="10" formatCode="#,##0">
                  <c:v>7173.9462726896445</c:v>
                </c:pt>
                <c:pt idx="11" formatCode="#,##0">
                  <c:v>6746.5369016553404</c:v>
                </c:pt>
                <c:pt idx="12" formatCode="#,##0">
                  <c:v>6344.5917261285185</c:v>
                </c:pt>
                <c:pt idx="13" formatCode="#,##0">
                  <c:v>5966.5936402692332</c:v>
                </c:pt>
                <c:pt idx="14" formatCode="#,##0">
                  <c:v>5611.1159243692728</c:v>
                </c:pt>
                <c:pt idx="15" formatCode="#,##0">
                  <c:v>5276.8168598272005</c:v>
                </c:pt>
                <c:pt idx="16" formatCode="#,##0">
                  <c:v>4962.4346649524159</c:v>
                </c:pt>
                <c:pt idx="17" formatCode="#,##0">
                  <c:v>4666.7827324838809</c:v>
                </c:pt>
                <c:pt idx="18" formatCode="#,##0">
                  <c:v>4388.7451508479562</c:v>
                </c:pt>
              </c:numCache>
            </c:numRef>
          </c:val>
          <c:smooth val="0"/>
          <c:extLst>
            <c:ext xmlns:c16="http://schemas.microsoft.com/office/drawing/2014/chart" uri="{C3380CC4-5D6E-409C-BE32-E72D297353CC}">
              <c16:uniqueId val="{00000001-1AD9-49C3-9D33-EE407E5B8574}"/>
            </c:ext>
          </c:extLst>
        </c:ser>
        <c:dLbls>
          <c:showLegendKey val="0"/>
          <c:showVal val="0"/>
          <c:showCatName val="0"/>
          <c:showSerName val="0"/>
          <c:showPercent val="0"/>
          <c:showBubbleSize val="0"/>
        </c:dLbls>
        <c:smooth val="0"/>
        <c:axId val="1475880975"/>
        <c:axId val="1475884335"/>
      </c:lineChart>
      <c:catAx>
        <c:axId val="1475880975"/>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1260000" spcFirstLastPara="1" vertOverflow="ellipsis"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4335"/>
        <c:crosses val="autoZero"/>
        <c:auto val="1"/>
        <c:lblAlgn val="ctr"/>
        <c:lblOffset val="100"/>
        <c:noMultiLvlLbl val="0"/>
      </c:catAx>
      <c:valAx>
        <c:axId val="1475884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0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356"/>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2025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Valle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7</c:v>
                </c:pt>
                <c:pt idx="1">
                  <c:v>0</c:v>
                </c:pt>
                <c:pt idx="2">
                  <c:v>6</c:v>
                </c:pt>
                <c:pt idx="3">
                  <c:v>71</c:v>
                </c:pt>
                <c:pt idx="4">
                  <c:v>3</c:v>
                </c:pt>
                <c:pt idx="5">
                  <c:v>13</c:v>
                </c:pt>
              </c:numCache>
            </c:numRef>
          </c:val>
          <c:extLst>
            <c:ext xmlns:c16="http://schemas.microsoft.com/office/drawing/2014/chart" uri="{C3380CC4-5D6E-409C-BE32-E72D297353CC}">
              <c16:uniqueId val="{00000000-68E0-4FBC-980D-65E6A0BC9F05}"/>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3</c:v>
                </c:pt>
                <c:pt idx="3">
                  <c:v>59</c:v>
                </c:pt>
                <c:pt idx="4">
                  <c:v>12</c:v>
                </c:pt>
                <c:pt idx="5">
                  <c:v>7</c:v>
                </c:pt>
              </c:numCache>
            </c:numRef>
          </c:val>
          <c:extLst>
            <c:ext xmlns:c16="http://schemas.microsoft.com/office/drawing/2014/chart" uri="{C3380CC4-5D6E-409C-BE32-E72D297353CC}">
              <c16:uniqueId val="{00000001-68E0-4FBC-980D-65E6A0BC9F05}"/>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27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2019</c:v>
                </c:pt>
                <c:pt idx="1">
                  <c:v>2020</c:v>
                </c:pt>
                <c:pt idx="2">
                  <c:v>2021</c:v>
                </c:pt>
                <c:pt idx="3">
                  <c:v>2022</c:v>
                </c:pt>
                <c:pt idx="4">
                  <c:v>2023</c:v>
                </c:pt>
                <c:pt idx="5">
                  <c:v>2024</c:v>
                </c:pt>
              </c:strCache>
            </c:strRef>
          </c:cat>
          <c:val>
            <c:numRef>
              <c:f>stolpediagram!$B$5:$B$11</c:f>
              <c:numCache>
                <c:formatCode>General</c:formatCode>
                <c:ptCount val="6"/>
                <c:pt idx="0">
                  <c:v>9</c:v>
                </c:pt>
                <c:pt idx="1">
                  <c:v>3</c:v>
                </c:pt>
                <c:pt idx="2">
                  <c:v>3</c:v>
                </c:pt>
                <c:pt idx="3">
                  <c:v>3</c:v>
                </c:pt>
                <c:pt idx="4">
                  <c:v>0</c:v>
                </c:pt>
                <c:pt idx="5">
                  <c:v>3</c:v>
                </c:pt>
              </c:numCache>
            </c:numRef>
          </c:val>
          <c:extLst>
            <c:ext xmlns:c16="http://schemas.microsoft.com/office/drawing/2014/chart" uri="{C3380CC4-5D6E-409C-BE32-E72D297353CC}">
              <c16:uniqueId val="{00000000-6CE2-434F-B517-9EEA70CA9FD5}"/>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stolpediagram!$C$5:$C$11</c:f>
              <c:numCache>
                <c:formatCode>General</c:formatCode>
                <c:ptCount val="6"/>
                <c:pt idx="0">
                  <c:v>197</c:v>
                </c:pt>
                <c:pt idx="1">
                  <c:v>201</c:v>
                </c:pt>
                <c:pt idx="2">
                  <c:v>208</c:v>
                </c:pt>
                <c:pt idx="3">
                  <c:v>206</c:v>
                </c:pt>
                <c:pt idx="4">
                  <c:v>212</c:v>
                </c:pt>
                <c:pt idx="5">
                  <c:v>224</c:v>
                </c:pt>
              </c:numCache>
            </c:numRef>
          </c:val>
          <c:extLst>
            <c:ext xmlns:c16="http://schemas.microsoft.com/office/drawing/2014/chart" uri="{C3380CC4-5D6E-409C-BE32-E72D297353CC}">
              <c16:uniqueId val="{00000001-6CE2-434F-B517-9EEA70CA9FD5}"/>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stolpediagram!$D$5:$D$11</c:f>
              <c:numCache>
                <c:formatCode>General</c:formatCode>
                <c:ptCount val="6"/>
                <c:pt idx="0">
                  <c:v>32</c:v>
                </c:pt>
                <c:pt idx="1">
                  <c:v>34</c:v>
                </c:pt>
                <c:pt idx="2">
                  <c:v>31</c:v>
                </c:pt>
                <c:pt idx="3">
                  <c:v>25</c:v>
                </c:pt>
                <c:pt idx="4">
                  <c:v>34</c:v>
                </c:pt>
                <c:pt idx="5">
                  <c:v>37</c:v>
                </c:pt>
              </c:numCache>
            </c:numRef>
          </c:val>
          <c:extLst>
            <c:ext xmlns:c16="http://schemas.microsoft.com/office/drawing/2014/chart" uri="{C3380CC4-5D6E-409C-BE32-E72D297353CC}">
              <c16:uniqueId val="{00000002-6CE2-434F-B517-9EEA70CA9FD5}"/>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stolpediagram!$E$5:$E$11</c:f>
              <c:numCache>
                <c:formatCode>General</c:formatCode>
                <c:ptCount val="6"/>
                <c:pt idx="0">
                  <c:v>304</c:v>
                </c:pt>
                <c:pt idx="1">
                  <c:v>315</c:v>
                </c:pt>
                <c:pt idx="2">
                  <c:v>310</c:v>
                </c:pt>
                <c:pt idx="3">
                  <c:v>303</c:v>
                </c:pt>
                <c:pt idx="4">
                  <c:v>323</c:v>
                </c:pt>
                <c:pt idx="5">
                  <c:v>323</c:v>
                </c:pt>
              </c:numCache>
            </c:numRef>
          </c:val>
          <c:extLst>
            <c:ext xmlns:c16="http://schemas.microsoft.com/office/drawing/2014/chart" uri="{C3380CC4-5D6E-409C-BE32-E72D297353CC}">
              <c16:uniqueId val="{00000003-6CE2-434F-B517-9EEA70CA9FD5}"/>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6CE2-434F-B517-9EEA70CA9FD5}"/>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6CE2-434F-B517-9EEA70CA9FD5}"/>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6CE2-434F-B517-9EEA70CA9FD5}"/>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6CE2-434F-B517-9EEA70CA9FD5}"/>
              </c:ext>
            </c:extLst>
          </c:dPt>
          <c:dPt>
            <c:idx val="4"/>
            <c:invertIfNegative val="0"/>
            <c:bubble3D val="0"/>
            <c:extLst>
              <c:ext xmlns:c16="http://schemas.microsoft.com/office/drawing/2014/chart" uri="{C3380CC4-5D6E-409C-BE32-E72D297353CC}">
                <c16:uniqueId val="{0000000C-6CE2-434F-B517-9EEA70CA9FD5}"/>
              </c:ext>
            </c:extLst>
          </c:dPt>
          <c:dPt>
            <c:idx val="5"/>
            <c:invertIfNegative val="0"/>
            <c:bubble3D val="0"/>
            <c:extLst>
              <c:ext xmlns:c16="http://schemas.microsoft.com/office/drawing/2014/chart" uri="{C3380CC4-5D6E-409C-BE32-E72D297353CC}">
                <c16:uniqueId val="{0000000D-6CE2-434F-B517-9EEA70CA9FD5}"/>
              </c:ext>
            </c:extLst>
          </c:dPt>
          <c:dLbls>
            <c:dLbl>
              <c:idx val="0"/>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E2-434F-B517-9EEA70CA9FD5}"/>
                </c:ext>
              </c:extLst>
            </c:dLbl>
            <c:dLbl>
              <c:idx val="1"/>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CE2-434F-B517-9EEA70CA9FD5}"/>
                </c:ext>
              </c:extLst>
            </c:dLbl>
            <c:dLbl>
              <c:idx val="2"/>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CE2-434F-B517-9EEA70CA9FD5}"/>
                </c:ext>
              </c:extLst>
            </c:dLbl>
            <c:dLbl>
              <c:idx val="3"/>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CE2-434F-B517-9EEA70CA9FD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stolpediagram!$F$5:$F$11</c:f>
              <c:numCache>
                <c:formatCode>General</c:formatCode>
                <c:ptCount val="6"/>
                <c:pt idx="0">
                  <c:v>15</c:v>
                </c:pt>
                <c:pt idx="1">
                  <c:v>14</c:v>
                </c:pt>
                <c:pt idx="2">
                  <c:v>10</c:v>
                </c:pt>
                <c:pt idx="3">
                  <c:v>14</c:v>
                </c:pt>
                <c:pt idx="4">
                  <c:v>16</c:v>
                </c:pt>
                <c:pt idx="5">
                  <c:v>19</c:v>
                </c:pt>
              </c:numCache>
            </c:numRef>
          </c:val>
          <c:extLst>
            <c:ext xmlns:c16="http://schemas.microsoft.com/office/drawing/2014/chart" uri="{C3380CC4-5D6E-409C-BE32-E72D297353CC}">
              <c16:uniqueId val="{0000000E-6CE2-434F-B517-9EEA70CA9FD5}"/>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28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2024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523D-46F1-AA38-F0EE225CA0A5}"/>
              </c:ext>
            </c:extLst>
          </c:dPt>
          <c:dPt>
            <c:idx val="1"/>
            <c:bubble3D val="0"/>
            <c:spPr>
              <a:solidFill>
                <a:schemeClr val="accent2"/>
              </a:solidFill>
              <a:ln>
                <a:noFill/>
              </a:ln>
              <a:effectLst/>
            </c:spPr>
            <c:extLst>
              <c:ext xmlns:c16="http://schemas.microsoft.com/office/drawing/2014/chart" uri="{C3380CC4-5D6E-409C-BE32-E72D297353CC}">
                <c16:uniqueId val="{00000003-523D-46F1-AA38-F0EE225CA0A5}"/>
              </c:ext>
            </c:extLst>
          </c:dPt>
          <c:dPt>
            <c:idx val="2"/>
            <c:bubble3D val="0"/>
            <c:spPr>
              <a:solidFill>
                <a:schemeClr val="accent3"/>
              </a:solidFill>
              <a:ln>
                <a:noFill/>
              </a:ln>
              <a:effectLst/>
            </c:spPr>
            <c:extLst>
              <c:ext xmlns:c16="http://schemas.microsoft.com/office/drawing/2014/chart" uri="{C3380CC4-5D6E-409C-BE32-E72D297353CC}">
                <c16:uniqueId val="{00000005-523D-46F1-AA38-F0EE225CA0A5}"/>
              </c:ext>
            </c:extLst>
          </c:dPt>
          <c:dPt>
            <c:idx val="3"/>
            <c:bubble3D val="0"/>
            <c:spPr>
              <a:solidFill>
                <a:schemeClr val="accent4"/>
              </a:solidFill>
              <a:ln>
                <a:noFill/>
              </a:ln>
              <a:effectLst/>
            </c:spPr>
            <c:extLst>
              <c:ext xmlns:c16="http://schemas.microsoft.com/office/drawing/2014/chart" uri="{C3380CC4-5D6E-409C-BE32-E72D297353CC}">
                <c16:uniqueId val="{00000007-523D-46F1-AA38-F0EE225CA0A5}"/>
              </c:ext>
            </c:extLst>
          </c:dPt>
          <c:dPt>
            <c:idx val="4"/>
            <c:bubble3D val="0"/>
            <c:spPr>
              <a:solidFill>
                <a:schemeClr val="accent5"/>
              </a:solidFill>
              <a:ln>
                <a:noFill/>
              </a:ln>
              <a:effectLst/>
            </c:spPr>
            <c:extLst>
              <c:ext xmlns:c16="http://schemas.microsoft.com/office/drawing/2014/chart" uri="{C3380CC4-5D6E-409C-BE32-E72D297353CC}">
                <c16:uniqueId val="{00000009-523D-46F1-AA38-F0EE225CA0A5}"/>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23D-46F1-AA38-F0EE225CA0A5}"/>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3</c:v>
                </c:pt>
                <c:pt idx="1">
                  <c:v>224</c:v>
                </c:pt>
                <c:pt idx="2">
                  <c:v>37</c:v>
                </c:pt>
                <c:pt idx="3">
                  <c:v>323</c:v>
                </c:pt>
                <c:pt idx="4">
                  <c:v>19</c:v>
                </c:pt>
              </c:numCache>
            </c:numRef>
          </c:val>
          <c:extLst>
            <c:ext xmlns:c16="http://schemas.microsoft.com/office/drawing/2014/chart" uri="{C3380CC4-5D6E-409C-BE32-E72D297353CC}">
              <c16:uniqueId val="{0000000A-523D-46F1-AA38-F0EE225CA0A5}"/>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28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16 Trelast- og trevareindustri</c:v>
                </c:pt>
              </c:strCache>
            </c:strRef>
          </c:tx>
          <c:spPr>
            <a:ln w="28575" cap="rnd">
              <a:solidFill>
                <a:schemeClr val="accent1"/>
              </a:solidFill>
              <a:round/>
            </a:ln>
            <a:effectLst/>
          </c:spPr>
          <c:marker>
            <c:symbol val="diamond"/>
            <c:size val="5"/>
            <c:spPr>
              <a:solidFill>
                <a:schemeClr val="accent1"/>
              </a:solidFill>
              <a:ln w="9525">
                <a:solidFill>
                  <a:schemeClr val="accent1"/>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siffer'!$B$6:$B$12</c:f>
              <c:numCache>
                <c:formatCode>General</c:formatCode>
                <c:ptCount val="6"/>
                <c:pt idx="0">
                  <c:v>19</c:v>
                </c:pt>
                <c:pt idx="1">
                  <c:v>18</c:v>
                </c:pt>
                <c:pt idx="2">
                  <c:v>17</c:v>
                </c:pt>
                <c:pt idx="3">
                  <c:v>24</c:v>
                </c:pt>
                <c:pt idx="4">
                  <c:v>15</c:v>
                </c:pt>
                <c:pt idx="5">
                  <c:v>14</c:v>
                </c:pt>
              </c:numCache>
            </c:numRef>
          </c:val>
          <c:smooth val="0"/>
          <c:extLst>
            <c:ext xmlns:c16="http://schemas.microsoft.com/office/drawing/2014/chart" uri="{C3380CC4-5D6E-409C-BE32-E72D297353CC}">
              <c16:uniqueId val="{00000000-75C2-41BD-96CE-4DF0BE1C2ABA}"/>
            </c:ext>
          </c:extLst>
        </c:ser>
        <c:ser>
          <c:idx val="3"/>
          <c:order val="1"/>
          <c:tx>
            <c:strRef>
              <c:f>'pivot 2 siffer'!$C$4:$C$5</c:f>
              <c:strCache>
                <c:ptCount val="1"/>
                <c:pt idx="0">
                  <c:v>32 Annen industri</c:v>
                </c:pt>
              </c:strCache>
            </c:strRef>
          </c:tx>
          <c:spPr>
            <a:ln w="28575" cap="rnd">
              <a:solidFill>
                <a:schemeClr val="accent4"/>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siffer'!$C$6:$C$12</c:f>
              <c:numCache>
                <c:formatCode>General</c:formatCode>
                <c:ptCount val="6"/>
                <c:pt idx="0">
                  <c:v>11</c:v>
                </c:pt>
                <c:pt idx="1">
                  <c:v>12</c:v>
                </c:pt>
                <c:pt idx="2">
                  <c:v>13</c:v>
                </c:pt>
                <c:pt idx="3">
                  <c:v>12</c:v>
                </c:pt>
                <c:pt idx="4">
                  <c:v>9</c:v>
                </c:pt>
                <c:pt idx="5">
                  <c:v>9</c:v>
                </c:pt>
              </c:numCache>
            </c:numRef>
          </c:val>
          <c:smooth val="0"/>
          <c:extLst>
            <c:ext xmlns:c16="http://schemas.microsoft.com/office/drawing/2014/chart" uri="{C3380CC4-5D6E-409C-BE32-E72D297353CC}">
              <c16:uniqueId val="{00000001-75C2-41BD-96CE-4DF0BE1C2ABA}"/>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siffer'!$D$6:$D$12</c:f>
              <c:numCache>
                <c:formatCode>General</c:formatCode>
                <c:ptCount val="6"/>
                <c:pt idx="0">
                  <c:v>19</c:v>
                </c:pt>
                <c:pt idx="1">
                  <c:v>23</c:v>
                </c:pt>
                <c:pt idx="2">
                  <c:v>25</c:v>
                </c:pt>
                <c:pt idx="3">
                  <c:v>21</c:v>
                </c:pt>
                <c:pt idx="4">
                  <c:v>22</c:v>
                </c:pt>
                <c:pt idx="5">
                  <c:v>22</c:v>
                </c:pt>
              </c:numCache>
            </c:numRef>
          </c:val>
          <c:smooth val="0"/>
          <c:extLst>
            <c:ext xmlns:c16="http://schemas.microsoft.com/office/drawing/2014/chart" uri="{C3380CC4-5D6E-409C-BE32-E72D297353CC}">
              <c16:uniqueId val="{00000002-75C2-41BD-96CE-4DF0BE1C2ABA}"/>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siffer'!$E$6:$E$12</c:f>
              <c:numCache>
                <c:formatCode>General</c:formatCode>
                <c:ptCount val="6"/>
                <c:pt idx="0">
                  <c:v>63</c:v>
                </c:pt>
                <c:pt idx="1">
                  <c:v>69</c:v>
                </c:pt>
                <c:pt idx="2">
                  <c:v>60</c:v>
                </c:pt>
                <c:pt idx="3">
                  <c:v>61</c:v>
                </c:pt>
                <c:pt idx="4">
                  <c:v>77</c:v>
                </c:pt>
                <c:pt idx="5">
                  <c:v>73</c:v>
                </c:pt>
              </c:numCache>
            </c:numRef>
          </c:val>
          <c:smooth val="0"/>
          <c:extLst>
            <c:ext xmlns:c16="http://schemas.microsoft.com/office/drawing/2014/chart" uri="{C3380CC4-5D6E-409C-BE32-E72D297353CC}">
              <c16:uniqueId val="{00000003-75C2-41BD-96CE-4DF0BE1C2ABA}"/>
            </c:ext>
          </c:extLst>
        </c:ser>
        <c:dLbls>
          <c:showLegendKey val="0"/>
          <c:showVal val="0"/>
          <c:showCatName val="0"/>
          <c:showSerName val="0"/>
          <c:showPercent val="0"/>
          <c:showBubbleSize val="0"/>
        </c:dLbls>
        <c:marker val="1"/>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[Grunnskolepoeng.xlsx]Pivot_tom_2025!Pivottabell4</c:name>
    <c:fmtId val="17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Pivot_tom_2025!$B$4:$B$5</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Valle</c:v>
                </c:pt>
              </c:strCache>
            </c:strRef>
          </c:cat>
          <c:val>
            <c:numRef>
              <c:f>Pivot_tom_2025!$B$6:$B$8</c:f>
              <c:numCache>
                <c:formatCode>General</c:formatCode>
                <c:ptCount val="2"/>
                <c:pt idx="0">
                  <c:v>42.6</c:v>
                </c:pt>
                <c:pt idx="1">
                  <c:v>42.6</c:v>
                </c:pt>
              </c:numCache>
            </c:numRef>
          </c:val>
          <c:extLst>
            <c:ext xmlns:c16="http://schemas.microsoft.com/office/drawing/2014/chart" uri="{C3380CC4-5D6E-409C-BE32-E72D297353CC}">
              <c16:uniqueId val="{00000000-CB77-41E8-87C1-2271BE2A0265}"/>
            </c:ext>
          </c:extLst>
        </c:ser>
        <c:ser>
          <c:idx val="1"/>
          <c:order val="1"/>
          <c:tx>
            <c:strRef>
              <c:f>Pivot_tom_2025!$C$4:$C$5</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Valle</c:v>
                </c:pt>
              </c:strCache>
            </c:strRef>
          </c:cat>
          <c:val>
            <c:numRef>
              <c:f>Pivot_tom_2025!$C$6:$C$8</c:f>
              <c:numCache>
                <c:formatCode>General</c:formatCode>
                <c:ptCount val="2"/>
                <c:pt idx="0">
                  <c:v>42.8</c:v>
                </c:pt>
                <c:pt idx="1">
                  <c:v>45.9</c:v>
                </c:pt>
              </c:numCache>
            </c:numRef>
          </c:val>
          <c:extLst>
            <c:ext xmlns:c16="http://schemas.microsoft.com/office/drawing/2014/chart" uri="{C3380CC4-5D6E-409C-BE32-E72D297353CC}">
              <c16:uniqueId val="{00000001-CB77-41E8-87C1-2271BE2A0265}"/>
            </c:ext>
          </c:extLst>
        </c:ser>
        <c:ser>
          <c:idx val="2"/>
          <c:order val="2"/>
          <c:tx>
            <c:strRef>
              <c:f>Pivot_tom_2025!$D$4:$D$5</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Valle</c:v>
                </c:pt>
              </c:strCache>
            </c:strRef>
          </c:cat>
          <c:val>
            <c:numRef>
              <c:f>Pivot_tom_2025!$D$6:$D$8</c:f>
              <c:numCache>
                <c:formatCode>General</c:formatCode>
                <c:ptCount val="2"/>
                <c:pt idx="0">
                  <c:v>41.5</c:v>
                </c:pt>
                <c:pt idx="1">
                  <c:v>43.8</c:v>
                </c:pt>
              </c:numCache>
            </c:numRef>
          </c:val>
          <c:extLst>
            <c:ext xmlns:c16="http://schemas.microsoft.com/office/drawing/2014/chart" uri="{C3380CC4-5D6E-409C-BE32-E72D297353CC}">
              <c16:uniqueId val="{00000002-CB77-41E8-87C1-2271BE2A0265}"/>
            </c:ext>
          </c:extLst>
        </c:ser>
        <c:ser>
          <c:idx val="3"/>
          <c:order val="3"/>
          <c:tx>
            <c:strRef>
              <c:f>Pivot_tom_2025!$E$4:$E$5</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Valle</c:v>
                </c:pt>
              </c:strCache>
            </c:strRef>
          </c:cat>
          <c:val>
            <c:numRef>
              <c:f>Pivot_tom_2025!$E$6:$E$8</c:f>
              <c:numCache>
                <c:formatCode>General</c:formatCode>
                <c:ptCount val="2"/>
                <c:pt idx="0">
                  <c:v>41.6</c:v>
                </c:pt>
                <c:pt idx="1">
                  <c:v>41.4</c:v>
                </c:pt>
              </c:numCache>
            </c:numRef>
          </c:val>
          <c:extLst>
            <c:ext xmlns:c16="http://schemas.microsoft.com/office/drawing/2014/chart" uri="{C3380CC4-5D6E-409C-BE32-E72D297353CC}">
              <c16:uniqueId val="{00000003-CB77-41E8-87C1-2271BE2A0265}"/>
            </c:ext>
          </c:extLst>
        </c:ser>
        <c:ser>
          <c:idx val="4"/>
          <c:order val="4"/>
          <c:tx>
            <c:strRef>
              <c:f>Pivot_tom_2025!$F$4:$F$5</c:f>
              <c:strCache>
                <c:ptCount val="1"/>
                <c:pt idx="0">
                  <c:v>2025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Valle</c:v>
                </c:pt>
              </c:strCache>
            </c:strRef>
          </c:cat>
          <c:val>
            <c:numRef>
              <c:f>Pivot_tom_2025!$F$6:$F$8</c:f>
              <c:numCache>
                <c:formatCode>General</c:formatCode>
                <c:ptCount val="2"/>
                <c:pt idx="0">
                  <c:v>42</c:v>
                </c:pt>
                <c:pt idx="1">
                  <c:v>43.6</c:v>
                </c:pt>
              </c:numCache>
            </c:numRef>
          </c:val>
          <c:extLst>
            <c:ext xmlns:c16="http://schemas.microsoft.com/office/drawing/2014/chart" uri="{C3380CC4-5D6E-409C-BE32-E72D297353CC}">
              <c16:uniqueId val="{00000004-CB77-41E8-87C1-2271BE2A0265}"/>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[Gjennomføring_vgo.xlsx]Pivot - bruk denne!Pivottabell1</c:name>
    <c:fmtId val="15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Fullføring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dLbl>
          <c:idx val="0"/>
          <c:showLegendKey val="0"/>
          <c:showVal val="1"/>
          <c:showCatName val="0"/>
          <c:showSerName val="0"/>
          <c:showPercent val="0"/>
          <c:showBubbleSize val="0"/>
          <c:extLst>
            <c:ext xmlns:c15="http://schemas.microsoft.com/office/drawing/2012/chart" uri="{CE6537A1-D6FC-4f65-9D91-7224C49458BB}"/>
          </c:extLst>
        </c:dLbl>
      </c:pivotFmt>
      <c:pivotFmt>
        <c:idx val="49"/>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 - bruk denne'!$B$5:$B$6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denne'!$B$7:$B$13</c:f>
              <c:numCache>
                <c:formatCode>General</c:formatCode>
                <c:ptCount val="6"/>
                <c:pt idx="0">
                  <c:v>78.099999999999994</c:v>
                </c:pt>
                <c:pt idx="1">
                  <c:v>78</c:v>
                </c:pt>
                <c:pt idx="2">
                  <c:v>80</c:v>
                </c:pt>
                <c:pt idx="3">
                  <c:v>79.900000000000006</c:v>
                </c:pt>
                <c:pt idx="4">
                  <c:v>83.6</c:v>
                </c:pt>
                <c:pt idx="5">
                  <c:v>83.4</c:v>
                </c:pt>
              </c:numCache>
            </c:numRef>
          </c:val>
          <c:extLst>
            <c:ext xmlns:c16="http://schemas.microsoft.com/office/drawing/2014/chart" uri="{C3380CC4-5D6E-409C-BE32-E72D297353CC}">
              <c16:uniqueId val="{00000000-5740-428A-AADD-04E612D78C31}"/>
            </c:ext>
          </c:extLst>
        </c:ser>
        <c:ser>
          <c:idx val="1"/>
          <c:order val="1"/>
          <c:tx>
            <c:strRef>
              <c:f>'Pivot - bruk denne'!$C$5:$C$6</c:f>
              <c:strCache>
                <c:ptCount val="1"/>
                <c:pt idx="0">
                  <c:v>Valle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denne'!$C$7:$C$13</c:f>
              <c:numCache>
                <c:formatCode>General</c:formatCode>
                <c:ptCount val="6"/>
                <c:pt idx="0">
                  <c:v>72.7</c:v>
                </c:pt>
                <c:pt idx="1">
                  <c:v>83.3</c:v>
                </c:pt>
                <c:pt idx="2">
                  <c:v>78.3</c:v>
                </c:pt>
                <c:pt idx="3">
                  <c:v>79</c:v>
                </c:pt>
                <c:pt idx="4">
                  <c:v>85.7</c:v>
                </c:pt>
                <c:pt idx="5">
                  <c:v>100</c:v>
                </c:pt>
              </c:numCache>
            </c:numRef>
          </c:val>
          <c:extLst>
            <c:ext xmlns:c16="http://schemas.microsoft.com/office/drawing/2014/chart" uri="{C3380CC4-5D6E-409C-BE32-E72D297353CC}">
              <c16:uniqueId val="{00000001-5740-428A-AADD-04E612D78C31}"/>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b-NO" sz="1400" b="0" i="0" u="none" strike="noStrike" kern="1200" spc="0" baseline="0" dirty="0">
                <a:solidFill>
                  <a:sysClr val="windowText" lastClr="000000"/>
                </a:solidFill>
                <a:latin typeface="Arial" panose="020B0604020202020204" pitchFamily="34" charset="0"/>
                <a:cs typeface="Arial" panose="020B0604020202020204" pitchFamily="34" charset="0"/>
              </a:rPr>
              <a:t>Lærekontrakter per 1000 innbyggere, kommunal sektor, 10.2025</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b-NO"/>
        </a:p>
      </c:txPr>
    </c:title>
    <c:autoTitleDeleted val="0"/>
    <c:plotArea>
      <c:layout/>
      <c:barChart>
        <c:barDir val="col"/>
        <c:grouping val="clustered"/>
        <c:varyColors val="0"/>
        <c:ser>
          <c:idx val="0"/>
          <c:order val="0"/>
          <c:tx>
            <c:strRef>
              <c:f>'06.10.25_kommunal_sektor'!$I$2</c:f>
              <c:strCache>
                <c:ptCount val="1"/>
                <c:pt idx="0">
                  <c:v>Antall kontrakter per 1000 innbyggere</c:v>
                </c:pt>
              </c:strCache>
            </c:strRef>
          </c:tx>
          <c:spPr>
            <a:solidFill>
              <a:schemeClr val="tx2">
                <a:lumMod val="75000"/>
              </a:schemeClr>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7C07-4036-A5A1-4453EC267374}"/>
              </c:ext>
            </c:extLst>
          </c:dPt>
          <c:dPt>
            <c:idx val="1"/>
            <c:invertIfNegative val="0"/>
            <c:bubble3D val="0"/>
            <c:spPr>
              <a:solidFill>
                <a:srgbClr val="002060"/>
              </a:solidFill>
              <a:ln>
                <a:noFill/>
              </a:ln>
              <a:effectLst/>
            </c:spPr>
            <c:extLst>
              <c:ext xmlns:c16="http://schemas.microsoft.com/office/drawing/2014/chart" uri="{C3380CC4-5D6E-409C-BE32-E72D297353CC}">
                <c16:uniqueId val="{00000003-7C07-4036-A5A1-4453EC267374}"/>
              </c:ext>
            </c:extLst>
          </c:dPt>
          <c:dPt>
            <c:idx val="2"/>
            <c:invertIfNegative val="0"/>
            <c:bubble3D val="0"/>
            <c:spPr>
              <a:solidFill>
                <a:srgbClr val="002060"/>
              </a:solidFill>
              <a:ln>
                <a:noFill/>
              </a:ln>
              <a:effectLst/>
            </c:spPr>
            <c:extLst>
              <c:ext xmlns:c16="http://schemas.microsoft.com/office/drawing/2014/chart" uri="{C3380CC4-5D6E-409C-BE32-E72D297353CC}">
                <c16:uniqueId val="{00000005-7C07-4036-A5A1-4453EC267374}"/>
              </c:ext>
            </c:extLst>
          </c:dPt>
          <c:dPt>
            <c:idx val="3"/>
            <c:invertIfNegative val="0"/>
            <c:bubble3D val="0"/>
            <c:spPr>
              <a:solidFill>
                <a:schemeClr val="tx2"/>
              </a:solidFill>
              <a:ln>
                <a:noFill/>
              </a:ln>
              <a:effectLst/>
            </c:spPr>
            <c:extLst>
              <c:ext xmlns:c16="http://schemas.microsoft.com/office/drawing/2014/chart" uri="{C3380CC4-5D6E-409C-BE32-E72D297353CC}">
                <c16:uniqueId val="{00000007-7C07-4036-A5A1-4453EC267374}"/>
              </c:ext>
            </c:extLst>
          </c:dPt>
          <c:dPt>
            <c:idx val="4"/>
            <c:invertIfNegative val="0"/>
            <c:bubble3D val="0"/>
            <c:spPr>
              <a:solidFill>
                <a:srgbClr val="002060"/>
              </a:solidFill>
              <a:ln>
                <a:noFill/>
              </a:ln>
              <a:effectLst/>
            </c:spPr>
            <c:extLst>
              <c:ext xmlns:c16="http://schemas.microsoft.com/office/drawing/2014/chart" uri="{C3380CC4-5D6E-409C-BE32-E72D297353CC}">
                <c16:uniqueId val="{00000009-7C07-4036-A5A1-4453EC267374}"/>
              </c:ext>
            </c:extLst>
          </c:dPt>
          <c:dPt>
            <c:idx val="6"/>
            <c:invertIfNegative val="0"/>
            <c:bubble3D val="0"/>
            <c:spPr>
              <a:solidFill>
                <a:srgbClr val="002060"/>
              </a:solidFill>
              <a:ln>
                <a:noFill/>
              </a:ln>
              <a:effectLst/>
            </c:spPr>
            <c:extLst>
              <c:ext xmlns:c16="http://schemas.microsoft.com/office/drawing/2014/chart" uri="{C3380CC4-5D6E-409C-BE32-E72D297353CC}">
                <c16:uniqueId val="{0000000B-7C07-4036-A5A1-4453EC267374}"/>
              </c:ext>
            </c:extLst>
          </c:dPt>
          <c:dPt>
            <c:idx val="7"/>
            <c:invertIfNegative val="0"/>
            <c:bubble3D val="0"/>
            <c:spPr>
              <a:solidFill>
                <a:srgbClr val="002060"/>
              </a:solidFill>
              <a:ln>
                <a:noFill/>
              </a:ln>
              <a:effectLst/>
            </c:spPr>
            <c:extLst>
              <c:ext xmlns:c16="http://schemas.microsoft.com/office/drawing/2014/chart" uri="{C3380CC4-5D6E-409C-BE32-E72D297353CC}">
                <c16:uniqueId val="{0000000D-7C07-4036-A5A1-4453EC267374}"/>
              </c:ext>
            </c:extLst>
          </c:dPt>
          <c:dPt>
            <c:idx val="8"/>
            <c:invertIfNegative val="0"/>
            <c:bubble3D val="0"/>
            <c:spPr>
              <a:solidFill>
                <a:srgbClr val="002060"/>
              </a:solidFill>
              <a:ln>
                <a:noFill/>
              </a:ln>
              <a:effectLst/>
            </c:spPr>
            <c:extLst>
              <c:ext xmlns:c16="http://schemas.microsoft.com/office/drawing/2014/chart" uri="{C3380CC4-5D6E-409C-BE32-E72D297353CC}">
                <c16:uniqueId val="{0000000F-7C07-4036-A5A1-4453EC267374}"/>
              </c:ext>
            </c:extLst>
          </c:dPt>
          <c:dPt>
            <c:idx val="9"/>
            <c:invertIfNegative val="0"/>
            <c:bubble3D val="0"/>
            <c:spPr>
              <a:solidFill>
                <a:srgbClr val="002060"/>
              </a:solidFill>
              <a:ln>
                <a:noFill/>
              </a:ln>
              <a:effectLst/>
            </c:spPr>
            <c:extLst>
              <c:ext xmlns:c16="http://schemas.microsoft.com/office/drawing/2014/chart" uri="{C3380CC4-5D6E-409C-BE32-E72D297353CC}">
                <c16:uniqueId val="{00000011-7C07-4036-A5A1-4453EC267374}"/>
              </c:ext>
            </c:extLst>
          </c:dPt>
          <c:dPt>
            <c:idx val="10"/>
            <c:invertIfNegative val="0"/>
            <c:bubble3D val="0"/>
            <c:spPr>
              <a:solidFill>
                <a:srgbClr val="002060"/>
              </a:solidFill>
              <a:ln>
                <a:noFill/>
              </a:ln>
              <a:effectLst/>
            </c:spPr>
            <c:extLst>
              <c:ext xmlns:c16="http://schemas.microsoft.com/office/drawing/2014/chart" uri="{C3380CC4-5D6E-409C-BE32-E72D297353CC}">
                <c16:uniqueId val="{00000013-7C07-4036-A5A1-4453EC267374}"/>
              </c:ext>
            </c:extLst>
          </c:dPt>
          <c:dPt>
            <c:idx val="11"/>
            <c:invertIfNegative val="0"/>
            <c:bubble3D val="0"/>
            <c:spPr>
              <a:solidFill>
                <a:srgbClr val="002060"/>
              </a:solidFill>
              <a:ln>
                <a:noFill/>
              </a:ln>
              <a:effectLst/>
            </c:spPr>
            <c:extLst>
              <c:ext xmlns:c16="http://schemas.microsoft.com/office/drawing/2014/chart" uri="{C3380CC4-5D6E-409C-BE32-E72D297353CC}">
                <c16:uniqueId val="{00000015-7C07-4036-A5A1-4453EC267374}"/>
              </c:ext>
            </c:extLst>
          </c:dPt>
          <c:dPt>
            <c:idx val="13"/>
            <c:invertIfNegative val="0"/>
            <c:bubble3D val="0"/>
            <c:spPr>
              <a:solidFill>
                <a:srgbClr val="002060"/>
              </a:solidFill>
              <a:ln>
                <a:noFill/>
              </a:ln>
              <a:effectLst/>
            </c:spPr>
            <c:extLst>
              <c:ext xmlns:c16="http://schemas.microsoft.com/office/drawing/2014/chart" uri="{C3380CC4-5D6E-409C-BE32-E72D297353CC}">
                <c16:uniqueId val="{00000017-7C07-4036-A5A1-4453EC267374}"/>
              </c:ext>
            </c:extLst>
          </c:dPt>
          <c:dPt>
            <c:idx val="14"/>
            <c:invertIfNegative val="0"/>
            <c:bubble3D val="0"/>
            <c:spPr>
              <a:solidFill>
                <a:srgbClr val="002060"/>
              </a:solidFill>
              <a:ln>
                <a:noFill/>
              </a:ln>
              <a:effectLst/>
            </c:spPr>
            <c:extLst>
              <c:ext xmlns:c16="http://schemas.microsoft.com/office/drawing/2014/chart" uri="{C3380CC4-5D6E-409C-BE32-E72D297353CC}">
                <c16:uniqueId val="{00000019-7C07-4036-A5A1-4453EC267374}"/>
              </c:ext>
            </c:extLst>
          </c:dPt>
          <c:dPt>
            <c:idx val="15"/>
            <c:invertIfNegative val="0"/>
            <c:bubble3D val="0"/>
            <c:spPr>
              <a:solidFill>
                <a:srgbClr val="002060"/>
              </a:solidFill>
              <a:ln>
                <a:noFill/>
              </a:ln>
              <a:effectLst/>
            </c:spPr>
            <c:extLst>
              <c:ext xmlns:c16="http://schemas.microsoft.com/office/drawing/2014/chart" uri="{C3380CC4-5D6E-409C-BE32-E72D297353CC}">
                <c16:uniqueId val="{0000001B-7C07-4036-A5A1-4453EC267374}"/>
              </c:ext>
            </c:extLst>
          </c:dPt>
          <c:dPt>
            <c:idx val="16"/>
            <c:invertIfNegative val="0"/>
            <c:bubble3D val="0"/>
            <c:spPr>
              <a:solidFill>
                <a:srgbClr val="002060"/>
              </a:solidFill>
              <a:ln>
                <a:noFill/>
              </a:ln>
              <a:effectLst/>
            </c:spPr>
            <c:extLst>
              <c:ext xmlns:c16="http://schemas.microsoft.com/office/drawing/2014/chart" uri="{C3380CC4-5D6E-409C-BE32-E72D297353CC}">
                <c16:uniqueId val="{0000001D-7C07-4036-A5A1-4453EC267374}"/>
              </c:ext>
            </c:extLst>
          </c:dPt>
          <c:dPt>
            <c:idx val="17"/>
            <c:invertIfNegative val="0"/>
            <c:bubble3D val="0"/>
            <c:spPr>
              <a:solidFill>
                <a:srgbClr val="002060"/>
              </a:solidFill>
              <a:ln>
                <a:noFill/>
              </a:ln>
              <a:effectLst/>
            </c:spPr>
            <c:extLst>
              <c:ext xmlns:c16="http://schemas.microsoft.com/office/drawing/2014/chart" uri="{C3380CC4-5D6E-409C-BE32-E72D297353CC}">
                <c16:uniqueId val="{0000001F-7C07-4036-A5A1-4453EC267374}"/>
              </c:ext>
            </c:extLst>
          </c:dPt>
          <c:dPt>
            <c:idx val="18"/>
            <c:invertIfNegative val="0"/>
            <c:bubble3D val="0"/>
            <c:spPr>
              <a:solidFill>
                <a:srgbClr val="002060"/>
              </a:solidFill>
              <a:ln>
                <a:noFill/>
              </a:ln>
              <a:effectLst/>
            </c:spPr>
            <c:extLst>
              <c:ext xmlns:c16="http://schemas.microsoft.com/office/drawing/2014/chart" uri="{C3380CC4-5D6E-409C-BE32-E72D297353CC}">
                <c16:uniqueId val="{00000021-7C07-4036-A5A1-4453EC267374}"/>
              </c:ext>
            </c:extLst>
          </c:dPt>
          <c:dPt>
            <c:idx val="19"/>
            <c:invertIfNegative val="0"/>
            <c:bubble3D val="0"/>
            <c:spPr>
              <a:solidFill>
                <a:schemeClr val="tx2"/>
              </a:solidFill>
              <a:ln>
                <a:noFill/>
              </a:ln>
              <a:effectLst/>
            </c:spPr>
            <c:extLst>
              <c:ext xmlns:c16="http://schemas.microsoft.com/office/drawing/2014/chart" uri="{C3380CC4-5D6E-409C-BE32-E72D297353CC}">
                <c16:uniqueId val="{00000023-7C07-4036-A5A1-4453EC267374}"/>
              </c:ext>
            </c:extLst>
          </c:dPt>
          <c:dPt>
            <c:idx val="20"/>
            <c:invertIfNegative val="0"/>
            <c:bubble3D val="0"/>
            <c:spPr>
              <a:solidFill>
                <a:srgbClr val="002060"/>
              </a:solidFill>
              <a:ln>
                <a:noFill/>
              </a:ln>
              <a:effectLst/>
            </c:spPr>
            <c:extLst>
              <c:ext xmlns:c16="http://schemas.microsoft.com/office/drawing/2014/chart" uri="{C3380CC4-5D6E-409C-BE32-E72D297353CC}">
                <c16:uniqueId val="{00000025-7C07-4036-A5A1-4453EC267374}"/>
              </c:ext>
            </c:extLst>
          </c:dPt>
          <c:dPt>
            <c:idx val="21"/>
            <c:invertIfNegative val="0"/>
            <c:bubble3D val="0"/>
            <c:spPr>
              <a:solidFill>
                <a:srgbClr val="002060"/>
              </a:solidFill>
              <a:ln>
                <a:noFill/>
              </a:ln>
              <a:effectLst/>
            </c:spPr>
            <c:extLst>
              <c:ext xmlns:c16="http://schemas.microsoft.com/office/drawing/2014/chart" uri="{C3380CC4-5D6E-409C-BE32-E72D297353CC}">
                <c16:uniqueId val="{00000027-7C07-4036-A5A1-4453EC267374}"/>
              </c:ext>
            </c:extLst>
          </c:dPt>
          <c:dPt>
            <c:idx val="22"/>
            <c:invertIfNegative val="0"/>
            <c:bubble3D val="0"/>
            <c:spPr>
              <a:solidFill>
                <a:srgbClr val="002060"/>
              </a:solidFill>
              <a:ln>
                <a:noFill/>
              </a:ln>
              <a:effectLst/>
            </c:spPr>
            <c:extLst>
              <c:ext xmlns:c16="http://schemas.microsoft.com/office/drawing/2014/chart" uri="{C3380CC4-5D6E-409C-BE32-E72D297353CC}">
                <c16:uniqueId val="{00000029-7C07-4036-A5A1-4453EC267374}"/>
              </c:ext>
            </c:extLst>
          </c:dPt>
          <c:dPt>
            <c:idx val="23"/>
            <c:invertIfNegative val="0"/>
            <c:bubble3D val="0"/>
            <c:spPr>
              <a:solidFill>
                <a:srgbClr val="00B050"/>
              </a:solidFill>
              <a:ln>
                <a:noFill/>
              </a:ln>
              <a:effectLst/>
            </c:spPr>
            <c:extLst>
              <c:ext xmlns:c16="http://schemas.microsoft.com/office/drawing/2014/chart" uri="{C3380CC4-5D6E-409C-BE32-E72D297353CC}">
                <c16:uniqueId val="{0000002B-7C07-4036-A5A1-4453EC267374}"/>
              </c:ext>
            </c:extLst>
          </c:dPt>
          <c:dPt>
            <c:idx val="24"/>
            <c:invertIfNegative val="0"/>
            <c:bubble3D val="0"/>
            <c:spPr>
              <a:solidFill>
                <a:srgbClr val="002060"/>
              </a:solidFill>
              <a:ln>
                <a:noFill/>
              </a:ln>
              <a:effectLst/>
            </c:spPr>
            <c:extLst>
              <c:ext xmlns:c16="http://schemas.microsoft.com/office/drawing/2014/chart" uri="{C3380CC4-5D6E-409C-BE32-E72D297353CC}">
                <c16:uniqueId val="{0000002D-7C07-4036-A5A1-4453EC267374}"/>
              </c:ext>
            </c:extLst>
          </c:dPt>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'06.10.25_kommunal_sektor'!$I$3:$I$27</c:f>
              <c:numCache>
                <c:formatCode>0.0</c:formatCode>
                <c:ptCount val="25"/>
                <c:pt idx="0">
                  <c:v>1.3458950201884252</c:v>
                </c:pt>
                <c:pt idx="1">
                  <c:v>1.4633609933937288</c:v>
                </c:pt>
                <c:pt idx="2">
                  <c:v>1.6051364365971108</c:v>
                </c:pt>
                <c:pt idx="3">
                  <c:v>1.6872890888638921</c:v>
                </c:pt>
                <c:pt idx="4">
                  <c:v>1.809155166610569</c:v>
                </c:pt>
                <c:pt idx="5">
                  <c:v>1.9203687107924723</c:v>
                </c:pt>
                <c:pt idx="6">
                  <c:v>2.0242914979757085</c:v>
                </c:pt>
                <c:pt idx="7">
                  <c:v>2.0366598778004072</c:v>
                </c:pt>
                <c:pt idx="8">
                  <c:v>2.0766773162939298</c:v>
                </c:pt>
                <c:pt idx="9">
                  <c:v>2.1161100377219615</c:v>
                </c:pt>
                <c:pt idx="10">
                  <c:v>2.1658415841584162</c:v>
                </c:pt>
                <c:pt idx="11">
                  <c:v>2.1857923497267762</c:v>
                </c:pt>
                <c:pt idx="12">
                  <c:v>2.1881838074398248</c:v>
                </c:pt>
                <c:pt idx="13">
                  <c:v>2.2168852761869573</c:v>
                </c:pt>
                <c:pt idx="14">
                  <c:v>2.5817555938037868</c:v>
                </c:pt>
                <c:pt idx="15">
                  <c:v>2.6358235965222865</c:v>
                </c:pt>
                <c:pt idx="16">
                  <c:v>2.7995520716685331</c:v>
                </c:pt>
                <c:pt idx="17">
                  <c:v>2.8591851322373123</c:v>
                </c:pt>
                <c:pt idx="18">
                  <c:v>3.3960292580982232</c:v>
                </c:pt>
                <c:pt idx="19">
                  <c:v>3.4143617935062704</c:v>
                </c:pt>
                <c:pt idx="20">
                  <c:v>3.8498556304138596</c:v>
                </c:pt>
                <c:pt idx="21">
                  <c:v>3.8942073665422687</c:v>
                </c:pt>
                <c:pt idx="22">
                  <c:v>4.431566388273394</c:v>
                </c:pt>
                <c:pt idx="23">
                  <c:v>4.9792531120331951</c:v>
                </c:pt>
                <c:pt idx="24">
                  <c:v>8.4121976866456354</c:v>
                </c:pt>
              </c:numCache>
            </c:numRef>
          </c:val>
          <c:extLst>
            <c:ext xmlns:c16="http://schemas.microsoft.com/office/drawing/2014/chart" uri="{C3380CC4-5D6E-409C-BE32-E72D297353CC}">
              <c16:uniqueId val="{0000002E-7C07-4036-A5A1-4453EC267374}"/>
            </c:ext>
          </c:extLst>
        </c:ser>
        <c:dLbls>
          <c:showLegendKey val="0"/>
          <c:showVal val="0"/>
          <c:showCatName val="0"/>
          <c:showSerName val="0"/>
          <c:showPercent val="0"/>
          <c:showBubbleSize val="0"/>
        </c:dLbls>
        <c:gapWidth val="219"/>
        <c:overlap val="-27"/>
        <c:axId val="500068176"/>
        <c:axId val="500069136"/>
      </c:barChart>
      <c:lineChart>
        <c:grouping val="standard"/>
        <c:varyColors val="0"/>
        <c:ser>
          <c:idx val="1"/>
          <c:order val="1"/>
          <c:tx>
            <c:strRef>
              <c:f>'06.10.25_kommunal_sektor'!$J$2</c:f>
              <c:strCache>
                <c:ptCount val="1"/>
                <c:pt idx="0">
                  <c:v>Målsetning antall kontrakter per 1000</c:v>
                </c:pt>
              </c:strCache>
            </c:strRef>
          </c:tx>
          <c:spPr>
            <a:ln w="28575" cap="rnd">
              <a:solidFill>
                <a:schemeClr val="accent1">
                  <a:lumMod val="75000"/>
                </a:schemeClr>
              </a:solidFill>
              <a:prstDash val="dash"/>
              <a:round/>
            </a:ln>
            <a:effectLst/>
          </c:spPr>
          <c:marker>
            <c:symbol val="none"/>
          </c:marker>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'06.10.25_kommunal_sektor'!$J$3:$J$27</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2F-7C07-4036-A5A1-4453EC267374}"/>
            </c:ext>
          </c:extLst>
        </c:ser>
        <c:dLbls>
          <c:showLegendKey val="0"/>
          <c:showVal val="0"/>
          <c:showCatName val="0"/>
          <c:showSerName val="0"/>
          <c:showPercent val="0"/>
          <c:showBubbleSize val="0"/>
        </c:dLbls>
        <c:marker val="1"/>
        <c:smooth val="0"/>
        <c:axId val="500068176"/>
        <c:axId val="500069136"/>
      </c:lineChart>
      <c:catAx>
        <c:axId val="50006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9136"/>
        <c:crosses val="autoZero"/>
        <c:auto val="1"/>
        <c:lblAlgn val="ctr"/>
        <c:lblOffset val="100"/>
        <c:noMultiLvlLbl val="0"/>
      </c:catAx>
      <c:valAx>
        <c:axId val="50006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a:pPr>
      <a:endParaRPr lang="nb-NO"/>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10.2025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'06.10.25_privat_sektor'!$I$3</c:f>
              <c:strCache>
                <c:ptCount val="1"/>
                <c:pt idx="0">
                  <c:v>Antall kontrakter per 1000 innbyggere</c:v>
                </c:pt>
              </c:strCache>
            </c:strRef>
          </c:tx>
          <c:spPr>
            <a:solidFill>
              <a:srgbClr val="002060"/>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7A5B-4450-8289-9F708729ADDD}"/>
              </c:ext>
            </c:extLst>
          </c:dPt>
          <c:dPt>
            <c:idx val="2"/>
            <c:invertIfNegative val="0"/>
            <c:bubble3D val="0"/>
            <c:spPr>
              <a:solidFill>
                <a:schemeClr val="tx2"/>
              </a:solidFill>
              <a:ln>
                <a:noFill/>
              </a:ln>
              <a:effectLst/>
            </c:spPr>
            <c:extLst>
              <c:ext xmlns:c16="http://schemas.microsoft.com/office/drawing/2014/chart" uri="{C3380CC4-5D6E-409C-BE32-E72D297353CC}">
                <c16:uniqueId val="{00000003-7A5B-4450-8289-9F708729ADDD}"/>
              </c:ext>
            </c:extLst>
          </c:dPt>
          <c:dPt>
            <c:idx val="3"/>
            <c:invertIfNegative val="0"/>
            <c:bubble3D val="0"/>
            <c:spPr>
              <a:solidFill>
                <a:schemeClr val="tx2"/>
              </a:solidFill>
              <a:ln>
                <a:noFill/>
              </a:ln>
              <a:effectLst/>
            </c:spPr>
            <c:extLst>
              <c:ext xmlns:c16="http://schemas.microsoft.com/office/drawing/2014/chart" uri="{C3380CC4-5D6E-409C-BE32-E72D297353CC}">
                <c16:uniqueId val="{00000005-7A5B-4450-8289-9F708729ADDD}"/>
              </c:ext>
            </c:extLst>
          </c:dPt>
          <c:dPt>
            <c:idx val="4"/>
            <c:invertIfNegative val="0"/>
            <c:bubble3D val="0"/>
            <c:spPr>
              <a:solidFill>
                <a:schemeClr val="tx2"/>
              </a:solidFill>
              <a:ln>
                <a:noFill/>
              </a:ln>
              <a:effectLst/>
            </c:spPr>
            <c:extLst>
              <c:ext xmlns:c16="http://schemas.microsoft.com/office/drawing/2014/chart" uri="{C3380CC4-5D6E-409C-BE32-E72D297353CC}">
                <c16:uniqueId val="{00000007-7A5B-4450-8289-9F708729ADDD}"/>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9-7A5B-4450-8289-9F708729ADDD}"/>
              </c:ext>
            </c:extLst>
          </c:dPt>
          <c:dPt>
            <c:idx val="6"/>
            <c:invertIfNegative val="0"/>
            <c:bubble3D val="0"/>
            <c:spPr>
              <a:solidFill>
                <a:schemeClr val="tx2"/>
              </a:solidFill>
              <a:ln>
                <a:noFill/>
              </a:ln>
              <a:effectLst/>
            </c:spPr>
            <c:extLst>
              <c:ext xmlns:c16="http://schemas.microsoft.com/office/drawing/2014/chart" uri="{C3380CC4-5D6E-409C-BE32-E72D297353CC}">
                <c16:uniqueId val="{0000000B-7A5B-4450-8289-9F708729ADDD}"/>
              </c:ext>
            </c:extLst>
          </c:dPt>
          <c:dPt>
            <c:idx val="8"/>
            <c:invertIfNegative val="0"/>
            <c:bubble3D val="0"/>
            <c:spPr>
              <a:solidFill>
                <a:schemeClr val="tx2"/>
              </a:solidFill>
              <a:ln>
                <a:noFill/>
              </a:ln>
              <a:effectLst/>
            </c:spPr>
            <c:extLst>
              <c:ext xmlns:c16="http://schemas.microsoft.com/office/drawing/2014/chart" uri="{C3380CC4-5D6E-409C-BE32-E72D297353CC}">
                <c16:uniqueId val="{0000000D-7A5B-4450-8289-9F708729ADDD}"/>
              </c:ext>
            </c:extLst>
          </c:dPt>
          <c:dPt>
            <c:idx val="9"/>
            <c:invertIfNegative val="0"/>
            <c:bubble3D val="0"/>
            <c:spPr>
              <a:solidFill>
                <a:schemeClr val="tx2"/>
              </a:solidFill>
              <a:ln>
                <a:noFill/>
              </a:ln>
              <a:effectLst/>
            </c:spPr>
            <c:extLst>
              <c:ext xmlns:c16="http://schemas.microsoft.com/office/drawing/2014/chart" uri="{C3380CC4-5D6E-409C-BE32-E72D297353CC}">
                <c16:uniqueId val="{0000000F-7A5B-4450-8289-9F708729ADDD}"/>
              </c:ext>
            </c:extLst>
          </c:dPt>
          <c:dPt>
            <c:idx val="10"/>
            <c:invertIfNegative val="0"/>
            <c:bubble3D val="0"/>
            <c:spPr>
              <a:solidFill>
                <a:schemeClr val="tx2"/>
              </a:solidFill>
              <a:ln>
                <a:noFill/>
              </a:ln>
              <a:effectLst/>
            </c:spPr>
            <c:extLst>
              <c:ext xmlns:c16="http://schemas.microsoft.com/office/drawing/2014/chart" uri="{C3380CC4-5D6E-409C-BE32-E72D297353CC}">
                <c16:uniqueId val="{00000011-7A5B-4450-8289-9F708729ADDD}"/>
              </c:ext>
            </c:extLst>
          </c:dPt>
          <c:dPt>
            <c:idx val="11"/>
            <c:invertIfNegative val="0"/>
            <c:bubble3D val="0"/>
            <c:spPr>
              <a:solidFill>
                <a:schemeClr val="tx2"/>
              </a:solidFill>
              <a:ln>
                <a:noFill/>
              </a:ln>
              <a:effectLst/>
            </c:spPr>
            <c:extLst>
              <c:ext xmlns:c16="http://schemas.microsoft.com/office/drawing/2014/chart" uri="{C3380CC4-5D6E-409C-BE32-E72D297353CC}">
                <c16:uniqueId val="{00000013-7A5B-4450-8289-9F708729ADDD}"/>
              </c:ext>
            </c:extLst>
          </c:dPt>
          <c:dPt>
            <c:idx val="12"/>
            <c:invertIfNegative val="0"/>
            <c:bubble3D val="0"/>
            <c:spPr>
              <a:solidFill>
                <a:schemeClr val="tx2"/>
              </a:solidFill>
              <a:ln>
                <a:noFill/>
              </a:ln>
              <a:effectLst/>
            </c:spPr>
            <c:extLst>
              <c:ext xmlns:c16="http://schemas.microsoft.com/office/drawing/2014/chart" uri="{C3380CC4-5D6E-409C-BE32-E72D297353CC}">
                <c16:uniqueId val="{00000015-7A5B-4450-8289-9F708729ADDD}"/>
              </c:ext>
            </c:extLst>
          </c:dPt>
          <c:dPt>
            <c:idx val="13"/>
            <c:invertIfNegative val="0"/>
            <c:bubble3D val="0"/>
            <c:spPr>
              <a:solidFill>
                <a:schemeClr val="tx2"/>
              </a:solidFill>
              <a:ln>
                <a:noFill/>
              </a:ln>
              <a:effectLst/>
            </c:spPr>
            <c:extLst>
              <c:ext xmlns:c16="http://schemas.microsoft.com/office/drawing/2014/chart" uri="{C3380CC4-5D6E-409C-BE32-E72D297353CC}">
                <c16:uniqueId val="{00000017-7A5B-4450-8289-9F708729ADDD}"/>
              </c:ext>
            </c:extLst>
          </c:dPt>
          <c:dPt>
            <c:idx val="14"/>
            <c:invertIfNegative val="0"/>
            <c:bubble3D val="0"/>
            <c:spPr>
              <a:solidFill>
                <a:schemeClr val="tx2"/>
              </a:solidFill>
              <a:ln>
                <a:noFill/>
              </a:ln>
              <a:effectLst/>
            </c:spPr>
            <c:extLst>
              <c:ext xmlns:c16="http://schemas.microsoft.com/office/drawing/2014/chart" uri="{C3380CC4-5D6E-409C-BE32-E72D297353CC}">
                <c16:uniqueId val="{00000019-7A5B-4450-8289-9F708729ADDD}"/>
              </c:ext>
            </c:extLst>
          </c:dPt>
          <c:dPt>
            <c:idx val="15"/>
            <c:invertIfNegative val="0"/>
            <c:bubble3D val="0"/>
            <c:spPr>
              <a:solidFill>
                <a:srgbClr val="FFC000"/>
              </a:solidFill>
              <a:ln>
                <a:noFill/>
              </a:ln>
              <a:effectLst/>
            </c:spPr>
            <c:extLst>
              <c:ext xmlns:c16="http://schemas.microsoft.com/office/drawing/2014/chart" uri="{C3380CC4-5D6E-409C-BE32-E72D297353CC}">
                <c16:uniqueId val="{0000001B-7A5B-4450-8289-9F708729ADDD}"/>
              </c:ext>
            </c:extLst>
          </c:dPt>
          <c:dPt>
            <c:idx val="16"/>
            <c:invertIfNegative val="0"/>
            <c:bubble3D val="0"/>
            <c:spPr>
              <a:solidFill>
                <a:schemeClr val="tx2"/>
              </a:solidFill>
              <a:ln>
                <a:noFill/>
              </a:ln>
              <a:effectLst/>
            </c:spPr>
            <c:extLst>
              <c:ext xmlns:c16="http://schemas.microsoft.com/office/drawing/2014/chart" uri="{C3380CC4-5D6E-409C-BE32-E72D297353CC}">
                <c16:uniqueId val="{0000001D-7A5B-4450-8289-9F708729ADDD}"/>
              </c:ext>
            </c:extLst>
          </c:dPt>
          <c:dPt>
            <c:idx val="18"/>
            <c:invertIfNegative val="0"/>
            <c:bubble3D val="0"/>
            <c:spPr>
              <a:solidFill>
                <a:schemeClr val="tx2"/>
              </a:solidFill>
              <a:ln>
                <a:noFill/>
              </a:ln>
              <a:effectLst/>
            </c:spPr>
            <c:extLst>
              <c:ext xmlns:c16="http://schemas.microsoft.com/office/drawing/2014/chart" uri="{C3380CC4-5D6E-409C-BE32-E72D297353CC}">
                <c16:uniqueId val="{0000001F-7A5B-4450-8289-9F708729ADDD}"/>
              </c:ext>
            </c:extLst>
          </c:dPt>
          <c:dPt>
            <c:idx val="19"/>
            <c:invertIfNegative val="0"/>
            <c:bubble3D val="0"/>
            <c:spPr>
              <a:solidFill>
                <a:schemeClr val="tx2"/>
              </a:solidFill>
              <a:ln>
                <a:noFill/>
              </a:ln>
              <a:effectLst/>
            </c:spPr>
            <c:extLst>
              <c:ext xmlns:c16="http://schemas.microsoft.com/office/drawing/2014/chart" uri="{C3380CC4-5D6E-409C-BE32-E72D297353CC}">
                <c16:uniqueId val="{00000021-7A5B-4450-8289-9F708729ADDD}"/>
              </c:ext>
            </c:extLst>
          </c:dPt>
          <c:dPt>
            <c:idx val="21"/>
            <c:invertIfNegative val="0"/>
            <c:bubble3D val="0"/>
            <c:spPr>
              <a:solidFill>
                <a:schemeClr val="tx2"/>
              </a:solidFill>
              <a:ln>
                <a:noFill/>
              </a:ln>
              <a:effectLst/>
            </c:spPr>
            <c:extLst>
              <c:ext xmlns:c16="http://schemas.microsoft.com/office/drawing/2014/chart" uri="{C3380CC4-5D6E-409C-BE32-E72D297353CC}">
                <c16:uniqueId val="{00000023-7A5B-4450-8289-9F708729ADDD}"/>
              </c:ext>
            </c:extLst>
          </c:dPt>
          <c:dPt>
            <c:idx val="22"/>
            <c:invertIfNegative val="0"/>
            <c:bubble3D val="0"/>
            <c:spPr>
              <a:solidFill>
                <a:schemeClr val="tx2"/>
              </a:solidFill>
              <a:ln>
                <a:noFill/>
              </a:ln>
              <a:effectLst/>
            </c:spPr>
            <c:extLst>
              <c:ext xmlns:c16="http://schemas.microsoft.com/office/drawing/2014/chart" uri="{C3380CC4-5D6E-409C-BE32-E72D297353CC}">
                <c16:uniqueId val="{00000025-7A5B-4450-8289-9F708729ADDD}"/>
              </c:ext>
            </c:extLst>
          </c:dPt>
          <c:dPt>
            <c:idx val="23"/>
            <c:invertIfNegative val="0"/>
            <c:bubble3D val="0"/>
            <c:spPr>
              <a:solidFill>
                <a:schemeClr val="tx2"/>
              </a:solidFill>
              <a:ln>
                <a:noFill/>
              </a:ln>
              <a:effectLst/>
            </c:spPr>
            <c:extLst>
              <c:ext xmlns:c16="http://schemas.microsoft.com/office/drawing/2014/chart" uri="{C3380CC4-5D6E-409C-BE32-E72D297353CC}">
                <c16:uniqueId val="{00000027-7A5B-4450-8289-9F708729ADDD}"/>
              </c:ext>
            </c:extLst>
          </c:dPt>
          <c:dPt>
            <c:idx val="24"/>
            <c:invertIfNegative val="0"/>
            <c:bubble3D val="0"/>
            <c:spPr>
              <a:solidFill>
                <a:schemeClr val="tx2"/>
              </a:solidFill>
              <a:ln>
                <a:noFill/>
              </a:ln>
              <a:effectLst/>
            </c:spPr>
            <c:extLst>
              <c:ext xmlns:c16="http://schemas.microsoft.com/office/drawing/2014/chart" uri="{C3380CC4-5D6E-409C-BE32-E72D297353CC}">
                <c16:uniqueId val="{00000029-7A5B-4450-8289-9F708729ADDD}"/>
              </c:ext>
            </c:extLst>
          </c:dPt>
          <c:cat>
            <c:strRef>
              <c:f>'06.10.25_privat_sektor'!$H$4:$H$29</c:f>
              <c:strCache>
                <c:ptCount val="26"/>
                <c:pt idx="0">
                  <c:v>Iveland</c:v>
                </c:pt>
                <c:pt idx="1">
                  <c:v>Vegårshei</c:v>
                </c:pt>
                <c:pt idx="2">
                  <c:v>Gjerstad</c:v>
                </c:pt>
                <c:pt idx="3">
                  <c:v>Bygland</c:v>
                </c:pt>
                <c:pt idx="4">
                  <c:v>Sirdal</c:v>
                </c:pt>
                <c:pt idx="5">
                  <c:v>Valle</c:v>
                </c:pt>
                <c:pt idx="6">
                  <c:v>Åmli</c:v>
                </c:pt>
                <c:pt idx="7">
                  <c:v>Vennesla</c:v>
                </c:pt>
                <c:pt idx="8">
                  <c:v>Tvedestrand</c:v>
                </c:pt>
                <c:pt idx="9">
                  <c:v>Arendal</c:v>
                </c:pt>
                <c:pt idx="10">
                  <c:v>Lillesand</c:v>
                </c:pt>
                <c:pt idx="11">
                  <c:v>Kvinesdal</c:v>
                </c:pt>
                <c:pt idx="12">
                  <c:v>Bykle</c:v>
                </c:pt>
                <c:pt idx="13">
                  <c:v>Grimstad</c:v>
                </c:pt>
                <c:pt idx="14">
                  <c:v>Risør</c:v>
                </c:pt>
                <c:pt idx="15">
                  <c:v>Agder</c:v>
                </c:pt>
                <c:pt idx="16">
                  <c:v>Åseral</c:v>
                </c:pt>
                <c:pt idx="17">
                  <c:v>Lindesnes</c:v>
                </c:pt>
                <c:pt idx="18">
                  <c:v>Froland</c:v>
                </c:pt>
                <c:pt idx="19">
                  <c:v>Evje og Hornnes</c:v>
                </c:pt>
                <c:pt idx="20">
                  <c:v>Lyngdal</c:v>
                </c:pt>
                <c:pt idx="21">
                  <c:v>Birkenes</c:v>
                </c:pt>
                <c:pt idx="22">
                  <c:v>Kristiansand</c:v>
                </c:pt>
                <c:pt idx="23">
                  <c:v>Flekkefjord</c:v>
                </c:pt>
                <c:pt idx="24">
                  <c:v>Hægebostad</c:v>
                </c:pt>
                <c:pt idx="25">
                  <c:v>Farsund</c:v>
                </c:pt>
              </c:strCache>
            </c:strRef>
          </c:cat>
          <c:val>
            <c:numRef>
              <c:f>'06.10.25_privat_sektor'!$I$4:$I$29</c:f>
              <c:numCache>
                <c:formatCode>0</c:formatCode>
                <c:ptCount val="26"/>
                <c:pt idx="0">
                  <c:v>1.4295925661186561</c:v>
                </c:pt>
                <c:pt idx="1">
                  <c:v>2.1881838074398248</c:v>
                </c:pt>
                <c:pt idx="2">
                  <c:v>2.407704654895666</c:v>
                </c:pt>
                <c:pt idx="3">
                  <c:v>2.5817555938037868</c:v>
                </c:pt>
                <c:pt idx="4">
                  <c:v>3.1545741324921135</c:v>
                </c:pt>
                <c:pt idx="5">
                  <c:v>4.1493775933609962</c:v>
                </c:pt>
                <c:pt idx="6">
                  <c:v>4.4994375703037122</c:v>
                </c:pt>
                <c:pt idx="7">
                  <c:v>6.145179874535911</c:v>
                </c:pt>
                <c:pt idx="8">
                  <c:v>6.1881188118811883</c:v>
                </c:pt>
                <c:pt idx="9">
                  <c:v>6.8716715341006704</c:v>
                </c:pt>
                <c:pt idx="10">
                  <c:v>7.2439065962161235</c:v>
                </c:pt>
                <c:pt idx="11">
                  <c:v>7.6261560928119421</c:v>
                </c:pt>
                <c:pt idx="12">
                  <c:v>7.6997112608277192</c:v>
                </c:pt>
                <c:pt idx="13">
                  <c:v>8.2221959951217585</c:v>
                </c:pt>
                <c:pt idx="14">
                  <c:v>8.5240017945266935</c:v>
                </c:pt>
                <c:pt idx="15">
                  <c:v>8.5571157212559132</c:v>
                </c:pt>
                <c:pt idx="16">
                  <c:v>8.7431693989071047</c:v>
                </c:pt>
                <c:pt idx="17">
                  <c:v>8.9195557051497811</c:v>
                </c:pt>
                <c:pt idx="18">
                  <c:v>9.1054313099041533</c:v>
                </c:pt>
                <c:pt idx="19">
                  <c:v>9.143155694879832</c:v>
                </c:pt>
                <c:pt idx="20">
                  <c:v>9.2924832091268748</c:v>
                </c:pt>
                <c:pt idx="21">
                  <c:v>9.6065028634768161</c:v>
                </c:pt>
                <c:pt idx="22">
                  <c:v>9.8290489845289759</c:v>
                </c:pt>
                <c:pt idx="23">
                  <c:v>9.9689141387072571</c:v>
                </c:pt>
                <c:pt idx="24">
                  <c:v>11.198208286674133</c:v>
                </c:pt>
                <c:pt idx="25">
                  <c:v>12.145748987854251</c:v>
                </c:pt>
              </c:numCache>
            </c:numRef>
          </c:val>
          <c:extLst>
            <c:ext xmlns:c16="http://schemas.microsoft.com/office/drawing/2014/chart" uri="{C3380CC4-5D6E-409C-BE32-E72D297353CC}">
              <c16:uniqueId val="{0000002A-7A5B-4450-8289-9F708729ADDD}"/>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'Pivot 2024'!$D$4:$D$19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'Pivot 2024'!$E$4:$E$19</cx:f>
        <cx:lvl ptCount="16" formatCode="# ##0">
          <cx:pt idx="0">25</cx:pt>
          <cx:pt idx="1">0</cx:pt>
          <cx:pt idx="2">36</cx:pt>
          <cx:pt idx="3">37</cx:pt>
          <cx:pt idx="4">98</cx:pt>
          <cx:pt idx="5">54</cx:pt>
          <cx:pt idx="6">3</cx:pt>
          <cx:pt idx="7">28</cx:pt>
          <cx:pt idx="8">0</cx:pt>
          <cx:pt idx="9">20</cx:pt>
          <cx:pt idx="10">3</cx:pt>
          <cx:pt idx="11">25</cx:pt>
          <cx:pt idx="12">44</cx:pt>
          <cx:pt idx="13">50</cx:pt>
          <cx:pt idx="14">141</cx:pt>
          <cx:pt idx="15">35</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07.10.2025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1</a:t>
            </a:fld>
            <a:endParaRPr lang="nb-NO"/>
          </a:p>
        </p:txBody>
      </p:sp>
    </p:spTree>
    <p:extLst>
      <p:ext uri="{BB962C8B-B14F-4D97-AF65-F5344CB8AC3E}">
        <p14:creationId xmlns:p14="http://schemas.microsoft.com/office/powerpoint/2010/main" val="1010453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Fullføring VGO</a:t>
            </a:r>
          </a:p>
          <a:p>
            <a:r>
              <a:rPr lang="nb-NO" dirty="0"/>
              <a:t>Samlet var gjennomføringsgraden for de som startet i vg1 første gang i 2018 på 83,4 % i Agder,</a:t>
            </a:r>
            <a:r>
              <a:rPr lang="nb-NO" baseline="0" dirty="0"/>
              <a:t> som er høyere enn landsgjennomsnittet på 82,0 %.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p>
          <a:p>
            <a:endParaRPr lang="nb-NO" b="0" baseline="0" dirty="0"/>
          </a:p>
          <a:p>
            <a:r>
              <a:rPr lang="nb-NO" sz="1400" b="1" u="sng" baseline="0" dirty="0"/>
              <a:t>Nye prikkeregler fra og med 2018-kullet (2018-2024)</a:t>
            </a:r>
          </a:p>
          <a:p>
            <a:r>
              <a:rPr lang="nb-NO" sz="1200" b="0" i="0" kern="1200" dirty="0">
                <a:solidFill>
                  <a:schemeClr val="tx1"/>
                </a:solidFill>
                <a:effectLst/>
                <a:latin typeface="+mn-lt"/>
                <a:ea typeface="+mn-ea"/>
                <a:cs typeface="+mn-cs"/>
              </a:rPr>
              <a:t>Fullføring i videregående opplæring på kommunenivå bestilles hos SSB. SSB oppgir status på personnivå i seks kategorier; fullført og bestått på normert tid - fullført og bestått på mer enn normert tid - fullført planlagt grunnkompetanse - fortsatt i videregående opplæring – fullført ikke bestått – sluttet i opplæringen. Fra og med målingen publisert i 2025 har SSB innført nye prikkeregler når det er små tall i en eller flere av kategoriene. Vi har fått følgende informasjon:</a:t>
            </a:r>
          </a:p>
          <a:p>
            <a:r>
              <a:rPr lang="nb-NO" sz="1200" b="0" i="0" kern="1200" dirty="0">
                <a:solidFill>
                  <a:schemeClr val="tx1"/>
                </a:solidFill>
                <a:effectLst/>
                <a:latin typeface="+mn-lt"/>
                <a:ea typeface="+mn-ea"/>
                <a:cs typeface="+mn-cs"/>
              </a:rPr>
              <a:t> </a:t>
            </a:r>
          </a:p>
          <a:p>
            <a:r>
              <a:rPr lang="nb-NO" sz="1200" b="1" i="0" kern="1200" dirty="0">
                <a:solidFill>
                  <a:schemeClr val="tx1"/>
                </a:solidFill>
                <a:effectLst/>
                <a:latin typeface="+mn-lt"/>
                <a:ea typeface="+mn-ea"/>
                <a:cs typeface="+mn-cs"/>
              </a:rPr>
              <a:t>Små tall (0, 1 og 2) er tilfeldig endret til 0 eller 3 for å beskytte personvernet</a:t>
            </a:r>
            <a:r>
              <a:rPr lang="nb-NO" sz="1200" b="0" i="0" kern="1200" dirty="0">
                <a:solidFill>
                  <a:schemeClr val="tx1"/>
                </a:solidFill>
                <a:effectLst/>
                <a:latin typeface="+mn-lt"/>
                <a:ea typeface="+mn-ea"/>
                <a:cs typeface="+mn-cs"/>
              </a:rPr>
              <a:t>. Det betyr at man ikke kan vite sikkert om en null i tabellen faktisk er en ekte null, eller et lite tall som er rundet ned. Merk at selv om avrundingen skjer i en av kategoriene, vil også totalsummer kunne avvike fra de opprinnelige verdiene.</a:t>
            </a:r>
          </a:p>
          <a:p>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Mange mindre kommuner vil ha 0, 1 eller 2 personer i en eller flere kategorier. Dette vil kunne gi betydelige utslag på prosentandelen for fullført videregående opplæring. For de minste kommunene kan 1 person utgjøre opp mot 15 prosent endring i fullførtandelen. Det er derfor viktig å merke seg at selv om prosenten kan endres, så gjelder det likevel ganske få personer.</a:t>
            </a:r>
          </a:p>
          <a:p>
            <a:endParaRPr lang="nb-NO" sz="1200" b="0" i="0" kern="1200" dirty="0">
              <a:solidFill>
                <a:schemeClr val="tx1"/>
              </a:solidFill>
              <a:effectLst/>
              <a:latin typeface="+mn-lt"/>
              <a:ea typeface="+mn-ea"/>
              <a:cs typeface="+mn-cs"/>
            </a:endParaRPr>
          </a:p>
          <a:p>
            <a:r>
              <a:rPr lang="nb-NO" sz="1200" b="0" i="0" kern="1200" dirty="0" err="1">
                <a:solidFill>
                  <a:schemeClr val="tx1"/>
                </a:solidFill>
                <a:effectLst/>
                <a:latin typeface="+mn-lt"/>
                <a:ea typeface="+mn-ea"/>
                <a:cs typeface="+mn-cs"/>
              </a:rPr>
              <a:t>F.eks</a:t>
            </a:r>
            <a:r>
              <a:rPr lang="nb-NO" sz="1200" b="0" i="0" kern="1200" dirty="0">
                <a:solidFill>
                  <a:schemeClr val="tx1"/>
                </a:solidFill>
                <a:effectLst/>
                <a:latin typeface="+mn-lt"/>
                <a:ea typeface="+mn-ea"/>
                <a:cs typeface="+mn-cs"/>
              </a:rPr>
              <a:t> har seks kommuner i Agder 100 pst fullført videregående opplæring, inkludert fullført planlagt grunnkompetanse. Det er grunn til å anta at dette ikke er reelt for alle seks kommunene, enkelte personer i noen av disse kommunene vil kunne være i kategorien ikke fullført.</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154523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2025 – 6. oktober – Agder – Alle sektorer 3480 – privat sektor 2 757– kommunal sektor 723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2 814 - kommunal sektor 680</a:t>
            </a:r>
          </a:p>
          <a:p>
            <a:r>
              <a:rPr lang="nb-NO" b="0" dirty="0"/>
              <a:t>2023 – 18. september – Agder – Alle sektorer 3519 - privat sektor 2 841 - kommunal sektor 678</a:t>
            </a:r>
          </a:p>
          <a:p>
            <a:r>
              <a:rPr lang="nb-NO" b="0" dirty="0"/>
              <a:t>2022 – 9. september – Agder – Alle</a:t>
            </a:r>
            <a:r>
              <a:rPr lang="nb-NO" b="0" baseline="0" dirty="0"/>
              <a:t> sektorer 3406 – privat sektor 2 615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2 525 – kommunal sektor 725</a:t>
            </a:r>
            <a:endParaRPr lang="nb-NO" b="0" dirty="0"/>
          </a:p>
          <a:p>
            <a:pPr>
              <a:defRPr/>
            </a:pPr>
            <a:r>
              <a:rPr lang="nb-NO" b="0" dirty="0"/>
              <a:t>2020 – Agder - Alle sektorer 2 896 – kommunal sektor 710</a:t>
            </a:r>
            <a:endParaRPr lang="nb-NO" dirty="0"/>
          </a:p>
          <a:p>
            <a:pPr>
              <a:defRPr/>
            </a:pPr>
            <a:r>
              <a:rPr lang="nb-NO" dirty="0"/>
              <a:t>2019 – Agder - Alle sektorer 2 949 – kommunal sektor 734</a:t>
            </a:r>
          </a:p>
          <a:p>
            <a:pPr>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1028395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07.10.2025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2 - 2024: </a:t>
            </a:r>
          </a:p>
          <a:p>
            <a:pPr marL="628650" lvl="1" indent="-171450">
              <a:buFont typeface="Arial" panose="020B0604020202020204" pitchFamily="34" charset="0"/>
              <a:buChar char="•"/>
            </a:pPr>
            <a:r>
              <a:rPr lang="nb-NO" baseline="0" dirty="0"/>
              <a:t>Agder - Begge kjønn: 56,5 %, Kvinner: 52,9 %, Menn: 60,7 %.</a:t>
            </a:r>
          </a:p>
          <a:p>
            <a:pPr marL="628650" lvl="1" indent="-171450">
              <a:buFont typeface="Arial" panose="020B0604020202020204" pitchFamily="34" charset="0"/>
              <a:buChar char="•"/>
            </a:pPr>
            <a:r>
              <a:rPr lang="nb-NO" baseline="0" dirty="0"/>
              <a:t>Norge - Begge kjønn: 61,9 %, Kvinner: 58,5 %, Menn: 65,9 %.</a:t>
            </a:r>
          </a:p>
          <a:p>
            <a:endParaRPr lang="nb-NO" dirty="0"/>
          </a:p>
          <a:p>
            <a:r>
              <a:rPr lang="nb-NO" dirty="0"/>
              <a:t>Kilde: SSB tabell 11607.</a:t>
            </a:r>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n-NO" sz="1200" b="1" i="0" kern="1200" noProof="0" dirty="0">
                <a:solidFill>
                  <a:schemeClr val="tx1"/>
                </a:solidFill>
                <a:effectLst/>
                <a:latin typeface="+mn-lt"/>
                <a:ea typeface="+mn-ea"/>
                <a:cs typeface="+mn-cs"/>
              </a:rPr>
              <a:t>FHI</a:t>
            </a:r>
            <a:r>
              <a:rPr lang="nn-NO" sz="1200" b="0" i="0" kern="1200" noProof="0" dirty="0">
                <a:solidFill>
                  <a:schemeClr val="tx1"/>
                </a:solidFill>
                <a:effectLst/>
                <a:latin typeface="+mn-lt"/>
                <a:ea typeface="+mn-ea"/>
                <a:cs typeface="+mn-cs"/>
              </a:rPr>
              <a:t> - Born som bur i hushald med inntekt under 60 % av nasjonal medianinntekt over ein treårsperiode, rekna</a:t>
            </a:r>
            <a:r>
              <a:rPr lang="nn-NO" sz="1200" b="0" i="0" kern="1200" baseline="0" noProof="0" dirty="0">
                <a:solidFill>
                  <a:schemeClr val="tx1"/>
                </a:solidFill>
                <a:effectLst/>
                <a:latin typeface="+mn-lt"/>
                <a:ea typeface="+mn-ea"/>
                <a:cs typeface="+mn-cs"/>
              </a:rPr>
              <a:t> ut</a:t>
            </a:r>
            <a:r>
              <a:rPr lang="nn-NO" sz="1200" b="0" i="0" kern="1200" noProof="0" dirty="0">
                <a:solidFill>
                  <a:schemeClr val="tx1"/>
                </a:solidFill>
                <a:effectLst/>
                <a:latin typeface="+mn-lt"/>
                <a:ea typeface="+mn-ea"/>
                <a:cs typeface="+mn-cs"/>
              </a:rPr>
              <a:t> etter EU-skala. Vedvarande </a:t>
            </a:r>
            <a:r>
              <a:rPr lang="nn-NO" sz="1200" b="0" i="0" kern="1200" noProof="0" dirty="0" err="1">
                <a:solidFill>
                  <a:schemeClr val="tx1"/>
                </a:solidFill>
                <a:effectLst/>
                <a:latin typeface="+mn-lt"/>
                <a:ea typeface="+mn-ea"/>
                <a:cs typeface="+mn-cs"/>
              </a:rPr>
              <a:t>låginntekt</a:t>
            </a:r>
            <a:r>
              <a:rPr lang="nn-NO" sz="1200" b="0" i="0" kern="1200" noProof="0" dirty="0">
                <a:solidFill>
                  <a:schemeClr val="tx1"/>
                </a:solidFill>
                <a:effectLst/>
                <a:latin typeface="+mn-lt"/>
                <a:ea typeface="+mn-ea"/>
                <a:cs typeface="+mn-cs"/>
              </a:rPr>
              <a:t> er rekna</a:t>
            </a:r>
            <a:r>
              <a:rPr lang="nn-NO" sz="1200" b="0" i="0" kern="1200" baseline="0" noProof="0" dirty="0">
                <a:solidFill>
                  <a:schemeClr val="tx1"/>
                </a:solidFill>
                <a:effectLst/>
                <a:latin typeface="+mn-lt"/>
                <a:ea typeface="+mn-ea"/>
                <a:cs typeface="+mn-cs"/>
              </a:rPr>
              <a:t> ut</a:t>
            </a:r>
            <a:r>
              <a:rPr lang="nn-NO" sz="1200" b="0" i="0" kern="1200" noProof="0" dirty="0">
                <a:solidFill>
                  <a:schemeClr val="tx1"/>
                </a:solidFill>
                <a:effectLst/>
                <a:latin typeface="+mn-lt"/>
                <a:ea typeface="+mn-ea"/>
                <a:cs typeface="+mn-cs"/>
              </a:rPr>
              <a:t> ved å slå saman inntekter til hushald over ein treårsperiode, og del denne summen på 3. Dette er den </a:t>
            </a:r>
            <a:r>
              <a:rPr lang="nn-NO" sz="1200" b="0" i="0" kern="1200" noProof="0">
                <a:solidFill>
                  <a:schemeClr val="tx1"/>
                </a:solidFill>
                <a:effectLst/>
                <a:latin typeface="+mn-lt"/>
                <a:ea typeface="+mn-ea"/>
                <a:cs typeface="+mn-cs"/>
              </a:rPr>
              <a:t>gjennomsnittlige hushaldsinntekta </a:t>
            </a:r>
            <a:r>
              <a:rPr lang="nn-NO" sz="1200" b="0" i="0" kern="1200" noProof="0" dirty="0">
                <a:solidFill>
                  <a:schemeClr val="tx1"/>
                </a:solidFill>
                <a:effectLst/>
                <a:latin typeface="+mn-lt"/>
                <a:ea typeface="+mn-ea"/>
                <a:cs typeface="+mn-cs"/>
              </a:rPr>
              <a:t>i treårsperioden.</a:t>
            </a:r>
            <a:endParaRPr lang="nn-NO" noProof="0" dirty="0"/>
          </a:p>
          <a:p>
            <a:endParaRPr lang="nn-NO" noProof="0" dirty="0"/>
          </a:p>
          <a:p>
            <a:r>
              <a:rPr lang="nn-NO" noProof="0" dirty="0"/>
              <a:t>Kjelde: Folkehelseinstituttet,</a:t>
            </a:r>
            <a:r>
              <a:rPr lang="nn-NO" baseline="0" noProof="0" dirty="0"/>
              <a:t> kommunehelsa.</a:t>
            </a:r>
            <a:endParaRPr lang="nn-NO" noProof="0" dirty="0"/>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n-NO" noProof="0" dirty="0"/>
              <a:t>Statistikk for Agder samla sett viser ein markant nedgang i tenner med karies for 5-åringar.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877295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baseline="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per 2022.</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D18A2-FE98-4292-85DF-71FBFE3CE1A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610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 </a:t>
            </a:r>
            <a:r>
              <a:rPr lang="nb-NO" sz="1200">
                <a:solidFill>
                  <a:schemeClr val="tx1"/>
                </a:solidFill>
              </a:rPr>
              <a:t>Gjennomsnittsalder Valle </a:t>
            </a:r>
            <a:r>
              <a:rPr lang="nb-NO" dirty="0"/>
              <a:t>samla</a:t>
            </a:r>
            <a:r>
              <a:rPr lang="nb-NO" sz="1200" dirty="0">
                <a:solidFill>
                  <a:schemeClr val="tx1"/>
                </a:solidFill>
              </a:rPr>
              <a:t> for heile befolkninga: 44,3 år (SSB –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Agder: alle 40,9</a:t>
            </a:r>
            <a:r>
              <a:rPr lang="nb-NO" sz="1200" baseline="0" dirty="0">
                <a:solidFill>
                  <a:schemeClr val="tx1"/>
                </a:solidFill>
              </a:rPr>
              <a:t> – menn 40,2 – kvinner 41,6 </a:t>
            </a:r>
            <a:r>
              <a:rPr lang="nb-NO" sz="1200" dirty="0">
                <a:solidFill>
                  <a:schemeClr val="tx1"/>
                </a:solidFill>
              </a:rPr>
              <a:t>(SSB – 2025)</a:t>
            </a:r>
            <a:endParaRPr lang="nb-NO" sz="1200" baseline="0" dirty="0">
              <a:solidFill>
                <a:schemeClr val="tx1"/>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Norge: alle 41,1</a:t>
            </a:r>
            <a:r>
              <a:rPr lang="nb-NO" sz="1200" baseline="0" dirty="0">
                <a:solidFill>
                  <a:schemeClr val="tx1"/>
                </a:solidFill>
              </a:rPr>
              <a:t> – menn 40,4 – kvinner 41,7 </a:t>
            </a:r>
            <a:r>
              <a:rPr lang="nb-NO" sz="1200" dirty="0">
                <a:solidFill>
                  <a:schemeClr val="tx1"/>
                </a:solidFill>
              </a:rPr>
              <a:t>(SSB – 2025)</a:t>
            </a:r>
            <a:endParaRPr lang="nb-NO" sz="1200" dirty="0">
              <a:solidFill>
                <a:schemeClr val="tx1"/>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Forventa levealder Agder: menn 80,2</a:t>
            </a:r>
            <a:r>
              <a:rPr lang="nn-NO" sz="1200" baseline="0" noProof="0" dirty="0">
                <a:solidFill>
                  <a:schemeClr val="tx1"/>
                </a:solidFill>
              </a:rPr>
              <a:t> - kvinner </a:t>
            </a:r>
            <a:r>
              <a:rPr lang="nn-NO" sz="1200" noProof="0" dirty="0">
                <a:solidFill>
                  <a:schemeClr val="tx1"/>
                </a:solidFill>
              </a:rPr>
              <a:t>83,9 (</a:t>
            </a:r>
            <a:r>
              <a:rPr lang="nn-NO" dirty="0"/>
              <a:t>Tala</a:t>
            </a:r>
            <a:r>
              <a:rPr lang="nn-NO" sz="1200" baseline="0" noProof="0" dirty="0">
                <a:solidFill>
                  <a:schemeClr val="tx1"/>
                </a:solidFill>
              </a:rPr>
              <a:t> er gjennomsnitt</a:t>
            </a:r>
            <a:r>
              <a:rPr lang="nn-NO" sz="1200" noProof="0" dirty="0">
                <a:solidFill>
                  <a:schemeClr val="tx1"/>
                </a:solidFill>
              </a:rPr>
              <a:t> 2009-2023, FHI) </a:t>
            </a:r>
            <a:endParaRPr lang="nn-NO" sz="1200" noProof="0" dirty="0">
              <a:solidFill>
                <a:schemeClr val="tx1"/>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Forventet levealder </a:t>
            </a:r>
            <a:r>
              <a:rPr lang="nb-NO" dirty="0"/>
              <a:t>Norge: menn 80,5</a:t>
            </a:r>
            <a:r>
              <a:rPr lang="nb-NO" baseline="0" dirty="0"/>
              <a:t> -</a:t>
            </a:r>
            <a:r>
              <a:rPr lang="nb-NO" dirty="0"/>
              <a:t> kvinner 84,1 </a:t>
            </a:r>
            <a:r>
              <a:rPr lang="nn-NO" sz="1200" noProof="0" dirty="0">
                <a:solidFill>
                  <a:schemeClr val="tx1"/>
                </a:solidFill>
              </a:rPr>
              <a:t>(</a:t>
            </a:r>
            <a:r>
              <a:rPr lang="nn-NO" dirty="0"/>
              <a:t>Tala</a:t>
            </a:r>
            <a:r>
              <a:rPr lang="nn-NO" sz="1200" baseline="0" noProof="0" dirty="0">
                <a:solidFill>
                  <a:schemeClr val="tx1"/>
                </a:solidFill>
              </a:rPr>
              <a:t> er gjennomsnitt</a:t>
            </a:r>
            <a:r>
              <a:rPr lang="nn-NO" sz="1200" noProof="0" dirty="0">
                <a:solidFill>
                  <a:schemeClr val="tx1"/>
                </a:solidFill>
              </a:rPr>
              <a:t> 2009-2023, FHI) </a:t>
            </a:r>
            <a:endParaRPr lang="nn-NO" sz="1200" noProof="0" dirty="0">
              <a:solidFill>
                <a:schemeClr val="tx1"/>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Areal </a:t>
            </a:r>
            <a:r>
              <a:rPr lang="nn-NO" dirty="0"/>
              <a:t>tal</a:t>
            </a:r>
            <a:r>
              <a:rPr lang="nn-NO" sz="1200" noProof="0" dirty="0">
                <a:solidFill>
                  <a:schemeClr val="tx1"/>
                </a:solidFill>
              </a:rPr>
              <a:t> (2025), Verna areal (2025), </a:t>
            </a:r>
            <a:r>
              <a:rPr lang="nn-NO" dirty="0"/>
              <a:t>Folketal</a:t>
            </a:r>
            <a:r>
              <a:rPr lang="nn-NO" sz="1200" noProof="0" dirty="0">
                <a:solidFill>
                  <a:schemeClr val="tx1"/>
                </a:solidFill>
              </a:rPr>
              <a:t> (2025), </a:t>
            </a:r>
            <a:r>
              <a:rPr lang="nn-NO" sz="1200" noProof="0" dirty="0" err="1">
                <a:solidFill>
                  <a:schemeClr val="tx1"/>
                </a:solidFill>
              </a:rPr>
              <a:t>Andel</a:t>
            </a:r>
            <a:r>
              <a:rPr lang="nn-NO" sz="1200" baseline="0" noProof="0" dirty="0">
                <a:solidFill>
                  <a:schemeClr val="tx1"/>
                </a:solidFill>
              </a:rPr>
              <a:t> kvinner (2025), </a:t>
            </a:r>
            <a:r>
              <a:rPr lang="nn-NO" sz="1200" baseline="0" noProof="0" dirty="0" err="1">
                <a:solidFill>
                  <a:schemeClr val="tx1"/>
                </a:solidFill>
              </a:rPr>
              <a:t>Andel</a:t>
            </a:r>
            <a:r>
              <a:rPr lang="nn-NO" sz="1200" baseline="0" noProof="0" dirty="0">
                <a:solidFill>
                  <a:schemeClr val="tx1"/>
                </a:solidFill>
              </a:rPr>
              <a:t> i </a:t>
            </a:r>
            <a:r>
              <a:rPr lang="nn-NO" dirty="0"/>
              <a:t>tettstad</a:t>
            </a:r>
            <a:r>
              <a:rPr lang="nn-NO" sz="1200" baseline="0" noProof="0" dirty="0">
                <a:solidFill>
                  <a:schemeClr val="tx1"/>
                </a:solidFill>
              </a:rPr>
              <a:t> (2024), </a:t>
            </a:r>
            <a:r>
              <a:rPr lang="nn-NO" dirty="0"/>
              <a:t>Personar</a:t>
            </a:r>
            <a:r>
              <a:rPr lang="nn-NO" sz="1200" baseline="0" noProof="0" dirty="0">
                <a:solidFill>
                  <a:schemeClr val="tx1"/>
                </a:solidFill>
              </a:rPr>
              <a:t> per </a:t>
            </a:r>
            <a:r>
              <a:rPr lang="nn-NO" dirty="0"/>
              <a:t>hushald</a:t>
            </a:r>
            <a:r>
              <a:rPr lang="nn-NO" sz="1200" baseline="0" noProof="0" dirty="0">
                <a:solidFill>
                  <a:schemeClr val="tx1"/>
                </a:solidFill>
              </a:rPr>
              <a:t> (2024), </a:t>
            </a:r>
            <a:r>
              <a:rPr lang="nn-NO" dirty="0"/>
              <a:t>Elevtal</a:t>
            </a:r>
            <a:r>
              <a:rPr lang="nn-NO" sz="1200" baseline="0" noProof="0" dirty="0">
                <a:solidFill>
                  <a:schemeClr val="tx1"/>
                </a:solidFill>
              </a:rPr>
              <a:t> (2024-25), Distriktsindeks (2024).</a:t>
            </a: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507385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Figuren til venstre</a:t>
            </a:r>
            <a:r>
              <a:rPr lang="nn-NO" baseline="0" noProof="0" dirty="0"/>
              <a:t> viser den faktiske befolkningsutviklinga fram til </a:t>
            </a:r>
            <a:r>
              <a:rPr lang="nn-NO" dirty="0"/>
              <a:t>2024</a:t>
            </a:r>
            <a:r>
              <a:rPr lang="nn-NO" baseline="0" noProof="0" dirty="0"/>
              <a:t>, og deretter </a:t>
            </a:r>
            <a:r>
              <a:rPr lang="nn-NO" baseline="0" noProof="0" dirty="0" err="1"/>
              <a:t>SSB’s</a:t>
            </a:r>
            <a:r>
              <a:rPr lang="nn-NO" baseline="0" noProof="0" dirty="0"/>
              <a:t> middelalternativ fram til 2030. Denne framskrivinga viser ei nokså lineær utvikling og er basert på seinare års utvikling. og at årlige svingingar sjølvsagt ikkje fangast opp. Jo lengre fram i tid ein ser, jo mindre treffsikker er framskrivinga. Desse tar heller ikkje omsyn til hendingar det er grunn til å tru kan ha betyding, som til dømes større infrastrukturprosjekter eller bedrifts etableringar. </a:t>
            </a:r>
          </a:p>
          <a:p>
            <a:r>
              <a:rPr lang="nn-NO" baseline="0" noProof="0" dirty="0"/>
              <a:t>Figuren til høgre er det knyta lite uvisse til auken i den aldrande befolkninga. Dette er menneskjer vi allereie har hos oss i dag.</a:t>
            </a:r>
          </a:p>
          <a:p>
            <a:endParaRPr lang="nb-NO" baseline="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Kartet til høgre</a:t>
            </a:r>
            <a:r>
              <a:rPr lang="nn-NO" baseline="0" noProof="0" dirty="0"/>
              <a:t> er laget på grunnlag av </a:t>
            </a:r>
            <a:r>
              <a:rPr lang="nn-NO" baseline="0" noProof="0" dirty="0" err="1"/>
              <a:t>SSB’s</a:t>
            </a:r>
            <a:r>
              <a:rPr lang="nn-NO" baseline="0" noProof="0" dirty="0"/>
              <a:t> rutenettstatistikk.</a:t>
            </a:r>
          </a:p>
          <a:p>
            <a:endParaRPr lang="nn-NO" baseline="0" noProof="0" dirty="0"/>
          </a:p>
          <a:p>
            <a:r>
              <a:rPr lang="nn-NO" noProof="0" dirty="0"/>
              <a:t>Sentralisering</a:t>
            </a:r>
            <a:r>
              <a:rPr lang="nn-NO" baseline="0" noProof="0" dirty="0"/>
              <a:t> er ei global </a:t>
            </a:r>
            <a:r>
              <a:rPr lang="nn-NO" baseline="0" noProof="0" dirty="0" err="1"/>
              <a:t>megatrend</a:t>
            </a:r>
            <a:r>
              <a:rPr lang="nn-NO" baseline="0" noProof="0" dirty="0"/>
              <a:t>.</a:t>
            </a:r>
            <a:endParaRPr lang="nn-NO" noProof="0"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1921627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Snitt for siste</a:t>
            </a:r>
            <a:r>
              <a:rPr lang="nb-NO" baseline="0" dirty="0"/>
              <a:t> 5 år.</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807353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og Norge har holdt seg stabil i perioden 2021 til 2024. </a:t>
            </a:r>
          </a:p>
          <a:p>
            <a:pPr marL="171450" indent="-171450">
              <a:buFont typeface="Arial" panose="020B0604020202020204" pitchFamily="34" charset="0"/>
              <a:buChar char="•"/>
            </a:pPr>
            <a:r>
              <a:rPr lang="nb-NO" dirty="0"/>
              <a:t>Gapet til landsgjennomsnittet har holdt seg relativt uendret i perioden.</a:t>
            </a:r>
          </a:p>
          <a:p>
            <a:pPr marL="171450" indent="-171450">
              <a:buFont typeface="Arial" panose="020B0604020202020204" pitchFamily="34" charset="0"/>
              <a:buChar char="•"/>
            </a:pPr>
            <a:r>
              <a:rPr lang="nb-NO" dirty="0"/>
              <a:t>Agder har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er fylket med lavest sysselsettingsandel for innvandrere.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4000200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2024,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i Agder: 155 705 (15-74 år)</a:t>
            </a:r>
            <a:br>
              <a:rPr lang="nb-NO" dirty="0"/>
            </a:br>
            <a:r>
              <a:rPr lang="nb-NO" sz="1200" b="0" i="0" kern="1200" dirty="0">
                <a:solidFill>
                  <a:schemeClr val="tx1"/>
                </a:solidFill>
                <a:effectLst/>
                <a:latin typeface="+mn-lt"/>
                <a:ea typeface="+mn-ea"/>
                <a:cs typeface="+mn-cs"/>
              </a:rPr>
              <a:t>Sysselsatte med arbeidssted i Agder: 148 447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(4 802) og Arendal (604).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909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dirty="0"/>
              <a:t>Kjelde for verksemdsinformasjon:</a:t>
            </a:r>
            <a:r>
              <a:rPr lang="nn-NO" baseline="0" noProof="0" dirty="0"/>
              <a:t> Brønnøysund registeret.</a:t>
            </a:r>
            <a:endParaRPr lang="nn-NO" noProof="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2521422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n-NO" noProof="0" dirty="0"/>
              <a:t>Grunnskulepoeng reknast ut ved at alle avsluttande karakterar som blir</a:t>
            </a:r>
            <a:r>
              <a:rPr lang="nn-NO" baseline="0" noProof="0" dirty="0"/>
              <a:t> ført </a:t>
            </a:r>
            <a:r>
              <a:rPr lang="nn-NO" noProof="0" dirty="0"/>
              <a:t>på vitnemålet, leggjast saman og delast på </a:t>
            </a:r>
            <a:r>
              <a:rPr lang="nn-NO" noProof="0" dirty="0" err="1"/>
              <a:t>antal</a:t>
            </a:r>
            <a:r>
              <a:rPr lang="nn-NO" noProof="0" dirty="0"/>
              <a:t> karakterar, slik at ein får eit gjennomsnitt. Deretter gangas gjennomsnittet med 10. </a:t>
            </a:r>
          </a:p>
          <a:p>
            <a:pPr marL="171450" indent="-171450">
              <a:buFont typeface="Arial" panose="020B0604020202020204" pitchFamily="34" charset="0"/>
              <a:buChar char="•"/>
            </a:pPr>
            <a:endParaRPr lang="nn-NO" noProof="0" dirty="0"/>
          </a:p>
          <a:p>
            <a:pPr marL="171450" indent="-171450">
              <a:buFont typeface="Arial" panose="020B0604020202020204" pitchFamily="34" charset="0"/>
              <a:buChar char="•"/>
            </a:pPr>
            <a:r>
              <a:rPr lang="nn-NO" noProof="0" dirty="0"/>
              <a:t>Standpunktkarakterar og eksamensresultat inngår i elevane</a:t>
            </a:r>
            <a:r>
              <a:rPr lang="nn-NO" baseline="0" noProof="0" dirty="0"/>
              <a:t> si</a:t>
            </a:r>
            <a:r>
              <a:rPr lang="nn-NO" noProof="0" dirty="0"/>
              <a:t> sluttvurdering og skal gi informasjon om elevane</a:t>
            </a:r>
            <a:r>
              <a:rPr lang="nn-NO" baseline="0" noProof="0" dirty="0"/>
              <a:t> si</a:t>
            </a:r>
            <a:r>
              <a:rPr lang="nn-NO" noProof="0" dirty="0"/>
              <a:t> kompetanse ved avslutninga av grunnopplæringa.</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2.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chart" Target="../charts/chart10.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Valle</a:t>
            </a:r>
          </a:p>
        </p:txBody>
      </p:sp>
      <p:sp>
        <p:nvSpPr>
          <p:cNvPr id="3" name="Undertittel 2"/>
          <p:cNvSpPr>
            <a:spLocks noGrp="1"/>
          </p:cNvSpPr>
          <p:nvPr>
            <p:ph type="subTitle" idx="1"/>
          </p:nvPr>
        </p:nvSpPr>
        <p:spPr>
          <a:xfrm>
            <a:off x="1193800" y="3594627"/>
            <a:ext cx="6918036" cy="1541688"/>
          </a:xfrm>
        </p:spPr>
        <p:txBody>
          <a:bodyPr/>
          <a:lstStyle/>
          <a:p>
            <a:endParaRPr lang="nb-NO" dirty="0"/>
          </a:p>
          <a:p>
            <a:r>
              <a:rPr lang="nb-NO" dirty="0" err="1"/>
              <a:t>Utval</a:t>
            </a:r>
            <a:r>
              <a:rPr lang="nb-NO" dirty="0"/>
              <a:t> statistikk fordelt på økonomisk, sosial og klima- og miljømessig bærekraft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64386" y="386003"/>
            <a:ext cx="10153651" cy="685606"/>
          </a:xfrm>
        </p:spPr>
        <p:txBody>
          <a:bodyPr/>
          <a:lstStyle/>
          <a:p>
            <a:r>
              <a:rPr lang="nb-NO" dirty="0"/>
              <a:t>Næringsstruktur – 4. kvartal 2024</a:t>
            </a:r>
          </a:p>
        </p:txBody>
      </p:sp>
      <p:sp>
        <p:nvSpPr>
          <p:cNvPr id="10" name="TekstSylinder 9"/>
          <p:cNvSpPr txBox="1"/>
          <p:nvPr/>
        </p:nvSpPr>
        <p:spPr>
          <a:xfrm>
            <a:off x="598178" y="5262839"/>
            <a:ext cx="10510287" cy="830997"/>
          </a:xfrm>
          <a:prstGeom prst="rect">
            <a:avLst/>
          </a:prstGeom>
          <a:noFill/>
        </p:spPr>
        <p:txBody>
          <a:bodyPr wrap="square" rtlCol="0">
            <a:spAutoFit/>
          </a:bodyPr>
          <a:lstStyle/>
          <a:p>
            <a:r>
              <a:rPr lang="nn-NO" sz="1600" dirty="0"/>
              <a:t>Nomeland maskin AS (Grunnarbeid) og Knut Hovet installasjonar AS </a:t>
            </a:r>
            <a:r>
              <a:rPr lang="nn-NO" sz="1600" dirty="0" err="1"/>
              <a:t>avd</a:t>
            </a:r>
            <a:r>
              <a:rPr lang="nn-NO" sz="1600" dirty="0"/>
              <a:t> Rysstad (Elektrisk installasjonsarbeid) er dei største bygg og anleggsverksemdene i Valle. Rysstad laftebygg AS (Produksjon av andre </a:t>
            </a:r>
            <a:r>
              <a:rPr lang="nn-NO" sz="1600" dirty="0" err="1"/>
              <a:t>bygningsartikler</a:t>
            </a:r>
            <a:r>
              <a:rPr lang="nn-NO" sz="1600" dirty="0"/>
              <a:t>) er største industribedrift.</a:t>
            </a:r>
          </a:p>
        </p:txBody>
      </p:sp>
      <p:sp>
        <p:nvSpPr>
          <p:cNvPr id="5" name="TekstSylinder 4">
            <a:extLst>
              <a:ext uri="{FF2B5EF4-FFF2-40B4-BE49-F238E27FC236}">
                <a16:creationId xmlns:a16="http://schemas.microsoft.com/office/drawing/2014/main" id="{24A427B6-B05C-6638-B036-B596CE630213}"/>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3" name="Diagram 2"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198696022"/>
                  </p:ext>
                </p:extLst>
              </p:nvPr>
            </p:nvGraphicFramePr>
            <p:xfrm>
              <a:off x="598178" y="1452534"/>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3" name="Diagram 2"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598178" y="1452534"/>
                <a:ext cx="5005389" cy="3690938"/>
              </a:xfrm>
              <a:prstGeom prst="rect">
                <a:avLst/>
              </a:prstGeom>
            </p:spPr>
          </p:pic>
        </mc:Fallback>
      </mc:AlternateContent>
      <p:graphicFrame>
        <p:nvGraphicFramePr>
          <p:cNvPr id="4" name="Diagram 3"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2095592901"/>
              </p:ext>
            </p:extLst>
          </p:nvPr>
        </p:nvGraphicFramePr>
        <p:xfrm>
          <a:off x="5766318" y="1555879"/>
          <a:ext cx="6380205" cy="34842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6"/>
            <a:ext cx="5794209" cy="674982"/>
          </a:xfrm>
        </p:spPr>
        <p:txBody>
          <a:bodyPr/>
          <a:lstStyle/>
          <a:p>
            <a:r>
              <a:rPr lang="nb-NO" b="0" i="0">
                <a:solidFill>
                  <a:srgbClr val="000000"/>
                </a:solidFill>
                <a:effectLst/>
              </a:rPr>
              <a:t>Sosial bærekraft</a:t>
            </a:r>
            <a:endParaRPr lang="nb-NO"/>
          </a:p>
        </p:txBody>
      </p:sp>
      <p:sp>
        <p:nvSpPr>
          <p:cNvPr id="3" name="Undertittel 2"/>
          <p:cNvSpPr>
            <a:spLocks noGrp="1"/>
          </p:cNvSpPr>
          <p:nvPr>
            <p:ph type="subTitle" idx="1"/>
          </p:nvPr>
        </p:nvSpPr>
        <p:spPr>
          <a:xfrm>
            <a:off x="1200149" y="2775453"/>
            <a:ext cx="10171112" cy="2083625"/>
          </a:xfrm>
        </p:spPr>
        <p:txBody>
          <a:bodyPr/>
          <a:lstStyle/>
          <a:p>
            <a:pPr>
              <a:spcAft>
                <a:spcPts val="375"/>
              </a:spcAft>
            </a:pPr>
            <a:r>
              <a:rPr lang="nn-NO" i="1" noProof="0" dirty="0"/>
              <a:t>Regionplan Agder 2030 teiknar eit framtidsbilete der Agder er </a:t>
            </a:r>
            <a:r>
              <a:rPr lang="nn-NO" b="0" i="1" noProof="0" dirty="0">
                <a:solidFill>
                  <a:srgbClr val="000000"/>
                </a:solidFill>
                <a:effectLst/>
              </a:rPr>
              <a:t>eit meir inkluderande samfunn</a:t>
            </a:r>
            <a:r>
              <a:rPr lang="nn-NO" i="1" noProof="0" dirty="0">
                <a:solidFill>
                  <a:srgbClr val="000000"/>
                </a:solidFill>
              </a:rPr>
              <a:t>.</a:t>
            </a:r>
            <a:r>
              <a:rPr lang="nn-NO" b="0" i="1" noProof="0" dirty="0">
                <a:solidFill>
                  <a:srgbClr val="000000"/>
                </a:solidFill>
                <a:effectLst/>
              </a:rPr>
              <a:t> Fleire Egder lever aktive liv, og både deltar og bidrar i samfunnet.</a:t>
            </a:r>
          </a:p>
          <a:p>
            <a:pPr algn="l">
              <a:spcAft>
                <a:spcPts val="375"/>
              </a:spcAft>
            </a:pPr>
            <a:r>
              <a:rPr lang="nn-NO" b="0" i="1" noProof="0" dirty="0">
                <a:solidFill>
                  <a:srgbClr val="000000"/>
                </a:solidFill>
                <a:effectLst/>
              </a:rPr>
              <a:t>Utdanningstilbodet gir alle tilgang til arbeidsrelevant kompetanse, og fleire er i arbeid. Færre veks opp i fattigdom. </a:t>
            </a:r>
          </a:p>
          <a:p>
            <a:endParaRPr lang="nb-NO" i="1"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24809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03868" y="304523"/>
            <a:ext cx="10153651" cy="685606"/>
          </a:xfrm>
        </p:spPr>
        <p:txBody>
          <a:bodyPr/>
          <a:lstStyle/>
          <a:p>
            <a:r>
              <a:rPr lang="nb-NO" dirty="0"/>
              <a:t>Grunnskulepoeng</a:t>
            </a:r>
          </a:p>
        </p:txBody>
      </p:sp>
      <p:sp>
        <p:nvSpPr>
          <p:cNvPr id="3" name="Plassholder for innhold 2"/>
          <p:cNvSpPr>
            <a:spLocks noGrp="1"/>
          </p:cNvSpPr>
          <p:nvPr>
            <p:ph idx="1"/>
          </p:nvPr>
        </p:nvSpPr>
        <p:spPr>
          <a:xfrm>
            <a:off x="516862" y="1300162"/>
            <a:ext cx="4316396" cy="4408975"/>
          </a:xfrm>
        </p:spPr>
        <p:txBody>
          <a:bodyPr/>
          <a:lstStyle/>
          <a:p>
            <a:r>
              <a:rPr lang="nn-NO" sz="2000" dirty="0"/>
              <a:t>Valle låg over fylkessnittet for grunnskulepoeng for åra 2020, 2022, 2023 </a:t>
            </a:r>
            <a:r>
              <a:rPr lang="nn-NO" sz="2000"/>
              <a:t>og 2025.</a:t>
            </a:r>
            <a:endParaRPr lang="nn-NO" sz="2000" dirty="0"/>
          </a:p>
          <a:p>
            <a:r>
              <a:rPr lang="nn-NO" sz="2000" dirty="0"/>
              <a:t>Grunnskulepoenga for 2020, 2021 og 2022 er basert på standpunkt, sidan eksamenar blei avlyst under pandemien. Dette gjer at grunnskulepoenga for desse åra ikkje utan vidare kan samanliknast med andre år.</a:t>
            </a:r>
          </a:p>
        </p:txBody>
      </p:sp>
      <p:sp>
        <p:nvSpPr>
          <p:cNvPr id="6" name="TekstSylinder 5">
            <a:extLst>
              <a:ext uri="{FF2B5EF4-FFF2-40B4-BE49-F238E27FC236}">
                <a16:creationId xmlns:a16="http://schemas.microsoft.com/office/drawing/2014/main" id="{806670EA-9B2D-D036-6C01-87C5141058B0}"/>
              </a:ext>
            </a:extLst>
          </p:cNvPr>
          <p:cNvSpPr txBox="1"/>
          <p:nvPr/>
        </p:nvSpPr>
        <p:spPr>
          <a:xfrm>
            <a:off x="9050699" y="6184145"/>
            <a:ext cx="3016078" cy="369332"/>
          </a:xfrm>
          <a:prstGeom prst="rect">
            <a:avLst/>
          </a:prstGeom>
          <a:noFill/>
        </p:spPr>
        <p:txBody>
          <a:bodyPr wrap="square" rtlCol="0">
            <a:spAutoFit/>
          </a:bodyPr>
          <a:lstStyle/>
          <a:p>
            <a:pPr algn="l"/>
            <a:r>
              <a:rPr lang="nb-NO" dirty="0">
                <a:hlinkClick r:id="rId3"/>
              </a:rPr>
              <a:t>Rapport grunnskolepoeng</a:t>
            </a:r>
            <a:endParaRPr lang="nb-NO" dirty="0"/>
          </a:p>
        </p:txBody>
      </p:sp>
      <p:graphicFrame>
        <p:nvGraphicFramePr>
          <p:cNvPr id="4" name="Diagram 3"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3939666330"/>
              </p:ext>
            </p:extLst>
          </p:nvPr>
        </p:nvGraphicFramePr>
        <p:xfrm>
          <a:off x="5351610" y="1304448"/>
          <a:ext cx="6564631" cy="42491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n-NO" dirty="0"/>
              <a:t>Fullføring vidaregåande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308324"/>
          </a:xfrm>
          <a:prstGeom prst="rect">
            <a:avLst/>
          </a:prstGeom>
          <a:noFill/>
        </p:spPr>
        <p:txBody>
          <a:bodyPr wrap="square" rtlCol="0">
            <a:spAutoFit/>
          </a:bodyPr>
          <a:lstStyle/>
          <a:p>
            <a:pPr marL="285750" indent="-285750">
              <a:buFont typeface="Arial" panose="020B0604020202020204" pitchFamily="34" charset="0"/>
              <a:buChar char="•"/>
            </a:pPr>
            <a:r>
              <a:rPr lang="nn-NO" dirty="0"/>
              <a:t>For 2018-kullet var fullføringsgrada i kommunen 100 %. </a:t>
            </a:r>
          </a:p>
          <a:p>
            <a:pPr marL="285750" indent="-285750">
              <a:buFont typeface="Arial" panose="020B0604020202020204" pitchFamily="34" charset="0"/>
              <a:buChar char="•"/>
            </a:pPr>
            <a:r>
              <a:rPr lang="nn-NO" dirty="0"/>
              <a:t>Nye prikkeregler for 2018-kullet kan gi utslag på fullføringsgrada.</a:t>
            </a:r>
          </a:p>
          <a:p>
            <a:pPr marL="285750" indent="-285750">
              <a:buFont typeface="Arial" panose="020B0604020202020204" pitchFamily="34" charset="0"/>
              <a:buChar char="•"/>
            </a:pPr>
            <a:r>
              <a:rPr lang="nn-NO" dirty="0"/>
              <a:t>Se </a:t>
            </a:r>
            <a:r>
              <a:rPr lang="nn-NO" dirty="0" err="1"/>
              <a:t>notater</a:t>
            </a:r>
            <a:r>
              <a:rPr lang="nn-NO" dirty="0"/>
              <a:t> for detaljer.</a:t>
            </a:r>
          </a:p>
          <a:p>
            <a:endParaRPr lang="nn-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2025.</a:t>
            </a:r>
            <a:endParaRPr lang="nn-NO" dirty="0"/>
          </a:p>
        </p:txBody>
      </p:sp>
      <p:graphicFrame>
        <p:nvGraphicFramePr>
          <p:cNvPr id="5" name="Tabell 4">
            <a:extLst>
              <a:ext uri="{FF2B5EF4-FFF2-40B4-BE49-F238E27FC236}">
                <a16:creationId xmlns:a16="http://schemas.microsoft.com/office/drawing/2014/main" id="{0345553F-C8B9-1FFA-9B06-E31624C748B1}"/>
              </a:ext>
            </a:extLst>
          </p:cNvPr>
          <p:cNvGraphicFramePr>
            <a:graphicFrameLocks noGrp="1"/>
          </p:cNvGraphicFramePr>
          <p:nvPr>
            <p:extLst>
              <p:ext uri="{D42A27DB-BD31-4B8C-83A1-F6EECF244321}">
                <p14:modId xmlns:p14="http://schemas.microsoft.com/office/powerpoint/2010/main" val="3782122133"/>
              </p:ext>
            </p:extLst>
          </p:nvPr>
        </p:nvGraphicFramePr>
        <p:xfrm>
          <a:off x="749509" y="3508057"/>
          <a:ext cx="4038600" cy="1546860"/>
        </p:xfrm>
        <a:graphic>
          <a:graphicData uri="http://schemas.openxmlformats.org/drawingml/2006/table">
            <a:tbl>
              <a:tblPr firstRow="1"/>
              <a:tblGrid>
                <a:gridCol w="1054100">
                  <a:extLst>
                    <a:ext uri="{9D8B030D-6E8A-4147-A177-3AD203B41FA5}">
                      <a16:colId xmlns:a16="http://schemas.microsoft.com/office/drawing/2014/main" val="229328592"/>
                    </a:ext>
                  </a:extLst>
                </a:gridCol>
                <a:gridCol w="1054100">
                  <a:extLst>
                    <a:ext uri="{9D8B030D-6E8A-4147-A177-3AD203B41FA5}">
                      <a16:colId xmlns:a16="http://schemas.microsoft.com/office/drawing/2014/main" val="849812615"/>
                    </a:ext>
                  </a:extLst>
                </a:gridCol>
                <a:gridCol w="965200">
                  <a:extLst>
                    <a:ext uri="{9D8B030D-6E8A-4147-A177-3AD203B41FA5}">
                      <a16:colId xmlns:a16="http://schemas.microsoft.com/office/drawing/2014/main" val="563700755"/>
                    </a:ext>
                  </a:extLst>
                </a:gridCol>
                <a:gridCol w="965200">
                  <a:extLst>
                    <a:ext uri="{9D8B030D-6E8A-4147-A177-3AD203B41FA5}">
                      <a16:colId xmlns:a16="http://schemas.microsoft.com/office/drawing/2014/main" val="3222575030"/>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2061831854"/>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Valle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dirty="0">
                          <a:solidFill>
                            <a:srgbClr val="000000"/>
                          </a:solidFill>
                          <a:effectLst/>
                          <a:latin typeface="Calibri" panose="020F0502020204030204" pitchFamily="34" charset="0"/>
                        </a:rPr>
                        <a:t>53,3 %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46,7 %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475238813"/>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60,0 %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5267708"/>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2274247"/>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53,4 %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46,6 %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954799064"/>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0519238"/>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40,4 %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90259328"/>
                  </a:ext>
                </a:extLst>
              </a:tr>
            </a:tbl>
          </a:graphicData>
        </a:graphic>
      </p:graphicFrame>
      <p:sp>
        <p:nvSpPr>
          <p:cNvPr id="4" name="TekstSylinder 3">
            <a:extLst>
              <a:ext uri="{FF2B5EF4-FFF2-40B4-BE49-F238E27FC236}">
                <a16:creationId xmlns:a16="http://schemas.microsoft.com/office/drawing/2014/main" id="{C0B61BBF-689A-8570-A221-D0E7CE94D350}"/>
              </a:ext>
            </a:extLst>
          </p:cNvPr>
          <p:cNvSpPr txBox="1"/>
          <p:nvPr/>
        </p:nvSpPr>
        <p:spPr>
          <a:xfrm>
            <a:off x="695910" y="5367807"/>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2" name="Diagram 1"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927465492"/>
              </p:ext>
            </p:extLst>
          </p:nvPr>
        </p:nvGraphicFramePr>
        <p:xfrm>
          <a:off x="5234279" y="1174007"/>
          <a:ext cx="6724649" cy="3914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35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120610"/>
            <a:ext cx="10153651" cy="685606"/>
          </a:xfrm>
        </p:spPr>
        <p:txBody>
          <a:bodyPr/>
          <a:lstStyle/>
          <a:p>
            <a:r>
              <a:rPr lang="nn-NO" dirty="0"/>
              <a:t>Lærekontraktar kommunal og privat sektor</a:t>
            </a:r>
          </a:p>
        </p:txBody>
      </p:sp>
      <p:sp>
        <p:nvSpPr>
          <p:cNvPr id="12" name="TekstSylinder 11"/>
          <p:cNvSpPr txBox="1"/>
          <p:nvPr/>
        </p:nvSpPr>
        <p:spPr>
          <a:xfrm>
            <a:off x="395424" y="1121307"/>
            <a:ext cx="4346591" cy="3139321"/>
          </a:xfrm>
          <a:prstGeom prst="rect">
            <a:avLst/>
          </a:prstGeom>
          <a:noFill/>
        </p:spPr>
        <p:txBody>
          <a:bodyPr wrap="square" rtlCol="0">
            <a:spAutoFit/>
          </a:bodyPr>
          <a:lstStyle/>
          <a:p>
            <a:pPr marL="285750" indent="-285750">
              <a:buFont typeface="Arial" panose="020B0604020202020204" pitchFamily="34" charset="0"/>
              <a:buChar char="•"/>
            </a:pPr>
            <a:r>
              <a:rPr lang="nn-NO" dirty="0"/>
              <a:t>Valle er ein av syv kommunar som har nådd målsetjinga om tre lærekontraktar i kommunal sektor per 1000 innbyggarar i 2025.</a:t>
            </a:r>
          </a:p>
          <a:p>
            <a:pPr marL="285750" indent="-285750" algn="l">
              <a:buFont typeface="Arial" panose="020B0604020202020204" pitchFamily="34" charset="0"/>
              <a:buChar char="•"/>
            </a:pPr>
            <a:endParaRPr lang="nn-NO" dirty="0"/>
          </a:p>
          <a:p>
            <a:pPr marL="285750" indent="-285750">
              <a:buFont typeface="Arial" panose="020B0604020202020204" pitchFamily="34" charset="0"/>
              <a:buChar char="•"/>
            </a:pPr>
            <a:r>
              <a:rPr lang="nn-NO" dirty="0"/>
              <a:t>Valle har 6 lærekontraktar i kommunal sektor. </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a:t>Valle har 4 lærekontraktar per 1000 innbyggarar i privat sektor (2025).</a:t>
            </a:r>
          </a:p>
          <a:p>
            <a:pPr marL="285750" indent="-285750" algn="l">
              <a:buFont typeface="Arial" panose="020B0604020202020204" pitchFamily="34" charset="0"/>
              <a:buChar char="•"/>
            </a:pPr>
            <a:endParaRPr lang="nb-NO" dirty="0"/>
          </a:p>
        </p:txBody>
      </p:sp>
      <p:graphicFrame>
        <p:nvGraphicFramePr>
          <p:cNvPr id="3" name="Diagram 2" descr="Stolpediagram som viser antall lærekontrakter per 1000 innbyggere, kommunal sektor. Sammenligner alle kommuner i Agder.">
            <a:extLst>
              <a:ext uri="{FF2B5EF4-FFF2-40B4-BE49-F238E27FC236}">
                <a16:creationId xmlns:a16="http://schemas.microsoft.com/office/drawing/2014/main" id="{0A657AB3-55B2-F2AB-917A-1DE381372AC8}"/>
              </a:ext>
            </a:extLst>
          </p:cNvPr>
          <p:cNvGraphicFramePr>
            <a:graphicFrameLocks/>
          </p:cNvGraphicFramePr>
          <p:nvPr>
            <p:extLst>
              <p:ext uri="{D42A27DB-BD31-4B8C-83A1-F6EECF244321}">
                <p14:modId xmlns:p14="http://schemas.microsoft.com/office/powerpoint/2010/main" val="640514485"/>
              </p:ext>
            </p:extLst>
          </p:nvPr>
        </p:nvGraphicFramePr>
        <p:xfrm>
          <a:off x="5056908" y="934278"/>
          <a:ext cx="6911439" cy="2579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Stolpediagram som viser antall lærekontrakter per 1000 innbyggere, privat sektor. Sammenligner alle kommuner i Agder.">
            <a:extLst>
              <a:ext uri="{FF2B5EF4-FFF2-40B4-BE49-F238E27FC236}">
                <a16:creationId xmlns:a16="http://schemas.microsoft.com/office/drawing/2014/main" id="{0782D2DE-9174-4AB9-B434-004D962D7D63}"/>
              </a:ext>
            </a:extLst>
          </p:cNvPr>
          <p:cNvGraphicFramePr>
            <a:graphicFrameLocks/>
          </p:cNvGraphicFramePr>
          <p:nvPr>
            <p:extLst>
              <p:ext uri="{D42A27DB-BD31-4B8C-83A1-F6EECF244321}">
                <p14:modId xmlns:p14="http://schemas.microsoft.com/office/powerpoint/2010/main" val="182149084"/>
              </p:ext>
            </p:extLst>
          </p:nvPr>
        </p:nvGraphicFramePr>
        <p:xfrm>
          <a:off x="5018908" y="3663968"/>
          <a:ext cx="6949439" cy="2231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8087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1246" y="325005"/>
            <a:ext cx="6174393" cy="685606"/>
          </a:xfrm>
        </p:spPr>
        <p:txBody>
          <a:bodyPr/>
          <a:lstStyle/>
          <a:p>
            <a:r>
              <a:rPr lang="nb-NO" sz="4000" dirty="0"/>
              <a:t>Deltid kvinner 20-66 år</a:t>
            </a:r>
          </a:p>
        </p:txBody>
      </p:sp>
      <p:sp>
        <p:nvSpPr>
          <p:cNvPr id="3" name="TekstSylinder 2">
            <a:extLst>
              <a:ext uri="{FF2B5EF4-FFF2-40B4-BE49-F238E27FC236}">
                <a16:creationId xmlns:a16="http://schemas.microsoft.com/office/drawing/2014/main" id="{5E956EBC-0094-C31F-C2F1-79AEFCE53100}"/>
              </a:ext>
            </a:extLst>
          </p:cNvPr>
          <p:cNvSpPr txBox="1"/>
          <p:nvPr/>
        </p:nvSpPr>
        <p:spPr>
          <a:xfrm>
            <a:off x="9261708" y="6220002"/>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4" name="Bilde 3">
            <a:extLst>
              <a:ext uri="{FF2B5EF4-FFF2-40B4-BE49-F238E27FC236}">
                <a16:creationId xmlns:a16="http://schemas.microsoft.com/office/drawing/2014/main" id="{0E54FEA1-CDC1-5D25-BF09-87ED832D102B}"/>
              </a:ext>
            </a:extLst>
          </p:cNvPr>
          <p:cNvPicPr>
            <a:picLocks noChangeAspect="1"/>
          </p:cNvPicPr>
          <p:nvPr/>
        </p:nvPicPr>
        <p:blipFill>
          <a:blip r:embed="rId4"/>
          <a:stretch>
            <a:fillRect/>
          </a:stretch>
        </p:blipFill>
        <p:spPr>
          <a:xfrm>
            <a:off x="6442974" y="46655"/>
            <a:ext cx="5749026" cy="5980694"/>
          </a:xfrm>
          <a:prstGeom prst="rect">
            <a:avLst/>
          </a:prstGeom>
        </p:spPr>
      </p:pic>
      <p:graphicFrame>
        <p:nvGraphicFramePr>
          <p:cNvPr id="5" name="Diagram 4">
            <a:extLst>
              <a:ext uri="{FF2B5EF4-FFF2-40B4-BE49-F238E27FC236}">
                <a16:creationId xmlns:a16="http://schemas.microsoft.com/office/drawing/2014/main" id="{84562879-CE34-32EE-A5E0-4F3C2A422218}"/>
              </a:ext>
            </a:extLst>
          </p:cNvPr>
          <p:cNvGraphicFramePr>
            <a:graphicFrameLocks/>
          </p:cNvGraphicFramePr>
          <p:nvPr>
            <p:extLst>
              <p:ext uri="{D42A27DB-BD31-4B8C-83A1-F6EECF244321}">
                <p14:modId xmlns:p14="http://schemas.microsoft.com/office/powerpoint/2010/main" val="1880388012"/>
              </p:ext>
            </p:extLst>
          </p:nvPr>
        </p:nvGraphicFramePr>
        <p:xfrm>
          <a:off x="647830" y="1186042"/>
          <a:ext cx="4838571" cy="27521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Tabell 5">
            <a:extLst>
              <a:ext uri="{FF2B5EF4-FFF2-40B4-BE49-F238E27FC236}">
                <a16:creationId xmlns:a16="http://schemas.microsoft.com/office/drawing/2014/main" id="{A9747EE9-6089-B086-A05F-5D6139FC70C1}"/>
              </a:ext>
            </a:extLst>
          </p:cNvPr>
          <p:cNvGraphicFramePr>
            <a:graphicFrameLocks noGrp="1"/>
          </p:cNvGraphicFramePr>
          <p:nvPr>
            <p:extLst>
              <p:ext uri="{D42A27DB-BD31-4B8C-83A1-F6EECF244321}">
                <p14:modId xmlns:p14="http://schemas.microsoft.com/office/powerpoint/2010/main" val="960338664"/>
              </p:ext>
            </p:extLst>
          </p:nvPr>
        </p:nvGraphicFramePr>
        <p:xfrm>
          <a:off x="647830" y="4322938"/>
          <a:ext cx="4838571" cy="1432560"/>
        </p:xfrm>
        <a:graphic>
          <a:graphicData uri="http://schemas.openxmlformats.org/drawingml/2006/table">
            <a:tbl>
              <a:tblPr firstRow="1" bandRow="1">
                <a:tableStyleId>{7DF18680-E054-41AD-8BC1-D1AEF772440D}</a:tableStyleId>
              </a:tblPr>
              <a:tblGrid>
                <a:gridCol w="1499022">
                  <a:extLst>
                    <a:ext uri="{9D8B030D-6E8A-4147-A177-3AD203B41FA5}">
                      <a16:colId xmlns:a16="http://schemas.microsoft.com/office/drawing/2014/main" val="458187021"/>
                    </a:ext>
                  </a:extLst>
                </a:gridCol>
                <a:gridCol w="1321905">
                  <a:extLst>
                    <a:ext uri="{9D8B030D-6E8A-4147-A177-3AD203B41FA5}">
                      <a16:colId xmlns:a16="http://schemas.microsoft.com/office/drawing/2014/main" val="221583423"/>
                    </a:ext>
                  </a:extLst>
                </a:gridCol>
                <a:gridCol w="937809">
                  <a:extLst>
                    <a:ext uri="{9D8B030D-6E8A-4147-A177-3AD203B41FA5}">
                      <a16:colId xmlns:a16="http://schemas.microsoft.com/office/drawing/2014/main" val="1883679846"/>
                    </a:ext>
                  </a:extLst>
                </a:gridCol>
                <a:gridCol w="1079835">
                  <a:extLst>
                    <a:ext uri="{9D8B030D-6E8A-4147-A177-3AD203B41FA5}">
                      <a16:colId xmlns:a16="http://schemas.microsoft.com/office/drawing/2014/main" val="2441713524"/>
                    </a:ext>
                  </a:extLst>
                </a:gridCol>
              </a:tblGrid>
              <a:tr h="467507">
                <a:tc>
                  <a:txBody>
                    <a:bodyPr/>
                    <a:lstStyle/>
                    <a:p>
                      <a:pPr algn="ctr"/>
                      <a:r>
                        <a:rPr lang="nb-NO" sz="1400" dirty="0"/>
                        <a:t>Status 2023, alder 20-66 år</a:t>
                      </a:r>
                      <a:endParaRPr lang="nb-NO" sz="1400" b="1" dirty="0"/>
                    </a:p>
                  </a:txBody>
                  <a:tcPr anchor="ctr"/>
                </a:tc>
                <a:tc>
                  <a:txBody>
                    <a:bodyPr/>
                    <a:lstStyle/>
                    <a:p>
                      <a:pPr algn="ctr"/>
                      <a:r>
                        <a:rPr lang="nb-NO" sz="1400"/>
                        <a:t>Begge kjønn</a:t>
                      </a:r>
                      <a:endParaRPr lang="nb-NO" sz="1400" b="1"/>
                    </a:p>
                  </a:txBody>
                  <a:tcPr anchor="ctr"/>
                </a:tc>
                <a:tc>
                  <a:txBody>
                    <a:bodyPr/>
                    <a:lstStyle/>
                    <a:p>
                      <a:pPr algn="ctr"/>
                      <a:r>
                        <a:rPr lang="nb-NO" sz="1400"/>
                        <a:t>Menn</a:t>
                      </a:r>
                      <a:endParaRPr lang="nb-NO" sz="14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Kvinner</a:t>
                      </a:r>
                      <a:endParaRPr lang="nb-NO" sz="1400" b="1" dirty="0"/>
                    </a:p>
                  </a:txBody>
                  <a:tcPr anchor="ctr"/>
                </a:tc>
                <a:extLst>
                  <a:ext uri="{0D108BD9-81ED-4DB2-BD59-A6C34878D82A}">
                    <a16:rowId xmlns:a16="http://schemas.microsoft.com/office/drawing/2014/main" val="957641228"/>
                  </a:ext>
                </a:extLst>
              </a:tr>
              <a:tr h="275999">
                <a:tc>
                  <a:txBody>
                    <a:bodyPr/>
                    <a:lstStyle/>
                    <a:p>
                      <a:pPr algn="ctr"/>
                      <a:r>
                        <a:rPr lang="nb-NO" sz="1400" b="0" dirty="0"/>
                        <a:t>Valle</a:t>
                      </a:r>
                    </a:p>
                  </a:txBody>
                  <a:tcPr anchor="ctr"/>
                </a:tc>
                <a:tc>
                  <a:txBody>
                    <a:bodyPr/>
                    <a:lstStyle/>
                    <a:p>
                      <a:pPr algn="ctr"/>
                      <a:r>
                        <a:rPr lang="nb-NO" sz="1400" b="0" dirty="0"/>
                        <a:t>28,2</a:t>
                      </a:r>
                    </a:p>
                  </a:txBody>
                  <a:tcPr anchor="ctr"/>
                </a:tc>
                <a:tc>
                  <a:txBody>
                    <a:bodyPr/>
                    <a:lstStyle/>
                    <a:p>
                      <a:pPr algn="ctr"/>
                      <a:r>
                        <a:rPr lang="nb-NO" sz="1400" b="0" dirty="0"/>
                        <a:t>15,0</a:t>
                      </a:r>
                    </a:p>
                  </a:txBody>
                  <a:tcPr anchor="ctr"/>
                </a:tc>
                <a:tc>
                  <a:txBody>
                    <a:bodyPr/>
                    <a:lstStyle/>
                    <a:p>
                      <a:pPr algn="ctr"/>
                      <a:r>
                        <a:rPr lang="nb-NO" sz="1400" b="0" dirty="0"/>
                        <a:t>42,2</a:t>
                      </a:r>
                    </a:p>
                  </a:txBody>
                  <a:tcPr anchor="ctr"/>
                </a:tc>
                <a:extLst>
                  <a:ext uri="{0D108BD9-81ED-4DB2-BD59-A6C34878D82A}">
                    <a16:rowId xmlns:a16="http://schemas.microsoft.com/office/drawing/2014/main" val="4019652575"/>
                  </a:ext>
                </a:extLst>
              </a:tr>
              <a:tr h="275999">
                <a:tc>
                  <a:txBody>
                    <a:bodyPr/>
                    <a:lstStyle/>
                    <a:p>
                      <a:pPr algn="ctr"/>
                      <a:r>
                        <a:rPr lang="nb-NO" sz="1400"/>
                        <a:t>Agder</a:t>
                      </a:r>
                      <a:endParaRPr lang="nb-NO" sz="1400" b="1"/>
                    </a:p>
                  </a:txBody>
                  <a:tcPr anchor="ctr"/>
                </a:tc>
                <a:tc>
                  <a:txBody>
                    <a:bodyPr/>
                    <a:lstStyle/>
                    <a:p>
                      <a:pPr algn="ctr"/>
                      <a:r>
                        <a:rPr lang="nb-NO" sz="1400" b="0" dirty="0"/>
                        <a:t>30,4</a:t>
                      </a:r>
                    </a:p>
                  </a:txBody>
                  <a:tcPr anchor="ctr"/>
                </a:tc>
                <a:tc>
                  <a:txBody>
                    <a:bodyPr/>
                    <a:lstStyle/>
                    <a:p>
                      <a:pPr algn="ctr"/>
                      <a:r>
                        <a:rPr lang="nb-NO" sz="1400" b="0" dirty="0"/>
                        <a:t>18,4</a:t>
                      </a:r>
                    </a:p>
                  </a:txBody>
                  <a:tcPr anchor="ctr"/>
                </a:tc>
                <a:tc>
                  <a:txBody>
                    <a:bodyPr/>
                    <a:lstStyle/>
                    <a:p>
                      <a:pPr algn="ctr"/>
                      <a:r>
                        <a:rPr lang="nb-NO" sz="1400" b="0" dirty="0"/>
                        <a:t>43,9</a:t>
                      </a:r>
                    </a:p>
                  </a:txBody>
                  <a:tcPr anchor="ctr"/>
                </a:tc>
                <a:extLst>
                  <a:ext uri="{0D108BD9-81ED-4DB2-BD59-A6C34878D82A}">
                    <a16:rowId xmlns:a16="http://schemas.microsoft.com/office/drawing/2014/main" val="4145178818"/>
                  </a:ext>
                </a:extLst>
              </a:tr>
              <a:tr h="275999">
                <a:tc>
                  <a:txBody>
                    <a:bodyPr/>
                    <a:lstStyle/>
                    <a:p>
                      <a:pPr algn="ctr"/>
                      <a:r>
                        <a:rPr lang="nb-NO" sz="1400"/>
                        <a:t>Norge</a:t>
                      </a:r>
                      <a:endParaRPr lang="nb-NO" sz="1400" b="1"/>
                    </a:p>
                  </a:txBody>
                  <a:tcPr anchor="ctr"/>
                </a:tc>
                <a:tc>
                  <a:txBody>
                    <a:bodyPr/>
                    <a:lstStyle/>
                    <a:p>
                      <a:pPr algn="ctr"/>
                      <a:r>
                        <a:rPr lang="nb-NO" sz="1400" b="0" dirty="0"/>
                        <a:t>24,7</a:t>
                      </a:r>
                    </a:p>
                  </a:txBody>
                  <a:tcPr anchor="ctr"/>
                </a:tc>
                <a:tc>
                  <a:txBody>
                    <a:bodyPr/>
                    <a:lstStyle/>
                    <a:p>
                      <a:pPr algn="ctr"/>
                      <a:r>
                        <a:rPr lang="nb-NO" sz="1400" b="0" dirty="0"/>
                        <a:t>16,0</a:t>
                      </a:r>
                    </a:p>
                  </a:txBody>
                  <a:tcPr anchor="ctr"/>
                </a:tc>
                <a:tc>
                  <a:txBody>
                    <a:bodyPr/>
                    <a:lstStyle/>
                    <a:p>
                      <a:pPr algn="ctr"/>
                      <a:r>
                        <a:rPr lang="nb-NO" sz="1400" b="0" dirty="0"/>
                        <a:t>34,3</a:t>
                      </a:r>
                    </a:p>
                  </a:txBody>
                  <a:tcPr anchor="ctr"/>
                </a:tc>
                <a:extLst>
                  <a:ext uri="{0D108BD9-81ED-4DB2-BD59-A6C34878D82A}">
                    <a16:rowId xmlns:a16="http://schemas.microsoft.com/office/drawing/2014/main" val="2028139095"/>
                  </a:ext>
                </a:extLst>
              </a:tr>
            </a:tbl>
          </a:graphicData>
        </a:graphic>
      </p:graphicFrame>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dirty="0" err="1"/>
              <a:t>Sysselsetjing</a:t>
            </a:r>
            <a:r>
              <a:rPr lang="nb-NO" dirty="0"/>
              <a:t> etter landbakgrunn</a:t>
            </a:r>
          </a:p>
        </p:txBody>
      </p:sp>
      <p:sp>
        <p:nvSpPr>
          <p:cNvPr id="3" name="TekstSylinder 2"/>
          <p:cNvSpPr txBox="1"/>
          <p:nvPr/>
        </p:nvSpPr>
        <p:spPr>
          <a:xfrm>
            <a:off x="535106" y="1127896"/>
            <a:ext cx="3598356" cy="3970318"/>
          </a:xfrm>
          <a:prstGeom prst="rect">
            <a:avLst/>
          </a:prstGeom>
          <a:noFill/>
        </p:spPr>
        <p:txBody>
          <a:bodyPr wrap="square" rtlCol="0">
            <a:spAutoFit/>
          </a:bodyPr>
          <a:lstStyle/>
          <a:p>
            <a:pPr marL="285750" indent="-285750">
              <a:buFont typeface="Arial" panose="020B0604020202020204" pitchFamily="34" charset="0"/>
              <a:buChar char="•"/>
            </a:pPr>
            <a:r>
              <a:rPr lang="nn-NO" dirty="0"/>
              <a:t>Blant innvandrarar – og særleg innvandrarar frå Gruppe 2-land – er det ein betydeleg lågare sysselsetjing enn befolkninga elles. </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a:t>Tala understrek verdien av ei målretta satsing på kvalifisering og </a:t>
            </a:r>
            <a:r>
              <a:rPr lang="nn-NO" dirty="0" err="1"/>
              <a:t>inkludering</a:t>
            </a:r>
            <a:r>
              <a:rPr lang="nn-NO" dirty="0"/>
              <a:t> av innvandrarar frå Gruppe 2-land til arbeidslivet.</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endParaRPr lang="nn-NO" dirty="0"/>
          </a:p>
        </p:txBody>
      </p:sp>
      <p:sp>
        <p:nvSpPr>
          <p:cNvPr id="4" name="TekstSylinder 3">
            <a:extLst>
              <a:ext uri="{FF2B5EF4-FFF2-40B4-BE49-F238E27FC236}">
                <a16:creationId xmlns:a16="http://schemas.microsoft.com/office/drawing/2014/main" id="{714C3F61-D647-8806-983B-9CF39313E31C}"/>
              </a:ext>
            </a:extLst>
          </p:cNvPr>
          <p:cNvSpPr txBox="1"/>
          <p:nvPr/>
        </p:nvSpPr>
        <p:spPr>
          <a:xfrm>
            <a:off x="823913" y="5478716"/>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graphicFrame>
        <p:nvGraphicFramePr>
          <p:cNvPr id="6" name="Diagram 5"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3708212168"/>
              </p:ext>
            </p:extLst>
          </p:nvPr>
        </p:nvGraphicFramePr>
        <p:xfrm>
          <a:off x="4323522" y="1127896"/>
          <a:ext cx="7772400" cy="4241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n-NO" dirty="0"/>
              <a:t>Vedvarande </a:t>
            </a:r>
            <a:r>
              <a:rPr lang="nn-NO" dirty="0" err="1"/>
              <a:t>låginntekt</a:t>
            </a:r>
            <a:endParaRPr lang="nn-NO" dirty="0"/>
          </a:p>
        </p:txBody>
      </p:sp>
      <p:sp>
        <p:nvSpPr>
          <p:cNvPr id="3" name="TekstSylinder 2"/>
          <p:cNvSpPr txBox="1"/>
          <p:nvPr/>
        </p:nvSpPr>
        <p:spPr>
          <a:xfrm>
            <a:off x="268357" y="1175211"/>
            <a:ext cx="3538330" cy="3970318"/>
          </a:xfrm>
          <a:prstGeom prst="rect">
            <a:avLst/>
          </a:prstGeom>
          <a:noFill/>
        </p:spPr>
        <p:txBody>
          <a:bodyPr wrap="square" rtlCol="0">
            <a:spAutoFit/>
          </a:bodyPr>
          <a:lstStyle/>
          <a:p>
            <a:pPr marL="285750" indent="-285750">
              <a:buFont typeface="Arial" panose="020B0604020202020204" pitchFamily="34" charset="0"/>
              <a:buChar char="•"/>
            </a:pPr>
            <a:r>
              <a:rPr lang="nn-NO" dirty="0"/>
              <a:t>Inntekt og økonomi er grunnleggande påverknadsfaktorar for helse, og forsking har vist at det er ein samanheng mellom inntektsnivå og helsetilstand.</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err="1"/>
              <a:t>Låginntekt</a:t>
            </a:r>
            <a:r>
              <a:rPr lang="nn-NO" dirty="0"/>
              <a:t> aukar sannsynet for dårleg sjølvopplevd helse, sjukdom og for tidleg død.</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err="1"/>
              <a:t>Andel</a:t>
            </a:r>
            <a:r>
              <a:rPr lang="nn-NO" dirty="0"/>
              <a:t> personar i hushald med </a:t>
            </a:r>
            <a:r>
              <a:rPr lang="nn-NO" dirty="0" err="1"/>
              <a:t>låginntekt</a:t>
            </a:r>
            <a:r>
              <a:rPr lang="nn-NO" dirty="0"/>
              <a:t> har auka meir i Agder enn i Norge elles. </a:t>
            </a:r>
          </a:p>
        </p:txBody>
      </p:sp>
      <p:sp>
        <p:nvSpPr>
          <p:cNvPr id="4" name="TekstSylinder 3">
            <a:extLst>
              <a:ext uri="{FF2B5EF4-FFF2-40B4-BE49-F238E27FC236}">
                <a16:creationId xmlns:a16="http://schemas.microsoft.com/office/drawing/2014/main" id="{104FDEAF-29D4-6553-B973-3C21D07E31CA}"/>
              </a:ext>
            </a:extLst>
          </p:cNvPr>
          <p:cNvSpPr txBox="1"/>
          <p:nvPr/>
        </p:nvSpPr>
        <p:spPr>
          <a:xfrm>
            <a:off x="510831" y="5313457"/>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6" name="Diagram 5" descr="Stolpediagram som viser andel personer i husholdninger med vedvarende lavinntekt (EU60). Tidsserie fra 2010-2023. Sammenligner Norge, Agder og aktuell kommune.">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919162696"/>
              </p:ext>
            </p:extLst>
          </p:nvPr>
        </p:nvGraphicFramePr>
        <p:xfrm>
          <a:off x="4155029" y="1175211"/>
          <a:ext cx="7875444"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3" y="1175211"/>
            <a:ext cx="4091630" cy="3693319"/>
          </a:xfrm>
          <a:prstGeom prst="rect">
            <a:avLst/>
          </a:prstGeom>
          <a:noFill/>
        </p:spPr>
        <p:txBody>
          <a:bodyPr wrap="square" rtlCol="0">
            <a:spAutoFit/>
          </a:bodyPr>
          <a:lstStyle/>
          <a:p>
            <a:pPr marL="285750" indent="-285750">
              <a:buFont typeface="Arial" panose="020B0604020202020204" pitchFamily="34" charset="0"/>
              <a:buChar char="•"/>
            </a:pPr>
            <a:r>
              <a:rPr lang="nn-NO" dirty="0"/>
              <a:t>Den offentlige tannhelsetenesta overvakar tannhelsa i den unge befolkninga gjennom systematiske registreringar av </a:t>
            </a:r>
            <a:r>
              <a:rPr lang="nn-NO" dirty="0" err="1"/>
              <a:t>antal</a:t>
            </a:r>
            <a:r>
              <a:rPr lang="nn-NO" dirty="0"/>
              <a:t> nye hol, tannflater med fyllingar og tapte tenner (DMFT). </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a:t>Registreringane gir eit grovt mål på utviklinga i tannhelsa over fleire år, og gjev moglegheit for å samanlikne tannhelsa mellom kommunar, fylke og gjennomsnitt for landet.</a:t>
            </a:r>
            <a:endParaRPr lang="nn-NO" dirty="0">
              <a:solidFill>
                <a:srgbClr val="FF0000"/>
              </a:solidFill>
            </a:endParaRPr>
          </a:p>
        </p:txBody>
      </p:sp>
      <p:sp>
        <p:nvSpPr>
          <p:cNvPr id="7" name="TekstSylinder 6">
            <a:extLst>
              <a:ext uri="{FF2B5EF4-FFF2-40B4-BE49-F238E27FC236}">
                <a16:creationId xmlns:a16="http://schemas.microsoft.com/office/drawing/2014/main" id="{DC4C3324-6069-51C8-67D0-C2162876F8DB}"/>
              </a:ext>
            </a:extLst>
          </p:cNvPr>
          <p:cNvSpPr txBox="1"/>
          <p:nvPr/>
        </p:nvSpPr>
        <p:spPr>
          <a:xfrm>
            <a:off x="731568" y="5016543"/>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4" name="Diagram 3"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161730318"/>
              </p:ext>
            </p:extLst>
          </p:nvPr>
        </p:nvGraphicFramePr>
        <p:xfrm>
          <a:off x="5010450" y="2486442"/>
          <a:ext cx="6477912" cy="1714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2868665488"/>
              </p:ext>
            </p:extLst>
          </p:nvPr>
        </p:nvGraphicFramePr>
        <p:xfrm>
          <a:off x="5010450" y="588153"/>
          <a:ext cx="6477912" cy="17259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 5"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292125469"/>
              </p:ext>
            </p:extLst>
          </p:nvPr>
        </p:nvGraphicFramePr>
        <p:xfrm>
          <a:off x="5010450" y="4358188"/>
          <a:ext cx="6477912" cy="15297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0781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828673"/>
          </a:xfrm>
        </p:spPr>
        <p:txBody>
          <a:bodyPr/>
          <a:lstStyle/>
          <a:p>
            <a:r>
              <a:rPr lang="nb-NO" b="0" i="0">
                <a:solidFill>
                  <a:srgbClr val="000000"/>
                </a:solidFill>
                <a:effectLst/>
              </a:rPr>
              <a:t>Klima- og miljømessig bærekraft</a:t>
            </a:r>
            <a:endParaRPr lang="nb-NO"/>
          </a:p>
        </p:txBody>
      </p:sp>
      <p:sp>
        <p:nvSpPr>
          <p:cNvPr id="3" name="Undertittel 2"/>
          <p:cNvSpPr>
            <a:spLocks noGrp="1"/>
          </p:cNvSpPr>
          <p:nvPr>
            <p:ph type="subTitle" idx="1"/>
          </p:nvPr>
        </p:nvSpPr>
        <p:spPr>
          <a:xfrm>
            <a:off x="1187451" y="2489118"/>
            <a:ext cx="10171112" cy="2794082"/>
          </a:xfrm>
        </p:spPr>
        <p:txBody>
          <a:bodyPr/>
          <a:lstStyle/>
          <a:p>
            <a:r>
              <a:rPr lang="nn-NO" i="1" noProof="0" dirty="0"/>
              <a:t>Regionplan Agder 2030 teiknar et framtidsbilde der Agder har redusert klimagassutslepp med minst 55 prosent. </a:t>
            </a:r>
            <a:r>
              <a:rPr lang="nn-NO" b="0" i="1" noProof="0" dirty="0">
                <a:solidFill>
                  <a:srgbClr val="000000"/>
                </a:solidFill>
                <a:effectLst/>
              </a:rPr>
              <a:t>Vi er på god veg mot </a:t>
            </a:r>
            <a:r>
              <a:rPr lang="nn-NO" b="0" i="1" noProof="0" dirty="0" err="1">
                <a:solidFill>
                  <a:srgbClr val="000000"/>
                </a:solidFill>
                <a:effectLst/>
              </a:rPr>
              <a:t>lavutslepps</a:t>
            </a:r>
            <a:r>
              <a:rPr lang="nn-NO" b="0" i="1" noProof="0" dirty="0">
                <a:solidFill>
                  <a:srgbClr val="000000"/>
                </a:solidFill>
                <a:effectLst/>
              </a:rPr>
              <a:t> samfunnet, og samarbeider på tvers av sektorar og næringar om ein meir effektiv bruk og gjenbruk av alle ressursar. </a:t>
            </a:r>
          </a:p>
          <a:p>
            <a:r>
              <a:rPr lang="nn-NO" b="0" i="1" noProof="0" dirty="0">
                <a:solidFill>
                  <a:srgbClr val="000000"/>
                </a:solidFill>
                <a:effectLst/>
              </a:rPr>
              <a:t>Vi tar grøne reiseval i heile regionen, og det er lagt til rette for nullutsleppsløysningar for personmobilitet og godstransport. Det er enkelt og attraktivt å reise kollektivt, gå og sykle til daglege gjeremål. </a:t>
            </a:r>
          </a:p>
          <a:p>
            <a:endParaRPr lang="nb-NO" i="1"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12860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72" y="295900"/>
            <a:ext cx="606994" cy="758743"/>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dirty="0"/>
              <a:t>Kjappe fakta om Valle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2803259762"/>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n-NO" sz="1200" noProof="0" dirty="0"/>
                        <a:t>Areal</a:t>
                      </a:r>
                      <a:r>
                        <a:rPr lang="nn-NO" sz="1200" baseline="0" noProof="0" dirty="0"/>
                        <a:t> (km2)</a:t>
                      </a:r>
                      <a:endParaRPr lang="nn-NO" sz="1200" noProof="0" dirty="0"/>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noProof="0" dirty="0"/>
                        <a:t>Areal</a:t>
                      </a:r>
                    </a:p>
                  </a:txBody>
                  <a:tcPr/>
                </a:tc>
                <a:tc>
                  <a:txBody>
                    <a:bodyPr/>
                    <a:lstStyle/>
                    <a:p>
                      <a:pPr algn="ctr"/>
                      <a:r>
                        <a:rPr lang="nn-NO" sz="1200" noProof="0" dirty="0"/>
                        <a:t>1</a:t>
                      </a:r>
                      <a:r>
                        <a:rPr lang="nn-NO" sz="1200" baseline="0" noProof="0" dirty="0"/>
                        <a:t> 265,3</a:t>
                      </a:r>
                      <a:endParaRPr lang="nn-NO" sz="1200" noProof="0" dirty="0"/>
                    </a:p>
                  </a:txBody>
                  <a:tcPr/>
                </a:tc>
                <a:extLst>
                  <a:ext uri="{0D108BD9-81ED-4DB2-BD59-A6C34878D82A}">
                    <a16:rowId xmlns:a16="http://schemas.microsoft.com/office/drawing/2014/main" val="3696038960"/>
                  </a:ext>
                </a:extLst>
              </a:tr>
              <a:tr h="312707">
                <a:tc>
                  <a:txBody>
                    <a:bodyPr/>
                    <a:lstStyle/>
                    <a:p>
                      <a:r>
                        <a:rPr lang="nn-NO" sz="1200" noProof="0" dirty="0"/>
                        <a:t>Landareal</a:t>
                      </a:r>
                    </a:p>
                  </a:txBody>
                  <a:tcPr/>
                </a:tc>
                <a:tc>
                  <a:txBody>
                    <a:bodyPr/>
                    <a:lstStyle/>
                    <a:p>
                      <a:pPr algn="ctr"/>
                      <a:r>
                        <a:rPr lang="nn-NO" sz="1200" noProof="0" dirty="0"/>
                        <a:t>1</a:t>
                      </a:r>
                      <a:r>
                        <a:rPr lang="nn-NO" sz="1200" baseline="0" noProof="0" dirty="0"/>
                        <a:t> 124,9</a:t>
                      </a:r>
                      <a:endParaRPr lang="nn-NO" sz="1200" noProof="0" dirty="0"/>
                    </a:p>
                  </a:txBody>
                  <a:tcPr/>
                </a:tc>
                <a:extLst>
                  <a:ext uri="{0D108BD9-81ED-4DB2-BD59-A6C34878D82A}">
                    <a16:rowId xmlns:a16="http://schemas.microsoft.com/office/drawing/2014/main" val="291333389"/>
                  </a:ext>
                </a:extLst>
              </a:tr>
              <a:tr h="312707">
                <a:tc>
                  <a:txBody>
                    <a:bodyPr/>
                    <a:lstStyle/>
                    <a:p>
                      <a:r>
                        <a:rPr lang="nb-NO" sz="1200" dirty="0"/>
                        <a:t>Bebygd/samferdsel areal</a:t>
                      </a:r>
                    </a:p>
                  </a:txBody>
                  <a:tcPr/>
                </a:tc>
                <a:tc>
                  <a:txBody>
                    <a:bodyPr/>
                    <a:lstStyle/>
                    <a:p>
                      <a:pPr algn="ctr"/>
                      <a:r>
                        <a:rPr lang="nn-NO" sz="1200" noProof="0" dirty="0"/>
                        <a:t>7,2</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Ferskvatn</a:t>
                      </a:r>
                    </a:p>
                  </a:txBody>
                  <a:tcPr/>
                </a:tc>
                <a:tc>
                  <a:txBody>
                    <a:bodyPr/>
                    <a:lstStyle/>
                    <a:p>
                      <a:pPr algn="ctr"/>
                      <a:r>
                        <a:rPr lang="nn-NO" sz="1200" noProof="0" dirty="0"/>
                        <a:t>140,4</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200" noProof="0" dirty="0"/>
                        <a:t>10,4</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Verna areal</a:t>
                      </a:r>
                    </a:p>
                  </a:txBody>
                  <a:tcPr/>
                </a:tc>
                <a:tc>
                  <a:txBody>
                    <a:bodyPr/>
                    <a:lstStyle/>
                    <a:p>
                      <a:pPr algn="ctr"/>
                      <a:r>
                        <a:rPr lang="nn-NO" sz="1200" noProof="0"/>
                        <a:t>484,0 </a:t>
                      </a:r>
                      <a:endParaRPr lang="nn-NO" sz="1200" noProof="0" dirty="0"/>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3661763713"/>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n-NO" sz="1200" noProof="0" dirty="0"/>
                        <a:t>Tenester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noProof="0" dirty="0"/>
                        <a:t>Barneskular</a:t>
                      </a:r>
                    </a:p>
                  </a:txBody>
                  <a:tcPr/>
                </a:tc>
                <a:tc>
                  <a:txBody>
                    <a:bodyPr/>
                    <a:lstStyle/>
                    <a:p>
                      <a:pPr algn="ctr"/>
                      <a:r>
                        <a:rPr lang="nn-NO" sz="1200" noProof="0" dirty="0">
                          <a:solidFill>
                            <a:schemeClr val="tx1"/>
                          </a:solidFill>
                        </a:rPr>
                        <a:t>1 (68</a:t>
                      </a:r>
                      <a:r>
                        <a:rPr lang="nn-NO" sz="1200" baseline="0" noProof="0" dirty="0">
                          <a:solidFill>
                            <a:schemeClr val="tx1"/>
                          </a:solidFill>
                        </a:rPr>
                        <a:t> elevar)</a:t>
                      </a:r>
                      <a:endParaRPr lang="nn-NO" sz="1200" noProof="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n-NO" sz="1200" noProof="0" dirty="0"/>
                        <a:t>Ungdomsskular</a:t>
                      </a:r>
                    </a:p>
                  </a:txBody>
                  <a:tcPr/>
                </a:tc>
                <a:tc>
                  <a:txBody>
                    <a:bodyPr/>
                    <a:lstStyle/>
                    <a:p>
                      <a:pPr algn="ctr"/>
                      <a:r>
                        <a:rPr lang="nn-NO" sz="1200" noProof="0" dirty="0">
                          <a:solidFill>
                            <a:schemeClr val="tx1"/>
                          </a:solidFill>
                        </a:rPr>
                        <a:t>1 (38 elevar)</a:t>
                      </a:r>
                    </a:p>
                  </a:txBody>
                  <a:tcPr/>
                </a:tc>
                <a:extLst>
                  <a:ext uri="{0D108BD9-81ED-4DB2-BD59-A6C34878D82A}">
                    <a16:rowId xmlns:a16="http://schemas.microsoft.com/office/drawing/2014/main" val="291333389"/>
                  </a:ext>
                </a:extLst>
              </a:tr>
              <a:tr h="312707">
                <a:tc>
                  <a:txBody>
                    <a:bodyPr/>
                    <a:lstStyle/>
                    <a:p>
                      <a:r>
                        <a:rPr lang="nn-NO" sz="1200" noProof="0" dirty="0"/>
                        <a:t>Vidaregåande skular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Setedal </a:t>
                      </a:r>
                      <a:r>
                        <a:rPr lang="nn-NO" sz="1200" noProof="0" dirty="0" err="1">
                          <a:solidFill>
                            <a:schemeClr val="tx1"/>
                          </a:solidFill>
                        </a:rPr>
                        <a:t>vgs</a:t>
                      </a:r>
                      <a:endParaRPr lang="nn-NO" sz="1200" noProof="0" dirty="0">
                        <a:solidFill>
                          <a:schemeClr val="tx1"/>
                        </a:solidFill>
                      </a:endParaRP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Tannklinikk</a:t>
                      </a:r>
                    </a:p>
                  </a:txBody>
                  <a:tcPr/>
                </a:tc>
                <a:tc>
                  <a:txBody>
                    <a:bodyPr/>
                    <a:lstStyle/>
                    <a:p>
                      <a:pPr algn="ctr"/>
                      <a:r>
                        <a:rPr lang="nn-NO" sz="1200" noProof="0" dirty="0">
                          <a:solidFill>
                            <a:schemeClr val="tx1"/>
                          </a:solidFill>
                        </a:rPr>
                        <a:t>Valle</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Fylkesveg (km)</a:t>
                      </a:r>
                    </a:p>
                  </a:txBody>
                  <a:tcPr/>
                </a:tc>
                <a:tc>
                  <a:txBody>
                    <a:bodyPr/>
                    <a:lstStyle/>
                    <a:p>
                      <a:pPr algn="ctr"/>
                      <a:r>
                        <a:rPr lang="nn-NO" sz="1200" noProof="0" dirty="0"/>
                        <a:t>68</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3031022127"/>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n-NO" sz="1200" noProof="0" dirty="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dirty="0"/>
                        <a:t>Folketal</a:t>
                      </a:r>
                    </a:p>
                  </a:txBody>
                  <a:tcPr/>
                </a:tc>
                <a:tc>
                  <a:txBody>
                    <a:bodyPr/>
                    <a:lstStyle/>
                    <a:p>
                      <a:pPr algn="ctr"/>
                      <a:r>
                        <a:rPr lang="nn-NO" sz="1200" noProof="0" dirty="0"/>
                        <a:t>1</a:t>
                      </a:r>
                      <a:r>
                        <a:rPr lang="nn-NO" sz="1200" baseline="0" noProof="0" dirty="0"/>
                        <a:t> 205</a:t>
                      </a:r>
                      <a:endParaRPr lang="nn-NO" sz="1200" noProof="0" dirty="0"/>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err="1"/>
                        <a:t>Andel</a:t>
                      </a:r>
                      <a:r>
                        <a:rPr lang="nn-NO" sz="1200" dirty="0"/>
                        <a:t> kvinner</a:t>
                      </a:r>
                    </a:p>
                  </a:txBody>
                  <a:tcPr/>
                </a:tc>
                <a:tc>
                  <a:txBody>
                    <a:bodyPr/>
                    <a:lstStyle/>
                    <a:p>
                      <a:pPr algn="ctr"/>
                      <a:r>
                        <a:rPr lang="nn-NO" sz="1200" noProof="0" dirty="0"/>
                        <a:t>48,4 (Agder:</a:t>
                      </a:r>
                      <a:r>
                        <a:rPr lang="nn-NO" sz="1200" baseline="0" noProof="0" dirty="0"/>
                        <a:t> </a:t>
                      </a:r>
                      <a:r>
                        <a:rPr lang="nn-NO" sz="1200" noProof="0" dirty="0"/>
                        <a:t>49,7)</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err="1"/>
                        <a:t>Andel</a:t>
                      </a:r>
                      <a:r>
                        <a:rPr lang="nn-NO" sz="1200" dirty="0"/>
                        <a:t> i </a:t>
                      </a:r>
                      <a:r>
                        <a:rPr lang="nn-NO" sz="1200" noProof="0" dirty="0"/>
                        <a:t>tettstad</a:t>
                      </a:r>
                      <a:r>
                        <a:rPr lang="nn-NO" sz="1200" dirty="0"/>
                        <a:t>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200" noProof="0" dirty="0"/>
                        <a:t>ingen tettstad </a:t>
                      </a:r>
                      <a:r>
                        <a:rPr lang="nn-NO" sz="1200" noProof="0" dirty="0" err="1"/>
                        <a:t>jf</a:t>
                      </a:r>
                      <a:r>
                        <a:rPr lang="nn-NO" sz="1200" noProof="0" dirty="0"/>
                        <a:t> SSB</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t>Gjennomsnittsalder</a:t>
                      </a:r>
                    </a:p>
                  </a:txBody>
                  <a:tcPr/>
                </a:tc>
                <a:tc>
                  <a:txBody>
                    <a:bodyPr/>
                    <a:lstStyle/>
                    <a:p>
                      <a:pPr algn="ctr"/>
                      <a:r>
                        <a:rPr lang="nn-NO" sz="1200" baseline="0" noProof="0" dirty="0"/>
                        <a:t>menn 43,7 - kvinner</a:t>
                      </a:r>
                      <a:r>
                        <a:rPr lang="nn-NO" sz="1200" noProof="0" dirty="0"/>
                        <a:t> 44,9 </a:t>
                      </a:r>
                    </a:p>
                  </a:txBody>
                  <a:tcPr/>
                </a:tc>
                <a:extLst>
                  <a:ext uri="{0D108BD9-81ED-4DB2-BD59-A6C34878D82A}">
                    <a16:rowId xmlns:a16="http://schemas.microsoft.com/office/drawing/2014/main" val="3931694125"/>
                  </a:ext>
                </a:extLst>
              </a:tr>
              <a:tr h="312707">
                <a:tc>
                  <a:txBody>
                    <a:bodyPr/>
                    <a:lstStyle/>
                    <a:p>
                      <a:r>
                        <a:rPr lang="nn-NO" sz="1200" dirty="0"/>
                        <a:t>Forventa levealder</a:t>
                      </a:r>
                    </a:p>
                  </a:txBody>
                  <a:tcPr/>
                </a:tc>
                <a:tc>
                  <a:txBody>
                    <a:bodyPr/>
                    <a:lstStyle/>
                    <a:p>
                      <a:pPr algn="ctr"/>
                      <a:r>
                        <a:rPr lang="nn-NO" sz="1200" noProof="0" dirty="0">
                          <a:solidFill>
                            <a:schemeClr val="tx1"/>
                          </a:solidFill>
                        </a:rPr>
                        <a:t>menn 78,6 - kvinner 84,0</a:t>
                      </a:r>
                    </a:p>
                  </a:txBody>
                  <a:tcPr/>
                </a:tc>
                <a:extLst>
                  <a:ext uri="{0D108BD9-81ED-4DB2-BD59-A6C34878D82A}">
                    <a16:rowId xmlns:a16="http://schemas.microsoft.com/office/drawing/2014/main" val="2448623123"/>
                  </a:ext>
                </a:extLst>
              </a:tr>
              <a:tr h="312707">
                <a:tc>
                  <a:txBody>
                    <a:bodyPr/>
                    <a:lstStyle/>
                    <a:p>
                      <a:pPr lvl="0">
                        <a:buNone/>
                      </a:pPr>
                      <a:r>
                        <a:rPr lang="nn-NO" sz="1200" b="0" u="none" strike="noStrike" noProof="0" dirty="0">
                          <a:solidFill>
                            <a:schemeClr val="tx1"/>
                          </a:solidFill>
                        </a:rPr>
                        <a:t>Personar per hushald</a:t>
                      </a:r>
                      <a:endParaRPr lang="nn-NO" dirty="0">
                        <a:solidFill>
                          <a:schemeClr val="tx1"/>
                        </a:solidFill>
                      </a:endParaRPr>
                    </a:p>
                  </a:txBody>
                  <a:tcPr/>
                </a:tc>
                <a:tc>
                  <a:txBody>
                    <a:bodyPr/>
                    <a:lstStyle/>
                    <a:p>
                      <a:pPr lvl="0" algn="ctr">
                        <a:buNone/>
                      </a:pPr>
                      <a:r>
                        <a:rPr lang="nn-NO" sz="1200" b="0" u="none" strike="noStrike" noProof="0" dirty="0">
                          <a:solidFill>
                            <a:schemeClr val="tx1"/>
                          </a:solidFill>
                        </a:rPr>
                        <a:t>2,05 (Agder: 2,10)</a:t>
                      </a:r>
                      <a:endParaRPr lang="nn-NO" noProof="0"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2018987567"/>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200132">
                  <a:extLst>
                    <a:ext uri="{9D8B030D-6E8A-4147-A177-3AD203B41FA5}">
                      <a16:colId xmlns:a16="http://schemas.microsoft.com/office/drawing/2014/main" val="1134397318"/>
                    </a:ext>
                  </a:extLst>
                </a:gridCol>
                <a:gridCol w="1786026">
                  <a:extLst>
                    <a:ext uri="{9D8B030D-6E8A-4147-A177-3AD203B41FA5}">
                      <a16:colId xmlns:a16="http://schemas.microsoft.com/office/drawing/2014/main" val="4088212826"/>
                    </a:ext>
                  </a:extLst>
                </a:gridCol>
              </a:tblGrid>
              <a:tr h="312707">
                <a:tc gridSpan="2">
                  <a:txBody>
                    <a:bodyPr/>
                    <a:lstStyle/>
                    <a:p>
                      <a:pPr algn="ctr"/>
                      <a:r>
                        <a:rPr lang="nb-NO" sz="1200" dirty="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noProof="0" dirty="0"/>
                        <a:t>Administrasjonssenter</a:t>
                      </a:r>
                    </a:p>
                  </a:txBody>
                  <a:tcPr/>
                </a:tc>
                <a:tc>
                  <a:txBody>
                    <a:bodyPr/>
                    <a:lstStyle/>
                    <a:p>
                      <a:pPr algn="ctr"/>
                      <a:r>
                        <a:rPr lang="nb-NO" sz="1200" dirty="0">
                          <a:solidFill>
                            <a:schemeClr val="tx1"/>
                          </a:solidFill>
                        </a:rPr>
                        <a:t>Valle</a:t>
                      </a:r>
                    </a:p>
                  </a:txBody>
                  <a:tcPr/>
                </a:tc>
                <a:extLst>
                  <a:ext uri="{0D108BD9-81ED-4DB2-BD59-A6C34878D82A}">
                    <a16:rowId xmlns:a16="http://schemas.microsoft.com/office/drawing/2014/main" val="3696038960"/>
                  </a:ext>
                </a:extLst>
              </a:tr>
              <a:tr h="312707">
                <a:tc>
                  <a:txBody>
                    <a:bodyPr/>
                    <a:lstStyle/>
                    <a:p>
                      <a:r>
                        <a:rPr lang="nn-NO" sz="1200" noProof="0" dirty="0"/>
                        <a:t>Interkommunalt politisk</a:t>
                      </a:r>
                      <a:r>
                        <a:rPr lang="nn-NO" sz="1200" baseline="0" noProof="0" dirty="0"/>
                        <a:t> råd</a:t>
                      </a:r>
                      <a:endParaRPr lang="nn-NO" sz="1200" noProof="0" dirty="0"/>
                    </a:p>
                  </a:txBody>
                  <a:tcPr/>
                </a:tc>
                <a:tc>
                  <a:txBody>
                    <a:bodyPr/>
                    <a:lstStyle/>
                    <a:p>
                      <a:pPr algn="ctr"/>
                      <a:r>
                        <a:rPr lang="nb-NO" sz="1200" dirty="0"/>
                        <a:t>Setesdal</a:t>
                      </a:r>
                    </a:p>
                  </a:txBody>
                  <a:tcPr/>
                </a:tc>
                <a:extLst>
                  <a:ext uri="{0D108BD9-81ED-4DB2-BD59-A6C34878D82A}">
                    <a16:rowId xmlns:a16="http://schemas.microsoft.com/office/drawing/2014/main" val="291333389"/>
                  </a:ext>
                </a:extLst>
              </a:tr>
              <a:tr h="312707">
                <a:tc>
                  <a:txBody>
                    <a:bodyPr/>
                    <a:lstStyle/>
                    <a:p>
                      <a:r>
                        <a:rPr lang="nn-NO" sz="1200" noProof="0" dirty="0" err="1"/>
                        <a:t>Sentralitetsklasse</a:t>
                      </a:r>
                      <a:endParaRPr lang="nn-NO" sz="1200" noProof="0" dirty="0"/>
                    </a:p>
                  </a:txBody>
                  <a:tcPr/>
                </a:tc>
                <a:tc>
                  <a:txBody>
                    <a:bodyPr/>
                    <a:lstStyle/>
                    <a:p>
                      <a:pPr algn="ctr"/>
                      <a:r>
                        <a:rPr lang="nb-NO" sz="1200" dirty="0"/>
                        <a:t>6</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Distriktsindeks</a:t>
                      </a:r>
                    </a:p>
                  </a:txBody>
                  <a:tcPr/>
                </a:tc>
                <a:tc>
                  <a:txBody>
                    <a:bodyPr/>
                    <a:lstStyle/>
                    <a:p>
                      <a:pPr algn="ctr"/>
                      <a:r>
                        <a:rPr lang="nb-NO" sz="1200" dirty="0"/>
                        <a:t>28,5</a:t>
                      </a:r>
                    </a:p>
                  </a:txBody>
                  <a:tcPr/>
                </a:tc>
                <a:extLst>
                  <a:ext uri="{0D108BD9-81ED-4DB2-BD59-A6C34878D82A}">
                    <a16:rowId xmlns:a16="http://schemas.microsoft.com/office/drawing/2014/main" val="3931694125"/>
                  </a:ext>
                </a:extLst>
              </a:tr>
              <a:tr h="312707">
                <a:tc>
                  <a:txBody>
                    <a:bodyPr/>
                    <a:lstStyle/>
                    <a:p>
                      <a:r>
                        <a:rPr lang="nn-NO" sz="1200" noProof="0" dirty="0"/>
                        <a:t>BA-område</a:t>
                      </a:r>
                    </a:p>
                  </a:txBody>
                  <a:tcPr/>
                </a:tc>
                <a:tc>
                  <a:txBody>
                    <a:bodyPr/>
                    <a:lstStyle/>
                    <a:p>
                      <a:pPr algn="ctr"/>
                      <a:r>
                        <a:rPr lang="nb-NO" sz="1200" dirty="0"/>
                        <a:t>BA45 Bykle</a:t>
                      </a:r>
                    </a:p>
                  </a:txBody>
                  <a:tcPr/>
                </a:tc>
                <a:extLst>
                  <a:ext uri="{0D108BD9-81ED-4DB2-BD59-A6C34878D82A}">
                    <a16:rowId xmlns:a16="http://schemas.microsoft.com/office/drawing/2014/main" val="2448623123"/>
                  </a:ext>
                </a:extLst>
              </a:tr>
            </a:tbl>
          </a:graphicData>
        </a:graphic>
      </p:graphicFrame>
      <p:pic>
        <p:nvPicPr>
          <p:cNvPr id="7" name="Bilde 6"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0703" y="0"/>
            <a:ext cx="2988558" cy="5972060"/>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n-NO" dirty="0"/>
              <a:t>Klimagassutslepp</a:t>
            </a:r>
            <a:endParaRPr lang="nb-NO" dirty="0"/>
          </a:p>
        </p:txBody>
      </p:sp>
      <p:sp>
        <p:nvSpPr>
          <p:cNvPr id="3" name="Plassholder for innhold 2"/>
          <p:cNvSpPr>
            <a:spLocks noGrp="1"/>
          </p:cNvSpPr>
          <p:nvPr>
            <p:ph idx="1"/>
          </p:nvPr>
        </p:nvSpPr>
        <p:spPr>
          <a:xfrm>
            <a:off x="472273" y="1348079"/>
            <a:ext cx="3483709" cy="3512679"/>
          </a:xfrm>
        </p:spPr>
        <p:txBody>
          <a:bodyPr/>
          <a:lstStyle/>
          <a:p>
            <a:r>
              <a:rPr lang="nb-NO" sz="2000" dirty="0"/>
              <a:t>Regionplan Agder har mål om at årlige utslipp skal reduseres med  55 % i 2030 sammenlignet med 2017.</a:t>
            </a:r>
          </a:p>
          <a:p>
            <a:endParaRPr lang="nb-NO" sz="800" dirty="0"/>
          </a:p>
          <a:p>
            <a:r>
              <a:rPr lang="nb-NO" sz="2000" dirty="0"/>
              <a:t>Historiske utslipp fram til 2023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523220"/>
          </a:xfrm>
          <a:prstGeom prst="rect">
            <a:avLst/>
          </a:prstGeom>
          <a:noFill/>
        </p:spPr>
        <p:txBody>
          <a:bodyPr wrap="square" rtlCol="0">
            <a:spAutoFit/>
          </a:bodyPr>
          <a:lstStyle/>
          <a:p>
            <a:r>
              <a:rPr lang="nn-NO" sz="1400" dirty="0"/>
              <a:t>Tonn CO</a:t>
            </a:r>
            <a:r>
              <a:rPr lang="nn-NO" sz="1400" baseline="30000" dirty="0"/>
              <a:t>2</a:t>
            </a:r>
            <a:r>
              <a:rPr lang="nn-NO" sz="1400" dirty="0"/>
              <a:t>, inkl. kvotepliktige utslepp, </a:t>
            </a:r>
            <a:r>
              <a:rPr lang="nn-NO" sz="1400" dirty="0" err="1"/>
              <a:t>referanseår</a:t>
            </a:r>
            <a:r>
              <a:rPr lang="nn-NO" sz="1400" dirty="0"/>
              <a:t> 2017</a:t>
            </a:r>
          </a:p>
          <a:p>
            <a:pPr algn="l"/>
            <a:endParaRPr lang="nb-NO" sz="1400" dirty="0"/>
          </a:p>
        </p:txBody>
      </p:sp>
      <p:sp>
        <p:nvSpPr>
          <p:cNvPr id="6" name="TekstSylinder 5">
            <a:extLst>
              <a:ext uri="{FF2B5EF4-FFF2-40B4-BE49-F238E27FC236}">
                <a16:creationId xmlns:a16="http://schemas.microsoft.com/office/drawing/2014/main" id="{9A71DD1A-8B7A-A2EB-26A5-5AC9CF833734}"/>
              </a:ext>
            </a:extLst>
          </p:cNvPr>
          <p:cNvSpPr txBox="1"/>
          <p:nvPr/>
        </p:nvSpPr>
        <p:spPr>
          <a:xfrm>
            <a:off x="602346" y="5140589"/>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Målbane som viser hvor mye utslipp må reduseres år for år fram til 2030 for å få en reduksjon på 55 prosent fra 2017.">
            <a:extLst>
              <a:ext uri="{FF2B5EF4-FFF2-40B4-BE49-F238E27FC236}">
                <a16:creationId xmlns:a16="http://schemas.microsoft.com/office/drawing/2014/main" id="{1E3D24D5-ECA8-2112-3BDB-77C5B304C82F}"/>
              </a:ext>
            </a:extLst>
          </p:cNvPr>
          <p:cNvGraphicFramePr>
            <a:graphicFrameLocks/>
          </p:cNvGraphicFramePr>
          <p:nvPr>
            <p:extLst>
              <p:ext uri="{D42A27DB-BD31-4B8C-83A1-F6EECF244321}">
                <p14:modId xmlns:p14="http://schemas.microsoft.com/office/powerpoint/2010/main" val="1132974678"/>
              </p:ext>
            </p:extLst>
          </p:nvPr>
        </p:nvGraphicFramePr>
        <p:xfrm>
          <a:off x="4432671" y="1225616"/>
          <a:ext cx="7599046" cy="4236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002171" cy="1200329"/>
          </a:xfrm>
          <a:prstGeom prst="rect">
            <a:avLst/>
          </a:prstGeom>
          <a:noFill/>
        </p:spPr>
        <p:txBody>
          <a:bodyPr wrap="square" rtlCol="0">
            <a:spAutoFit/>
          </a:bodyPr>
          <a:lstStyle/>
          <a:p>
            <a:pPr algn="l"/>
            <a:r>
              <a:rPr lang="nn-NO" b="0" i="0" dirty="0">
                <a:solidFill>
                  <a:srgbClr val="000000"/>
                </a:solidFill>
                <a:effectLst/>
                <a:latin typeface="Arial" panose="020B0604020202020204" pitchFamily="34" charset="0"/>
              </a:rPr>
              <a:t>Per 2022 er 56 % av Valle dekt av </a:t>
            </a:r>
            <a:r>
              <a:rPr lang="nn-NO" dirty="0" err="1">
                <a:solidFill>
                  <a:srgbClr val="000000"/>
                </a:solidFill>
                <a:latin typeface="Arial" panose="020B0604020202020204" pitchFamily="34" charset="0"/>
              </a:rPr>
              <a:t>å</a:t>
            </a:r>
            <a:r>
              <a:rPr lang="nn-NO" b="0" i="0" dirty="0" err="1">
                <a:solidFill>
                  <a:srgbClr val="000000"/>
                </a:solidFill>
                <a:effectLst/>
                <a:latin typeface="Arial" panose="020B0604020202020204" pitchFamily="34" charset="0"/>
              </a:rPr>
              <a:t>pen</a:t>
            </a:r>
            <a:r>
              <a:rPr lang="nn-NO" b="0" i="0" dirty="0">
                <a:solidFill>
                  <a:srgbClr val="000000"/>
                </a:solidFill>
                <a:effectLst/>
                <a:latin typeface="Arial" panose="020B0604020202020204" pitchFamily="34" charset="0"/>
              </a:rPr>
              <a:t> fastmark, 27 % skog, 11 % ferskvatn, 5 % myr, medan fulldyrka jord utgjer 0,6 %. </a:t>
            </a:r>
            <a:r>
              <a:rPr lang="nn-NO" b="0" i="0" dirty="0" err="1">
                <a:solidFill>
                  <a:srgbClr val="000000"/>
                </a:solidFill>
                <a:effectLst/>
                <a:latin typeface="Arial" panose="020B0604020202020204" pitchFamily="34" charset="0"/>
              </a:rPr>
              <a:t>Bebygd</a:t>
            </a:r>
            <a:r>
              <a:rPr lang="nn-NO" b="0" i="0" dirty="0">
                <a:solidFill>
                  <a:srgbClr val="000000"/>
                </a:solidFill>
                <a:effectLst/>
                <a:latin typeface="Arial" panose="020B0604020202020204" pitchFamily="34" charset="0"/>
              </a:rPr>
              <a:t> areal og samferdsel utgjer til saman 0,5 %.</a:t>
            </a:r>
            <a:endParaRPr lang="nb-NO" dirty="0"/>
          </a:p>
        </p:txBody>
      </p:sp>
      <p:pic>
        <p:nvPicPr>
          <p:cNvPr id="4" name="Bilde 3" descr="Stolpediagram som viser antall dekar per arealtype i kommunen.">
            <a:extLst>
              <a:ext uri="{FF2B5EF4-FFF2-40B4-BE49-F238E27FC236}">
                <a16:creationId xmlns:a16="http://schemas.microsoft.com/office/drawing/2014/main" id="{BA250554-9655-4308-E519-519BA0960C6E}"/>
              </a:ext>
            </a:extLst>
          </p:cNvPr>
          <p:cNvPicPr>
            <a:picLocks noChangeAspect="1"/>
          </p:cNvPicPr>
          <p:nvPr/>
        </p:nvPicPr>
        <p:blipFill>
          <a:blip r:embed="rId3"/>
          <a:stretch>
            <a:fillRect/>
          </a:stretch>
        </p:blipFill>
        <p:spPr>
          <a:xfrm>
            <a:off x="409194" y="2752166"/>
            <a:ext cx="5076825" cy="3009900"/>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38 % av arealet i Valle er vernet etter </a:t>
            </a:r>
            <a:r>
              <a:rPr lang="nb-NO" sz="1800" dirty="0" err="1"/>
              <a:t>naturmangfaldlova</a:t>
            </a:r>
            <a:r>
              <a:rPr lang="nb-NO" sz="1800" dirty="0"/>
              <a:t>.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nvGraphicFramePr>
        <p:xfrm>
          <a:off x="5938888" y="2752166"/>
          <a:ext cx="6079644" cy="29871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8917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4584697" cy="685606"/>
          </a:xfrm>
        </p:spPr>
        <p:txBody>
          <a:bodyPr/>
          <a:lstStyle/>
          <a:p>
            <a:r>
              <a:rPr lang="nn-NO" dirty="0"/>
              <a:t>Planlagt arealbruk</a:t>
            </a:r>
            <a:endParaRPr lang="nb-NO" dirty="0"/>
          </a:p>
        </p:txBody>
      </p:sp>
      <p:sp>
        <p:nvSpPr>
          <p:cNvPr id="3" name="Plassholder for innhold 2"/>
          <p:cNvSpPr>
            <a:spLocks noGrp="1"/>
          </p:cNvSpPr>
          <p:nvPr>
            <p:ph idx="1"/>
          </p:nvPr>
        </p:nvSpPr>
        <p:spPr>
          <a:xfrm>
            <a:off x="472272" y="1167319"/>
            <a:ext cx="4632291" cy="4679577"/>
          </a:xfrm>
        </p:spPr>
        <p:txBody>
          <a:bodyPr/>
          <a:lstStyle/>
          <a:p>
            <a:r>
              <a:rPr lang="nn-NO" sz="2000" dirty="0"/>
              <a:t>Regionalt </a:t>
            </a:r>
            <a:r>
              <a:rPr lang="nn-NO" sz="2000" dirty="0" err="1">
                <a:hlinkClick r:id="rId3"/>
              </a:rPr>
              <a:t>arealreikneskap</a:t>
            </a:r>
            <a:r>
              <a:rPr lang="nn-NO" sz="2000" dirty="0"/>
              <a:t> er utarbeida ved å </a:t>
            </a:r>
            <a:r>
              <a:rPr lang="nn-NO" sz="2000" dirty="0" err="1"/>
              <a:t>samanstille</a:t>
            </a:r>
            <a:r>
              <a:rPr lang="nn-NO" sz="2000" dirty="0"/>
              <a:t> kommuneplanen sin arealdel, digitale reguleringsplanar, arealressursdata (AR5 og AR50) og SSB sitt datasett for arealbruk. </a:t>
            </a:r>
          </a:p>
          <a:p>
            <a:r>
              <a:rPr lang="nn-NO" sz="2000" dirty="0"/>
              <a:t>Regionalt </a:t>
            </a:r>
            <a:r>
              <a:rPr lang="nn-NO" sz="2000" dirty="0" err="1"/>
              <a:t>arealreikneskap</a:t>
            </a:r>
            <a:r>
              <a:rPr lang="nn-NO" sz="2000" dirty="0"/>
              <a:t> viser at Valle har satt av store areal, og då særleg til fritidsbustader. </a:t>
            </a:r>
          </a:p>
          <a:p>
            <a:r>
              <a:rPr lang="nn-NO" sz="2000" dirty="0"/>
              <a:t>Samla er det sett av byggeområde i natur tilsvarande 7 dekar per innbyggjar.</a:t>
            </a:r>
          </a:p>
          <a:p>
            <a:r>
              <a:rPr lang="nn-NO" sz="2000" dirty="0"/>
              <a:t>Gjeldande planar opnar for utbygging av nesten 5 000 dekar skau og        800 dekar myr.</a:t>
            </a:r>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ABC0278F-10D0-563C-07C3-D1BE290DCB20}"/>
              </a:ext>
            </a:extLst>
          </p:cNvPr>
          <p:cNvPicPr>
            <a:picLocks noChangeAspect="1"/>
          </p:cNvPicPr>
          <p:nvPr/>
        </p:nvPicPr>
        <p:blipFill>
          <a:blip r:embed="rId4"/>
          <a:stretch>
            <a:fillRect/>
          </a:stretch>
        </p:blipFill>
        <p:spPr>
          <a:xfrm>
            <a:off x="5378715" y="622390"/>
            <a:ext cx="6676263" cy="5241515"/>
          </a:xfrm>
          <a:prstGeom prst="rect">
            <a:avLst/>
          </a:prstGeom>
        </p:spPr>
      </p:pic>
      <p:sp>
        <p:nvSpPr>
          <p:cNvPr id="5" name="TekstSylinder 4"/>
          <p:cNvSpPr txBox="1"/>
          <p:nvPr/>
        </p:nvSpPr>
        <p:spPr>
          <a:xfrm>
            <a:off x="10749381" y="6081721"/>
            <a:ext cx="13714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162068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dirty="0"/>
              <a:t>Fritidsbebyggelse og eiere</a:t>
            </a:r>
          </a:p>
        </p:txBody>
      </p:sp>
      <p:sp>
        <p:nvSpPr>
          <p:cNvPr id="10" name="Plassholder for innhold 2"/>
          <p:cNvSpPr txBox="1">
            <a:spLocks/>
          </p:cNvSpPr>
          <p:nvPr/>
        </p:nvSpPr>
        <p:spPr>
          <a:xfrm>
            <a:off x="656705" y="1221114"/>
            <a:ext cx="4426572" cy="352056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1 570 bruksenheter til fritid i Valle, og ca. 2 500 eiere (alle eierandeler inkludert).</a:t>
            </a:r>
          </a:p>
          <a:p>
            <a:endParaRPr lang="nb-NO" sz="2000" dirty="0"/>
          </a:p>
          <a:p>
            <a:r>
              <a:rPr lang="nb-NO" sz="2000" dirty="0"/>
              <a:t>Kristiansand er største «hytteeierkommune».</a:t>
            </a:r>
          </a:p>
          <a:p>
            <a:endParaRPr lang="nb-NO" sz="2000" dirty="0"/>
          </a:p>
          <a:p>
            <a:r>
              <a:rPr lang="nb-NO" sz="2000" dirty="0"/>
              <a:t>Figur gir en oversikt på antall hytteeiere fordelt på kommuner.</a:t>
            </a:r>
          </a:p>
          <a:p>
            <a:endParaRPr lang="nb-NO" sz="2000" dirty="0"/>
          </a:p>
        </p:txBody>
      </p:sp>
      <p:pic>
        <p:nvPicPr>
          <p:cNvPr id="5" name="Bilde 4" descr="Bilde gir en oversikt på antall hytteeiere fordelt på kommuner. ">
            <a:extLst>
              <a:ext uri="{FF2B5EF4-FFF2-40B4-BE49-F238E27FC236}">
                <a16:creationId xmlns:a16="http://schemas.microsoft.com/office/drawing/2014/main" id="{3A9F5163-BA5E-D59A-9100-E81C0A5BCF09}"/>
              </a:ext>
            </a:extLst>
          </p:cNvPr>
          <p:cNvPicPr>
            <a:picLocks noChangeAspect="1"/>
          </p:cNvPicPr>
          <p:nvPr/>
        </p:nvPicPr>
        <p:blipFill>
          <a:blip r:embed="rId3"/>
          <a:stretch>
            <a:fillRect/>
          </a:stretch>
        </p:blipFill>
        <p:spPr>
          <a:xfrm>
            <a:off x="5953645" y="1221114"/>
            <a:ext cx="5581650" cy="4010025"/>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7173" y="406192"/>
            <a:ext cx="10153651" cy="685606"/>
          </a:xfrm>
        </p:spPr>
        <p:txBody>
          <a:bodyPr/>
          <a:lstStyle/>
          <a:p>
            <a:r>
              <a:rPr lang="nb-NO" dirty="0"/>
              <a:t>Befolkning og demografi</a:t>
            </a:r>
          </a:p>
        </p:txBody>
      </p:sp>
      <p:sp>
        <p:nvSpPr>
          <p:cNvPr id="4" name="TekstSylinder 3"/>
          <p:cNvSpPr txBox="1"/>
          <p:nvPr/>
        </p:nvSpPr>
        <p:spPr>
          <a:xfrm>
            <a:off x="547173" y="4963404"/>
            <a:ext cx="4810019" cy="1077218"/>
          </a:xfrm>
          <a:prstGeom prst="rect">
            <a:avLst/>
          </a:prstGeom>
          <a:noFill/>
        </p:spPr>
        <p:txBody>
          <a:bodyPr wrap="square" rtlCol="0">
            <a:spAutoFit/>
          </a:bodyPr>
          <a:lstStyle/>
          <a:p>
            <a:pPr algn="l"/>
            <a:r>
              <a:rPr lang="nn-NO" sz="1600" dirty="0"/>
              <a:t>SSB spår en stabil befolkningsmengde i Valle. En liten positiv netto innvandring veier opp for  negativt fødselsoverskot og negativ netto innanlands flytting.</a:t>
            </a:r>
          </a:p>
        </p:txBody>
      </p:sp>
      <p:sp>
        <p:nvSpPr>
          <p:cNvPr id="8" name="TekstSylinder 7"/>
          <p:cNvSpPr txBox="1"/>
          <p:nvPr/>
        </p:nvSpPr>
        <p:spPr>
          <a:xfrm>
            <a:off x="5898574" y="4964387"/>
            <a:ext cx="6159312" cy="830997"/>
          </a:xfrm>
          <a:prstGeom prst="rect">
            <a:avLst/>
          </a:prstGeom>
          <a:noFill/>
        </p:spPr>
        <p:txBody>
          <a:bodyPr wrap="square" rtlCol="0">
            <a:spAutoFit/>
          </a:bodyPr>
          <a:lstStyle/>
          <a:p>
            <a:pPr algn="l"/>
            <a:r>
              <a:rPr lang="nn-NO" sz="1600" dirty="0"/>
              <a:t>Dersom </a:t>
            </a:r>
            <a:r>
              <a:rPr lang="nn-NO" sz="1600" dirty="0" err="1"/>
              <a:t>SSB’s</a:t>
            </a:r>
            <a:r>
              <a:rPr lang="nn-NO" sz="1600" dirty="0"/>
              <a:t> framskriving slår til, vil aldersbereevna minke frå dagens 2,4 til 1,9 i 2040. Aldringa er svakare i Valle frå 2024 til 2040 enn snittet for Agder, men utgangsbefolkninga er mye eldre. </a:t>
            </a:r>
          </a:p>
        </p:txBody>
      </p:sp>
      <p:sp>
        <p:nvSpPr>
          <p:cNvPr id="3" name="TekstSylinder 2">
            <a:extLst>
              <a:ext uri="{FF2B5EF4-FFF2-40B4-BE49-F238E27FC236}">
                <a16:creationId xmlns:a16="http://schemas.microsoft.com/office/drawing/2014/main" id="{EE0F9653-06AB-90F6-FEE4-37E12BA9FDF3}"/>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pic>
        <p:nvPicPr>
          <p:cNvPr id="6" name="Bilde 5"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8BF2ADDF-35C4-8639-D3BA-B8C0636DBC0D}"/>
              </a:ext>
            </a:extLst>
          </p:cNvPr>
          <p:cNvPicPr>
            <a:picLocks noChangeAspect="1"/>
          </p:cNvPicPr>
          <p:nvPr/>
        </p:nvPicPr>
        <p:blipFill>
          <a:blip r:embed="rId4"/>
          <a:stretch>
            <a:fillRect/>
          </a:stretch>
        </p:blipFill>
        <p:spPr>
          <a:xfrm>
            <a:off x="550107" y="1478114"/>
            <a:ext cx="4856692" cy="3327151"/>
          </a:xfrm>
          <a:prstGeom prst="rect">
            <a:avLst/>
          </a:prstGeom>
        </p:spPr>
      </p:pic>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69CFA5A8-E435-8F0E-4292-B095D5993C9D}"/>
              </a:ext>
            </a:extLst>
          </p:cNvPr>
          <p:cNvPicPr>
            <a:picLocks noChangeAspect="1"/>
          </p:cNvPicPr>
          <p:nvPr/>
        </p:nvPicPr>
        <p:blipFill>
          <a:blip r:embed="rId5"/>
          <a:stretch>
            <a:fillRect/>
          </a:stretch>
        </p:blipFill>
        <p:spPr>
          <a:xfrm>
            <a:off x="5898574" y="1478114"/>
            <a:ext cx="6159312" cy="3327151"/>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r>
              <a:rPr lang="nb-NO" dirty="0"/>
              <a:t>Befolkningsutvikling</a:t>
            </a:r>
          </a:p>
        </p:txBody>
      </p:sp>
      <p:sp>
        <p:nvSpPr>
          <p:cNvPr id="5" name="TekstSylinder 4"/>
          <p:cNvSpPr txBox="1"/>
          <p:nvPr/>
        </p:nvSpPr>
        <p:spPr>
          <a:xfrm>
            <a:off x="496763" y="1476245"/>
            <a:ext cx="5873892" cy="3416320"/>
          </a:xfrm>
          <a:prstGeom prst="rect">
            <a:avLst/>
          </a:prstGeom>
          <a:noFill/>
        </p:spPr>
        <p:txBody>
          <a:bodyPr wrap="square" rtlCol="0">
            <a:spAutoFit/>
          </a:bodyPr>
          <a:lstStyle/>
          <a:p>
            <a:r>
              <a:rPr lang="nn-NO" dirty="0"/>
              <a:t>Frå 2018 til 2023 minka folketalet i Valle med 45 personar (-3,7 %).</a:t>
            </a:r>
          </a:p>
          <a:p>
            <a:endParaRPr lang="nn-NO" dirty="0"/>
          </a:p>
          <a:p>
            <a:r>
              <a:rPr lang="nn-NO" dirty="0"/>
              <a:t>Innvandring til byane, aldring, og ynskje etter nærleik til service/tenester​ og arbeidsmarknad gjer at mange kommunar kan oppleve vekst i kommunesenter og tettstader sjølv om folketalet samla går ned. </a:t>
            </a:r>
          </a:p>
          <a:p>
            <a:endParaRPr lang="nn-NO" dirty="0"/>
          </a:p>
          <a:p>
            <a:r>
              <a:rPr lang="nn-NO" dirty="0"/>
              <a:t>I Valle sitt tilfelle har Rysstad vakse med 18 personar. </a:t>
            </a:r>
          </a:p>
          <a:p>
            <a:endParaRPr lang="nn-NO" dirty="0"/>
          </a:p>
          <a:p>
            <a:r>
              <a:rPr lang="nn-NO" dirty="0"/>
              <a:t>I </a:t>
            </a:r>
            <a:r>
              <a:rPr lang="nn-NO" dirty="0" err="1"/>
              <a:t>Vallebø</a:t>
            </a:r>
            <a:r>
              <a:rPr lang="nn-NO" dirty="0"/>
              <a:t> minka likevel folketalet med heile 50 personar i same periode.</a:t>
            </a:r>
          </a:p>
        </p:txBody>
      </p:sp>
      <p:pic>
        <p:nvPicPr>
          <p:cNvPr id="4" name="Plassholder for innhold 3" descr="Bilde av kart. Kartet er laget på grunnlag av SSB's rutenettstatistikk."/>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3" y="133751"/>
            <a:ext cx="5421972" cy="5865113"/>
          </a:xfrm>
        </p:spPr>
      </p:pic>
      <p:sp>
        <p:nvSpPr>
          <p:cNvPr id="6" name="TekstSylinder 5"/>
          <p:cNvSpPr txBox="1"/>
          <p:nvPr/>
        </p:nvSpPr>
        <p:spPr>
          <a:xfrm>
            <a:off x="4511040" y="6226629"/>
            <a:ext cx="7114903" cy="430887"/>
          </a:xfrm>
          <a:prstGeom prst="rect">
            <a:avLst/>
          </a:prstGeom>
          <a:noFill/>
        </p:spPr>
        <p:txBody>
          <a:bodyPr wrap="square" rtlCol="0">
            <a:spAutoFit/>
          </a:bodyPr>
          <a:lstStyle/>
          <a:p>
            <a:r>
              <a:rPr lang="nn-NO" sz="1100" dirty="0"/>
              <a:t>Kart over befolkningsutvikling i kommunar og grunnkretsar: </a:t>
            </a:r>
            <a:r>
              <a:rPr lang="nb-NO" sz="1100" dirty="0">
                <a:hlinkClick r:id="rId4"/>
              </a:rPr>
              <a:t>https://agderfk.maps.arcgis.com/apps/instant/media/index.html?appid=df4d1214bd3941d19d7a0b68de9145b1</a:t>
            </a:r>
            <a:r>
              <a:rPr lang="nb-NO" sz="1100" dirty="0"/>
              <a:t> </a:t>
            </a:r>
          </a:p>
        </p:txBody>
      </p:sp>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5458" y="315690"/>
            <a:ext cx="5092011" cy="685606"/>
          </a:xfrm>
        </p:spPr>
        <p:txBody>
          <a:bodyPr/>
          <a:lstStyle/>
          <a:p>
            <a:r>
              <a:rPr lang="nb-NO" dirty="0"/>
              <a:t>Bustadbygging </a:t>
            </a:r>
          </a:p>
        </p:txBody>
      </p:sp>
      <p:sp>
        <p:nvSpPr>
          <p:cNvPr id="7" name="Plassholder for innhold 2"/>
          <p:cNvSpPr txBox="1">
            <a:spLocks/>
          </p:cNvSpPr>
          <p:nvPr/>
        </p:nvSpPr>
        <p:spPr>
          <a:xfrm>
            <a:off x="339394" y="1221115"/>
            <a:ext cx="5679570" cy="977336"/>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n-NO" sz="2000" dirty="0"/>
              <a:t>I perioden 2019-2024 ble det igangsett i gjennomsnitt 7 bustader i året, </a:t>
            </a:r>
            <a:r>
              <a:rPr lang="nn-NO" sz="2000" dirty="0" err="1"/>
              <a:t>hvorav</a:t>
            </a:r>
            <a:r>
              <a:rPr lang="nn-NO" sz="2000" dirty="0"/>
              <a:t> ca. 50 % einebustader.</a:t>
            </a:r>
          </a:p>
        </p:txBody>
      </p:sp>
      <p:sp>
        <p:nvSpPr>
          <p:cNvPr id="5" name="Tittel 1">
            <a:extLst>
              <a:ext uri="{FF2B5EF4-FFF2-40B4-BE49-F238E27FC236}">
                <a16:creationId xmlns:a16="http://schemas.microsoft.com/office/drawing/2014/main" id="{5D3966C6-B34B-64E0-6E9B-58DC885E4662}"/>
              </a:ext>
            </a:extLst>
          </p:cNvPr>
          <p:cNvSpPr txBox="1">
            <a:spLocks/>
          </p:cNvSpPr>
          <p:nvPr/>
        </p:nvSpPr>
        <p:spPr>
          <a:xfrm>
            <a:off x="6547537" y="340160"/>
            <a:ext cx="5092011"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dirty="0"/>
              <a:t>Bustadmasse </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Status i 2025 viser at det er 898 </a:t>
            </a:r>
            <a:r>
              <a:rPr lang="nb-NO" sz="2000" dirty="0" err="1"/>
              <a:t>bustader</a:t>
            </a:r>
            <a:r>
              <a:rPr lang="nb-NO" sz="2000" dirty="0"/>
              <a:t> i kommunen (budde og ubudde).</a:t>
            </a:r>
          </a:p>
        </p:txBody>
      </p:sp>
      <p:sp>
        <p:nvSpPr>
          <p:cNvPr id="4" name="TekstSylinder 3">
            <a:extLst>
              <a:ext uri="{FF2B5EF4-FFF2-40B4-BE49-F238E27FC236}">
                <a16:creationId xmlns:a16="http://schemas.microsoft.com/office/drawing/2014/main" id="{3CF67897-B863-F557-07DC-11E31C64D1C1}"/>
              </a:ext>
            </a:extLst>
          </p:cNvPr>
          <p:cNvSpPr txBox="1"/>
          <p:nvPr/>
        </p:nvSpPr>
        <p:spPr>
          <a:xfrm>
            <a:off x="9530890" y="6252647"/>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6" name="Diagram 5"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36546491"/>
              </p:ext>
            </p:extLst>
          </p:nvPr>
        </p:nvGraphicFramePr>
        <p:xfrm>
          <a:off x="575458" y="2418269"/>
          <a:ext cx="5143500" cy="32927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Diagram 7" descr="Boligmassen per 2025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685118264"/>
              </p:ext>
            </p:extLst>
          </p:nvPr>
        </p:nvGraphicFramePr>
        <p:xfrm>
          <a:off x="6547537" y="2418269"/>
          <a:ext cx="5544026" cy="33561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388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2"/>
            <a:ext cx="7109662" cy="777662"/>
          </a:xfrm>
        </p:spPr>
        <p:txBody>
          <a:bodyPr/>
          <a:lstStyle/>
          <a:p>
            <a:r>
              <a:rPr lang="nb-NO" b="0" i="0">
                <a:solidFill>
                  <a:srgbClr val="000000"/>
                </a:solidFill>
                <a:effectLst/>
              </a:rPr>
              <a:t>Økonomisk bærekraft</a:t>
            </a:r>
            <a:endParaRPr lang="nb-NO"/>
          </a:p>
        </p:txBody>
      </p:sp>
      <p:sp>
        <p:nvSpPr>
          <p:cNvPr id="3" name="Undertittel 2"/>
          <p:cNvSpPr>
            <a:spLocks noGrp="1"/>
          </p:cNvSpPr>
          <p:nvPr>
            <p:ph type="subTitle" idx="1"/>
          </p:nvPr>
        </p:nvSpPr>
        <p:spPr>
          <a:xfrm>
            <a:off x="1200150" y="2658156"/>
            <a:ext cx="10171112" cy="1541688"/>
          </a:xfrm>
        </p:spPr>
        <p:txBody>
          <a:bodyPr/>
          <a:lstStyle/>
          <a:p>
            <a:r>
              <a:rPr lang="nn-NO" i="1" noProof="0" dirty="0"/>
              <a:t>I Regionplan Agder 2030 teiknast eit framtidsbilete der Agder i 2030 lukkast med å bruka det grøne skiftet </a:t>
            </a:r>
            <a:r>
              <a:rPr lang="nn-NO" b="0" i="1" noProof="0" dirty="0">
                <a:effectLst/>
              </a:rPr>
              <a:t>til innovasjon og verdiskaping, og ny teknologi bid</a:t>
            </a:r>
            <a:r>
              <a:rPr lang="nn-NO" i="1" noProof="0" dirty="0"/>
              <a:t>reg</a:t>
            </a:r>
            <a:r>
              <a:rPr lang="nn-NO" b="0" i="1" noProof="0" dirty="0">
                <a:effectLst/>
              </a:rPr>
              <a:t> til å løyse dei store klima- og miljøutfordringane. Fleire ressursar vært </a:t>
            </a:r>
            <a:r>
              <a:rPr lang="nn-NO" b="0" i="1" noProof="0" dirty="0" err="1">
                <a:effectLst/>
              </a:rPr>
              <a:t>gjenbrukt</a:t>
            </a:r>
            <a:r>
              <a:rPr lang="nn-NO" b="0" i="1" noProof="0" dirty="0">
                <a:effectLst/>
              </a:rPr>
              <a:t> og Agder er omstilt til ein meir sirkulær økonomi. Agder er ein attraktiv region for etablering av ny grøn kraftforedlande industri, basert på regionens fortrinn og eigne kraftressursar.</a:t>
            </a:r>
            <a:endParaRPr lang="nn-NO" i="1" noProof="0"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356964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316490"/>
            <a:ext cx="5277911" cy="685606"/>
          </a:xfrm>
        </p:spPr>
        <p:txBody>
          <a:bodyPr/>
          <a:lstStyle/>
          <a:p>
            <a:r>
              <a:rPr lang="nn-NO" dirty="0"/>
              <a:t>Sysselsetting</a:t>
            </a:r>
          </a:p>
        </p:txBody>
      </p:sp>
      <p:sp>
        <p:nvSpPr>
          <p:cNvPr id="5" name="Plassholder for innhold 3"/>
          <p:cNvSpPr>
            <a:spLocks noGrp="1"/>
          </p:cNvSpPr>
          <p:nvPr>
            <p:ph sz="half" idx="1"/>
          </p:nvPr>
        </p:nvSpPr>
        <p:spPr>
          <a:xfrm>
            <a:off x="573578" y="1213659"/>
            <a:ext cx="5277911" cy="2770512"/>
          </a:xfrm>
        </p:spPr>
        <p:txBody>
          <a:bodyPr/>
          <a:lstStyle/>
          <a:p>
            <a:pPr marL="0" indent="0">
              <a:buNone/>
            </a:pPr>
            <a:r>
              <a:rPr lang="nn-NO" sz="2000" i="1" dirty="0"/>
              <a:t>Regionale forskjellar:</a:t>
            </a:r>
          </a:p>
          <a:p>
            <a:r>
              <a:rPr lang="nn-NO" sz="2000" dirty="0"/>
              <a:t>Lågast </a:t>
            </a:r>
            <a:r>
              <a:rPr lang="nn-NO" sz="2000" dirty="0" err="1"/>
              <a:t>sysselsettingsandel</a:t>
            </a:r>
            <a:r>
              <a:rPr lang="nn-NO" sz="2000" dirty="0"/>
              <a:t> helt aust i Agder, og høgast </a:t>
            </a:r>
            <a:r>
              <a:rPr lang="nn-NO" sz="2000" dirty="0" err="1"/>
              <a:t>andel</a:t>
            </a:r>
            <a:r>
              <a:rPr lang="nn-NO" sz="2000" dirty="0"/>
              <a:t> i dei aller minst sentrale kommunane.</a:t>
            </a:r>
          </a:p>
          <a:p>
            <a:pPr marL="0" indent="0">
              <a:buNone/>
            </a:pPr>
            <a:endParaRPr lang="nn-NO" sz="800" i="1" dirty="0"/>
          </a:p>
          <a:p>
            <a:pPr marL="0" indent="0">
              <a:buNone/>
            </a:pPr>
            <a:r>
              <a:rPr lang="nn-NO" sz="2000" i="1" dirty="0"/>
              <a:t>Valle:</a:t>
            </a:r>
          </a:p>
          <a:p>
            <a:r>
              <a:rPr lang="nn-NO" sz="2000" dirty="0"/>
              <a:t>Høgare </a:t>
            </a:r>
            <a:r>
              <a:rPr lang="nn-NO" sz="2000" dirty="0" err="1"/>
              <a:t>sysselsettingsandel</a:t>
            </a:r>
            <a:r>
              <a:rPr lang="nn-NO" sz="2000" dirty="0"/>
              <a:t> enn fylket elles, og over gjennomsnitt for landet. </a:t>
            </a:r>
          </a:p>
        </p:txBody>
      </p:sp>
      <p:sp>
        <p:nvSpPr>
          <p:cNvPr id="8" name="TekstSylinder 7">
            <a:extLst>
              <a:ext uri="{FF2B5EF4-FFF2-40B4-BE49-F238E27FC236}">
                <a16:creationId xmlns:a16="http://schemas.microsoft.com/office/drawing/2014/main" id="{1614C221-754A-EF12-BB87-8F4F5D682F1A}"/>
              </a:ext>
            </a:extLst>
          </p:cNvPr>
          <p:cNvSpPr txBox="1"/>
          <p:nvPr/>
        </p:nvSpPr>
        <p:spPr>
          <a:xfrm>
            <a:off x="9129609" y="6214369"/>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4" name="Bilde 3">
            <a:extLst>
              <a:ext uri="{FF2B5EF4-FFF2-40B4-BE49-F238E27FC236}">
                <a16:creationId xmlns:a16="http://schemas.microsoft.com/office/drawing/2014/main" id="{E4580B52-4CB8-53C7-8AAA-CBFD8DF9EA15}"/>
              </a:ext>
            </a:extLst>
          </p:cNvPr>
          <p:cNvPicPr>
            <a:picLocks noChangeAspect="1"/>
          </p:cNvPicPr>
          <p:nvPr/>
        </p:nvPicPr>
        <p:blipFill>
          <a:blip r:embed="rId4"/>
          <a:stretch>
            <a:fillRect/>
          </a:stretch>
        </p:blipFill>
        <p:spPr>
          <a:xfrm>
            <a:off x="6004024" y="0"/>
            <a:ext cx="6187976" cy="6035563"/>
          </a:xfrm>
          <a:prstGeom prst="rect">
            <a:avLst/>
          </a:prstGeom>
        </p:spPr>
      </p:pic>
      <p:graphicFrame>
        <p:nvGraphicFramePr>
          <p:cNvPr id="6" name="Tabell 5">
            <a:extLst>
              <a:ext uri="{FF2B5EF4-FFF2-40B4-BE49-F238E27FC236}">
                <a16:creationId xmlns:a16="http://schemas.microsoft.com/office/drawing/2014/main" id="{D7D7450A-8DF3-C7D8-FC4F-71B685954A98}"/>
              </a:ext>
            </a:extLst>
          </p:cNvPr>
          <p:cNvGraphicFramePr>
            <a:graphicFrameLocks noGrp="1"/>
          </p:cNvGraphicFramePr>
          <p:nvPr>
            <p:extLst>
              <p:ext uri="{D42A27DB-BD31-4B8C-83A1-F6EECF244321}">
                <p14:modId xmlns:p14="http://schemas.microsoft.com/office/powerpoint/2010/main" val="2987283763"/>
              </p:ext>
            </p:extLst>
          </p:nvPr>
        </p:nvGraphicFramePr>
        <p:xfrm>
          <a:off x="573579" y="4356333"/>
          <a:ext cx="4929736" cy="1493520"/>
        </p:xfrm>
        <a:graphic>
          <a:graphicData uri="http://schemas.openxmlformats.org/drawingml/2006/table">
            <a:tbl>
              <a:tblPr firstRow="1" bandRow="1">
                <a:tableStyleId>{7DF18680-E054-41AD-8BC1-D1AEF772440D}</a:tableStyleId>
              </a:tblPr>
              <a:tblGrid>
                <a:gridCol w="1722360">
                  <a:extLst>
                    <a:ext uri="{9D8B030D-6E8A-4147-A177-3AD203B41FA5}">
                      <a16:colId xmlns:a16="http://schemas.microsoft.com/office/drawing/2014/main" val="458187021"/>
                    </a:ext>
                  </a:extLst>
                </a:gridCol>
                <a:gridCol w="954157">
                  <a:extLst>
                    <a:ext uri="{9D8B030D-6E8A-4147-A177-3AD203B41FA5}">
                      <a16:colId xmlns:a16="http://schemas.microsoft.com/office/drawing/2014/main" val="221583423"/>
                    </a:ext>
                  </a:extLst>
                </a:gridCol>
                <a:gridCol w="1020785">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Status 2024, alder 20-66 år</a:t>
                      </a:r>
                      <a:endParaRPr lang="nb-NO" sz="1600" b="1" dirty="0"/>
                    </a:p>
                  </a:txBody>
                  <a:tcPr anchor="ctr"/>
                </a:tc>
                <a:tc>
                  <a:txBody>
                    <a:bodyPr/>
                    <a:lstStyle/>
                    <a:p>
                      <a:pPr algn="ctr"/>
                      <a:r>
                        <a:rPr lang="nb-NO" sz="1600"/>
                        <a:t>Begge kjønn</a:t>
                      </a:r>
                      <a:endParaRPr lang="nb-NO" sz="1600" b="1"/>
                    </a:p>
                  </a:txBody>
                  <a:tcPr anchor="ctr"/>
                </a:tc>
                <a:tc>
                  <a:txBody>
                    <a:bodyPr/>
                    <a:lstStyle/>
                    <a:p>
                      <a:pPr algn="ctr"/>
                      <a:r>
                        <a:rPr lang="nb-NO" sz="1600"/>
                        <a:t>Menn</a:t>
                      </a:r>
                      <a:endParaRPr lang="nb-NO" sz="16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Kvinner</a:t>
                      </a:r>
                      <a:endParaRPr lang="nb-NO" sz="1600" b="1" dirty="0"/>
                    </a:p>
                  </a:txBody>
                  <a:tcPr anchor="ctr"/>
                </a:tc>
                <a:extLst>
                  <a:ext uri="{0D108BD9-81ED-4DB2-BD59-A6C34878D82A}">
                    <a16:rowId xmlns:a16="http://schemas.microsoft.com/office/drawing/2014/main" val="957641228"/>
                  </a:ext>
                </a:extLst>
              </a:tr>
              <a:tr h="269427">
                <a:tc>
                  <a:txBody>
                    <a:bodyPr/>
                    <a:lstStyle/>
                    <a:p>
                      <a:pPr algn="ctr"/>
                      <a:r>
                        <a:rPr lang="nb-NO" sz="1400" b="0" dirty="0"/>
                        <a:t>Valle</a:t>
                      </a:r>
                    </a:p>
                  </a:txBody>
                  <a:tcPr anchor="ctr"/>
                </a:tc>
                <a:tc>
                  <a:txBody>
                    <a:bodyPr/>
                    <a:lstStyle/>
                    <a:p>
                      <a:pPr algn="ctr"/>
                      <a:r>
                        <a:rPr lang="nb-NO" sz="1400" b="0" dirty="0"/>
                        <a:t>81,4</a:t>
                      </a:r>
                    </a:p>
                  </a:txBody>
                  <a:tcPr anchor="ctr"/>
                </a:tc>
                <a:tc>
                  <a:txBody>
                    <a:bodyPr/>
                    <a:lstStyle/>
                    <a:p>
                      <a:pPr algn="ctr"/>
                      <a:r>
                        <a:rPr lang="nb-NO" sz="1400" b="0" dirty="0"/>
                        <a:t>80,9</a:t>
                      </a:r>
                    </a:p>
                  </a:txBody>
                  <a:tcPr anchor="ctr"/>
                </a:tc>
                <a:tc>
                  <a:txBody>
                    <a:bodyPr/>
                    <a:lstStyle/>
                    <a:p>
                      <a:pPr algn="ctr"/>
                      <a:r>
                        <a:rPr lang="nb-NO" sz="1400" b="0" dirty="0"/>
                        <a:t>81,9</a:t>
                      </a:r>
                    </a:p>
                  </a:txBody>
                  <a:tcPr anchor="ctr"/>
                </a:tc>
                <a:extLst>
                  <a:ext uri="{0D108BD9-81ED-4DB2-BD59-A6C34878D82A}">
                    <a16:rowId xmlns:a16="http://schemas.microsoft.com/office/drawing/2014/main" val="4145178818"/>
                  </a:ext>
                </a:extLst>
              </a:tr>
              <a:tr h="269427">
                <a:tc>
                  <a:txBody>
                    <a:bodyPr/>
                    <a:lstStyle/>
                    <a:p>
                      <a:pPr algn="ctr"/>
                      <a:r>
                        <a:rPr lang="nb-NO" sz="1400"/>
                        <a:t>Agder</a:t>
                      </a:r>
                      <a:endParaRPr lang="nb-NO" sz="1400" b="1"/>
                    </a:p>
                  </a:txBody>
                  <a:tcPr anchor="ctr"/>
                </a:tc>
                <a:tc>
                  <a:txBody>
                    <a:bodyPr/>
                    <a:lstStyle/>
                    <a:p>
                      <a:pPr algn="ctr"/>
                      <a:r>
                        <a:rPr lang="nb-NO" sz="1400" dirty="0"/>
                        <a:t>73,6</a:t>
                      </a:r>
                      <a:endParaRPr lang="nb-NO" sz="1400" b="1" dirty="0"/>
                    </a:p>
                  </a:txBody>
                  <a:tcPr anchor="ctr"/>
                </a:tc>
                <a:tc>
                  <a:txBody>
                    <a:bodyPr/>
                    <a:lstStyle/>
                    <a:p>
                      <a:pPr algn="ctr"/>
                      <a:r>
                        <a:rPr lang="nb-NO" sz="1400" dirty="0"/>
                        <a:t>76,4</a:t>
                      </a:r>
                      <a:endParaRPr lang="nb-NO" sz="1400" b="1" dirty="0"/>
                    </a:p>
                  </a:txBody>
                  <a:tcPr anchor="ctr"/>
                </a:tc>
                <a:tc>
                  <a:txBody>
                    <a:bodyPr/>
                    <a:lstStyle/>
                    <a:p>
                      <a:pPr algn="ctr"/>
                      <a:r>
                        <a:rPr lang="nb-NO" sz="1400" dirty="0"/>
                        <a:t>70,7</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dirty="0"/>
                        <a:t>Norge</a:t>
                      </a:r>
                      <a:endParaRPr lang="nb-NO" sz="1400" b="1" dirty="0"/>
                    </a:p>
                  </a:txBody>
                  <a:tcPr anchor="ctr"/>
                </a:tc>
                <a:tc>
                  <a:txBody>
                    <a:bodyPr/>
                    <a:lstStyle/>
                    <a:p>
                      <a:pPr algn="ctr"/>
                      <a:r>
                        <a:rPr lang="nb-NO" sz="1400" dirty="0"/>
                        <a:t>76,9</a:t>
                      </a:r>
                      <a:endParaRPr lang="nb-NO" sz="1400" b="1" dirty="0"/>
                    </a:p>
                  </a:txBody>
                  <a:tcPr anchor="ctr"/>
                </a:tc>
                <a:tc>
                  <a:txBody>
                    <a:bodyPr/>
                    <a:lstStyle/>
                    <a:p>
                      <a:pPr algn="ctr"/>
                      <a:r>
                        <a:rPr lang="nb-NO" sz="1400" dirty="0"/>
                        <a:t>79,1</a:t>
                      </a:r>
                      <a:endParaRPr lang="nb-NO" sz="1400" b="1" dirty="0"/>
                    </a:p>
                  </a:txBody>
                  <a:tcPr anchor="ctr"/>
                </a:tc>
                <a:tc>
                  <a:txBody>
                    <a:bodyPr/>
                    <a:lstStyle/>
                    <a:p>
                      <a:pPr algn="ctr"/>
                      <a:r>
                        <a:rPr lang="nb-NO" sz="1400" dirty="0"/>
                        <a:t>74,7</a:t>
                      </a:r>
                      <a:endParaRPr lang="nb-NO" sz="1400" b="1" dirty="0"/>
                    </a:p>
                  </a:txBody>
                  <a:tcPr anchor="ctr"/>
                </a:tc>
                <a:extLst>
                  <a:ext uri="{0D108BD9-81ED-4DB2-BD59-A6C34878D82A}">
                    <a16:rowId xmlns:a16="http://schemas.microsoft.com/office/drawing/2014/main" val="768833302"/>
                  </a:ext>
                </a:extLst>
              </a:tr>
            </a:tbl>
          </a:graphicData>
        </a:graphic>
      </p:graphicFrame>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0574" y="443797"/>
            <a:ext cx="5218706" cy="557044"/>
          </a:xfrm>
        </p:spPr>
        <p:txBody>
          <a:bodyPr/>
          <a:lstStyle/>
          <a:p>
            <a:pPr algn="ctr"/>
            <a:r>
              <a:rPr lang="nn-NO" dirty="0">
                <a:solidFill>
                  <a:schemeClr val="bg2">
                    <a:lumMod val="10000"/>
                  </a:schemeClr>
                </a:solidFill>
              </a:rPr>
              <a:t>Bu- og arbeidsmarknader</a:t>
            </a:r>
            <a:endParaRPr lang="nb-NO" dirty="0">
              <a:solidFill>
                <a:schemeClr val="bg2">
                  <a:lumMod val="10000"/>
                </a:schemeClr>
              </a:solidFill>
            </a:endParaRPr>
          </a:p>
        </p:txBody>
      </p:sp>
      <p:sp>
        <p:nvSpPr>
          <p:cNvPr id="3" name="Plassholder for innhold 2"/>
          <p:cNvSpPr>
            <a:spLocks noGrp="1"/>
          </p:cNvSpPr>
          <p:nvPr>
            <p:ph idx="1"/>
          </p:nvPr>
        </p:nvSpPr>
        <p:spPr>
          <a:xfrm>
            <a:off x="527347" y="1189554"/>
            <a:ext cx="5786353" cy="1040462"/>
          </a:xfrm>
        </p:spPr>
        <p:txBody>
          <a:bodyPr>
            <a:noAutofit/>
          </a:bodyPr>
          <a:lstStyle/>
          <a:p>
            <a:r>
              <a:rPr lang="nn-NO" sz="2000" dirty="0"/>
              <a:t>Bykle er senterkommune for Valle, og 8 % av dei sysselsette med bustad i Valle arbeider i Bykle. 69 % arbeider i eigen kommune. </a:t>
            </a:r>
          </a:p>
          <a:p>
            <a:endParaRPr lang="nb-NO" sz="2000" i="1" dirty="0"/>
          </a:p>
        </p:txBody>
      </p:sp>
      <p:sp>
        <p:nvSpPr>
          <p:cNvPr id="29" name="TekstSylinder 28"/>
          <p:cNvSpPr txBox="1"/>
          <p:nvPr/>
        </p:nvSpPr>
        <p:spPr>
          <a:xfrm>
            <a:off x="4700840" y="2528830"/>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2024 (SSB)</a:t>
            </a:r>
          </a:p>
        </p:txBody>
      </p:sp>
      <p:pic>
        <p:nvPicPr>
          <p:cNvPr id="2050" name="Picture 2" descr="Kart som viser 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Sylinder 3"/>
          <p:cNvSpPr txBox="1"/>
          <p:nvPr/>
        </p:nvSpPr>
        <p:spPr>
          <a:xfrm>
            <a:off x="10056997" y="307849"/>
            <a:ext cx="1725407" cy="1754326"/>
          </a:xfrm>
          <a:prstGeom prst="rect">
            <a:avLst/>
          </a:prstGeom>
          <a:noFill/>
        </p:spPr>
        <p:txBody>
          <a:bodyPr wrap="square" rtlCol="0">
            <a:spAutoFit/>
          </a:bodyPr>
          <a:lstStyle/>
          <a:p>
            <a:pPr lvl="0">
              <a:defRPr/>
            </a:pPr>
            <a:r>
              <a:rPr lang="nn-NO" sz="1200" i="1" dirty="0">
                <a:solidFill>
                  <a:srgbClr val="ECEAE6">
                    <a:lumMod val="10000"/>
                  </a:srgbClr>
                </a:solidFill>
              </a:rPr>
              <a:t>Definisjon:</a:t>
            </a:r>
            <a:br>
              <a:rPr lang="nn-NO" sz="1200" i="1" dirty="0">
                <a:solidFill>
                  <a:srgbClr val="ECEAE6">
                    <a:lumMod val="10000"/>
                  </a:srgbClr>
                </a:solidFill>
              </a:rPr>
            </a:br>
            <a:r>
              <a:rPr lang="nn-NO" sz="1200" i="1" dirty="0">
                <a:solidFill>
                  <a:srgbClr val="ECEAE6">
                    <a:lumMod val="10000"/>
                  </a:srgbClr>
                </a:solidFill>
              </a:rPr>
              <a:t>Ein region med felles marknader for arbeidskraft og arbeidsplassar, der innbyggarane ikkje treng å flytte eller bruke </a:t>
            </a:r>
            <a:r>
              <a:rPr lang="nn-NO" sz="1200" i="1" dirty="0" err="1">
                <a:solidFill>
                  <a:srgbClr val="ECEAE6">
                    <a:lumMod val="10000"/>
                  </a:srgbClr>
                </a:solidFill>
              </a:rPr>
              <a:t>vesentlig</a:t>
            </a:r>
            <a:r>
              <a:rPr lang="nn-NO" sz="1200" i="1" dirty="0">
                <a:solidFill>
                  <a:srgbClr val="ECEAE6">
                    <a:lumMod val="10000"/>
                  </a:srgbClr>
                </a:solidFill>
              </a:rPr>
              <a:t> tid på å reise for å arbeide</a:t>
            </a:r>
          </a:p>
        </p:txBody>
      </p:sp>
      <p:grpSp>
        <p:nvGrpSpPr>
          <p:cNvPr id="31" name="Gruppe 30">
            <a:extLst>
              <a:ext uri="{C183D7F6-B498-43B3-948B-1728B52AA6E4}">
                <adec:decorative xmlns:adec="http://schemas.microsoft.com/office/drawing/2017/decorative" val="1"/>
              </a:ext>
            </a:extLst>
          </p:cNvPr>
          <p:cNvGrpSpPr/>
          <p:nvPr/>
        </p:nvGrpSpPr>
        <p:grpSpPr>
          <a:xfrm>
            <a:off x="7131151" y="863044"/>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BA47 Sirdal</a:t>
            </a:r>
          </a:p>
        </p:txBody>
      </p:sp>
      <p:sp>
        <p:nvSpPr>
          <p:cNvPr id="28" name="TekstSylinder 27"/>
          <p:cNvSpPr txBox="1"/>
          <p:nvPr/>
        </p:nvSpPr>
        <p:spPr>
          <a:xfrm>
            <a:off x="9960518" y="6213098"/>
            <a:ext cx="2000041" cy="276999"/>
          </a:xfrm>
          <a:prstGeom prst="rect">
            <a:avLst/>
          </a:prstGeom>
          <a:noFill/>
        </p:spPr>
        <p:txBody>
          <a:bodyPr wrap="square" rtlCol="0">
            <a:spAutoFit/>
          </a:bodyPr>
          <a:lstStyle/>
          <a:p>
            <a:r>
              <a:rPr lang="nb-NO" sz="1200" dirty="0"/>
              <a:t>Kjelde: TØI 1713/2019</a:t>
            </a:r>
          </a:p>
        </p:txBody>
      </p:sp>
      <p:sp>
        <p:nvSpPr>
          <p:cNvPr id="6" name="TekstSylinder 5">
            <a:extLst>
              <a:ext uri="{FF2B5EF4-FFF2-40B4-BE49-F238E27FC236}">
                <a16:creationId xmlns:a16="http://schemas.microsoft.com/office/drawing/2014/main" id="{67661099-12B1-3AEC-281A-A7A1D6B12D81}"/>
              </a:ext>
            </a:extLst>
          </p:cNvPr>
          <p:cNvSpPr txBox="1"/>
          <p:nvPr/>
        </p:nvSpPr>
        <p:spPr>
          <a:xfrm>
            <a:off x="7942321" y="6162674"/>
            <a:ext cx="2067793" cy="369332"/>
          </a:xfrm>
          <a:prstGeom prst="rect">
            <a:avLst/>
          </a:prstGeom>
          <a:noFill/>
        </p:spPr>
        <p:txBody>
          <a:bodyPr wrap="square" rtlCol="0">
            <a:spAutoFit/>
          </a:bodyPr>
          <a:lstStyle/>
          <a:p>
            <a:pPr algn="l"/>
            <a:r>
              <a:rPr lang="nb-NO" dirty="0">
                <a:hlinkClick r:id="rId4"/>
              </a:rPr>
              <a:t>Rapport pendling</a:t>
            </a:r>
            <a:endParaRPr lang="nb-NO" dirty="0"/>
          </a:p>
        </p:txBody>
      </p:sp>
      <p:graphicFrame>
        <p:nvGraphicFramePr>
          <p:cNvPr id="40" name="Tabell 39">
            <a:extLst>
              <a:ext uri="{FF2B5EF4-FFF2-40B4-BE49-F238E27FC236}">
                <a16:creationId xmlns:a16="http://schemas.microsoft.com/office/drawing/2014/main" id="{22336AB5-560E-ECEF-25A6-57F13E4BB89E}"/>
              </a:ext>
            </a:extLst>
          </p:cNvPr>
          <p:cNvGraphicFramePr>
            <a:graphicFrameLocks noGrp="1"/>
          </p:cNvGraphicFramePr>
          <p:nvPr>
            <p:extLst>
              <p:ext uri="{D42A27DB-BD31-4B8C-83A1-F6EECF244321}">
                <p14:modId xmlns:p14="http://schemas.microsoft.com/office/powerpoint/2010/main" val="2037172093"/>
              </p:ext>
            </p:extLst>
          </p:nvPr>
        </p:nvGraphicFramePr>
        <p:xfrm>
          <a:off x="747740" y="2399363"/>
          <a:ext cx="3670301" cy="1565910"/>
        </p:xfrm>
        <a:graphic>
          <a:graphicData uri="http://schemas.openxmlformats.org/drawingml/2006/table">
            <a:tbl>
              <a:tblPr/>
              <a:tblGrid>
                <a:gridCol w="1433860">
                  <a:extLst>
                    <a:ext uri="{9D8B030D-6E8A-4147-A177-3AD203B41FA5}">
                      <a16:colId xmlns:a16="http://schemas.microsoft.com/office/drawing/2014/main" val="3330752388"/>
                    </a:ext>
                  </a:extLst>
                </a:gridCol>
                <a:gridCol w="1451106">
                  <a:extLst>
                    <a:ext uri="{9D8B030D-6E8A-4147-A177-3AD203B41FA5}">
                      <a16:colId xmlns:a16="http://schemas.microsoft.com/office/drawing/2014/main" val="3503283141"/>
                    </a:ext>
                  </a:extLst>
                </a:gridCol>
                <a:gridCol w="785335">
                  <a:extLst>
                    <a:ext uri="{9D8B030D-6E8A-4147-A177-3AD203B41FA5}">
                      <a16:colId xmlns:a16="http://schemas.microsoft.com/office/drawing/2014/main" val="1430134405"/>
                    </a:ext>
                  </a:extLst>
                </a:gridCol>
              </a:tblGrid>
              <a:tr h="228600">
                <a:tc>
                  <a:txBody>
                    <a:bodyPr/>
                    <a:lstStyle/>
                    <a:p>
                      <a:pPr algn="l" fontAlgn="b">
                        <a:buNone/>
                      </a:pPr>
                      <a:r>
                        <a:rPr lang="nb-NO" sz="1400" b="0" i="0" u="none" strike="noStrike" dirty="0">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dirty="0">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1032460704"/>
                  </a:ext>
                </a:extLst>
              </a:tr>
              <a:tr h="219075">
                <a:tc>
                  <a:txBody>
                    <a:bodyPr/>
                    <a:lstStyle/>
                    <a:p>
                      <a:pPr algn="l" fontAlgn="ctr">
                        <a:buNone/>
                      </a:pPr>
                      <a:r>
                        <a:rPr lang="nb-NO" sz="1400" b="0" i="0" u="none" strike="noStrike">
                          <a:solidFill>
                            <a:srgbClr val="000000"/>
                          </a:solidFill>
                          <a:effectLst/>
                          <a:latin typeface="Arial" panose="020B0604020202020204" pitchFamily="34" charset="0"/>
                        </a:rPr>
                        <a:t>Valle</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Valle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453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180685318"/>
                  </a:ext>
                </a:extLst>
              </a:tr>
              <a:tr h="219075">
                <a:tc>
                  <a:txBody>
                    <a:bodyPr/>
                    <a:lstStyle/>
                    <a:p>
                      <a:pPr algn="l" fontAlgn="b">
                        <a:buNone/>
                      </a:pPr>
                      <a:r>
                        <a:rPr lang="nb-NO" sz="1400" b="0" i="0" u="none" strike="noStrike">
                          <a:solidFill>
                            <a:srgbClr val="000000"/>
                          </a:solidFill>
                          <a:effectLst/>
                          <a:latin typeface="Arial" panose="020B0604020202020204" pitchFamily="34" charset="0"/>
                        </a:rPr>
                        <a:t>Valle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Andre regioner</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62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647370845"/>
                  </a:ext>
                </a:extLst>
              </a:tr>
              <a:tr h="219075">
                <a:tc>
                  <a:txBody>
                    <a:bodyPr/>
                    <a:lstStyle/>
                    <a:p>
                      <a:pPr algn="l" fontAlgn="b">
                        <a:buNone/>
                      </a:pPr>
                      <a:r>
                        <a:rPr lang="nb-NO" sz="1400" b="0" i="0" u="none" strike="noStrike">
                          <a:solidFill>
                            <a:srgbClr val="000000"/>
                          </a:solidFill>
                          <a:effectLst/>
                          <a:latin typeface="Arial" panose="020B0604020202020204" pitchFamily="34" charset="0"/>
                        </a:rPr>
                        <a:t>Valle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Bykle</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53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191070661"/>
                  </a:ext>
                </a:extLst>
              </a:tr>
              <a:tr h="219075">
                <a:tc>
                  <a:txBody>
                    <a:bodyPr/>
                    <a:lstStyle/>
                    <a:p>
                      <a:pPr algn="l" fontAlgn="b">
                        <a:buNone/>
                      </a:pPr>
                      <a:r>
                        <a:rPr lang="nb-NO" sz="1400" b="0" i="0" u="none" strike="noStrike">
                          <a:solidFill>
                            <a:srgbClr val="000000"/>
                          </a:solidFill>
                          <a:effectLst/>
                          <a:latin typeface="Arial" panose="020B0604020202020204" pitchFamily="34" charset="0"/>
                        </a:rPr>
                        <a:t>Valle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37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865663486"/>
                  </a:ext>
                </a:extLst>
              </a:tr>
              <a:tr h="219075">
                <a:tc>
                  <a:txBody>
                    <a:bodyPr/>
                    <a:lstStyle/>
                    <a:p>
                      <a:pPr algn="l" fontAlgn="b">
                        <a:buNone/>
                      </a:pPr>
                      <a:r>
                        <a:rPr lang="nb-NO" sz="1400" b="0" i="0" u="none" strike="noStrike">
                          <a:solidFill>
                            <a:srgbClr val="000000"/>
                          </a:solidFill>
                          <a:effectLst/>
                          <a:latin typeface="Arial" panose="020B0604020202020204" pitchFamily="34" charset="0"/>
                        </a:rPr>
                        <a:t>Valle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Evje og Hornnes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26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584768902"/>
                  </a:ext>
                </a:extLst>
              </a:tr>
              <a:tr h="219075">
                <a:tc>
                  <a:txBody>
                    <a:bodyPr/>
                    <a:lstStyle/>
                    <a:p>
                      <a:pPr algn="l" fontAlgn="b">
                        <a:buNone/>
                      </a:pPr>
                      <a:r>
                        <a:rPr lang="nb-NO" sz="1400" b="0" i="0" u="none" strike="noStrike">
                          <a:solidFill>
                            <a:srgbClr val="000000"/>
                          </a:solidFill>
                          <a:effectLst/>
                          <a:latin typeface="Arial" panose="020B0604020202020204" pitchFamily="34" charset="0"/>
                        </a:rPr>
                        <a:t>Valle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Bygland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234090848"/>
                  </a:ext>
                </a:extLst>
              </a:tr>
            </a:tbl>
          </a:graphicData>
        </a:graphic>
      </p:graphicFrame>
      <p:graphicFrame>
        <p:nvGraphicFramePr>
          <p:cNvPr id="41" name="Tabell 40">
            <a:extLst>
              <a:ext uri="{FF2B5EF4-FFF2-40B4-BE49-F238E27FC236}">
                <a16:creationId xmlns:a16="http://schemas.microsoft.com/office/drawing/2014/main" id="{7AE8E636-6A9C-E82E-F5C1-694A308C81F5}"/>
              </a:ext>
            </a:extLst>
          </p:cNvPr>
          <p:cNvGraphicFramePr>
            <a:graphicFrameLocks noGrp="1"/>
          </p:cNvGraphicFramePr>
          <p:nvPr>
            <p:extLst>
              <p:ext uri="{D42A27DB-BD31-4B8C-83A1-F6EECF244321}">
                <p14:modId xmlns:p14="http://schemas.microsoft.com/office/powerpoint/2010/main" val="2648026306"/>
              </p:ext>
            </p:extLst>
          </p:nvPr>
        </p:nvGraphicFramePr>
        <p:xfrm>
          <a:off x="747740" y="4227927"/>
          <a:ext cx="3670301" cy="1600200"/>
        </p:xfrm>
        <a:graphic>
          <a:graphicData uri="http://schemas.openxmlformats.org/drawingml/2006/table">
            <a:tbl>
              <a:tblPr/>
              <a:tblGrid>
                <a:gridCol w="1433860">
                  <a:extLst>
                    <a:ext uri="{9D8B030D-6E8A-4147-A177-3AD203B41FA5}">
                      <a16:colId xmlns:a16="http://schemas.microsoft.com/office/drawing/2014/main" val="492182525"/>
                    </a:ext>
                  </a:extLst>
                </a:gridCol>
                <a:gridCol w="1322831">
                  <a:extLst>
                    <a:ext uri="{9D8B030D-6E8A-4147-A177-3AD203B41FA5}">
                      <a16:colId xmlns:a16="http://schemas.microsoft.com/office/drawing/2014/main" val="1239422748"/>
                    </a:ext>
                  </a:extLst>
                </a:gridCol>
                <a:gridCol w="913610">
                  <a:extLst>
                    <a:ext uri="{9D8B030D-6E8A-4147-A177-3AD203B41FA5}">
                      <a16:colId xmlns:a16="http://schemas.microsoft.com/office/drawing/2014/main" val="1677191427"/>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1500934976"/>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Valle</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Valle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453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588243133"/>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Bygland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Valle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35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934100204"/>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Bykle</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Valle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31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4094540579"/>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Valle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29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102236388"/>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Evje og Hornnes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Valle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744318007"/>
                  </a:ext>
                </a:extLst>
              </a:tr>
              <a:tr h="228600">
                <a:tc>
                  <a:txBody>
                    <a:bodyPr/>
                    <a:lstStyle/>
                    <a:p>
                      <a:pPr algn="l" fontAlgn="ctr">
                        <a:buNone/>
                      </a:pPr>
                      <a:r>
                        <a:rPr lang="nb-NO" sz="1400" b="0" i="0" u="none" strike="noStrike" dirty="0">
                          <a:solidFill>
                            <a:srgbClr val="000000"/>
                          </a:solidFill>
                          <a:effectLst/>
                          <a:latin typeface="Arial" panose="020B0604020202020204" pitchFamily="34" charset="0"/>
                        </a:rPr>
                        <a:t>Andre regioner</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Valle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17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098858800"/>
                  </a:ext>
                </a:extLst>
              </a:tr>
            </a:tbl>
          </a:graphicData>
        </a:graphic>
      </p:graphicFrame>
    </p:spTree>
    <p:extLst>
      <p:ext uri="{BB962C8B-B14F-4D97-AF65-F5344CB8AC3E}">
        <p14:creationId xmlns:p14="http://schemas.microsoft.com/office/powerpoint/2010/main" val="89600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36732" y="319538"/>
            <a:ext cx="10153651" cy="685606"/>
          </a:xfrm>
        </p:spPr>
        <p:txBody>
          <a:bodyPr/>
          <a:lstStyle/>
          <a:p>
            <a:r>
              <a:rPr lang="nn-NO" dirty="0"/>
              <a:t>Sektorfordeling og tilsetteutvikling</a:t>
            </a:r>
          </a:p>
        </p:txBody>
      </p:sp>
      <p:sp>
        <p:nvSpPr>
          <p:cNvPr id="10" name="TekstSylinder 9"/>
          <p:cNvSpPr txBox="1"/>
          <p:nvPr/>
        </p:nvSpPr>
        <p:spPr>
          <a:xfrm>
            <a:off x="736732" y="4701464"/>
            <a:ext cx="5865341" cy="584775"/>
          </a:xfrm>
          <a:prstGeom prst="rect">
            <a:avLst/>
          </a:prstGeom>
          <a:noFill/>
        </p:spPr>
        <p:txBody>
          <a:bodyPr wrap="square" rtlCol="0">
            <a:spAutoFit/>
          </a:bodyPr>
          <a:lstStyle/>
          <a:p>
            <a:pPr algn="l"/>
            <a:r>
              <a:rPr lang="nn-NO" sz="1600" dirty="0"/>
              <a:t>Valle har en mye lågare </a:t>
            </a:r>
            <a:r>
              <a:rPr lang="nn-NO" sz="1600" dirty="0" err="1"/>
              <a:t>andel</a:t>
            </a:r>
            <a:r>
              <a:rPr lang="nn-NO" sz="1600" dirty="0"/>
              <a:t> tilsette i privat sektor enn gjennomsnittet for Agder og Norge. </a:t>
            </a:r>
          </a:p>
        </p:txBody>
      </p:sp>
      <p:graphicFrame>
        <p:nvGraphicFramePr>
          <p:cNvPr id="8" name="Tabell 7">
            <a:extLst>
              <a:ext uri="{FF2B5EF4-FFF2-40B4-BE49-F238E27FC236}">
                <a16:creationId xmlns:a16="http://schemas.microsoft.com/office/drawing/2014/main" id="{E9A9B9CE-3E74-7B46-A0C8-0B21ED5E4AB8}"/>
              </a:ext>
            </a:extLst>
          </p:cNvPr>
          <p:cNvGraphicFramePr>
            <a:graphicFrameLocks noGrp="1"/>
          </p:cNvGraphicFramePr>
          <p:nvPr>
            <p:extLst>
              <p:ext uri="{D42A27DB-BD31-4B8C-83A1-F6EECF244321}">
                <p14:modId xmlns:p14="http://schemas.microsoft.com/office/powerpoint/2010/main" val="3175539789"/>
              </p:ext>
            </p:extLst>
          </p:nvPr>
        </p:nvGraphicFramePr>
        <p:xfrm>
          <a:off x="7514297" y="4701464"/>
          <a:ext cx="4462879" cy="1238019"/>
        </p:xfrm>
        <a:graphic>
          <a:graphicData uri="http://schemas.openxmlformats.org/drawingml/2006/table">
            <a:tbl>
              <a:tblPr firstRow="1"/>
              <a:tblGrid>
                <a:gridCol w="1649159">
                  <a:extLst>
                    <a:ext uri="{9D8B030D-6E8A-4147-A177-3AD203B41FA5}">
                      <a16:colId xmlns:a16="http://schemas.microsoft.com/office/drawing/2014/main" val="741822424"/>
                    </a:ext>
                  </a:extLst>
                </a:gridCol>
                <a:gridCol w="436378">
                  <a:extLst>
                    <a:ext uri="{9D8B030D-6E8A-4147-A177-3AD203B41FA5}">
                      <a16:colId xmlns:a16="http://schemas.microsoft.com/office/drawing/2014/main" val="634184579"/>
                    </a:ext>
                  </a:extLst>
                </a:gridCol>
                <a:gridCol w="695179">
                  <a:extLst>
                    <a:ext uri="{9D8B030D-6E8A-4147-A177-3AD203B41FA5}">
                      <a16:colId xmlns:a16="http://schemas.microsoft.com/office/drawing/2014/main" val="116472659"/>
                    </a:ext>
                  </a:extLst>
                </a:gridCol>
                <a:gridCol w="720927">
                  <a:extLst>
                    <a:ext uri="{9D8B030D-6E8A-4147-A177-3AD203B41FA5}">
                      <a16:colId xmlns:a16="http://schemas.microsoft.com/office/drawing/2014/main" val="2848435934"/>
                    </a:ext>
                  </a:extLst>
                </a:gridCol>
                <a:gridCol w="961236">
                  <a:extLst>
                    <a:ext uri="{9D8B030D-6E8A-4147-A177-3AD203B41FA5}">
                      <a16:colId xmlns:a16="http://schemas.microsoft.com/office/drawing/2014/main" val="1161175828"/>
                    </a:ext>
                  </a:extLst>
                </a:gridCol>
              </a:tblGrid>
              <a:tr h="189306">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Valle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719593515"/>
                  </a:ext>
                </a:extLst>
              </a:tr>
              <a:tr h="121848">
                <a:tc>
                  <a:txBody>
                    <a:bodyPr/>
                    <a:lstStyle/>
                    <a:p>
                      <a:pPr algn="l" fontAlgn="b"/>
                      <a:r>
                        <a:rPr lang="nb-NO" sz="1000" b="1" i="0" u="none" strike="noStrike" dirty="0">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634832"/>
                  </a:ext>
                </a:extLst>
              </a:tr>
              <a:tr h="190477">
                <a:tc>
                  <a:txBody>
                    <a:bodyPr/>
                    <a:lstStyle/>
                    <a:p>
                      <a:pPr algn="l" fontAlgn="b"/>
                      <a:r>
                        <a:rPr lang="nb-NO" sz="1000" b="0" i="0" u="none" strike="noStrike" dirty="0">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1358018"/>
                  </a:ext>
                </a:extLst>
              </a:tr>
              <a:tr h="181984">
                <a:tc>
                  <a:txBody>
                    <a:bodyPr/>
                    <a:lstStyle/>
                    <a:p>
                      <a:pPr algn="l" fontAlgn="b"/>
                      <a:r>
                        <a:rPr lang="nb-NO" sz="1000" b="0" i="0" u="none" strike="noStrike" dirty="0">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6828645"/>
                  </a:ext>
                </a:extLst>
              </a:tr>
              <a:tr h="121848">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4403592"/>
                  </a:ext>
                </a:extLst>
              </a:tr>
              <a:tr h="190477">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2402887"/>
                  </a:ext>
                </a:extLst>
              </a:tr>
              <a:tr h="121848">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53,3 %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6480439"/>
                  </a:ext>
                </a:extLst>
              </a:tr>
            </a:tbl>
          </a:graphicData>
        </a:graphic>
      </p:graphicFrame>
      <p:graphicFrame>
        <p:nvGraphicFramePr>
          <p:cNvPr id="3" name="Diagram 2"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406599858"/>
              </p:ext>
            </p:extLst>
          </p:nvPr>
        </p:nvGraphicFramePr>
        <p:xfrm>
          <a:off x="736732" y="1356674"/>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4237198943"/>
              </p:ext>
            </p:extLst>
          </p:nvPr>
        </p:nvGraphicFramePr>
        <p:xfrm>
          <a:off x="6962775" y="1356674"/>
          <a:ext cx="5229225" cy="32433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237df9-74d4-4981-b925-a3afcda37962" xsi:nil="true"/>
    <lcf76f155ced4ddcb4097134ff3c332f xmlns="294d40f2-363f-4de8-8168-aab5e855b59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B4A5ABFDE4AC4383E0F7D5A4B672E8" ma:contentTypeVersion="10" ma:contentTypeDescription="Create a new document." ma:contentTypeScope="" ma:versionID="947b47428c65c45ec9ad2ce6597b96b9">
  <xsd:schema xmlns:xsd="http://www.w3.org/2001/XMLSchema" xmlns:xs="http://www.w3.org/2001/XMLSchema" xmlns:p="http://schemas.microsoft.com/office/2006/metadata/properties" xmlns:ns2="294d40f2-363f-4de8-8168-aab5e855b592" xmlns:ns3="b9237df9-74d4-4981-b925-a3afcda37962" targetNamespace="http://schemas.microsoft.com/office/2006/metadata/properties" ma:root="true" ma:fieldsID="e3b1dfc20714f494400b194ab419be96" ns2:_="" ns3:_="">
    <xsd:import namespace="294d40f2-363f-4de8-8168-aab5e855b592"/>
    <xsd:import namespace="b9237df9-74d4-4981-b925-a3afcda379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d40f2-363f-4de8-8168-aab5e855b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237df9-74d4-4981-b925-a3afcda379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0a75841-7761-4e93-857c-f277e868525d}" ma:internalName="TaxCatchAll" ma:showField="CatchAllData" ma:web="b9237df9-74d4-4981-b925-a3afcda379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E84CB8-E3BC-4ED1-9892-48BFB2DA6766}">
  <ds:schemaRefs>
    <ds:schemaRef ds:uri="b9237df9-74d4-4981-b925-a3afcda37962"/>
    <ds:schemaRef ds:uri="294d40f2-363f-4de8-8168-aab5e855b592"/>
    <ds:schemaRef ds:uri="http://schemas.microsoft.com/office/2006/documentManagement/types"/>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3EC4128B-D615-4570-A0E2-8A5FFE7F2F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4d40f2-363f-4de8-8168-aab5e855b592"/>
    <ds:schemaRef ds:uri="b9237df9-74d4-4981-b925-a3afcda37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111FB6-CDEF-4AF1-BEE6-B359A2ADBB38}">
  <ds:schemaRefs>
    <ds:schemaRef ds:uri="http://schemas.microsoft.com/sharepoint/v3/contenttype/forms"/>
  </ds:schemaRefs>
</ds:datastoreItem>
</file>

<file path=docMetadata/LabelInfo.xml><?xml version="1.0" encoding="utf-8"?>
<clbl:labelList xmlns:clbl="http://schemas.microsoft.com/office/2020/mipLabelMetadata">
  <clbl:label id="{52a9e52e-d918-401d-aafb-0dc14ac08e17}" enabled="0" method="" siteId="{52a9e52e-d918-401d-aafb-0dc14ac08e17}" removed="1"/>
</clbl:labelList>
</file>

<file path=docProps/app.xml><?xml version="1.0" encoding="utf-8"?>
<Properties xmlns="http://schemas.openxmlformats.org/officeDocument/2006/extended-properties" xmlns:vt="http://schemas.openxmlformats.org/officeDocument/2006/docPropsVTypes">
  <Template>Analyseavdelingen i prosesser</Template>
  <TotalTime>979</TotalTime>
  <Words>2892</Words>
  <Application>Microsoft Office PowerPoint</Application>
  <PresentationFormat>Widescreen</PresentationFormat>
  <Paragraphs>399</Paragraphs>
  <Slides>23</Slides>
  <Notes>20</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23</vt:i4>
      </vt:variant>
    </vt:vector>
  </HeadingPairs>
  <TitlesOfParts>
    <vt:vector size="26" baseType="lpstr">
      <vt:lpstr>Arial</vt:lpstr>
      <vt:lpstr>Calibri</vt:lpstr>
      <vt:lpstr>Agder fylkeskommune PowerPointmal 16:9</vt:lpstr>
      <vt:lpstr>Valle</vt:lpstr>
      <vt:lpstr>Kjappe fakta om Valle kommune</vt:lpstr>
      <vt:lpstr>Befolkning og demografi</vt:lpstr>
      <vt:lpstr>Befolkningsutvikling</vt:lpstr>
      <vt:lpstr>Bustadbygging </vt:lpstr>
      <vt:lpstr>Økonomisk bærekraft</vt:lpstr>
      <vt:lpstr>Sysselsetting</vt:lpstr>
      <vt:lpstr>Bu- og arbeidsmarknader</vt:lpstr>
      <vt:lpstr>Sektorfordeling og tilsetteutvikling</vt:lpstr>
      <vt:lpstr>Næringsstruktur – 4. kvartal 2024</vt:lpstr>
      <vt:lpstr>Sosial bærekraft</vt:lpstr>
      <vt:lpstr>Grunnskulepoeng</vt:lpstr>
      <vt:lpstr>Fullføring vidaregåande opplæring</vt:lpstr>
      <vt:lpstr>Lærekontraktar kommunal og privat sektor</vt:lpstr>
      <vt:lpstr>Deltid kvinner 20-66 år</vt:lpstr>
      <vt:lpstr>Sysselsetjing etter landbakgrunn</vt:lpstr>
      <vt:lpstr>Vedvarande låginntekt</vt:lpstr>
      <vt:lpstr>Tannhelse</vt:lpstr>
      <vt:lpstr>Klima- og miljømessig bærekraft</vt:lpstr>
      <vt:lpstr>Klimagassutslepp</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305</cp:revision>
  <dcterms:created xsi:type="dcterms:W3CDTF">2021-09-13T19:20:02Z</dcterms:created>
  <dcterms:modified xsi:type="dcterms:W3CDTF">2025-10-07T12:44:04Z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0x010100F7B4A5ABFDE4AC4383E0F7D5A4B672E8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