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2" r:id="rId9"/>
    <p:sldId id="1098" r:id="rId10"/>
    <p:sldId id="272" r:id="rId11"/>
    <p:sldId id="284" r:id="rId12"/>
    <p:sldId id="293" r:id="rId13"/>
    <p:sldId id="279" r:id="rId14"/>
    <p:sldId id="1099" r:id="rId15"/>
    <p:sldId id="282" r:id="rId16"/>
    <p:sldId id="285" r:id="rId17"/>
    <p:sldId id="283" r:id="rId18"/>
    <p:sldId id="276" r:id="rId19"/>
    <p:sldId id="275" r:id="rId20"/>
    <p:sldId id="294" r:id="rId21"/>
    <p:sldId id="289" r:id="rId22"/>
    <p:sldId id="1100" r:id="rId23"/>
    <p:sldId id="268" r:id="rId24"/>
    <p:sldId id="1097" r:id="rId25"/>
    <p:sldId id="1096"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2D86"/>
    <a:srgbClr val="002060"/>
    <a:srgbClr val="00B050"/>
    <a:srgbClr val="00695A"/>
    <a:srgbClr val="00A9D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ABC36-6F32-4E21-B266-E56B788824C7}" v="15" dt="2025-10-07T12:06:47.50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5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06:50.877" v="590" actId="14100"/>
      <pc:docMkLst>
        <pc:docMk/>
      </pc:docMkLst>
      <pc:sldChg chg="modSp mod">
        <pc:chgData name="Michaelsen, Børje" userId="c36523e3-11ed-4011-9a41-1983019c0634" providerId="ADAL" clId="{83FF8062-202C-4766-8BEB-380B0CC5A041}" dt="2025-10-07T12:06:50.877" v="590" actId="14100"/>
        <pc:sldMkLst>
          <pc:docMk/>
          <pc:sldMk cId="1115595437" sldId="256"/>
        </pc:sldMkLst>
        <pc:spChg chg="mod">
          <ac:chgData name="Michaelsen, Børje" userId="c36523e3-11ed-4011-9a41-1983019c0634" providerId="ADAL" clId="{83FF8062-202C-4766-8BEB-380B0CC5A041}" dt="2025-10-07T12:06:50.877" v="590"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6T07:44:22.352" v="548" actId="20577"/>
        <pc:sldMkLst>
          <pc:docMk/>
          <pc:sldMk cId="394652420" sldId="268"/>
        </pc:sldMkLst>
        <pc:spChg chg="mod">
          <ac:chgData name="Michaelsen, Børje" userId="c36523e3-11ed-4011-9a41-1983019c0634" providerId="ADAL" clId="{83FF8062-202C-4766-8BEB-380B0CC5A041}" dt="2025-10-06T07:44:22.352" v="548" actId="20577"/>
          <ac:spMkLst>
            <pc:docMk/>
            <pc:sldMk cId="394652420" sldId="268"/>
            <ac:spMk id="2" creationId="{00000000-0000-0000-0000-000000000000}"/>
          </ac:spMkLst>
        </pc:spChg>
        <pc:spChg chg="mod">
          <ac:chgData name="Michaelsen, Børje" userId="c36523e3-11ed-4011-9a41-1983019c0634" providerId="ADAL" clId="{83FF8062-202C-4766-8BEB-380B0CC5A041}" dt="2025-10-06T07:44:08.461" v="531"/>
          <ac:spMkLst>
            <pc:docMk/>
            <pc:sldMk cId="394652420" sldId="268"/>
            <ac:spMk id="3" creationId="{00000000-0000-0000-0000-000000000000}"/>
          </ac:spMkLst>
        </pc:spChg>
        <pc:spChg chg="mod">
          <ac:chgData name="Michaelsen, Børje" userId="c36523e3-11ed-4011-9a41-1983019c0634" providerId="ADAL" clId="{83FF8062-202C-4766-8BEB-380B0CC5A041}" dt="2025-10-06T07:35:54.803" v="530" actId="1038"/>
          <ac:spMkLst>
            <pc:docMk/>
            <pc:sldMk cId="394652420" sldId="268"/>
            <ac:spMk id="4" creationId="{B0B38DDF-FF19-5FED-8C40-296B3ADC9D1F}"/>
          </ac:spMkLst>
        </pc:spChg>
        <pc:graphicFrameChg chg="del">
          <ac:chgData name="Michaelsen, Børje" userId="c36523e3-11ed-4011-9a41-1983019c0634" providerId="ADAL" clId="{83FF8062-202C-4766-8BEB-380B0CC5A041}" dt="2025-10-06T07:35:17.866" v="514"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7:35:40.698" v="517"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11:14.066" v="430" actId="20577"/>
        <pc:sldMkLst>
          <pc:docMk/>
          <pc:sldMk cId="1348694183" sldId="272"/>
        </pc:sldMkLst>
        <pc:spChg chg="mod">
          <ac:chgData name="Michaelsen, Børje" userId="c36523e3-11ed-4011-9a41-1983019c0634" providerId="ADAL" clId="{83FF8062-202C-4766-8BEB-380B0CC5A041}" dt="2025-10-02T12:10:52.596" v="404"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10:13.108" v="397" actId="1076"/>
          <ac:spMkLst>
            <pc:docMk/>
            <pc:sldMk cId="1348694183" sldId="272"/>
            <ac:spMk id="8" creationId="{6DE2CBBA-A797-8AB0-4CC9-58B8CFFDE963}"/>
          </ac:spMkLst>
        </pc:spChg>
        <pc:graphicFrameChg chg="add mod modGraphic">
          <ac:chgData name="Michaelsen, Børje" userId="c36523e3-11ed-4011-9a41-1983019c0634" providerId="ADAL" clId="{83FF8062-202C-4766-8BEB-380B0CC5A041}" dt="2025-10-02T12:11:14.066" v="430" actId="20577"/>
          <ac:graphicFrameMkLst>
            <pc:docMk/>
            <pc:sldMk cId="1348694183" sldId="272"/>
            <ac:graphicFrameMk id="7" creationId="{676A5109-E71F-9CE7-5EA1-182B5616AF93}"/>
          </ac:graphicFrameMkLst>
        </pc:graphicFrameChg>
        <pc:picChg chg="add mod">
          <ac:chgData name="Michaelsen, Børje" userId="c36523e3-11ed-4011-9a41-1983019c0634" providerId="ADAL" clId="{83FF8062-202C-4766-8BEB-380B0CC5A041}" dt="2025-10-02T12:10:32.620" v="400" actId="1076"/>
          <ac:picMkLst>
            <pc:docMk/>
            <pc:sldMk cId="1348694183" sldId="272"/>
            <ac:picMk id="4" creationId="{805D6CFB-EF1D-FFCC-B9E0-0587A628AEE0}"/>
          </ac:picMkLst>
        </pc:picChg>
      </pc:sldChg>
      <pc:sldChg chg="addSp delSp modSp mod">
        <pc:chgData name="Michaelsen, Børje" userId="c36523e3-11ed-4011-9a41-1983019c0634" providerId="ADAL" clId="{83FF8062-202C-4766-8BEB-380B0CC5A041}" dt="2025-10-03T09:12:00.653" v="511" actId="1076"/>
        <pc:sldMkLst>
          <pc:docMk/>
          <pc:sldMk cId="4110371661" sldId="275"/>
        </pc:sldMkLst>
        <pc:graphicFrameChg chg="add mod">
          <ac:chgData name="Michaelsen, Børje" userId="c36523e3-11ed-4011-9a41-1983019c0634" providerId="ADAL" clId="{83FF8062-202C-4766-8BEB-380B0CC5A041}" dt="2025-10-03T09:12:00.653" v="511" actId="1076"/>
          <ac:graphicFrameMkLst>
            <pc:docMk/>
            <pc:sldMk cId="4110371661" sldId="275"/>
            <ac:graphicFrameMk id="5" creationId="{A9AB4960-5BA5-6AF9-F3ED-65DFE4591263}"/>
          </ac:graphicFrameMkLst>
        </pc:graphicFrameChg>
      </pc:sldChg>
      <pc:sldChg chg="addSp delSp modSp mod">
        <pc:chgData name="Michaelsen, Børje" userId="c36523e3-11ed-4011-9a41-1983019c0634" providerId="ADAL" clId="{83FF8062-202C-4766-8BEB-380B0CC5A041}" dt="2025-10-02T08:52:16.676" v="394" actId="20577"/>
        <pc:sldMkLst>
          <pc:docMk/>
          <pc:sldMk cId="768537486" sldId="276"/>
        </pc:sldMkLst>
        <pc:graphicFrameChg chg="add mod">
          <ac:chgData name="Michaelsen, Børje" userId="c36523e3-11ed-4011-9a41-1983019c0634" providerId="ADAL" clId="{83FF8062-202C-4766-8BEB-380B0CC5A041}" dt="2025-10-02T08:51:43.839" v="362"/>
          <ac:graphicFrameMkLst>
            <pc:docMk/>
            <pc:sldMk cId="768537486" sldId="276"/>
            <ac:graphicFrameMk id="5" creationId="{DCB2FE5A-C7B0-072C-BC95-552D13FCFEA9}"/>
          </ac:graphicFrameMkLst>
        </pc:graphicFrameChg>
        <pc:graphicFrameChg chg="add mod modGraphic">
          <ac:chgData name="Michaelsen, Børje" userId="c36523e3-11ed-4011-9a41-1983019c0634" providerId="ADAL" clId="{83FF8062-202C-4766-8BEB-380B0CC5A041}" dt="2025-10-02T08:52:16.676" v="394" actId="20577"/>
          <ac:graphicFrameMkLst>
            <pc:docMk/>
            <pc:sldMk cId="768537486" sldId="276"/>
            <ac:graphicFrameMk id="6" creationId="{B688D4D7-D66F-A910-A220-8BE7B411C92D}"/>
          </ac:graphicFrameMkLst>
        </pc:graphicFrameChg>
        <pc:picChg chg="add mod">
          <ac:chgData name="Michaelsen, Børje" userId="c36523e3-11ed-4011-9a41-1983019c0634" providerId="ADAL" clId="{83FF8062-202C-4766-8BEB-380B0CC5A041}" dt="2025-10-02T08:51:32.396" v="359" actId="1076"/>
          <ac:picMkLst>
            <pc:docMk/>
            <pc:sldMk cId="768537486" sldId="276"/>
            <ac:picMk id="4" creationId="{29512841-40B2-EF26-372D-618A66FCC060}"/>
          </ac:picMkLst>
        </pc:picChg>
      </pc:sldChg>
      <pc:sldChg chg="addSp delSp modSp mod">
        <pc:chgData name="Michaelsen, Børje" userId="c36523e3-11ed-4011-9a41-1983019c0634" providerId="ADAL" clId="{83FF8062-202C-4766-8BEB-380B0CC5A041}" dt="2025-10-02T07:01:09.805" v="356" actId="313"/>
        <pc:sldMkLst>
          <pc:docMk/>
          <pc:sldMk cId="662108869" sldId="279"/>
        </pc:sldMkLst>
        <pc:spChg chg="mod">
          <ac:chgData name="Michaelsen, Børje" userId="c36523e3-11ed-4011-9a41-1983019c0634" providerId="ADAL" clId="{83FF8062-202C-4766-8BEB-380B0CC5A041}" dt="2025-10-01T09:11:39.671" v="104"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01:09.805" v="356" actId="313"/>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9:12:55.776" v="113"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09:14:17.126" v="120"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7:39:49.419" v="34" actId="1036"/>
        <pc:sldMkLst>
          <pc:docMk/>
          <pc:sldMk cId="835482435" sldId="282"/>
        </pc:sldMkLst>
        <pc:graphicFrameChg chg="add mod">
          <ac:chgData name="Michaelsen, Børje" userId="c36523e3-11ed-4011-9a41-1983019c0634" providerId="ADAL" clId="{83FF8062-202C-4766-8BEB-380B0CC5A041}" dt="2025-09-29T17:39:49.419" v="34" actId="103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8:26:47.229" v="588" actId="962"/>
        <pc:sldMkLst>
          <pc:docMk/>
          <pc:sldMk cId="4206418978" sldId="283"/>
        </pc:sldMkLst>
        <pc:spChg chg="mod">
          <ac:chgData name="Michaelsen, Børje" userId="c36523e3-11ed-4011-9a41-1983019c0634" providerId="ADAL" clId="{83FF8062-202C-4766-8BEB-380B0CC5A041}" dt="2025-10-07T08:19:07.999" v="586" actId="20577"/>
          <ac:spMkLst>
            <pc:docMk/>
            <pc:sldMk cId="4206418978" sldId="283"/>
            <ac:spMk id="12" creationId="{00000000-0000-0000-0000-000000000000}"/>
          </ac:spMkLst>
        </pc:spChg>
        <pc:graphicFrameChg chg="del">
          <ac:chgData name="Michaelsen, Børje" userId="c36523e3-11ed-4011-9a41-1983019c0634" providerId="ADAL" clId="{83FF8062-202C-4766-8BEB-380B0CC5A041}" dt="2025-10-07T08:18:04.703" v="571" actId="478"/>
          <ac:graphicFrameMkLst>
            <pc:docMk/>
            <pc:sldMk cId="4206418978" sldId="283"/>
            <ac:graphicFrameMk id="2" creationId="{79A0F035-6E3E-5A03-587D-E8262889D0DF}"/>
          </ac:graphicFrameMkLst>
        </pc:graphicFrameChg>
        <pc:graphicFrameChg chg="add mod">
          <ac:chgData name="Michaelsen, Børje" userId="c36523e3-11ed-4011-9a41-1983019c0634" providerId="ADAL" clId="{83FF8062-202C-4766-8BEB-380B0CC5A041}" dt="2025-10-07T08:26:47.229" v="588" actId="962"/>
          <ac:graphicFrameMkLst>
            <pc:docMk/>
            <pc:sldMk cId="4206418978" sldId="283"/>
            <ac:graphicFrameMk id="3" creationId="{0A657AB3-55B2-F2AB-917A-1DE381372AC8}"/>
          </ac:graphicFrameMkLst>
        </pc:graphicFrameChg>
        <pc:graphicFrameChg chg="del">
          <ac:chgData name="Michaelsen, Børje" userId="c36523e3-11ed-4011-9a41-1983019c0634" providerId="ADAL" clId="{83FF8062-202C-4766-8BEB-380B0CC5A041}" dt="2025-10-07T08:17:52.294" v="566" actId="478"/>
          <ac:graphicFrameMkLst>
            <pc:docMk/>
            <pc:sldMk cId="4206418978" sldId="283"/>
            <ac:graphicFrameMk id="4" creationId="{122C10CA-A4CB-11A9-2DC0-81D00160F0ED}"/>
          </ac:graphicFrameMkLst>
        </pc:graphicFrameChg>
        <pc:graphicFrameChg chg="add mod">
          <ac:chgData name="Michaelsen, Børje" userId="c36523e3-11ed-4011-9a41-1983019c0634" providerId="ADAL" clId="{83FF8062-202C-4766-8BEB-380B0CC5A041}" dt="2025-10-07T08:18:32.402" v="575" actId="14100"/>
          <ac:graphicFrameMkLst>
            <pc:docMk/>
            <pc:sldMk cId="4206418978"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1T07:15:28.768" v="74" actId="1035"/>
        <pc:sldMkLst>
          <pc:docMk/>
          <pc:sldMk cId="3156779651" sldId="284"/>
        </pc:sldMkLst>
        <pc:spChg chg="mod">
          <ac:chgData name="Michaelsen, Børje" userId="c36523e3-11ed-4011-9a41-1983019c0634" providerId="ADAL" clId="{83FF8062-202C-4766-8BEB-380B0CC5A041}" dt="2025-10-01T07:14:53.345" v="55" actId="14100"/>
          <ac:spMkLst>
            <pc:docMk/>
            <pc:sldMk cId="3156779651" sldId="284"/>
            <ac:spMk id="3" creationId="{00000000-0000-0000-0000-000000000000}"/>
          </ac:spMkLst>
        </pc:spChg>
        <pc:spChg chg="mod">
          <ac:chgData name="Michaelsen, Børje" userId="c36523e3-11ed-4011-9a41-1983019c0634" providerId="ADAL" clId="{83FF8062-202C-4766-8BEB-380B0CC5A041}" dt="2025-10-01T07:15:20.246" v="60" actId="1076"/>
          <ac:spMkLst>
            <pc:docMk/>
            <pc:sldMk cId="3156779651" sldId="284"/>
            <ac:spMk id="29" creationId="{00000000-0000-0000-0000-000000000000}"/>
          </ac:spMkLst>
        </pc:spChg>
        <pc:graphicFrameChg chg="add mod">
          <ac:chgData name="Michaelsen, Børje" userId="c36523e3-11ed-4011-9a41-1983019c0634" providerId="ADAL" clId="{83FF8062-202C-4766-8BEB-380B0CC5A041}" dt="2025-10-01T07:15:24.875" v="70" actId="1035"/>
          <ac:graphicFrameMkLst>
            <pc:docMk/>
            <pc:sldMk cId="3156779651" sldId="284"/>
            <ac:graphicFrameMk id="40" creationId="{E998AB09-869B-F343-C793-0304AD1B238A}"/>
          </ac:graphicFrameMkLst>
        </pc:graphicFrameChg>
        <pc:graphicFrameChg chg="add mod">
          <ac:chgData name="Michaelsen, Børje" userId="c36523e3-11ed-4011-9a41-1983019c0634" providerId="ADAL" clId="{83FF8062-202C-4766-8BEB-380B0CC5A041}" dt="2025-10-01T07:15:28.768" v="74" actId="1035"/>
          <ac:graphicFrameMkLst>
            <pc:docMk/>
            <pc:sldMk cId="3156779651" sldId="284"/>
            <ac:graphicFrameMk id="41" creationId="{33E31461-0624-C9EE-A5C3-5267F7EB0A29}"/>
          </ac:graphicFrameMkLst>
        </pc:graphicFrameChg>
      </pc:sldChg>
      <pc:sldChg chg="addSp delSp modSp mod modNotesTx">
        <pc:chgData name="Michaelsen, Børje" userId="c36523e3-11ed-4011-9a41-1983019c0634" providerId="ADAL" clId="{83FF8062-202C-4766-8BEB-380B0CC5A041}" dt="2025-10-02T13:11:45.038" v="507" actId="255"/>
        <pc:sldMkLst>
          <pc:docMk/>
          <pc:sldMk cId="4268334138" sldId="285"/>
        </pc:sldMkLst>
        <pc:spChg chg="mod">
          <ac:chgData name="Michaelsen, Børje" userId="c36523e3-11ed-4011-9a41-1983019c0634" providerId="ADAL" clId="{83FF8062-202C-4766-8BEB-380B0CC5A041}" dt="2025-10-02T13:05:59.630" v="504" actId="20577"/>
          <ac:spMkLst>
            <pc:docMk/>
            <pc:sldMk cId="4268334138" sldId="285"/>
            <ac:spMk id="3" creationId="{0E208661-40B4-4483-9A05-FE473BED7235}"/>
          </ac:spMkLst>
        </pc:spChg>
        <pc:spChg chg="mod">
          <ac:chgData name="Michaelsen, Børje" userId="c36523e3-11ed-4011-9a41-1983019c0634" providerId="ADAL" clId="{83FF8062-202C-4766-8BEB-380B0CC5A041}" dt="2025-10-02T13:05:01.627" v="454" actId="6549"/>
          <ac:spMkLst>
            <pc:docMk/>
            <pc:sldMk cId="4268334138" sldId="285"/>
            <ac:spMk id="8" creationId="{00000000-0000-0000-0000-000000000000}"/>
          </ac:spMkLst>
        </pc:spChg>
        <pc:graphicFrameChg chg="add mod">
          <ac:chgData name="Michaelsen, Børje" userId="c36523e3-11ed-4011-9a41-1983019c0634" providerId="ADAL" clId="{83FF8062-202C-4766-8BEB-380B0CC5A041}" dt="2025-10-02T13:11:45.038" v="507" actId="255"/>
          <ac:graphicFrameMkLst>
            <pc:docMk/>
            <pc:sldMk cId="4268334138" sldId="285"/>
            <ac:graphicFrameMk id="2" creationId="{20743EAD-2704-49A5-4317-249C8750BC66}"/>
          </ac:graphicFrameMkLst>
        </pc:graphicFrameChg>
        <pc:graphicFrameChg chg="mod">
          <ac:chgData name="Michaelsen, Børje" userId="c36523e3-11ed-4011-9a41-1983019c0634" providerId="ADAL" clId="{83FF8062-202C-4766-8BEB-380B0CC5A041}" dt="2025-10-02T13:04:51.142" v="431"/>
          <ac:graphicFrameMkLst>
            <pc:docMk/>
            <pc:sldMk cId="4268334138" sldId="285"/>
            <ac:graphicFrameMk id="4" creationId="{B1ED25CC-D3E7-51A6-C520-2951B87FEE23}"/>
          </ac:graphicFrameMkLst>
        </pc:graphicFrameChg>
      </pc:sldChg>
      <pc:sldChg chg="addSp delSp modSp mod">
        <pc:chgData name="Michaelsen, Børje" userId="c36523e3-11ed-4011-9a41-1983019c0634" providerId="ADAL" clId="{83FF8062-202C-4766-8BEB-380B0CC5A041}" dt="2025-10-06T08:41:30.661" v="565" actId="14100"/>
        <pc:sldMkLst>
          <pc:docMk/>
          <pc:sldMk cId="1736272724" sldId="289"/>
        </pc:sldMkLst>
        <pc:graphicFrameChg chg="add mod">
          <ac:chgData name="Michaelsen, Børje" userId="c36523e3-11ed-4011-9a41-1983019c0634" providerId="ADAL" clId="{83FF8062-202C-4766-8BEB-380B0CC5A041}" dt="2025-10-06T08:41:02.521" v="559" actId="208"/>
          <ac:graphicFrameMkLst>
            <pc:docMk/>
            <pc:sldMk cId="1736272724" sldId="289"/>
            <ac:graphicFrameMk id="4" creationId="{00000000-0008-0000-0000-000002000000}"/>
          </ac:graphicFrameMkLst>
        </pc:graphicFrameChg>
        <pc:graphicFrameChg chg="add mod">
          <ac:chgData name="Michaelsen, Børje" userId="c36523e3-11ed-4011-9a41-1983019c0634" providerId="ADAL" clId="{83FF8062-202C-4766-8BEB-380B0CC5A041}" dt="2025-10-06T08:40:59.966" v="558" actId="208"/>
          <ac:graphicFrameMkLst>
            <pc:docMk/>
            <pc:sldMk cId="1736272724" sldId="289"/>
            <ac:graphicFrameMk id="5" creationId="{028D2252-F4B0-498F-AA99-FB6CF217ADD0}"/>
          </ac:graphicFrameMkLst>
        </pc:graphicFrameChg>
        <pc:graphicFrameChg chg="add mod">
          <ac:chgData name="Michaelsen, Børje" userId="c36523e3-11ed-4011-9a41-1983019c0634" providerId="ADAL" clId="{83FF8062-202C-4766-8BEB-380B0CC5A041}" dt="2025-10-06T08:41:30.661" v="565" actId="14100"/>
          <ac:graphicFrameMkLst>
            <pc:docMk/>
            <pc:sldMk cId="1736272724" sldId="289"/>
            <ac:graphicFrameMk id="6" creationId="{00000000-0008-0000-0200-000002000000}"/>
          </ac:graphicFrameMkLst>
        </pc:graphicFrameChg>
        <pc:graphicFrameChg chg="del">
          <ac:chgData name="Michaelsen, Børje" userId="c36523e3-11ed-4011-9a41-1983019c0634" providerId="ADAL" clId="{83FF8062-202C-4766-8BEB-380B0CC5A041}" dt="2025-10-06T08:41:19.282" v="560" actId="478"/>
          <ac:graphicFrameMkLst>
            <pc:docMk/>
            <pc:sldMk cId="1736272724" sldId="289"/>
            <ac:graphicFrameMk id="8" creationId="{00000000-0008-0000-0200-000002000000}"/>
          </ac:graphicFrameMkLst>
        </pc:graphicFrameChg>
        <pc:graphicFrameChg chg="del">
          <ac:chgData name="Michaelsen, Børje" userId="c36523e3-11ed-4011-9a41-1983019c0634" providerId="ADAL" clId="{83FF8062-202C-4766-8BEB-380B0CC5A041}" dt="2025-10-06T08:40:40.607" v="554" actId="478"/>
          <ac:graphicFrameMkLst>
            <pc:docMk/>
            <pc:sldMk cId="1736272724" sldId="289"/>
            <ac:graphicFrameMk id="9" creationId="{028D2252-F4B0-498F-AA99-FB6CF217ADD0}"/>
          </ac:graphicFrameMkLst>
        </pc:graphicFrameChg>
        <pc:graphicFrameChg chg="del">
          <ac:chgData name="Michaelsen, Børje" userId="c36523e3-11ed-4011-9a41-1983019c0634" providerId="ADAL" clId="{83FF8062-202C-4766-8BEB-380B0CC5A041}" dt="2025-10-06T08:40:18.882" v="549" actId="478"/>
          <ac:graphicFrameMkLst>
            <pc:docMk/>
            <pc:sldMk cId="1736272724" sldId="289"/>
            <ac:graphicFrameMk id="10" creationId="{00000000-0008-0000-0000-000002000000}"/>
          </ac:graphicFrameMkLst>
        </pc:graphicFrameChg>
      </pc:sldChg>
      <pc:sldChg chg="addSp delSp modSp mod">
        <pc:chgData name="Michaelsen, Børje" userId="c36523e3-11ed-4011-9a41-1983019c0634" providerId="ADAL" clId="{83FF8062-202C-4766-8BEB-380B0CC5A041}" dt="2025-09-29T08:49:45.320" v="25" actId="20577"/>
        <pc:sldMkLst>
          <pc:docMk/>
          <pc:sldMk cId="3663715429" sldId="292"/>
        </pc:sldMkLst>
        <pc:spChg chg="mod">
          <ac:chgData name="Michaelsen, Børje" userId="c36523e3-11ed-4011-9a41-1983019c0634" providerId="ADAL" clId="{83FF8062-202C-4766-8BEB-380B0CC5A041}" dt="2025-09-29T08:48:27.482" v="11"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08:49:45.320" v="25" actId="20577"/>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08:48:02.203" v="3" actId="107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83FF8062-202C-4766-8BEB-380B0CC5A041}" dt="2025-09-29T08:49:10.932" v="15" actId="1076"/>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83FF8062-202C-4766-8BEB-380B0CC5A041}" dt="2025-10-01T09:12:20.296" v="110"/>
        <pc:sldMkLst>
          <pc:docMk/>
          <pc:sldMk cId="2387024631" sldId="293"/>
        </pc:sldMkLst>
        <pc:spChg chg="mod">
          <ac:chgData name="Michaelsen, Børje" userId="c36523e3-11ed-4011-9a41-1983019c0634" providerId="ADAL" clId="{83FF8062-202C-4766-8BEB-380B0CC5A041}" dt="2025-10-01T09:11:23.424" v="102" actId="20577"/>
          <ac:spMkLst>
            <pc:docMk/>
            <pc:sldMk cId="2387024631" sldId="293"/>
            <ac:spMk id="10" creationId="{00000000-0000-0000-0000-000000000000}"/>
          </ac:spMkLst>
        </pc:spChg>
        <pc:graphicFrameChg chg="add mod">
          <ac:chgData name="Michaelsen, Børje" userId="c36523e3-11ed-4011-9a41-1983019c0634" providerId="ADAL" clId="{83FF8062-202C-4766-8BEB-380B0CC5A041}" dt="2025-10-01T09:10:49.348" v="78" actId="1076"/>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83FF8062-202C-4766-8BEB-380B0CC5A041}" dt="2025-10-01T09:11:58.277" v="108" actId="1076"/>
          <ac:graphicFrameMkLst>
            <pc:docMk/>
            <pc:sldMk cId="2387024631" sldId="293"/>
            <ac:graphicFrameMk id="6" creationId="{E5C71C2E-AF53-CAD5-0770-CF80592B48C1}"/>
          </ac:graphicFrameMkLst>
        </pc:graphicFrameChg>
        <pc:graphicFrameChg chg="mod">
          <ac:chgData name="Michaelsen, Børje" userId="c36523e3-11ed-4011-9a41-1983019c0634" providerId="ADAL" clId="{83FF8062-202C-4766-8BEB-380B0CC5A041}" dt="2025-10-01T09:12:20.296" v="110"/>
          <ac:graphicFrameMkLst>
            <pc:docMk/>
            <pc:sldMk cId="2387024631" sldId="293"/>
            <ac:graphicFrameMk id="8" creationId="{6C83A507-0CB4-CCE7-A6E8-F567DEB9CA8A}"/>
          </ac:graphicFrameMkLst>
        </pc:graphicFrameChg>
      </pc:sldChg>
      <pc:sldChg chg="addSp delSp modSp mod">
        <pc:chgData name="Michaelsen, Børje" userId="c36523e3-11ed-4011-9a41-1983019c0634" providerId="ADAL" clId="{83FF8062-202C-4766-8BEB-380B0CC5A041}" dt="2025-09-30T07:17:09.826" v="46"/>
        <pc:sldMkLst>
          <pc:docMk/>
          <pc:sldMk cId="1422341373" sldId="294"/>
        </pc:sldMkLst>
        <pc:spChg chg="mod">
          <ac:chgData name="Michaelsen, Børje" userId="c36523e3-11ed-4011-9a41-1983019c0634" providerId="ADAL" clId="{83FF8062-202C-4766-8BEB-380B0CC5A041}" dt="2025-09-30T07:16:16.489" v="39" actId="14100"/>
          <ac:spMkLst>
            <pc:docMk/>
            <pc:sldMk cId="1422341373" sldId="294"/>
            <ac:spMk id="3" creationId="{00000000-0000-0000-0000-000000000000}"/>
          </ac:spMkLst>
        </pc:spChg>
        <pc:spChg chg="mod">
          <ac:chgData name="Michaelsen, Børje" userId="c36523e3-11ed-4011-9a41-1983019c0634" providerId="ADAL" clId="{83FF8062-202C-4766-8BEB-380B0CC5A041}" dt="2025-09-30T07:16:24.078" v="40" actId="1076"/>
          <ac:spMkLst>
            <pc:docMk/>
            <pc:sldMk cId="1422341373" sldId="294"/>
            <ac:spMk id="6" creationId="{E6EF954E-769B-278D-DFBD-98CB16F96295}"/>
          </ac:spMkLst>
        </pc:spChg>
        <pc:graphicFrameChg chg="add mod">
          <ac:chgData name="Michaelsen, Børje" userId="c36523e3-11ed-4011-9a41-1983019c0634" providerId="ADAL" clId="{83FF8062-202C-4766-8BEB-380B0CC5A041}" dt="2025-09-30T07:17:09.826" v="46"/>
          <ac:graphicFrameMkLst>
            <pc:docMk/>
            <pc:sldMk cId="1422341373" sldId="294"/>
            <ac:graphicFrameMk id="4" creationId="{1E871170-F82D-1EDA-BE6F-558892AFB706}"/>
          </ac:graphicFrameMkLst>
        </pc:graphicFrameChg>
      </pc:sldChg>
    </pc:docChg>
  </pc:docChgLst>
  <pc:docChgLst>
    <pc:chgData name="Lindaas, Gunnar Ogwyn" userId="9f116345-df17-4e62-ba90-3f104129b024" providerId="ADAL" clId="{C736800E-527E-4359-BEC3-1911726C0C67}"/>
    <pc:docChg chg="modSld">
      <pc:chgData name="Lindaas, Gunnar Ogwyn" userId="9f116345-df17-4e62-ba90-3f104129b024" providerId="ADAL" clId="{C736800E-527E-4359-BEC3-1911726C0C67}" dt="2023-09-21T12:42:00.823" v="16" actId="20577"/>
      <pc:docMkLst>
        <pc:docMk/>
      </pc:docMkLst>
      <pc:sldChg chg="modSp mod">
        <pc:chgData name="Lindaas, Gunnar Ogwyn" userId="9f116345-df17-4e62-ba90-3f104129b024" providerId="ADAL" clId="{C736800E-527E-4359-BEC3-1911726C0C67}" dt="2023-09-21T12:42:00.823" v="16" actId="20577"/>
        <pc:sldMkLst>
          <pc:docMk/>
          <pc:sldMk cId="2044844844" sldId="273"/>
        </pc:sldMkLst>
      </pc:sldChg>
    </pc:docChg>
  </pc:docChgLst>
  <pc:docChgLst>
    <pc:chgData name="Frøystein, Oddmund" userId="f26153e0-b432-43d6-86cb-ef0c15d1b72a" providerId="ADAL" clId="{45AC7F30-6CF8-4B66-AF37-8FF4724CE1DE}"/>
    <pc:docChg chg="modSld">
      <pc:chgData name="Frøystein, Oddmund" userId="f26153e0-b432-43d6-86cb-ef0c15d1b72a" providerId="ADAL" clId="{45AC7F30-6CF8-4B66-AF37-8FF4724CE1DE}" dt="2025-09-01T08:16:14.928" v="60" actId="20577"/>
      <pc:docMkLst>
        <pc:docMk/>
      </pc:docMkLst>
      <pc:sldChg chg="modSp mod modNotesTx">
        <pc:chgData name="Frøystein, Oddmund" userId="f26153e0-b432-43d6-86cb-ef0c15d1b72a" providerId="ADAL" clId="{45AC7F30-6CF8-4B66-AF37-8FF4724CE1DE}" dt="2025-09-01T08:16:14.928" v="60" actId="20577"/>
        <pc:sldMkLst>
          <pc:docMk/>
          <pc:sldMk cId="1380386693" sldId="260"/>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S::borje.michaelsen@agderfk.no::c36523e3-11ed-4011-9a41-1983019c0634" providerId="AD" clId="Web-{B68DDE0A-F3DC-22CD-72E2-F13D0DF6D85D}"/>
    <pc:docChg chg="modSld">
      <pc:chgData name="Michaelsen, Børje" userId="S::borje.michaelsen@agderfk.no::c36523e3-11ed-4011-9a41-1983019c0634" providerId="AD" clId="Web-{B68DDE0A-F3DC-22CD-72E2-F13D0DF6D85D}" dt="2024-08-13T13:04:16.612" v="18" actId="20577"/>
      <pc:docMkLst>
        <pc:docMk/>
      </pc:docMkLst>
      <pc:sldChg chg="addSp delSp modSp modNotes">
        <pc:chgData name="Michaelsen, Børje" userId="S::borje.michaelsen@agderfk.no::c36523e3-11ed-4011-9a41-1983019c0634" providerId="AD" clId="Web-{B68DDE0A-F3DC-22CD-72E2-F13D0DF6D85D}" dt="2024-08-13T13:04:16.612" v="18" actId="20577"/>
        <pc:sldMkLst>
          <pc:docMk/>
          <pc:sldMk cId="340623003" sldId="274"/>
        </pc:sldMkLst>
      </pc:sldChg>
    </pc:docChg>
  </pc:docChgLst>
  <pc:docChgLst>
    <pc:chgData name="Michaelsen, Børje" userId="c36523e3-11ed-4011-9a41-1983019c0634" providerId="ADAL" clId="{228F59C2-02AB-4051-AD54-6F6D1696A464}"/>
    <pc:docChg chg="custSel delSld modSld">
      <pc:chgData name="Michaelsen, Børje" userId="c36523e3-11ed-4011-9a41-1983019c0634" providerId="ADAL" clId="{228F59C2-02AB-4051-AD54-6F6D1696A464}" dt="2025-02-03T11:26:10.582" v="19" actId="14100"/>
      <pc:docMkLst>
        <pc:docMk/>
      </pc:docMkLst>
      <pc:sldChg chg="modSp mod">
        <pc:chgData name="Michaelsen, Børje" userId="c36523e3-11ed-4011-9a41-1983019c0634" providerId="ADAL" clId="{228F59C2-02AB-4051-AD54-6F6D1696A464}" dt="2025-02-03T11:24:47.569" v="3" actId="20577"/>
        <pc:sldMkLst>
          <pc:docMk/>
          <pc:sldMk cId="445425979" sldId="264"/>
        </pc:sldMkLst>
      </pc:sldChg>
      <pc:sldChg chg="addSp delSp modSp mod modNotesTx">
        <pc:chgData name="Michaelsen, Børje" userId="c36523e3-11ed-4011-9a41-1983019c0634" providerId="ADAL" clId="{228F59C2-02AB-4051-AD54-6F6D1696A464}" dt="2025-02-03T11:26:10.582" v="19" actId="14100"/>
        <pc:sldMkLst>
          <pc:docMk/>
          <pc:sldMk cId="394652420" sldId="268"/>
        </pc:sldMkLst>
      </pc:sldChg>
      <pc:sldChg chg="del">
        <pc:chgData name="Michaelsen, Børje" userId="c36523e3-11ed-4011-9a41-1983019c0634" providerId="ADAL" clId="{228F59C2-02AB-4051-AD54-6F6D1696A464}" dt="2025-02-03T11:24:41.143" v="0" actId="47"/>
        <pc:sldMkLst>
          <pc:docMk/>
          <pc:sldMk cId="1763573476" sldId="269"/>
        </pc:sldMkLst>
      </pc:sldChg>
      <pc:sldChg chg="del">
        <pc:chgData name="Michaelsen, Børje" userId="c36523e3-11ed-4011-9a41-1983019c0634" providerId="ADAL" clId="{228F59C2-02AB-4051-AD54-6F6D1696A464}" dt="2025-02-03T11:24:43.444" v="1" actId="47"/>
        <pc:sldMkLst>
          <pc:docMk/>
          <pc:sldMk cId="559240798" sldId="1093"/>
        </pc:sldMkLst>
      </pc:sldChg>
    </pc:docChg>
  </pc:docChgLst>
  <pc:docChgLst>
    <pc:chgData name="Michaelsen, Børje" userId="c36523e3-11ed-4011-9a41-1983019c0634" providerId="ADAL" clId="{7C216C42-392A-4E2C-9457-07EA80148282}"/>
    <pc:docChg chg="custSel modSld">
      <pc:chgData name="Michaelsen, Børje" userId="c36523e3-11ed-4011-9a41-1983019c0634" providerId="ADAL" clId="{7C216C42-392A-4E2C-9457-07EA80148282}" dt="2024-11-11T08:21:57.242" v="79" actId="962"/>
      <pc:docMkLst>
        <pc:docMk/>
      </pc:docMkLst>
      <pc:sldChg chg="addSp delSp modSp mod">
        <pc:chgData name="Michaelsen, Børje" userId="c36523e3-11ed-4011-9a41-1983019c0634" providerId="ADAL" clId="{7C216C42-392A-4E2C-9457-07EA80148282}" dt="2024-10-29T18:51:56.298" v="22" actId="14100"/>
        <pc:sldMkLst>
          <pc:docMk/>
          <pc:sldMk cId="4110371661" sldId="275"/>
        </pc:sldMkLst>
      </pc:sldChg>
      <pc:sldChg chg="addSp delSp modSp mod">
        <pc:chgData name="Michaelsen, Børje" userId="c36523e3-11ed-4011-9a41-1983019c0634" providerId="ADAL" clId="{7C216C42-392A-4E2C-9457-07EA80148282}" dt="2024-10-29T18:51:19.536" v="18" actId="14100"/>
        <pc:sldMkLst>
          <pc:docMk/>
          <pc:sldMk cId="662108869" sldId="279"/>
        </pc:sldMkLst>
      </pc:sldChg>
      <pc:sldChg chg="addSp delSp modSp mod modNotesTx">
        <pc:chgData name="Michaelsen, Børje" userId="c36523e3-11ed-4011-9a41-1983019c0634" providerId="ADAL" clId="{7C216C42-392A-4E2C-9457-07EA80148282}" dt="2024-11-11T08:21:57.242" v="79" actId="962"/>
        <pc:sldMkLst>
          <pc:docMk/>
          <pc:sldMk cId="4206418978" sldId="283"/>
        </pc:sldMkLst>
      </pc:sldChg>
      <pc:sldChg chg="addSp delSp modSp mod">
        <pc:chgData name="Michaelsen, Børje" userId="c36523e3-11ed-4011-9a41-1983019c0634" providerId="ADAL" clId="{7C216C42-392A-4E2C-9457-07EA80148282}" dt="2024-10-29T18:48:41.186" v="7" actId="14100"/>
        <pc:sldMkLst>
          <pc:docMk/>
          <pc:sldMk cId="3663715429" sldId="292"/>
        </pc:sldMkLst>
      </pc:sldChg>
      <pc:sldChg chg="addSp delSp modSp mod">
        <pc:chgData name="Michaelsen, Børje" userId="c36523e3-11ed-4011-9a41-1983019c0634" providerId="ADAL" clId="{7C216C42-392A-4E2C-9457-07EA80148282}" dt="2024-10-29T18:49:43.293" v="14" actId="14100"/>
        <pc:sldMkLst>
          <pc:docMk/>
          <pc:sldMk cId="2387024631" sldId="293"/>
        </pc:sldMkLst>
      </pc:sldChg>
      <pc:sldChg chg="addSp delSp modSp mod">
        <pc:chgData name="Michaelsen, Børje" userId="c36523e3-11ed-4011-9a41-1983019c0634" providerId="ADAL" clId="{7C216C42-392A-4E2C-9457-07EA80148282}" dt="2024-10-29T18:52:34.757" v="28"/>
        <pc:sldMkLst>
          <pc:docMk/>
          <pc:sldMk cId="1422341373" sldId="294"/>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Frøystein, Oddmund" userId="f26153e0-b432-43d6-86cb-ef0c15d1b72a" providerId="ADAL" clId="{1BF46E36-CCDE-40E6-B480-7F4C92C39D33}"/>
    <pc:docChg chg="addSld delSld modSld">
      <pc:chgData name="Frøystein, Oddmund" userId="f26153e0-b432-43d6-86cb-ef0c15d1b72a" providerId="ADAL" clId="{1BF46E36-CCDE-40E6-B480-7F4C92C39D33}" dt="2025-08-06T11:55:19.783" v="9" actId="47"/>
      <pc:docMkLst>
        <pc:docMk/>
      </pc:docMkLst>
      <pc:sldChg chg="modSp mod">
        <pc:chgData name="Frøystein, Oddmund" userId="f26153e0-b432-43d6-86cb-ef0c15d1b72a" providerId="ADAL" clId="{1BF46E36-CCDE-40E6-B480-7F4C92C39D33}" dt="2025-08-05T12:48:24.122" v="3" actId="20577"/>
        <pc:sldMkLst>
          <pc:docMk/>
          <pc:sldMk cId="1380386693" sldId="260"/>
        </pc:sldMkLst>
      </pc:sldChg>
      <pc:sldChg chg="del">
        <pc:chgData name="Frøystein, Oddmund" userId="f26153e0-b432-43d6-86cb-ef0c15d1b72a" providerId="ADAL" clId="{1BF46E36-CCDE-40E6-B480-7F4C92C39D33}" dt="2025-08-06T11:54:57.675" v="7" actId="47"/>
        <pc:sldMkLst>
          <pc:docMk/>
          <pc:sldMk cId="1502201355" sldId="262"/>
        </pc:sldMkLst>
      </pc:sldChg>
      <pc:sldChg chg="del">
        <pc:chgData name="Frøystein, Oddmund" userId="f26153e0-b432-43d6-86cb-ef0c15d1b72a" providerId="ADAL" clId="{1BF46E36-CCDE-40E6-B480-7F4C92C39D33}" dt="2025-08-06T11:55:19.783" v="9" actId="47"/>
        <pc:sldMkLst>
          <pc:docMk/>
          <pc:sldMk cId="445425979" sldId="264"/>
        </pc:sldMkLst>
      </pc:sldChg>
      <pc:sldChg chg="del">
        <pc:chgData name="Frøystein, Oddmund" userId="f26153e0-b432-43d6-86cb-ef0c15d1b72a" providerId="ADAL" clId="{1BF46E36-CCDE-40E6-B480-7F4C92C39D33}" dt="2025-08-06T11:54:43.784" v="5" actId="47"/>
        <pc:sldMkLst>
          <pc:docMk/>
          <pc:sldMk cId="2441531406" sldId="267"/>
        </pc:sldMkLst>
      </pc:sldChg>
      <pc:sldChg chg="add modTransition">
        <pc:chgData name="Frøystein, Oddmund" userId="f26153e0-b432-43d6-86cb-ef0c15d1b72a" providerId="ADAL" clId="{1BF46E36-CCDE-40E6-B480-7F4C92C39D33}" dt="2025-08-06T11:54:40.911" v="4"/>
        <pc:sldMkLst>
          <pc:docMk/>
          <pc:sldMk cId="1974221422" sldId="1098"/>
        </pc:sldMkLst>
      </pc:sldChg>
      <pc:sldChg chg="add modTransition">
        <pc:chgData name="Frøystein, Oddmund" userId="f26153e0-b432-43d6-86cb-ef0c15d1b72a" providerId="ADAL" clId="{1BF46E36-CCDE-40E6-B480-7F4C92C39D33}" dt="2025-08-06T11:54:53.623" v="6"/>
        <pc:sldMkLst>
          <pc:docMk/>
          <pc:sldMk cId="3205521244" sldId="1099"/>
        </pc:sldMkLst>
      </pc:sldChg>
      <pc:sldChg chg="add modTransition">
        <pc:chgData name="Frøystein, Oddmund" userId="f26153e0-b432-43d6-86cb-ef0c15d1b72a" providerId="ADAL" clId="{1BF46E36-CCDE-40E6-B480-7F4C92C39D33}" dt="2025-08-06T11:55:16.697" v="8"/>
        <pc:sldMkLst>
          <pc:docMk/>
          <pc:sldMk cId="850456040" sldId="1100"/>
        </pc:sldMkLst>
      </pc:sldChg>
    </pc:docChg>
  </pc:docChgLst>
  <pc:docChgLst>
    <pc:chgData name="Michaelsen, Børje" userId="c36523e3-11ed-4011-9a41-1983019c0634" providerId="ADAL" clId="{F4BF9D59-B4EB-4B1E-915B-9C28EE14A554}"/>
    <pc:docChg chg="undo custSel addSld delSld modSld">
      <pc:chgData name="Michaelsen, Børje" userId="c36523e3-11ed-4011-9a41-1983019c0634" providerId="ADAL" clId="{F4BF9D59-B4EB-4B1E-915B-9C28EE14A554}" dt="2023-10-10T08:30:54.006" v="1436" actId="13244"/>
      <pc:docMkLst>
        <pc:docMk/>
      </pc:docMkLst>
      <pc:sldChg chg="modSp mod">
        <pc:chgData name="Michaelsen, Børje" userId="c36523e3-11ed-4011-9a41-1983019c0634" providerId="ADAL" clId="{F4BF9D59-B4EB-4B1E-915B-9C28EE14A554}" dt="2023-09-15T08:47:42.195" v="634" actId="962"/>
        <pc:sldMkLst>
          <pc:docMk/>
          <pc:sldMk cId="1115595437" sldId="256"/>
        </pc:sldMkLst>
      </pc:sldChg>
      <pc:sldChg chg="modSp mod modNotesTx">
        <pc:chgData name="Michaelsen, Børje" userId="c36523e3-11ed-4011-9a41-1983019c0634" providerId="ADAL" clId="{F4BF9D59-B4EB-4B1E-915B-9C28EE14A554}" dt="2023-09-15T09:00:03.485" v="891"/>
        <pc:sldMkLst>
          <pc:docMk/>
          <pc:sldMk cId="1380386693" sldId="260"/>
        </pc:sldMkLst>
      </pc:sldChg>
      <pc:sldChg chg="modSp mod">
        <pc:chgData name="Michaelsen, Børje" userId="c36523e3-11ed-4011-9a41-1983019c0634" providerId="ADAL" clId="{F4BF9D59-B4EB-4B1E-915B-9C28EE14A554}" dt="2023-09-15T08:52:34.203" v="749" actId="962"/>
        <pc:sldMkLst>
          <pc:docMk/>
          <pc:sldMk cId="1502201355" sldId="262"/>
        </pc:sldMkLst>
      </pc:sldChg>
      <pc:sldChg chg="modSp mod">
        <pc:chgData name="Michaelsen, Børje" userId="c36523e3-11ed-4011-9a41-1983019c0634" providerId="ADAL" clId="{F4BF9D59-B4EB-4B1E-915B-9C28EE14A554}" dt="2023-09-15T08:55:51.857" v="836" actId="962"/>
        <pc:sldMkLst>
          <pc:docMk/>
          <pc:sldMk cId="445425979" sldId="264"/>
        </pc:sldMkLst>
      </pc:sldChg>
      <pc:sldChg chg="modSp mod">
        <pc:chgData name="Michaelsen, Børje" userId="c36523e3-11ed-4011-9a41-1983019c0634" providerId="ADAL" clId="{F4BF9D59-B4EB-4B1E-915B-9C28EE14A554}" dt="2023-09-15T08:50:18.194" v="692" actId="962"/>
        <pc:sldMkLst>
          <pc:docMk/>
          <pc:sldMk cId="2441531406" sldId="267"/>
        </pc:sldMkLst>
      </pc:sldChg>
      <pc:sldChg chg="addSp modSp mod">
        <pc:chgData name="Michaelsen, Børje" userId="c36523e3-11ed-4011-9a41-1983019c0634" providerId="ADAL" clId="{F4BF9D59-B4EB-4B1E-915B-9C28EE14A554}" dt="2023-09-29T13:01:14.361" v="1346"/>
        <pc:sldMkLst>
          <pc:docMk/>
          <pc:sldMk cId="394652420" sldId="268"/>
        </pc:sldMkLst>
      </pc:sldChg>
      <pc:sldChg chg="addSp delSp modSp mod modNotesTx">
        <pc:chgData name="Michaelsen, Børje" userId="c36523e3-11ed-4011-9a41-1983019c0634" providerId="ADAL" clId="{F4BF9D59-B4EB-4B1E-915B-9C28EE14A554}" dt="2023-09-15T09:03:32.935" v="983" actId="962"/>
        <pc:sldMkLst>
          <pc:docMk/>
          <pc:sldMk cId="1763573476" sldId="269"/>
        </pc:sldMkLst>
      </pc:sldChg>
      <pc:sldChg chg="addSp delSp modSp mod">
        <pc:chgData name="Michaelsen, Børje" userId="c36523e3-11ed-4011-9a41-1983019c0634" providerId="ADAL" clId="{F4BF9D59-B4EB-4B1E-915B-9C28EE14A554}" dt="2023-09-15T08:58:13.016" v="880" actId="12385"/>
        <pc:sldMkLst>
          <pc:docMk/>
          <pc:sldMk cId="1348694183" sldId="272"/>
        </pc:sldMkLst>
      </pc:sldChg>
      <pc:sldChg chg="modSp mod">
        <pc:chgData name="Michaelsen, Børje" userId="c36523e3-11ed-4011-9a41-1983019c0634" providerId="ADAL" clId="{F4BF9D59-B4EB-4B1E-915B-9C28EE14A554}" dt="2023-09-22T06:55:31.985" v="1084" actId="962"/>
        <pc:sldMkLst>
          <pc:docMk/>
          <pc:sldMk cId="2044844844" sldId="273"/>
        </pc:sldMkLst>
      </pc:sldChg>
      <pc:sldChg chg="addSp modSp mod">
        <pc:chgData name="Michaelsen, Børje" userId="c36523e3-11ed-4011-9a41-1983019c0634" providerId="ADAL" clId="{F4BF9D59-B4EB-4B1E-915B-9C28EE14A554}" dt="2023-09-29T13:00:21.144" v="1317"/>
        <pc:sldMkLst>
          <pc:docMk/>
          <pc:sldMk cId="340623003" sldId="274"/>
        </pc:sldMkLst>
      </pc:sldChg>
      <pc:sldChg chg="addSp delSp modSp mod modNotesTx">
        <pc:chgData name="Michaelsen, Børje" userId="c36523e3-11ed-4011-9a41-1983019c0634" providerId="ADAL" clId="{F4BF9D59-B4EB-4B1E-915B-9C28EE14A554}" dt="2023-09-15T09:02:49.305" v="973"/>
        <pc:sldMkLst>
          <pc:docMk/>
          <pc:sldMk cId="4110371661" sldId="275"/>
        </pc:sldMkLst>
      </pc:sldChg>
      <pc:sldChg chg="addSp delSp modSp mod">
        <pc:chgData name="Michaelsen, Børje" userId="c36523e3-11ed-4011-9a41-1983019c0634" providerId="ADAL" clId="{F4BF9D59-B4EB-4B1E-915B-9C28EE14A554}" dt="2023-09-15T09:02:41.025" v="972"/>
        <pc:sldMkLst>
          <pc:docMk/>
          <pc:sldMk cId="768537486" sldId="276"/>
        </pc:sldMkLst>
      </pc:sldChg>
      <pc:sldChg chg="del">
        <pc:chgData name="Michaelsen, Børje" userId="c36523e3-11ed-4011-9a41-1983019c0634" providerId="ADAL" clId="{F4BF9D59-B4EB-4B1E-915B-9C28EE14A554}" dt="2023-08-29T13:32:48.433" v="185" actId="47"/>
        <pc:sldMkLst>
          <pc:docMk/>
          <pc:sldMk cId="1321071006" sldId="278"/>
        </pc:sldMkLst>
      </pc:sldChg>
      <pc:sldChg chg="addSp delSp modSp mod">
        <pc:chgData name="Michaelsen, Børje" userId="c36523e3-11ed-4011-9a41-1983019c0634" providerId="ADAL" clId="{F4BF9D59-B4EB-4B1E-915B-9C28EE14A554}" dt="2023-09-29T13:00:43.647" v="1319"/>
        <pc:sldMkLst>
          <pc:docMk/>
          <pc:sldMk cId="662108869" sldId="279"/>
        </pc:sldMkLst>
      </pc:sldChg>
      <pc:sldChg chg="addSp delSp modSp mod">
        <pc:chgData name="Michaelsen, Børje" userId="c36523e3-11ed-4011-9a41-1983019c0634" providerId="ADAL" clId="{F4BF9D59-B4EB-4B1E-915B-9C28EE14A554}" dt="2023-09-15T08:52:55.520" v="781" actId="962"/>
        <pc:sldMkLst>
          <pc:docMk/>
          <pc:sldMk cId="835482435" sldId="282"/>
        </pc:sldMkLst>
      </pc:sldChg>
      <pc:sldChg chg="addSp delSp modSp mod modNotesTx">
        <pc:chgData name="Michaelsen, Børje" userId="c36523e3-11ed-4011-9a41-1983019c0634" providerId="ADAL" clId="{F4BF9D59-B4EB-4B1E-915B-9C28EE14A554}" dt="2023-09-21T10:19:04.979" v="1020" actId="20577"/>
        <pc:sldMkLst>
          <pc:docMk/>
          <pc:sldMk cId="4206418978" sldId="283"/>
        </pc:sldMkLst>
      </pc:sldChg>
      <pc:sldChg chg="addSp delSp modSp mod modNotesTx">
        <pc:chgData name="Michaelsen, Børje" userId="c36523e3-11ed-4011-9a41-1983019c0634" providerId="ADAL" clId="{F4BF9D59-B4EB-4B1E-915B-9C28EE14A554}" dt="2023-09-29T13:00:32.784" v="1318"/>
        <pc:sldMkLst>
          <pc:docMk/>
          <pc:sldMk cId="3156779651" sldId="284"/>
        </pc:sldMkLst>
      </pc:sldChg>
      <pc:sldChg chg="addSp delSp modSp mod modNotesTx">
        <pc:chgData name="Michaelsen, Børje" userId="c36523e3-11ed-4011-9a41-1983019c0634" providerId="ADAL" clId="{F4BF9D59-B4EB-4B1E-915B-9C28EE14A554}" dt="2023-09-25T10:34:07.253" v="1171"/>
        <pc:sldMkLst>
          <pc:docMk/>
          <pc:sldMk cId="4268334138" sldId="285"/>
        </pc:sldMkLst>
      </pc:sldChg>
      <pc:sldChg chg="modSp mod">
        <pc:chgData name="Michaelsen, Børje" userId="c36523e3-11ed-4011-9a41-1983019c0634" providerId="ADAL" clId="{F4BF9D59-B4EB-4B1E-915B-9C28EE14A554}" dt="2023-09-15T09:04:35.634" v="1005"/>
        <pc:sldMkLst>
          <pc:docMk/>
          <pc:sldMk cId="2226705274" sldId="286"/>
        </pc:sldMkLst>
      </pc:sldChg>
      <pc:sldChg chg="addSp delSp modSp mod">
        <pc:chgData name="Michaelsen, Børje" userId="c36523e3-11ed-4011-9a41-1983019c0634" providerId="ADAL" clId="{F4BF9D59-B4EB-4B1E-915B-9C28EE14A554}" dt="2023-09-22T06:52:08.718" v="1082"/>
        <pc:sldMkLst>
          <pc:docMk/>
          <pc:sldMk cId="2154520298" sldId="287"/>
        </pc:sldMkLst>
      </pc:sldChg>
      <pc:sldChg chg="addSp delSp modSp mod">
        <pc:chgData name="Michaelsen, Børje" userId="c36523e3-11ed-4011-9a41-1983019c0634" providerId="ADAL" clId="{F4BF9D59-B4EB-4B1E-915B-9C28EE14A554}" dt="2023-09-29T13:01:03.694" v="1345" actId="1036"/>
        <pc:sldMkLst>
          <pc:docMk/>
          <pc:sldMk cId="1736272724" sldId="289"/>
        </pc:sldMkLst>
      </pc:sldChg>
      <pc:sldChg chg="addSp delSp modSp mod">
        <pc:chgData name="Michaelsen, Børje" userId="c36523e3-11ed-4011-9a41-1983019c0634" providerId="ADAL" clId="{F4BF9D59-B4EB-4B1E-915B-9C28EE14A554}" dt="2023-09-15T09:01:01.430" v="928"/>
        <pc:sldMkLst>
          <pc:docMk/>
          <pc:sldMk cId="3663715429" sldId="292"/>
        </pc:sldMkLst>
      </pc:sldChg>
      <pc:sldChg chg="addSp delSp modSp mod">
        <pc:chgData name="Michaelsen, Børje" userId="c36523e3-11ed-4011-9a41-1983019c0634" providerId="ADAL" clId="{F4BF9D59-B4EB-4B1E-915B-9C28EE14A554}" dt="2023-09-15T09:01:41.654" v="957"/>
        <pc:sldMkLst>
          <pc:docMk/>
          <pc:sldMk cId="2387024631" sldId="293"/>
        </pc:sldMkLst>
      </pc:sldChg>
      <pc:sldChg chg="addSp delSp modSp mod">
        <pc:chgData name="Michaelsen, Børje" userId="c36523e3-11ed-4011-9a41-1983019c0634" providerId="ADAL" clId="{F4BF9D59-B4EB-4B1E-915B-9C28EE14A554}" dt="2023-09-15T08:54:55.138" v="826" actId="962"/>
        <pc:sldMkLst>
          <pc:docMk/>
          <pc:sldMk cId="1422341373" sldId="294"/>
        </pc:sldMkLst>
      </pc:sldChg>
      <pc:sldChg chg="delSp modSp mod modNotesTx">
        <pc:chgData name="Michaelsen, Børje" userId="c36523e3-11ed-4011-9a41-1983019c0634" providerId="ADAL" clId="{F4BF9D59-B4EB-4B1E-915B-9C28EE14A554}" dt="2023-09-15T09:04:12.011" v="995"/>
        <pc:sldMkLst>
          <pc:docMk/>
          <pc:sldMk cId="559240798" sldId="1093"/>
        </pc:sldMkLst>
      </pc:sldChg>
      <pc:sldChg chg="addSp delSp modSp mod">
        <pc:chgData name="Michaelsen, Børje" userId="c36523e3-11ed-4011-9a41-1983019c0634" providerId="ADAL" clId="{F4BF9D59-B4EB-4B1E-915B-9C28EE14A554}" dt="2023-09-29T13:02:14.633" v="1354" actId="1076"/>
        <pc:sldMkLst>
          <pc:docMk/>
          <pc:sldMk cId="1620681685" sldId="1096"/>
        </pc:sldMkLst>
      </pc:sldChg>
      <pc:sldChg chg="addSp delSp modSp add mod">
        <pc:chgData name="Michaelsen, Børje" userId="c36523e3-11ed-4011-9a41-1983019c0634" providerId="ADAL" clId="{F4BF9D59-B4EB-4B1E-915B-9C28EE14A554}" dt="2023-10-10T08:30:54.006" v="1436" actId="13244"/>
        <pc:sldMkLst>
          <pc:docMk/>
          <pc:sldMk cId="1610994730" sldId="1097"/>
        </pc:sldMkLst>
      </pc:sldChg>
    </pc:docChg>
  </pc:docChgLst>
  <pc:docChgLst>
    <pc:chgData name="Michaelsen, Børje" userId="c36523e3-11ed-4011-9a41-1983019c0634" providerId="ADAL" clId="{76C7A70E-3952-4A61-9D53-D7ED4D322D62}"/>
    <pc:docChg chg="custSel delSld modSld">
      <pc:chgData name="Michaelsen, Børje" userId="c36523e3-11ed-4011-9a41-1983019c0634" providerId="ADAL" clId="{76C7A70E-3952-4A61-9D53-D7ED4D322D62}" dt="2024-08-28T11:47:17.966" v="837" actId="20577"/>
      <pc:docMkLst>
        <pc:docMk/>
      </pc:docMkLst>
      <pc:sldChg chg="modSp mod modNotesTx">
        <pc:chgData name="Michaelsen, Børje" userId="c36523e3-11ed-4011-9a41-1983019c0634" providerId="ADAL" clId="{76C7A70E-3952-4A61-9D53-D7ED4D322D62}" dt="2024-08-06T09:24:56.357" v="319" actId="20577"/>
        <pc:sldMkLst>
          <pc:docMk/>
          <pc:sldMk cId="1380386693" sldId="260"/>
        </pc:sldMkLst>
      </pc:sldChg>
      <pc:sldChg chg="addSp delSp modSp mod modNotesTx">
        <pc:chgData name="Michaelsen, Børje" userId="c36523e3-11ed-4011-9a41-1983019c0634" providerId="ADAL" clId="{76C7A70E-3952-4A61-9D53-D7ED4D322D62}" dt="2024-08-28T11:47:17.966" v="837" actId="20577"/>
        <pc:sldMkLst>
          <pc:docMk/>
          <pc:sldMk cId="394652420" sldId="268"/>
        </pc:sldMkLst>
      </pc:sldChg>
      <pc:sldChg chg="addSp delSp modSp mod modNotesTx">
        <pc:chgData name="Michaelsen, Børje" userId="c36523e3-11ed-4011-9a41-1983019c0634" providerId="ADAL" clId="{76C7A70E-3952-4A61-9D53-D7ED4D322D62}" dt="2024-08-05T07:59:04.986" v="105" actId="207"/>
        <pc:sldMkLst>
          <pc:docMk/>
          <pc:sldMk cId="1763573476" sldId="269"/>
        </pc:sldMkLst>
      </pc:sldChg>
      <pc:sldChg chg="addSp delSp modSp mod modNotesTx">
        <pc:chgData name="Michaelsen, Børje" userId="c36523e3-11ed-4011-9a41-1983019c0634" providerId="ADAL" clId="{76C7A70E-3952-4A61-9D53-D7ED4D322D62}" dt="2024-08-08T11:43:42.995" v="725" actId="20577"/>
        <pc:sldMkLst>
          <pc:docMk/>
          <pc:sldMk cId="1348694183" sldId="272"/>
        </pc:sldMkLst>
      </pc:sldChg>
      <pc:sldChg chg="addSp delSp modSp mod modNotesTx">
        <pc:chgData name="Michaelsen, Børje" userId="c36523e3-11ed-4011-9a41-1983019c0634" providerId="ADAL" clId="{76C7A70E-3952-4A61-9D53-D7ED4D322D62}" dt="2024-08-05T13:02:31.482" v="181" actId="27918"/>
        <pc:sldMkLst>
          <pc:docMk/>
          <pc:sldMk cId="4110371661" sldId="275"/>
        </pc:sldMkLst>
      </pc:sldChg>
      <pc:sldChg chg="addSp delSp modSp mod modNotesTx">
        <pc:chgData name="Michaelsen, Børje" userId="c36523e3-11ed-4011-9a41-1983019c0634" providerId="ADAL" clId="{76C7A70E-3952-4A61-9D53-D7ED4D322D62}" dt="2024-08-05T11:31:25.808" v="143" actId="20577"/>
        <pc:sldMkLst>
          <pc:docMk/>
          <pc:sldMk cId="768537486" sldId="276"/>
        </pc:sldMkLst>
      </pc:sldChg>
      <pc:sldChg chg="addSp delSp modSp mod">
        <pc:chgData name="Michaelsen, Børje" userId="c36523e3-11ed-4011-9a41-1983019c0634" providerId="ADAL" clId="{76C7A70E-3952-4A61-9D53-D7ED4D322D62}" dt="2024-08-26T12:58:48.943" v="819" actId="13926"/>
        <pc:sldMkLst>
          <pc:docMk/>
          <pc:sldMk cId="662108869" sldId="279"/>
        </pc:sldMkLst>
      </pc:sldChg>
      <pc:sldChg chg="addSp delSp modSp mod">
        <pc:chgData name="Michaelsen, Børje" userId="c36523e3-11ed-4011-9a41-1983019c0634" providerId="ADAL" clId="{76C7A70E-3952-4A61-9D53-D7ED4D322D62}" dt="2024-08-26T11:35:50.401" v="800" actId="20577"/>
        <pc:sldMkLst>
          <pc:docMk/>
          <pc:sldMk cId="835482435" sldId="282"/>
        </pc:sldMkLst>
      </pc:sldChg>
      <pc:sldChg chg="addSp delSp modSp mod modNotesTx">
        <pc:chgData name="Michaelsen, Børje" userId="c36523e3-11ed-4011-9a41-1983019c0634" providerId="ADAL" clId="{76C7A70E-3952-4A61-9D53-D7ED4D322D62}" dt="2024-08-12T09:51:16.930" v="747" actId="962"/>
        <pc:sldMkLst>
          <pc:docMk/>
          <pc:sldMk cId="3156779651" sldId="284"/>
        </pc:sldMkLst>
      </pc:sldChg>
      <pc:sldChg chg="addSp delSp modSp mod modNotesTx">
        <pc:chgData name="Michaelsen, Børje" userId="c36523e3-11ed-4011-9a41-1983019c0634" providerId="ADAL" clId="{76C7A70E-3952-4A61-9D53-D7ED4D322D62}" dt="2024-08-13T07:39:57.917" v="791" actId="478"/>
        <pc:sldMkLst>
          <pc:docMk/>
          <pc:sldMk cId="4268334138" sldId="285"/>
        </pc:sldMkLst>
      </pc:sldChg>
      <pc:sldChg chg="del">
        <pc:chgData name="Michaelsen, Børje" userId="c36523e3-11ed-4011-9a41-1983019c0634" providerId="ADAL" clId="{76C7A70E-3952-4A61-9D53-D7ED4D322D62}" dt="2024-08-05T06:46:46.567" v="0" actId="47"/>
        <pc:sldMkLst>
          <pc:docMk/>
          <pc:sldMk cId="2226705274" sldId="286"/>
        </pc:sldMkLst>
      </pc:sldChg>
      <pc:sldChg chg="addSp delSp modSp mod">
        <pc:chgData name="Michaelsen, Børje" userId="c36523e3-11ed-4011-9a41-1983019c0634" providerId="ADAL" clId="{76C7A70E-3952-4A61-9D53-D7ED4D322D62}" dt="2024-08-06T06:58:35.228" v="253" actId="14100"/>
        <pc:sldMkLst>
          <pc:docMk/>
          <pc:sldMk cId="1736272724" sldId="289"/>
        </pc:sldMkLst>
      </pc:sldChg>
      <pc:sldChg chg="addSp delSp modSp mod">
        <pc:chgData name="Michaelsen, Børje" userId="c36523e3-11ed-4011-9a41-1983019c0634" providerId="ADAL" clId="{76C7A70E-3952-4A61-9D53-D7ED4D322D62}" dt="2024-08-07T09:56:51.065" v="437" actId="27918"/>
        <pc:sldMkLst>
          <pc:docMk/>
          <pc:sldMk cId="3663715429" sldId="292"/>
        </pc:sldMkLst>
      </pc:sldChg>
      <pc:sldChg chg="addSp delSp modSp mod">
        <pc:chgData name="Michaelsen, Børje" userId="c36523e3-11ed-4011-9a41-1983019c0634" providerId="ADAL" clId="{76C7A70E-3952-4A61-9D53-D7ED4D322D62}" dt="2024-08-07T14:17:04.189" v="618" actId="27918"/>
        <pc:sldMkLst>
          <pc:docMk/>
          <pc:sldMk cId="2387024631" sldId="293"/>
        </pc:sldMkLst>
      </pc:sldChg>
      <pc:sldChg chg="addSp delSp modSp mod">
        <pc:chgData name="Michaelsen, Børje" userId="c36523e3-11ed-4011-9a41-1983019c0634" providerId="ADAL" clId="{76C7A70E-3952-4A61-9D53-D7ED4D322D62}" dt="2024-08-05T13:46:23.595" v="234" actId="27918"/>
        <pc:sldMkLst>
          <pc:docMk/>
          <pc:sldMk cId="1422341373" sldId="294"/>
        </pc:sldMkLst>
      </pc:sldChg>
      <pc:sldChg chg="addSp delSp modSp mod modNotesTx">
        <pc:chgData name="Michaelsen, Børje" userId="c36523e3-11ed-4011-9a41-1983019c0634" providerId="ADAL" clId="{76C7A70E-3952-4A61-9D53-D7ED4D322D62}" dt="2024-08-05T07:56:22.778" v="64" actId="1038"/>
        <pc:sldMkLst>
          <pc:docMk/>
          <pc:sldMk cId="559240798" sldId="1093"/>
        </pc:sldMkLst>
      </pc:sldChg>
    </pc:docChg>
  </pc:docChgLst>
  <pc:docChgLst>
    <pc:chgData name="Michaelsen, Børje" userId="c36523e3-11ed-4011-9a41-1983019c0634" providerId="ADAL" clId="{53164903-CDCC-4A42-9027-9B8A98EDD3A2}"/>
    <pc:docChg chg="custSel modSld">
      <pc:chgData name="Michaelsen, Børje" userId="c36523e3-11ed-4011-9a41-1983019c0634" providerId="ADAL" clId="{53164903-CDCC-4A42-9027-9B8A98EDD3A2}" dt="2024-09-20T08:44:24.750" v="69" actId="20577"/>
      <pc:docMkLst>
        <pc:docMk/>
      </pc:docMkLst>
      <pc:sldChg chg="modSp">
        <pc:chgData name="Michaelsen, Børje" userId="c36523e3-11ed-4011-9a41-1983019c0634" providerId="ADAL" clId="{53164903-CDCC-4A42-9027-9B8A98EDD3A2}" dt="2024-09-20T08:43:45.515" v="51" actId="962"/>
        <pc:sldMkLst>
          <pc:docMk/>
          <pc:sldMk cId="1763573476" sldId="269"/>
        </pc:sldMkLst>
      </pc:sldChg>
      <pc:sldChg chg="addSp delSp modSp mod">
        <pc:chgData name="Michaelsen, Børje" userId="c36523e3-11ed-4011-9a41-1983019c0634" providerId="ADAL" clId="{53164903-CDCC-4A42-9027-9B8A98EDD3A2}" dt="2024-09-12T13:02:12.582" v="48" actId="962"/>
        <pc:sldMkLst>
          <pc:docMk/>
          <pc:sldMk cId="340623003" sldId="274"/>
        </pc:sldMkLst>
      </pc:sldChg>
      <pc:sldChg chg="modSp mod">
        <pc:chgData name="Michaelsen, Børje" userId="c36523e3-11ed-4011-9a41-1983019c0634" providerId="ADAL" clId="{53164903-CDCC-4A42-9027-9B8A98EDD3A2}" dt="2024-09-20T08:43:31.347" v="49" actId="13238"/>
        <pc:sldMkLst>
          <pc:docMk/>
          <pc:sldMk cId="2387024631" sldId="293"/>
        </pc:sldMkLst>
      </pc:sldChg>
      <pc:sldChg chg="modSp mod">
        <pc:chgData name="Michaelsen, Børje" userId="c36523e3-11ed-4011-9a41-1983019c0634" providerId="ADAL" clId="{53164903-CDCC-4A42-9027-9B8A98EDD3A2}" dt="2024-09-20T08:44:16.809" v="57" actId="962"/>
        <pc:sldMkLst>
          <pc:docMk/>
          <pc:sldMk cId="559240798" sldId="1093"/>
        </pc:sldMkLst>
      </pc:sldChg>
      <pc:sldChg chg="modNotesTx">
        <pc:chgData name="Michaelsen, Børje" userId="c36523e3-11ed-4011-9a41-1983019c0634" providerId="ADAL" clId="{53164903-CDCC-4A42-9027-9B8A98EDD3A2}" dt="2024-09-20T08:44:24.750" v="69" actId="20577"/>
        <pc:sldMkLst>
          <pc:docMk/>
          <pc:sldMk cId="1620681685" sldId="1096"/>
        </pc:sldMkLst>
      </pc:sldChg>
    </pc:docChg>
  </pc:docChgLst>
  <pc:docChgLst>
    <pc:chgData name="Lindaas, Gunnar Ogwyn" userId="9f116345-df17-4e62-ba90-3f104129b024" providerId="ADAL" clId="{496929D0-0487-4562-A83B-952664490043}"/>
    <pc:docChg chg="modSld">
      <pc:chgData name="Lindaas, Gunnar Ogwyn" userId="9f116345-df17-4e62-ba90-3f104129b024" providerId="ADAL" clId="{496929D0-0487-4562-A83B-952664490043}" dt="2022-08-16T16:39:03.228" v="46" actId="20577"/>
      <pc:docMkLst>
        <pc:docMk/>
      </pc:docMkLst>
      <pc:sldChg chg="modSp mod">
        <pc:chgData name="Lindaas, Gunnar Ogwyn" userId="9f116345-df17-4e62-ba90-3f104129b024" providerId="ADAL" clId="{496929D0-0487-4562-A83B-952664490043}" dt="2022-08-16T16:39:03.228" v="46" actId="20577"/>
        <pc:sldMkLst>
          <pc:docMk/>
          <pc:sldMk cId="2044844844" sldId="273"/>
        </pc:sldMkLst>
      </pc:sldChg>
    </pc:docChg>
  </pc:docChgLst>
  <pc:docChgLst>
    <pc:chgData name="Michaelsen, Børje" userId="c36523e3-11ed-4011-9a41-1983019c0634" providerId="ADAL" clId="{01E875E8-712D-45B2-A178-F8C96A291B2D}"/>
    <pc:docChg chg="custSel modSld">
      <pc:chgData name="Michaelsen, Børje" userId="c36523e3-11ed-4011-9a41-1983019c0634" providerId="ADAL" clId="{01E875E8-712D-45B2-A178-F8C96A291B2D}" dt="2024-12-16T09:48:00.487" v="7" actId="1076"/>
      <pc:docMkLst>
        <pc:docMk/>
      </pc:docMkLst>
      <pc:sldChg chg="addSp delSp modSp mod">
        <pc:chgData name="Michaelsen, Børje" userId="c36523e3-11ed-4011-9a41-1983019c0634" providerId="ADAL" clId="{01E875E8-712D-45B2-A178-F8C96A291B2D}" dt="2024-12-16T09:48:00.487" v="7" actId="1076"/>
        <pc:sldMkLst>
          <pc:docMk/>
          <pc:sldMk cId="4206418978" sldId="2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11</c:v>
                </c:pt>
                <c:pt idx="1">
                  <c:v>18</c:v>
                </c:pt>
                <c:pt idx="2">
                  <c:v>10</c:v>
                </c:pt>
                <c:pt idx="3">
                  <c:v>15</c:v>
                </c:pt>
                <c:pt idx="4">
                  <c:v>5</c:v>
                </c:pt>
                <c:pt idx="5">
                  <c:v>9</c:v>
                </c:pt>
              </c:numCache>
            </c:numRef>
          </c:val>
          <c:extLst>
            <c:ext xmlns:c16="http://schemas.microsoft.com/office/drawing/2014/chart" uri="{C3380CC4-5D6E-409C-BE32-E72D297353CC}">
              <c16:uniqueId val="{00000000-7DC7-41DF-AE34-20423757DF2A}"/>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5</c:v>
                </c:pt>
                <c:pt idx="1">
                  <c:v>17</c:v>
                </c:pt>
                <c:pt idx="2">
                  <c:v>49</c:v>
                </c:pt>
                <c:pt idx="3">
                  <c:v>4</c:v>
                </c:pt>
                <c:pt idx="4">
                  <c:v>7</c:v>
                </c:pt>
                <c:pt idx="5">
                  <c:v>8</c:v>
                </c:pt>
              </c:numCache>
            </c:numRef>
          </c:val>
          <c:extLst>
            <c:ext xmlns:c16="http://schemas.microsoft.com/office/drawing/2014/chart" uri="{C3380CC4-5D6E-409C-BE32-E72D297353CC}">
              <c16:uniqueId val="{00000001-7DC7-41DF-AE34-20423757DF2A}"/>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7DC7-41DF-AE34-20423757DF2A}"/>
                </c:ext>
              </c:extLst>
            </c:dLbl>
            <c:dLbl>
              <c:idx val="5"/>
              <c:delete val="1"/>
              <c:extLst>
                <c:ext xmlns:c15="http://schemas.microsoft.com/office/drawing/2012/chart" uri="{CE6537A1-D6FC-4f65-9D91-7224C49458BB}"/>
                <c:ext xmlns:c16="http://schemas.microsoft.com/office/drawing/2014/chart" uri="{C3380CC4-5D6E-409C-BE32-E72D297353CC}">
                  <c16:uniqueId val="{00000006-7DC7-41DF-AE34-20423757DF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8</c:v>
                </c:pt>
                <c:pt idx="2">
                  <c:v>0</c:v>
                </c:pt>
                <c:pt idx="3">
                  <c:v>6</c:v>
                </c:pt>
                <c:pt idx="4">
                  <c:v>0</c:v>
                </c:pt>
                <c:pt idx="5">
                  <c:v>0</c:v>
                </c:pt>
              </c:numCache>
            </c:numRef>
          </c:val>
          <c:extLst>
            <c:ext xmlns:c16="http://schemas.microsoft.com/office/drawing/2014/chart" uri="{C3380CC4-5D6E-409C-BE32-E72D297353CC}">
              <c16:uniqueId val="{00000002-7DC7-41DF-AE34-20423757DF2A}"/>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C7-41DF-AE34-20423757DF2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C7-41DF-AE34-20423757DF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8</c:v>
                </c:pt>
                <c:pt idx="2">
                  <c:v>0</c:v>
                </c:pt>
                <c:pt idx="3">
                  <c:v>3</c:v>
                </c:pt>
                <c:pt idx="4">
                  <c:v>0</c:v>
                </c:pt>
                <c:pt idx="5">
                  <c:v>6</c:v>
                </c:pt>
              </c:numCache>
            </c:numRef>
          </c:val>
          <c:extLst>
            <c:ext xmlns:c16="http://schemas.microsoft.com/office/drawing/2014/chart" uri="{C3380CC4-5D6E-409C-BE32-E72D297353CC}">
              <c16:uniqueId val="{00000005-7DC7-41DF-AE34-20423757DF2A}"/>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5869-432D-9A4D-4B20241FF903}"/>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5869-432D-9A4D-4B20241FF903}"/>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1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69.5</c:v>
                </c:pt>
                <c:pt idx="1">
                  <c:v>79.2</c:v>
                </c:pt>
                <c:pt idx="2">
                  <c:v>53.5</c:v>
                </c:pt>
                <c:pt idx="3">
                  <c:v>62.4</c:v>
                </c:pt>
              </c:numCache>
            </c:numRef>
          </c:val>
          <c:extLst>
            <c:ext xmlns:c16="http://schemas.microsoft.com/office/drawing/2014/chart" uri="{C3380CC4-5D6E-409C-BE32-E72D297353CC}">
              <c16:uniqueId val="{00000000-BA69-40BD-A74F-DC3C0741A4D7}"/>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69.900000000000006</c:v>
                </c:pt>
                <c:pt idx="1">
                  <c:v>78.2</c:v>
                </c:pt>
                <c:pt idx="2">
                  <c:v>53.2</c:v>
                </c:pt>
                <c:pt idx="3">
                  <c:v>66.3</c:v>
                </c:pt>
              </c:numCache>
            </c:numRef>
          </c:val>
          <c:extLst>
            <c:ext xmlns:c16="http://schemas.microsoft.com/office/drawing/2014/chart" uri="{C3380CC4-5D6E-409C-BE32-E72D297353CC}">
              <c16:uniqueId val="{00000001-BA69-40BD-A74F-DC3C0741A4D7}"/>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69.900000000000006</c:v>
                </c:pt>
                <c:pt idx="1">
                  <c:v>79.099999999999994</c:v>
                </c:pt>
                <c:pt idx="2">
                  <c:v>54.5</c:v>
                </c:pt>
                <c:pt idx="3">
                  <c:v>66.7</c:v>
                </c:pt>
              </c:numCache>
            </c:numRef>
          </c:val>
          <c:extLst>
            <c:ext xmlns:c16="http://schemas.microsoft.com/office/drawing/2014/chart" uri="{C3380CC4-5D6E-409C-BE32-E72D297353CC}">
              <c16:uniqueId val="{00000002-BA69-40BD-A74F-DC3C0741A4D7}"/>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70.900000000000006</c:v>
                </c:pt>
                <c:pt idx="1">
                  <c:v>78.3</c:v>
                </c:pt>
                <c:pt idx="2">
                  <c:v>54</c:v>
                </c:pt>
                <c:pt idx="3">
                  <c:v>62.3</c:v>
                </c:pt>
              </c:numCache>
            </c:numRef>
          </c:val>
          <c:extLst>
            <c:ext xmlns:c16="http://schemas.microsoft.com/office/drawing/2014/chart" uri="{C3380CC4-5D6E-409C-BE32-E72D297353CC}">
              <c16:uniqueId val="{00000003-BA69-40BD-A74F-DC3C0741A4D7}"/>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19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8FC4-4AE9-B67E-74031B24E6E5}"/>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8FC4-4AE9-B67E-74031B24E6E5}"/>
            </c:ext>
          </c:extLst>
        </c:ser>
        <c:ser>
          <c:idx val="2"/>
          <c:order val="2"/>
          <c:tx>
            <c:strRef>
              <c:f>Pivot_BRUK_DENNE!$D$3:$D$4</c:f>
              <c:strCache>
                <c:ptCount val="1"/>
                <c:pt idx="0">
                  <c:v>Froland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8FC4-4AE9-B67E-74031B24E6E5}"/>
              </c:ext>
            </c:extLst>
          </c:dPt>
          <c:dPt>
            <c:idx val="1"/>
            <c:invertIfNegative val="0"/>
            <c:bubble3D val="0"/>
            <c:extLst>
              <c:ext xmlns:c16="http://schemas.microsoft.com/office/drawing/2014/chart" uri="{C3380CC4-5D6E-409C-BE32-E72D297353CC}">
                <c16:uniqueId val="{00000003-8FC4-4AE9-B67E-74031B24E6E5}"/>
              </c:ext>
            </c:extLst>
          </c:dPt>
          <c:dPt>
            <c:idx val="2"/>
            <c:invertIfNegative val="0"/>
            <c:bubble3D val="0"/>
            <c:extLst>
              <c:ext xmlns:c16="http://schemas.microsoft.com/office/drawing/2014/chart" uri="{C3380CC4-5D6E-409C-BE32-E72D297353CC}">
                <c16:uniqueId val="{00000004-8FC4-4AE9-B67E-74031B24E6E5}"/>
              </c:ext>
            </c:extLst>
          </c:dPt>
          <c:dPt>
            <c:idx val="3"/>
            <c:invertIfNegative val="0"/>
            <c:bubble3D val="0"/>
            <c:extLst>
              <c:ext xmlns:c16="http://schemas.microsoft.com/office/drawing/2014/chart" uri="{C3380CC4-5D6E-409C-BE32-E72D297353CC}">
                <c16:uniqueId val="{00000005-8FC4-4AE9-B67E-74031B24E6E5}"/>
              </c:ext>
            </c:extLst>
          </c:dPt>
          <c:dPt>
            <c:idx val="4"/>
            <c:invertIfNegative val="0"/>
            <c:bubble3D val="0"/>
            <c:extLst>
              <c:ext xmlns:c16="http://schemas.microsoft.com/office/drawing/2014/chart" uri="{C3380CC4-5D6E-409C-BE32-E72D297353CC}">
                <c16:uniqueId val="{00000006-8FC4-4AE9-B67E-74031B24E6E5}"/>
              </c:ext>
            </c:extLst>
          </c:dPt>
          <c:dPt>
            <c:idx val="5"/>
            <c:invertIfNegative val="0"/>
            <c:bubble3D val="0"/>
            <c:extLst>
              <c:ext xmlns:c16="http://schemas.microsoft.com/office/drawing/2014/chart" uri="{C3380CC4-5D6E-409C-BE32-E72D297353CC}">
                <c16:uniqueId val="{00000007-8FC4-4AE9-B67E-74031B24E6E5}"/>
              </c:ext>
            </c:extLst>
          </c:dPt>
          <c:dPt>
            <c:idx val="6"/>
            <c:invertIfNegative val="0"/>
            <c:bubble3D val="0"/>
            <c:extLst>
              <c:ext xmlns:c16="http://schemas.microsoft.com/office/drawing/2014/chart" uri="{C3380CC4-5D6E-409C-BE32-E72D297353CC}">
                <c16:uniqueId val="{00000008-8FC4-4AE9-B67E-74031B24E6E5}"/>
              </c:ext>
            </c:extLst>
          </c:dPt>
          <c:dPt>
            <c:idx val="7"/>
            <c:invertIfNegative val="0"/>
            <c:bubble3D val="0"/>
            <c:extLst>
              <c:ext xmlns:c16="http://schemas.microsoft.com/office/drawing/2014/chart" uri="{C3380CC4-5D6E-409C-BE32-E72D297353CC}">
                <c16:uniqueId val="{00000009-8FC4-4AE9-B67E-74031B24E6E5}"/>
              </c:ext>
            </c:extLst>
          </c:dPt>
          <c:dPt>
            <c:idx val="8"/>
            <c:invertIfNegative val="0"/>
            <c:bubble3D val="0"/>
            <c:extLst>
              <c:ext xmlns:c16="http://schemas.microsoft.com/office/drawing/2014/chart" uri="{C3380CC4-5D6E-409C-BE32-E72D297353CC}">
                <c16:uniqueId val="{0000000A-8FC4-4AE9-B67E-74031B24E6E5}"/>
              </c:ext>
            </c:extLst>
          </c:dPt>
          <c:dPt>
            <c:idx val="9"/>
            <c:invertIfNegative val="0"/>
            <c:bubble3D val="0"/>
            <c:extLst>
              <c:ext xmlns:c16="http://schemas.microsoft.com/office/drawing/2014/chart" uri="{C3380CC4-5D6E-409C-BE32-E72D297353CC}">
                <c16:uniqueId val="{0000000B-8FC4-4AE9-B67E-74031B24E6E5}"/>
              </c:ext>
            </c:extLst>
          </c:dPt>
          <c:dPt>
            <c:idx val="10"/>
            <c:invertIfNegative val="0"/>
            <c:bubble3D val="0"/>
            <c:extLst>
              <c:ext xmlns:c16="http://schemas.microsoft.com/office/drawing/2014/chart" uri="{C3380CC4-5D6E-409C-BE32-E72D297353CC}">
                <c16:uniqueId val="{0000000C-8FC4-4AE9-B67E-74031B24E6E5}"/>
              </c:ext>
            </c:extLst>
          </c:dPt>
          <c:dLbls>
            <c:dLbl>
              <c:idx val="0"/>
              <c:layout>
                <c:manualLayout>
                  <c:x val="9.36548702499036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C4-4AE9-B67E-74031B24E6E5}"/>
                </c:ext>
              </c:extLst>
            </c:dLbl>
            <c:dLbl>
              <c:idx val="1"/>
              <c:layout>
                <c:manualLayout>
                  <c:x val="9.3654870249903644E-3"/>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C4-4AE9-B67E-74031B24E6E5}"/>
                </c:ext>
              </c:extLst>
            </c:dLbl>
            <c:dLbl>
              <c:idx val="2"/>
              <c:layout>
                <c:manualLayout>
                  <c:x val="1.09264015291554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C4-4AE9-B67E-74031B24E6E5}"/>
                </c:ext>
              </c:extLst>
            </c:dLbl>
            <c:dLbl>
              <c:idx val="3"/>
              <c:layout>
                <c:manualLayout>
                  <c:x val="1.2487316033320485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C4-4AE9-B67E-74031B24E6E5}"/>
                </c:ext>
              </c:extLst>
            </c:dLbl>
            <c:dLbl>
              <c:idx val="4"/>
              <c:layout>
                <c:manualLayout>
                  <c:x val="1.4048230537485489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C4-4AE9-B67E-74031B24E6E5}"/>
                </c:ext>
              </c:extLst>
            </c:dLbl>
            <c:dLbl>
              <c:idx val="5"/>
              <c:layout>
                <c:manualLayout>
                  <c:x val="1.404823053748554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C4-4AE9-B67E-74031B24E6E5}"/>
                </c:ext>
              </c:extLst>
            </c:dLbl>
            <c:dLbl>
              <c:idx val="6"/>
              <c:layout>
                <c:manualLayout>
                  <c:x val="1.8730974049980729E-2"/>
                  <c:y val="-2.98974508142348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C4-4AE9-B67E-74031B24E6E5}"/>
                </c:ext>
              </c:extLst>
            </c:dLbl>
            <c:dLbl>
              <c:idx val="7"/>
              <c:layout>
                <c:manualLayout>
                  <c:x val="1.06679699582650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C4-4AE9-B67E-74031B24E6E5}"/>
                </c:ext>
              </c:extLst>
            </c:dLbl>
            <c:dLbl>
              <c:idx val="8"/>
              <c:layout>
                <c:manualLayout>
                  <c:x val="1.4048230537485431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C4-4AE9-B67E-74031B24E6E5}"/>
                </c:ext>
              </c:extLst>
            </c:dLbl>
            <c:dLbl>
              <c:idx val="9"/>
              <c:layout>
                <c:manualLayout>
                  <c:x val="1.24873160333204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C4-4AE9-B67E-74031B24E6E5}"/>
                </c:ext>
              </c:extLst>
            </c:dLbl>
            <c:dLbl>
              <c:idx val="10"/>
              <c:layout>
                <c:manualLayout>
                  <c:x val="1.2900859938817299E-2"/>
                  <c:y val="-1.7174749241899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C4-4AE9-B67E-74031B24E6E5}"/>
                </c:ext>
              </c:extLst>
            </c:dLbl>
            <c:dLbl>
              <c:idx val="11"/>
              <c:layout>
                <c:manualLayout>
                  <c:x val="1.5819425546039056E-2"/>
                  <c:y val="-5.7249164139664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C4-4AE9-B67E-74031B24E6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0.08</c:v>
                </c:pt>
                <c:pt idx="1">
                  <c:v>8.4000000000000005E-2</c:v>
                </c:pt>
                <c:pt idx="2">
                  <c:v>8.900000000000001E-2</c:v>
                </c:pt>
                <c:pt idx="3">
                  <c:v>9.5000000000000001E-2</c:v>
                </c:pt>
                <c:pt idx="4">
                  <c:v>9.3000000000000013E-2</c:v>
                </c:pt>
                <c:pt idx="5">
                  <c:v>9.4E-2</c:v>
                </c:pt>
                <c:pt idx="6">
                  <c:v>0.10199999999999999</c:v>
                </c:pt>
                <c:pt idx="7">
                  <c:v>9.6999999999999989E-2</c:v>
                </c:pt>
                <c:pt idx="8">
                  <c:v>9.9000000000000005E-2</c:v>
                </c:pt>
                <c:pt idx="9">
                  <c:v>0.10099999999999999</c:v>
                </c:pt>
                <c:pt idx="10">
                  <c:v>9.8000000000000004E-2</c:v>
                </c:pt>
                <c:pt idx="11">
                  <c:v>9.0999999999999998E-2</c:v>
                </c:pt>
              </c:numCache>
            </c:numRef>
          </c:val>
          <c:extLst>
            <c:ext xmlns:c16="http://schemas.microsoft.com/office/drawing/2014/chart" uri="{C3380CC4-5D6E-409C-BE32-E72D297353CC}">
              <c16:uniqueId val="{0000000D-8FC4-4AE9-B67E-74031B24E6E5}"/>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0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0.8</c:v>
                </c:pt>
                <c:pt idx="1">
                  <c:v>1.2</c:v>
                </c:pt>
                <c:pt idx="2">
                  <c:v>0.9</c:v>
                </c:pt>
                <c:pt idx="3">
                  <c:v>0.5</c:v>
                </c:pt>
                <c:pt idx="4">
                  <c:v>1.1000000000000001</c:v>
                </c:pt>
                <c:pt idx="5">
                  <c:v>0.9</c:v>
                </c:pt>
                <c:pt idx="6">
                  <c:v>0.7</c:v>
                </c:pt>
                <c:pt idx="7">
                  <c:v>0.3</c:v>
                </c:pt>
                <c:pt idx="8">
                  <c:v>1</c:v>
                </c:pt>
                <c:pt idx="9">
                  <c:v>0.8</c:v>
                </c:pt>
                <c:pt idx="10">
                  <c:v>0.4</c:v>
                </c:pt>
                <c:pt idx="11">
                  <c:v>0.7</c:v>
                </c:pt>
                <c:pt idx="12">
                  <c:v>1</c:v>
                </c:pt>
                <c:pt idx="13">
                  <c:v>0.7</c:v>
                </c:pt>
                <c:pt idx="14">
                  <c:v>0.5</c:v>
                </c:pt>
                <c:pt idx="15">
                  <c:v>0.4</c:v>
                </c:pt>
                <c:pt idx="16">
                  <c:v>0.6</c:v>
                </c:pt>
                <c:pt idx="17">
                  <c:v>0.8</c:v>
                </c:pt>
                <c:pt idx="18">
                  <c:v>0.7</c:v>
                </c:pt>
                <c:pt idx="19">
                  <c:v>0.5</c:v>
                </c:pt>
                <c:pt idx="20">
                  <c:v>0.8</c:v>
                </c:pt>
                <c:pt idx="21">
                  <c:v>0.8</c:v>
                </c:pt>
                <c:pt idx="22">
                  <c:v>3.3</c:v>
                </c:pt>
              </c:numCache>
            </c:numRef>
          </c:val>
          <c:extLst>
            <c:ext xmlns:c16="http://schemas.microsoft.com/office/drawing/2014/chart" uri="{C3380CC4-5D6E-409C-BE32-E72D297353CC}">
              <c16:uniqueId val="{00000000-CBBC-4B6C-9604-D320EC8CECCD}"/>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0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67.900000000000006</c:v>
                </c:pt>
                <c:pt idx="1">
                  <c:v>63.3</c:v>
                </c:pt>
                <c:pt idx="2">
                  <c:v>79.2</c:v>
                </c:pt>
                <c:pt idx="3">
                  <c:v>83.3</c:v>
                </c:pt>
                <c:pt idx="4">
                  <c:v>68.3</c:v>
                </c:pt>
                <c:pt idx="5">
                  <c:v>75.400000000000006</c:v>
                </c:pt>
                <c:pt idx="6">
                  <c:v>79.599999999999994</c:v>
                </c:pt>
                <c:pt idx="7">
                  <c:v>83.3</c:v>
                </c:pt>
                <c:pt idx="8">
                  <c:v>75.400000000000006</c:v>
                </c:pt>
                <c:pt idx="9">
                  <c:v>73.8</c:v>
                </c:pt>
                <c:pt idx="10">
                  <c:v>85.5</c:v>
                </c:pt>
                <c:pt idx="11">
                  <c:v>81.900000000000006</c:v>
                </c:pt>
                <c:pt idx="12">
                  <c:v>79</c:v>
                </c:pt>
                <c:pt idx="13">
                  <c:v>80</c:v>
                </c:pt>
                <c:pt idx="14">
                  <c:v>84</c:v>
                </c:pt>
                <c:pt idx="15">
                  <c:v>84</c:v>
                </c:pt>
                <c:pt idx="16">
                  <c:v>85</c:v>
                </c:pt>
                <c:pt idx="17">
                  <c:v>85.7</c:v>
                </c:pt>
                <c:pt idx="18">
                  <c:v>81.5</c:v>
                </c:pt>
                <c:pt idx="19">
                  <c:v>81</c:v>
                </c:pt>
                <c:pt idx="20">
                  <c:v>76</c:v>
                </c:pt>
                <c:pt idx="21">
                  <c:v>83</c:v>
                </c:pt>
                <c:pt idx="22">
                  <c:v>48</c:v>
                </c:pt>
              </c:numCache>
            </c:numRef>
          </c:val>
          <c:extLst>
            <c:ext xmlns:c16="http://schemas.microsoft.com/office/drawing/2014/chart" uri="{C3380CC4-5D6E-409C-BE32-E72D297353CC}">
              <c16:uniqueId val="{00000000-B69F-4170-8BF0-DDAC37DCAEE0}"/>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4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67</c:v>
                </c:pt>
                <c:pt idx="1">
                  <c:v>71</c:v>
                </c:pt>
                <c:pt idx="2">
                  <c:v>66</c:v>
                </c:pt>
                <c:pt idx="3">
                  <c:v>65</c:v>
                </c:pt>
                <c:pt idx="4">
                  <c:v>72</c:v>
                </c:pt>
                <c:pt idx="5">
                  <c:v>80</c:v>
                </c:pt>
                <c:pt idx="6">
                  <c:v>61</c:v>
                </c:pt>
                <c:pt idx="7">
                  <c:v>62</c:v>
                </c:pt>
                <c:pt idx="8">
                  <c:v>72</c:v>
                </c:pt>
                <c:pt idx="9">
                  <c:v>70</c:v>
                </c:pt>
                <c:pt idx="10">
                  <c:v>60</c:v>
                </c:pt>
                <c:pt idx="11">
                  <c:v>71</c:v>
                </c:pt>
                <c:pt idx="12">
                  <c:v>99</c:v>
                </c:pt>
                <c:pt idx="13">
                  <c:v>69</c:v>
                </c:pt>
                <c:pt idx="14">
                  <c:v>87</c:v>
                </c:pt>
                <c:pt idx="15">
                  <c:v>101</c:v>
                </c:pt>
                <c:pt idx="16">
                  <c:v>87</c:v>
                </c:pt>
                <c:pt idx="17">
                  <c:v>67</c:v>
                </c:pt>
                <c:pt idx="18">
                  <c:v>68</c:v>
                </c:pt>
                <c:pt idx="19">
                  <c:v>90</c:v>
                </c:pt>
                <c:pt idx="20">
                  <c:v>78</c:v>
                </c:pt>
                <c:pt idx="21">
                  <c:v>61</c:v>
                </c:pt>
                <c:pt idx="22">
                  <c:v>77</c:v>
                </c:pt>
              </c:numCache>
            </c:numRef>
          </c:val>
          <c:smooth val="0"/>
          <c:extLst>
            <c:ext xmlns:c16="http://schemas.microsoft.com/office/drawing/2014/chart" uri="{C3380CC4-5D6E-409C-BE32-E72D297353CC}">
              <c16:uniqueId val="{00000000-A4E4-4100-8BF7-B329224DFA7E}"/>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35"/>
  </c:pivotSource>
  <c:chart>
    <c:title>
      <c:tx>
        <c:strRef>
          <c:f>Pivot_2025!$B$1</c:f>
          <c:strCache>
            <c:ptCount val="1"/>
            <c:pt idx="0">
              <c:v>Froland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16995.763276267404</c:v>
                </c:pt>
                <c:pt idx="1">
                  <c:v>16063.035222960258</c:v>
                </c:pt>
                <c:pt idx="2">
                  <c:v>16495.481222995164</c:v>
                </c:pt>
                <c:pt idx="3">
                  <c:v>15620.330824941213</c:v>
                </c:pt>
                <c:pt idx="4">
                  <c:v>15022.687101136056</c:v>
                </c:pt>
                <c:pt idx="5">
                  <c:v>14674.452612747542</c:v>
                </c:pt>
                <c:pt idx="6">
                  <c:v>16721.863211757591</c:v>
                </c:pt>
                <c:pt idx="7">
                  <c:v>15474.760622291855</c:v>
                </c:pt>
                <c:pt idx="8">
                  <c:v>16068.645284223217</c:v>
                </c:pt>
                <c:pt idx="9">
                  <c:v>16760.033952113667</c:v>
                </c:pt>
                <c:pt idx="10">
                  <c:v>16760.5981286231</c:v>
                </c:pt>
                <c:pt idx="11">
                  <c:v>15942.253064476754</c:v>
                </c:pt>
              </c:numCache>
            </c:numRef>
          </c:val>
          <c:smooth val="0"/>
          <c:extLst>
            <c:ext xmlns:c16="http://schemas.microsoft.com/office/drawing/2014/chart" uri="{C3380CC4-5D6E-409C-BE32-E72D297353CC}">
              <c16:uniqueId val="{00000000-BB40-4A64-9FA5-228E39F36036}"/>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14674.452612747542</c:v>
                </c:pt>
                <c:pt idx="6" formatCode="0">
                  <c:v>13800.17807498527</c:v>
                </c:pt>
                <c:pt idx="7" formatCode="0">
                  <c:v>12977.991065633798</c:v>
                </c:pt>
                <c:pt idx="8" formatCode="0">
                  <c:v>12204.788313925468</c:v>
                </c:pt>
                <c:pt idx="9" formatCode="0">
                  <c:v>11477.651435758416</c:v>
                </c:pt>
                <c:pt idx="10" formatCode="0">
                  <c:v>10793.835918518802</c:v>
                </c:pt>
                <c:pt idx="11" formatCode="0">
                  <c:v>10150.76076216529</c:v>
                </c:pt>
                <c:pt idx="12" formatCode="0">
                  <c:v>9545.9987374770062</c:v>
                </c:pt>
                <c:pt idx="13" formatCode="0">
                  <c:v>8977.2672246956008</c:v>
                </c:pt>
                <c:pt idx="14" formatCode="0">
                  <c:v>8442.4195979826873</c:v>
                </c:pt>
                <c:pt idx="15" formatCode="0">
                  <c:v>7939.4371231740752</c:v>
                </c:pt>
                <c:pt idx="16" formatCode="0">
                  <c:v>7466.42133824961</c:v>
                </c:pt>
                <c:pt idx="17" formatCode="0">
                  <c:v>7021.5868877593748</c:v>
                </c:pt>
                <c:pt idx="18" formatCode="0">
                  <c:v>6603.2547841604464</c:v>
                </c:pt>
              </c:numCache>
            </c:numRef>
          </c:val>
          <c:smooth val="0"/>
          <c:extLst>
            <c:ext xmlns:c16="http://schemas.microsoft.com/office/drawing/2014/chart" uri="{C3380CC4-5D6E-409C-BE32-E72D297353CC}">
              <c16:uniqueId val="{00000001-BB40-4A64-9FA5-228E39F36036}"/>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25"/>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Froland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7</c:v>
                </c:pt>
                <c:pt idx="2">
                  <c:v>1</c:v>
                </c:pt>
                <c:pt idx="3">
                  <c:v>76</c:v>
                </c:pt>
                <c:pt idx="4">
                  <c:v>7</c:v>
                </c:pt>
                <c:pt idx="5">
                  <c:v>5</c:v>
                </c:pt>
              </c:numCache>
            </c:numRef>
          </c:val>
          <c:extLst>
            <c:ext xmlns:c16="http://schemas.microsoft.com/office/drawing/2014/chart" uri="{C3380CC4-5D6E-409C-BE32-E72D297353CC}">
              <c16:uniqueId val="{00000000-B97E-409F-A77F-304889802922}"/>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B97E-409F-A77F-304889802922}"/>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2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3</c:v>
                </c:pt>
                <c:pt idx="1">
                  <c:v>3</c:v>
                </c:pt>
                <c:pt idx="2">
                  <c:v>4</c:v>
                </c:pt>
                <c:pt idx="3">
                  <c:v>4</c:v>
                </c:pt>
                <c:pt idx="4">
                  <c:v>6</c:v>
                </c:pt>
                <c:pt idx="5">
                  <c:v>6</c:v>
                </c:pt>
              </c:numCache>
            </c:numRef>
          </c:val>
          <c:extLst>
            <c:ext xmlns:c16="http://schemas.microsoft.com/office/drawing/2014/chart" uri="{C3380CC4-5D6E-409C-BE32-E72D297353CC}">
              <c16:uniqueId val="{00000000-5FB5-4616-87D0-BA06F63C1367}"/>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570</c:v>
                </c:pt>
                <c:pt idx="1">
                  <c:v>583</c:v>
                </c:pt>
                <c:pt idx="2">
                  <c:v>609</c:v>
                </c:pt>
                <c:pt idx="3">
                  <c:v>600</c:v>
                </c:pt>
                <c:pt idx="4">
                  <c:v>642</c:v>
                </c:pt>
                <c:pt idx="5">
                  <c:v>610</c:v>
                </c:pt>
              </c:numCache>
            </c:numRef>
          </c:val>
          <c:extLst>
            <c:ext xmlns:c16="http://schemas.microsoft.com/office/drawing/2014/chart" uri="{C3380CC4-5D6E-409C-BE32-E72D297353CC}">
              <c16:uniqueId val="{00000001-5FB5-4616-87D0-BA06F63C1367}"/>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23</c:v>
                </c:pt>
                <c:pt idx="1">
                  <c:v>23</c:v>
                </c:pt>
                <c:pt idx="2">
                  <c:v>20</c:v>
                </c:pt>
                <c:pt idx="3">
                  <c:v>18</c:v>
                </c:pt>
                <c:pt idx="4">
                  <c:v>17</c:v>
                </c:pt>
                <c:pt idx="5">
                  <c:v>48</c:v>
                </c:pt>
              </c:numCache>
            </c:numRef>
          </c:val>
          <c:extLst>
            <c:ext xmlns:c16="http://schemas.microsoft.com/office/drawing/2014/chart" uri="{C3380CC4-5D6E-409C-BE32-E72D297353CC}">
              <c16:uniqueId val="{00000002-5FB5-4616-87D0-BA06F63C1367}"/>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1040</c:v>
                </c:pt>
                <c:pt idx="1">
                  <c:v>1048</c:v>
                </c:pt>
                <c:pt idx="2">
                  <c:v>1152</c:v>
                </c:pt>
                <c:pt idx="3">
                  <c:v>1161</c:v>
                </c:pt>
                <c:pt idx="4">
                  <c:v>1271</c:v>
                </c:pt>
                <c:pt idx="5">
                  <c:v>1237</c:v>
                </c:pt>
              </c:numCache>
            </c:numRef>
          </c:val>
          <c:extLst>
            <c:ext xmlns:c16="http://schemas.microsoft.com/office/drawing/2014/chart" uri="{C3380CC4-5D6E-409C-BE32-E72D297353CC}">
              <c16:uniqueId val="{00000003-5FB5-4616-87D0-BA06F63C1367}"/>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5FB5-4616-87D0-BA06F63C136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5FB5-4616-87D0-BA06F63C136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5FB5-4616-87D0-BA06F63C1367}"/>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5FB5-4616-87D0-BA06F63C1367}"/>
              </c:ext>
            </c:extLst>
          </c:dPt>
          <c:dPt>
            <c:idx val="4"/>
            <c:invertIfNegative val="0"/>
            <c:bubble3D val="0"/>
            <c:extLst>
              <c:ext xmlns:c16="http://schemas.microsoft.com/office/drawing/2014/chart" uri="{C3380CC4-5D6E-409C-BE32-E72D297353CC}">
                <c16:uniqueId val="{0000000C-5FB5-4616-87D0-BA06F63C1367}"/>
              </c:ext>
            </c:extLst>
          </c:dPt>
          <c:dPt>
            <c:idx val="5"/>
            <c:invertIfNegative val="0"/>
            <c:bubble3D val="0"/>
            <c:extLst>
              <c:ext xmlns:c16="http://schemas.microsoft.com/office/drawing/2014/chart" uri="{C3380CC4-5D6E-409C-BE32-E72D297353CC}">
                <c16:uniqueId val="{0000000D-5FB5-4616-87D0-BA06F63C1367}"/>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B5-4616-87D0-BA06F63C1367}"/>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B5-4616-87D0-BA06F63C1367}"/>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B5-4616-87D0-BA06F63C1367}"/>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B5-4616-87D0-BA06F63C136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23</c:v>
                </c:pt>
                <c:pt idx="1">
                  <c:v>87</c:v>
                </c:pt>
                <c:pt idx="2">
                  <c:v>234</c:v>
                </c:pt>
                <c:pt idx="3">
                  <c:v>239</c:v>
                </c:pt>
                <c:pt idx="4">
                  <c:v>246</c:v>
                </c:pt>
                <c:pt idx="5">
                  <c:v>245</c:v>
                </c:pt>
              </c:numCache>
            </c:numRef>
          </c:val>
          <c:extLst>
            <c:ext xmlns:c16="http://schemas.microsoft.com/office/drawing/2014/chart" uri="{C3380CC4-5D6E-409C-BE32-E72D297353CC}">
              <c16:uniqueId val="{0000000E-5FB5-4616-87D0-BA06F63C1367}"/>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2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7963-45F4-A5CC-649B0A41F546}"/>
              </c:ext>
            </c:extLst>
          </c:dPt>
          <c:dPt>
            <c:idx val="1"/>
            <c:bubble3D val="0"/>
            <c:spPr>
              <a:solidFill>
                <a:schemeClr val="accent2"/>
              </a:solidFill>
              <a:ln>
                <a:noFill/>
              </a:ln>
              <a:effectLst/>
            </c:spPr>
            <c:extLst>
              <c:ext xmlns:c16="http://schemas.microsoft.com/office/drawing/2014/chart" uri="{C3380CC4-5D6E-409C-BE32-E72D297353CC}">
                <c16:uniqueId val="{00000003-7963-45F4-A5CC-649B0A41F546}"/>
              </c:ext>
            </c:extLst>
          </c:dPt>
          <c:dPt>
            <c:idx val="2"/>
            <c:bubble3D val="0"/>
            <c:spPr>
              <a:solidFill>
                <a:schemeClr val="accent3"/>
              </a:solidFill>
              <a:ln>
                <a:noFill/>
              </a:ln>
              <a:effectLst/>
            </c:spPr>
            <c:extLst>
              <c:ext xmlns:c16="http://schemas.microsoft.com/office/drawing/2014/chart" uri="{C3380CC4-5D6E-409C-BE32-E72D297353CC}">
                <c16:uniqueId val="{00000005-7963-45F4-A5CC-649B0A41F546}"/>
              </c:ext>
            </c:extLst>
          </c:dPt>
          <c:dPt>
            <c:idx val="3"/>
            <c:bubble3D val="0"/>
            <c:spPr>
              <a:solidFill>
                <a:schemeClr val="accent4"/>
              </a:solidFill>
              <a:ln>
                <a:noFill/>
              </a:ln>
              <a:effectLst/>
            </c:spPr>
            <c:extLst>
              <c:ext xmlns:c16="http://schemas.microsoft.com/office/drawing/2014/chart" uri="{C3380CC4-5D6E-409C-BE32-E72D297353CC}">
                <c16:uniqueId val="{00000007-7963-45F4-A5CC-649B0A41F546}"/>
              </c:ext>
            </c:extLst>
          </c:dPt>
          <c:dPt>
            <c:idx val="4"/>
            <c:bubble3D val="0"/>
            <c:spPr>
              <a:solidFill>
                <a:schemeClr val="accent5"/>
              </a:solidFill>
              <a:ln>
                <a:noFill/>
              </a:ln>
              <a:effectLst/>
            </c:spPr>
            <c:extLst>
              <c:ext xmlns:c16="http://schemas.microsoft.com/office/drawing/2014/chart" uri="{C3380CC4-5D6E-409C-BE32-E72D297353CC}">
                <c16:uniqueId val="{00000009-7963-45F4-A5CC-649B0A41F546}"/>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63-45F4-A5CC-649B0A41F546}"/>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6</c:v>
                </c:pt>
                <c:pt idx="1">
                  <c:v>610</c:v>
                </c:pt>
                <c:pt idx="2">
                  <c:v>48</c:v>
                </c:pt>
                <c:pt idx="3">
                  <c:v>1237</c:v>
                </c:pt>
                <c:pt idx="4">
                  <c:v>245</c:v>
                </c:pt>
              </c:numCache>
            </c:numRef>
          </c:val>
          <c:extLst>
            <c:ext xmlns:c16="http://schemas.microsoft.com/office/drawing/2014/chart" uri="{C3380CC4-5D6E-409C-BE32-E72D297353CC}">
              <c16:uniqueId val="{0000000A-7963-45F4-A5CC-649B0A41F54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2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14</c:v>
                </c:pt>
                <c:pt idx="1">
                  <c:v>20</c:v>
                </c:pt>
                <c:pt idx="2">
                  <c:v>15</c:v>
                </c:pt>
                <c:pt idx="3">
                  <c:v>16</c:v>
                </c:pt>
                <c:pt idx="4">
                  <c:v>17</c:v>
                </c:pt>
                <c:pt idx="5">
                  <c:v>20</c:v>
                </c:pt>
              </c:numCache>
            </c:numRef>
          </c:val>
          <c:smooth val="0"/>
          <c:extLst>
            <c:ext xmlns:c16="http://schemas.microsoft.com/office/drawing/2014/chart" uri="{C3380CC4-5D6E-409C-BE32-E72D297353CC}">
              <c16:uniqueId val="{00000000-B13D-4AF8-B8F7-FFE4B8D7FBD8}"/>
            </c:ext>
          </c:extLst>
        </c:ser>
        <c:ser>
          <c:idx val="3"/>
          <c:order val="1"/>
          <c:tx>
            <c:strRef>
              <c:f>'pivot 2 siffer'!$C$4:$C$5</c:f>
              <c:strCache>
                <c:ptCount val="1"/>
                <c:pt idx="0">
                  <c:v>33 Maskinreparasjon og -installasjon</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12</c:v>
                </c:pt>
                <c:pt idx="1">
                  <c:v>11</c:v>
                </c:pt>
                <c:pt idx="2">
                  <c:v>14</c:v>
                </c:pt>
                <c:pt idx="3">
                  <c:v>12</c:v>
                </c:pt>
                <c:pt idx="4">
                  <c:v>14</c:v>
                </c:pt>
                <c:pt idx="5">
                  <c:v>14</c:v>
                </c:pt>
              </c:numCache>
            </c:numRef>
          </c:val>
          <c:smooth val="0"/>
          <c:extLst>
            <c:ext xmlns:c16="http://schemas.microsoft.com/office/drawing/2014/chart" uri="{C3380CC4-5D6E-409C-BE32-E72D297353CC}">
              <c16:uniqueId val="{00000001-B13D-4AF8-B8F7-FFE4B8D7FBD8}"/>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54</c:v>
                </c:pt>
                <c:pt idx="1">
                  <c:v>52</c:v>
                </c:pt>
                <c:pt idx="2">
                  <c:v>46</c:v>
                </c:pt>
                <c:pt idx="3">
                  <c:v>51</c:v>
                </c:pt>
                <c:pt idx="4">
                  <c:v>46</c:v>
                </c:pt>
                <c:pt idx="5">
                  <c:v>45</c:v>
                </c:pt>
              </c:numCache>
            </c:numRef>
          </c:val>
          <c:smooth val="0"/>
          <c:extLst>
            <c:ext xmlns:c16="http://schemas.microsoft.com/office/drawing/2014/chart" uri="{C3380CC4-5D6E-409C-BE32-E72D297353CC}">
              <c16:uniqueId val="{00000002-B13D-4AF8-B8F7-FFE4B8D7FBD8}"/>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243</c:v>
                </c:pt>
                <c:pt idx="1">
                  <c:v>263</c:v>
                </c:pt>
                <c:pt idx="2">
                  <c:v>302</c:v>
                </c:pt>
                <c:pt idx="3">
                  <c:v>326</c:v>
                </c:pt>
                <c:pt idx="4">
                  <c:v>330</c:v>
                </c:pt>
                <c:pt idx="5">
                  <c:v>305</c:v>
                </c:pt>
              </c:numCache>
            </c:numRef>
          </c:val>
          <c:smooth val="0"/>
          <c:extLst>
            <c:ext xmlns:c16="http://schemas.microsoft.com/office/drawing/2014/chart" uri="{C3380CC4-5D6E-409C-BE32-E72D297353CC}">
              <c16:uniqueId val="{00000003-B13D-4AF8-B8F7-FFE4B8D7FBD8}"/>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3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Froland</c:v>
                </c:pt>
              </c:strCache>
            </c:strRef>
          </c:cat>
          <c:val>
            <c:numRef>
              <c:f>Pivot_tom_2025!$B$6:$B$8</c:f>
              <c:numCache>
                <c:formatCode>General</c:formatCode>
                <c:ptCount val="2"/>
                <c:pt idx="0">
                  <c:v>42.6</c:v>
                </c:pt>
                <c:pt idx="1">
                  <c:v>40.299999999999997</c:v>
                </c:pt>
              </c:numCache>
            </c:numRef>
          </c:val>
          <c:extLst>
            <c:ext xmlns:c16="http://schemas.microsoft.com/office/drawing/2014/chart" uri="{C3380CC4-5D6E-409C-BE32-E72D297353CC}">
              <c16:uniqueId val="{00000000-F146-474B-ABE4-7FE9E6E886F7}"/>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Froland</c:v>
                </c:pt>
              </c:strCache>
            </c:strRef>
          </c:cat>
          <c:val>
            <c:numRef>
              <c:f>Pivot_tom_2025!$C$6:$C$8</c:f>
              <c:numCache>
                <c:formatCode>General</c:formatCode>
                <c:ptCount val="2"/>
                <c:pt idx="0">
                  <c:v>42.8</c:v>
                </c:pt>
                <c:pt idx="1">
                  <c:v>40.6</c:v>
                </c:pt>
              </c:numCache>
            </c:numRef>
          </c:val>
          <c:extLst>
            <c:ext xmlns:c16="http://schemas.microsoft.com/office/drawing/2014/chart" uri="{C3380CC4-5D6E-409C-BE32-E72D297353CC}">
              <c16:uniqueId val="{00000001-F146-474B-ABE4-7FE9E6E886F7}"/>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Froland</c:v>
                </c:pt>
              </c:strCache>
            </c:strRef>
          </c:cat>
          <c:val>
            <c:numRef>
              <c:f>Pivot_tom_2025!$D$6:$D$8</c:f>
              <c:numCache>
                <c:formatCode>General</c:formatCode>
                <c:ptCount val="2"/>
                <c:pt idx="0">
                  <c:v>41.5</c:v>
                </c:pt>
                <c:pt idx="1">
                  <c:v>41.4</c:v>
                </c:pt>
              </c:numCache>
            </c:numRef>
          </c:val>
          <c:extLst>
            <c:ext xmlns:c16="http://schemas.microsoft.com/office/drawing/2014/chart" uri="{C3380CC4-5D6E-409C-BE32-E72D297353CC}">
              <c16:uniqueId val="{00000002-F146-474B-ABE4-7FE9E6E886F7}"/>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Froland</c:v>
                </c:pt>
              </c:strCache>
            </c:strRef>
          </c:cat>
          <c:val>
            <c:numRef>
              <c:f>Pivot_tom_2025!$E$6:$E$8</c:f>
              <c:numCache>
                <c:formatCode>General</c:formatCode>
                <c:ptCount val="2"/>
                <c:pt idx="0">
                  <c:v>41.6</c:v>
                </c:pt>
                <c:pt idx="1">
                  <c:v>41.2</c:v>
                </c:pt>
              </c:numCache>
            </c:numRef>
          </c:val>
          <c:extLst>
            <c:ext xmlns:c16="http://schemas.microsoft.com/office/drawing/2014/chart" uri="{C3380CC4-5D6E-409C-BE32-E72D297353CC}">
              <c16:uniqueId val="{00000003-F146-474B-ABE4-7FE9E6E886F7}"/>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Froland</c:v>
                </c:pt>
              </c:strCache>
            </c:strRef>
          </c:cat>
          <c:val>
            <c:numRef>
              <c:f>Pivot_tom_2025!$F$6:$F$8</c:f>
              <c:numCache>
                <c:formatCode>General</c:formatCode>
                <c:ptCount val="2"/>
                <c:pt idx="0">
                  <c:v>42</c:v>
                </c:pt>
                <c:pt idx="1">
                  <c:v>41</c:v>
                </c:pt>
              </c:numCache>
            </c:numRef>
          </c:val>
          <c:extLst>
            <c:ext xmlns:c16="http://schemas.microsoft.com/office/drawing/2014/chart" uri="{C3380CC4-5D6E-409C-BE32-E72D297353CC}">
              <c16:uniqueId val="{00000004-F146-474B-ABE4-7FE9E6E886F7}"/>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0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Fullføring </a:t>
            </a:r>
            <a:r>
              <a:rPr lang="nb-NO" sz="1400" b="0" dirty="0">
                <a:solidFill>
                  <a:sysClr val="windowText" lastClr="000000"/>
                </a:solidFill>
                <a:latin typeface="Arial" panose="020B0604020202020204" pitchFamily="34" charset="0"/>
                <a:cs typeface="Arial" panose="020B0604020202020204" pitchFamily="34" charset="0"/>
              </a:rPr>
              <a:t> </a:t>
            </a:r>
            <a:r>
              <a:rPr lang="nb-NO" b="0" dirty="0" err="1">
                <a:solidFill>
                  <a:sysClr val="windowText" lastClr="000000"/>
                </a:solidFill>
                <a:latin typeface="Arial" panose="020B0604020202020204" pitchFamily="34" charset="0"/>
                <a:cs typeface="Arial" panose="020B0604020202020204" pitchFamily="34" charset="0"/>
              </a:rPr>
              <a:t>vgo</a:t>
            </a:r>
            <a:r>
              <a:rPr lang="nb-NO" b="0" dirty="0">
                <a:solidFill>
                  <a:sysClr val="windowText" lastClr="000000"/>
                </a:solidFill>
                <a:latin typeface="Arial" panose="020B0604020202020204" pitchFamily="34" charset="0"/>
                <a:cs typeface="Arial" panose="020B0604020202020204" pitchFamily="34" charset="0"/>
              </a:rPr>
              <a:t>,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06A8-4FA5-8449-7125C5EE6EAA}"/>
            </c:ext>
          </c:extLst>
        </c:ser>
        <c:ser>
          <c:idx val="1"/>
          <c:order val="1"/>
          <c:tx>
            <c:strRef>
              <c:f>'Pivot - bruk denne'!$C$5:$C$6</c:f>
              <c:strCache>
                <c:ptCount val="1"/>
                <c:pt idx="0">
                  <c:v>Froland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70.900000000000006</c:v>
                </c:pt>
                <c:pt idx="1">
                  <c:v>75</c:v>
                </c:pt>
                <c:pt idx="2">
                  <c:v>73.2</c:v>
                </c:pt>
                <c:pt idx="3">
                  <c:v>82.2</c:v>
                </c:pt>
                <c:pt idx="4">
                  <c:v>77.2</c:v>
                </c:pt>
                <c:pt idx="5">
                  <c:v>78</c:v>
                </c:pt>
              </c:numCache>
            </c:numRef>
          </c:val>
          <c:extLst>
            <c:ext xmlns:c16="http://schemas.microsoft.com/office/drawing/2014/chart" uri="{C3380CC4-5D6E-409C-BE32-E72D297353CC}">
              <c16:uniqueId val="{00000001-06A8-4FA5-8449-7125C5EE6EAA}"/>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D53-4A6A-BDA1-41F71E677E30}"/>
              </c:ext>
            </c:extLst>
          </c:dPt>
          <c:dPt>
            <c:idx val="2"/>
            <c:invertIfNegative val="0"/>
            <c:bubble3D val="0"/>
            <c:spPr>
              <a:solidFill>
                <a:srgbClr val="002060"/>
              </a:solidFill>
              <a:ln>
                <a:noFill/>
              </a:ln>
              <a:effectLst/>
            </c:spPr>
            <c:extLst>
              <c:ext xmlns:c16="http://schemas.microsoft.com/office/drawing/2014/chart" uri="{C3380CC4-5D6E-409C-BE32-E72D297353CC}">
                <c16:uniqueId val="{00000003-ED53-4A6A-BDA1-41F71E677E30}"/>
              </c:ext>
            </c:extLst>
          </c:dPt>
          <c:dPt>
            <c:idx val="3"/>
            <c:invertIfNegative val="0"/>
            <c:bubble3D val="0"/>
            <c:spPr>
              <a:solidFill>
                <a:schemeClr val="tx2"/>
              </a:solidFill>
              <a:ln>
                <a:noFill/>
              </a:ln>
              <a:effectLst/>
            </c:spPr>
            <c:extLst>
              <c:ext xmlns:c16="http://schemas.microsoft.com/office/drawing/2014/chart" uri="{C3380CC4-5D6E-409C-BE32-E72D297353CC}">
                <c16:uniqueId val="{00000005-ED53-4A6A-BDA1-41F71E677E30}"/>
              </c:ext>
            </c:extLst>
          </c:dPt>
          <c:dPt>
            <c:idx val="8"/>
            <c:invertIfNegative val="0"/>
            <c:bubble3D val="0"/>
            <c:spPr>
              <a:solidFill>
                <a:srgbClr val="FF0000"/>
              </a:solidFill>
              <a:ln>
                <a:noFill/>
              </a:ln>
              <a:effectLst/>
            </c:spPr>
            <c:extLst>
              <c:ext xmlns:c16="http://schemas.microsoft.com/office/drawing/2014/chart" uri="{C3380CC4-5D6E-409C-BE32-E72D297353CC}">
                <c16:uniqueId val="{00000007-ED53-4A6A-BDA1-41F71E677E30}"/>
              </c:ext>
            </c:extLst>
          </c:dPt>
          <c:dPt>
            <c:idx val="11"/>
            <c:invertIfNegative val="0"/>
            <c:bubble3D val="0"/>
            <c:spPr>
              <a:solidFill>
                <a:srgbClr val="002060"/>
              </a:solidFill>
              <a:ln>
                <a:noFill/>
              </a:ln>
              <a:effectLst/>
            </c:spPr>
            <c:extLst>
              <c:ext xmlns:c16="http://schemas.microsoft.com/office/drawing/2014/chart" uri="{C3380CC4-5D6E-409C-BE32-E72D297353CC}">
                <c16:uniqueId val="{00000009-ED53-4A6A-BDA1-41F71E677E30}"/>
              </c:ext>
            </c:extLst>
          </c:dPt>
          <c:dPt>
            <c:idx val="15"/>
            <c:invertIfNegative val="0"/>
            <c:bubble3D val="0"/>
            <c:spPr>
              <a:solidFill>
                <a:srgbClr val="002060"/>
              </a:solidFill>
              <a:ln>
                <a:noFill/>
              </a:ln>
              <a:effectLst/>
            </c:spPr>
            <c:extLst>
              <c:ext xmlns:c16="http://schemas.microsoft.com/office/drawing/2014/chart" uri="{C3380CC4-5D6E-409C-BE32-E72D297353CC}">
                <c16:uniqueId val="{0000000B-ED53-4A6A-BDA1-41F71E677E30}"/>
              </c:ext>
            </c:extLst>
          </c:dPt>
          <c:dPt>
            <c:idx val="16"/>
            <c:invertIfNegative val="0"/>
            <c:bubble3D val="0"/>
            <c:spPr>
              <a:solidFill>
                <a:srgbClr val="002060"/>
              </a:solidFill>
              <a:ln>
                <a:noFill/>
              </a:ln>
              <a:effectLst/>
            </c:spPr>
            <c:extLst>
              <c:ext xmlns:c16="http://schemas.microsoft.com/office/drawing/2014/chart" uri="{C3380CC4-5D6E-409C-BE32-E72D297353CC}">
                <c16:uniqueId val="{0000000D-ED53-4A6A-BDA1-41F71E677E30}"/>
              </c:ext>
            </c:extLst>
          </c:dPt>
          <c:dPt>
            <c:idx val="17"/>
            <c:invertIfNegative val="0"/>
            <c:bubble3D val="0"/>
            <c:spPr>
              <a:solidFill>
                <a:srgbClr val="002060"/>
              </a:solidFill>
              <a:ln>
                <a:noFill/>
              </a:ln>
              <a:effectLst/>
            </c:spPr>
            <c:extLst>
              <c:ext xmlns:c16="http://schemas.microsoft.com/office/drawing/2014/chart" uri="{C3380CC4-5D6E-409C-BE32-E72D297353CC}">
                <c16:uniqueId val="{0000000F-ED53-4A6A-BDA1-41F71E677E30}"/>
              </c:ext>
            </c:extLst>
          </c:dPt>
          <c:dPt>
            <c:idx val="19"/>
            <c:invertIfNegative val="0"/>
            <c:bubble3D val="0"/>
            <c:spPr>
              <a:solidFill>
                <a:schemeClr val="tx2"/>
              </a:solidFill>
              <a:ln>
                <a:noFill/>
              </a:ln>
              <a:effectLst/>
            </c:spPr>
            <c:extLst>
              <c:ext xmlns:c16="http://schemas.microsoft.com/office/drawing/2014/chart" uri="{C3380CC4-5D6E-409C-BE32-E72D297353CC}">
                <c16:uniqueId val="{00000011-ED53-4A6A-BDA1-41F71E677E30}"/>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2-ED53-4A6A-BDA1-41F71E677E30}"/>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3-ED53-4A6A-BDA1-41F71E677E30}"/>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9D6-482D-A52A-FC25BC25160D}"/>
              </c:ext>
            </c:extLst>
          </c:dPt>
          <c:dPt>
            <c:idx val="2"/>
            <c:invertIfNegative val="0"/>
            <c:bubble3D val="0"/>
            <c:spPr>
              <a:solidFill>
                <a:schemeClr val="tx2"/>
              </a:solidFill>
              <a:ln>
                <a:noFill/>
              </a:ln>
              <a:effectLst/>
            </c:spPr>
            <c:extLst>
              <c:ext xmlns:c16="http://schemas.microsoft.com/office/drawing/2014/chart" uri="{C3380CC4-5D6E-409C-BE32-E72D297353CC}">
                <c16:uniqueId val="{00000003-39D6-482D-A52A-FC25BC25160D}"/>
              </c:ext>
            </c:extLst>
          </c:dPt>
          <c:dPt>
            <c:idx val="6"/>
            <c:invertIfNegative val="0"/>
            <c:bubble3D val="0"/>
            <c:spPr>
              <a:solidFill>
                <a:schemeClr val="tx2"/>
              </a:solidFill>
              <a:ln>
                <a:noFill/>
              </a:ln>
              <a:effectLst/>
            </c:spPr>
            <c:extLst>
              <c:ext xmlns:c16="http://schemas.microsoft.com/office/drawing/2014/chart" uri="{C3380CC4-5D6E-409C-BE32-E72D297353CC}">
                <c16:uniqueId val="{00000005-39D6-482D-A52A-FC25BC25160D}"/>
              </c:ext>
            </c:extLst>
          </c:dPt>
          <c:dPt>
            <c:idx val="9"/>
            <c:invertIfNegative val="0"/>
            <c:bubble3D val="0"/>
            <c:spPr>
              <a:solidFill>
                <a:schemeClr val="tx2"/>
              </a:solidFill>
              <a:ln>
                <a:noFill/>
              </a:ln>
              <a:effectLst/>
            </c:spPr>
            <c:extLst>
              <c:ext xmlns:c16="http://schemas.microsoft.com/office/drawing/2014/chart" uri="{C3380CC4-5D6E-409C-BE32-E72D297353CC}">
                <c16:uniqueId val="{00000007-39D6-482D-A52A-FC25BC25160D}"/>
              </c:ext>
            </c:extLst>
          </c:dPt>
          <c:dPt>
            <c:idx val="13"/>
            <c:invertIfNegative val="0"/>
            <c:bubble3D val="0"/>
            <c:spPr>
              <a:solidFill>
                <a:schemeClr val="tx2"/>
              </a:solidFill>
              <a:ln>
                <a:noFill/>
              </a:ln>
              <a:effectLst/>
            </c:spPr>
            <c:extLst>
              <c:ext xmlns:c16="http://schemas.microsoft.com/office/drawing/2014/chart" uri="{C3380CC4-5D6E-409C-BE32-E72D297353CC}">
                <c16:uniqueId val="{00000009-39D6-482D-A52A-FC25BC25160D}"/>
              </c:ext>
            </c:extLst>
          </c:dPt>
          <c:dPt>
            <c:idx val="15"/>
            <c:invertIfNegative val="0"/>
            <c:bubble3D val="0"/>
            <c:spPr>
              <a:solidFill>
                <a:srgbClr val="FFC000"/>
              </a:solidFill>
              <a:ln>
                <a:noFill/>
              </a:ln>
              <a:effectLst/>
            </c:spPr>
            <c:extLst>
              <c:ext xmlns:c16="http://schemas.microsoft.com/office/drawing/2014/chart" uri="{C3380CC4-5D6E-409C-BE32-E72D297353CC}">
                <c16:uniqueId val="{0000000B-39D6-482D-A52A-FC25BC25160D}"/>
              </c:ext>
            </c:extLst>
          </c:dPt>
          <c:dPt>
            <c:idx val="16"/>
            <c:invertIfNegative val="0"/>
            <c:bubble3D val="0"/>
            <c:spPr>
              <a:solidFill>
                <a:schemeClr val="tx2"/>
              </a:solidFill>
              <a:ln>
                <a:noFill/>
              </a:ln>
              <a:effectLst/>
            </c:spPr>
            <c:extLst>
              <c:ext xmlns:c16="http://schemas.microsoft.com/office/drawing/2014/chart" uri="{C3380CC4-5D6E-409C-BE32-E72D297353CC}">
                <c16:uniqueId val="{0000000D-39D6-482D-A52A-FC25BC25160D}"/>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F-39D6-482D-A52A-FC25BC25160D}"/>
              </c:ext>
            </c:extLst>
          </c:dPt>
          <c:dPt>
            <c:idx val="22"/>
            <c:invertIfNegative val="0"/>
            <c:bubble3D val="0"/>
            <c:spPr>
              <a:solidFill>
                <a:schemeClr val="tx2"/>
              </a:solidFill>
              <a:ln>
                <a:noFill/>
              </a:ln>
              <a:effectLst/>
            </c:spPr>
            <c:extLst>
              <c:ext xmlns:c16="http://schemas.microsoft.com/office/drawing/2014/chart" uri="{C3380CC4-5D6E-409C-BE32-E72D297353CC}">
                <c16:uniqueId val="{00000011-39D6-482D-A52A-FC25BC25160D}"/>
              </c:ext>
            </c:extLst>
          </c:dPt>
          <c:dPt>
            <c:idx val="23"/>
            <c:invertIfNegative val="0"/>
            <c:bubble3D val="0"/>
            <c:spPr>
              <a:solidFill>
                <a:srgbClr val="002060"/>
              </a:solidFill>
              <a:ln>
                <a:noFill/>
              </a:ln>
              <a:effectLst/>
            </c:spPr>
            <c:extLst>
              <c:ext xmlns:c16="http://schemas.microsoft.com/office/drawing/2014/chart" uri="{C3380CC4-5D6E-409C-BE32-E72D297353CC}">
                <c16:uniqueId val="{00000013-39D6-482D-A52A-FC25BC25160D}"/>
              </c:ext>
            </c:extLst>
          </c:dPt>
          <c:dPt>
            <c:idx val="24"/>
            <c:invertIfNegative val="0"/>
            <c:bubble3D val="0"/>
            <c:spPr>
              <a:solidFill>
                <a:schemeClr val="tx2"/>
              </a:solidFill>
              <a:ln>
                <a:noFill/>
              </a:ln>
              <a:effectLst/>
            </c:spPr>
            <c:extLst>
              <c:ext xmlns:c16="http://schemas.microsoft.com/office/drawing/2014/chart" uri="{C3380CC4-5D6E-409C-BE32-E72D297353CC}">
                <c16:uniqueId val="{00000015-39D6-482D-A52A-FC25BC25160D}"/>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6-39D6-482D-A52A-FC25BC25160D}"/>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71</cx:pt>
          <cx:pt idx="1">31</cx:pt>
          <cx:pt idx="2">61</cx:pt>
          <cx:pt idx="3">23</cx:pt>
          <cx:pt idx="4">384</cx:pt>
          <cx:pt idx="5">190</cx:pt>
          <cx:pt idx="6">108</cx:pt>
          <cx:pt idx="7">22</cx:pt>
          <cx:pt idx="8">7</cx:pt>
          <cx:pt idx="9">4</cx:pt>
          <cx:pt idx="10">32</cx:pt>
          <cx:pt idx="11">168</cx:pt>
          <cx:pt idx="12">293</cx:pt>
          <cx:pt idx="13">174</cx:pt>
          <cx:pt idx="14">471</cx:pt>
          <cx:pt idx="15">90</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330444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Kilde for virksomhetsinfo:</a:t>
            </a:r>
            <a:r>
              <a:rPr lang="nb-NO" baseline="0"/>
              <a:t> Brønnøysundregisteret.</a:t>
            </a: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397612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Froland samlet for hele befolkningen: 39,8 år (SSB – 2025)</a:t>
            </a:r>
            <a:r>
              <a:rPr lang="en-US" sz="1200" b="0" i="0" kern="1200">
                <a:solidFill>
                  <a:schemeClr val="tx1"/>
                </a:solidFill>
                <a:effectLst/>
                <a:latin typeface="+mn-lt"/>
                <a:ea typeface="+mn-ea"/>
                <a:cs typeface="+mn-cs"/>
              </a:rPr>
              <a:t>​</a:t>
            </a:r>
          </a:p>
          <a:p>
            <a:pPr rtl="0" fontAlgn="base"/>
            <a:r>
              <a:rPr lang="nb-NO" sz="1200" b="0" i="0" kern="1200">
                <a:solidFill>
                  <a:schemeClr val="tx1"/>
                </a:solidFill>
                <a:effectLst/>
                <a:latin typeface="+mn-lt"/>
                <a:ea typeface="+mn-ea"/>
                <a:cs typeface="+mn-cs"/>
              </a:rPr>
              <a:t>​</a:t>
            </a:r>
          </a:p>
          <a:p>
            <a:pPr rtl="0" fontAlgn="base"/>
            <a:r>
              <a:rPr lang="nb-NO" sz="1200" b="0" i="0" u="none" strike="noStrike" kern="1200">
                <a:solidFill>
                  <a:schemeClr val="tx1"/>
                </a:solidFill>
                <a:effectLst/>
                <a:latin typeface="+mn-lt"/>
                <a:ea typeface="+mn-ea"/>
                <a:cs typeface="+mn-cs"/>
              </a:rPr>
              <a:t>Gjennomsnittsalder Agder: alle 40,9 – menn 40,2 – kvinner 41,6 (SSB – 2025)</a:t>
            </a:r>
            <a:r>
              <a:rPr lang="en-US" sz="1200" b="0" i="0" kern="1200">
                <a:solidFill>
                  <a:schemeClr val="tx1"/>
                </a:solidFill>
                <a:effectLst/>
                <a:latin typeface="+mn-lt"/>
                <a:ea typeface="+mn-ea"/>
                <a:cs typeface="+mn-cs"/>
              </a:rPr>
              <a:t>​</a:t>
            </a:r>
          </a:p>
          <a:p>
            <a:pPr rtl="0" fontAlgn="base"/>
            <a:r>
              <a:rPr lang="nb-NO" sz="1200" b="0" i="0" u="none" strike="noStrike" kern="1200">
                <a:solidFill>
                  <a:schemeClr val="tx1"/>
                </a:solidFill>
                <a:effectLst/>
                <a:latin typeface="+mn-lt"/>
                <a:ea typeface="+mn-ea"/>
                <a:cs typeface="+mn-cs"/>
              </a:rPr>
              <a:t>Gjennomsnittsalder Norge: alle 41,1 – menn 40,4 – kvinner 41,7 (SSB – 2025)</a:t>
            </a:r>
            <a:r>
              <a:rPr lang="en-US" sz="1200" b="0" i="0" kern="1200">
                <a:solidFill>
                  <a:schemeClr val="tx1"/>
                </a:solidFill>
                <a:effectLst/>
                <a:latin typeface="+mn-lt"/>
                <a:ea typeface="+mn-ea"/>
                <a:cs typeface="+mn-cs"/>
              </a:rPr>
              <a:t>​</a:t>
            </a:r>
          </a:p>
          <a:p>
            <a:pPr rtl="0" fontAlgn="base"/>
            <a:r>
              <a:rPr lang="nn-NO" sz="1200" b="0" i="0" kern="1200">
                <a:solidFill>
                  <a:schemeClr val="tx1"/>
                </a:solidFill>
                <a:effectLst/>
                <a:latin typeface="+mn-lt"/>
                <a:ea typeface="+mn-ea"/>
                <a:cs typeface="+mn-cs"/>
              </a:rPr>
              <a:t>​</a:t>
            </a:r>
          </a:p>
          <a:p>
            <a:pPr rtl="0" fontAlgn="base"/>
            <a:r>
              <a:rPr lang="nn-NO" sz="1200" b="0" i="0" u="none" strike="noStrike" kern="1200">
                <a:solidFill>
                  <a:schemeClr val="tx1"/>
                </a:solidFill>
                <a:effectLst/>
                <a:latin typeface="+mn-lt"/>
                <a:ea typeface="+mn-ea"/>
                <a:cs typeface="+mn-cs"/>
              </a:rPr>
              <a:t>Forventa levealder Agder: menn 80,2 - kvinner 83,9 (Tall er gjennomsnitt 2009-2023, FHI) </a:t>
            </a:r>
            <a:r>
              <a:rPr lang="en-US" sz="1200" b="0" i="0" kern="1200">
                <a:solidFill>
                  <a:schemeClr val="tx1"/>
                </a:solidFill>
                <a:effectLst/>
                <a:latin typeface="+mn-lt"/>
                <a:ea typeface="+mn-ea"/>
                <a:cs typeface="+mn-cs"/>
              </a:rPr>
              <a:t>​</a:t>
            </a:r>
          </a:p>
          <a:p>
            <a:pPr rtl="0" fontAlgn="base"/>
            <a:r>
              <a:rPr lang="nb-NO" sz="1200" b="0" i="0" u="none" strike="noStrike" kern="1200">
                <a:solidFill>
                  <a:schemeClr val="tx1"/>
                </a:solidFill>
                <a:effectLst/>
                <a:latin typeface="+mn-lt"/>
                <a:ea typeface="+mn-ea"/>
                <a:cs typeface="+mn-cs"/>
              </a:rPr>
              <a:t>Forventet levealder Norge: menn 80,5 - kvinner 84,1 </a:t>
            </a:r>
            <a:r>
              <a:rPr lang="nn-NO" sz="1200" b="0" i="0" u="none" strike="noStrike" kern="1200">
                <a:solidFill>
                  <a:schemeClr val="tx1"/>
                </a:solidFill>
                <a:effectLst/>
                <a:latin typeface="+mn-lt"/>
                <a:ea typeface="+mn-ea"/>
                <a:cs typeface="+mn-cs"/>
              </a:rPr>
              <a:t>(Tall er gjennomsnitt 2009-2023, FHI) </a:t>
            </a:r>
            <a:r>
              <a:rPr lang="en-US" sz="1200" b="0" i="0" kern="1200">
                <a:solidFill>
                  <a:schemeClr val="tx1"/>
                </a:solidFill>
                <a:effectLst/>
                <a:latin typeface="+mn-lt"/>
                <a:ea typeface="+mn-ea"/>
                <a:cs typeface="+mn-cs"/>
              </a:rPr>
              <a:t>​</a:t>
            </a:r>
          </a:p>
          <a:p>
            <a:pPr rtl="0" fontAlgn="base"/>
            <a:r>
              <a:rPr lang="nn-NO" sz="1200" b="0" i="0" kern="1200">
                <a:solidFill>
                  <a:schemeClr val="tx1"/>
                </a:solidFill>
                <a:effectLst/>
                <a:latin typeface="+mn-lt"/>
                <a:ea typeface="+mn-ea"/>
                <a:cs typeface="+mn-cs"/>
              </a:rPr>
              <a:t>​</a:t>
            </a:r>
          </a:p>
          <a:p>
            <a:pPr rtl="0" fontAlgn="base"/>
            <a:r>
              <a:rPr lang="nn-NO" sz="1200" b="0" i="0" u="none" strike="noStrike" kern="1200">
                <a:solidFill>
                  <a:schemeClr val="tx1"/>
                </a:solidFill>
                <a:effectLst/>
                <a:latin typeface="+mn-lt"/>
                <a:ea typeface="+mn-ea"/>
                <a:cs typeface="+mn-cs"/>
              </a:rPr>
              <a:t>Areal tall (2025), Verna areal (2025), </a:t>
            </a:r>
            <a:r>
              <a:rPr lang="nn-NO" sz="1200" b="0" i="0" u="none" strike="noStrike" kern="1200" err="1">
                <a:solidFill>
                  <a:schemeClr val="tx1"/>
                </a:solidFill>
                <a:effectLst/>
                <a:latin typeface="+mn-lt"/>
                <a:ea typeface="+mn-ea"/>
                <a:cs typeface="+mn-cs"/>
              </a:rPr>
              <a:t>Folketall</a:t>
            </a:r>
            <a:r>
              <a:rPr lang="nn-NO" sz="1200" b="0" i="0" u="none" strike="noStrike" kern="1200">
                <a:solidFill>
                  <a:schemeClr val="tx1"/>
                </a:solidFill>
                <a:effectLst/>
                <a:latin typeface="+mn-lt"/>
                <a:ea typeface="+mn-ea"/>
                <a:cs typeface="+mn-cs"/>
              </a:rPr>
              <a:t> (2025), </a:t>
            </a:r>
            <a:r>
              <a:rPr lang="nn-NO" sz="1200" b="0" i="0" u="none" strike="noStrike" kern="1200" err="1">
                <a:solidFill>
                  <a:schemeClr val="tx1"/>
                </a:solidFill>
                <a:effectLst/>
                <a:latin typeface="+mn-lt"/>
                <a:ea typeface="+mn-ea"/>
                <a:cs typeface="+mn-cs"/>
              </a:rPr>
              <a:t>Andel</a:t>
            </a:r>
            <a:r>
              <a:rPr lang="nn-NO" sz="1200" b="0" i="0" u="none" strike="noStrike" kern="1200">
                <a:solidFill>
                  <a:schemeClr val="tx1"/>
                </a:solidFill>
                <a:effectLst/>
                <a:latin typeface="+mn-lt"/>
                <a:ea typeface="+mn-ea"/>
                <a:cs typeface="+mn-cs"/>
              </a:rPr>
              <a:t> kvinner (2025), </a:t>
            </a:r>
            <a:r>
              <a:rPr lang="nn-NO" sz="1200" b="0" i="0" u="none" strike="noStrike" kern="1200" err="1">
                <a:solidFill>
                  <a:schemeClr val="tx1"/>
                </a:solidFill>
                <a:effectLst/>
                <a:latin typeface="+mn-lt"/>
                <a:ea typeface="+mn-ea"/>
                <a:cs typeface="+mn-cs"/>
              </a:rPr>
              <a:t>Andel</a:t>
            </a:r>
            <a:r>
              <a:rPr lang="nn-NO" sz="1200" b="0" i="0" u="none" strike="noStrike" kern="1200">
                <a:solidFill>
                  <a:schemeClr val="tx1"/>
                </a:solidFill>
                <a:effectLst/>
                <a:latin typeface="+mn-lt"/>
                <a:ea typeface="+mn-ea"/>
                <a:cs typeface="+mn-cs"/>
              </a:rPr>
              <a:t> i </a:t>
            </a:r>
            <a:r>
              <a:rPr lang="nn-NO" sz="1200" b="0" i="0" u="none" strike="noStrike" kern="1200" err="1">
                <a:solidFill>
                  <a:schemeClr val="tx1"/>
                </a:solidFill>
                <a:effectLst/>
                <a:latin typeface="+mn-lt"/>
                <a:ea typeface="+mn-ea"/>
                <a:cs typeface="+mn-cs"/>
              </a:rPr>
              <a:t>tettsted</a:t>
            </a:r>
            <a:r>
              <a:rPr lang="nn-NO" sz="1200" b="0" i="0" u="none" strike="noStrike" kern="1200">
                <a:solidFill>
                  <a:schemeClr val="tx1"/>
                </a:solidFill>
                <a:effectLst/>
                <a:latin typeface="+mn-lt"/>
                <a:ea typeface="+mn-ea"/>
                <a:cs typeface="+mn-cs"/>
              </a:rPr>
              <a:t> (2024), </a:t>
            </a:r>
            <a:r>
              <a:rPr lang="nn-NO" sz="1200" b="0" i="0" u="none" strike="noStrike" kern="1200" err="1">
                <a:solidFill>
                  <a:schemeClr val="tx1"/>
                </a:solidFill>
                <a:effectLst/>
                <a:latin typeface="+mn-lt"/>
                <a:ea typeface="+mn-ea"/>
                <a:cs typeface="+mn-cs"/>
              </a:rPr>
              <a:t>Personer</a:t>
            </a:r>
            <a:r>
              <a:rPr lang="nn-NO" sz="1200" b="0" i="0" u="none" strike="noStrike" kern="1200">
                <a:solidFill>
                  <a:schemeClr val="tx1"/>
                </a:solidFill>
                <a:effectLst/>
                <a:latin typeface="+mn-lt"/>
                <a:ea typeface="+mn-ea"/>
                <a:cs typeface="+mn-cs"/>
              </a:rPr>
              <a:t> per </a:t>
            </a:r>
            <a:r>
              <a:rPr lang="nn-NO" sz="1200" b="0" i="0" u="none" strike="noStrike" kern="1200" err="1">
                <a:solidFill>
                  <a:schemeClr val="tx1"/>
                </a:solidFill>
                <a:effectLst/>
                <a:latin typeface="+mn-lt"/>
                <a:ea typeface="+mn-ea"/>
                <a:cs typeface="+mn-cs"/>
              </a:rPr>
              <a:t>husholdning</a:t>
            </a:r>
            <a:r>
              <a:rPr lang="nn-NO" sz="1200" b="0" i="0" u="none" strike="noStrike" kern="1200">
                <a:solidFill>
                  <a:schemeClr val="tx1"/>
                </a:solidFill>
                <a:effectLst/>
                <a:latin typeface="+mn-lt"/>
                <a:ea typeface="+mn-ea"/>
                <a:cs typeface="+mn-cs"/>
              </a:rPr>
              <a:t> (2024), </a:t>
            </a:r>
            <a:r>
              <a:rPr lang="nn-NO" sz="1200" b="0" i="0" u="none" strike="noStrike" kern="1200" err="1">
                <a:solidFill>
                  <a:schemeClr val="tx1"/>
                </a:solidFill>
                <a:effectLst/>
                <a:latin typeface="+mn-lt"/>
                <a:ea typeface="+mn-ea"/>
                <a:cs typeface="+mn-cs"/>
              </a:rPr>
              <a:t>Elevtall</a:t>
            </a:r>
            <a:r>
              <a:rPr lang="nn-NO" sz="1200" b="0" i="0" u="none" strike="noStrike" kern="1200">
                <a:solidFill>
                  <a:schemeClr val="tx1"/>
                </a:solidFill>
                <a:effectLst/>
                <a:latin typeface="+mn-lt"/>
                <a:ea typeface="+mn-ea"/>
                <a:cs typeface="+mn-cs"/>
              </a:rPr>
              <a:t> (2024-25), Distriktsindeks (2024). </a:t>
            </a:r>
            <a:r>
              <a:rPr lang="nb-NO"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Figuren til venstre</a:t>
            </a:r>
            <a:r>
              <a:rPr lang="nb-NO" baseline="0"/>
              <a:t> viser faktisk befolkningsutvikling fram til </a:t>
            </a:r>
            <a:r>
              <a:rPr lang="nb-NO"/>
              <a:t>2024</a:t>
            </a:r>
            <a:r>
              <a:rPr lang="nb-NO" baseline="0"/>
              <a:t>, og deretter </a:t>
            </a:r>
            <a:r>
              <a:rPr lang="nb-NO" baseline="0" err="1"/>
              <a:t>SSB’s</a:t>
            </a:r>
            <a:r>
              <a:rPr lang="nb-NO" baseline="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a:t>Figuren til høyre er det lite usikkerhet knyttet til hva angår økningen i den aldrende befolkningen. Dette er jo mennesker vi allerede har hos oss i dag.</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98458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3504193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Froland</a:t>
            </a:r>
          </a:p>
        </p:txBody>
      </p:sp>
      <p:sp>
        <p:nvSpPr>
          <p:cNvPr id="3" name="Undertittel 2"/>
          <p:cNvSpPr>
            <a:spLocks noGrp="1"/>
          </p:cNvSpPr>
          <p:nvPr>
            <p:ph type="subTitle" idx="1"/>
          </p:nvPr>
        </p:nvSpPr>
        <p:spPr>
          <a:xfrm>
            <a:off x="1193800" y="3594627"/>
            <a:ext cx="6719541" cy="1541688"/>
          </a:xfrm>
        </p:spPr>
        <p:txBody>
          <a:bodyPr/>
          <a:lstStyle/>
          <a:p>
            <a:endParaRPr lang="nb-NO" dirty="0"/>
          </a:p>
          <a:p>
            <a:r>
              <a:rPr lang="nb-NO" dirty="0"/>
              <a:t>Utvalgt statistikk fordelt på økonomisk, sosial, og klima- og miljømessig bærekraft</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388892" y="5198428"/>
            <a:ext cx="10510287" cy="584775"/>
          </a:xfrm>
          <a:prstGeom prst="rect">
            <a:avLst/>
          </a:prstGeom>
          <a:noFill/>
        </p:spPr>
        <p:txBody>
          <a:bodyPr wrap="square" rtlCol="0">
            <a:spAutoFit/>
          </a:bodyPr>
          <a:lstStyle/>
          <a:p>
            <a:r>
              <a:rPr lang="nb-NO" sz="1600" dirty="0"/>
              <a:t>E. </a:t>
            </a:r>
            <a:r>
              <a:rPr lang="nb-NO" sz="1600" dirty="0" err="1"/>
              <a:t>Gauslå</a:t>
            </a:r>
            <a:r>
              <a:rPr lang="nb-NO" sz="1600" dirty="0"/>
              <a:t> &amp; Sønner AS og </a:t>
            </a:r>
            <a:r>
              <a:rPr lang="nb-NO" sz="1600" dirty="0" err="1"/>
              <a:t>Sandås</a:t>
            </a:r>
            <a:r>
              <a:rPr lang="nb-NO" sz="1600" dirty="0"/>
              <a:t> anlegg AS (begge grunnarbeid) er de største private arbeidsgiverne i Froland. Liens konditori AS er den største industribedriften. </a:t>
            </a:r>
          </a:p>
        </p:txBody>
      </p:sp>
      <p:sp>
        <p:nvSpPr>
          <p:cNvPr id="5" name="TekstSylinder 4">
            <a:extLst>
              <a:ext uri="{FF2B5EF4-FFF2-40B4-BE49-F238E27FC236}">
                <a16:creationId xmlns:a16="http://schemas.microsoft.com/office/drawing/2014/main" id="{A22183DE-A9F3-01C2-0585-466B1DF85691}"/>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996927146"/>
                  </p:ext>
                </p:extLst>
              </p:nvPr>
            </p:nvGraphicFramePr>
            <p:xfrm>
              <a:off x="388892" y="136572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88892" y="1365726"/>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693377128"/>
              </p:ext>
            </p:extLst>
          </p:nvPr>
        </p:nvGraphicFramePr>
        <p:xfrm>
          <a:off x="5520685" y="1426413"/>
          <a:ext cx="6671315"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320552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Grunnskolepoeng</a:t>
            </a:r>
          </a:p>
        </p:txBody>
      </p:sp>
      <p:sp>
        <p:nvSpPr>
          <p:cNvPr id="3" name="Plassholder for innhold 2"/>
          <p:cNvSpPr>
            <a:spLocks noGrp="1"/>
          </p:cNvSpPr>
          <p:nvPr>
            <p:ph idx="1"/>
          </p:nvPr>
        </p:nvSpPr>
        <p:spPr>
          <a:xfrm>
            <a:off x="516862" y="1300163"/>
            <a:ext cx="4191772" cy="3933990"/>
          </a:xfrm>
        </p:spPr>
        <p:txBody>
          <a:bodyPr/>
          <a:lstStyle/>
          <a:p>
            <a:r>
              <a:rPr lang="nb-NO" sz="2000"/>
              <a:t>Froland ligger under snittet for fylket for grunnskolepoeng de fem siste årene.</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13F08AE2-B400-6452-8930-D429CA9DFA20}"/>
              </a:ext>
            </a:extLst>
          </p:cNvPr>
          <p:cNvSpPr txBox="1"/>
          <p:nvPr/>
        </p:nvSpPr>
        <p:spPr>
          <a:xfrm>
            <a:off x="693477" y="5411119"/>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590369257"/>
              </p:ext>
            </p:extLst>
          </p:nvPr>
        </p:nvGraphicFramePr>
        <p:xfrm>
          <a:off x="5374004" y="1207736"/>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393485" y="1282711"/>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78,0 %. Dette er betydelig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B1ED25CC-D3E7-51A6-C520-2951B87FEE23}"/>
              </a:ext>
            </a:extLst>
          </p:cNvPr>
          <p:cNvGraphicFramePr>
            <a:graphicFrameLocks noGrp="1"/>
          </p:cNvGraphicFramePr>
          <p:nvPr>
            <p:extLst>
              <p:ext uri="{D42A27DB-BD31-4B8C-83A1-F6EECF244321}">
                <p14:modId xmlns:p14="http://schemas.microsoft.com/office/powerpoint/2010/main" val="2225794200"/>
              </p:ext>
            </p:extLst>
          </p:nvPr>
        </p:nvGraphicFramePr>
        <p:xfrm>
          <a:off x="749509" y="3521738"/>
          <a:ext cx="4038600" cy="1546860"/>
        </p:xfrm>
        <a:graphic>
          <a:graphicData uri="http://schemas.openxmlformats.org/drawingml/2006/table">
            <a:tbl>
              <a:tblPr firstRow="1"/>
              <a:tblGrid>
                <a:gridCol w="1054100">
                  <a:extLst>
                    <a:ext uri="{9D8B030D-6E8A-4147-A177-3AD203B41FA5}">
                      <a16:colId xmlns:a16="http://schemas.microsoft.com/office/drawing/2014/main" val="223628702"/>
                    </a:ext>
                  </a:extLst>
                </a:gridCol>
                <a:gridCol w="1054100">
                  <a:extLst>
                    <a:ext uri="{9D8B030D-6E8A-4147-A177-3AD203B41FA5}">
                      <a16:colId xmlns:a16="http://schemas.microsoft.com/office/drawing/2014/main" val="1439170940"/>
                    </a:ext>
                  </a:extLst>
                </a:gridCol>
                <a:gridCol w="965200">
                  <a:extLst>
                    <a:ext uri="{9D8B030D-6E8A-4147-A177-3AD203B41FA5}">
                      <a16:colId xmlns:a16="http://schemas.microsoft.com/office/drawing/2014/main" val="551269293"/>
                    </a:ext>
                  </a:extLst>
                </a:gridCol>
                <a:gridCol w="965200">
                  <a:extLst>
                    <a:ext uri="{9D8B030D-6E8A-4147-A177-3AD203B41FA5}">
                      <a16:colId xmlns:a16="http://schemas.microsoft.com/office/drawing/2014/main" val="70022390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err="1">
                          <a:solidFill>
                            <a:srgbClr val="FFFFFF"/>
                          </a:solidFill>
                          <a:effectLst/>
                          <a:latin typeface="Calibri" panose="020F0502020204030204" pitchFamily="34" charset="0"/>
                        </a:rPr>
                        <a:t>Studieforb</a:t>
                      </a:r>
                      <a:r>
                        <a:rPr lang="nb-NO" sz="1300" b="1" i="0" u="none" strike="noStrike">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04593720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Froland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60,9 %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39,1 %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6232777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98874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060820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7622889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879692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1892501"/>
                  </a:ext>
                </a:extLst>
              </a:tr>
            </a:tbl>
          </a:graphicData>
        </a:graphic>
      </p:graphicFrame>
      <p:sp>
        <p:nvSpPr>
          <p:cNvPr id="5" name="TekstSylinder 4">
            <a:extLst>
              <a:ext uri="{FF2B5EF4-FFF2-40B4-BE49-F238E27FC236}">
                <a16:creationId xmlns:a16="http://schemas.microsoft.com/office/drawing/2014/main" id="{4F00F72F-34B8-D190-0965-5119E36FA2D9}"/>
              </a:ext>
            </a:extLst>
          </p:cNvPr>
          <p:cNvSpPr txBox="1"/>
          <p:nvPr/>
        </p:nvSpPr>
        <p:spPr>
          <a:xfrm>
            <a:off x="695910" y="536780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551161361"/>
              </p:ext>
            </p:extLst>
          </p:nvPr>
        </p:nvGraphicFramePr>
        <p:xfrm>
          <a:off x="5044059" y="1282711"/>
          <a:ext cx="687704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a:t>Lærekontrakter kommunal og privat sektor</a:t>
            </a:r>
          </a:p>
        </p:txBody>
      </p:sp>
      <p:sp>
        <p:nvSpPr>
          <p:cNvPr id="12" name="TekstSylinder 11"/>
          <p:cNvSpPr txBox="1"/>
          <p:nvPr/>
        </p:nvSpPr>
        <p:spPr>
          <a:xfrm>
            <a:off x="308762" y="1003580"/>
            <a:ext cx="4092416" cy="3693319"/>
          </a:xfrm>
          <a:prstGeom prst="rect">
            <a:avLst/>
          </a:prstGeom>
          <a:noFill/>
        </p:spPr>
        <p:txBody>
          <a:bodyPr wrap="square" rtlCol="0">
            <a:spAutoFit/>
          </a:bodyPr>
          <a:lstStyle/>
          <a:p>
            <a:pPr marL="285750" indent="-285750" algn="l">
              <a:buFont typeface="Arial" panose="020B0604020202020204" pitchFamily="34" charset="0"/>
              <a:buChar char="•"/>
            </a:pPr>
            <a:r>
              <a:rPr lang="nb-NO" dirty="0"/>
              <a:t>Froland har ikke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Kommunen har 13 lærekontrakter i kommunal sektor, og mangler 6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Froland har 9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202563901"/>
              </p:ext>
            </p:extLst>
          </p:nvPr>
        </p:nvGraphicFramePr>
        <p:xfrm>
          <a:off x="4917078" y="936783"/>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3093801096"/>
              </p:ext>
            </p:extLst>
          </p:nvPr>
        </p:nvGraphicFramePr>
        <p:xfrm>
          <a:off x="4917079" y="3689510"/>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a:t>Deltid kvinner 20-66 år</a:t>
            </a:r>
          </a:p>
        </p:txBody>
      </p:sp>
      <p:sp>
        <p:nvSpPr>
          <p:cNvPr id="3" name="TekstSylinder 2">
            <a:extLst>
              <a:ext uri="{FF2B5EF4-FFF2-40B4-BE49-F238E27FC236}">
                <a16:creationId xmlns:a16="http://schemas.microsoft.com/office/drawing/2014/main" id="{2F8A23F1-730F-1A67-8AD3-EE59579368B5}"/>
              </a:ext>
            </a:extLst>
          </p:cNvPr>
          <p:cNvSpPr txBox="1"/>
          <p:nvPr/>
        </p:nvSpPr>
        <p:spPr>
          <a:xfrm>
            <a:off x="701078" y="5610870"/>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29512841-40B2-EF26-372D-618A66FCC060}"/>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DCB2FE5A-C7B0-072C-BC95-552D13FCFEA9}"/>
              </a:ext>
            </a:extLst>
          </p:cNvPr>
          <p:cNvGraphicFramePr>
            <a:graphicFrameLocks/>
          </p:cNvGraphicFramePr>
          <p:nvPr>
            <p:extLst>
              <p:ext uri="{D42A27DB-BD31-4B8C-83A1-F6EECF244321}">
                <p14:modId xmlns:p14="http://schemas.microsoft.com/office/powerpoint/2010/main" val="2273492623"/>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B688D4D7-D66F-A910-A220-8BE7B411C92D}"/>
              </a:ext>
            </a:extLst>
          </p:cNvPr>
          <p:cNvGraphicFramePr>
            <a:graphicFrameLocks noGrp="1"/>
          </p:cNvGraphicFramePr>
          <p:nvPr>
            <p:extLst>
              <p:ext uri="{D42A27DB-BD31-4B8C-83A1-F6EECF244321}">
                <p14:modId xmlns:p14="http://schemas.microsoft.com/office/powerpoint/2010/main" val="3913712026"/>
              </p:ext>
            </p:extLst>
          </p:nvPr>
        </p:nvGraphicFramePr>
        <p:xfrm>
          <a:off x="647830" y="4111069"/>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Froland</a:t>
                      </a:r>
                    </a:p>
                  </a:txBody>
                  <a:tcPr anchor="ctr"/>
                </a:tc>
                <a:tc>
                  <a:txBody>
                    <a:bodyPr/>
                    <a:lstStyle/>
                    <a:p>
                      <a:pPr algn="ctr"/>
                      <a:r>
                        <a:rPr lang="nb-NO" sz="1400" b="0" dirty="0"/>
                        <a:t>30,0</a:t>
                      </a:r>
                    </a:p>
                  </a:txBody>
                  <a:tcPr anchor="ctr"/>
                </a:tc>
                <a:tc>
                  <a:txBody>
                    <a:bodyPr/>
                    <a:lstStyle/>
                    <a:p>
                      <a:pPr algn="ctr"/>
                      <a:r>
                        <a:rPr lang="nb-NO" sz="1400" b="0" dirty="0"/>
                        <a:t>16,1</a:t>
                      </a:r>
                    </a:p>
                  </a:txBody>
                  <a:tcPr anchor="ctr"/>
                </a:tc>
                <a:tc>
                  <a:txBody>
                    <a:bodyPr/>
                    <a:lstStyle/>
                    <a:p>
                      <a:pPr algn="ctr"/>
                      <a:r>
                        <a:rPr lang="nb-NO" sz="1400" b="0" dirty="0"/>
                        <a:t>46,8</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12625" y="1294480"/>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4" name="TekstSylinder 3">
            <a:extLst>
              <a:ext uri="{FF2B5EF4-FFF2-40B4-BE49-F238E27FC236}">
                <a16:creationId xmlns:a16="http://schemas.microsoft.com/office/drawing/2014/main" id="{FC01DE85-2B35-3721-C2AD-F9A03A6D2C75}"/>
              </a:ext>
            </a:extLst>
          </p:cNvPr>
          <p:cNvSpPr txBox="1"/>
          <p:nvPr/>
        </p:nvSpPr>
        <p:spPr>
          <a:xfrm>
            <a:off x="732473" y="5339665"/>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940105415"/>
              </p:ext>
            </p:extLst>
          </p:nvPr>
        </p:nvGraphicFramePr>
        <p:xfrm>
          <a:off x="4006975" y="1098182"/>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325407" y="1119088"/>
            <a:ext cx="3835114" cy="4524315"/>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Andel personer i husholdninger med lavinntekt har økt mer i Agder enn i Norge for øvrig. Andelen i Froland er lavere enn Agder for øvrig.</a:t>
            </a:r>
          </a:p>
        </p:txBody>
      </p:sp>
      <p:sp>
        <p:nvSpPr>
          <p:cNvPr id="6" name="TekstSylinder 5">
            <a:extLst>
              <a:ext uri="{FF2B5EF4-FFF2-40B4-BE49-F238E27FC236}">
                <a16:creationId xmlns:a16="http://schemas.microsoft.com/office/drawing/2014/main" id="{E6EF954E-769B-278D-DFBD-98CB16F96295}"/>
              </a:ext>
            </a:extLst>
          </p:cNvPr>
          <p:cNvSpPr txBox="1"/>
          <p:nvPr/>
        </p:nvSpPr>
        <p:spPr>
          <a:xfrm>
            <a:off x="9977962" y="6228792"/>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4" name="Diagram 3"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158585751"/>
              </p:ext>
            </p:extLst>
          </p:nvPr>
        </p:nvGraphicFramePr>
        <p:xfrm>
          <a:off x="4233966" y="1206657"/>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23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4222284" cy="3416320"/>
          </a:xfrm>
          <a:prstGeom prst="rect">
            <a:avLst/>
          </a:prstGeom>
          <a:noFill/>
        </p:spPr>
        <p:txBody>
          <a:bodyPr wrap="square" rtlCol="0">
            <a:spAutoFit/>
          </a:bodyPr>
          <a:lstStyle/>
          <a:p>
            <a:pPr marL="285750" indent="-285750">
              <a:buFont typeface="Arial" panose="020B0604020202020204" pitchFamily="34" charset="0"/>
              <a:buChar char="•"/>
            </a:pPr>
            <a:r>
              <a:rPr lang="nb-NO"/>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Registreringene gir et grovt mål på utviklingen i tannhelsen over flere år, og gir mulighet for å sammenligne tannhelsen mellom kommuner, fylker og gjennomsnitt for landet.</a:t>
            </a:r>
            <a:endParaRPr lang="nb-NO">
              <a:solidFill>
                <a:srgbClr val="FF0000"/>
              </a:solidFill>
            </a:endParaRPr>
          </a:p>
        </p:txBody>
      </p:sp>
      <p:sp>
        <p:nvSpPr>
          <p:cNvPr id="7" name="TekstSylinder 6">
            <a:extLst>
              <a:ext uri="{FF2B5EF4-FFF2-40B4-BE49-F238E27FC236}">
                <a16:creationId xmlns:a16="http://schemas.microsoft.com/office/drawing/2014/main" id="{4885B898-BF6F-7064-DF6B-4A4A1963D112}"/>
              </a:ext>
            </a:extLst>
          </p:cNvPr>
          <p:cNvSpPr txBox="1"/>
          <p:nvPr/>
        </p:nvSpPr>
        <p:spPr>
          <a:xfrm>
            <a:off x="731568" y="4801739"/>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96118032"/>
              </p:ext>
            </p:extLst>
          </p:nvPr>
        </p:nvGraphicFramePr>
        <p:xfrm>
          <a:off x="5220585" y="2571750"/>
          <a:ext cx="6179820"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488641398"/>
              </p:ext>
            </p:extLst>
          </p:nvPr>
        </p:nvGraphicFramePr>
        <p:xfrm>
          <a:off x="5220585" y="696408"/>
          <a:ext cx="6200775"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001212753"/>
              </p:ext>
            </p:extLst>
          </p:nvPr>
        </p:nvGraphicFramePr>
        <p:xfrm>
          <a:off x="5220585" y="4435660"/>
          <a:ext cx="6200775"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85045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0"/>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Froland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844584754"/>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 (km</a:t>
                      </a:r>
                      <a:r>
                        <a:rPr lang="nb-NO" sz="1200" baseline="30000"/>
                        <a:t>2</a:t>
                      </a:r>
                      <a:r>
                        <a:rPr lang="nb-NO" sz="120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a:t>644,5</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601,6</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13,1</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a:t>43,0</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9,2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35,7</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83465761"/>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3 (518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(247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Froland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148</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009131108"/>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a:t>6 260</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a:t>48,4 (Agder:</a:t>
                      </a:r>
                      <a:r>
                        <a:rPr lang="nb-NO" sz="1200" baseline="0"/>
                        <a:t> </a:t>
                      </a:r>
                      <a:r>
                        <a:rPr lang="nb-NO" sz="120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55 %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a:t>menn </a:t>
                      </a:r>
                      <a:r>
                        <a:rPr lang="nb-NO" sz="1200"/>
                        <a:t>39,2 – kvinner 40,4</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80,1 - kvinner 83,6</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a:solidFill>
                            <a:schemeClr val="tx1"/>
                          </a:solidFill>
                        </a:rPr>
                        <a:t>2,26 (Agder: 2,10)</a:t>
                      </a:r>
                      <a:endParaRPr lang="nb-NO">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4201826723"/>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solidFill>
                            <a:schemeClr val="tx1"/>
                          </a:solidFill>
                        </a:rPr>
                        <a:t>Osedalen</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Distriktsindeks</a:t>
                      </a:r>
                    </a:p>
                  </a:txBody>
                  <a:tcPr/>
                </a:tc>
                <a:tc>
                  <a:txBody>
                    <a:bodyPr/>
                    <a:lstStyle/>
                    <a:p>
                      <a:pPr algn="ctr"/>
                      <a:r>
                        <a:rPr lang="nb-NO" sz="1200"/>
                        <a:t>73,8</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5"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a:t>Klimagassutslipp </a:t>
            </a:r>
          </a:p>
        </p:txBody>
      </p:sp>
      <p:sp>
        <p:nvSpPr>
          <p:cNvPr id="3" name="Plassholder for innhold 2"/>
          <p:cNvSpPr>
            <a:spLocks noGrp="1"/>
          </p:cNvSpPr>
          <p:nvPr>
            <p:ph idx="1"/>
          </p:nvPr>
        </p:nvSpPr>
        <p:spPr>
          <a:xfrm>
            <a:off x="519866" y="1406013"/>
            <a:ext cx="3566359" cy="3451738"/>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a:t>Tonn CO</a:t>
            </a:r>
            <a:r>
              <a:rPr lang="nb-NO" sz="1400" baseline="30000"/>
              <a:t>2</a:t>
            </a:r>
            <a:r>
              <a:rPr lang="nb-NO" sz="1400"/>
              <a:t>, inkl. kvotepliktige utslipp, referanseår 2017</a:t>
            </a:r>
          </a:p>
        </p:txBody>
      </p:sp>
      <p:sp>
        <p:nvSpPr>
          <p:cNvPr id="4" name="TekstSylinder 3">
            <a:extLst>
              <a:ext uri="{FF2B5EF4-FFF2-40B4-BE49-F238E27FC236}">
                <a16:creationId xmlns:a16="http://schemas.microsoft.com/office/drawing/2014/main" id="{B0B38DDF-FF19-5FED-8C40-296B3ADC9D1F}"/>
              </a:ext>
            </a:extLst>
          </p:cNvPr>
          <p:cNvSpPr txBox="1"/>
          <p:nvPr/>
        </p:nvSpPr>
        <p:spPr>
          <a:xfrm>
            <a:off x="615116" y="5082655"/>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301363361"/>
              </p:ext>
            </p:extLst>
          </p:nvPr>
        </p:nvGraphicFramePr>
        <p:xfrm>
          <a:off x="4504751" y="1215267"/>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a:t>
            </a:r>
            <a:r>
              <a:rPr lang="nb-NO">
                <a:solidFill>
                  <a:srgbClr val="000000"/>
                </a:solidFill>
                <a:latin typeface="Arial" panose="020B0604020202020204" pitchFamily="34" charset="0"/>
              </a:rPr>
              <a:t>80 </a:t>
            </a:r>
            <a:r>
              <a:rPr lang="nb-NO" b="0" i="0">
                <a:solidFill>
                  <a:srgbClr val="000000"/>
                </a:solidFill>
                <a:effectLst/>
                <a:latin typeface="Arial" panose="020B0604020202020204" pitchFamily="34" charset="0"/>
              </a:rPr>
              <a:t>% av Froland dekket av skog,       7 % ferskvann</a:t>
            </a:r>
            <a:r>
              <a:rPr lang="nb-NO">
                <a:solidFill>
                  <a:srgbClr val="000000"/>
                </a:solidFill>
                <a:latin typeface="Arial" panose="020B0604020202020204" pitchFamily="34" charset="0"/>
              </a:rPr>
              <a:t>, 6 % myr, 4 % åpen fastmark</a:t>
            </a:r>
            <a:r>
              <a:rPr lang="nb-NO" b="0" i="0">
                <a:solidFill>
                  <a:srgbClr val="000000"/>
                </a:solidFill>
                <a:effectLst/>
                <a:latin typeface="Arial" panose="020B0604020202020204" pitchFamily="34" charset="0"/>
              </a:rPr>
              <a:t>, mens fulldyrka jord utgjør 1,2 %. Bebygd areal og samferdsel utgjør til sammen 2,2 %. </a:t>
            </a:r>
            <a:endParaRPr lang="nb-NO"/>
          </a:p>
        </p:txBody>
      </p:sp>
      <p:pic>
        <p:nvPicPr>
          <p:cNvPr id="5" name="Bilde 4" descr="Stolpediagram som viser antall dekar per arealtype i kommunen.">
            <a:extLst>
              <a:ext uri="{FF2B5EF4-FFF2-40B4-BE49-F238E27FC236}">
                <a16:creationId xmlns:a16="http://schemas.microsoft.com/office/drawing/2014/main" id="{2E6C6E37-0C7B-9912-F0F1-B18D12458398}"/>
              </a:ext>
            </a:extLst>
          </p:cNvPr>
          <p:cNvPicPr>
            <a:picLocks noChangeAspect="1"/>
          </p:cNvPicPr>
          <p:nvPr/>
        </p:nvPicPr>
        <p:blipFill>
          <a:blip r:embed="rId3"/>
          <a:stretch>
            <a:fillRect/>
          </a:stretch>
        </p:blipFill>
        <p:spPr>
          <a:xfrm>
            <a:off x="446522" y="2752165"/>
            <a:ext cx="5095875"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6 % av arealet i Froland er vernet etter naturmangfoldloven.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24310736"/>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761435" cy="685606"/>
          </a:xfrm>
        </p:spPr>
        <p:txBody>
          <a:bodyPr/>
          <a:lstStyle/>
          <a:p>
            <a:r>
              <a:rPr lang="nn-NO"/>
              <a:t>Planlagt arealbruk</a:t>
            </a:r>
            <a:endParaRPr lang="nb-NO"/>
          </a:p>
        </p:txBody>
      </p:sp>
      <p:sp>
        <p:nvSpPr>
          <p:cNvPr id="3" name="Plassholder for innhold 2"/>
          <p:cNvSpPr>
            <a:spLocks noGrp="1"/>
          </p:cNvSpPr>
          <p:nvPr>
            <p:ph idx="1"/>
          </p:nvPr>
        </p:nvSpPr>
        <p:spPr>
          <a:xfrm>
            <a:off x="472272" y="1167319"/>
            <a:ext cx="4809029" cy="4679577"/>
          </a:xfrm>
        </p:spPr>
        <p:txBody>
          <a:bodyPr/>
          <a:lstStyle/>
          <a:p>
            <a:r>
              <a:rPr lang="nn-NO" sz="2000"/>
              <a:t>Regionalt </a:t>
            </a:r>
            <a:r>
              <a:rPr lang="nn-NO" sz="2000" err="1">
                <a:hlinkClick r:id="rId3"/>
              </a:rPr>
              <a:t>arealreikneskap</a:t>
            </a:r>
            <a:r>
              <a:rPr lang="nn-NO" sz="2000"/>
              <a:t> er utarbeida ved å </a:t>
            </a:r>
            <a:r>
              <a:rPr lang="nn-NO" sz="2000" err="1"/>
              <a:t>samanstille</a:t>
            </a:r>
            <a:r>
              <a:rPr lang="nn-NO" sz="2000"/>
              <a:t> kommuneplanen sin arealdel, digitale reguleringsplanar, arealressursdata (AR5 og AR50) og SSB sitt datasett for arealbruk. </a:t>
            </a:r>
          </a:p>
          <a:p>
            <a:r>
              <a:rPr lang="nn-NO" sz="2000"/>
              <a:t>Regionalt arealregnskap viser at Froland har satt av store areal, og da </a:t>
            </a:r>
            <a:r>
              <a:rPr lang="nn-NO" sz="2000" err="1"/>
              <a:t>særlig</a:t>
            </a:r>
            <a:r>
              <a:rPr lang="nn-NO" sz="2000"/>
              <a:t> til </a:t>
            </a:r>
            <a:r>
              <a:rPr lang="nn-NO" sz="2000" err="1"/>
              <a:t>fritidsbebyggelse</a:t>
            </a:r>
            <a:r>
              <a:rPr lang="nn-NO" sz="2000"/>
              <a:t> og </a:t>
            </a:r>
            <a:r>
              <a:rPr lang="nn-NO" sz="2000" err="1"/>
              <a:t>boligformål</a:t>
            </a:r>
            <a:r>
              <a:rPr lang="nn-NO" sz="2000"/>
              <a:t>. </a:t>
            </a:r>
          </a:p>
          <a:p>
            <a:r>
              <a:rPr lang="nn-NO" sz="2000"/>
              <a:t>Samla er det satt av byggeområde i natur tilsvarande 1,3 dekar per </a:t>
            </a:r>
            <a:r>
              <a:rPr lang="nn-NO" sz="2000" err="1"/>
              <a:t>innbygger</a:t>
            </a:r>
            <a:r>
              <a:rPr lang="nn-NO" sz="2000"/>
              <a:t>.</a:t>
            </a:r>
          </a:p>
          <a:p>
            <a:r>
              <a:rPr lang="nn-NO" sz="2000" err="1"/>
              <a:t>Gjeldende</a:t>
            </a:r>
            <a:r>
              <a:rPr lang="nn-NO" sz="2000"/>
              <a:t> planer </a:t>
            </a:r>
            <a:r>
              <a:rPr lang="nn-NO" sz="2000" err="1"/>
              <a:t>åpner</a:t>
            </a:r>
            <a:r>
              <a:rPr lang="nn-NO" sz="2000"/>
              <a:t> for utbygging av nesten 7 000 dekar skog og 400 dekar myr.</a:t>
            </a:r>
          </a:p>
          <a:p>
            <a:endParaRPr lang="nn-NO" sz="2000"/>
          </a:p>
        </p:txBody>
      </p:sp>
      <p:pic>
        <p:nvPicPr>
          <p:cNvPr id="8" name="Bilde 7" descr="Bilde som viser tall i dekar for byggeområder i planer totalt. Hva som er tatt i bruk og antatt planreserve.">
            <a:extLst>
              <a:ext uri="{FF2B5EF4-FFF2-40B4-BE49-F238E27FC236}">
                <a16:creationId xmlns:a16="http://schemas.microsoft.com/office/drawing/2014/main" id="{6FBCFCC5-B330-2F26-2788-9613298974A5}"/>
              </a:ext>
            </a:extLst>
          </p:cNvPr>
          <p:cNvPicPr>
            <a:picLocks noChangeAspect="1"/>
          </p:cNvPicPr>
          <p:nvPr/>
        </p:nvPicPr>
        <p:blipFill>
          <a:blip r:embed="rId4"/>
          <a:stretch>
            <a:fillRect/>
          </a:stretch>
        </p:blipFill>
        <p:spPr>
          <a:xfrm>
            <a:off x="5631679" y="652672"/>
            <a:ext cx="6443332" cy="5130660"/>
          </a:xfrm>
          <a:prstGeom prst="rect">
            <a:avLst/>
          </a:prstGeom>
        </p:spPr>
      </p:pic>
      <p:sp>
        <p:nvSpPr>
          <p:cNvPr id="5" name="TekstSylinder 4"/>
          <p:cNvSpPr txBox="1"/>
          <p:nvPr/>
        </p:nvSpPr>
        <p:spPr>
          <a:xfrm>
            <a:off x="10579721" y="6205328"/>
            <a:ext cx="14952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910 bruksenheter til fritid i Froland, og ca. 1370 eiere (alle eierandeler inkludert).</a:t>
            </a:r>
          </a:p>
          <a:p>
            <a:endParaRPr lang="nb-NO" sz="2000"/>
          </a:p>
          <a:p>
            <a:r>
              <a:rPr lang="nb-NO" sz="2000"/>
              <a:t>Arendal er største «hytteeierkommune».</a:t>
            </a:r>
          </a:p>
          <a:p>
            <a:endParaRPr lang="nb-NO" sz="2000"/>
          </a:p>
          <a:p>
            <a:r>
              <a:rPr lang="nb-NO" sz="2000"/>
              <a:t>Figur gir en oversikt på antall hytteeiere fordelt på kommuner.</a:t>
            </a:r>
          </a:p>
          <a:p>
            <a:endParaRPr lang="nb-NO" sz="2000"/>
          </a:p>
        </p:txBody>
      </p:sp>
      <p:pic>
        <p:nvPicPr>
          <p:cNvPr id="5" name="Bilde 4" descr="Bilde gir en oversikt på antall hytteeiere fordelt på kommuner. ">
            <a:extLst>
              <a:ext uri="{FF2B5EF4-FFF2-40B4-BE49-F238E27FC236}">
                <a16:creationId xmlns:a16="http://schemas.microsoft.com/office/drawing/2014/main" id="{393028CC-8C80-8230-CBCD-17F0261056EF}"/>
              </a:ext>
            </a:extLst>
          </p:cNvPr>
          <p:cNvPicPr>
            <a:picLocks noChangeAspect="1"/>
          </p:cNvPicPr>
          <p:nvPr/>
        </p:nvPicPr>
        <p:blipFill>
          <a:blip r:embed="rId3"/>
          <a:stretch>
            <a:fillRect/>
          </a:stretch>
        </p:blipFill>
        <p:spPr>
          <a:xfrm>
            <a:off x="5631872" y="901484"/>
            <a:ext cx="6019800" cy="45339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539932" y="4983120"/>
            <a:ext cx="4976613" cy="830997"/>
          </a:xfrm>
          <a:prstGeom prst="rect">
            <a:avLst/>
          </a:prstGeom>
          <a:noFill/>
        </p:spPr>
        <p:txBody>
          <a:bodyPr wrap="square" lIns="91440" tIns="45720" rIns="91440" bIns="45720" rtlCol="0" anchor="t">
            <a:spAutoFit/>
          </a:bodyPr>
          <a:lstStyle/>
          <a:p>
            <a:r>
              <a:rPr lang="nb-NO" sz="1600"/>
              <a:t>SSB spår fortsatt sterk befolkningsøkning som følge av fortsatt fødselsoverskudd og positiv </a:t>
            </a:r>
            <a:r>
              <a:rPr lang="nb-NO" sz="1600" err="1"/>
              <a:t>innenlandsflytting</a:t>
            </a:r>
            <a:r>
              <a:rPr lang="nb-NO" sz="1600"/>
              <a:t>.</a:t>
            </a:r>
          </a:p>
        </p:txBody>
      </p:sp>
      <p:sp>
        <p:nvSpPr>
          <p:cNvPr id="8" name="TekstSylinder 7"/>
          <p:cNvSpPr txBox="1"/>
          <p:nvPr/>
        </p:nvSpPr>
        <p:spPr>
          <a:xfrm>
            <a:off x="6165415" y="4983120"/>
            <a:ext cx="5870816" cy="830997"/>
          </a:xfrm>
          <a:prstGeom prst="rect">
            <a:avLst/>
          </a:prstGeom>
          <a:noFill/>
        </p:spPr>
        <p:txBody>
          <a:bodyPr wrap="square" rtlCol="0">
            <a:spAutoFit/>
          </a:bodyPr>
          <a:lstStyle/>
          <a:p>
            <a:pPr algn="l"/>
            <a:r>
              <a:rPr lang="nb-NO" sz="1600"/>
              <a:t>Dersom </a:t>
            </a:r>
            <a:r>
              <a:rPr lang="nb-NO" sz="1600" err="1"/>
              <a:t>SSB’s</a:t>
            </a:r>
            <a:r>
              <a:rPr lang="nb-NO" sz="1600"/>
              <a:t> framskriving slår til, vil aldersbæreevnen synke fra dagens 3,9 til 2,8 i 2040. Aldringen er høyere enn snittet for Agder, men utgangsbefolkningen (2024) er noe yngre. </a:t>
            </a:r>
          </a:p>
        </p:txBody>
      </p:sp>
      <p:sp>
        <p:nvSpPr>
          <p:cNvPr id="5" name="TekstSylinder 4">
            <a:extLst>
              <a:ext uri="{FF2B5EF4-FFF2-40B4-BE49-F238E27FC236}">
                <a16:creationId xmlns:a16="http://schemas.microsoft.com/office/drawing/2014/main" id="{D1D7EFD0-DEBC-EEFF-AB13-8FFAF535E845}"/>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7B3B998F-2623-7EB1-2587-BDDB2092B3F3}"/>
              </a:ext>
            </a:extLst>
          </p:cNvPr>
          <p:cNvPicPr>
            <a:picLocks noChangeAspect="1"/>
          </p:cNvPicPr>
          <p:nvPr/>
        </p:nvPicPr>
        <p:blipFill>
          <a:blip r:embed="rId4"/>
          <a:stretch>
            <a:fillRect/>
          </a:stretch>
        </p:blipFill>
        <p:spPr>
          <a:xfrm>
            <a:off x="622678" y="1352399"/>
            <a:ext cx="4874835" cy="3391203"/>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DAFE6139-FE0B-4AD4-8F53-1ED2BB2E25E3}"/>
              </a:ext>
            </a:extLst>
          </p:cNvPr>
          <p:cNvPicPr>
            <a:picLocks noChangeAspect="1"/>
          </p:cNvPicPr>
          <p:nvPr/>
        </p:nvPicPr>
        <p:blipFill>
          <a:blip r:embed="rId5"/>
          <a:stretch>
            <a:fillRect/>
          </a:stretch>
        </p:blipFill>
        <p:spPr>
          <a:xfrm>
            <a:off x="6096000" y="1441452"/>
            <a:ext cx="6009646" cy="3229991"/>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a:t>Fra 2018 til 2023 økte folketallet i Froland med hele 384 personer (6,6 %). Aller størst vekst i denne perioden var det i grunnkretsene Osedalen (160), Froland Verk (108) og Blakstadheia (73). Mindre sentrale grunnkretser har hatt svak eller negativ vekst. </a:t>
            </a:r>
          </a:p>
          <a:p>
            <a:endParaRPr lang="nb-NO"/>
          </a:p>
          <a:p>
            <a:r>
              <a:rPr lang="nb-NO"/>
              <a:t>Kartet til høyre viser utviklingen fra 2018-2023, og illustrerer at Frolands vekst i det alt vesentlige har kommet sentralt, i Osedalen og på Blakstadheia, og henger blant annet sammen med boligfelt på </a:t>
            </a:r>
            <a:r>
              <a:rPr lang="nb-NO" err="1"/>
              <a:t>Ovelandsheia</a:t>
            </a:r>
            <a:r>
              <a:rPr lang="nb-NO"/>
              <a:t>, </a:t>
            </a:r>
            <a:r>
              <a:rPr lang="nb-NO" err="1"/>
              <a:t>Bliksåsen</a:t>
            </a:r>
            <a:r>
              <a:rPr lang="nb-NO"/>
              <a:t> og leiligheter i Osedalen.</a:t>
            </a:r>
          </a:p>
          <a:p>
            <a:endParaRPr lang="nb-NO"/>
          </a:p>
          <a:p>
            <a:r>
              <a:rPr lang="nb-NO"/>
              <a:t>Innvandring til byene, aldring, og søken etter nærhet til service/tjenester​ og arbeidsmarked​ er vanlige forklaringer på at trykket er størst i de sentrale områdene i en kommune.</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4" y="116148"/>
            <a:ext cx="5438244" cy="5882716"/>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7046" y="295472"/>
            <a:ext cx="4865858" cy="685606"/>
          </a:xfrm>
        </p:spPr>
        <p:txBody>
          <a:bodyPr/>
          <a:lstStyle/>
          <a:p>
            <a:r>
              <a:rPr lang="nb-NO"/>
              <a:t>Boligbygging 	</a:t>
            </a:r>
          </a:p>
        </p:txBody>
      </p:sp>
      <p:sp>
        <p:nvSpPr>
          <p:cNvPr id="7" name="Plassholder for innhold 2"/>
          <p:cNvSpPr txBox="1">
            <a:spLocks/>
          </p:cNvSpPr>
          <p:nvPr/>
        </p:nvSpPr>
        <p:spPr>
          <a:xfrm>
            <a:off x="656704" y="1221114"/>
            <a:ext cx="5362259" cy="93143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32 boliger i året, hvorav ca. 36 % var eneboliger.</a:t>
            </a:r>
          </a:p>
        </p:txBody>
      </p:sp>
      <p:sp>
        <p:nvSpPr>
          <p:cNvPr id="6" name="Tittel 1">
            <a:extLst>
              <a:ext uri="{FF2B5EF4-FFF2-40B4-BE49-F238E27FC236}">
                <a16:creationId xmlns:a16="http://schemas.microsoft.com/office/drawing/2014/main" id="{703B4173-9A44-C0E9-5CFD-22B728C745A2}"/>
              </a:ext>
            </a:extLst>
          </p:cNvPr>
          <p:cNvSpPr txBox="1">
            <a:spLocks/>
          </p:cNvSpPr>
          <p:nvPr/>
        </p:nvSpPr>
        <p:spPr>
          <a:xfrm>
            <a:off x="6504753" y="261348"/>
            <a:ext cx="486585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2 971 boliger i kommunen (bebodde og ubebodde).</a:t>
            </a:r>
          </a:p>
        </p:txBody>
      </p:sp>
      <p:sp>
        <p:nvSpPr>
          <p:cNvPr id="4" name="TekstSylinder 3">
            <a:extLst>
              <a:ext uri="{FF2B5EF4-FFF2-40B4-BE49-F238E27FC236}">
                <a16:creationId xmlns:a16="http://schemas.microsoft.com/office/drawing/2014/main" id="{BAE526B2-CAB7-3A32-9FB1-81CB19219319}"/>
              </a:ext>
            </a:extLst>
          </p:cNvPr>
          <p:cNvSpPr txBox="1"/>
          <p:nvPr/>
        </p:nvSpPr>
        <p:spPr>
          <a:xfrm>
            <a:off x="9409348" y="6227320"/>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360508389"/>
              </p:ext>
            </p:extLst>
          </p:nvPr>
        </p:nvGraphicFramePr>
        <p:xfrm>
          <a:off x="847046" y="2312813"/>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626288018"/>
              </p:ext>
            </p:extLst>
          </p:nvPr>
        </p:nvGraphicFramePr>
        <p:xfrm>
          <a:off x="6504753" y="2312813"/>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197422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53532"/>
            <a:ext cx="10153651" cy="685606"/>
          </a:xfrm>
        </p:spPr>
        <p:txBody>
          <a:bodyPr/>
          <a:lstStyle/>
          <a:p>
            <a:r>
              <a:rPr lang="nb-NO"/>
              <a:t>Sysselsetting</a:t>
            </a:r>
          </a:p>
        </p:txBody>
      </p:sp>
      <p:sp>
        <p:nvSpPr>
          <p:cNvPr id="5" name="Plassholder for innhold 3"/>
          <p:cNvSpPr>
            <a:spLocks noGrp="1"/>
          </p:cNvSpPr>
          <p:nvPr>
            <p:ph sz="half" idx="1"/>
          </p:nvPr>
        </p:nvSpPr>
        <p:spPr>
          <a:xfrm>
            <a:off x="576428" y="884050"/>
            <a:ext cx="5277911" cy="3377054"/>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Froland:</a:t>
            </a:r>
          </a:p>
          <a:p>
            <a:r>
              <a:rPr lang="nb-NO" sz="2000" dirty="0"/>
              <a:t>Sysselsettingsandel rett under snittet for fylket. Sysselsettingsandelen er høyere en snittet i fylket for menn, og noe lavere enn snittet for kvinner.</a:t>
            </a:r>
          </a:p>
          <a:p>
            <a:endParaRPr lang="nb-NO" sz="2000" dirty="0"/>
          </a:p>
        </p:txBody>
      </p:sp>
      <p:sp>
        <p:nvSpPr>
          <p:cNvPr id="8" name="TekstSylinder 7">
            <a:extLst>
              <a:ext uri="{FF2B5EF4-FFF2-40B4-BE49-F238E27FC236}">
                <a16:creationId xmlns:a16="http://schemas.microsoft.com/office/drawing/2014/main" id="{6DE2CBBA-A797-8AB0-4CC9-58B8CFFDE963}"/>
              </a:ext>
            </a:extLst>
          </p:cNvPr>
          <p:cNvSpPr txBox="1"/>
          <p:nvPr/>
        </p:nvSpPr>
        <p:spPr>
          <a:xfrm>
            <a:off x="9048105" y="6224842"/>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805D6CFB-EF1D-FFCC-B9E0-0587A628AEE0}"/>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676A5109-E71F-9CE7-5EA1-182B5616AF93}"/>
              </a:ext>
            </a:extLst>
          </p:cNvPr>
          <p:cNvGraphicFramePr>
            <a:graphicFrameLocks noGrp="1"/>
          </p:cNvGraphicFramePr>
          <p:nvPr>
            <p:extLst>
              <p:ext uri="{D42A27DB-BD31-4B8C-83A1-F6EECF244321}">
                <p14:modId xmlns:p14="http://schemas.microsoft.com/office/powerpoint/2010/main" val="1749523348"/>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Froland</a:t>
                      </a:r>
                    </a:p>
                  </a:txBody>
                  <a:tcPr anchor="ctr"/>
                </a:tc>
                <a:tc>
                  <a:txBody>
                    <a:bodyPr/>
                    <a:lstStyle/>
                    <a:p>
                      <a:pPr algn="ctr"/>
                      <a:r>
                        <a:rPr lang="nb-NO" sz="1400" b="0" dirty="0"/>
                        <a:t>73,3</a:t>
                      </a:r>
                    </a:p>
                  </a:txBody>
                  <a:tcPr anchor="ctr"/>
                </a:tc>
                <a:tc>
                  <a:txBody>
                    <a:bodyPr/>
                    <a:lstStyle/>
                    <a:p>
                      <a:pPr algn="ctr"/>
                      <a:r>
                        <a:rPr lang="nb-NO" sz="1400" b="0" dirty="0"/>
                        <a:t>76,9</a:t>
                      </a:r>
                    </a:p>
                  </a:txBody>
                  <a:tcPr anchor="ctr"/>
                </a:tc>
                <a:tc>
                  <a:txBody>
                    <a:bodyPr/>
                    <a:lstStyle/>
                    <a:p>
                      <a:pPr algn="ctr"/>
                      <a:r>
                        <a:rPr lang="nb-NO" sz="1400" b="0" dirty="0"/>
                        <a:t>69,5</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282352"/>
          </a:xfrm>
        </p:spPr>
        <p:txBody>
          <a:bodyPr>
            <a:noAutofit/>
          </a:bodyPr>
          <a:lstStyle/>
          <a:p>
            <a:r>
              <a:rPr lang="nb-NO" sz="2000" dirty="0"/>
              <a:t>Froland hører til Arendal bo- og arbeidsmarkedsregion. 40 % av de sysselsatte med bosted i Froland jobber i Arendal, mens kun 34 % har arbeidssted i sin egen kommune per 4. kvartal 2024 (SSB). </a:t>
            </a:r>
          </a:p>
          <a:p>
            <a:endParaRPr lang="nb-NO" sz="2000" i="1" dirty="0"/>
          </a:p>
        </p:txBody>
      </p:sp>
      <p:sp>
        <p:nvSpPr>
          <p:cNvPr id="29" name="TekstSylinder 28"/>
          <p:cNvSpPr txBox="1"/>
          <p:nvPr/>
        </p:nvSpPr>
        <p:spPr>
          <a:xfrm>
            <a:off x="4724677" y="2641399"/>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8B669755-7617-CA37-0F50-437735247145}"/>
              </a:ext>
            </a:extLst>
          </p:cNvPr>
          <p:cNvSpPr txBox="1"/>
          <p:nvPr/>
        </p:nvSpPr>
        <p:spPr>
          <a:xfrm>
            <a:off x="8281141" y="6135280"/>
            <a:ext cx="2067793" cy="369332"/>
          </a:xfrm>
          <a:prstGeom prst="rect">
            <a:avLst/>
          </a:prstGeom>
          <a:noFill/>
        </p:spPr>
        <p:txBody>
          <a:bodyPr wrap="square" rtlCol="0">
            <a:spAutoFit/>
          </a:bodyPr>
          <a:lstStyle/>
          <a:p>
            <a:pPr algn="l"/>
            <a:r>
              <a:rPr lang="nb-NO">
                <a:hlinkClick r:id="rId4"/>
              </a:rPr>
              <a:t>Rapport pendling</a:t>
            </a:r>
            <a:endParaRPr lang="nb-NO"/>
          </a:p>
        </p:txBody>
      </p:sp>
      <p:graphicFrame>
        <p:nvGraphicFramePr>
          <p:cNvPr id="40" name="Tabell 39">
            <a:extLst>
              <a:ext uri="{FF2B5EF4-FFF2-40B4-BE49-F238E27FC236}">
                <a16:creationId xmlns:a16="http://schemas.microsoft.com/office/drawing/2014/main" id="{E998AB09-869B-F343-C793-0304AD1B238A}"/>
              </a:ext>
            </a:extLst>
          </p:cNvPr>
          <p:cNvGraphicFramePr>
            <a:graphicFrameLocks noGrp="1"/>
          </p:cNvGraphicFramePr>
          <p:nvPr>
            <p:extLst>
              <p:ext uri="{D42A27DB-BD31-4B8C-83A1-F6EECF244321}">
                <p14:modId xmlns:p14="http://schemas.microsoft.com/office/powerpoint/2010/main" val="2722589938"/>
              </p:ext>
            </p:extLst>
          </p:nvPr>
        </p:nvGraphicFramePr>
        <p:xfrm>
          <a:off x="755577" y="2549959"/>
          <a:ext cx="3670301" cy="1565910"/>
        </p:xfrm>
        <a:graphic>
          <a:graphicData uri="http://schemas.openxmlformats.org/drawingml/2006/table">
            <a:tbl>
              <a:tblPr/>
              <a:tblGrid>
                <a:gridCol w="1433860">
                  <a:extLst>
                    <a:ext uri="{9D8B030D-6E8A-4147-A177-3AD203B41FA5}">
                      <a16:colId xmlns:a16="http://schemas.microsoft.com/office/drawing/2014/main" val="2637223018"/>
                    </a:ext>
                  </a:extLst>
                </a:gridCol>
                <a:gridCol w="1322831">
                  <a:extLst>
                    <a:ext uri="{9D8B030D-6E8A-4147-A177-3AD203B41FA5}">
                      <a16:colId xmlns:a16="http://schemas.microsoft.com/office/drawing/2014/main" val="2559266046"/>
                    </a:ext>
                  </a:extLst>
                </a:gridCol>
                <a:gridCol w="913610">
                  <a:extLst>
                    <a:ext uri="{9D8B030D-6E8A-4147-A177-3AD203B41FA5}">
                      <a16:colId xmlns:a16="http://schemas.microsoft.com/office/drawing/2014/main" val="964064800"/>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90680625"/>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1 189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51998082"/>
                  </a:ext>
                </a:extLst>
              </a:tr>
              <a:tr h="219075">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1 015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315722122"/>
                  </a:ext>
                </a:extLst>
              </a:tr>
              <a:tr h="219075">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264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851282560"/>
                  </a:ext>
                </a:extLst>
              </a:tr>
              <a:tr h="219075">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156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683273972"/>
                  </a:ext>
                </a:extLst>
              </a:tr>
              <a:tr h="219075">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41887556"/>
                  </a:ext>
                </a:extLst>
              </a:tr>
              <a:tr h="219075">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371032663"/>
                  </a:ext>
                </a:extLst>
              </a:tr>
            </a:tbl>
          </a:graphicData>
        </a:graphic>
      </p:graphicFrame>
      <p:graphicFrame>
        <p:nvGraphicFramePr>
          <p:cNvPr id="41" name="Tabell 40">
            <a:extLst>
              <a:ext uri="{FF2B5EF4-FFF2-40B4-BE49-F238E27FC236}">
                <a16:creationId xmlns:a16="http://schemas.microsoft.com/office/drawing/2014/main" id="{33E31461-0624-C9EE-A5C3-5267F7EB0A29}"/>
              </a:ext>
            </a:extLst>
          </p:cNvPr>
          <p:cNvGraphicFramePr>
            <a:graphicFrameLocks noGrp="1"/>
          </p:cNvGraphicFramePr>
          <p:nvPr>
            <p:extLst>
              <p:ext uri="{D42A27DB-BD31-4B8C-83A1-F6EECF244321}">
                <p14:modId xmlns:p14="http://schemas.microsoft.com/office/powerpoint/2010/main" val="389950822"/>
              </p:ext>
            </p:extLst>
          </p:nvPr>
        </p:nvGraphicFramePr>
        <p:xfrm>
          <a:off x="758321" y="4296238"/>
          <a:ext cx="3670301" cy="1600200"/>
        </p:xfrm>
        <a:graphic>
          <a:graphicData uri="http://schemas.openxmlformats.org/drawingml/2006/table">
            <a:tbl>
              <a:tblPr/>
              <a:tblGrid>
                <a:gridCol w="1433860">
                  <a:extLst>
                    <a:ext uri="{9D8B030D-6E8A-4147-A177-3AD203B41FA5}">
                      <a16:colId xmlns:a16="http://schemas.microsoft.com/office/drawing/2014/main" val="1876427071"/>
                    </a:ext>
                  </a:extLst>
                </a:gridCol>
                <a:gridCol w="1322831">
                  <a:extLst>
                    <a:ext uri="{9D8B030D-6E8A-4147-A177-3AD203B41FA5}">
                      <a16:colId xmlns:a16="http://schemas.microsoft.com/office/drawing/2014/main" val="4212163094"/>
                    </a:ext>
                  </a:extLst>
                </a:gridCol>
                <a:gridCol w="913610">
                  <a:extLst>
                    <a:ext uri="{9D8B030D-6E8A-4147-A177-3AD203B41FA5}">
                      <a16:colId xmlns:a16="http://schemas.microsoft.com/office/drawing/2014/main" val="206275159"/>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646520825"/>
                  </a:ext>
                </a:extLst>
              </a:tr>
              <a:tr h="228600">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1 015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9760349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626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63145945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15035631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64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86410839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4946262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Froland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23326046"/>
                  </a:ext>
                </a:extLst>
              </a:tr>
            </a:tbl>
          </a:graphicData>
        </a:graphic>
      </p:graphicFrame>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Sektorfordeling og ansattutvikling</a:t>
            </a:r>
          </a:p>
        </p:txBody>
      </p:sp>
      <p:sp>
        <p:nvSpPr>
          <p:cNvPr id="10" name="TekstSylinder 9"/>
          <p:cNvSpPr txBox="1"/>
          <p:nvPr/>
        </p:nvSpPr>
        <p:spPr>
          <a:xfrm>
            <a:off x="676026" y="4591926"/>
            <a:ext cx="5865341" cy="1323439"/>
          </a:xfrm>
          <a:prstGeom prst="rect">
            <a:avLst/>
          </a:prstGeom>
          <a:noFill/>
        </p:spPr>
        <p:txBody>
          <a:bodyPr wrap="square" rtlCol="0">
            <a:spAutoFit/>
          </a:bodyPr>
          <a:lstStyle/>
          <a:p>
            <a:pPr algn="l"/>
            <a:r>
              <a:rPr lang="nb-NO" sz="1600" dirty="0"/>
              <a:t>Froland har en vesentlig lavere andel ansatte i privat sektor enn snittet for Agder og Norge. </a:t>
            </a:r>
          </a:p>
          <a:p>
            <a:pPr algn="l"/>
            <a:endParaRPr lang="nb-NO" sz="1600" dirty="0"/>
          </a:p>
          <a:p>
            <a:pPr algn="l"/>
            <a:r>
              <a:rPr lang="nb-NO" sz="1600" dirty="0"/>
              <a:t>Antall ansatte i privat sektor har økt med nærmere 200 personer fra 2019 til 2024.</a:t>
            </a:r>
          </a:p>
        </p:txBody>
      </p:sp>
      <p:graphicFrame>
        <p:nvGraphicFramePr>
          <p:cNvPr id="8" name="Tabell 7">
            <a:extLst>
              <a:ext uri="{FF2B5EF4-FFF2-40B4-BE49-F238E27FC236}">
                <a16:creationId xmlns:a16="http://schemas.microsoft.com/office/drawing/2014/main" id="{6C83A507-0CB4-CCE7-A6E8-F567DEB9CA8A}"/>
              </a:ext>
            </a:extLst>
          </p:cNvPr>
          <p:cNvGraphicFramePr>
            <a:graphicFrameLocks noGrp="1"/>
          </p:cNvGraphicFramePr>
          <p:nvPr>
            <p:extLst>
              <p:ext uri="{D42A27DB-BD31-4B8C-83A1-F6EECF244321}">
                <p14:modId xmlns:p14="http://schemas.microsoft.com/office/powerpoint/2010/main" val="120262424"/>
              </p:ext>
            </p:extLst>
          </p:nvPr>
        </p:nvGraphicFramePr>
        <p:xfrm>
          <a:off x="7530617" y="4511096"/>
          <a:ext cx="4405696" cy="1485097"/>
        </p:xfrm>
        <a:graphic>
          <a:graphicData uri="http://schemas.openxmlformats.org/drawingml/2006/table">
            <a:tbl>
              <a:tblPr firstRow="1"/>
              <a:tblGrid>
                <a:gridCol w="1448796">
                  <a:extLst>
                    <a:ext uri="{9D8B030D-6E8A-4147-A177-3AD203B41FA5}">
                      <a16:colId xmlns:a16="http://schemas.microsoft.com/office/drawing/2014/main" val="2821983922"/>
                    </a:ext>
                  </a:extLst>
                </a:gridCol>
                <a:gridCol w="610019">
                  <a:extLst>
                    <a:ext uri="{9D8B030D-6E8A-4147-A177-3AD203B41FA5}">
                      <a16:colId xmlns:a16="http://schemas.microsoft.com/office/drawing/2014/main" val="3785771486"/>
                    </a:ext>
                  </a:extLst>
                </a:gridCol>
                <a:gridCol w="686272">
                  <a:extLst>
                    <a:ext uri="{9D8B030D-6E8A-4147-A177-3AD203B41FA5}">
                      <a16:colId xmlns:a16="http://schemas.microsoft.com/office/drawing/2014/main" val="1792294795"/>
                    </a:ext>
                  </a:extLst>
                </a:gridCol>
                <a:gridCol w="711690">
                  <a:extLst>
                    <a:ext uri="{9D8B030D-6E8A-4147-A177-3AD203B41FA5}">
                      <a16:colId xmlns:a16="http://schemas.microsoft.com/office/drawing/2014/main" val="270672528"/>
                    </a:ext>
                  </a:extLst>
                </a:gridCol>
                <a:gridCol w="948919">
                  <a:extLst>
                    <a:ext uri="{9D8B030D-6E8A-4147-A177-3AD203B41FA5}">
                      <a16:colId xmlns:a16="http://schemas.microsoft.com/office/drawing/2014/main" val="2488030595"/>
                    </a:ext>
                  </a:extLst>
                </a:gridCol>
              </a:tblGrid>
              <a:tr h="15850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Froland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1682796527"/>
                  </a:ext>
                </a:extLst>
              </a:tr>
              <a:tr h="158507">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291554"/>
                  </a:ext>
                </a:extLst>
              </a:tr>
              <a:tr h="261536">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650108"/>
                  </a:ext>
                </a:extLst>
              </a:tr>
              <a:tr h="261536">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592003"/>
                  </a:ext>
                </a:extLst>
              </a:tr>
              <a:tr h="15850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761171"/>
                  </a:ext>
                </a:extLst>
              </a:tr>
              <a:tr h="261536">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610534"/>
                  </a:ext>
                </a:extLst>
              </a:tr>
              <a:tr h="15850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307504"/>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518676316"/>
              </p:ext>
            </p:extLst>
          </p:nvPr>
        </p:nvGraphicFramePr>
        <p:xfrm>
          <a:off x="676026" y="1310816"/>
          <a:ext cx="6115050" cy="310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685119819"/>
              </p:ext>
            </p:extLst>
          </p:nvPr>
        </p:nvGraphicFramePr>
        <p:xfrm>
          <a:off x="6873811" y="1310816"/>
          <a:ext cx="5229225" cy="3400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50103D-08B5-4B2F-9A02-F622DF90C90A}">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E84CB8-E3BC-4ED1-9892-48BFB2DA6766}">
  <ds:schemaRefs>
    <ds:schemaRef ds:uri="http://schemas.microsoft.com/office/2006/documentManagement/types"/>
    <ds:schemaRef ds:uri="http://purl.org/dc/terms/"/>
    <ds:schemaRef ds:uri="http://schemas.microsoft.com/office/2006/metadata/properties"/>
    <ds:schemaRef ds:uri="http://purl.org/dc/elements/1.1/"/>
    <ds:schemaRef ds:uri="294d40f2-363f-4de8-8168-aab5e855b592"/>
    <ds:schemaRef ds:uri="http://schemas.openxmlformats.org/package/2006/metadata/core-properties"/>
    <ds:schemaRef ds:uri="http://schemas.microsoft.com/office/infopath/2007/PartnerControls"/>
    <ds:schemaRef ds:uri="b9237df9-74d4-4981-b925-a3afcda37962"/>
    <ds:schemaRef ds:uri="http://www.w3.org/XML/1998/namespace"/>
    <ds:schemaRef ds:uri="http://purl.org/dc/dcmitype/"/>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1330</TotalTime>
  <Words>2935</Words>
  <Application>Microsoft Office PowerPoint</Application>
  <PresentationFormat>Widescreen</PresentationFormat>
  <Paragraphs>398</Paragraphs>
  <Slides>23</Slides>
  <Notes>22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Froland</vt:lpstr>
      <vt:lpstr>Kjappe fakta om Froland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