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9"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BE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219DC-4131-457D-A5FD-01F358F8744D}" v="13" dt="2025-10-07T12:38:07.35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1162" autoAdjust="0"/>
  </p:normalViewPr>
  <p:slideViewPr>
    <p:cSldViewPr snapToGrid="0">
      <p:cViewPr varScale="1">
        <p:scale>
          <a:sx n="107" d="100"/>
          <a:sy n="107" d="100"/>
        </p:scale>
        <p:origin x="1214" y="86"/>
      </p:cViewPr>
      <p:guideLst/>
    </p:cSldViewPr>
  </p:slideViewPr>
  <p:outlineViewPr>
    <p:cViewPr>
      <p:scale>
        <a:sx n="33" d="100"/>
        <a:sy n="33" d="100"/>
      </p:scale>
      <p:origin x="0" y="-288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8:10.815" v="458" actId="14100"/>
      <pc:docMkLst>
        <pc:docMk/>
      </pc:docMkLst>
      <pc:sldChg chg="modSp mod">
        <pc:chgData name="Michaelsen, Børje" userId="c36523e3-11ed-4011-9a41-1983019c0634" providerId="ADAL" clId="{83FF8062-202C-4766-8BEB-380B0CC5A041}" dt="2025-10-07T12:38:10.815" v="458" actId="14100"/>
        <pc:sldMkLst>
          <pc:docMk/>
          <pc:sldMk cId="1115595437" sldId="256"/>
        </pc:sldMkLst>
        <pc:spChg chg="mod">
          <ac:chgData name="Michaelsen, Børje" userId="c36523e3-11ed-4011-9a41-1983019c0634" providerId="ADAL" clId="{83FF8062-202C-4766-8BEB-380B0CC5A041}" dt="2025-10-07T12:38:10.815" v="458"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8:22:36.398" v="371" actId="20577"/>
        <pc:sldMkLst>
          <pc:docMk/>
          <pc:sldMk cId="4123357996" sldId="261"/>
        </pc:sldMkLst>
        <pc:spChg chg="mod">
          <ac:chgData name="Michaelsen, Børje" userId="c36523e3-11ed-4011-9a41-1983019c0634" providerId="ADAL" clId="{83FF8062-202C-4766-8BEB-380B0CC5A041}" dt="2025-10-03T08:22:36.398" v="371" actId="20577"/>
          <ac:spMkLst>
            <pc:docMk/>
            <pc:sldMk cId="4123357996" sldId="261"/>
            <ac:spMk id="3" creationId="{0E208661-40B4-4483-9A05-FE473BED7235}"/>
          </ac:spMkLst>
        </pc:spChg>
        <pc:graphicFrameChg chg="mod">
          <ac:chgData name="Michaelsen, Børje" userId="c36523e3-11ed-4011-9a41-1983019c0634" providerId="ADAL" clId="{83FF8062-202C-4766-8BEB-380B0CC5A041}" dt="2025-10-03T08:21:37.726" v="309"/>
          <ac:graphicFrameMkLst>
            <pc:docMk/>
            <pc:sldMk cId="4123357996" sldId="261"/>
            <ac:graphicFrameMk id="5" creationId="{58B26970-2885-D03B-FC1E-C1C498F76BB6}"/>
          </ac:graphicFrameMkLst>
        </pc:graphicFrameChg>
        <pc:graphicFrameChg chg="add mod">
          <ac:chgData name="Michaelsen, Børje" userId="c36523e3-11ed-4011-9a41-1983019c0634" providerId="ADAL" clId="{83FF8062-202C-4766-8BEB-380B0CC5A041}" dt="2025-10-03T08:22:00.221" v="313" actId="1076"/>
          <ac:graphicFrameMkLst>
            <pc:docMk/>
            <pc:sldMk cId="4123357996" sldId="261"/>
            <ac:graphicFrameMk id="6" creationId="{20743EAD-2704-49A5-4317-249C8750BC66}"/>
          </ac:graphicFrameMkLst>
        </pc:graphicFrameChg>
      </pc:sldChg>
      <pc:sldChg chg="addSp delSp modSp mod">
        <pc:chgData name="Michaelsen, Børje" userId="c36523e3-11ed-4011-9a41-1983019c0634" providerId="ADAL" clId="{83FF8062-202C-4766-8BEB-380B0CC5A041}" dt="2025-10-01T11:42:27.879" v="146" actId="1076"/>
        <pc:sldMkLst>
          <pc:docMk/>
          <pc:sldMk cId="3237931907" sldId="263"/>
        </pc:sldMkLst>
        <pc:spChg chg="mod">
          <ac:chgData name="Michaelsen, Børje" userId="c36523e3-11ed-4011-9a41-1983019c0634" providerId="ADAL" clId="{83FF8062-202C-4766-8BEB-380B0CC5A041}" dt="2025-10-01T11:42:27.879" v="146" actId="1076"/>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41:50.001" v="109" actId="1035"/>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1:41:44.751" v="92" actId="1035"/>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1:42:14.598" v="145"/>
          <ac:graphicFrameMkLst>
            <pc:docMk/>
            <pc:sldMk cId="3237931907" sldId="263"/>
            <ac:graphicFrameMk id="15" creationId="{A212B3B4-2820-BDA3-A89D-0981F8166336}"/>
          </ac:graphicFrameMkLst>
        </pc:graphicFrameChg>
      </pc:sldChg>
      <pc:sldChg chg="addSp delSp modSp mod modNotesTx">
        <pc:chgData name="Michaelsen, Børje" userId="c36523e3-11ed-4011-9a41-1983019c0634" providerId="ADAL" clId="{83FF8062-202C-4766-8BEB-380B0CC5A041}" dt="2025-10-06T08:14:50.844" v="403" actId="1076"/>
        <pc:sldMkLst>
          <pc:docMk/>
          <pc:sldMk cId="394652420" sldId="268"/>
        </pc:sldMkLst>
        <pc:spChg chg="mod">
          <ac:chgData name="Michaelsen, Børje" userId="c36523e3-11ed-4011-9a41-1983019c0634" providerId="ADAL" clId="{83FF8062-202C-4766-8BEB-380B0CC5A041}" dt="2025-10-06T08:00:37.522" v="392"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8:14:45.812" v="402"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8:14:50.844" v="403" actId="1076"/>
          <ac:spMkLst>
            <pc:docMk/>
            <pc:sldMk cId="394652420" sldId="268"/>
            <ac:spMk id="6" creationId="{95C5B3DF-4376-7EAE-2DF0-DE28A807BEF8}"/>
          </ac:spMkLst>
        </pc:spChg>
        <pc:graphicFrameChg chg="del">
          <ac:chgData name="Michaelsen, Børje" userId="c36523e3-11ed-4011-9a41-1983019c0634" providerId="ADAL" clId="{83FF8062-202C-4766-8BEB-380B0CC5A041}" dt="2025-10-06T08:00:43.487" v="393"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8:14:41.089" v="401"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35:27.432" v="304" actId="14100"/>
        <pc:sldMkLst>
          <pc:docMk/>
          <pc:sldMk cId="1348694183" sldId="272"/>
        </pc:sldMkLst>
        <pc:spChg chg="mod">
          <ac:chgData name="Michaelsen, Børje" userId="c36523e3-11ed-4011-9a41-1983019c0634" providerId="ADAL" clId="{83FF8062-202C-4766-8BEB-380B0CC5A041}" dt="2025-10-02T12:35:27.432" v="304"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34:36.087" v="273" actId="1076"/>
          <ac:spMkLst>
            <pc:docMk/>
            <pc:sldMk cId="1348694183" sldId="272"/>
            <ac:spMk id="7" creationId="{7FFAEA98-BA5A-C38F-8019-B3339FD3D4FA}"/>
          </ac:spMkLst>
        </pc:spChg>
        <pc:graphicFrameChg chg="add mod modGraphic">
          <ac:chgData name="Michaelsen, Børje" userId="c36523e3-11ed-4011-9a41-1983019c0634" providerId="ADAL" clId="{83FF8062-202C-4766-8BEB-380B0CC5A041}" dt="2025-10-02T12:35:08.665" v="301" actId="20577"/>
          <ac:graphicFrameMkLst>
            <pc:docMk/>
            <pc:sldMk cId="1348694183" sldId="272"/>
            <ac:graphicFrameMk id="8" creationId="{131BA562-6420-019D-A161-FE1363557C64}"/>
          </ac:graphicFrameMkLst>
        </pc:graphicFrameChg>
        <pc:picChg chg="add mod">
          <ac:chgData name="Michaelsen, Børje" userId="c36523e3-11ed-4011-9a41-1983019c0634" providerId="ADAL" clId="{83FF8062-202C-4766-8BEB-380B0CC5A041}" dt="2025-10-02T12:34:47.355" v="276" actId="1076"/>
          <ac:picMkLst>
            <pc:docMk/>
            <pc:sldMk cId="1348694183" sldId="272"/>
            <ac:picMk id="4" creationId="{29B48FE0-4C87-BEAD-9C10-931CC10E6DF1}"/>
          </ac:picMkLst>
        </pc:picChg>
      </pc:sldChg>
      <pc:sldChg chg="addSp delSp modSp mod">
        <pc:chgData name="Michaelsen, Børje" userId="c36523e3-11ed-4011-9a41-1983019c0634" providerId="ADAL" clId="{83FF8062-202C-4766-8BEB-380B0CC5A041}" dt="2025-10-03T09:26:18.513" v="375" actId="1076"/>
        <pc:sldMkLst>
          <pc:docMk/>
          <pc:sldMk cId="4110371661" sldId="275"/>
        </pc:sldMkLst>
        <pc:graphicFrameChg chg="add mod">
          <ac:chgData name="Michaelsen, Børje" userId="c36523e3-11ed-4011-9a41-1983019c0634" providerId="ADAL" clId="{83FF8062-202C-4766-8BEB-380B0CC5A041}" dt="2025-10-03T09:26:18.513" v="375"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19:12.239" v="271" actId="20577"/>
        <pc:sldMkLst>
          <pc:docMk/>
          <pc:sldMk cId="768537486" sldId="276"/>
        </pc:sldMkLst>
        <pc:spChg chg="mod">
          <ac:chgData name="Michaelsen, Børje" userId="c36523e3-11ed-4011-9a41-1983019c0634" providerId="ADAL" clId="{83FF8062-202C-4766-8BEB-380B0CC5A041}" dt="2025-10-02T09:18:24.308" v="237" actId="1076"/>
          <ac:spMkLst>
            <pc:docMk/>
            <pc:sldMk cId="768537486" sldId="276"/>
            <ac:spMk id="5" creationId="{A8E4F37D-9834-8A89-3A2F-75EB1667B049}"/>
          </ac:spMkLst>
        </pc:spChg>
        <pc:graphicFrameChg chg="add mod">
          <ac:chgData name="Michaelsen, Børje" userId="c36523e3-11ed-4011-9a41-1983019c0634" providerId="ADAL" clId="{83FF8062-202C-4766-8BEB-380B0CC5A041}" dt="2025-10-02T09:18:42.581" v="245"/>
          <ac:graphicFrameMkLst>
            <pc:docMk/>
            <pc:sldMk cId="768537486" sldId="276"/>
            <ac:graphicFrameMk id="4" creationId="{27C61BFD-5D7F-1F7A-AB05-45779C2EC78A}"/>
          </ac:graphicFrameMkLst>
        </pc:graphicFrameChg>
        <pc:graphicFrameChg chg="add mod modGraphic">
          <ac:chgData name="Michaelsen, Børje" userId="c36523e3-11ed-4011-9a41-1983019c0634" providerId="ADAL" clId="{83FF8062-202C-4766-8BEB-380B0CC5A041}" dt="2025-10-02T09:19:12.239" v="271" actId="20577"/>
          <ac:graphicFrameMkLst>
            <pc:docMk/>
            <pc:sldMk cId="768537486" sldId="276"/>
            <ac:graphicFrameMk id="6" creationId="{DED46AE2-E5B4-8533-14AC-B3FD5514FD32}"/>
          </ac:graphicFrameMkLst>
        </pc:graphicFrameChg>
        <pc:picChg chg="add mod">
          <ac:chgData name="Michaelsen, Børje" userId="c36523e3-11ed-4011-9a41-1983019c0634" providerId="ADAL" clId="{83FF8062-202C-4766-8BEB-380B0CC5A041}" dt="2025-10-02T09:18:35.654" v="244" actId="1036"/>
          <ac:picMkLst>
            <pc:docMk/>
            <pc:sldMk cId="768537486" sldId="276"/>
            <ac:picMk id="3" creationId="{DD1832DA-146D-6EC7-830C-5CB2E88A04E3}"/>
          </ac:picMkLst>
        </pc:picChg>
      </pc:sldChg>
      <pc:sldChg chg="addSp delSp modSp mod">
        <pc:chgData name="Michaelsen, Børje" userId="c36523e3-11ed-4011-9a41-1983019c0634" providerId="ADAL" clId="{83FF8062-202C-4766-8BEB-380B0CC5A041}" dt="2025-09-30T09:29:43.531" v="43" actId="207"/>
        <pc:sldMkLst>
          <pc:docMk/>
          <pc:sldMk cId="2721633966" sldId="277"/>
        </pc:sldMkLst>
        <pc:graphicFrameChg chg="add mod">
          <ac:chgData name="Michaelsen, Børje" userId="c36523e3-11ed-4011-9a41-1983019c0634" providerId="ADAL" clId="{83FF8062-202C-4766-8BEB-380B0CC5A041}" dt="2025-09-30T09:29:43.531" v="43" actId="207"/>
          <ac:graphicFrameMkLst>
            <pc:docMk/>
            <pc:sldMk cId="2721633966" sldId="277"/>
            <ac:graphicFrameMk id="4" creationId="{1E871170-F82D-1EDA-BE6F-558892AFB706}"/>
          </ac:graphicFrameMkLst>
        </pc:graphicFrameChg>
      </pc:sldChg>
      <pc:sldChg chg="addSp delSp modSp mod">
        <pc:chgData name="Michaelsen, Børje" userId="c36523e3-11ed-4011-9a41-1983019c0634" providerId="ADAL" clId="{83FF8062-202C-4766-8BEB-380B0CC5A041}" dt="2025-10-02T07:35:54.180" v="233" actId="1035"/>
        <pc:sldMkLst>
          <pc:docMk/>
          <pc:sldMk cId="662108869" sldId="279"/>
        </pc:sldMkLst>
        <pc:spChg chg="mod">
          <ac:chgData name="Michaelsen, Børje" userId="c36523e3-11ed-4011-9a41-1983019c0634" providerId="ADAL" clId="{83FF8062-202C-4766-8BEB-380B0CC5A041}" dt="2025-10-01T11:44:52.457" v="182"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35:54.180" v="233" actId="1035"/>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42:53.420" v="149"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11:44:39.233" v="180" actId="403"/>
          <ac:graphicFrameMkLst>
            <pc:docMk/>
            <pc:sldMk cId="662108869" sldId="279"/>
            <ac:graphicFrameMk id="8" creationId="{24E4A504-A222-3225-2904-7772932E33DE}"/>
          </ac:graphicFrameMkLst>
        </pc:graphicFrameChg>
      </pc:sldChg>
      <pc:sldChg chg="addSp delSp modSp mod">
        <pc:chgData name="Michaelsen, Børje" userId="c36523e3-11ed-4011-9a41-1983019c0634" providerId="ADAL" clId="{83FF8062-202C-4766-8BEB-380B0CC5A041}" dt="2025-09-29T18:02:36.084" v="38" actId="20577"/>
        <pc:sldMkLst>
          <pc:docMk/>
          <pc:sldMk cId="835482435" sldId="282"/>
        </pc:sldMkLst>
        <pc:spChg chg="mod">
          <ac:chgData name="Michaelsen, Børje" userId="c36523e3-11ed-4011-9a41-1983019c0634" providerId="ADAL" clId="{83FF8062-202C-4766-8BEB-380B0CC5A041}" dt="2025-09-29T18:02:36.084" v="38"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2:25.673" v="35"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1T08:18:54.082" v="68" actId="20577"/>
        <pc:sldMkLst>
          <pc:docMk/>
          <pc:sldMk cId="1751997248" sldId="284"/>
        </pc:sldMkLst>
        <pc:spChg chg="mod">
          <ac:chgData name="Michaelsen, Børje" userId="c36523e3-11ed-4011-9a41-1983019c0634" providerId="ADAL" clId="{83FF8062-202C-4766-8BEB-380B0CC5A041}" dt="2025-10-01T08:18:54.082" v="68" actId="20577"/>
          <ac:spMkLst>
            <pc:docMk/>
            <pc:sldMk cId="1751997248" sldId="284"/>
            <ac:spMk id="3" creationId="{00000000-0000-0000-0000-000000000000}"/>
          </ac:spMkLst>
        </pc:spChg>
        <pc:spChg chg="mod">
          <ac:chgData name="Michaelsen, Børje" userId="c36523e3-11ed-4011-9a41-1983019c0634" providerId="ADAL" clId="{83FF8062-202C-4766-8BEB-380B0CC5A041}" dt="2025-10-01T08:17:27.018" v="62"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8:17:13.566" v="60" actId="1035"/>
          <ac:graphicFrameMkLst>
            <pc:docMk/>
            <pc:sldMk cId="1751997248" sldId="284"/>
            <ac:graphicFrameMk id="40" creationId="{65FB61A9-AE74-797B-2C3C-EF355E4FFAAA}"/>
          </ac:graphicFrameMkLst>
        </pc:graphicFrameChg>
        <pc:graphicFrameChg chg="add mod">
          <ac:chgData name="Michaelsen, Børje" userId="c36523e3-11ed-4011-9a41-1983019c0634" providerId="ADAL" clId="{83FF8062-202C-4766-8BEB-380B0CC5A041}" dt="2025-10-01T08:17:09.254" v="52" actId="1076"/>
          <ac:graphicFrameMkLst>
            <pc:docMk/>
            <pc:sldMk cId="1751997248" sldId="284"/>
            <ac:graphicFrameMk id="41" creationId="{1E810102-1EBB-F59A-C2D2-430F151A9FC4}"/>
          </ac:graphicFrameMkLst>
        </pc:graphicFrameChg>
      </pc:sldChg>
      <pc:sldChg chg="addSp delSp modSp mod">
        <pc:chgData name="Michaelsen, Børje" userId="c36523e3-11ed-4011-9a41-1983019c0634" providerId="ADAL" clId="{83FF8062-202C-4766-8BEB-380B0CC5A041}" dt="2025-09-29T17:00:08.681" v="31" actId="20577"/>
        <pc:sldMkLst>
          <pc:docMk/>
          <pc:sldMk cId="2938880870" sldId="288"/>
        </pc:sldMkLst>
        <pc:spChg chg="mod">
          <ac:chgData name="Michaelsen, Børje" userId="c36523e3-11ed-4011-9a41-1983019c0634" providerId="ADAL" clId="{83FF8062-202C-4766-8BEB-380B0CC5A041}" dt="2025-09-29T16:59:17.353" v="15"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17:00:08.681" v="31"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16:58:57.060"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16:59:41.567" v="19"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9:51:21.363" v="434" actId="14100"/>
        <pc:sldMkLst>
          <pc:docMk/>
          <pc:sldMk cId="990372706" sldId="289"/>
        </pc:sldMkLst>
        <pc:graphicFrameChg chg="add mod">
          <ac:chgData name="Michaelsen, Børje" userId="c36523e3-11ed-4011-9a41-1983019c0634" providerId="ADAL" clId="{83FF8062-202C-4766-8BEB-380B0CC5A041}" dt="2025-10-06T09:50:23.761" v="422" actId="14100"/>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83FF8062-202C-4766-8BEB-380B0CC5A041}" dt="2025-10-06T09:50:51.757" v="428" actId="208"/>
          <ac:graphicFrameMkLst>
            <pc:docMk/>
            <pc:sldMk cId="990372706" sldId="289"/>
            <ac:graphicFrameMk id="5" creationId="{028D2252-F4B0-498F-AA99-FB6CF217ADD0}"/>
          </ac:graphicFrameMkLst>
        </pc:graphicFrameChg>
        <pc:graphicFrameChg chg="add mod">
          <ac:chgData name="Michaelsen, Børje" userId="c36523e3-11ed-4011-9a41-1983019c0634" providerId="ADAL" clId="{83FF8062-202C-4766-8BEB-380B0CC5A041}" dt="2025-10-06T09:51:21.363" v="434" actId="14100"/>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9:50:39.716" v="423" actId="478"/>
          <ac:graphicFrameMkLst>
            <pc:docMk/>
            <pc:sldMk cId="990372706" sldId="289"/>
            <ac:graphicFrameMk id="12" creationId="{028D2252-F4B0-498F-AA99-FB6CF217ADD0}"/>
          </ac:graphicFrameMkLst>
        </pc:graphicFrameChg>
        <pc:graphicFrameChg chg="del">
          <ac:chgData name="Michaelsen, Børje" userId="c36523e3-11ed-4011-9a41-1983019c0634" providerId="ADAL" clId="{83FF8062-202C-4766-8BEB-380B0CC5A041}" dt="2025-10-06T09:50:04.726" v="404" actId="478"/>
          <ac:graphicFrameMkLst>
            <pc:docMk/>
            <pc:sldMk cId="990372706" sldId="289"/>
            <ac:graphicFrameMk id="13" creationId="{00000000-0008-0000-0000-000002000000}"/>
          </ac:graphicFrameMkLst>
        </pc:graphicFrameChg>
        <pc:graphicFrameChg chg="del">
          <ac:chgData name="Michaelsen, Børje" userId="c36523e3-11ed-4011-9a41-1983019c0634" providerId="ADAL" clId="{83FF8062-202C-4766-8BEB-380B0CC5A041}" dt="2025-10-06T09:51:07.830" v="429" actId="478"/>
          <ac:graphicFrameMkLst>
            <pc:docMk/>
            <pc:sldMk cId="990372706" sldId="289"/>
            <ac:graphicFrameMk id="15" creationId="{00000000-0008-0000-0200-000002000000}"/>
          </ac:graphicFrameMkLst>
        </pc:graphicFrameChg>
      </pc:sldChg>
      <pc:sldChg chg="addSp delSp modSp mod">
        <pc:chgData name="Michaelsen, Børje" userId="c36523e3-11ed-4011-9a41-1983019c0634" providerId="ADAL" clId="{83FF8062-202C-4766-8BEB-380B0CC5A041}" dt="2025-10-07T08:56:25.159" v="456" actId="20577"/>
        <pc:sldMkLst>
          <pc:docMk/>
          <pc:sldMk cId="1557024307" sldId="290"/>
        </pc:sldMkLst>
        <pc:spChg chg="mod">
          <ac:chgData name="Michaelsen, Børje" userId="c36523e3-11ed-4011-9a41-1983019c0634" providerId="ADAL" clId="{83FF8062-202C-4766-8BEB-380B0CC5A041}" dt="2025-10-07T08:56:25.159" v="456"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55:53.317" v="447"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56:04.363" v="451" actId="208"/>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54:56.637" v="435" actId="478"/>
          <ac:graphicFrameMkLst>
            <pc:docMk/>
            <pc:sldMk cId="1557024307" sldId="290"/>
            <ac:graphicFrameMk id="4" creationId="{6B9AFE16-1F99-8C26-2FA0-1D0EAEADCE4D}"/>
          </ac:graphicFrameMkLst>
        </pc:graphicFrameChg>
        <pc:graphicFrameChg chg="add mod">
          <ac:chgData name="Michaelsen, Børje" userId="c36523e3-11ed-4011-9a41-1983019c0634" providerId="ADAL" clId="{83FF8062-202C-4766-8BEB-380B0CC5A041}" dt="2025-10-07T08:56:11.653" v="452" actId="14100"/>
          <ac:graphicFrameMkLst>
            <pc:docMk/>
            <pc:sldMk cId="1557024307" sldId="290"/>
            <ac:graphicFrameMk id="5" creationId="{0782D2DE-9174-4AB9-B434-004D962D7D63}"/>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Lindaas, Gunnar Ogwyn" userId="9f116345-df17-4e62-ba90-3f104129b024" providerId="ADAL" clId="{D2A8397B-1FCD-4FFB-B4E4-1DBA8B241058}"/>
    <pc:docChg chg="modSld">
      <pc:chgData name="Lindaas, Gunnar Ogwyn" userId="9f116345-df17-4e62-ba90-3f104129b024" providerId="ADAL" clId="{D2A8397B-1FCD-4FFB-B4E4-1DBA8B241058}" dt="2022-08-16T19:47:25.860" v="259" actId="20577"/>
      <pc:docMkLst>
        <pc:docMk/>
      </pc:docMkLst>
      <pc:sldChg chg="modSp mod">
        <pc:chgData name="Lindaas, Gunnar Ogwyn" userId="9f116345-df17-4e62-ba90-3f104129b024" providerId="ADAL" clId="{D2A8397B-1FCD-4FFB-B4E4-1DBA8B241058}" dt="2022-08-16T19:47:25.860" v="259" actId="20577"/>
        <pc:sldMkLst>
          <pc:docMk/>
          <pc:sldMk cId="2044844844" sldId="273"/>
        </pc:sldMkLst>
      </pc:sldChg>
    </pc:docChg>
  </pc:docChgLst>
  <pc:docChgLst>
    <pc:chgData name="Michaelsen, Børje" userId="c36523e3-11ed-4011-9a41-1983019c0634" providerId="ADAL" clId="{CE70819F-FFE4-4AB2-ABA6-3F6F08B6DB6E}"/>
    <pc:docChg chg="custSel modSld">
      <pc:chgData name="Michaelsen, Børje" userId="c36523e3-11ed-4011-9a41-1983019c0634" providerId="ADAL" clId="{CE70819F-FFE4-4AB2-ABA6-3F6F08B6DB6E}" dt="2024-11-11T09:10:29.468" v="45" actId="6549"/>
      <pc:docMkLst>
        <pc:docMk/>
      </pc:docMkLst>
      <pc:sldChg chg="addSp delSp modSp mod">
        <pc:chgData name="Michaelsen, Børje" userId="c36523e3-11ed-4011-9a41-1983019c0634" providerId="ADAL" clId="{CE70819F-FFE4-4AB2-ABA6-3F6F08B6DB6E}" dt="2024-10-29T20:12:17.857" v="14" actId="14100"/>
        <pc:sldMkLst>
          <pc:docMk/>
          <pc:sldMk cId="3237931907" sldId="263"/>
        </pc:sldMkLst>
      </pc:sldChg>
      <pc:sldChg chg="addSp delSp modSp mod">
        <pc:chgData name="Michaelsen, Børje" userId="c36523e3-11ed-4011-9a41-1983019c0634" providerId="ADAL" clId="{CE70819F-FFE4-4AB2-ABA6-3F6F08B6DB6E}" dt="2024-10-29T20:14:42.636" v="22" actId="14100"/>
        <pc:sldMkLst>
          <pc:docMk/>
          <pc:sldMk cId="4110371661" sldId="275"/>
        </pc:sldMkLst>
      </pc:sldChg>
      <pc:sldChg chg="addSp delSp modSp mod">
        <pc:chgData name="Michaelsen, Børje" userId="c36523e3-11ed-4011-9a41-1983019c0634" providerId="ADAL" clId="{CE70819F-FFE4-4AB2-ABA6-3F6F08B6DB6E}" dt="2024-10-29T20:14:02.908" v="18" actId="14100"/>
        <pc:sldMkLst>
          <pc:docMk/>
          <pc:sldMk cId="662108869" sldId="279"/>
        </pc:sldMkLst>
      </pc:sldChg>
      <pc:sldChg chg="addSp delSp modSp mod">
        <pc:chgData name="Michaelsen, Børje" userId="c36523e3-11ed-4011-9a41-1983019c0634" providerId="ADAL" clId="{CE70819F-FFE4-4AB2-ABA6-3F6F08B6DB6E}" dt="2024-10-29T20:11:17.538" v="7" actId="14100"/>
        <pc:sldMkLst>
          <pc:docMk/>
          <pc:sldMk cId="2938880870" sldId="288"/>
        </pc:sldMkLst>
      </pc:sldChg>
      <pc:sldChg chg="addSp delSp modSp mod modNotesTx">
        <pc:chgData name="Michaelsen, Børje" userId="c36523e3-11ed-4011-9a41-1983019c0634" providerId="ADAL" clId="{CE70819F-FFE4-4AB2-ABA6-3F6F08B6DB6E}" dt="2024-11-11T09:10:29.468" v="45" actId="6549"/>
        <pc:sldMkLst>
          <pc:docMk/>
          <pc:sldMk cId="1557024307" sldId="290"/>
        </pc:sldMkLst>
      </pc:sldChg>
    </pc:docChg>
  </pc:docChgLst>
  <pc:docChgLst>
    <pc:chgData name="Frøystein, Oddmund" userId="f26153e0-b432-43d6-86cb-ef0c15d1b72a" providerId="ADAL" clId="{986690BC-C47B-4CB8-9D91-754EA446F6AA}"/>
    <pc:docChg chg="addSld delSld modSld">
      <pc:chgData name="Frøystein, Oddmund" userId="f26153e0-b432-43d6-86cb-ef0c15d1b72a" providerId="ADAL" clId="{986690BC-C47B-4CB8-9D91-754EA446F6AA}" dt="2025-08-06T12:06:53.908" v="31" actId="47"/>
      <pc:docMkLst>
        <pc:docMk/>
      </pc:docMkLst>
      <pc:sldChg chg="modSp mod modNotesTx">
        <pc:chgData name="Frøystein, Oddmund" userId="f26153e0-b432-43d6-86cb-ef0c15d1b72a" providerId="ADAL" clId="{986690BC-C47B-4CB8-9D91-754EA446F6AA}" dt="2025-08-06T09:12:59.381" v="23" actId="20577"/>
        <pc:sldMkLst>
          <pc:docMk/>
          <pc:sldMk cId="1380386693" sldId="260"/>
        </pc:sldMkLst>
      </pc:sldChg>
      <pc:sldChg chg="del">
        <pc:chgData name="Frøystein, Oddmund" userId="f26153e0-b432-43d6-86cb-ef0c15d1b72a" providerId="ADAL" clId="{986690BC-C47B-4CB8-9D91-754EA446F6AA}" dt="2025-08-06T12:06:41.878" v="29" actId="47"/>
        <pc:sldMkLst>
          <pc:docMk/>
          <pc:sldMk cId="1502201355" sldId="262"/>
        </pc:sldMkLst>
      </pc:sldChg>
      <pc:sldChg chg="del">
        <pc:chgData name="Frøystein, Oddmund" userId="f26153e0-b432-43d6-86cb-ef0c15d1b72a" providerId="ADAL" clId="{986690BC-C47B-4CB8-9D91-754EA446F6AA}" dt="2025-08-06T12:06:27.153" v="27" actId="47"/>
        <pc:sldMkLst>
          <pc:docMk/>
          <pc:sldMk cId="445425979" sldId="264"/>
        </pc:sldMkLst>
      </pc:sldChg>
      <pc:sldChg chg="del">
        <pc:chgData name="Frøystein, Oddmund" userId="f26153e0-b432-43d6-86cb-ef0c15d1b72a" providerId="ADAL" clId="{986690BC-C47B-4CB8-9D91-754EA446F6AA}" dt="2025-08-06T12:06:53.908" v="31" actId="47"/>
        <pc:sldMkLst>
          <pc:docMk/>
          <pc:sldMk cId="2441531406" sldId="267"/>
        </pc:sldMkLst>
      </pc:sldChg>
      <pc:sldChg chg="add del modTransition">
        <pc:chgData name="Frøystein, Oddmund" userId="f26153e0-b432-43d6-86cb-ef0c15d1b72a" providerId="ADAL" clId="{986690BC-C47B-4CB8-9D91-754EA446F6AA}" dt="2025-08-06T12:06:19.950" v="25"/>
        <pc:sldMkLst>
          <pc:docMk/>
          <pc:sldMk cId="915057062" sldId="1097"/>
        </pc:sldMkLst>
      </pc:sldChg>
      <pc:sldChg chg="add modTransition">
        <pc:chgData name="Frøystein, Oddmund" userId="f26153e0-b432-43d6-86cb-ef0c15d1b72a" providerId="ADAL" clId="{986690BC-C47B-4CB8-9D91-754EA446F6AA}" dt="2025-08-06T12:06:24.701" v="26"/>
        <pc:sldMkLst>
          <pc:docMk/>
          <pc:sldMk cId="3722602891" sldId="1097"/>
        </pc:sldMkLst>
      </pc:sldChg>
      <pc:sldChg chg="add modTransition">
        <pc:chgData name="Frøystein, Oddmund" userId="f26153e0-b432-43d6-86cb-ef0c15d1b72a" providerId="ADAL" clId="{986690BC-C47B-4CB8-9D91-754EA446F6AA}" dt="2025-08-06T12:06:38.082" v="28"/>
        <pc:sldMkLst>
          <pc:docMk/>
          <pc:sldMk cId="1943447633" sldId="1098"/>
        </pc:sldMkLst>
      </pc:sldChg>
      <pc:sldChg chg="add modTransition">
        <pc:chgData name="Frøystein, Oddmund" userId="f26153e0-b432-43d6-86cb-ef0c15d1b72a" providerId="ADAL" clId="{986690BC-C47B-4CB8-9D91-754EA446F6AA}" dt="2025-08-06T12:06:51.775" v="30"/>
        <pc:sldMkLst>
          <pc:docMk/>
          <pc:sldMk cId="502839926" sldId="1099"/>
        </pc:sldMkLst>
      </pc:sldChg>
    </pc:docChg>
  </pc:docChgLst>
  <pc:docChgLst>
    <pc:chgData name="Lindaas, Gunnar Ogwyn" userId="9f116345-df17-4e62-ba90-3f104129b024" providerId="ADAL" clId="{D0435A9E-592B-4B9A-8BB0-48D0C2CFAD41}"/>
    <pc:docChg chg="modSld">
      <pc:chgData name="Lindaas, Gunnar Ogwyn" userId="9f116345-df17-4e62-ba90-3f104129b024" providerId="ADAL" clId="{D0435A9E-592B-4B9A-8BB0-48D0C2CFAD41}" dt="2023-09-21T10:50:05.826" v="167" actId="20577"/>
      <pc:docMkLst>
        <pc:docMk/>
      </pc:docMkLst>
      <pc:sldChg chg="modSp mod">
        <pc:chgData name="Lindaas, Gunnar Ogwyn" userId="9f116345-df17-4e62-ba90-3f104129b024" providerId="ADAL" clId="{D0435A9E-592B-4B9A-8BB0-48D0C2CFAD41}" dt="2023-09-21T10:50:05.826" v="167" actId="20577"/>
        <pc:sldMkLst>
          <pc:docMk/>
          <pc:sldMk cId="2044844844" sldId="273"/>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Frøystein, Oddmund" userId="f26153e0-b432-43d6-86cb-ef0c15d1b72a" providerId="ADAL" clId="{22396AA6-A057-475F-872B-41CCC8EE0309}"/>
    <pc:docChg chg="modSld">
      <pc:chgData name="Frøystein, Oddmund" userId="f26153e0-b432-43d6-86cb-ef0c15d1b72a" providerId="ADAL" clId="{22396AA6-A057-475F-872B-41CCC8EE0309}" dt="2025-09-01T08:51:15.866" v="70" actId="20577"/>
      <pc:docMkLst>
        <pc:docMk/>
      </pc:docMkLst>
      <pc:sldChg chg="modSp mod modNotesTx">
        <pc:chgData name="Frøystein, Oddmund" userId="f26153e0-b432-43d6-86cb-ef0c15d1b72a" providerId="ADAL" clId="{22396AA6-A057-475F-872B-41CCC8EE0309}" dt="2025-09-01T08:51:15.866" v="70" actId="20577"/>
        <pc:sldMkLst>
          <pc:docMk/>
          <pc:sldMk cId="1380386693" sldId="260"/>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Michaelsen, Børje" userId="c36523e3-11ed-4011-9a41-1983019c0634" providerId="ADAL" clId="{DB89A0BE-FE9E-49A9-9979-376E30639653}"/>
    <pc:docChg chg="undo custSel addSld delSld modSld">
      <pc:chgData name="Michaelsen, Børje" userId="c36523e3-11ed-4011-9a41-1983019c0634" providerId="ADAL" clId="{DB89A0BE-FE9E-49A9-9979-376E30639653}" dt="2023-10-10T11:45:53.553" v="1573" actId="13244"/>
      <pc:docMkLst>
        <pc:docMk/>
      </pc:docMkLst>
      <pc:sldChg chg="modSp mod">
        <pc:chgData name="Michaelsen, Børje" userId="c36523e3-11ed-4011-9a41-1983019c0634" providerId="ADAL" clId="{DB89A0BE-FE9E-49A9-9979-376E30639653}" dt="2023-09-19T07:42:44.889" v="708" actId="962"/>
        <pc:sldMkLst>
          <pc:docMk/>
          <pc:sldMk cId="1115595437" sldId="256"/>
        </pc:sldMkLst>
      </pc:sldChg>
      <pc:sldChg chg="modSp mod modNotesTx">
        <pc:chgData name="Michaelsen, Børje" userId="c36523e3-11ed-4011-9a41-1983019c0634" providerId="ADAL" clId="{DB89A0BE-FE9E-49A9-9979-376E30639653}" dt="2023-09-19T09:42:26.394" v="1017"/>
        <pc:sldMkLst>
          <pc:docMk/>
          <pc:sldMk cId="1380386693" sldId="260"/>
        </pc:sldMkLst>
      </pc:sldChg>
      <pc:sldChg chg="addSp delSp modSp mod modNotesTx">
        <pc:chgData name="Michaelsen, Børje" userId="c36523e3-11ed-4011-9a41-1983019c0634" providerId="ADAL" clId="{DB89A0BE-FE9E-49A9-9979-376E30639653}" dt="2023-09-25T12:31:18.184" v="1214"/>
        <pc:sldMkLst>
          <pc:docMk/>
          <pc:sldMk cId="4123357996" sldId="261"/>
        </pc:sldMkLst>
      </pc:sldChg>
      <pc:sldChg chg="modSp mod">
        <pc:chgData name="Michaelsen, Børje" userId="c36523e3-11ed-4011-9a41-1983019c0634" providerId="ADAL" clId="{DB89A0BE-FE9E-49A9-9979-376E30639653}" dt="2023-09-19T07:49:32.018" v="871" actId="962"/>
        <pc:sldMkLst>
          <pc:docMk/>
          <pc:sldMk cId="1502201355" sldId="262"/>
        </pc:sldMkLst>
      </pc:sldChg>
      <pc:sldChg chg="addSp delSp modSp mod">
        <pc:chgData name="Michaelsen, Børje" userId="c36523e3-11ed-4011-9a41-1983019c0634" providerId="ADAL" clId="{DB89A0BE-FE9E-49A9-9979-376E30639653}" dt="2023-09-19T09:45:09.835" v="1056"/>
        <pc:sldMkLst>
          <pc:docMk/>
          <pc:sldMk cId="3237931907" sldId="263"/>
        </pc:sldMkLst>
      </pc:sldChg>
      <pc:sldChg chg="modSp mod">
        <pc:chgData name="Michaelsen, Børje" userId="c36523e3-11ed-4011-9a41-1983019c0634" providerId="ADAL" clId="{DB89A0BE-FE9E-49A9-9979-376E30639653}" dt="2023-09-19T07:57:27.852" v="956" actId="962"/>
        <pc:sldMkLst>
          <pc:docMk/>
          <pc:sldMk cId="445425979" sldId="264"/>
        </pc:sldMkLst>
      </pc:sldChg>
      <pc:sldChg chg="modSp mod">
        <pc:chgData name="Michaelsen, Børje" userId="c36523e3-11ed-4011-9a41-1983019c0634" providerId="ADAL" clId="{DB89A0BE-FE9E-49A9-9979-376E30639653}" dt="2023-09-19T07:45:15.645" v="789" actId="962"/>
        <pc:sldMkLst>
          <pc:docMk/>
          <pc:sldMk cId="2441531406" sldId="267"/>
        </pc:sldMkLst>
      </pc:sldChg>
      <pc:sldChg chg="addSp modSp mod">
        <pc:chgData name="Michaelsen, Børje" userId="c36523e3-11ed-4011-9a41-1983019c0634" providerId="ADAL" clId="{DB89A0BE-FE9E-49A9-9979-376E30639653}" dt="2023-09-29T13:17:49.813" v="1445"/>
        <pc:sldMkLst>
          <pc:docMk/>
          <pc:sldMk cId="394652420" sldId="268"/>
        </pc:sldMkLst>
      </pc:sldChg>
      <pc:sldChg chg="addSp delSp modSp mod modNotesTx">
        <pc:chgData name="Michaelsen, Børje" userId="c36523e3-11ed-4011-9a41-1983019c0634" providerId="ADAL" clId="{DB89A0BE-FE9E-49A9-9979-376E30639653}" dt="2023-09-19T09:47:36.875" v="1083" actId="962"/>
        <pc:sldMkLst>
          <pc:docMk/>
          <pc:sldMk cId="1763573476" sldId="269"/>
        </pc:sldMkLst>
      </pc:sldChg>
      <pc:sldChg chg="addSp delSp modSp mod">
        <pc:chgData name="Michaelsen, Børje" userId="c36523e3-11ed-4011-9a41-1983019c0634" providerId="ADAL" clId="{DB89A0BE-FE9E-49A9-9979-376E30639653}" dt="2023-09-19T09:41:18.311" v="1004" actId="12385"/>
        <pc:sldMkLst>
          <pc:docMk/>
          <pc:sldMk cId="1348694183" sldId="272"/>
        </pc:sldMkLst>
      </pc:sldChg>
      <pc:sldChg chg="modSp mod">
        <pc:chgData name="Michaelsen, Børje" userId="c36523e3-11ed-4011-9a41-1983019c0634" providerId="ADAL" clId="{DB89A0BE-FE9E-49A9-9979-376E30639653}" dt="2023-09-22T08:12:05.024" v="1119" actId="962"/>
        <pc:sldMkLst>
          <pc:docMk/>
          <pc:sldMk cId="2044844844" sldId="273"/>
        </pc:sldMkLst>
      </pc:sldChg>
      <pc:sldChg chg="addSp modSp mod">
        <pc:chgData name="Michaelsen, Børje" userId="c36523e3-11ed-4011-9a41-1983019c0634" providerId="ADAL" clId="{DB89A0BE-FE9E-49A9-9979-376E30639653}" dt="2023-09-29T13:17:02.647" v="1415"/>
        <pc:sldMkLst>
          <pc:docMk/>
          <pc:sldMk cId="340623003" sldId="274"/>
        </pc:sldMkLst>
      </pc:sldChg>
      <pc:sldChg chg="addSp delSp modSp mod modNotesTx">
        <pc:chgData name="Michaelsen, Børje" userId="c36523e3-11ed-4011-9a41-1983019c0634" providerId="ADAL" clId="{DB89A0BE-FE9E-49A9-9979-376E30639653}" dt="2023-09-19T09:46:41.073" v="1071"/>
        <pc:sldMkLst>
          <pc:docMk/>
          <pc:sldMk cId="4110371661" sldId="275"/>
        </pc:sldMkLst>
      </pc:sldChg>
      <pc:sldChg chg="addSp delSp modSp mod">
        <pc:chgData name="Michaelsen, Børje" userId="c36523e3-11ed-4011-9a41-1983019c0634" providerId="ADAL" clId="{DB89A0BE-FE9E-49A9-9979-376E30639653}" dt="2023-10-10T11:42:25.164" v="1452" actId="1076"/>
        <pc:sldMkLst>
          <pc:docMk/>
          <pc:sldMk cId="768537486" sldId="276"/>
        </pc:sldMkLst>
      </pc:sldChg>
      <pc:sldChg chg="addSp delSp modSp mod">
        <pc:chgData name="Michaelsen, Børje" userId="c36523e3-11ed-4011-9a41-1983019c0634" providerId="ADAL" clId="{DB89A0BE-FE9E-49A9-9979-376E30639653}" dt="2023-09-19T09:46:55.362" v="1073"/>
        <pc:sldMkLst>
          <pc:docMk/>
          <pc:sldMk cId="2721633966" sldId="277"/>
        </pc:sldMkLst>
      </pc:sldChg>
      <pc:sldChg chg="del">
        <pc:chgData name="Michaelsen, Børje" userId="c36523e3-11ed-4011-9a41-1983019c0634" providerId="ADAL" clId="{DB89A0BE-FE9E-49A9-9979-376E30639653}" dt="2023-08-30T07:21:52.854" v="161" actId="47"/>
        <pc:sldMkLst>
          <pc:docMk/>
          <pc:sldMk cId="1321071006" sldId="278"/>
        </pc:sldMkLst>
      </pc:sldChg>
      <pc:sldChg chg="addSp delSp modSp mod">
        <pc:chgData name="Michaelsen, Børje" userId="c36523e3-11ed-4011-9a41-1983019c0634" providerId="ADAL" clId="{DB89A0BE-FE9E-49A9-9979-376E30639653}" dt="2023-09-29T13:17:22.003" v="1417"/>
        <pc:sldMkLst>
          <pc:docMk/>
          <pc:sldMk cId="662108869" sldId="279"/>
        </pc:sldMkLst>
      </pc:sldChg>
      <pc:sldChg chg="addSp delSp modSp mod">
        <pc:chgData name="Michaelsen, Børje" userId="c36523e3-11ed-4011-9a41-1983019c0634" providerId="ADAL" clId="{DB89A0BE-FE9E-49A9-9979-376E30639653}" dt="2023-09-19T09:45:41.281" v="1060" actId="1076"/>
        <pc:sldMkLst>
          <pc:docMk/>
          <pc:sldMk cId="835482435" sldId="282"/>
        </pc:sldMkLst>
      </pc:sldChg>
      <pc:sldChg chg="addSp delSp modSp mod modNotesTx">
        <pc:chgData name="Michaelsen, Børje" userId="c36523e3-11ed-4011-9a41-1983019c0634" providerId="ADAL" clId="{DB89A0BE-FE9E-49A9-9979-376E30639653}" dt="2023-09-29T13:17:12.733" v="1416"/>
        <pc:sldMkLst>
          <pc:docMk/>
          <pc:sldMk cId="1751997248" sldId="284"/>
        </pc:sldMkLst>
      </pc:sldChg>
      <pc:sldChg chg="modSp del mod">
        <pc:chgData name="Michaelsen, Børje" userId="c36523e3-11ed-4011-9a41-1983019c0634" providerId="ADAL" clId="{DB89A0BE-FE9E-49A9-9979-376E30639653}" dt="2023-10-10T11:42:32.142" v="1454" actId="47"/>
        <pc:sldMkLst>
          <pc:docMk/>
          <pc:sldMk cId="1610994730" sldId="285"/>
        </pc:sldMkLst>
      </pc:sldChg>
      <pc:sldChg chg="addSp delSp modSp mod">
        <pc:chgData name="Michaelsen, Børje" userId="c36523e3-11ed-4011-9a41-1983019c0634" providerId="ADAL" clId="{DB89A0BE-FE9E-49A9-9979-376E30639653}" dt="2023-09-22T09:35:04.099" v="1171"/>
        <pc:sldMkLst>
          <pc:docMk/>
          <pc:sldMk cId="2154520298" sldId="287"/>
        </pc:sldMkLst>
      </pc:sldChg>
      <pc:sldChg chg="addSp delSp modSp mod">
        <pc:chgData name="Michaelsen, Børje" userId="c36523e3-11ed-4011-9a41-1983019c0634" providerId="ADAL" clId="{DB89A0BE-FE9E-49A9-9979-376E30639653}" dt="2023-09-19T09:43:49.643" v="1046"/>
        <pc:sldMkLst>
          <pc:docMk/>
          <pc:sldMk cId="2938880870" sldId="288"/>
        </pc:sldMkLst>
      </pc:sldChg>
      <pc:sldChg chg="addSp delSp modSp mod">
        <pc:chgData name="Michaelsen, Børje" userId="c36523e3-11ed-4011-9a41-1983019c0634" providerId="ADAL" clId="{DB89A0BE-FE9E-49A9-9979-376E30639653}" dt="2023-09-29T13:17:39.244" v="1444" actId="1035"/>
        <pc:sldMkLst>
          <pc:docMk/>
          <pc:sldMk cId="990372706" sldId="289"/>
        </pc:sldMkLst>
      </pc:sldChg>
      <pc:sldChg chg="addSp delSp modSp mod modNotesTx">
        <pc:chgData name="Michaelsen, Børje" userId="c36523e3-11ed-4011-9a41-1983019c0634" providerId="ADAL" clId="{DB89A0BE-FE9E-49A9-9979-376E30639653}" dt="2023-09-21T11:14:14.677" v="1117" actId="20577"/>
        <pc:sldMkLst>
          <pc:docMk/>
          <pc:sldMk cId="1557024307" sldId="290"/>
        </pc:sldMkLst>
      </pc:sldChg>
      <pc:sldChg chg="delSp modSp add mod modNotesTx">
        <pc:chgData name="Michaelsen, Børje" userId="c36523e3-11ed-4011-9a41-1983019c0634" providerId="ADAL" clId="{DB89A0BE-FE9E-49A9-9979-376E30639653}" dt="2023-09-19T09:48:12.130" v="1095"/>
        <pc:sldMkLst>
          <pc:docMk/>
          <pc:sldMk cId="559240798" sldId="1093"/>
        </pc:sldMkLst>
      </pc:sldChg>
      <pc:sldChg chg="addSp delSp modSp mod">
        <pc:chgData name="Michaelsen, Børje" userId="c36523e3-11ed-4011-9a41-1983019c0634" providerId="ADAL" clId="{DB89A0BE-FE9E-49A9-9979-376E30639653}" dt="2023-09-29T13:18:32.263" v="1451"/>
        <pc:sldMkLst>
          <pc:docMk/>
          <pc:sldMk cId="2611775227" sldId="1095"/>
        </pc:sldMkLst>
      </pc:sldChg>
      <pc:sldChg chg="addSp delSp modSp add mod">
        <pc:chgData name="Michaelsen, Børje" userId="c36523e3-11ed-4011-9a41-1983019c0634" providerId="ADAL" clId="{DB89A0BE-FE9E-49A9-9979-376E30639653}" dt="2023-10-10T11:45:53.553" v="1573" actId="13244"/>
        <pc:sldMkLst>
          <pc:docMk/>
          <pc:sldMk cId="4128214156" sldId="1096"/>
        </pc:sldMkLst>
      </pc:sldChg>
    </pc:docChg>
  </pc:docChgLst>
  <pc:docChgLst>
    <pc:chgData name="Michaelsen, Børje" userId="c36523e3-11ed-4011-9a41-1983019c0634" providerId="ADAL" clId="{2F4B7A19-E8C0-4F59-B472-37344C057496}"/>
    <pc:docChg chg="custSel delSld modSld">
      <pc:chgData name="Michaelsen, Børje" userId="c36523e3-11ed-4011-9a41-1983019c0634" providerId="ADAL" clId="{2F4B7A19-E8C0-4F59-B472-37344C057496}" dt="2025-02-03T11:57:28.604" v="12" actId="14100"/>
      <pc:docMkLst>
        <pc:docMk/>
      </pc:docMkLst>
      <pc:sldChg chg="modSp mod">
        <pc:chgData name="Michaelsen, Børje" userId="c36523e3-11ed-4011-9a41-1983019c0634" providerId="ADAL" clId="{2F4B7A19-E8C0-4F59-B472-37344C057496}" dt="2025-02-03T11:56:42.615" v="1" actId="20577"/>
        <pc:sldMkLst>
          <pc:docMk/>
          <pc:sldMk cId="445425979" sldId="264"/>
        </pc:sldMkLst>
      </pc:sldChg>
      <pc:sldChg chg="addSp delSp modSp mod modNotesTx">
        <pc:chgData name="Michaelsen, Børje" userId="c36523e3-11ed-4011-9a41-1983019c0634" providerId="ADAL" clId="{2F4B7A19-E8C0-4F59-B472-37344C057496}" dt="2025-02-03T11:57:28.604" v="12" actId="14100"/>
        <pc:sldMkLst>
          <pc:docMk/>
          <pc:sldMk cId="394652420" sldId="268"/>
        </pc:sldMkLst>
      </pc:sldChg>
      <pc:sldChg chg="del">
        <pc:chgData name="Michaelsen, Børje" userId="c36523e3-11ed-4011-9a41-1983019c0634" providerId="ADAL" clId="{2F4B7A19-E8C0-4F59-B472-37344C057496}" dt="2025-02-03T11:56:46.932" v="2" actId="47"/>
        <pc:sldMkLst>
          <pc:docMk/>
          <pc:sldMk cId="1763573476" sldId="269"/>
        </pc:sldMkLst>
      </pc:sldChg>
      <pc:sldChg chg="del">
        <pc:chgData name="Michaelsen, Børje" userId="c36523e3-11ed-4011-9a41-1983019c0634" providerId="ADAL" clId="{2F4B7A19-E8C0-4F59-B472-37344C057496}" dt="2025-02-03T11:56:47.911" v="3" actId="47"/>
        <pc:sldMkLst>
          <pc:docMk/>
          <pc:sldMk cId="559240798" sldId="1093"/>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Michaelsen, Børje" userId="c36523e3-11ed-4011-9a41-1983019c0634" providerId="ADAL" clId="{301B5325-D3BF-4A44-B7F9-73396C156817}"/>
    <pc:docChg chg="custSel modSld">
      <pc:chgData name="Michaelsen, Børje" userId="c36523e3-11ed-4011-9a41-1983019c0634" providerId="ADAL" clId="{301B5325-D3BF-4A44-B7F9-73396C156817}" dt="2024-09-20T08:59:58.387" v="46" actId="20577"/>
      <pc:docMkLst>
        <pc:docMk/>
      </pc:docMkLst>
      <pc:sldChg chg="modSp mod">
        <pc:chgData name="Michaelsen, Børje" userId="c36523e3-11ed-4011-9a41-1983019c0634" providerId="ADAL" clId="{301B5325-D3BF-4A44-B7F9-73396C156817}" dt="2024-09-20T08:58:18.810" v="14" actId="13238"/>
        <pc:sldMkLst>
          <pc:docMk/>
          <pc:sldMk cId="3237931907" sldId="263"/>
        </pc:sldMkLst>
      </pc:sldChg>
      <pc:sldChg chg="modSp">
        <pc:chgData name="Michaelsen, Børje" userId="c36523e3-11ed-4011-9a41-1983019c0634" providerId="ADAL" clId="{301B5325-D3BF-4A44-B7F9-73396C156817}" dt="2024-09-20T08:59:15.159" v="20" actId="962"/>
        <pc:sldMkLst>
          <pc:docMk/>
          <pc:sldMk cId="1763573476" sldId="269"/>
        </pc:sldMkLst>
      </pc:sldChg>
      <pc:sldChg chg="addSp delSp modSp mod">
        <pc:chgData name="Michaelsen, Børje" userId="c36523e3-11ed-4011-9a41-1983019c0634" providerId="ADAL" clId="{301B5325-D3BF-4A44-B7F9-73396C156817}" dt="2024-09-13T06:40:40.847" v="13" actId="962"/>
        <pc:sldMkLst>
          <pc:docMk/>
          <pc:sldMk cId="340623003" sldId="274"/>
        </pc:sldMkLst>
      </pc:sldChg>
      <pc:sldChg chg="modSp mod">
        <pc:chgData name="Michaelsen, Børje" userId="c36523e3-11ed-4011-9a41-1983019c0634" providerId="ADAL" clId="{301B5325-D3BF-4A44-B7F9-73396C156817}" dt="2024-09-20T08:59:00.675" v="18" actId="962"/>
        <pc:sldMkLst>
          <pc:docMk/>
          <pc:sldMk cId="662108869" sldId="279"/>
        </pc:sldMkLst>
      </pc:sldChg>
      <pc:sldChg chg="modSp">
        <pc:chgData name="Michaelsen, Børje" userId="c36523e3-11ed-4011-9a41-1983019c0634" providerId="ADAL" clId="{301B5325-D3BF-4A44-B7F9-73396C156817}" dt="2024-09-20T08:58:39.326" v="16" actId="962"/>
        <pc:sldMkLst>
          <pc:docMk/>
          <pc:sldMk cId="2938880870" sldId="288"/>
        </pc:sldMkLst>
      </pc:sldChg>
      <pc:sldChg chg="modSp mod">
        <pc:chgData name="Michaelsen, Børje" userId="c36523e3-11ed-4011-9a41-1983019c0634" providerId="ADAL" clId="{301B5325-D3BF-4A44-B7F9-73396C156817}" dt="2024-09-20T08:59:48.062" v="26" actId="962"/>
        <pc:sldMkLst>
          <pc:docMk/>
          <pc:sldMk cId="559240798" sldId="1093"/>
        </pc:sldMkLst>
      </pc:sldChg>
      <pc:sldChg chg="modNotesTx">
        <pc:chgData name="Michaelsen, Børje" userId="c36523e3-11ed-4011-9a41-1983019c0634" providerId="ADAL" clId="{301B5325-D3BF-4A44-B7F9-73396C156817}" dt="2024-09-20T08:59:58.387" v="46" actId="20577"/>
        <pc:sldMkLst>
          <pc:docMk/>
          <pc:sldMk cId="2611775227" sldId="1095"/>
        </pc:sldMkLst>
      </pc:sldChg>
    </pc:docChg>
  </pc:docChgLst>
  <pc:docChgLst>
    <pc:chgData name="Michaelsen, Børje" userId="c36523e3-11ed-4011-9a41-1983019c0634" providerId="ADAL" clId="{272C869B-D950-4D20-A02A-24287CCDDF61}"/>
    <pc:docChg chg="custSel modSld">
      <pc:chgData name="Michaelsen, Børje" userId="c36523e3-11ed-4011-9a41-1983019c0634" providerId="ADAL" clId="{272C869B-D950-4D20-A02A-24287CCDDF61}" dt="2024-12-16T09:34:04.674" v="9" actId="1076"/>
      <pc:docMkLst>
        <pc:docMk/>
      </pc:docMkLst>
      <pc:sldChg chg="addSp delSp modSp mod modNotesTx">
        <pc:chgData name="Michaelsen, Børje" userId="c36523e3-11ed-4011-9a41-1983019c0634" providerId="ADAL" clId="{272C869B-D950-4D20-A02A-24287CCDDF61}" dt="2024-12-16T09:34:04.674" v="9" actId="1076"/>
        <pc:sldMkLst>
          <pc:docMk/>
          <pc:sldMk cId="1557024307" sldId="290"/>
        </pc:sldMkLst>
      </pc:sldChg>
    </pc:docChg>
  </pc:docChgLst>
  <pc:docChgLst>
    <pc:chgData name="Michaelsen, Børje" userId="c36523e3-11ed-4011-9a41-1983019c0634" providerId="ADAL" clId="{150E5B60-41EB-430A-967E-D43FF89F70E1}"/>
    <pc:docChg chg="undo custSel modSld">
      <pc:chgData name="Michaelsen, Børje" userId="c36523e3-11ed-4011-9a41-1983019c0634" providerId="ADAL" clId="{150E5B60-41EB-430A-967E-D43FF89F70E1}" dt="2024-08-28T11:10:50.583" v="1137"/>
      <pc:docMkLst>
        <pc:docMk/>
      </pc:docMkLst>
      <pc:sldChg chg="modSp mod modNotesTx">
        <pc:chgData name="Michaelsen, Børje" userId="c36523e3-11ed-4011-9a41-1983019c0634" providerId="ADAL" clId="{150E5B60-41EB-430A-967E-D43FF89F70E1}" dt="2024-08-06T08:21:17.414" v="322"/>
        <pc:sldMkLst>
          <pc:docMk/>
          <pc:sldMk cId="1380386693" sldId="260"/>
        </pc:sldMkLst>
      </pc:sldChg>
      <pc:sldChg chg="addSp delSp modSp mod modNotesTx">
        <pc:chgData name="Michaelsen, Børje" userId="c36523e3-11ed-4011-9a41-1983019c0634" providerId="ADAL" clId="{150E5B60-41EB-430A-967E-D43FF89F70E1}" dt="2024-08-13T07:13:34.653" v="1029" actId="962"/>
        <pc:sldMkLst>
          <pc:docMk/>
          <pc:sldMk cId="4123357996" sldId="261"/>
        </pc:sldMkLst>
      </pc:sldChg>
      <pc:sldChg chg="addSp delSp modSp mod">
        <pc:chgData name="Michaelsen, Børje" userId="c36523e3-11ed-4011-9a41-1983019c0634" providerId="ADAL" clId="{150E5B60-41EB-430A-967E-D43FF89F70E1}" dt="2024-08-07T14:23:04.781" v="705" actId="27918"/>
        <pc:sldMkLst>
          <pc:docMk/>
          <pc:sldMk cId="3237931907" sldId="263"/>
        </pc:sldMkLst>
      </pc:sldChg>
      <pc:sldChg chg="addSp delSp modSp mod modNotesTx">
        <pc:chgData name="Michaelsen, Børje" userId="c36523e3-11ed-4011-9a41-1983019c0634" providerId="ADAL" clId="{150E5B60-41EB-430A-967E-D43FF89F70E1}" dt="2024-08-28T11:10:50.583" v="1137"/>
        <pc:sldMkLst>
          <pc:docMk/>
          <pc:sldMk cId="394652420" sldId="268"/>
        </pc:sldMkLst>
      </pc:sldChg>
      <pc:sldChg chg="addSp delSp modSp mod modNotesTx">
        <pc:chgData name="Michaelsen, Børje" userId="c36523e3-11ed-4011-9a41-1983019c0634" providerId="ADAL" clId="{150E5B60-41EB-430A-967E-D43FF89F70E1}" dt="2024-08-05T09:24:40.889" v="63" actId="207"/>
        <pc:sldMkLst>
          <pc:docMk/>
          <pc:sldMk cId="1763573476" sldId="269"/>
        </pc:sldMkLst>
      </pc:sldChg>
      <pc:sldChg chg="addSp delSp modSp mod modNotesTx">
        <pc:chgData name="Michaelsen, Børje" userId="c36523e3-11ed-4011-9a41-1983019c0634" providerId="ADAL" clId="{150E5B60-41EB-430A-967E-D43FF89F70E1}" dt="2024-08-08T11:18:56.109" v="905" actId="962"/>
        <pc:sldMkLst>
          <pc:docMk/>
          <pc:sldMk cId="1348694183" sldId="272"/>
        </pc:sldMkLst>
      </pc:sldChg>
      <pc:sldChg chg="addSp delSp modSp mod modNotesTx">
        <pc:chgData name="Michaelsen, Børje" userId="c36523e3-11ed-4011-9a41-1983019c0634" providerId="ADAL" clId="{150E5B60-41EB-430A-967E-D43FF89F70E1}" dt="2024-08-13T09:47:18.296" v="1103" actId="20577"/>
        <pc:sldMkLst>
          <pc:docMk/>
          <pc:sldMk cId="340623003" sldId="274"/>
        </pc:sldMkLst>
      </pc:sldChg>
      <pc:sldChg chg="addSp delSp modSp mod modNotesTx">
        <pc:chgData name="Michaelsen, Børje" userId="c36523e3-11ed-4011-9a41-1983019c0634" providerId="ADAL" clId="{150E5B60-41EB-430A-967E-D43FF89F70E1}" dt="2024-08-05T13:02:31.101" v="158" actId="27918"/>
        <pc:sldMkLst>
          <pc:docMk/>
          <pc:sldMk cId="4110371661" sldId="275"/>
        </pc:sldMkLst>
      </pc:sldChg>
      <pc:sldChg chg="addSp delSp modSp mod modNotesTx">
        <pc:chgData name="Michaelsen, Børje" userId="c36523e3-11ed-4011-9a41-1983019c0634" providerId="ADAL" clId="{150E5B60-41EB-430A-967E-D43FF89F70E1}" dt="2024-08-05T10:52:02.792" v="100"/>
        <pc:sldMkLst>
          <pc:docMk/>
          <pc:sldMk cId="768537486" sldId="276"/>
        </pc:sldMkLst>
      </pc:sldChg>
      <pc:sldChg chg="addSp delSp modSp mod">
        <pc:chgData name="Michaelsen, Børje" userId="c36523e3-11ed-4011-9a41-1983019c0634" providerId="ADAL" clId="{150E5B60-41EB-430A-967E-D43FF89F70E1}" dt="2024-08-05T14:11:06.325" v="162" actId="1076"/>
        <pc:sldMkLst>
          <pc:docMk/>
          <pc:sldMk cId="2721633966" sldId="277"/>
        </pc:sldMkLst>
      </pc:sldChg>
      <pc:sldChg chg="addSp delSp modSp mod">
        <pc:chgData name="Michaelsen, Børje" userId="c36523e3-11ed-4011-9a41-1983019c0634" providerId="ADAL" clId="{150E5B60-41EB-430A-967E-D43FF89F70E1}" dt="2024-08-08T09:17:17.275" v="874" actId="27918"/>
        <pc:sldMkLst>
          <pc:docMk/>
          <pc:sldMk cId="662108869" sldId="279"/>
        </pc:sldMkLst>
      </pc:sldChg>
      <pc:sldChg chg="addSp delSp modSp mod">
        <pc:chgData name="Michaelsen, Børje" userId="c36523e3-11ed-4011-9a41-1983019c0634" providerId="ADAL" clId="{150E5B60-41EB-430A-967E-D43FF89F70E1}" dt="2024-08-26T10:50:31.702" v="1119" actId="20577"/>
        <pc:sldMkLst>
          <pc:docMk/>
          <pc:sldMk cId="835482435" sldId="282"/>
        </pc:sldMkLst>
      </pc:sldChg>
      <pc:sldChg chg="addSp delSp modSp mod modNotesTx">
        <pc:chgData name="Michaelsen, Børje" userId="c36523e3-11ed-4011-9a41-1983019c0634" providerId="ADAL" clId="{150E5B60-41EB-430A-967E-D43FF89F70E1}" dt="2024-08-12T08:43:44.143" v="946" actId="962"/>
        <pc:sldMkLst>
          <pc:docMk/>
          <pc:sldMk cId="1751997248" sldId="284"/>
        </pc:sldMkLst>
      </pc:sldChg>
      <pc:sldChg chg="addSp delSp modSp mod">
        <pc:chgData name="Michaelsen, Børje" userId="c36523e3-11ed-4011-9a41-1983019c0634" providerId="ADAL" clId="{150E5B60-41EB-430A-967E-D43FF89F70E1}" dt="2024-08-07T09:56:49.973" v="489" actId="27918"/>
        <pc:sldMkLst>
          <pc:docMk/>
          <pc:sldMk cId="2938880870" sldId="288"/>
        </pc:sldMkLst>
      </pc:sldChg>
      <pc:sldChg chg="addSp delSp modSp mod">
        <pc:chgData name="Michaelsen, Børje" userId="c36523e3-11ed-4011-9a41-1983019c0634" providerId="ADAL" clId="{150E5B60-41EB-430A-967E-D43FF89F70E1}" dt="2024-08-06T07:05:27.019" v="226" actId="27918"/>
        <pc:sldMkLst>
          <pc:docMk/>
          <pc:sldMk cId="990372706" sldId="289"/>
        </pc:sldMkLst>
      </pc:sldChg>
      <pc:sldChg chg="addSp delSp modSp mod modNotesTx">
        <pc:chgData name="Michaelsen, Børje" userId="c36523e3-11ed-4011-9a41-1983019c0634" providerId="ADAL" clId="{150E5B60-41EB-430A-967E-D43FF89F70E1}" dt="2024-08-05T09:24:06.848" v="55" actId="1038"/>
        <pc:sldMkLst>
          <pc:docMk/>
          <pc:sldMk cId="559240798" sldId="1093"/>
        </pc:sldMkLst>
      </pc:sldChg>
    </pc:docChg>
  </pc:docChgLst>
  <pc:docChgLst>
    <pc:chgData name="Michaelsen, Børje" userId="S::borje.michaelsen@agderfk.no::c36523e3-11ed-4011-9a41-1983019c0634" providerId="AD" clId="Web-{3E8FC3AC-85A5-F7AA-74FE-8F0269B28E20}"/>
    <pc:docChg chg="modSld">
      <pc:chgData name="Michaelsen, Børje" userId="S::borje.michaelsen@agderfk.no::c36523e3-11ed-4011-9a41-1983019c0634" providerId="AD" clId="Web-{3E8FC3AC-85A5-F7AA-74FE-8F0269B28E20}" dt="2024-08-13T13:37:01.706" v="5"/>
      <pc:docMkLst>
        <pc:docMk/>
      </pc:docMkLst>
      <pc:sldChg chg="addSp delSp modSp">
        <pc:chgData name="Michaelsen, Børje" userId="S::borje.michaelsen@agderfk.no::c36523e3-11ed-4011-9a41-1983019c0634" providerId="AD" clId="Web-{3E8FC3AC-85A5-F7AA-74FE-8F0269B28E20}" dt="2024-08-13T13:37:01.706" v="5"/>
        <pc:sldMkLst>
          <pc:docMk/>
          <pc:sldMk cId="340623003" sldId="2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7</c:v>
                </c:pt>
                <c:pt idx="1">
                  <c:v>13</c:v>
                </c:pt>
                <c:pt idx="2">
                  <c:v>2</c:v>
                </c:pt>
                <c:pt idx="3">
                  <c:v>16</c:v>
                </c:pt>
                <c:pt idx="4">
                  <c:v>7</c:v>
                </c:pt>
                <c:pt idx="5">
                  <c:v>15</c:v>
                </c:pt>
              </c:numCache>
            </c:numRef>
          </c:val>
          <c:extLst>
            <c:ext xmlns:c16="http://schemas.microsoft.com/office/drawing/2014/chart" uri="{C3380CC4-5D6E-409C-BE32-E72D297353CC}">
              <c16:uniqueId val="{00000000-018E-41F3-AD38-064618285D04}"/>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2</c:v>
                </c:pt>
                <c:pt idx="1">
                  <c:v>7</c:v>
                </c:pt>
                <c:pt idx="2">
                  <c:v>2</c:v>
                </c:pt>
                <c:pt idx="3">
                  <c:v>22</c:v>
                </c:pt>
                <c:pt idx="4">
                  <c:v>22</c:v>
                </c:pt>
                <c:pt idx="5">
                  <c:v>17</c:v>
                </c:pt>
              </c:numCache>
            </c:numRef>
          </c:val>
          <c:extLst>
            <c:ext xmlns:c16="http://schemas.microsoft.com/office/drawing/2014/chart" uri="{C3380CC4-5D6E-409C-BE32-E72D297353CC}">
              <c16:uniqueId val="{00000001-018E-41F3-AD38-064618285D04}"/>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19</c:v>
                </c:pt>
                <c:pt idx="2">
                  <c:v>0</c:v>
                </c:pt>
                <c:pt idx="3">
                  <c:v>22</c:v>
                </c:pt>
                <c:pt idx="4">
                  <c:v>0</c:v>
                </c:pt>
                <c:pt idx="5">
                  <c:v>0</c:v>
                </c:pt>
              </c:numCache>
            </c:numRef>
          </c:val>
          <c:extLst>
            <c:ext xmlns:c16="http://schemas.microsoft.com/office/drawing/2014/chart" uri="{C3380CC4-5D6E-409C-BE32-E72D297353CC}">
              <c16:uniqueId val="{00000002-018E-41F3-AD38-064618285D04}"/>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E-41F3-AD38-064618285D0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E-41F3-AD38-064618285D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2</c:v>
                </c:pt>
                <c:pt idx="2">
                  <c:v>0</c:v>
                </c:pt>
                <c:pt idx="3">
                  <c:v>23</c:v>
                </c:pt>
                <c:pt idx="4">
                  <c:v>0</c:v>
                </c:pt>
                <c:pt idx="5">
                  <c:v>0</c:v>
                </c:pt>
              </c:numCache>
            </c:numRef>
          </c:val>
          <c:extLst>
            <c:ext xmlns:c16="http://schemas.microsoft.com/office/drawing/2014/chart" uri="{C3380CC4-5D6E-409C-BE32-E72D297353CC}">
              <c16:uniqueId val="{00000005-018E-41F3-AD38-064618285D04}"/>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FF12-4D3D-BEDC-F2D09B84394E}"/>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FF12-4D3D-BEDC-F2D09B84394E}"/>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5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70.099999999999994</c:v>
                </c:pt>
                <c:pt idx="1">
                  <c:v>73.400000000000006</c:v>
                </c:pt>
                <c:pt idx="2">
                  <c:v>40</c:v>
                </c:pt>
                <c:pt idx="3">
                  <c:v>49.6</c:v>
                </c:pt>
              </c:numCache>
            </c:numRef>
          </c:val>
          <c:extLst>
            <c:ext xmlns:c16="http://schemas.microsoft.com/office/drawing/2014/chart" uri="{C3380CC4-5D6E-409C-BE32-E72D297353CC}">
              <c16:uniqueId val="{00000000-46B4-4F92-9A09-EE3EE26C966F}"/>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70.2</c:v>
                </c:pt>
                <c:pt idx="1">
                  <c:v>73.400000000000006</c:v>
                </c:pt>
                <c:pt idx="2">
                  <c:v>36.6</c:v>
                </c:pt>
                <c:pt idx="3">
                  <c:v>52.9</c:v>
                </c:pt>
              </c:numCache>
            </c:numRef>
          </c:val>
          <c:extLst>
            <c:ext xmlns:c16="http://schemas.microsoft.com/office/drawing/2014/chart" uri="{C3380CC4-5D6E-409C-BE32-E72D297353CC}">
              <c16:uniqueId val="{00000001-46B4-4F92-9A09-EE3EE26C966F}"/>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70.599999999999994</c:v>
                </c:pt>
                <c:pt idx="1">
                  <c:v>73.7</c:v>
                </c:pt>
                <c:pt idx="2">
                  <c:v>40.299999999999997</c:v>
                </c:pt>
                <c:pt idx="3">
                  <c:v>45.1</c:v>
                </c:pt>
              </c:numCache>
            </c:numRef>
          </c:val>
          <c:extLst>
            <c:ext xmlns:c16="http://schemas.microsoft.com/office/drawing/2014/chart" uri="{C3380CC4-5D6E-409C-BE32-E72D297353CC}">
              <c16:uniqueId val="{00000002-46B4-4F92-9A09-EE3EE26C966F}"/>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70.3</c:v>
                </c:pt>
                <c:pt idx="1">
                  <c:v>74.2</c:v>
                </c:pt>
                <c:pt idx="2">
                  <c:v>41.9</c:v>
                </c:pt>
                <c:pt idx="3">
                  <c:v>47.4</c:v>
                </c:pt>
              </c:numCache>
            </c:numRef>
          </c:val>
          <c:extLst>
            <c:ext xmlns:c16="http://schemas.microsoft.com/office/drawing/2014/chart" uri="{C3380CC4-5D6E-409C-BE32-E72D297353CC}">
              <c16:uniqueId val="{00000003-46B4-4F92-9A09-EE3EE26C966F}"/>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4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7515-4AB6-B4F7-6DA7238EDE8C}"/>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7515-4AB6-B4F7-6DA7238EDE8C}"/>
            </c:ext>
          </c:extLst>
        </c:ser>
        <c:ser>
          <c:idx val="2"/>
          <c:order val="2"/>
          <c:tx>
            <c:strRef>
              <c:f>Pivot_BRUK_DENNE!$D$3:$D$4</c:f>
              <c:strCache>
                <c:ptCount val="1"/>
                <c:pt idx="0">
                  <c:v>Risør</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7515-4AB6-B4F7-6DA7238EDE8C}"/>
              </c:ext>
            </c:extLst>
          </c:dPt>
          <c:dPt>
            <c:idx val="1"/>
            <c:invertIfNegative val="0"/>
            <c:bubble3D val="0"/>
            <c:extLst>
              <c:ext xmlns:c16="http://schemas.microsoft.com/office/drawing/2014/chart" uri="{C3380CC4-5D6E-409C-BE32-E72D297353CC}">
                <c16:uniqueId val="{00000003-7515-4AB6-B4F7-6DA7238EDE8C}"/>
              </c:ext>
            </c:extLst>
          </c:dPt>
          <c:dPt>
            <c:idx val="2"/>
            <c:invertIfNegative val="0"/>
            <c:bubble3D val="0"/>
            <c:extLst>
              <c:ext xmlns:c16="http://schemas.microsoft.com/office/drawing/2014/chart" uri="{C3380CC4-5D6E-409C-BE32-E72D297353CC}">
                <c16:uniqueId val="{00000004-7515-4AB6-B4F7-6DA7238EDE8C}"/>
              </c:ext>
            </c:extLst>
          </c:dPt>
          <c:dPt>
            <c:idx val="3"/>
            <c:invertIfNegative val="0"/>
            <c:bubble3D val="0"/>
            <c:extLst>
              <c:ext xmlns:c16="http://schemas.microsoft.com/office/drawing/2014/chart" uri="{C3380CC4-5D6E-409C-BE32-E72D297353CC}">
                <c16:uniqueId val="{00000005-7515-4AB6-B4F7-6DA7238EDE8C}"/>
              </c:ext>
            </c:extLst>
          </c:dPt>
          <c:dPt>
            <c:idx val="4"/>
            <c:invertIfNegative val="0"/>
            <c:bubble3D val="0"/>
            <c:extLst>
              <c:ext xmlns:c16="http://schemas.microsoft.com/office/drawing/2014/chart" uri="{C3380CC4-5D6E-409C-BE32-E72D297353CC}">
                <c16:uniqueId val="{00000006-7515-4AB6-B4F7-6DA7238EDE8C}"/>
              </c:ext>
            </c:extLst>
          </c:dPt>
          <c:dPt>
            <c:idx val="5"/>
            <c:invertIfNegative val="0"/>
            <c:bubble3D val="0"/>
            <c:extLst>
              <c:ext xmlns:c16="http://schemas.microsoft.com/office/drawing/2014/chart" uri="{C3380CC4-5D6E-409C-BE32-E72D297353CC}">
                <c16:uniqueId val="{00000007-7515-4AB6-B4F7-6DA7238EDE8C}"/>
              </c:ext>
            </c:extLst>
          </c:dPt>
          <c:dPt>
            <c:idx val="6"/>
            <c:invertIfNegative val="0"/>
            <c:bubble3D val="0"/>
            <c:extLst>
              <c:ext xmlns:c16="http://schemas.microsoft.com/office/drawing/2014/chart" uri="{C3380CC4-5D6E-409C-BE32-E72D297353CC}">
                <c16:uniqueId val="{00000008-7515-4AB6-B4F7-6DA7238EDE8C}"/>
              </c:ext>
            </c:extLst>
          </c:dPt>
          <c:dPt>
            <c:idx val="7"/>
            <c:invertIfNegative val="0"/>
            <c:bubble3D val="0"/>
            <c:extLst>
              <c:ext xmlns:c16="http://schemas.microsoft.com/office/drawing/2014/chart" uri="{C3380CC4-5D6E-409C-BE32-E72D297353CC}">
                <c16:uniqueId val="{00000009-7515-4AB6-B4F7-6DA7238EDE8C}"/>
              </c:ext>
            </c:extLst>
          </c:dPt>
          <c:dPt>
            <c:idx val="8"/>
            <c:invertIfNegative val="0"/>
            <c:bubble3D val="0"/>
            <c:extLst>
              <c:ext xmlns:c16="http://schemas.microsoft.com/office/drawing/2014/chart" uri="{C3380CC4-5D6E-409C-BE32-E72D297353CC}">
                <c16:uniqueId val="{0000000A-7515-4AB6-B4F7-6DA7238EDE8C}"/>
              </c:ext>
            </c:extLst>
          </c:dPt>
          <c:dPt>
            <c:idx val="9"/>
            <c:invertIfNegative val="0"/>
            <c:bubble3D val="0"/>
            <c:extLst>
              <c:ext xmlns:c16="http://schemas.microsoft.com/office/drawing/2014/chart" uri="{C3380CC4-5D6E-409C-BE32-E72D297353CC}">
                <c16:uniqueId val="{0000000B-7515-4AB6-B4F7-6DA7238EDE8C}"/>
              </c:ext>
            </c:extLst>
          </c:dPt>
          <c:dPt>
            <c:idx val="10"/>
            <c:invertIfNegative val="0"/>
            <c:bubble3D val="0"/>
            <c:extLst>
              <c:ext xmlns:c16="http://schemas.microsoft.com/office/drawing/2014/chart" uri="{C3380CC4-5D6E-409C-BE32-E72D297353CC}">
                <c16:uniqueId val="{0000000C-7515-4AB6-B4F7-6DA7238EDE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0.10400000000000001</c:v>
                </c:pt>
                <c:pt idx="1">
                  <c:v>0.11</c:v>
                </c:pt>
                <c:pt idx="2">
                  <c:v>0.115</c:v>
                </c:pt>
                <c:pt idx="3">
                  <c:v>0.12</c:v>
                </c:pt>
                <c:pt idx="4">
                  <c:v>0.114</c:v>
                </c:pt>
                <c:pt idx="5">
                  <c:v>0.11699999999999999</c:v>
                </c:pt>
                <c:pt idx="6">
                  <c:v>0.12</c:v>
                </c:pt>
                <c:pt idx="7">
                  <c:v>0.13</c:v>
                </c:pt>
                <c:pt idx="8">
                  <c:v>0.121</c:v>
                </c:pt>
                <c:pt idx="9">
                  <c:v>0.121</c:v>
                </c:pt>
                <c:pt idx="10">
                  <c:v>0.11700000000000001</c:v>
                </c:pt>
                <c:pt idx="11">
                  <c:v>0.122</c:v>
                </c:pt>
              </c:numCache>
            </c:numRef>
          </c:val>
          <c:extLst>
            <c:ext xmlns:c16="http://schemas.microsoft.com/office/drawing/2014/chart" uri="{C3380CC4-5D6E-409C-BE32-E72D297353CC}">
              <c16:uniqueId val="{0000000D-7515-4AB6-B4F7-6DA7238EDE8C}"/>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8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1.2</c:v>
                </c:pt>
                <c:pt idx="1">
                  <c:v>2.5</c:v>
                </c:pt>
                <c:pt idx="2">
                  <c:v>1.5</c:v>
                </c:pt>
                <c:pt idx="3">
                  <c:v>1.4</c:v>
                </c:pt>
                <c:pt idx="4">
                  <c:v>1.1000000000000001</c:v>
                </c:pt>
                <c:pt idx="5">
                  <c:v>1.4</c:v>
                </c:pt>
                <c:pt idx="6">
                  <c:v>0.4</c:v>
                </c:pt>
                <c:pt idx="7">
                  <c:v>1.2</c:v>
                </c:pt>
                <c:pt idx="8">
                  <c:v>0.7</c:v>
                </c:pt>
                <c:pt idx="9">
                  <c:v>0.5</c:v>
                </c:pt>
                <c:pt idx="10">
                  <c:v>1</c:v>
                </c:pt>
                <c:pt idx="11">
                  <c:v>0.4</c:v>
                </c:pt>
                <c:pt idx="12">
                  <c:v>0.8</c:v>
                </c:pt>
                <c:pt idx="13">
                  <c:v>0.6</c:v>
                </c:pt>
                <c:pt idx="14">
                  <c:v>0.5</c:v>
                </c:pt>
                <c:pt idx="15">
                  <c:v>0.9</c:v>
                </c:pt>
                <c:pt idx="16">
                  <c:v>0.9</c:v>
                </c:pt>
                <c:pt idx="17">
                  <c:v>0.7</c:v>
                </c:pt>
                <c:pt idx="18">
                  <c:v>1.3</c:v>
                </c:pt>
                <c:pt idx="19">
                  <c:v>1</c:v>
                </c:pt>
                <c:pt idx="20">
                  <c:v>1.8</c:v>
                </c:pt>
                <c:pt idx="21">
                  <c:v>0.6</c:v>
                </c:pt>
                <c:pt idx="22">
                  <c:v>1</c:v>
                </c:pt>
              </c:numCache>
            </c:numRef>
          </c:val>
          <c:extLst>
            <c:ext xmlns:c16="http://schemas.microsoft.com/office/drawing/2014/chart" uri="{C3380CC4-5D6E-409C-BE32-E72D297353CC}">
              <c16:uniqueId val="{00000000-4664-42EE-B55F-6C2C98CB6FB7}"/>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8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69.400000000000006</c:v>
                </c:pt>
                <c:pt idx="1">
                  <c:v>51.9</c:v>
                </c:pt>
                <c:pt idx="2">
                  <c:v>65.3</c:v>
                </c:pt>
                <c:pt idx="3">
                  <c:v>72.599999999999994</c:v>
                </c:pt>
                <c:pt idx="4">
                  <c:v>72.400000000000006</c:v>
                </c:pt>
                <c:pt idx="5">
                  <c:v>75.7</c:v>
                </c:pt>
                <c:pt idx="6">
                  <c:v>83.7</c:v>
                </c:pt>
                <c:pt idx="7">
                  <c:v>76.2</c:v>
                </c:pt>
                <c:pt idx="8">
                  <c:v>77.599999999999994</c:v>
                </c:pt>
                <c:pt idx="9">
                  <c:v>85.6</c:v>
                </c:pt>
                <c:pt idx="10">
                  <c:v>76.900000000000006</c:v>
                </c:pt>
                <c:pt idx="11">
                  <c:v>87.5</c:v>
                </c:pt>
                <c:pt idx="12">
                  <c:v>73</c:v>
                </c:pt>
                <c:pt idx="13">
                  <c:v>70</c:v>
                </c:pt>
                <c:pt idx="14">
                  <c:v>77</c:v>
                </c:pt>
                <c:pt idx="15">
                  <c:v>74</c:v>
                </c:pt>
                <c:pt idx="16">
                  <c:v>74</c:v>
                </c:pt>
                <c:pt idx="17">
                  <c:v>82.2</c:v>
                </c:pt>
                <c:pt idx="18">
                  <c:v>77.3</c:v>
                </c:pt>
                <c:pt idx="19">
                  <c:v>83</c:v>
                </c:pt>
                <c:pt idx="20">
                  <c:v>79</c:v>
                </c:pt>
                <c:pt idx="21">
                  <c:v>83</c:v>
                </c:pt>
                <c:pt idx="22">
                  <c:v>78</c:v>
                </c:pt>
              </c:numCache>
            </c:numRef>
          </c:val>
          <c:extLst>
            <c:ext xmlns:c16="http://schemas.microsoft.com/office/drawing/2014/chart" uri="{C3380CC4-5D6E-409C-BE32-E72D297353CC}">
              <c16:uniqueId val="{00000000-DA46-4B96-B408-AA1E06C8F70D}"/>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8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79</c:v>
                </c:pt>
                <c:pt idx="1">
                  <c:v>87</c:v>
                </c:pt>
                <c:pt idx="2">
                  <c:v>90</c:v>
                </c:pt>
                <c:pt idx="3">
                  <c:v>76</c:v>
                </c:pt>
                <c:pt idx="4">
                  <c:v>104</c:v>
                </c:pt>
                <c:pt idx="5">
                  <c:v>65</c:v>
                </c:pt>
                <c:pt idx="6">
                  <c:v>53</c:v>
                </c:pt>
                <c:pt idx="7">
                  <c:v>66</c:v>
                </c:pt>
                <c:pt idx="8">
                  <c:v>69</c:v>
                </c:pt>
                <c:pt idx="9">
                  <c:v>53</c:v>
                </c:pt>
                <c:pt idx="10">
                  <c:v>91</c:v>
                </c:pt>
                <c:pt idx="11">
                  <c:v>70</c:v>
                </c:pt>
                <c:pt idx="12">
                  <c:v>74</c:v>
                </c:pt>
                <c:pt idx="13">
                  <c:v>76</c:v>
                </c:pt>
                <c:pt idx="14">
                  <c:v>67</c:v>
                </c:pt>
                <c:pt idx="15">
                  <c:v>74</c:v>
                </c:pt>
                <c:pt idx="16">
                  <c:v>56</c:v>
                </c:pt>
                <c:pt idx="17">
                  <c:v>72</c:v>
                </c:pt>
                <c:pt idx="18">
                  <c:v>66</c:v>
                </c:pt>
                <c:pt idx="19">
                  <c:v>65</c:v>
                </c:pt>
                <c:pt idx="20">
                  <c:v>44</c:v>
                </c:pt>
                <c:pt idx="21">
                  <c:v>58</c:v>
                </c:pt>
                <c:pt idx="22">
                  <c:v>66</c:v>
                </c:pt>
              </c:numCache>
            </c:numRef>
          </c:val>
          <c:smooth val="0"/>
          <c:extLst>
            <c:ext xmlns:c16="http://schemas.microsoft.com/office/drawing/2014/chart" uri="{C3380CC4-5D6E-409C-BE32-E72D297353CC}">
              <c16:uniqueId val="{00000000-E7FF-478C-9A4A-8B444EDF6EF4}"/>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73"/>
  </c:pivotSource>
  <c:chart>
    <c:title>
      <c:tx>
        <c:strRef>
          <c:f>Pivot_2025!$B$1</c:f>
          <c:strCache>
            <c:ptCount val="1"/>
            <c:pt idx="0">
              <c:v>Risør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22103.183506616166</c:v>
                </c:pt>
                <c:pt idx="1">
                  <c:v>24973.353446709792</c:v>
                </c:pt>
                <c:pt idx="2">
                  <c:v>24069.060449118464</c:v>
                </c:pt>
                <c:pt idx="3">
                  <c:v>23188.737443380087</c:v>
                </c:pt>
                <c:pt idx="4">
                  <c:v>22746.198541671823</c:v>
                </c:pt>
                <c:pt idx="5">
                  <c:v>23359.88794003399</c:v>
                </c:pt>
                <c:pt idx="6">
                  <c:v>23391.988714663941</c:v>
                </c:pt>
                <c:pt idx="7">
                  <c:v>22718.26416567283</c:v>
                </c:pt>
                <c:pt idx="8">
                  <c:v>25273.172876614117</c:v>
                </c:pt>
                <c:pt idx="9">
                  <c:v>25986.764311742852</c:v>
                </c:pt>
                <c:pt idx="10">
                  <c:v>25760.856396897878</c:v>
                </c:pt>
                <c:pt idx="11">
                  <c:v>21702.087374001625</c:v>
                </c:pt>
              </c:numCache>
            </c:numRef>
          </c:val>
          <c:smooth val="0"/>
          <c:extLst>
            <c:ext xmlns:c16="http://schemas.microsoft.com/office/drawing/2014/chart" uri="{C3380CC4-5D6E-409C-BE32-E72D297353CC}">
              <c16:uniqueId val="{00000000-B3A4-4729-BEC1-0C7FA18177E3}"/>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23359.88794003399</c:v>
                </c:pt>
                <c:pt idx="6" formatCode="#,##0">
                  <c:v>21968.152536342644</c:v>
                </c:pt>
                <c:pt idx="7" formatCode="#,##0">
                  <c:v>20659.333944532424</c:v>
                </c:pt>
                <c:pt idx="8" formatCode="#,##0">
                  <c:v>19428.492146785073</c:v>
                </c:pt>
                <c:pt idx="9" formatCode="#,##0">
                  <c:v>18270.981441663913</c:v>
                </c:pt>
                <c:pt idx="10" formatCode="#,##0">
                  <c:v>17182.43290933246</c:v>
                </c:pt>
                <c:pt idx="11" formatCode="#,##0">
                  <c:v>16158.73792146025</c:v>
                </c:pt>
                <c:pt idx="12" formatCode="#,##0">
                  <c:v>15196.032633575491</c:v>
                </c:pt>
                <c:pt idx="13" formatCode="#,##0">
                  <c:v>14290.68340133233</c:v>
                </c:pt>
                <c:pt idx="14" formatCode="#,##0">
                  <c:v>13439.273065647752</c:v>
                </c:pt>
                <c:pt idx="15" formatCode="#,##0">
                  <c:v>12638.588054942591</c:v>
                </c:pt>
                <c:pt idx="16" formatCode="#,##0">
                  <c:v>11885.606255805222</c:v>
                </c:pt>
                <c:pt idx="17" formatCode="#,##0">
                  <c:v>11177.485606296857</c:v>
                </c:pt>
                <c:pt idx="18" formatCode="#,##0">
                  <c:v>10511.553368844903</c:v>
                </c:pt>
              </c:numCache>
            </c:numRef>
          </c:val>
          <c:smooth val="0"/>
          <c:extLst>
            <c:ext xmlns:c16="http://schemas.microsoft.com/office/drawing/2014/chart" uri="{C3380CC4-5D6E-409C-BE32-E72D297353CC}">
              <c16:uniqueId val="{00000001-B3A4-4729-BEC1-0C7FA18177E3}"/>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65"/>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10</c:v>
                </c:pt>
                <c:pt idx="2">
                  <c:v>3</c:v>
                </c:pt>
                <c:pt idx="3">
                  <c:v>67</c:v>
                </c:pt>
                <c:pt idx="4">
                  <c:v>10</c:v>
                </c:pt>
                <c:pt idx="5">
                  <c:v>5</c:v>
                </c:pt>
              </c:numCache>
            </c:numRef>
          </c:val>
          <c:extLst>
            <c:ext xmlns:c16="http://schemas.microsoft.com/office/drawing/2014/chart" uri="{C3380CC4-5D6E-409C-BE32-E72D297353CC}">
              <c16:uniqueId val="{00000000-4BED-473F-876F-8239F2B49E09}"/>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4BED-473F-876F-8239F2B49E09}"/>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6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69</c:v>
                </c:pt>
                <c:pt idx="1">
                  <c:v>64</c:v>
                </c:pt>
                <c:pt idx="2">
                  <c:v>58</c:v>
                </c:pt>
                <c:pt idx="3">
                  <c:v>57</c:v>
                </c:pt>
                <c:pt idx="4">
                  <c:v>47</c:v>
                </c:pt>
                <c:pt idx="5">
                  <c:v>45</c:v>
                </c:pt>
              </c:numCache>
            </c:numRef>
          </c:val>
          <c:extLst>
            <c:ext xmlns:c16="http://schemas.microsoft.com/office/drawing/2014/chart" uri="{C3380CC4-5D6E-409C-BE32-E72D297353CC}">
              <c16:uniqueId val="{00000000-FAA5-4042-92F6-C1D6507E38EE}"/>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746</c:v>
                </c:pt>
                <c:pt idx="1">
                  <c:v>733</c:v>
                </c:pt>
                <c:pt idx="2">
                  <c:v>733</c:v>
                </c:pt>
                <c:pt idx="3">
                  <c:v>759</c:v>
                </c:pt>
                <c:pt idx="4">
                  <c:v>767</c:v>
                </c:pt>
                <c:pt idx="5">
                  <c:v>751</c:v>
                </c:pt>
              </c:numCache>
            </c:numRef>
          </c:val>
          <c:extLst>
            <c:ext xmlns:c16="http://schemas.microsoft.com/office/drawing/2014/chart" uri="{C3380CC4-5D6E-409C-BE32-E72D297353CC}">
              <c16:uniqueId val="{00000001-FAA5-4042-92F6-C1D6507E38EE}"/>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62</c:v>
                </c:pt>
                <c:pt idx="1">
                  <c:v>61</c:v>
                </c:pt>
                <c:pt idx="2">
                  <c:v>64</c:v>
                </c:pt>
                <c:pt idx="3">
                  <c:v>59</c:v>
                </c:pt>
                <c:pt idx="4">
                  <c:v>58</c:v>
                </c:pt>
                <c:pt idx="5">
                  <c:v>54</c:v>
                </c:pt>
              </c:numCache>
            </c:numRef>
          </c:val>
          <c:extLst>
            <c:ext xmlns:c16="http://schemas.microsoft.com/office/drawing/2014/chart" uri="{C3380CC4-5D6E-409C-BE32-E72D297353CC}">
              <c16:uniqueId val="{00000002-FAA5-4042-92F6-C1D6507E38EE}"/>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1637</c:v>
                </c:pt>
                <c:pt idx="1">
                  <c:v>1599</c:v>
                </c:pt>
                <c:pt idx="2">
                  <c:v>1643</c:v>
                </c:pt>
                <c:pt idx="3">
                  <c:v>1618</c:v>
                </c:pt>
                <c:pt idx="4">
                  <c:v>1612</c:v>
                </c:pt>
                <c:pt idx="5">
                  <c:v>1592</c:v>
                </c:pt>
              </c:numCache>
            </c:numRef>
          </c:val>
          <c:extLst>
            <c:ext xmlns:c16="http://schemas.microsoft.com/office/drawing/2014/chart" uri="{C3380CC4-5D6E-409C-BE32-E72D297353CC}">
              <c16:uniqueId val="{00000003-FAA5-4042-92F6-C1D6507E38EE}"/>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445E-4549-AD7B-5AD2AF20F9C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445E-4549-AD7B-5AD2AF20F9C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45E-4549-AD7B-5AD2AF20F9C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45E-4549-AD7B-5AD2AF20F9C5}"/>
              </c:ext>
            </c:extLst>
          </c:dPt>
          <c:dPt>
            <c:idx val="4"/>
            <c:invertIfNegative val="0"/>
            <c:bubble3D val="0"/>
            <c:extLst>
              <c:ext xmlns:c16="http://schemas.microsoft.com/office/drawing/2014/chart" uri="{C3380CC4-5D6E-409C-BE32-E72D297353CC}">
                <c16:uniqueId val="{00000008-445E-4549-AD7B-5AD2AF20F9C5}"/>
              </c:ext>
            </c:extLst>
          </c:dPt>
          <c:dPt>
            <c:idx val="5"/>
            <c:invertIfNegative val="0"/>
            <c:bubble3D val="0"/>
            <c:extLst>
              <c:ext xmlns:c16="http://schemas.microsoft.com/office/drawing/2014/chart" uri="{C3380CC4-5D6E-409C-BE32-E72D297353CC}">
                <c16:uniqueId val="{00000009-445E-4549-AD7B-5AD2AF20F9C5}"/>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5E-4549-AD7B-5AD2AF20F9C5}"/>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5E-4549-AD7B-5AD2AF20F9C5}"/>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5E-4549-AD7B-5AD2AF20F9C5}"/>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E-4549-AD7B-5AD2AF20F9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61</c:v>
                </c:pt>
                <c:pt idx="1">
                  <c:v>59</c:v>
                </c:pt>
                <c:pt idx="2">
                  <c:v>58</c:v>
                </c:pt>
                <c:pt idx="3">
                  <c:v>62</c:v>
                </c:pt>
                <c:pt idx="4">
                  <c:v>61</c:v>
                </c:pt>
                <c:pt idx="5">
                  <c:v>64</c:v>
                </c:pt>
              </c:numCache>
            </c:numRef>
          </c:val>
          <c:extLst>
            <c:ext xmlns:c16="http://schemas.microsoft.com/office/drawing/2014/chart" uri="{C3380CC4-5D6E-409C-BE32-E72D297353CC}">
              <c16:uniqueId val="{0000000E-FAA5-4042-92F6-C1D6507E38EE}"/>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7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1C86-4C47-AD1C-3293515B5A1C}"/>
              </c:ext>
            </c:extLst>
          </c:dPt>
          <c:dPt>
            <c:idx val="1"/>
            <c:bubble3D val="0"/>
            <c:spPr>
              <a:solidFill>
                <a:schemeClr val="accent2"/>
              </a:solidFill>
              <a:ln>
                <a:noFill/>
              </a:ln>
              <a:effectLst/>
            </c:spPr>
            <c:extLst>
              <c:ext xmlns:c16="http://schemas.microsoft.com/office/drawing/2014/chart" uri="{C3380CC4-5D6E-409C-BE32-E72D297353CC}">
                <c16:uniqueId val="{00000003-1C86-4C47-AD1C-3293515B5A1C}"/>
              </c:ext>
            </c:extLst>
          </c:dPt>
          <c:dPt>
            <c:idx val="2"/>
            <c:bubble3D val="0"/>
            <c:spPr>
              <a:solidFill>
                <a:schemeClr val="accent3"/>
              </a:solidFill>
              <a:ln>
                <a:noFill/>
              </a:ln>
              <a:effectLst/>
            </c:spPr>
            <c:extLst>
              <c:ext xmlns:c16="http://schemas.microsoft.com/office/drawing/2014/chart" uri="{C3380CC4-5D6E-409C-BE32-E72D297353CC}">
                <c16:uniqueId val="{00000005-1C86-4C47-AD1C-3293515B5A1C}"/>
              </c:ext>
            </c:extLst>
          </c:dPt>
          <c:dPt>
            <c:idx val="3"/>
            <c:bubble3D val="0"/>
            <c:spPr>
              <a:solidFill>
                <a:schemeClr val="accent4"/>
              </a:solidFill>
              <a:ln>
                <a:noFill/>
              </a:ln>
              <a:effectLst/>
            </c:spPr>
            <c:extLst>
              <c:ext xmlns:c16="http://schemas.microsoft.com/office/drawing/2014/chart" uri="{C3380CC4-5D6E-409C-BE32-E72D297353CC}">
                <c16:uniqueId val="{00000007-1C86-4C47-AD1C-3293515B5A1C}"/>
              </c:ext>
            </c:extLst>
          </c:dPt>
          <c:dPt>
            <c:idx val="4"/>
            <c:bubble3D val="0"/>
            <c:spPr>
              <a:solidFill>
                <a:schemeClr val="accent5"/>
              </a:solidFill>
              <a:ln>
                <a:noFill/>
              </a:ln>
              <a:effectLst/>
            </c:spPr>
            <c:extLst>
              <c:ext xmlns:c16="http://schemas.microsoft.com/office/drawing/2014/chart" uri="{C3380CC4-5D6E-409C-BE32-E72D297353CC}">
                <c16:uniqueId val="{00000009-1C86-4C47-AD1C-3293515B5A1C}"/>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C86-4C47-AD1C-3293515B5A1C}"/>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45</c:v>
                </c:pt>
                <c:pt idx="1">
                  <c:v>751</c:v>
                </c:pt>
                <c:pt idx="2">
                  <c:v>54</c:v>
                </c:pt>
                <c:pt idx="3">
                  <c:v>1592</c:v>
                </c:pt>
                <c:pt idx="4">
                  <c:v>64</c:v>
                </c:pt>
              </c:numCache>
            </c:numRef>
          </c:val>
          <c:extLst>
            <c:ext xmlns:c16="http://schemas.microsoft.com/office/drawing/2014/chart" uri="{C3380CC4-5D6E-409C-BE32-E72D297353CC}">
              <c16:uniqueId val="{0000000A-1C86-4C47-AD1C-3293515B5A1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7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105</c:v>
                </c:pt>
                <c:pt idx="1">
                  <c:v>109</c:v>
                </c:pt>
                <c:pt idx="2">
                  <c:v>99</c:v>
                </c:pt>
                <c:pt idx="3">
                  <c:v>127</c:v>
                </c:pt>
                <c:pt idx="4">
                  <c:v>78</c:v>
                </c:pt>
                <c:pt idx="5">
                  <c:v>55</c:v>
                </c:pt>
              </c:numCache>
            </c:numRef>
          </c:val>
          <c:smooth val="0"/>
          <c:extLst>
            <c:ext xmlns:c16="http://schemas.microsoft.com/office/drawing/2014/chart" uri="{C3380CC4-5D6E-409C-BE32-E72D297353CC}">
              <c16:uniqueId val="{00000000-425B-4F5F-9EA6-975930E475DE}"/>
            </c:ext>
          </c:extLst>
        </c:ser>
        <c:ser>
          <c:idx val="3"/>
          <c:order val="1"/>
          <c:tx>
            <c:strRef>
              <c:f>'pivot 2 siffer'!$C$4:$C$5</c:f>
              <c:strCache>
                <c:ptCount val="1"/>
                <c:pt idx="0">
                  <c:v>25 Metallvareindustri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164</c:v>
                </c:pt>
                <c:pt idx="1">
                  <c:v>164</c:v>
                </c:pt>
                <c:pt idx="2">
                  <c:v>153</c:v>
                </c:pt>
                <c:pt idx="3">
                  <c:v>167</c:v>
                </c:pt>
                <c:pt idx="4">
                  <c:v>174</c:v>
                </c:pt>
                <c:pt idx="5">
                  <c:v>182</c:v>
                </c:pt>
              </c:numCache>
            </c:numRef>
          </c:val>
          <c:smooth val="0"/>
          <c:extLst>
            <c:ext xmlns:c16="http://schemas.microsoft.com/office/drawing/2014/chart" uri="{C3380CC4-5D6E-409C-BE32-E72D297353CC}">
              <c16:uniqueId val="{00000001-425B-4F5F-9EA6-975930E475DE}"/>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140</c:v>
                </c:pt>
                <c:pt idx="1">
                  <c:v>144</c:v>
                </c:pt>
                <c:pt idx="2">
                  <c:v>157</c:v>
                </c:pt>
                <c:pt idx="3">
                  <c:v>125</c:v>
                </c:pt>
                <c:pt idx="4">
                  <c:v>116</c:v>
                </c:pt>
                <c:pt idx="5">
                  <c:v>119</c:v>
                </c:pt>
              </c:numCache>
            </c:numRef>
          </c:val>
          <c:smooth val="0"/>
          <c:extLst>
            <c:ext xmlns:c16="http://schemas.microsoft.com/office/drawing/2014/chart" uri="{C3380CC4-5D6E-409C-BE32-E72D297353CC}">
              <c16:uniqueId val="{00000002-425B-4F5F-9EA6-975930E475DE}"/>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135</c:v>
                </c:pt>
                <c:pt idx="1">
                  <c:v>114</c:v>
                </c:pt>
                <c:pt idx="2">
                  <c:v>133</c:v>
                </c:pt>
                <c:pt idx="3">
                  <c:v>126</c:v>
                </c:pt>
                <c:pt idx="4">
                  <c:v>126</c:v>
                </c:pt>
                <c:pt idx="5">
                  <c:v>131</c:v>
                </c:pt>
              </c:numCache>
            </c:numRef>
          </c:val>
          <c:smooth val="0"/>
          <c:extLst>
            <c:ext xmlns:c16="http://schemas.microsoft.com/office/drawing/2014/chart" uri="{C3380CC4-5D6E-409C-BE32-E72D297353CC}">
              <c16:uniqueId val="{00000003-425B-4F5F-9EA6-975930E475DE}"/>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8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Risør</c:v>
                </c:pt>
              </c:strCache>
            </c:strRef>
          </c:cat>
          <c:val>
            <c:numRef>
              <c:f>Pivot_tom_2025!$B$6:$B$8</c:f>
              <c:numCache>
                <c:formatCode>General</c:formatCode>
                <c:ptCount val="2"/>
                <c:pt idx="0">
                  <c:v>42.6</c:v>
                </c:pt>
                <c:pt idx="1">
                  <c:v>39.1</c:v>
                </c:pt>
              </c:numCache>
            </c:numRef>
          </c:val>
          <c:extLst>
            <c:ext xmlns:c16="http://schemas.microsoft.com/office/drawing/2014/chart" uri="{C3380CC4-5D6E-409C-BE32-E72D297353CC}">
              <c16:uniqueId val="{00000000-E166-4697-9423-3E8BE123DEE4}"/>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Risør</c:v>
                </c:pt>
              </c:strCache>
            </c:strRef>
          </c:cat>
          <c:val>
            <c:numRef>
              <c:f>Pivot_tom_2025!$C$6:$C$8</c:f>
              <c:numCache>
                <c:formatCode>General</c:formatCode>
                <c:ptCount val="2"/>
                <c:pt idx="0">
                  <c:v>42.8</c:v>
                </c:pt>
                <c:pt idx="1">
                  <c:v>42.9</c:v>
                </c:pt>
              </c:numCache>
            </c:numRef>
          </c:val>
          <c:extLst>
            <c:ext xmlns:c16="http://schemas.microsoft.com/office/drawing/2014/chart" uri="{C3380CC4-5D6E-409C-BE32-E72D297353CC}">
              <c16:uniqueId val="{00000001-E166-4697-9423-3E8BE123DEE4}"/>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Risør</c:v>
                </c:pt>
              </c:strCache>
            </c:strRef>
          </c:cat>
          <c:val>
            <c:numRef>
              <c:f>Pivot_tom_2025!$D$6:$D$8</c:f>
              <c:numCache>
                <c:formatCode>General</c:formatCode>
                <c:ptCount val="2"/>
                <c:pt idx="0">
                  <c:v>41.5</c:v>
                </c:pt>
                <c:pt idx="1">
                  <c:v>40.6</c:v>
                </c:pt>
              </c:numCache>
            </c:numRef>
          </c:val>
          <c:extLst>
            <c:ext xmlns:c16="http://schemas.microsoft.com/office/drawing/2014/chart" uri="{C3380CC4-5D6E-409C-BE32-E72D297353CC}">
              <c16:uniqueId val="{00000002-E166-4697-9423-3E8BE123DEE4}"/>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Risør</c:v>
                </c:pt>
              </c:strCache>
            </c:strRef>
          </c:cat>
          <c:val>
            <c:numRef>
              <c:f>Pivot_tom_2025!$E$6:$E$8</c:f>
              <c:numCache>
                <c:formatCode>General</c:formatCode>
                <c:ptCount val="2"/>
                <c:pt idx="0">
                  <c:v>41.6</c:v>
                </c:pt>
                <c:pt idx="1">
                  <c:v>40.200000000000003</c:v>
                </c:pt>
              </c:numCache>
            </c:numRef>
          </c:val>
          <c:extLst>
            <c:ext xmlns:c16="http://schemas.microsoft.com/office/drawing/2014/chart" uri="{C3380CC4-5D6E-409C-BE32-E72D297353CC}">
              <c16:uniqueId val="{00000003-E166-4697-9423-3E8BE123DEE4}"/>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Risør</c:v>
                </c:pt>
              </c:strCache>
            </c:strRef>
          </c:cat>
          <c:val>
            <c:numRef>
              <c:f>Pivot_tom_2025!$F$6:$F$8</c:f>
              <c:numCache>
                <c:formatCode>General</c:formatCode>
                <c:ptCount val="2"/>
                <c:pt idx="0">
                  <c:v>42</c:v>
                </c:pt>
                <c:pt idx="1">
                  <c:v>41.9</c:v>
                </c:pt>
              </c:numCache>
            </c:numRef>
          </c:val>
          <c:extLst>
            <c:ext xmlns:c16="http://schemas.microsoft.com/office/drawing/2014/chart" uri="{C3380CC4-5D6E-409C-BE32-E72D297353CC}">
              <c16:uniqueId val="{00000004-E166-4697-9423-3E8BE123DEE4}"/>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7D3B-4E56-806C-D43A41D30293}"/>
            </c:ext>
          </c:extLst>
        </c:ser>
        <c:ser>
          <c:idx val="1"/>
          <c:order val="1"/>
          <c:tx>
            <c:strRef>
              <c:f>'Pivot - bruk denne'!$C$5:$C$6</c:f>
              <c:strCache>
                <c:ptCount val="1"/>
                <c:pt idx="0">
                  <c:v>Risør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78.8</c:v>
                </c:pt>
                <c:pt idx="1">
                  <c:v>83.8</c:v>
                </c:pt>
                <c:pt idx="2">
                  <c:v>78</c:v>
                </c:pt>
                <c:pt idx="3">
                  <c:v>81.900000000000006</c:v>
                </c:pt>
                <c:pt idx="4">
                  <c:v>77.2</c:v>
                </c:pt>
                <c:pt idx="5">
                  <c:v>69</c:v>
                </c:pt>
              </c:numCache>
            </c:numRef>
          </c:val>
          <c:extLst>
            <c:ext xmlns:c16="http://schemas.microsoft.com/office/drawing/2014/chart" uri="{C3380CC4-5D6E-409C-BE32-E72D297353CC}">
              <c16:uniqueId val="{00000001-7D3B-4E56-806C-D43A41D30293}"/>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ED6-418F-B5E1-2CB90228B3EB}"/>
              </c:ext>
            </c:extLst>
          </c:dPt>
          <c:dPt>
            <c:idx val="1"/>
            <c:invertIfNegative val="0"/>
            <c:bubble3D val="0"/>
            <c:spPr>
              <a:solidFill>
                <a:srgbClr val="002060"/>
              </a:solidFill>
              <a:ln>
                <a:noFill/>
              </a:ln>
              <a:effectLst/>
            </c:spPr>
            <c:extLst>
              <c:ext xmlns:c16="http://schemas.microsoft.com/office/drawing/2014/chart" uri="{C3380CC4-5D6E-409C-BE32-E72D297353CC}">
                <c16:uniqueId val="{00000003-5ED6-418F-B5E1-2CB90228B3EB}"/>
              </c:ext>
            </c:extLst>
          </c:dPt>
          <c:dPt>
            <c:idx val="2"/>
            <c:invertIfNegative val="0"/>
            <c:bubble3D val="0"/>
            <c:spPr>
              <a:solidFill>
                <a:srgbClr val="002060"/>
              </a:solidFill>
              <a:ln>
                <a:noFill/>
              </a:ln>
              <a:effectLst/>
            </c:spPr>
            <c:extLst>
              <c:ext xmlns:c16="http://schemas.microsoft.com/office/drawing/2014/chart" uri="{C3380CC4-5D6E-409C-BE32-E72D297353CC}">
                <c16:uniqueId val="{00000005-5ED6-418F-B5E1-2CB90228B3EB}"/>
              </c:ext>
            </c:extLst>
          </c:dPt>
          <c:dPt>
            <c:idx val="3"/>
            <c:invertIfNegative val="0"/>
            <c:bubble3D val="0"/>
            <c:spPr>
              <a:solidFill>
                <a:schemeClr val="tx2"/>
              </a:solidFill>
              <a:ln>
                <a:noFill/>
              </a:ln>
              <a:effectLst/>
            </c:spPr>
            <c:extLst>
              <c:ext xmlns:c16="http://schemas.microsoft.com/office/drawing/2014/chart" uri="{C3380CC4-5D6E-409C-BE32-E72D297353CC}">
                <c16:uniqueId val="{00000007-5ED6-418F-B5E1-2CB90228B3EB}"/>
              </c:ext>
            </c:extLst>
          </c:dPt>
          <c:dPt>
            <c:idx val="4"/>
            <c:invertIfNegative val="0"/>
            <c:bubble3D val="0"/>
            <c:spPr>
              <a:solidFill>
                <a:srgbClr val="002060"/>
              </a:solidFill>
              <a:ln>
                <a:noFill/>
              </a:ln>
              <a:effectLst/>
            </c:spPr>
            <c:extLst>
              <c:ext xmlns:c16="http://schemas.microsoft.com/office/drawing/2014/chart" uri="{C3380CC4-5D6E-409C-BE32-E72D297353CC}">
                <c16:uniqueId val="{00000009-5ED6-418F-B5E1-2CB90228B3EB}"/>
              </c:ext>
            </c:extLst>
          </c:dPt>
          <c:dPt>
            <c:idx val="6"/>
            <c:invertIfNegative val="0"/>
            <c:bubble3D val="0"/>
            <c:spPr>
              <a:solidFill>
                <a:srgbClr val="002060"/>
              </a:solidFill>
              <a:ln>
                <a:noFill/>
              </a:ln>
              <a:effectLst/>
            </c:spPr>
            <c:extLst>
              <c:ext xmlns:c16="http://schemas.microsoft.com/office/drawing/2014/chart" uri="{C3380CC4-5D6E-409C-BE32-E72D297353CC}">
                <c16:uniqueId val="{0000000B-5ED6-418F-B5E1-2CB90228B3EB}"/>
              </c:ext>
            </c:extLst>
          </c:dPt>
          <c:dPt>
            <c:idx val="7"/>
            <c:invertIfNegative val="0"/>
            <c:bubble3D val="0"/>
            <c:spPr>
              <a:solidFill>
                <a:srgbClr val="002060"/>
              </a:solidFill>
              <a:ln>
                <a:noFill/>
              </a:ln>
              <a:effectLst/>
            </c:spPr>
            <c:extLst>
              <c:ext xmlns:c16="http://schemas.microsoft.com/office/drawing/2014/chart" uri="{C3380CC4-5D6E-409C-BE32-E72D297353CC}">
                <c16:uniqueId val="{0000000D-5ED6-418F-B5E1-2CB90228B3EB}"/>
              </c:ext>
            </c:extLst>
          </c:dPt>
          <c:dPt>
            <c:idx val="8"/>
            <c:invertIfNegative val="0"/>
            <c:bubble3D val="0"/>
            <c:spPr>
              <a:solidFill>
                <a:srgbClr val="002060"/>
              </a:solidFill>
              <a:ln>
                <a:noFill/>
              </a:ln>
              <a:effectLst/>
            </c:spPr>
            <c:extLst>
              <c:ext xmlns:c16="http://schemas.microsoft.com/office/drawing/2014/chart" uri="{C3380CC4-5D6E-409C-BE32-E72D297353CC}">
                <c16:uniqueId val="{0000000F-5ED6-418F-B5E1-2CB90228B3EB}"/>
              </c:ext>
            </c:extLst>
          </c:dPt>
          <c:dPt>
            <c:idx val="9"/>
            <c:invertIfNegative val="0"/>
            <c:bubble3D val="0"/>
            <c:spPr>
              <a:solidFill>
                <a:srgbClr val="002060"/>
              </a:solidFill>
              <a:ln>
                <a:noFill/>
              </a:ln>
              <a:effectLst/>
            </c:spPr>
            <c:extLst>
              <c:ext xmlns:c16="http://schemas.microsoft.com/office/drawing/2014/chart" uri="{C3380CC4-5D6E-409C-BE32-E72D297353CC}">
                <c16:uniqueId val="{00000011-5ED6-418F-B5E1-2CB90228B3EB}"/>
              </c:ext>
            </c:extLst>
          </c:dPt>
          <c:dPt>
            <c:idx val="11"/>
            <c:invertIfNegative val="0"/>
            <c:bubble3D val="0"/>
            <c:spPr>
              <a:solidFill>
                <a:srgbClr val="002060"/>
              </a:solidFill>
              <a:ln>
                <a:noFill/>
              </a:ln>
              <a:effectLst/>
            </c:spPr>
            <c:extLst>
              <c:ext xmlns:c16="http://schemas.microsoft.com/office/drawing/2014/chart" uri="{C3380CC4-5D6E-409C-BE32-E72D297353CC}">
                <c16:uniqueId val="{00000013-5ED6-418F-B5E1-2CB90228B3EB}"/>
              </c:ext>
            </c:extLst>
          </c:dPt>
          <c:dPt>
            <c:idx val="13"/>
            <c:invertIfNegative val="0"/>
            <c:bubble3D val="0"/>
            <c:spPr>
              <a:solidFill>
                <a:srgbClr val="002060"/>
              </a:solidFill>
              <a:ln>
                <a:noFill/>
              </a:ln>
              <a:effectLst/>
            </c:spPr>
            <c:extLst>
              <c:ext xmlns:c16="http://schemas.microsoft.com/office/drawing/2014/chart" uri="{C3380CC4-5D6E-409C-BE32-E72D297353CC}">
                <c16:uniqueId val="{00000015-5ED6-418F-B5E1-2CB90228B3EB}"/>
              </c:ext>
            </c:extLst>
          </c:dPt>
          <c:dPt>
            <c:idx val="14"/>
            <c:invertIfNegative val="0"/>
            <c:bubble3D val="0"/>
            <c:spPr>
              <a:solidFill>
                <a:srgbClr val="002060"/>
              </a:solidFill>
              <a:ln>
                <a:noFill/>
              </a:ln>
              <a:effectLst/>
            </c:spPr>
            <c:extLst>
              <c:ext xmlns:c16="http://schemas.microsoft.com/office/drawing/2014/chart" uri="{C3380CC4-5D6E-409C-BE32-E72D297353CC}">
                <c16:uniqueId val="{00000017-5ED6-418F-B5E1-2CB90228B3EB}"/>
              </c:ext>
            </c:extLst>
          </c:dPt>
          <c:dPt>
            <c:idx val="15"/>
            <c:invertIfNegative val="0"/>
            <c:bubble3D val="0"/>
            <c:spPr>
              <a:solidFill>
                <a:srgbClr val="002060"/>
              </a:solidFill>
              <a:ln>
                <a:noFill/>
              </a:ln>
              <a:effectLst/>
            </c:spPr>
            <c:extLst>
              <c:ext xmlns:c16="http://schemas.microsoft.com/office/drawing/2014/chart" uri="{C3380CC4-5D6E-409C-BE32-E72D297353CC}">
                <c16:uniqueId val="{00000019-5ED6-418F-B5E1-2CB90228B3EB}"/>
              </c:ext>
            </c:extLst>
          </c:dPt>
          <c:dPt>
            <c:idx val="16"/>
            <c:invertIfNegative val="0"/>
            <c:bubble3D val="0"/>
            <c:spPr>
              <a:solidFill>
                <a:srgbClr val="002060"/>
              </a:solidFill>
              <a:ln>
                <a:noFill/>
              </a:ln>
              <a:effectLst/>
            </c:spPr>
            <c:extLst>
              <c:ext xmlns:c16="http://schemas.microsoft.com/office/drawing/2014/chart" uri="{C3380CC4-5D6E-409C-BE32-E72D297353CC}">
                <c16:uniqueId val="{0000001B-5ED6-418F-B5E1-2CB90228B3EB}"/>
              </c:ext>
            </c:extLst>
          </c:dPt>
          <c:dPt>
            <c:idx val="17"/>
            <c:invertIfNegative val="0"/>
            <c:bubble3D val="0"/>
            <c:spPr>
              <a:solidFill>
                <a:srgbClr val="002060"/>
              </a:solidFill>
              <a:ln>
                <a:noFill/>
              </a:ln>
              <a:effectLst/>
            </c:spPr>
            <c:extLst>
              <c:ext xmlns:c16="http://schemas.microsoft.com/office/drawing/2014/chart" uri="{C3380CC4-5D6E-409C-BE32-E72D297353CC}">
                <c16:uniqueId val="{0000001D-5ED6-418F-B5E1-2CB90228B3EB}"/>
              </c:ext>
            </c:extLst>
          </c:dPt>
          <c:dPt>
            <c:idx val="18"/>
            <c:invertIfNegative val="0"/>
            <c:bubble3D val="0"/>
            <c:spPr>
              <a:solidFill>
                <a:srgbClr val="002060"/>
              </a:solidFill>
              <a:ln>
                <a:noFill/>
              </a:ln>
              <a:effectLst/>
            </c:spPr>
            <c:extLst>
              <c:ext xmlns:c16="http://schemas.microsoft.com/office/drawing/2014/chart" uri="{C3380CC4-5D6E-409C-BE32-E72D297353CC}">
                <c16:uniqueId val="{0000001F-5ED6-418F-B5E1-2CB90228B3EB}"/>
              </c:ext>
            </c:extLst>
          </c:dPt>
          <c:dPt>
            <c:idx val="19"/>
            <c:invertIfNegative val="0"/>
            <c:bubble3D val="0"/>
            <c:spPr>
              <a:solidFill>
                <a:schemeClr val="tx2"/>
              </a:solidFill>
              <a:ln>
                <a:noFill/>
              </a:ln>
              <a:effectLst/>
            </c:spPr>
            <c:extLst>
              <c:ext xmlns:c16="http://schemas.microsoft.com/office/drawing/2014/chart" uri="{C3380CC4-5D6E-409C-BE32-E72D297353CC}">
                <c16:uniqueId val="{00000021-5ED6-418F-B5E1-2CB90228B3EB}"/>
              </c:ext>
            </c:extLst>
          </c:dPt>
          <c:dPt>
            <c:idx val="20"/>
            <c:invertIfNegative val="0"/>
            <c:bubble3D val="0"/>
            <c:spPr>
              <a:solidFill>
                <a:srgbClr val="002060"/>
              </a:solidFill>
              <a:ln>
                <a:noFill/>
              </a:ln>
              <a:effectLst/>
            </c:spPr>
            <c:extLst>
              <c:ext xmlns:c16="http://schemas.microsoft.com/office/drawing/2014/chart" uri="{C3380CC4-5D6E-409C-BE32-E72D297353CC}">
                <c16:uniqueId val="{00000023-5ED6-418F-B5E1-2CB90228B3EB}"/>
              </c:ext>
            </c:extLst>
          </c:dPt>
          <c:dPt>
            <c:idx val="21"/>
            <c:invertIfNegative val="0"/>
            <c:bubble3D val="0"/>
            <c:spPr>
              <a:solidFill>
                <a:srgbClr val="002060"/>
              </a:solidFill>
              <a:ln>
                <a:noFill/>
              </a:ln>
              <a:effectLst/>
            </c:spPr>
            <c:extLst>
              <c:ext xmlns:c16="http://schemas.microsoft.com/office/drawing/2014/chart" uri="{C3380CC4-5D6E-409C-BE32-E72D297353CC}">
                <c16:uniqueId val="{00000025-5ED6-418F-B5E1-2CB90228B3EB}"/>
              </c:ext>
            </c:extLst>
          </c:dPt>
          <c:dPt>
            <c:idx val="22"/>
            <c:invertIfNegative val="0"/>
            <c:bubble3D val="0"/>
            <c:spPr>
              <a:solidFill>
                <a:srgbClr val="002060"/>
              </a:solidFill>
              <a:ln>
                <a:noFill/>
              </a:ln>
              <a:effectLst/>
            </c:spPr>
            <c:extLst>
              <c:ext xmlns:c16="http://schemas.microsoft.com/office/drawing/2014/chart" uri="{C3380CC4-5D6E-409C-BE32-E72D297353CC}">
                <c16:uniqueId val="{00000027-5ED6-418F-B5E1-2CB90228B3EB}"/>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8-5ED6-418F-B5E1-2CB90228B3EB}"/>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9-5ED6-418F-B5E1-2CB90228B3EB}"/>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2FE4-4020-855B-948BA2EB51BC}"/>
              </c:ext>
            </c:extLst>
          </c:dPt>
          <c:dPt>
            <c:idx val="2"/>
            <c:invertIfNegative val="0"/>
            <c:bubble3D val="0"/>
            <c:spPr>
              <a:solidFill>
                <a:schemeClr val="tx2"/>
              </a:solidFill>
              <a:ln>
                <a:noFill/>
              </a:ln>
              <a:effectLst/>
            </c:spPr>
            <c:extLst>
              <c:ext xmlns:c16="http://schemas.microsoft.com/office/drawing/2014/chart" uri="{C3380CC4-5D6E-409C-BE32-E72D297353CC}">
                <c16:uniqueId val="{00000003-2FE4-4020-855B-948BA2EB51BC}"/>
              </c:ext>
            </c:extLst>
          </c:dPt>
          <c:dPt>
            <c:idx val="3"/>
            <c:invertIfNegative val="0"/>
            <c:bubble3D val="0"/>
            <c:spPr>
              <a:solidFill>
                <a:schemeClr val="tx2"/>
              </a:solidFill>
              <a:ln>
                <a:noFill/>
              </a:ln>
              <a:effectLst/>
            </c:spPr>
            <c:extLst>
              <c:ext xmlns:c16="http://schemas.microsoft.com/office/drawing/2014/chart" uri="{C3380CC4-5D6E-409C-BE32-E72D297353CC}">
                <c16:uniqueId val="{00000005-2FE4-4020-855B-948BA2EB51BC}"/>
              </c:ext>
            </c:extLst>
          </c:dPt>
          <c:dPt>
            <c:idx val="6"/>
            <c:invertIfNegative val="0"/>
            <c:bubble3D val="0"/>
            <c:spPr>
              <a:solidFill>
                <a:schemeClr val="tx2"/>
              </a:solidFill>
              <a:ln>
                <a:noFill/>
              </a:ln>
              <a:effectLst/>
            </c:spPr>
            <c:extLst>
              <c:ext xmlns:c16="http://schemas.microsoft.com/office/drawing/2014/chart" uri="{C3380CC4-5D6E-409C-BE32-E72D297353CC}">
                <c16:uniqueId val="{00000007-2FE4-4020-855B-948BA2EB51BC}"/>
              </c:ext>
            </c:extLst>
          </c:dPt>
          <c:dPt>
            <c:idx val="9"/>
            <c:invertIfNegative val="0"/>
            <c:bubble3D val="0"/>
            <c:spPr>
              <a:solidFill>
                <a:schemeClr val="tx2"/>
              </a:solidFill>
              <a:ln>
                <a:noFill/>
              </a:ln>
              <a:effectLst/>
            </c:spPr>
            <c:extLst>
              <c:ext xmlns:c16="http://schemas.microsoft.com/office/drawing/2014/chart" uri="{C3380CC4-5D6E-409C-BE32-E72D297353CC}">
                <c16:uniqueId val="{00000009-2FE4-4020-855B-948BA2EB51BC}"/>
              </c:ext>
            </c:extLst>
          </c:dPt>
          <c:dPt>
            <c:idx val="10"/>
            <c:invertIfNegative val="0"/>
            <c:bubble3D val="0"/>
            <c:spPr>
              <a:solidFill>
                <a:schemeClr val="tx2"/>
              </a:solidFill>
              <a:ln>
                <a:noFill/>
              </a:ln>
              <a:effectLst/>
            </c:spPr>
            <c:extLst>
              <c:ext xmlns:c16="http://schemas.microsoft.com/office/drawing/2014/chart" uri="{C3380CC4-5D6E-409C-BE32-E72D297353CC}">
                <c16:uniqueId val="{0000000B-2FE4-4020-855B-948BA2EB51BC}"/>
              </c:ext>
            </c:extLst>
          </c:dPt>
          <c:dPt>
            <c:idx val="11"/>
            <c:invertIfNegative val="0"/>
            <c:bubble3D val="0"/>
            <c:spPr>
              <a:solidFill>
                <a:schemeClr val="tx2"/>
              </a:solidFill>
              <a:ln>
                <a:noFill/>
              </a:ln>
              <a:effectLst/>
            </c:spPr>
            <c:extLst>
              <c:ext xmlns:c16="http://schemas.microsoft.com/office/drawing/2014/chart" uri="{C3380CC4-5D6E-409C-BE32-E72D297353CC}">
                <c16:uniqueId val="{0000000D-2FE4-4020-855B-948BA2EB51BC}"/>
              </c:ext>
            </c:extLst>
          </c:dPt>
          <c:dPt>
            <c:idx val="12"/>
            <c:invertIfNegative val="0"/>
            <c:bubble3D val="0"/>
            <c:spPr>
              <a:solidFill>
                <a:schemeClr val="tx2"/>
              </a:solidFill>
              <a:ln>
                <a:noFill/>
              </a:ln>
              <a:effectLst/>
            </c:spPr>
            <c:extLst>
              <c:ext xmlns:c16="http://schemas.microsoft.com/office/drawing/2014/chart" uri="{C3380CC4-5D6E-409C-BE32-E72D297353CC}">
                <c16:uniqueId val="{0000000F-2FE4-4020-855B-948BA2EB51BC}"/>
              </c:ext>
            </c:extLst>
          </c:dPt>
          <c:dPt>
            <c:idx val="13"/>
            <c:invertIfNegative val="0"/>
            <c:bubble3D val="0"/>
            <c:spPr>
              <a:solidFill>
                <a:schemeClr val="tx2"/>
              </a:solidFill>
              <a:ln>
                <a:noFill/>
              </a:ln>
              <a:effectLst/>
            </c:spPr>
            <c:extLst>
              <c:ext xmlns:c16="http://schemas.microsoft.com/office/drawing/2014/chart" uri="{C3380CC4-5D6E-409C-BE32-E72D297353CC}">
                <c16:uniqueId val="{00000011-2FE4-4020-855B-948BA2EB51BC}"/>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3-2FE4-4020-855B-948BA2EB51BC}"/>
              </c:ext>
            </c:extLst>
          </c:dPt>
          <c:dPt>
            <c:idx val="15"/>
            <c:invertIfNegative val="0"/>
            <c:bubble3D val="0"/>
            <c:spPr>
              <a:solidFill>
                <a:srgbClr val="FFC000"/>
              </a:solidFill>
              <a:ln>
                <a:noFill/>
              </a:ln>
              <a:effectLst/>
            </c:spPr>
            <c:extLst>
              <c:ext xmlns:c16="http://schemas.microsoft.com/office/drawing/2014/chart" uri="{C3380CC4-5D6E-409C-BE32-E72D297353CC}">
                <c16:uniqueId val="{00000015-2FE4-4020-855B-948BA2EB51BC}"/>
              </c:ext>
            </c:extLst>
          </c:dPt>
          <c:dPt>
            <c:idx val="16"/>
            <c:invertIfNegative val="0"/>
            <c:bubble3D val="0"/>
            <c:spPr>
              <a:solidFill>
                <a:schemeClr val="tx2"/>
              </a:solidFill>
              <a:ln>
                <a:noFill/>
              </a:ln>
              <a:effectLst/>
            </c:spPr>
            <c:extLst>
              <c:ext xmlns:c16="http://schemas.microsoft.com/office/drawing/2014/chart" uri="{C3380CC4-5D6E-409C-BE32-E72D297353CC}">
                <c16:uniqueId val="{00000017-2FE4-4020-855B-948BA2EB51BC}"/>
              </c:ext>
            </c:extLst>
          </c:dPt>
          <c:dPt>
            <c:idx val="18"/>
            <c:invertIfNegative val="0"/>
            <c:bubble3D val="0"/>
            <c:spPr>
              <a:solidFill>
                <a:schemeClr val="tx2"/>
              </a:solidFill>
              <a:ln>
                <a:noFill/>
              </a:ln>
              <a:effectLst/>
            </c:spPr>
            <c:extLst>
              <c:ext xmlns:c16="http://schemas.microsoft.com/office/drawing/2014/chart" uri="{C3380CC4-5D6E-409C-BE32-E72D297353CC}">
                <c16:uniqueId val="{00000019-2FE4-4020-855B-948BA2EB51BC}"/>
              </c:ext>
            </c:extLst>
          </c:dPt>
          <c:dPt>
            <c:idx val="19"/>
            <c:invertIfNegative val="0"/>
            <c:bubble3D val="0"/>
            <c:spPr>
              <a:solidFill>
                <a:schemeClr val="tx2"/>
              </a:solidFill>
              <a:ln>
                <a:noFill/>
              </a:ln>
              <a:effectLst/>
            </c:spPr>
            <c:extLst>
              <c:ext xmlns:c16="http://schemas.microsoft.com/office/drawing/2014/chart" uri="{C3380CC4-5D6E-409C-BE32-E72D297353CC}">
                <c16:uniqueId val="{0000001B-2FE4-4020-855B-948BA2EB51BC}"/>
              </c:ext>
            </c:extLst>
          </c:dPt>
          <c:dPt>
            <c:idx val="21"/>
            <c:invertIfNegative val="0"/>
            <c:bubble3D val="0"/>
            <c:spPr>
              <a:solidFill>
                <a:schemeClr val="tx2"/>
              </a:solidFill>
              <a:ln>
                <a:noFill/>
              </a:ln>
              <a:effectLst/>
            </c:spPr>
            <c:extLst>
              <c:ext xmlns:c16="http://schemas.microsoft.com/office/drawing/2014/chart" uri="{C3380CC4-5D6E-409C-BE32-E72D297353CC}">
                <c16:uniqueId val="{0000001D-2FE4-4020-855B-948BA2EB51BC}"/>
              </c:ext>
            </c:extLst>
          </c:dPt>
          <c:dPt>
            <c:idx val="22"/>
            <c:invertIfNegative val="0"/>
            <c:bubble3D val="0"/>
            <c:spPr>
              <a:solidFill>
                <a:schemeClr val="tx2"/>
              </a:solidFill>
              <a:ln>
                <a:noFill/>
              </a:ln>
              <a:effectLst/>
            </c:spPr>
            <c:extLst>
              <c:ext xmlns:c16="http://schemas.microsoft.com/office/drawing/2014/chart" uri="{C3380CC4-5D6E-409C-BE32-E72D297353CC}">
                <c16:uniqueId val="{0000001F-2FE4-4020-855B-948BA2EB51BC}"/>
              </c:ext>
            </c:extLst>
          </c:dPt>
          <c:dPt>
            <c:idx val="23"/>
            <c:invertIfNegative val="0"/>
            <c:bubble3D val="0"/>
            <c:spPr>
              <a:solidFill>
                <a:schemeClr val="tx2"/>
              </a:solidFill>
              <a:ln>
                <a:noFill/>
              </a:ln>
              <a:effectLst/>
            </c:spPr>
            <c:extLst>
              <c:ext xmlns:c16="http://schemas.microsoft.com/office/drawing/2014/chart" uri="{C3380CC4-5D6E-409C-BE32-E72D297353CC}">
                <c16:uniqueId val="{00000021-2FE4-4020-855B-948BA2EB51BC}"/>
              </c:ext>
            </c:extLst>
          </c:dPt>
          <c:dPt>
            <c:idx val="24"/>
            <c:invertIfNegative val="0"/>
            <c:bubble3D val="0"/>
            <c:spPr>
              <a:solidFill>
                <a:schemeClr val="tx2"/>
              </a:solidFill>
              <a:ln>
                <a:noFill/>
              </a:ln>
              <a:effectLst/>
            </c:spPr>
            <c:extLst>
              <c:ext xmlns:c16="http://schemas.microsoft.com/office/drawing/2014/chart" uri="{C3380CC4-5D6E-409C-BE32-E72D297353CC}">
                <c16:uniqueId val="{00000023-2FE4-4020-855B-948BA2EB51BC}"/>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4-2FE4-4020-855B-948BA2EB51BC}"/>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52</cx:pt>
          <cx:pt idx="1">12</cx:pt>
          <cx:pt idx="2">351</cx:pt>
          <cx:pt idx="3">34</cx:pt>
          <cx:pt idx="4">271</cx:pt>
          <cx:pt idx="5">278</cx:pt>
          <cx:pt idx="6">79</cx:pt>
          <cx:pt idx="7">103</cx:pt>
          <cx:pt idx="8">36</cx:pt>
          <cx:pt idx="9">10</cx:pt>
          <cx:pt idx="10">159</cx:pt>
          <cx:pt idx="11">140</cx:pt>
          <cx:pt idx="12">106</cx:pt>
          <cx:pt idx="13">199</cx:pt>
          <cx:pt idx="14">585</cx:pt>
          <cx:pt idx="15">73</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Risør </a:t>
            </a:r>
            <a:r>
              <a:rPr lang="nb-NO" sz="1200" b="0" i="0" u="none" strike="noStrike" kern="1200" dirty="0">
                <a:solidFill>
                  <a:schemeClr val="tx1"/>
                </a:solidFill>
                <a:effectLst/>
                <a:latin typeface="+mn-lt"/>
                <a:ea typeface="+mn-ea"/>
                <a:cs typeface="+mn-cs"/>
              </a:rPr>
              <a:t>samlet for hele </a:t>
            </a:r>
            <a:r>
              <a:rPr lang="nb-NO" sz="1200" b="0" i="0" u="none" strike="noStrike" kern="1200">
                <a:solidFill>
                  <a:schemeClr val="tx1"/>
                </a:solidFill>
                <a:effectLst/>
                <a:latin typeface="+mn-lt"/>
                <a:ea typeface="+mn-ea"/>
                <a:cs typeface="+mn-cs"/>
              </a:rPr>
              <a:t>befolkningen: 46,1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Alle</a:t>
            </a:r>
            <a:r>
              <a:rPr lang="nb-NO" sz="1200" dirty="0">
                <a:solidFill>
                  <a:schemeClr val="bg2">
                    <a:lumMod val="10000"/>
                  </a:schemeClr>
                </a:solidFill>
              </a:rPr>
              <a:t> kommunene på Agder har høyere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26643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Risør</a:t>
            </a:r>
          </a:p>
        </p:txBody>
      </p:sp>
      <p:sp>
        <p:nvSpPr>
          <p:cNvPr id="3" name="Undertittel 2"/>
          <p:cNvSpPr>
            <a:spLocks noGrp="1"/>
          </p:cNvSpPr>
          <p:nvPr>
            <p:ph type="subTitle" idx="1"/>
          </p:nvPr>
        </p:nvSpPr>
        <p:spPr>
          <a:xfrm>
            <a:off x="1193800" y="3594627"/>
            <a:ext cx="6585744"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7991" y="203960"/>
            <a:ext cx="10153651" cy="685606"/>
          </a:xfrm>
        </p:spPr>
        <p:txBody>
          <a:bodyPr/>
          <a:lstStyle/>
          <a:p>
            <a:r>
              <a:rPr lang="nb-NO" dirty="0"/>
              <a:t>Næringsstruktur – 4. kvartal 2024</a:t>
            </a:r>
          </a:p>
        </p:txBody>
      </p:sp>
      <p:sp>
        <p:nvSpPr>
          <p:cNvPr id="10" name="TekstSylinder 9"/>
          <p:cNvSpPr txBox="1"/>
          <p:nvPr/>
        </p:nvSpPr>
        <p:spPr>
          <a:xfrm>
            <a:off x="186981" y="4844617"/>
            <a:ext cx="11790654" cy="1200329"/>
          </a:xfrm>
          <a:prstGeom prst="rect">
            <a:avLst/>
          </a:prstGeom>
          <a:noFill/>
        </p:spPr>
        <p:txBody>
          <a:bodyPr wrap="square" rtlCol="0">
            <a:spAutoFit/>
          </a:bodyPr>
          <a:lstStyle/>
          <a:p>
            <a:r>
              <a:rPr lang="nb-NO" sz="1600" dirty="0"/>
              <a:t>IMS Technologies AS (produksjon av dører og vinduer av metall) og Lindal treindustri AS (Produksjon av monteringsferdige hus) er de største industribedriftene i Risør. </a:t>
            </a:r>
          </a:p>
          <a:p>
            <a:endParaRPr lang="nb-NO" sz="800" dirty="0"/>
          </a:p>
          <a:p>
            <a:r>
              <a:rPr lang="nb-NO" sz="1600" dirty="0"/>
              <a:t>Lindal hus AS (oppføring av bygninger) og Elektro Skagerrak AS (Elektrisk installasjonsarbeid) er de største bygge- og anleggsvirksomhetene.</a:t>
            </a:r>
          </a:p>
        </p:txBody>
      </p:sp>
      <p:sp>
        <p:nvSpPr>
          <p:cNvPr id="5" name="TekstSylinder 4">
            <a:extLst>
              <a:ext uri="{FF2B5EF4-FFF2-40B4-BE49-F238E27FC236}">
                <a16:creationId xmlns:a16="http://schemas.microsoft.com/office/drawing/2014/main" id="{DF0F721A-EAFB-68DD-F537-354D6C585561}"/>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00544585"/>
                  </p:ext>
                </p:extLst>
              </p:nvPr>
            </p:nvGraphicFramePr>
            <p:xfrm>
              <a:off x="186981" y="1118202"/>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186981" y="1118202"/>
                <a:ext cx="5005389" cy="3690938"/>
              </a:xfrm>
              <a:prstGeom prst="rect">
                <a:avLst/>
              </a:prstGeom>
            </p:spPr>
          </p:pic>
        </mc:Fallback>
      </mc:AlternateContent>
      <p:graphicFrame>
        <p:nvGraphicFramePr>
          <p:cNvPr id="8" name="Diagram 7"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485981424"/>
              </p:ext>
            </p:extLst>
          </p:nvPr>
        </p:nvGraphicFramePr>
        <p:xfrm>
          <a:off x="5496128" y="1217383"/>
          <a:ext cx="6650396"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94344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331683"/>
            <a:ext cx="10153651" cy="685606"/>
          </a:xfrm>
        </p:spPr>
        <p:txBody>
          <a:bodyPr/>
          <a:lstStyle/>
          <a:p>
            <a:r>
              <a:rPr lang="nb-NO" dirty="0"/>
              <a:t>Grunnskolepoeng</a:t>
            </a:r>
          </a:p>
        </p:txBody>
      </p:sp>
      <p:sp>
        <p:nvSpPr>
          <p:cNvPr id="3" name="Plassholder for innhold 2"/>
          <p:cNvSpPr>
            <a:spLocks noGrp="1"/>
          </p:cNvSpPr>
          <p:nvPr>
            <p:ph idx="1"/>
          </p:nvPr>
        </p:nvSpPr>
        <p:spPr>
          <a:xfrm>
            <a:off x="516862" y="1300163"/>
            <a:ext cx="4124712" cy="3838368"/>
          </a:xfrm>
        </p:spPr>
        <p:txBody>
          <a:bodyPr/>
          <a:lstStyle/>
          <a:p>
            <a:r>
              <a:rPr lang="nb-NO" sz="2000" dirty="0"/>
              <a:t>Risør ligger over fylkessnittet for grunnskolepoeng i årene 2020 </a:t>
            </a:r>
            <a:r>
              <a:rPr lang="nb-NO" sz="2000"/>
              <a:t>og 2022.</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39D116E5-D34E-94B3-398B-86ADBC5030AA}"/>
              </a:ext>
            </a:extLst>
          </p:cNvPr>
          <p:cNvSpPr txBox="1"/>
          <p:nvPr/>
        </p:nvSpPr>
        <p:spPr>
          <a:xfrm>
            <a:off x="693477" y="5305901"/>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445709494"/>
              </p:ext>
            </p:extLst>
          </p:nvPr>
        </p:nvGraphicFramePr>
        <p:xfrm>
          <a:off x="5381786"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1754326"/>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69 %. Dette er betydelig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a:t>
            </a:r>
            <a:r>
              <a:rPr lang="nb-NO"/>
              <a:t>for 2025.</a:t>
            </a:r>
            <a:endParaRPr lang="nb-NO" dirty="0"/>
          </a:p>
        </p:txBody>
      </p:sp>
      <p:graphicFrame>
        <p:nvGraphicFramePr>
          <p:cNvPr id="5" name="Tabell 4">
            <a:extLst>
              <a:ext uri="{FF2B5EF4-FFF2-40B4-BE49-F238E27FC236}">
                <a16:creationId xmlns:a16="http://schemas.microsoft.com/office/drawing/2014/main" id="{58B26970-2885-D03B-FC1E-C1C498F76BB6}"/>
              </a:ext>
            </a:extLst>
          </p:cNvPr>
          <p:cNvGraphicFramePr>
            <a:graphicFrameLocks noGrp="1"/>
          </p:cNvGraphicFramePr>
          <p:nvPr>
            <p:extLst>
              <p:ext uri="{D42A27DB-BD31-4B8C-83A1-F6EECF244321}">
                <p14:modId xmlns:p14="http://schemas.microsoft.com/office/powerpoint/2010/main" val="3846394183"/>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604882929"/>
                    </a:ext>
                  </a:extLst>
                </a:gridCol>
                <a:gridCol w="1054100">
                  <a:extLst>
                    <a:ext uri="{9D8B030D-6E8A-4147-A177-3AD203B41FA5}">
                      <a16:colId xmlns:a16="http://schemas.microsoft.com/office/drawing/2014/main" val="479050079"/>
                    </a:ext>
                  </a:extLst>
                </a:gridCol>
                <a:gridCol w="965200">
                  <a:extLst>
                    <a:ext uri="{9D8B030D-6E8A-4147-A177-3AD203B41FA5}">
                      <a16:colId xmlns:a16="http://schemas.microsoft.com/office/drawing/2014/main" val="87625427"/>
                    </a:ext>
                  </a:extLst>
                </a:gridCol>
                <a:gridCol w="965200">
                  <a:extLst>
                    <a:ext uri="{9D8B030D-6E8A-4147-A177-3AD203B41FA5}">
                      <a16:colId xmlns:a16="http://schemas.microsoft.com/office/drawing/2014/main" val="1965158627"/>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33201089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Risør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8341831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89446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549684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4770407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4689049"/>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1951729"/>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694FCE54-E41B-4879-6329-32CA5031E6A5}"/>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69209383"/>
              </p:ext>
            </p:extLst>
          </p:nvPr>
        </p:nvGraphicFramePr>
        <p:xfrm>
          <a:off x="5134707" y="1174007"/>
          <a:ext cx="67436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139321"/>
          </a:xfrm>
          <a:prstGeom prst="rect">
            <a:avLst/>
          </a:prstGeom>
          <a:noFill/>
        </p:spPr>
        <p:txBody>
          <a:bodyPr wrap="square" rtlCol="0">
            <a:spAutoFit/>
          </a:bodyPr>
          <a:lstStyle/>
          <a:p>
            <a:pPr marL="285750" indent="-285750">
              <a:buFont typeface="Arial" panose="020B0604020202020204" pitchFamily="34" charset="0"/>
              <a:buChar char="•"/>
            </a:pPr>
            <a:r>
              <a:rPr lang="nb-NO" dirty="0"/>
              <a:t>Risør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Risør har 9 lærekontrakter i kommunal sektor, og mangler 12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Risør har 9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220285238"/>
              </p:ext>
            </p:extLst>
          </p:nvPr>
        </p:nvGraphicFramePr>
        <p:xfrm>
          <a:off x="5063762" y="936783"/>
          <a:ext cx="6932295"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3171094573"/>
              </p:ext>
            </p:extLst>
          </p:nvPr>
        </p:nvGraphicFramePr>
        <p:xfrm>
          <a:off x="5063762" y="3689510"/>
          <a:ext cx="6932295"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753" y="349588"/>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A8E4F37D-9834-8A89-3A2F-75EB1667B049}"/>
              </a:ext>
            </a:extLst>
          </p:cNvPr>
          <p:cNvSpPr txBox="1"/>
          <p:nvPr/>
        </p:nvSpPr>
        <p:spPr>
          <a:xfrm>
            <a:off x="9212887" y="625216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DD1832DA-146D-6EC7-830C-5CB2E88A04E3}"/>
              </a:ext>
            </a:extLst>
          </p:cNvPr>
          <p:cNvPicPr>
            <a:picLocks noChangeAspect="1"/>
          </p:cNvPicPr>
          <p:nvPr/>
        </p:nvPicPr>
        <p:blipFill>
          <a:blip r:embed="rId4"/>
          <a:stretch>
            <a:fillRect/>
          </a:stretch>
        </p:blipFill>
        <p:spPr>
          <a:xfrm>
            <a:off x="6442974" y="48640"/>
            <a:ext cx="5749026" cy="5980694"/>
          </a:xfrm>
          <a:prstGeom prst="rect">
            <a:avLst/>
          </a:prstGeom>
        </p:spPr>
      </p:pic>
      <p:graphicFrame>
        <p:nvGraphicFramePr>
          <p:cNvPr id="4" name="Diagram 3">
            <a:extLst>
              <a:ext uri="{FF2B5EF4-FFF2-40B4-BE49-F238E27FC236}">
                <a16:creationId xmlns:a16="http://schemas.microsoft.com/office/drawing/2014/main" id="{27C61BFD-5D7F-1F7A-AB05-45779C2EC78A}"/>
              </a:ext>
            </a:extLst>
          </p:cNvPr>
          <p:cNvGraphicFramePr>
            <a:graphicFrameLocks/>
          </p:cNvGraphicFramePr>
          <p:nvPr>
            <p:extLst>
              <p:ext uri="{D42A27DB-BD31-4B8C-83A1-F6EECF244321}">
                <p14:modId xmlns:p14="http://schemas.microsoft.com/office/powerpoint/2010/main" val="1168804579"/>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DED46AE2-E5B4-8533-14AC-B3FD5514FD32}"/>
              </a:ext>
            </a:extLst>
          </p:cNvPr>
          <p:cNvGraphicFramePr>
            <a:graphicFrameLocks noGrp="1"/>
          </p:cNvGraphicFramePr>
          <p:nvPr>
            <p:extLst>
              <p:ext uri="{D42A27DB-BD31-4B8C-83A1-F6EECF244321}">
                <p14:modId xmlns:p14="http://schemas.microsoft.com/office/powerpoint/2010/main" val="4101864892"/>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Risør</a:t>
                      </a:r>
                    </a:p>
                  </a:txBody>
                  <a:tcPr anchor="ctr"/>
                </a:tc>
                <a:tc>
                  <a:txBody>
                    <a:bodyPr/>
                    <a:lstStyle/>
                    <a:p>
                      <a:pPr algn="ctr"/>
                      <a:r>
                        <a:rPr lang="nb-NO" sz="1400" b="0" dirty="0"/>
                        <a:t>34,2</a:t>
                      </a:r>
                    </a:p>
                  </a:txBody>
                  <a:tcPr anchor="ctr"/>
                </a:tc>
                <a:tc>
                  <a:txBody>
                    <a:bodyPr/>
                    <a:lstStyle/>
                    <a:p>
                      <a:pPr algn="ctr"/>
                      <a:r>
                        <a:rPr lang="nb-NO" sz="1400" b="0" dirty="0"/>
                        <a:t>21,7</a:t>
                      </a:r>
                    </a:p>
                  </a:txBody>
                  <a:tcPr anchor="ctr"/>
                </a:tc>
                <a:tc>
                  <a:txBody>
                    <a:bodyPr/>
                    <a:lstStyle/>
                    <a:p>
                      <a:pPr algn="ctr"/>
                      <a:r>
                        <a:rPr lang="nb-NO" sz="1400" b="0" dirty="0"/>
                        <a:t>47,7</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EBD8A28E-4DA4-A45A-9728-30A203C0A05C}"/>
              </a:ext>
            </a:extLst>
          </p:cNvPr>
          <p:cNvSpPr txBox="1"/>
          <p:nvPr/>
        </p:nvSpPr>
        <p:spPr>
          <a:xfrm>
            <a:off x="697355" y="5173499"/>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377992284"/>
              </p:ext>
            </p:extLst>
          </p:nvPr>
        </p:nvGraphicFramePr>
        <p:xfrm>
          <a:off x="3863502"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9" name="TekstSylinder 8"/>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4" name="Diagram 3"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304959271"/>
              </p:ext>
            </p:extLst>
          </p:nvPr>
        </p:nvGraphicFramePr>
        <p:xfrm>
          <a:off x="4171904"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712144"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p:txBody>
      </p:sp>
      <p:sp>
        <p:nvSpPr>
          <p:cNvPr id="7" name="TekstSylinder 6">
            <a:extLst>
              <a:ext uri="{FF2B5EF4-FFF2-40B4-BE49-F238E27FC236}">
                <a16:creationId xmlns:a16="http://schemas.microsoft.com/office/drawing/2014/main" id="{3BA486D1-08BF-A8AC-9D99-05156863A36C}"/>
              </a:ext>
            </a:extLst>
          </p:cNvPr>
          <p:cNvSpPr txBox="1"/>
          <p:nvPr/>
        </p:nvSpPr>
        <p:spPr>
          <a:xfrm>
            <a:off x="731568" y="461292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633000334"/>
              </p:ext>
            </p:extLst>
          </p:nvPr>
        </p:nvGraphicFramePr>
        <p:xfrm>
          <a:off x="5692486" y="2624580"/>
          <a:ext cx="6076950"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574391736"/>
              </p:ext>
            </p:extLst>
          </p:nvPr>
        </p:nvGraphicFramePr>
        <p:xfrm>
          <a:off x="5692484" y="806797"/>
          <a:ext cx="6076951" cy="1685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19260502"/>
              </p:ext>
            </p:extLst>
          </p:nvPr>
        </p:nvGraphicFramePr>
        <p:xfrm>
          <a:off x="5692484" y="4432836"/>
          <a:ext cx="6076951" cy="14973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372260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5" y="308992"/>
            <a:ext cx="608948" cy="745651"/>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Risør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739471316"/>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183,6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169,5</a:t>
                      </a:r>
                    </a:p>
                  </a:txBody>
                  <a:tcPr/>
                </a:tc>
                <a:extLst>
                  <a:ext uri="{0D108BD9-81ED-4DB2-BD59-A6C34878D82A}">
                    <a16:rowId xmlns:a16="http://schemas.microsoft.com/office/drawing/2014/main" val="291333389"/>
                  </a:ext>
                </a:extLst>
              </a:tr>
              <a:tr h="312707">
                <a:tc>
                  <a:txBody>
                    <a:bodyPr/>
                    <a:lstStyle/>
                    <a:p>
                      <a:r>
                        <a:rPr lang="nb-NO" sz="1200"/>
                        <a:t>Bebygd/samferdsel areal</a:t>
                      </a:r>
                      <a:endParaRPr lang="nb-NO" sz="1200" dirty="0"/>
                    </a:p>
                  </a:txBody>
                  <a:tcPr/>
                </a:tc>
                <a:tc>
                  <a:txBody>
                    <a:bodyPr/>
                    <a:lstStyle/>
                    <a:p>
                      <a:pPr algn="ctr"/>
                      <a:r>
                        <a:rPr lang="nb-NO" sz="1200" dirty="0"/>
                        <a:t>10,3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14,1</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4,3</a:t>
                      </a:r>
                      <a:endParaRPr lang="nb-NO" sz="1200" dirty="0"/>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5</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79880373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3 (431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1 </a:t>
                      </a:r>
                      <a:r>
                        <a:rPr lang="nb-NO" sz="1200">
                          <a:solidFill>
                            <a:schemeClr val="tx1"/>
                          </a:solidFill>
                        </a:rPr>
                        <a:t>(233 </a:t>
                      </a:r>
                      <a:r>
                        <a:rPr lang="nb-NO" sz="1200" dirty="0">
                          <a:solidFill>
                            <a:schemeClr val="tx1"/>
                          </a:solidFill>
                        </a:rPr>
                        <a:t>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Risør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Risør</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90</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980178102"/>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6</a:t>
                      </a:r>
                      <a:r>
                        <a:rPr lang="nb-NO" sz="1200" baseline="0" dirty="0"/>
                        <a:t> 687</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49,8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68 %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45,3 - kvinner</a:t>
                      </a:r>
                      <a:r>
                        <a:rPr lang="nb-NO" sz="1200" dirty="0"/>
                        <a:t> 47,0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78,9 </a:t>
                      </a:r>
                      <a:r>
                        <a:rPr lang="nb-NO" sz="1200" dirty="0">
                          <a:solidFill>
                            <a:schemeClr val="tx1"/>
                          </a:solidFill>
                        </a:rPr>
                        <a:t>- </a:t>
                      </a:r>
                      <a:r>
                        <a:rPr lang="nb-NO" sz="1200">
                          <a:solidFill>
                            <a:schemeClr val="tx1"/>
                          </a:solidFill>
                        </a:rPr>
                        <a:t>kvinner 83,5</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2,00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83810976"/>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Risør</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Østre</a:t>
                      </a:r>
                      <a:r>
                        <a:rPr lang="nb-NO" sz="1200" baseline="0" dirty="0"/>
                        <a:t> Agder</a:t>
                      </a:r>
                      <a:endParaRPr lang="nb-NO" sz="1200" dirty="0"/>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51,5</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BA39 Risør</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1" y="167951"/>
            <a:ext cx="2899608" cy="579431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79"/>
            <a:ext cx="3568785" cy="3597547"/>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a:t>, inkl. </a:t>
            </a:r>
            <a:r>
              <a:rPr lang="nb-NO" sz="1400" dirty="0"/>
              <a:t>kvotepliktige utslipp, referanseår 2017</a:t>
            </a:r>
          </a:p>
        </p:txBody>
      </p:sp>
      <p:sp>
        <p:nvSpPr>
          <p:cNvPr id="6" name="TekstSylinder 5">
            <a:extLst>
              <a:ext uri="{FF2B5EF4-FFF2-40B4-BE49-F238E27FC236}">
                <a16:creationId xmlns:a16="http://schemas.microsoft.com/office/drawing/2014/main" id="{95C5B3DF-4376-7EAE-2DF0-DE28A807BEF8}"/>
              </a:ext>
            </a:extLst>
          </p:cNvPr>
          <p:cNvSpPr txBox="1"/>
          <p:nvPr/>
        </p:nvSpPr>
        <p:spPr>
          <a:xfrm>
            <a:off x="601931" y="5050209"/>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112291773"/>
              </p:ext>
            </p:extLst>
          </p:nvPr>
        </p:nvGraphicFramePr>
        <p:xfrm>
          <a:off x="4508736" y="1182820"/>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50</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Risør kommune sitt areal dekket av skog, 37 % hav, 5 % ferskvann</a:t>
            </a:r>
            <a:r>
              <a:rPr lang="nb-NO" dirty="0">
                <a:solidFill>
                  <a:srgbClr val="000000"/>
                </a:solidFill>
                <a:latin typeface="Arial" panose="020B0604020202020204" pitchFamily="34" charset="0"/>
              </a:rPr>
              <a:t>,            1 % myr</a:t>
            </a:r>
            <a:r>
              <a:rPr lang="nb-NO" b="0" i="0" dirty="0">
                <a:solidFill>
                  <a:srgbClr val="000000"/>
                </a:solidFill>
                <a:effectLst/>
                <a:latin typeface="Arial" panose="020B0604020202020204" pitchFamily="34" charset="0"/>
              </a:rPr>
              <a:t>, mens fulldyrka jord utgjør 1,3 %. Bebygd areal og samferdsel utgjør til sammen 3,3 %. </a:t>
            </a:r>
            <a:endParaRPr lang="nb-NO" dirty="0"/>
          </a:p>
        </p:txBody>
      </p:sp>
      <p:pic>
        <p:nvPicPr>
          <p:cNvPr id="5" name="Bilde 4" descr="Stolpediagram som viser antall dekar per arealtype i kommunen.">
            <a:extLst>
              <a:ext uri="{FF2B5EF4-FFF2-40B4-BE49-F238E27FC236}">
                <a16:creationId xmlns:a16="http://schemas.microsoft.com/office/drawing/2014/main" id="{06707ED1-0957-893F-ABB6-CC75E6BCDCE2}"/>
              </a:ext>
            </a:extLst>
          </p:cNvPr>
          <p:cNvPicPr>
            <a:picLocks noChangeAspect="1"/>
          </p:cNvPicPr>
          <p:nvPr/>
        </p:nvPicPr>
        <p:blipFill>
          <a:blip r:embed="rId3"/>
          <a:stretch>
            <a:fillRect/>
          </a:stretch>
        </p:blipFill>
        <p:spPr>
          <a:xfrm>
            <a:off x="446522" y="2752165"/>
            <a:ext cx="5048250" cy="303847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1 % av arealet i Risør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nvGraphicFramePr>
        <p:xfrm>
          <a:off x="5978284" y="2752165"/>
          <a:ext cx="6040247" cy="3203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82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Risør har satt av store areal, og da mest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0,7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4 000 dekar skog.</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4EF70343-54B1-D716-1552-1EF76A01406C}"/>
              </a:ext>
            </a:extLst>
          </p:cNvPr>
          <p:cNvPicPr>
            <a:picLocks noChangeAspect="1"/>
          </p:cNvPicPr>
          <p:nvPr/>
        </p:nvPicPr>
        <p:blipFill>
          <a:blip r:embed="rId4"/>
          <a:stretch>
            <a:fillRect/>
          </a:stretch>
        </p:blipFill>
        <p:spPr>
          <a:xfrm>
            <a:off x="5430109" y="659492"/>
            <a:ext cx="6636706" cy="5243285"/>
          </a:xfrm>
          <a:prstGeom prst="rect">
            <a:avLst/>
          </a:prstGeom>
        </p:spPr>
      </p:pic>
      <p:sp>
        <p:nvSpPr>
          <p:cNvPr id="7" name="TekstSylinder 6">
            <a:extLst>
              <a:ext uri="{FF2B5EF4-FFF2-40B4-BE49-F238E27FC236}">
                <a16:creationId xmlns:a16="http://schemas.microsoft.com/office/drawing/2014/main" id="{602A1880-0CED-56BF-67D2-DF541C5918BE}"/>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1 900 bruksenheter til fritid i Risør, og nesten 3 900 eiere (alle eierandeler inkludert).</a:t>
            </a:r>
          </a:p>
          <a:p>
            <a:endParaRPr lang="nb-NO" sz="2000" dirty="0"/>
          </a:p>
          <a:p>
            <a:r>
              <a:rPr lang="nb-NO" sz="2000" dirty="0"/>
              <a:t>Figur gir en oversikt på antall hytteeiere fordelt på kommuner.</a:t>
            </a:r>
          </a:p>
          <a:p>
            <a:endParaRPr lang="nb-NO" sz="2000" dirty="0"/>
          </a:p>
          <a:p>
            <a:r>
              <a:rPr lang="nb-NO" sz="2000" dirty="0"/>
              <a:t>Oslo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F91E59C0-8BAB-EAC5-3DC7-1901F1990813}"/>
              </a:ext>
            </a:extLst>
          </p:cNvPr>
          <p:cNvPicPr>
            <a:picLocks noChangeAspect="1"/>
          </p:cNvPicPr>
          <p:nvPr/>
        </p:nvPicPr>
        <p:blipFill>
          <a:blip r:embed="rId3"/>
          <a:stretch>
            <a:fillRect/>
          </a:stretch>
        </p:blipFill>
        <p:spPr>
          <a:xfrm>
            <a:off x="5819775" y="1221114"/>
            <a:ext cx="6038850" cy="42767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7355" y="378376"/>
            <a:ext cx="10153651" cy="685606"/>
          </a:xfrm>
        </p:spPr>
        <p:txBody>
          <a:bodyPr/>
          <a:lstStyle/>
          <a:p>
            <a:r>
              <a:rPr lang="nb-NO" dirty="0"/>
              <a:t>Befolkning og demografi</a:t>
            </a:r>
          </a:p>
        </p:txBody>
      </p:sp>
      <p:sp>
        <p:nvSpPr>
          <p:cNvPr id="4" name="TekstSylinder 3"/>
          <p:cNvSpPr txBox="1"/>
          <p:nvPr/>
        </p:nvSpPr>
        <p:spPr>
          <a:xfrm>
            <a:off x="518480" y="4963021"/>
            <a:ext cx="4811390" cy="584775"/>
          </a:xfrm>
          <a:prstGeom prst="rect">
            <a:avLst/>
          </a:prstGeom>
          <a:noFill/>
        </p:spPr>
        <p:txBody>
          <a:bodyPr wrap="square" rtlCol="0">
            <a:spAutoFit/>
          </a:bodyPr>
          <a:lstStyle/>
          <a:p>
            <a:pPr algn="l"/>
            <a:r>
              <a:rPr lang="nb-NO" sz="1600" dirty="0"/>
              <a:t>SSB spår en svak befolkningsøkning i Risør frem til 2030.</a:t>
            </a:r>
          </a:p>
        </p:txBody>
      </p:sp>
      <p:sp>
        <p:nvSpPr>
          <p:cNvPr id="8" name="TekstSylinder 7"/>
          <p:cNvSpPr txBox="1"/>
          <p:nvPr/>
        </p:nvSpPr>
        <p:spPr>
          <a:xfrm>
            <a:off x="5850002" y="4963021"/>
            <a:ext cx="6113398"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2,4 til 1,7 i 2040. Aldringen er sterkere i Risør enn snittet for Agder. </a:t>
            </a:r>
          </a:p>
        </p:txBody>
      </p:sp>
      <p:sp>
        <p:nvSpPr>
          <p:cNvPr id="5" name="TekstSylinder 4">
            <a:extLst>
              <a:ext uri="{FF2B5EF4-FFF2-40B4-BE49-F238E27FC236}">
                <a16:creationId xmlns:a16="http://schemas.microsoft.com/office/drawing/2014/main" id="{18DD75F1-DFFC-17F5-1686-1D6DDF4F18B1}"/>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7" name="Bilde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277365B2-A7F8-5C69-B44B-D0298ACE49CD}"/>
              </a:ext>
            </a:extLst>
          </p:cNvPr>
          <p:cNvPicPr>
            <a:picLocks noChangeAspect="1"/>
          </p:cNvPicPr>
          <p:nvPr/>
        </p:nvPicPr>
        <p:blipFill>
          <a:blip r:embed="rId4"/>
          <a:stretch>
            <a:fillRect/>
          </a:stretch>
        </p:blipFill>
        <p:spPr>
          <a:xfrm>
            <a:off x="519113" y="1557338"/>
            <a:ext cx="4810125" cy="329565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83E15347-CC05-B655-9184-AF1AD993332E}"/>
              </a:ext>
            </a:extLst>
          </p:cNvPr>
          <p:cNvPicPr>
            <a:picLocks noChangeAspect="1"/>
          </p:cNvPicPr>
          <p:nvPr/>
        </p:nvPicPr>
        <p:blipFill>
          <a:blip r:embed="rId5"/>
          <a:stretch>
            <a:fillRect/>
          </a:stretch>
        </p:blipFill>
        <p:spPr>
          <a:xfrm>
            <a:off x="5850002" y="1540190"/>
            <a:ext cx="6129199" cy="3295650"/>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4524315"/>
          </a:xfrm>
          <a:prstGeom prst="rect">
            <a:avLst/>
          </a:prstGeom>
          <a:noFill/>
        </p:spPr>
        <p:txBody>
          <a:bodyPr wrap="square" rtlCol="0">
            <a:spAutoFit/>
          </a:bodyPr>
          <a:lstStyle/>
          <a:p>
            <a:r>
              <a:rPr lang="nb-NO" dirty="0"/>
              <a:t>På tross av en kraftig folkevekst i 2022 på 71 personer, primært som følge av Ukraina, falt folketallet i Risør i perioden 2018 til 2023 med 76 personer (-1,1 %). </a:t>
            </a:r>
          </a:p>
          <a:p>
            <a:pPr algn="l"/>
            <a:endParaRPr lang="nb-NO" dirty="0"/>
          </a:p>
          <a:p>
            <a:r>
              <a:rPr lang="nb-NO" dirty="0"/>
              <a:t>Nedgangen har vært størst i de mindre sentrale delene av kommunen, og en del av sentrumskretsene har hatt vekst, blant annet Tangen (44), Buvika (13) og Risørhuset (12). Vestlandsstykket (16), og </a:t>
            </a:r>
            <a:r>
              <a:rPr lang="nb-NO" dirty="0" err="1"/>
              <a:t>Randvik</a:t>
            </a:r>
            <a:r>
              <a:rPr lang="nb-NO" dirty="0"/>
              <a:t> (28) er sentrumsnære grunnkretser som også har vokst. </a:t>
            </a:r>
          </a:p>
          <a:p>
            <a:pPr algn="l"/>
            <a:endParaRPr lang="nb-NO" dirty="0"/>
          </a:p>
          <a:p>
            <a:r>
              <a:rPr lang="nb-NO" dirty="0"/>
              <a:t>Innvandring til byene, aldring, og søken etter nærhet til service/tjenester​ og arbeidsmarked​ gjør at mange kommuner opplever sterkere vekst i kommunesenter og tettsteder enn i mindre sentrale områder. </a:t>
            </a:r>
          </a:p>
          <a:p>
            <a:endParaRPr lang="nb-NO" dirty="0"/>
          </a:p>
          <a:p>
            <a:endParaRPr lang="nb-NO" dirty="0"/>
          </a:p>
        </p:txBody>
      </p:sp>
      <p:pic>
        <p:nvPicPr>
          <p:cNvPr id="4" name="Bilde 3"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703695" y="191858"/>
            <a:ext cx="5281644" cy="5281644"/>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7633" y="321026"/>
            <a:ext cx="4981575" cy="685606"/>
          </a:xfrm>
        </p:spPr>
        <p:txBody>
          <a:bodyPr/>
          <a:lstStyle/>
          <a:p>
            <a:r>
              <a:rPr lang="nb-NO" dirty="0"/>
              <a:t>Boligbygging 	</a:t>
            </a:r>
          </a:p>
        </p:txBody>
      </p:sp>
      <p:sp>
        <p:nvSpPr>
          <p:cNvPr id="7" name="Plassholder for innhold 2"/>
          <p:cNvSpPr txBox="1">
            <a:spLocks/>
          </p:cNvSpPr>
          <p:nvPr/>
        </p:nvSpPr>
        <p:spPr>
          <a:xfrm>
            <a:off x="447990" y="1221114"/>
            <a:ext cx="5480862" cy="97837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33 boliger i året, hvorav ca. 30 % var eneboliger.</a:t>
            </a:r>
          </a:p>
        </p:txBody>
      </p:sp>
      <p:sp>
        <p:nvSpPr>
          <p:cNvPr id="6" name="Tittel 1">
            <a:extLst>
              <a:ext uri="{FF2B5EF4-FFF2-40B4-BE49-F238E27FC236}">
                <a16:creationId xmlns:a16="http://schemas.microsoft.com/office/drawing/2014/main" id="{9BC56A95-43C5-45B3-FB8F-54F156F589DA}"/>
              </a:ext>
            </a:extLst>
          </p:cNvPr>
          <p:cNvSpPr txBox="1">
            <a:spLocks/>
          </p:cNvSpPr>
          <p:nvPr/>
        </p:nvSpPr>
        <p:spPr>
          <a:xfrm>
            <a:off x="6567800" y="321026"/>
            <a:ext cx="498157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3 978 boliger i kommunen (bebodde og ubebodde).</a:t>
            </a:r>
          </a:p>
        </p:txBody>
      </p:sp>
      <p:sp>
        <p:nvSpPr>
          <p:cNvPr id="5" name="TekstSylinder 4">
            <a:extLst>
              <a:ext uri="{FF2B5EF4-FFF2-40B4-BE49-F238E27FC236}">
                <a16:creationId xmlns:a16="http://schemas.microsoft.com/office/drawing/2014/main" id="{35B2E505-8B5A-6039-2C92-BD29BAC1BE1F}"/>
              </a:ext>
            </a:extLst>
          </p:cNvPr>
          <p:cNvSpPr txBox="1"/>
          <p:nvPr/>
        </p:nvSpPr>
        <p:spPr>
          <a:xfrm>
            <a:off x="9545718" y="6240794"/>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65001378"/>
              </p:ext>
            </p:extLst>
          </p:nvPr>
        </p:nvGraphicFramePr>
        <p:xfrm>
          <a:off x="697633" y="2504531"/>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284921407"/>
              </p:ext>
            </p:extLst>
          </p:nvPr>
        </p:nvGraphicFramePr>
        <p:xfrm>
          <a:off x="6567800" y="2504531"/>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50283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97900"/>
            <a:ext cx="5277911" cy="685606"/>
          </a:xfrm>
        </p:spPr>
        <p:txBody>
          <a:bodyPr/>
          <a:lstStyle/>
          <a:p>
            <a:r>
              <a:rPr lang="nb-NO" dirty="0"/>
              <a:t>Sysselsetting</a:t>
            </a:r>
          </a:p>
        </p:txBody>
      </p:sp>
      <p:sp>
        <p:nvSpPr>
          <p:cNvPr id="5" name="Plassholder for innhold 3"/>
          <p:cNvSpPr>
            <a:spLocks noGrp="1"/>
          </p:cNvSpPr>
          <p:nvPr>
            <p:ph sz="half" idx="1"/>
          </p:nvPr>
        </p:nvSpPr>
        <p:spPr>
          <a:xfrm>
            <a:off x="573578" y="1079110"/>
            <a:ext cx="5277911" cy="303569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2000" i="1" dirty="0"/>
          </a:p>
          <a:p>
            <a:pPr marL="0" indent="0">
              <a:buNone/>
            </a:pPr>
            <a:r>
              <a:rPr lang="nb-NO" sz="2000" i="1" dirty="0"/>
              <a:t>Risør:</a:t>
            </a:r>
          </a:p>
          <a:p>
            <a:r>
              <a:rPr lang="nb-NO" sz="2000" dirty="0"/>
              <a:t>Lavere sysselsettingsandel enn gjennomsnittet for fylket. </a:t>
            </a:r>
          </a:p>
        </p:txBody>
      </p:sp>
      <p:sp>
        <p:nvSpPr>
          <p:cNvPr id="7" name="TekstSylinder 6">
            <a:extLst>
              <a:ext uri="{FF2B5EF4-FFF2-40B4-BE49-F238E27FC236}">
                <a16:creationId xmlns:a16="http://schemas.microsoft.com/office/drawing/2014/main" id="{7FFAEA98-BA5A-C38F-8019-B3339FD3D4FA}"/>
              </a:ext>
            </a:extLst>
          </p:cNvPr>
          <p:cNvSpPr txBox="1"/>
          <p:nvPr/>
        </p:nvSpPr>
        <p:spPr>
          <a:xfrm>
            <a:off x="9165917" y="621097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29B48FE0-4C87-BEAD-9C10-931CC10E6DF1}"/>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131BA562-6420-019D-A161-FE1363557C64}"/>
              </a:ext>
            </a:extLst>
          </p:cNvPr>
          <p:cNvGraphicFramePr>
            <a:graphicFrameLocks noGrp="1"/>
          </p:cNvGraphicFramePr>
          <p:nvPr>
            <p:extLst>
              <p:ext uri="{D42A27DB-BD31-4B8C-83A1-F6EECF244321}">
                <p14:modId xmlns:p14="http://schemas.microsoft.com/office/powerpoint/2010/main" val="1390930002"/>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Risør</a:t>
                      </a:r>
                    </a:p>
                  </a:txBody>
                  <a:tcPr anchor="ctr"/>
                </a:tc>
                <a:tc>
                  <a:txBody>
                    <a:bodyPr/>
                    <a:lstStyle/>
                    <a:p>
                      <a:pPr algn="ctr"/>
                      <a:r>
                        <a:rPr lang="nb-NO" sz="1400" b="0" dirty="0"/>
                        <a:t>69,6</a:t>
                      </a:r>
                    </a:p>
                  </a:txBody>
                  <a:tcPr anchor="ctr"/>
                </a:tc>
                <a:tc>
                  <a:txBody>
                    <a:bodyPr/>
                    <a:lstStyle/>
                    <a:p>
                      <a:pPr algn="ctr"/>
                      <a:r>
                        <a:rPr lang="nb-NO" sz="1400" b="0" dirty="0"/>
                        <a:t>71,7</a:t>
                      </a:r>
                    </a:p>
                  </a:txBody>
                  <a:tcPr anchor="ctr"/>
                </a:tc>
                <a:tc>
                  <a:txBody>
                    <a:bodyPr/>
                    <a:lstStyle/>
                    <a:p>
                      <a:pPr algn="ctr"/>
                      <a:r>
                        <a:rPr lang="nb-NO" sz="1400" b="0" dirty="0"/>
                        <a:t>67,3</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492297" cy="1619154"/>
          </a:xfrm>
        </p:spPr>
        <p:txBody>
          <a:bodyPr>
            <a:noAutofit/>
          </a:bodyPr>
          <a:lstStyle/>
          <a:p>
            <a:r>
              <a:rPr lang="nb-NO" sz="2000" dirty="0"/>
              <a:t>Risør er senterkommune for Gjerstad. 69 % av sysselsatte med bosted i Risør jobber i hjemkommunen. 9 % jobber i Arendal, 8 % i Tvedestrand og 4 % i Gjerstad. </a:t>
            </a:r>
          </a:p>
          <a:p>
            <a:endParaRPr lang="nb-NO" sz="2000" i="1" dirty="0"/>
          </a:p>
        </p:txBody>
      </p:sp>
      <p:sp>
        <p:nvSpPr>
          <p:cNvPr id="29" name="TekstSylinder 28"/>
          <p:cNvSpPr txBox="1"/>
          <p:nvPr/>
        </p:nvSpPr>
        <p:spPr>
          <a:xfrm>
            <a:off x="4720421" y="3231961"/>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grpSp>
        <p:nvGrpSpPr>
          <p:cNvPr id="2049" name="Gruppe 2048" descr="Kart som viser bo- og arbeidsmarkedsregioner i Agder."/>
          <p:cNvGrpSpPr/>
          <p:nvPr/>
        </p:nvGrpSpPr>
        <p:grpSpPr>
          <a:xfrm>
            <a:off x="6581670" y="2295"/>
            <a:ext cx="5594730" cy="6047941"/>
            <a:chOff x="6581670" y="2295"/>
            <a:chExt cx="5594730" cy="6047941"/>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uppe 30"/>
            <p:cNvGrpSpPr/>
            <p:nvPr/>
          </p:nvGrpSpPr>
          <p:grpSpPr>
            <a:xfrm>
              <a:off x="6922167" y="1071612"/>
              <a:ext cx="4781411"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3"/>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gr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7FF44D5A-6EB7-C4FA-3DCB-E0AD0C20C323}"/>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65FB61A9-AE74-797B-2C3C-EF355E4FFAAA}"/>
              </a:ext>
            </a:extLst>
          </p:cNvPr>
          <p:cNvGraphicFramePr>
            <a:graphicFrameLocks noGrp="1"/>
          </p:cNvGraphicFramePr>
          <p:nvPr>
            <p:extLst>
              <p:ext uri="{D42A27DB-BD31-4B8C-83A1-F6EECF244321}">
                <p14:modId xmlns:p14="http://schemas.microsoft.com/office/powerpoint/2010/main" val="2004261885"/>
              </p:ext>
            </p:extLst>
          </p:nvPr>
        </p:nvGraphicFramePr>
        <p:xfrm>
          <a:off x="791005" y="2568221"/>
          <a:ext cx="3670301" cy="1565910"/>
        </p:xfrm>
        <a:graphic>
          <a:graphicData uri="http://schemas.openxmlformats.org/drawingml/2006/table">
            <a:tbl>
              <a:tblPr/>
              <a:tblGrid>
                <a:gridCol w="1433860">
                  <a:extLst>
                    <a:ext uri="{9D8B030D-6E8A-4147-A177-3AD203B41FA5}">
                      <a16:colId xmlns:a16="http://schemas.microsoft.com/office/drawing/2014/main" val="4176801879"/>
                    </a:ext>
                  </a:extLst>
                </a:gridCol>
                <a:gridCol w="1322831">
                  <a:extLst>
                    <a:ext uri="{9D8B030D-6E8A-4147-A177-3AD203B41FA5}">
                      <a16:colId xmlns:a16="http://schemas.microsoft.com/office/drawing/2014/main" val="4292862519"/>
                    </a:ext>
                  </a:extLst>
                </a:gridCol>
                <a:gridCol w="913610">
                  <a:extLst>
                    <a:ext uri="{9D8B030D-6E8A-4147-A177-3AD203B41FA5}">
                      <a16:colId xmlns:a16="http://schemas.microsoft.com/office/drawing/2014/main" val="1784596788"/>
                    </a:ext>
                  </a:extLst>
                </a:gridCol>
              </a:tblGrid>
              <a:tr h="228600">
                <a:tc>
                  <a:txBody>
                    <a:bodyPr/>
                    <a:lstStyle/>
                    <a:p>
                      <a:pPr algn="l" fontAlgn="b">
                        <a:buNone/>
                      </a:pPr>
                      <a:r>
                        <a:rPr lang="nb-NO" sz="1400" b="0" i="0" u="none" strike="noStrike" dirty="0">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447458968"/>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Risør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2 586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83670418"/>
                  </a:ext>
                </a:extLst>
              </a:tr>
              <a:tr h="219075">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259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1479236"/>
                  </a:ext>
                </a:extLst>
              </a:tr>
              <a:tr h="219075">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239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225960005"/>
                  </a:ext>
                </a:extLst>
              </a:tr>
              <a:tr h="219075">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Gjerstad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133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353318396"/>
                  </a:ext>
                </a:extLst>
              </a:tr>
              <a:tr h="219075">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5834809"/>
                  </a:ext>
                </a:extLst>
              </a:tr>
              <a:tr h="219075">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861733969"/>
                  </a:ext>
                </a:extLst>
              </a:tr>
            </a:tbl>
          </a:graphicData>
        </a:graphic>
      </p:graphicFrame>
      <p:graphicFrame>
        <p:nvGraphicFramePr>
          <p:cNvPr id="41" name="Tabell 40">
            <a:extLst>
              <a:ext uri="{FF2B5EF4-FFF2-40B4-BE49-F238E27FC236}">
                <a16:creationId xmlns:a16="http://schemas.microsoft.com/office/drawing/2014/main" id="{1E810102-1EBB-F59A-C2D2-430F151A9FC4}"/>
              </a:ext>
            </a:extLst>
          </p:cNvPr>
          <p:cNvGraphicFramePr>
            <a:graphicFrameLocks noGrp="1"/>
          </p:cNvGraphicFramePr>
          <p:nvPr>
            <p:extLst>
              <p:ext uri="{D42A27DB-BD31-4B8C-83A1-F6EECF244321}">
                <p14:modId xmlns:p14="http://schemas.microsoft.com/office/powerpoint/2010/main" val="3346802887"/>
              </p:ext>
            </p:extLst>
          </p:nvPr>
        </p:nvGraphicFramePr>
        <p:xfrm>
          <a:off x="791004" y="4322616"/>
          <a:ext cx="3670301" cy="1600200"/>
        </p:xfrm>
        <a:graphic>
          <a:graphicData uri="http://schemas.openxmlformats.org/drawingml/2006/table">
            <a:tbl>
              <a:tblPr/>
              <a:tblGrid>
                <a:gridCol w="1433860">
                  <a:extLst>
                    <a:ext uri="{9D8B030D-6E8A-4147-A177-3AD203B41FA5}">
                      <a16:colId xmlns:a16="http://schemas.microsoft.com/office/drawing/2014/main" val="1850590747"/>
                    </a:ext>
                  </a:extLst>
                </a:gridCol>
                <a:gridCol w="1322831">
                  <a:extLst>
                    <a:ext uri="{9D8B030D-6E8A-4147-A177-3AD203B41FA5}">
                      <a16:colId xmlns:a16="http://schemas.microsoft.com/office/drawing/2014/main" val="3549432501"/>
                    </a:ext>
                  </a:extLst>
                </a:gridCol>
                <a:gridCol w="913610">
                  <a:extLst>
                    <a:ext uri="{9D8B030D-6E8A-4147-A177-3AD203B41FA5}">
                      <a16:colId xmlns:a16="http://schemas.microsoft.com/office/drawing/2014/main" val="3609094441"/>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92621667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Risør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2 586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7737928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175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9922598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Gjerstad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43254897"/>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121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96818519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55166487"/>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Risør</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721685467"/>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6" y="312383"/>
            <a:ext cx="10153651" cy="685606"/>
          </a:xfrm>
        </p:spPr>
        <p:txBody>
          <a:bodyPr/>
          <a:lstStyle/>
          <a:p>
            <a:r>
              <a:rPr lang="nb-NO" dirty="0"/>
              <a:t>Sektorfordeling og ansattutvikling</a:t>
            </a:r>
          </a:p>
        </p:txBody>
      </p:sp>
      <p:sp>
        <p:nvSpPr>
          <p:cNvPr id="10" name="TekstSylinder 9"/>
          <p:cNvSpPr txBox="1"/>
          <p:nvPr/>
        </p:nvSpPr>
        <p:spPr>
          <a:xfrm>
            <a:off x="676026" y="4534456"/>
            <a:ext cx="5865341" cy="584775"/>
          </a:xfrm>
          <a:prstGeom prst="rect">
            <a:avLst/>
          </a:prstGeom>
          <a:noFill/>
        </p:spPr>
        <p:txBody>
          <a:bodyPr wrap="square" rtlCol="0">
            <a:spAutoFit/>
          </a:bodyPr>
          <a:lstStyle/>
          <a:p>
            <a:pPr algn="l"/>
            <a:r>
              <a:rPr lang="nb-NO" sz="1600" dirty="0"/>
              <a:t>Risør har tilnærmet lik andel ansatte i privat sektor som snittet for Agder og litt under snittet for Norge. </a:t>
            </a:r>
          </a:p>
        </p:txBody>
      </p:sp>
      <p:graphicFrame>
        <p:nvGraphicFramePr>
          <p:cNvPr id="15" name="Tabell 14">
            <a:extLst>
              <a:ext uri="{FF2B5EF4-FFF2-40B4-BE49-F238E27FC236}">
                <a16:creationId xmlns:a16="http://schemas.microsoft.com/office/drawing/2014/main" id="{A212B3B4-2820-BDA3-A89D-0981F8166336}"/>
              </a:ext>
            </a:extLst>
          </p:cNvPr>
          <p:cNvGraphicFramePr>
            <a:graphicFrameLocks noGrp="1"/>
          </p:cNvGraphicFramePr>
          <p:nvPr>
            <p:extLst>
              <p:ext uri="{D42A27DB-BD31-4B8C-83A1-F6EECF244321}">
                <p14:modId xmlns:p14="http://schemas.microsoft.com/office/powerpoint/2010/main" val="273446090"/>
              </p:ext>
            </p:extLst>
          </p:nvPr>
        </p:nvGraphicFramePr>
        <p:xfrm>
          <a:off x="7490231" y="4534456"/>
          <a:ext cx="4025743" cy="1432404"/>
        </p:xfrm>
        <a:graphic>
          <a:graphicData uri="http://schemas.openxmlformats.org/drawingml/2006/table">
            <a:tbl>
              <a:tblPr firstRow="1"/>
              <a:tblGrid>
                <a:gridCol w="1670363">
                  <a:extLst>
                    <a:ext uri="{9D8B030D-6E8A-4147-A177-3AD203B41FA5}">
                      <a16:colId xmlns:a16="http://schemas.microsoft.com/office/drawing/2014/main" val="3974367023"/>
                    </a:ext>
                  </a:extLst>
                </a:gridCol>
                <a:gridCol w="485924">
                  <a:extLst>
                    <a:ext uri="{9D8B030D-6E8A-4147-A177-3AD203B41FA5}">
                      <a16:colId xmlns:a16="http://schemas.microsoft.com/office/drawing/2014/main" val="4176052866"/>
                    </a:ext>
                  </a:extLst>
                </a:gridCol>
                <a:gridCol w="546664">
                  <a:extLst>
                    <a:ext uri="{9D8B030D-6E8A-4147-A177-3AD203B41FA5}">
                      <a16:colId xmlns:a16="http://schemas.microsoft.com/office/drawing/2014/main" val="447597479"/>
                    </a:ext>
                  </a:extLst>
                </a:gridCol>
                <a:gridCol w="566911">
                  <a:extLst>
                    <a:ext uri="{9D8B030D-6E8A-4147-A177-3AD203B41FA5}">
                      <a16:colId xmlns:a16="http://schemas.microsoft.com/office/drawing/2014/main" val="2072452827"/>
                    </a:ext>
                  </a:extLst>
                </a:gridCol>
                <a:gridCol w="755881">
                  <a:extLst>
                    <a:ext uri="{9D8B030D-6E8A-4147-A177-3AD203B41FA5}">
                      <a16:colId xmlns:a16="http://schemas.microsoft.com/office/drawing/2014/main" val="586809854"/>
                    </a:ext>
                  </a:extLst>
                </a:gridCol>
              </a:tblGrid>
              <a:tr h="186466">
                <a:tc gridSpan="3">
                  <a:txBody>
                    <a:bodyPr/>
                    <a:lstStyle/>
                    <a:p>
                      <a:pPr algn="ctr" fontAlgn="b"/>
                      <a:r>
                        <a:rPr lang="nb-NO" sz="1200" b="1" i="0" u="none" strike="noStrike" dirty="0">
                          <a:solidFill>
                            <a:srgbClr val="FFFFFF"/>
                          </a:solidFill>
                          <a:effectLst/>
                          <a:highlight>
                            <a:srgbClr val="39575B"/>
                          </a:highlight>
                          <a:latin typeface="Arial" panose="020B0604020202020204" pitchFamily="34" charset="0"/>
                        </a:rPr>
                        <a:t>Risør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dirty="0">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002289082"/>
                  </a:ext>
                </a:extLst>
              </a:tr>
              <a:tr h="186466">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dirty="0">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380553"/>
                  </a:ext>
                </a:extLst>
              </a:tr>
              <a:tr h="186466">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34968"/>
                  </a:ext>
                </a:extLst>
              </a:tr>
              <a:tr h="307669">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175584"/>
                  </a:ext>
                </a:extLst>
              </a:tr>
              <a:tr h="186466">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798019"/>
                  </a:ext>
                </a:extLst>
              </a:tr>
              <a:tr h="186466">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9855701"/>
                  </a:ext>
                </a:extLst>
              </a:tr>
              <a:tr h="186466">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a:solidFill>
                            <a:srgbClr val="000000"/>
                          </a:solidFill>
                          <a:effectLst/>
                          <a:latin typeface="Arial" panose="020B0604020202020204" pitchFamily="34" charset="0"/>
                        </a:rPr>
                        <a:t>1 592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3793"/>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621254223"/>
              </p:ext>
            </p:extLst>
          </p:nvPr>
        </p:nvGraphicFramePr>
        <p:xfrm>
          <a:off x="676026" y="1127738"/>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215300168"/>
              </p:ext>
            </p:extLst>
          </p:nvPr>
        </p:nvGraphicFramePr>
        <p:xfrm>
          <a:off x="6962775" y="1137466"/>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D6D402-BEC3-4B34-BAE8-FCC6933996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84CB8-E3BC-4ED1-9892-48BFB2DA6766}">
  <ds:schemaRef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b9237df9-74d4-4981-b925-a3afcda37962"/>
    <ds:schemaRef ds:uri="294d40f2-363f-4de8-8168-aab5e855b592"/>
    <ds:schemaRef ds:uri="http://www.w3.org/XML/1998/namespace"/>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936</TotalTime>
  <Words>2909</Words>
  <Application>Microsoft Office PowerPoint</Application>
  <PresentationFormat>Widescreen</PresentationFormat>
  <Paragraphs>395</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Risør</vt:lpstr>
      <vt:lpstr>Kjappe fakta om Risør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392</cp:revision>
  <dcterms:created xsi:type="dcterms:W3CDTF">2021-09-13T19:20:02Z</dcterms:created>
  <dcterms:modified xsi:type="dcterms:W3CDTF">2025-10-07T12:38:12Z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