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1098" r:id="rId10"/>
    <p:sldId id="272" r:id="rId11"/>
    <p:sldId id="284" r:id="rId12"/>
    <p:sldId id="293" r:id="rId13"/>
    <p:sldId id="279" r:id="rId14"/>
    <p:sldId id="1099" r:id="rId15"/>
    <p:sldId id="282" r:id="rId16"/>
    <p:sldId id="285" r:id="rId17"/>
    <p:sldId id="283" r:id="rId18"/>
    <p:sldId id="276" r:id="rId19"/>
    <p:sldId id="275" r:id="rId20"/>
    <p:sldId id="277" r:id="rId21"/>
    <p:sldId id="289" r:id="rId22"/>
    <p:sldId id="1100"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52D86"/>
    <a:srgbClr val="00695A"/>
    <a:srgbClr val="00A9D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B97B2-AE72-496D-B89D-4AA297C87790}" v="12" dt="2025-10-07T07:56:18.72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2" autoAdjust="0"/>
  </p:normalViewPr>
  <p:slideViewPr>
    <p:cSldViewPr snapToGrid="0">
      <p:cViewPr varScale="1">
        <p:scale>
          <a:sx n="111" d="100"/>
          <a:sy n="111" d="100"/>
        </p:scale>
        <p:origin x="57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85C36AB2-D62A-4F97-9596-9FA693DA6095}"/>
    <pc:docChg chg="undo custSel modSld">
      <pc:chgData name="Frøystein, Oddmund" userId="f26153e0-b432-43d6-86cb-ef0c15d1b72a" providerId="ADAL" clId="{85C36AB2-D62A-4F97-9596-9FA693DA6095}" dt="2025-08-06T11:33:54.484" v="148" actId="114"/>
      <pc:docMkLst>
        <pc:docMk/>
      </pc:docMkLst>
      <pc:sldChg chg="modSp mod modNotesTx">
        <pc:chgData name="Frøystein, Oddmund" userId="f26153e0-b432-43d6-86cb-ef0c15d1b72a" providerId="ADAL" clId="{85C36AB2-D62A-4F97-9596-9FA693DA6095}" dt="2025-08-06T09:02:17.518" v="9" actId="20577"/>
        <pc:sldMkLst>
          <pc:docMk/>
          <pc:sldMk cId="1380386693" sldId="260"/>
        </pc:sldMkLst>
      </pc:sldChg>
      <pc:sldChg chg="modSp mod">
        <pc:chgData name="Frøystein, Oddmund" userId="f26153e0-b432-43d6-86cb-ef0c15d1b72a" providerId="ADAL" clId="{85C36AB2-D62A-4F97-9596-9FA693DA6095}" dt="2025-08-06T11:33:25.614" v="144" actId="114"/>
        <pc:sldMkLst>
          <pc:docMk/>
          <pc:sldMk cId="3569643349" sldId="1098"/>
        </pc:sldMkLst>
      </pc:sldChg>
      <pc:sldChg chg="modSp mod">
        <pc:chgData name="Frøystein, Oddmund" userId="f26153e0-b432-43d6-86cb-ef0c15d1b72a" providerId="ADAL" clId="{85C36AB2-D62A-4F97-9596-9FA693DA6095}" dt="2025-08-06T11:33:35.320" v="146" actId="114"/>
        <pc:sldMkLst>
          <pc:docMk/>
          <pc:sldMk cId="1248099533" sldId="1099"/>
        </pc:sldMkLst>
      </pc:sldChg>
      <pc:sldChg chg="modSp mod">
        <pc:chgData name="Frøystein, Oddmund" userId="f26153e0-b432-43d6-86cb-ef0c15d1b72a" providerId="ADAL" clId="{85C36AB2-D62A-4F97-9596-9FA693DA6095}" dt="2025-08-06T11:33:54.484" v="148" actId="114"/>
        <pc:sldMkLst>
          <pc:docMk/>
          <pc:sldMk cId="1286056992" sldId="1100"/>
        </pc:sldMkLst>
      </pc:sldChg>
    </pc:docChg>
  </pc:docChgLst>
  <pc:docChgLst>
    <pc:chgData name="Frøystein, Oddmund" userId="f26153e0-b432-43d6-86cb-ef0c15d1b72a" providerId="ADAL" clId="{CAD191EC-8452-4FDA-B3AF-94BD023EFEDA}"/>
    <pc:docChg chg="modSld">
      <pc:chgData name="Frøystein, Oddmund" userId="f26153e0-b432-43d6-86cb-ef0c15d1b72a" providerId="ADAL" clId="{CAD191EC-8452-4FDA-B3AF-94BD023EFEDA}" dt="2025-08-29T12:33:57.439" v="7" actId="20577"/>
      <pc:docMkLst>
        <pc:docMk/>
      </pc:docMkLst>
      <pc:sldChg chg="modNotesTx">
        <pc:chgData name="Frøystein, Oddmund" userId="f26153e0-b432-43d6-86cb-ef0c15d1b72a" providerId="ADAL" clId="{CAD191EC-8452-4FDA-B3AF-94BD023EFEDA}" dt="2025-08-29T12:33:57.439" v="7" actId="20577"/>
        <pc:sldMkLst>
          <pc:docMk/>
          <pc:sldMk cId="1380386693" sldId="260"/>
        </pc:sldMkLst>
      </pc:sldChg>
    </pc:docChg>
  </pc:docChgLst>
  <pc:docChgLst>
    <pc:chgData name="Michaelsen, Børje" userId="c36523e3-11ed-4011-9a41-1983019c0634" providerId="ADAL" clId="{83FF8062-202C-4766-8BEB-380B0CC5A041}"/>
    <pc:docChg chg="undo custSel modSld">
      <pc:chgData name="Michaelsen, Børje" userId="c36523e3-11ed-4011-9a41-1983019c0634" providerId="ADAL" clId="{83FF8062-202C-4766-8BEB-380B0CC5A041}" dt="2025-10-07T12:42:23.202" v="433" actId="20577"/>
      <pc:docMkLst>
        <pc:docMk/>
      </pc:docMkLst>
      <pc:sldChg chg="modSp mod">
        <pc:chgData name="Michaelsen, Børje" userId="c36523e3-11ed-4011-9a41-1983019c0634" providerId="ADAL" clId="{83FF8062-202C-4766-8BEB-380B0CC5A041}" dt="2025-10-07T12:42:23.202" v="433" actId="20577"/>
        <pc:sldMkLst>
          <pc:docMk/>
          <pc:sldMk cId="1115595437" sldId="256"/>
        </pc:sldMkLst>
        <pc:spChg chg="mod">
          <ac:chgData name="Michaelsen, Børje" userId="c36523e3-11ed-4011-9a41-1983019c0634" providerId="ADAL" clId="{83FF8062-202C-4766-8BEB-380B0CC5A041}" dt="2025-10-07T12:42:23.202" v="433" actId="20577"/>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6T07:43:53.391" v="369" actId="1076"/>
        <pc:sldMkLst>
          <pc:docMk/>
          <pc:sldMk cId="394652420" sldId="268"/>
        </pc:sldMkLst>
        <pc:spChg chg="mod">
          <ac:chgData name="Michaelsen, Børje" userId="c36523e3-11ed-4011-9a41-1983019c0634" providerId="ADAL" clId="{83FF8062-202C-4766-8BEB-380B0CC5A041}" dt="2025-10-06T07:43:37.811" v="366"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3:47.081" v="368"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3:53.391" v="369" actId="1076"/>
          <ac:spMkLst>
            <pc:docMk/>
            <pc:sldMk cId="394652420" sldId="268"/>
            <ac:spMk id="6" creationId="{69CD0DC1-6053-C6F3-2591-98BE91C8BE7F}"/>
          </ac:spMkLst>
        </pc:spChg>
        <pc:graphicFrameChg chg="del">
          <ac:chgData name="Michaelsen, Børje" userId="c36523e3-11ed-4011-9a41-1983019c0634" providerId="ADAL" clId="{83FF8062-202C-4766-8BEB-380B0CC5A041}" dt="2025-10-06T07:26:20.286" v="346"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7:26:44.634" v="350" actId="14100"/>
          <ac:graphicFrameMkLst>
            <pc:docMk/>
            <pc:sldMk cId="394652420" sldId="268"/>
            <ac:graphicFrameMk id="7" creationId="{1E3D24D5-ECA8-2112-3BDB-77C5B304C82F}"/>
          </ac:graphicFrameMkLst>
        </pc:graphicFrameChg>
      </pc:sldChg>
      <pc:sldChg chg="addSp delSp modSp mod">
        <pc:chgData name="Michaelsen, Børje" userId="c36523e3-11ed-4011-9a41-1983019c0634" providerId="ADAL" clId="{83FF8062-202C-4766-8BEB-380B0CC5A041}" dt="2025-10-02T11:52:31.700" v="263" actId="113"/>
        <pc:sldMkLst>
          <pc:docMk/>
          <pc:sldMk cId="1348694183" sldId="272"/>
        </pc:sldMkLst>
        <pc:spChg chg="mod">
          <ac:chgData name="Michaelsen, Børje" userId="c36523e3-11ed-4011-9a41-1983019c0634" providerId="ADAL" clId="{83FF8062-202C-4766-8BEB-380B0CC5A041}" dt="2025-10-02T11:50:53.416" v="232" actId="1076"/>
          <ac:spMkLst>
            <pc:docMk/>
            <pc:sldMk cId="1348694183" sldId="272"/>
            <ac:spMk id="8" creationId="{F7C009F7-D66A-74DC-671C-05EED64F2245}"/>
          </ac:spMkLst>
        </pc:spChg>
        <pc:graphicFrameChg chg="add mod modGraphic">
          <ac:chgData name="Michaelsen, Børje" userId="c36523e3-11ed-4011-9a41-1983019c0634" providerId="ADAL" clId="{83FF8062-202C-4766-8BEB-380B0CC5A041}" dt="2025-10-02T11:52:31.700" v="263" actId="113"/>
          <ac:graphicFrameMkLst>
            <pc:docMk/>
            <pc:sldMk cId="1348694183" sldId="272"/>
            <ac:graphicFrameMk id="7" creationId="{70FF82F7-BF2F-ECBC-CDD7-A55B52BAFB6E}"/>
          </ac:graphicFrameMkLst>
        </pc:graphicFrameChg>
        <pc:picChg chg="add mod">
          <ac:chgData name="Michaelsen, Børje" userId="c36523e3-11ed-4011-9a41-1983019c0634" providerId="ADAL" clId="{83FF8062-202C-4766-8BEB-380B0CC5A041}" dt="2025-10-02T11:50:16.653" v="228" actId="1076"/>
          <ac:picMkLst>
            <pc:docMk/>
            <pc:sldMk cId="1348694183" sldId="272"/>
            <ac:picMk id="3" creationId="{F537A35F-43BA-5C3C-8103-7BF20E791DD0}"/>
          </ac:picMkLst>
        </pc:picChg>
      </pc:sldChg>
      <pc:sldChg chg="addSp delSp modSp mod modNotesTx">
        <pc:chgData name="Michaelsen, Børje" userId="c36523e3-11ed-4011-9a41-1983019c0634" providerId="ADAL" clId="{83FF8062-202C-4766-8BEB-380B0CC5A041}" dt="2025-10-03T09:20:33.322" v="342" actId="6549"/>
        <pc:sldMkLst>
          <pc:docMk/>
          <pc:sldMk cId="4110371661" sldId="275"/>
        </pc:sldMkLst>
        <pc:graphicFrameChg chg="add mod">
          <ac:chgData name="Michaelsen, Børje" userId="c36523e3-11ed-4011-9a41-1983019c0634" providerId="ADAL" clId="{83FF8062-202C-4766-8BEB-380B0CC5A041}" dt="2025-10-03T09:20:26.852" v="341" actId="1076"/>
          <ac:graphicFrameMkLst>
            <pc:docMk/>
            <pc:sldMk cId="4110371661" sldId="275"/>
            <ac:graphicFrameMk id="4" creationId="{A9AB4960-5BA5-6AF9-F3ED-65DFE4591263}"/>
          </ac:graphicFrameMkLst>
        </pc:graphicFrameChg>
      </pc:sldChg>
      <pc:sldChg chg="addSp delSp modSp mod">
        <pc:chgData name="Michaelsen, Børje" userId="c36523e3-11ed-4011-9a41-1983019c0634" providerId="ADAL" clId="{83FF8062-202C-4766-8BEB-380B0CC5A041}" dt="2025-10-02T09:06:01.157" v="225" actId="20577"/>
        <pc:sldMkLst>
          <pc:docMk/>
          <pc:sldMk cId="768537486" sldId="276"/>
        </pc:sldMkLst>
        <pc:spChg chg="mod">
          <ac:chgData name="Michaelsen, Børje" userId="c36523e3-11ed-4011-9a41-1983019c0634" providerId="ADAL" clId="{83FF8062-202C-4766-8BEB-380B0CC5A041}" dt="2025-10-02T09:05:11.177" v="200"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9:04:49.305" v="196" actId="1076"/>
          <ac:spMkLst>
            <pc:docMk/>
            <pc:sldMk cId="768537486" sldId="276"/>
            <ac:spMk id="3" creationId="{6CE8BC66-1916-AAFB-9338-1FCDDCAAA287}"/>
          </ac:spMkLst>
        </pc:spChg>
        <pc:graphicFrameChg chg="add mod">
          <ac:chgData name="Michaelsen, Børje" userId="c36523e3-11ed-4011-9a41-1983019c0634" providerId="ADAL" clId="{83FF8062-202C-4766-8BEB-380B0CC5A041}" dt="2025-10-02T09:05:06.282" v="199"/>
          <ac:graphicFrameMkLst>
            <pc:docMk/>
            <pc:sldMk cId="768537486" sldId="276"/>
            <ac:graphicFrameMk id="5" creationId="{90C0C5E7-7EAA-1CDC-CD65-4C68F1D7EA7C}"/>
          </ac:graphicFrameMkLst>
        </pc:graphicFrameChg>
        <pc:graphicFrameChg chg="add mod modGraphic">
          <ac:chgData name="Michaelsen, Børje" userId="c36523e3-11ed-4011-9a41-1983019c0634" providerId="ADAL" clId="{83FF8062-202C-4766-8BEB-380B0CC5A041}" dt="2025-10-02T09:06:01.157" v="225" actId="20577"/>
          <ac:graphicFrameMkLst>
            <pc:docMk/>
            <pc:sldMk cId="768537486" sldId="276"/>
            <ac:graphicFrameMk id="8" creationId="{CB3E3878-A3E5-A7D4-D1EE-C404B516AF29}"/>
          </ac:graphicFrameMkLst>
        </pc:graphicFrameChg>
        <pc:picChg chg="add mod">
          <ac:chgData name="Michaelsen, Børje" userId="c36523e3-11ed-4011-9a41-1983019c0634" providerId="ADAL" clId="{83FF8062-202C-4766-8BEB-380B0CC5A041}" dt="2025-10-02T09:05:00.568" v="198" actId="1076"/>
          <ac:picMkLst>
            <pc:docMk/>
            <pc:sldMk cId="768537486" sldId="276"/>
            <ac:picMk id="4" creationId="{7FD19542-701A-44DF-8EF5-05F2E4FF402D}"/>
          </ac:picMkLst>
        </pc:picChg>
      </pc:sldChg>
      <pc:sldChg chg="addSp delSp modSp mod">
        <pc:chgData name="Michaelsen, Børje" userId="c36523e3-11ed-4011-9a41-1983019c0634" providerId="ADAL" clId="{83FF8062-202C-4766-8BEB-380B0CC5A041}" dt="2025-09-30T07:33:24.594" v="38" actId="207"/>
        <pc:sldMkLst>
          <pc:docMk/>
          <pc:sldMk cId="2721633966" sldId="277"/>
        </pc:sldMkLst>
        <pc:graphicFrameChg chg="add mod">
          <ac:chgData name="Michaelsen, Børje" userId="c36523e3-11ed-4011-9a41-1983019c0634" providerId="ADAL" clId="{83FF8062-202C-4766-8BEB-380B0CC5A041}" dt="2025-09-30T07:33:24.594" v="38" actId="207"/>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17:37.874" v="192" actId="20577"/>
        <pc:sldMkLst>
          <pc:docMk/>
          <pc:sldMk cId="662108869" sldId="279"/>
        </pc:sldMkLst>
        <pc:spChg chg="mod">
          <ac:chgData name="Michaelsen, Børje" userId="c36523e3-11ed-4011-9a41-1983019c0634" providerId="ADAL" clId="{83FF8062-202C-4766-8BEB-380B0CC5A041}" dt="2025-10-01T08:45:59.363" v="132"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17:37.874" v="192"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8:45:57.063" v="130"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08:48:24.668" v="137" actId="1076"/>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7:52:25.734" v="33" actId="1076"/>
        <pc:sldMkLst>
          <pc:docMk/>
          <pc:sldMk cId="835482435" sldId="282"/>
        </pc:sldMkLst>
        <pc:graphicFrameChg chg="add mod">
          <ac:chgData name="Michaelsen, Børje" userId="c36523e3-11ed-4011-9a41-1983019c0634" providerId="ADAL" clId="{83FF8062-202C-4766-8BEB-380B0CC5A041}" dt="2025-09-29T17:52:25.734" v="33" actId="1076"/>
          <ac:graphicFrameMkLst>
            <pc:docMk/>
            <pc:sldMk cId="835482435" sldId="282"/>
            <ac:graphicFrameMk id="6" creationId="{78039546-200C-51F9-A3B8-CF9627E87368}"/>
          </ac:graphicFrameMkLst>
        </pc:graphicFrameChg>
      </pc:sldChg>
      <pc:sldChg chg="addSp delSp modSp mod">
        <pc:chgData name="Michaelsen, Børje" userId="c36523e3-11ed-4011-9a41-1983019c0634" providerId="ADAL" clId="{83FF8062-202C-4766-8BEB-380B0CC5A041}" dt="2025-10-07T07:57:07.720" v="432" actId="20577"/>
        <pc:sldMkLst>
          <pc:docMk/>
          <pc:sldMk cId="4206418978" sldId="283"/>
        </pc:sldMkLst>
        <pc:spChg chg="mod">
          <ac:chgData name="Michaelsen, Børje" userId="c36523e3-11ed-4011-9a41-1983019c0634" providerId="ADAL" clId="{83FF8062-202C-4766-8BEB-380B0CC5A041}" dt="2025-10-07T07:57:07.720" v="432" actId="20577"/>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7:56:15.988" v="422" actId="478"/>
          <ac:graphicFrameMkLst>
            <pc:docMk/>
            <pc:sldMk cId="4206418978" sldId="283"/>
            <ac:graphicFrameMk id="2" creationId="{79A0F035-6E3E-5A03-587D-E8262889D0DF}"/>
          </ac:graphicFrameMkLst>
        </pc:graphicFrameChg>
        <pc:graphicFrameChg chg="add mod">
          <ac:chgData name="Michaelsen, Børje" userId="c36523e3-11ed-4011-9a41-1983019c0634" providerId="ADAL" clId="{83FF8062-202C-4766-8BEB-380B0CC5A041}" dt="2025-10-07T07:55:45.019" v="421" actId="14100"/>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7:55:20.807" v="396" actId="478"/>
          <ac:graphicFrameMkLst>
            <pc:docMk/>
            <pc:sldMk cId="4206418978" sldId="283"/>
            <ac:graphicFrameMk id="4" creationId="{00000000-0008-0000-0100-000002000000}"/>
          </ac:graphicFrameMkLst>
        </pc:graphicFrameChg>
        <pc:graphicFrameChg chg="add mod">
          <ac:chgData name="Michaelsen, Børje" userId="c36523e3-11ed-4011-9a41-1983019c0634" providerId="ADAL" clId="{83FF8062-202C-4766-8BEB-380B0CC5A041}" dt="2025-10-07T07:56:27.863" v="426" actId="14100"/>
          <ac:graphicFrameMkLst>
            <pc:docMk/>
            <pc:sldMk cId="4206418978" sldId="283"/>
            <ac:graphicFrameMk id="5" creationId="{0782D2DE-9174-4AB9-B434-004D962D7D63}"/>
          </ac:graphicFrameMkLst>
        </pc:graphicFrameChg>
      </pc:sldChg>
      <pc:sldChg chg="addSp delSp modSp mod">
        <pc:chgData name="Michaelsen, Børje" userId="c36523e3-11ed-4011-9a41-1983019c0634" providerId="ADAL" clId="{83FF8062-202C-4766-8BEB-380B0CC5A041}" dt="2025-09-30T12:21:01.072" v="74" actId="20577"/>
        <pc:sldMkLst>
          <pc:docMk/>
          <pc:sldMk cId="3156779651" sldId="284"/>
        </pc:sldMkLst>
        <pc:spChg chg="mod">
          <ac:chgData name="Michaelsen, Børje" userId="c36523e3-11ed-4011-9a41-1983019c0634" providerId="ADAL" clId="{83FF8062-202C-4766-8BEB-380B0CC5A041}" dt="2025-09-30T12:19:49.640" v="58" actId="1076"/>
          <ac:spMkLst>
            <pc:docMk/>
            <pc:sldMk cId="3156779651" sldId="284"/>
            <ac:spMk id="2" creationId="{00000000-0000-0000-0000-000000000000}"/>
          </ac:spMkLst>
        </pc:spChg>
        <pc:spChg chg="mod">
          <ac:chgData name="Michaelsen, Børje" userId="c36523e3-11ed-4011-9a41-1983019c0634" providerId="ADAL" clId="{83FF8062-202C-4766-8BEB-380B0CC5A041}" dt="2025-09-30T12:20:14.483" v="63" actId="20577"/>
          <ac:spMkLst>
            <pc:docMk/>
            <pc:sldMk cId="3156779651" sldId="284"/>
            <ac:spMk id="3" creationId="{00000000-0000-0000-0000-000000000000}"/>
          </ac:spMkLst>
        </pc:spChg>
        <pc:spChg chg="mod">
          <ac:chgData name="Michaelsen, Børje" userId="c36523e3-11ed-4011-9a41-1983019c0634" providerId="ADAL" clId="{83FF8062-202C-4766-8BEB-380B0CC5A041}" dt="2025-09-30T12:19:15.921" v="53" actId="1076"/>
          <ac:spMkLst>
            <pc:docMk/>
            <pc:sldMk cId="3156779651" sldId="284"/>
            <ac:spMk id="29" creationId="{00000000-0000-0000-0000-000000000000}"/>
          </ac:spMkLst>
        </pc:spChg>
        <pc:graphicFrameChg chg="add mod modGraphic">
          <ac:chgData name="Michaelsen, Børje" userId="c36523e3-11ed-4011-9a41-1983019c0634" providerId="ADAL" clId="{83FF8062-202C-4766-8BEB-380B0CC5A041}" dt="2025-09-30T12:21:01.072" v="74" actId="20577"/>
          <ac:graphicFrameMkLst>
            <pc:docMk/>
            <pc:sldMk cId="3156779651" sldId="284"/>
            <ac:graphicFrameMk id="40" creationId="{4E025A9E-BB22-3B64-4FF0-2D7AF65035F0}"/>
          </ac:graphicFrameMkLst>
        </pc:graphicFrameChg>
        <pc:graphicFrameChg chg="add mod">
          <ac:chgData name="Michaelsen, Børje" userId="c36523e3-11ed-4011-9a41-1983019c0634" providerId="ADAL" clId="{83FF8062-202C-4766-8BEB-380B0CC5A041}" dt="2025-09-30T12:19:04.207" v="51" actId="1076"/>
          <ac:graphicFrameMkLst>
            <pc:docMk/>
            <pc:sldMk cId="3156779651" sldId="284"/>
            <ac:graphicFrameMk id="41" creationId="{CE7DABEB-417D-37A4-F359-75B610DC4D64}"/>
          </ac:graphicFrameMkLst>
        </pc:graphicFrameChg>
      </pc:sldChg>
      <pc:sldChg chg="addSp delSp modSp mod modNotesTx">
        <pc:chgData name="Michaelsen, Børje" userId="c36523e3-11ed-4011-9a41-1983019c0634" providerId="ADAL" clId="{83FF8062-202C-4766-8BEB-380B0CC5A041}" dt="2025-10-02T18:15:00.128" v="337" actId="20577"/>
        <pc:sldMkLst>
          <pc:docMk/>
          <pc:sldMk cId="4268334138" sldId="285"/>
        </pc:sldMkLst>
        <pc:spChg chg="mod">
          <ac:chgData name="Michaelsen, Børje" userId="c36523e3-11ed-4011-9a41-1983019c0634" providerId="ADAL" clId="{83FF8062-202C-4766-8BEB-380B0CC5A041}" dt="2025-10-02T17:54:30.138" v="334" actId="6549"/>
          <ac:spMkLst>
            <pc:docMk/>
            <pc:sldMk cId="4268334138" sldId="285"/>
            <ac:spMk id="3" creationId="{0E208661-40B4-4483-9A05-FE473BED7235}"/>
          </ac:spMkLst>
        </pc:spChg>
        <pc:spChg chg="mod">
          <ac:chgData name="Michaelsen, Børje" userId="c36523e3-11ed-4011-9a41-1983019c0634" providerId="ADAL" clId="{83FF8062-202C-4766-8BEB-380B0CC5A041}" dt="2025-10-02T17:52:15.369" v="293" actId="6549"/>
          <ac:spMkLst>
            <pc:docMk/>
            <pc:sldMk cId="4268334138" sldId="285"/>
            <ac:spMk id="8" creationId="{00000000-0000-0000-0000-000000000000}"/>
          </ac:spMkLst>
        </pc:spChg>
        <pc:graphicFrameChg chg="add mod">
          <ac:chgData name="Michaelsen, Børje" userId="c36523e3-11ed-4011-9a41-1983019c0634" providerId="ADAL" clId="{83FF8062-202C-4766-8BEB-380B0CC5A041}" dt="2025-10-02T17:51:58.024" v="268" actId="1076"/>
          <ac:graphicFrameMkLst>
            <pc:docMk/>
            <pc:sldMk cId="4268334138" sldId="285"/>
            <ac:graphicFrameMk id="2" creationId="{20743EAD-2704-49A5-4317-249C8750BC66}"/>
          </ac:graphicFrameMkLst>
        </pc:graphicFrameChg>
        <pc:graphicFrameChg chg="mod modGraphic">
          <ac:chgData name="Michaelsen, Børje" userId="c36523e3-11ed-4011-9a41-1983019c0634" providerId="ADAL" clId="{83FF8062-202C-4766-8BEB-380B0CC5A041}" dt="2025-10-02T18:15:00.128" v="337" actId="20577"/>
          <ac:graphicFrameMkLst>
            <pc:docMk/>
            <pc:sldMk cId="4268334138" sldId="285"/>
            <ac:graphicFrameMk id="5" creationId="{E7B54C5F-9B7A-F64F-3D33-DB7393B733BA}"/>
          </ac:graphicFrameMkLst>
        </pc:graphicFrameChg>
      </pc:sldChg>
      <pc:sldChg chg="addSp delSp modSp mod">
        <pc:chgData name="Michaelsen, Børje" userId="c36523e3-11ed-4011-9a41-1983019c0634" providerId="ADAL" clId="{83FF8062-202C-4766-8BEB-380B0CC5A041}" dt="2025-10-06T08:45:28.431" v="395" actId="14100"/>
        <pc:sldMkLst>
          <pc:docMk/>
          <pc:sldMk cId="1736272724" sldId="289"/>
        </pc:sldMkLst>
        <pc:graphicFrameChg chg="add mod">
          <ac:chgData name="Michaelsen, Børje" userId="c36523e3-11ed-4011-9a41-1983019c0634" providerId="ADAL" clId="{83FF8062-202C-4766-8BEB-380B0CC5A041}" dt="2025-10-06T08:44:24.980" v="375" actId="208"/>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83FF8062-202C-4766-8BEB-380B0CC5A041}" dt="2025-10-06T08:44:58.202" v="387" actId="14100"/>
          <ac:graphicFrameMkLst>
            <pc:docMk/>
            <pc:sldMk cId="1736272724" sldId="289"/>
            <ac:graphicFrameMk id="5" creationId="{028D2252-F4B0-498F-AA99-FB6CF217ADD0}"/>
          </ac:graphicFrameMkLst>
        </pc:graphicFrameChg>
        <pc:graphicFrameChg chg="add mod">
          <ac:chgData name="Michaelsen, Børje" userId="c36523e3-11ed-4011-9a41-1983019c0634" providerId="ADAL" clId="{83FF8062-202C-4766-8BEB-380B0CC5A041}" dt="2025-10-06T08:45:28.431" v="395" actId="14100"/>
          <ac:graphicFrameMkLst>
            <pc:docMk/>
            <pc:sldMk cId="1736272724" sldId="289"/>
            <ac:graphicFrameMk id="6" creationId="{00000000-0008-0000-0200-000002000000}"/>
          </ac:graphicFrameMkLst>
        </pc:graphicFrameChg>
        <pc:graphicFrameChg chg="del">
          <ac:chgData name="Michaelsen, Børje" userId="c36523e3-11ed-4011-9a41-1983019c0634" providerId="ADAL" clId="{83FF8062-202C-4766-8BEB-380B0CC5A041}" dt="2025-10-06T08:45:14.780" v="388"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8:44:12.865" v="370" actId="478"/>
          <ac:graphicFrameMkLst>
            <pc:docMk/>
            <pc:sldMk cId="1736272724" sldId="289"/>
            <ac:graphicFrameMk id="9" creationId="{00000000-0008-0000-0000-000002000000}"/>
          </ac:graphicFrameMkLst>
        </pc:graphicFrameChg>
        <pc:graphicFrameChg chg="del">
          <ac:chgData name="Michaelsen, Børje" userId="c36523e3-11ed-4011-9a41-1983019c0634" providerId="ADAL" clId="{83FF8062-202C-4766-8BEB-380B0CC5A041}" dt="2025-10-06T08:44:38.581" v="376" actId="478"/>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09-29T09:24:36.992" v="29"/>
        <pc:sldMkLst>
          <pc:docMk/>
          <pc:sldMk cId="3663715429" sldId="292"/>
        </pc:sldMkLst>
        <pc:spChg chg="mod">
          <ac:chgData name="Michaelsen, Børje" userId="c36523e3-11ed-4011-9a41-1983019c0634" providerId="ADAL" clId="{83FF8062-202C-4766-8BEB-380B0CC5A041}" dt="2025-09-29T09:10:25.728" v="12"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09:24:36.992" v="29"/>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09:09:59.301" v="7" actId="107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83FF8062-202C-4766-8BEB-380B0CC5A041}" dt="2025-09-29T09:11:19.702" v="16" actId="1076"/>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83FF8062-202C-4766-8BEB-380B0CC5A041}" dt="2025-10-01T08:44:39.906" v="127"/>
        <pc:sldMkLst>
          <pc:docMk/>
          <pc:sldMk cId="2387024631" sldId="293"/>
        </pc:sldMkLst>
        <pc:spChg chg="mod">
          <ac:chgData name="Michaelsen, Børje" userId="c36523e3-11ed-4011-9a41-1983019c0634" providerId="ADAL" clId="{83FF8062-202C-4766-8BEB-380B0CC5A041}" dt="2025-10-01T08:42:55.582" v="117"/>
          <ac:spMkLst>
            <pc:docMk/>
            <pc:sldMk cId="2387024631" sldId="293"/>
            <ac:spMk id="10" creationId="{00000000-0000-0000-0000-000000000000}"/>
          </ac:spMkLst>
        </pc:spChg>
        <pc:graphicFrameChg chg="add mod">
          <ac:chgData name="Michaelsen, Børje" userId="c36523e3-11ed-4011-9a41-1983019c0634" providerId="ADAL" clId="{83FF8062-202C-4766-8BEB-380B0CC5A041}" dt="2025-10-01T08:40:43.962" v="78" actId="1076"/>
          <ac:graphicFrameMkLst>
            <pc:docMk/>
            <pc:sldMk cId="2387024631" sldId="293"/>
            <ac:graphicFrameMk id="4" creationId="{900796C7-9568-AA7D-48B1-D162673FAB3E}"/>
          </ac:graphicFrameMkLst>
        </pc:graphicFrameChg>
        <pc:graphicFrameChg chg="add mod ord">
          <ac:chgData name="Michaelsen, Børje" userId="c36523e3-11ed-4011-9a41-1983019c0634" providerId="ADAL" clId="{83FF8062-202C-4766-8BEB-380B0CC5A041}" dt="2025-10-01T08:43:59.724" v="126" actId="14100"/>
          <ac:graphicFrameMkLst>
            <pc:docMk/>
            <pc:sldMk cId="2387024631" sldId="293"/>
            <ac:graphicFrameMk id="6" creationId="{E5C71C2E-AF53-CAD5-0770-CF80592B48C1}"/>
          </ac:graphicFrameMkLst>
        </pc:graphicFrameChg>
        <pc:graphicFrameChg chg="mod">
          <ac:chgData name="Michaelsen, Børje" userId="c36523e3-11ed-4011-9a41-1983019c0634" providerId="ADAL" clId="{83FF8062-202C-4766-8BEB-380B0CC5A041}" dt="2025-10-01T08:44:39.906" v="127"/>
          <ac:graphicFrameMkLst>
            <pc:docMk/>
            <pc:sldMk cId="2387024631" sldId="293"/>
            <ac:graphicFrameMk id="8" creationId="{E032DD99-A0BE-9BF9-B33B-8BF5CDB84949}"/>
          </ac:graphicFrameMkLst>
        </pc:graphicFrameChg>
      </pc:sldChg>
    </pc:docChg>
  </pc:docChgLst>
  <pc:docChgLst>
    <pc:chgData name="Frøystein, Oddmund" userId="S::oddmund.froystein@agderfk.no::f26153e0-b432-43d6-86cb-ef0c15d1b72a" providerId="AD" clId="Web-{F64A4E4C-DFD0-4A96-A0B9-8E2ED40A4F04}"/>
    <pc:docChg chg="modSld">
      <pc:chgData name="Frøystein, Oddmund" userId="S::oddmund.froystein@agderfk.no::f26153e0-b432-43d6-86cb-ef0c15d1b72a" providerId="AD" clId="Web-{F64A4E4C-DFD0-4A96-A0B9-8E2ED40A4F04}" dt="2025-08-29T12:32:09.065" v="17"/>
      <pc:docMkLst>
        <pc:docMk/>
      </pc:docMkLst>
      <pc:sldChg chg="modNotes">
        <pc:chgData name="Frøystein, Oddmund" userId="S::oddmund.froystein@agderfk.no::f26153e0-b432-43d6-86cb-ef0c15d1b72a" providerId="AD" clId="Web-{F64A4E4C-DFD0-4A96-A0B9-8E2ED40A4F04}" dt="2025-08-29T12:32:09.065" v="17"/>
        <pc:sldMkLst>
          <pc:docMk/>
          <pc:sldMk cId="1380386693" sldId="260"/>
        </pc:sldMkLst>
      </pc:sldChg>
    </pc:docChg>
  </pc:docChgLst>
  <pc:docChgLst>
    <pc:chgData name="Michaelsen, Børje" userId="c36523e3-11ed-4011-9a41-1983019c0634" providerId="ADAL" clId="{C4BE3D19-C597-43B4-A369-EC4D7D0568AE}"/>
    <pc:docChg chg="addSld delSld modSld">
      <pc:chgData name="Michaelsen, Børje" userId="c36523e3-11ed-4011-9a41-1983019c0634" providerId="ADAL" clId="{C4BE3D19-C597-43B4-A369-EC4D7D0568AE}" dt="2025-06-04T18:41:17.138" v="103" actId="47"/>
      <pc:docMkLst>
        <pc:docMk/>
      </pc:docMkLst>
      <pc:sldChg chg="modSp mod">
        <pc:chgData name="Michaelsen, Børje" userId="c36523e3-11ed-4011-9a41-1983019c0634" providerId="ADAL" clId="{C4BE3D19-C597-43B4-A369-EC4D7D0568AE}" dt="2025-06-04T18:38:02.418" v="91" actId="14100"/>
        <pc:sldMkLst>
          <pc:docMk/>
          <pc:sldMk cId="1115595437" sldId="256"/>
        </pc:sldMkLst>
      </pc:sldChg>
      <pc:sldChg chg="modSp mod modNotesTx">
        <pc:chgData name="Michaelsen, Børje" userId="c36523e3-11ed-4011-9a41-1983019c0634" providerId="ADAL" clId="{C4BE3D19-C597-43B4-A369-EC4D7D0568AE}" dt="2025-06-04T18:36:22.891" v="89" actId="20577"/>
        <pc:sldMkLst>
          <pc:docMk/>
          <pc:sldMk cId="1380386693" sldId="260"/>
        </pc:sldMkLst>
      </pc:sldChg>
      <pc:sldChg chg="del">
        <pc:chgData name="Michaelsen, Børje" userId="c36523e3-11ed-4011-9a41-1983019c0634" providerId="ADAL" clId="{C4BE3D19-C597-43B4-A369-EC4D7D0568AE}" dt="2025-06-04T18:40:52.705" v="101" actId="47"/>
        <pc:sldMkLst>
          <pc:docMk/>
          <pc:sldMk cId="1502201355" sldId="262"/>
        </pc:sldMkLst>
      </pc:sldChg>
      <pc:sldChg chg="del">
        <pc:chgData name="Michaelsen, Børje" userId="c36523e3-11ed-4011-9a41-1983019c0634" providerId="ADAL" clId="{C4BE3D19-C597-43B4-A369-EC4D7D0568AE}" dt="2025-06-04T18:41:17.138" v="103" actId="47"/>
        <pc:sldMkLst>
          <pc:docMk/>
          <pc:sldMk cId="445425979" sldId="264"/>
        </pc:sldMkLst>
      </pc:sldChg>
      <pc:sldChg chg="del">
        <pc:chgData name="Michaelsen, Børje" userId="c36523e3-11ed-4011-9a41-1983019c0634" providerId="ADAL" clId="{C4BE3D19-C597-43B4-A369-EC4D7D0568AE}" dt="2025-06-04T18:39:38.216" v="95" actId="47"/>
        <pc:sldMkLst>
          <pc:docMk/>
          <pc:sldMk cId="2441531406" sldId="267"/>
        </pc:sldMkLst>
      </pc:sldChg>
      <pc:sldChg chg="modSp add">
        <pc:chgData name="Michaelsen, Børje" userId="c36523e3-11ed-4011-9a41-1983019c0634" providerId="ADAL" clId="{C4BE3D19-C597-43B4-A369-EC4D7D0568AE}" dt="2025-06-04T18:39:12.765" v="94"/>
        <pc:sldMkLst>
          <pc:docMk/>
          <pc:sldMk cId="3569643349" sldId="1098"/>
        </pc:sldMkLst>
      </pc:sldChg>
      <pc:sldChg chg="modSp add mod">
        <pc:chgData name="Michaelsen, Børje" userId="c36523e3-11ed-4011-9a41-1983019c0634" providerId="ADAL" clId="{C4BE3D19-C597-43B4-A369-EC4D7D0568AE}" dt="2025-06-04T18:40:42.037" v="100" actId="14100"/>
        <pc:sldMkLst>
          <pc:docMk/>
          <pc:sldMk cId="1248099533" sldId="1099"/>
        </pc:sldMkLst>
      </pc:sldChg>
      <pc:sldChg chg="add">
        <pc:chgData name="Michaelsen, Børje" userId="c36523e3-11ed-4011-9a41-1983019c0634" providerId="ADAL" clId="{C4BE3D19-C597-43B4-A369-EC4D7D0568AE}" dt="2025-06-04T18:41:06.333" v="102"/>
        <pc:sldMkLst>
          <pc:docMk/>
          <pc:sldMk cId="1286056992" sldId="11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3"/>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Åmli</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-3</c:v>
                </c:pt>
                <c:pt idx="1">
                  <c:v>5</c:v>
                </c:pt>
                <c:pt idx="2">
                  <c:v>0</c:v>
                </c:pt>
                <c:pt idx="3">
                  <c:v>4</c:v>
                </c:pt>
                <c:pt idx="4">
                  <c:v>0</c:v>
                </c:pt>
                <c:pt idx="5">
                  <c:v>3</c:v>
                </c:pt>
                <c:pt idx="6">
                  <c:v>3</c:v>
                </c:pt>
                <c:pt idx="7">
                  <c:v>-3</c:v>
                </c:pt>
                <c:pt idx="8">
                  <c:v>-1</c:v>
                </c:pt>
                <c:pt idx="9">
                  <c:v>-2</c:v>
                </c:pt>
                <c:pt idx="10">
                  <c:v>-3</c:v>
                </c:pt>
                <c:pt idx="11">
                  <c:v>-5</c:v>
                </c:pt>
                <c:pt idx="12">
                  <c:v>-3</c:v>
                </c:pt>
                <c:pt idx="13">
                  <c:v>-4</c:v>
                </c:pt>
                <c:pt idx="14">
                  <c:v>-5</c:v>
                </c:pt>
                <c:pt idx="15">
                  <c:v>-4</c:v>
                </c:pt>
              </c:numCache>
            </c:numRef>
          </c:val>
          <c:smooth val="1"/>
          <c:extLst>
            <c:ext xmlns:c16="http://schemas.microsoft.com/office/drawing/2014/chart" uri="{C3380CC4-5D6E-409C-BE32-E72D297353CC}">
              <c16:uniqueId val="{00000000-111B-458F-A4FC-2460C4DB46D1}"/>
            </c:ext>
          </c:extLst>
        </c:ser>
        <c:ser>
          <c:idx val="1"/>
          <c:order val="1"/>
          <c:tx>
            <c:strRef>
              <c:f>'Pivot kommuner'!$C$1:$C$3</c:f>
              <c:strCache>
                <c:ptCount val="1"/>
                <c:pt idx="0">
                  <c:v>Netto innlands - Åmli</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4</c:v>
                </c:pt>
                <c:pt idx="1">
                  <c:v>-16</c:v>
                </c:pt>
                <c:pt idx="2">
                  <c:v>-11</c:v>
                </c:pt>
                <c:pt idx="3">
                  <c:v>-4</c:v>
                </c:pt>
                <c:pt idx="4">
                  <c:v>-15</c:v>
                </c:pt>
                <c:pt idx="5">
                  <c:v>-18</c:v>
                </c:pt>
                <c:pt idx="6">
                  <c:v>-24</c:v>
                </c:pt>
                <c:pt idx="7">
                  <c:v>9</c:v>
                </c:pt>
                <c:pt idx="8">
                  <c:v>6</c:v>
                </c:pt>
                <c:pt idx="9">
                  <c:v>0</c:v>
                </c:pt>
                <c:pt idx="10">
                  <c:v>5</c:v>
                </c:pt>
                <c:pt idx="11">
                  <c:v>6</c:v>
                </c:pt>
                <c:pt idx="12">
                  <c:v>5</c:v>
                </c:pt>
                <c:pt idx="13">
                  <c:v>7</c:v>
                </c:pt>
                <c:pt idx="14">
                  <c:v>6</c:v>
                </c:pt>
                <c:pt idx="15">
                  <c:v>5</c:v>
                </c:pt>
              </c:numCache>
            </c:numRef>
          </c:val>
          <c:smooth val="1"/>
          <c:extLst>
            <c:ext xmlns:c16="http://schemas.microsoft.com/office/drawing/2014/chart" uri="{C3380CC4-5D6E-409C-BE32-E72D297353CC}">
              <c16:uniqueId val="{00000001-111B-458F-A4FC-2460C4DB46D1}"/>
            </c:ext>
          </c:extLst>
        </c:ser>
        <c:ser>
          <c:idx val="2"/>
          <c:order val="2"/>
          <c:tx>
            <c:strRef>
              <c:f>'Pivot kommuner'!$D$1:$D$3</c:f>
              <c:strCache>
                <c:ptCount val="1"/>
                <c:pt idx="0">
                  <c:v>Netto innvandring - Åmli</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14</c:v>
                </c:pt>
                <c:pt idx="1">
                  <c:v>21</c:v>
                </c:pt>
                <c:pt idx="2">
                  <c:v>0</c:v>
                </c:pt>
                <c:pt idx="3">
                  <c:v>4</c:v>
                </c:pt>
                <c:pt idx="4">
                  <c:v>3</c:v>
                </c:pt>
                <c:pt idx="5">
                  <c:v>4</c:v>
                </c:pt>
                <c:pt idx="6">
                  <c:v>-1</c:v>
                </c:pt>
                <c:pt idx="7">
                  <c:v>3</c:v>
                </c:pt>
                <c:pt idx="8">
                  <c:v>2</c:v>
                </c:pt>
                <c:pt idx="9">
                  <c:v>1</c:v>
                </c:pt>
                <c:pt idx="10">
                  <c:v>9</c:v>
                </c:pt>
                <c:pt idx="11">
                  <c:v>6</c:v>
                </c:pt>
                <c:pt idx="12">
                  <c:v>6</c:v>
                </c:pt>
                <c:pt idx="13">
                  <c:v>5</c:v>
                </c:pt>
                <c:pt idx="14">
                  <c:v>6</c:v>
                </c:pt>
                <c:pt idx="15">
                  <c:v>6</c:v>
                </c:pt>
              </c:numCache>
            </c:numRef>
          </c:val>
          <c:smooth val="1"/>
          <c:extLst>
            <c:ext xmlns:c16="http://schemas.microsoft.com/office/drawing/2014/chart" uri="{C3380CC4-5D6E-409C-BE32-E72D297353CC}">
              <c16:uniqueId val="{00000002-111B-458F-A4FC-2460C4DB46D1}"/>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Åmli</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1832</c:v>
                </c:pt>
                <c:pt idx="1">
                  <c:v>1847</c:v>
                </c:pt>
                <c:pt idx="2">
                  <c:v>1856</c:v>
                </c:pt>
                <c:pt idx="3">
                  <c:v>1845</c:v>
                </c:pt>
                <c:pt idx="4">
                  <c:v>1848</c:v>
                </c:pt>
                <c:pt idx="5">
                  <c:v>1836</c:v>
                </c:pt>
                <c:pt idx="6">
                  <c:v>1822</c:v>
                </c:pt>
                <c:pt idx="7">
                  <c:v>1801</c:v>
                </c:pt>
                <c:pt idx="8">
                  <c:v>1786</c:v>
                </c:pt>
                <c:pt idx="9">
                  <c:v>1802</c:v>
                </c:pt>
                <c:pt idx="10">
                  <c:v>1813</c:v>
                </c:pt>
                <c:pt idx="11">
                  <c:v>1820</c:v>
                </c:pt>
                <c:pt idx="12">
                  <c:v>1828</c:v>
                </c:pt>
                <c:pt idx="13">
                  <c:v>1836</c:v>
                </c:pt>
                <c:pt idx="14">
                  <c:v>1843</c:v>
                </c:pt>
                <c:pt idx="15">
                  <c:v>1850</c:v>
                </c:pt>
              </c:numCache>
            </c:numRef>
          </c:val>
          <c:smooth val="0"/>
          <c:extLst>
            <c:ext xmlns:c16="http://schemas.microsoft.com/office/drawing/2014/chart" uri="{C3380CC4-5D6E-409C-BE32-E72D297353CC}">
              <c16:uniqueId val="{00000003-111B-458F-A4FC-2460C4DB46D1}"/>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1-B7F6-4906-975B-0CBA363B9640}"/>
              </c:ext>
            </c:extLst>
          </c:dPt>
          <c:dPt>
            <c:idx val="9"/>
            <c:invertIfNegative val="0"/>
            <c:bubble3D val="0"/>
            <c:spPr>
              <a:solidFill>
                <a:schemeClr val="tx2"/>
              </a:solidFill>
              <a:ln>
                <a:noFill/>
              </a:ln>
              <a:effectLst/>
            </c:spPr>
            <c:extLst>
              <c:ext xmlns:c16="http://schemas.microsoft.com/office/drawing/2014/chart" uri="{C3380CC4-5D6E-409C-BE32-E72D297353CC}">
                <c16:uniqueId val="{00000003-B7F6-4906-975B-0CBA363B9640}"/>
              </c:ext>
            </c:extLst>
          </c:dPt>
          <c:dPt>
            <c:idx val="15"/>
            <c:invertIfNegative val="0"/>
            <c:bubble3D val="0"/>
            <c:spPr>
              <a:solidFill>
                <a:srgbClr val="FFC000"/>
              </a:solidFill>
              <a:ln>
                <a:noFill/>
              </a:ln>
              <a:effectLst/>
            </c:spPr>
            <c:extLst>
              <c:ext xmlns:c16="http://schemas.microsoft.com/office/drawing/2014/chart" uri="{C3380CC4-5D6E-409C-BE32-E72D297353CC}">
                <c16:uniqueId val="{00000005-B7F6-4906-975B-0CBA363B9640}"/>
              </c:ext>
            </c:extLst>
          </c:dPt>
          <c:dPt>
            <c:idx val="23"/>
            <c:invertIfNegative val="0"/>
            <c:bubble3D val="0"/>
            <c:spPr>
              <a:solidFill>
                <a:srgbClr val="002060"/>
              </a:solidFill>
              <a:ln>
                <a:noFill/>
              </a:ln>
              <a:effectLst/>
            </c:spPr>
            <c:extLst>
              <c:ext xmlns:c16="http://schemas.microsoft.com/office/drawing/2014/chart" uri="{C3380CC4-5D6E-409C-BE32-E72D297353CC}">
                <c16:uniqueId val="{00000007-B7F6-4906-975B-0CBA363B964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08-B7F6-4906-975B-0CBA363B964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F272-4306-B590-D211267EB37E}"/>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F272-4306-B590-D211267EB37E}"/>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68.7</c:v>
                </c:pt>
                <c:pt idx="1">
                  <c:v>74</c:v>
                </c:pt>
                <c:pt idx="2">
                  <c:v>73.900000000000006</c:v>
                </c:pt>
                <c:pt idx="3">
                  <c:v>81.3</c:v>
                </c:pt>
              </c:numCache>
            </c:numRef>
          </c:val>
          <c:extLst>
            <c:ext xmlns:c16="http://schemas.microsoft.com/office/drawing/2014/chart" uri="{C3380CC4-5D6E-409C-BE32-E72D297353CC}">
              <c16:uniqueId val="{00000000-023B-4E30-A9EA-A1B2122CF056}"/>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69</c:v>
                </c:pt>
                <c:pt idx="1">
                  <c:v>72.7</c:v>
                </c:pt>
                <c:pt idx="2">
                  <c:v>64.3</c:v>
                </c:pt>
                <c:pt idx="3">
                  <c:v>80</c:v>
                </c:pt>
              </c:numCache>
            </c:numRef>
          </c:val>
          <c:extLst>
            <c:ext xmlns:c16="http://schemas.microsoft.com/office/drawing/2014/chart" uri="{C3380CC4-5D6E-409C-BE32-E72D297353CC}">
              <c16:uniqueId val="{00000001-023B-4E30-A9EA-A1B2122CF056}"/>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66.3</c:v>
                </c:pt>
                <c:pt idx="1">
                  <c:v>73.599999999999994</c:v>
                </c:pt>
                <c:pt idx="2">
                  <c:v>60</c:v>
                </c:pt>
                <c:pt idx="3">
                  <c:v>62.2</c:v>
                </c:pt>
              </c:numCache>
            </c:numRef>
          </c:val>
          <c:extLst>
            <c:ext xmlns:c16="http://schemas.microsoft.com/office/drawing/2014/chart" uri="{C3380CC4-5D6E-409C-BE32-E72D297353CC}">
              <c16:uniqueId val="{00000002-023B-4E30-A9EA-A1B2122CF056}"/>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68.599999999999994</c:v>
                </c:pt>
                <c:pt idx="1">
                  <c:v>72.5</c:v>
                </c:pt>
                <c:pt idx="2">
                  <c:v>62.7</c:v>
                </c:pt>
                <c:pt idx="3">
                  <c:v>63.2</c:v>
                </c:pt>
              </c:numCache>
            </c:numRef>
          </c:val>
          <c:extLst>
            <c:ext xmlns:c16="http://schemas.microsoft.com/office/drawing/2014/chart" uri="{C3380CC4-5D6E-409C-BE32-E72D297353CC}">
              <c16:uniqueId val="{00000003-023B-4E30-A9EA-A1B2122CF056}"/>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2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C8BC-43DC-A090-F96C3CA1495E}"/>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C8BC-43DC-A090-F96C3CA1495E}"/>
            </c:ext>
          </c:extLst>
        </c:ser>
        <c:ser>
          <c:idx val="2"/>
          <c:order val="2"/>
          <c:tx>
            <c:strRef>
              <c:f>Pivot_BRUK_DENNE!$D$3:$D$4</c:f>
              <c:strCache>
                <c:ptCount val="1"/>
                <c:pt idx="0">
                  <c:v>Åmli</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C8BC-43DC-A090-F96C3CA1495E}"/>
              </c:ext>
            </c:extLst>
          </c:dPt>
          <c:dPt>
            <c:idx val="1"/>
            <c:invertIfNegative val="0"/>
            <c:bubble3D val="0"/>
            <c:extLst>
              <c:ext xmlns:c16="http://schemas.microsoft.com/office/drawing/2014/chart" uri="{C3380CC4-5D6E-409C-BE32-E72D297353CC}">
                <c16:uniqueId val="{00000003-C8BC-43DC-A090-F96C3CA1495E}"/>
              </c:ext>
            </c:extLst>
          </c:dPt>
          <c:dPt>
            <c:idx val="2"/>
            <c:invertIfNegative val="0"/>
            <c:bubble3D val="0"/>
            <c:extLst>
              <c:ext xmlns:c16="http://schemas.microsoft.com/office/drawing/2014/chart" uri="{C3380CC4-5D6E-409C-BE32-E72D297353CC}">
                <c16:uniqueId val="{00000004-C8BC-43DC-A090-F96C3CA1495E}"/>
              </c:ext>
            </c:extLst>
          </c:dPt>
          <c:dPt>
            <c:idx val="3"/>
            <c:invertIfNegative val="0"/>
            <c:bubble3D val="0"/>
            <c:extLst>
              <c:ext xmlns:c16="http://schemas.microsoft.com/office/drawing/2014/chart" uri="{C3380CC4-5D6E-409C-BE32-E72D297353CC}">
                <c16:uniqueId val="{00000005-C8BC-43DC-A090-F96C3CA1495E}"/>
              </c:ext>
            </c:extLst>
          </c:dPt>
          <c:dPt>
            <c:idx val="4"/>
            <c:invertIfNegative val="0"/>
            <c:bubble3D val="0"/>
            <c:extLst>
              <c:ext xmlns:c16="http://schemas.microsoft.com/office/drawing/2014/chart" uri="{C3380CC4-5D6E-409C-BE32-E72D297353CC}">
                <c16:uniqueId val="{00000006-C8BC-43DC-A090-F96C3CA1495E}"/>
              </c:ext>
            </c:extLst>
          </c:dPt>
          <c:dPt>
            <c:idx val="5"/>
            <c:invertIfNegative val="0"/>
            <c:bubble3D val="0"/>
            <c:extLst>
              <c:ext xmlns:c16="http://schemas.microsoft.com/office/drawing/2014/chart" uri="{C3380CC4-5D6E-409C-BE32-E72D297353CC}">
                <c16:uniqueId val="{00000007-C8BC-43DC-A090-F96C3CA1495E}"/>
              </c:ext>
            </c:extLst>
          </c:dPt>
          <c:dPt>
            <c:idx val="6"/>
            <c:invertIfNegative val="0"/>
            <c:bubble3D val="0"/>
            <c:extLst>
              <c:ext xmlns:c16="http://schemas.microsoft.com/office/drawing/2014/chart" uri="{C3380CC4-5D6E-409C-BE32-E72D297353CC}">
                <c16:uniqueId val="{00000008-C8BC-43DC-A090-F96C3CA1495E}"/>
              </c:ext>
            </c:extLst>
          </c:dPt>
          <c:dPt>
            <c:idx val="7"/>
            <c:invertIfNegative val="0"/>
            <c:bubble3D val="0"/>
            <c:extLst>
              <c:ext xmlns:c16="http://schemas.microsoft.com/office/drawing/2014/chart" uri="{C3380CC4-5D6E-409C-BE32-E72D297353CC}">
                <c16:uniqueId val="{00000009-C8BC-43DC-A090-F96C3CA1495E}"/>
              </c:ext>
            </c:extLst>
          </c:dPt>
          <c:dPt>
            <c:idx val="8"/>
            <c:invertIfNegative val="0"/>
            <c:bubble3D val="0"/>
            <c:extLst>
              <c:ext xmlns:c16="http://schemas.microsoft.com/office/drawing/2014/chart" uri="{C3380CC4-5D6E-409C-BE32-E72D297353CC}">
                <c16:uniqueId val="{0000000A-C8BC-43DC-A090-F96C3CA1495E}"/>
              </c:ext>
            </c:extLst>
          </c:dPt>
          <c:dPt>
            <c:idx val="9"/>
            <c:invertIfNegative val="0"/>
            <c:bubble3D val="0"/>
            <c:extLst>
              <c:ext xmlns:c16="http://schemas.microsoft.com/office/drawing/2014/chart" uri="{C3380CC4-5D6E-409C-BE32-E72D297353CC}">
                <c16:uniqueId val="{0000000B-C8BC-43DC-A090-F96C3CA1495E}"/>
              </c:ext>
            </c:extLst>
          </c:dPt>
          <c:dPt>
            <c:idx val="10"/>
            <c:invertIfNegative val="0"/>
            <c:bubble3D val="0"/>
            <c:extLst>
              <c:ext xmlns:c16="http://schemas.microsoft.com/office/drawing/2014/chart" uri="{C3380CC4-5D6E-409C-BE32-E72D297353CC}">
                <c16:uniqueId val="{0000000C-C8BC-43DC-A090-F96C3CA149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0.13800000000000001</c:v>
                </c:pt>
                <c:pt idx="1">
                  <c:v>0.14400000000000002</c:v>
                </c:pt>
                <c:pt idx="2">
                  <c:v>0.13200000000000001</c:v>
                </c:pt>
                <c:pt idx="3">
                  <c:v>0.12300000000000001</c:v>
                </c:pt>
                <c:pt idx="4">
                  <c:v>0.128</c:v>
                </c:pt>
                <c:pt idx="5">
                  <c:v>0.11900000000000001</c:v>
                </c:pt>
                <c:pt idx="6">
                  <c:v>0.127</c:v>
                </c:pt>
                <c:pt idx="7">
                  <c:v>0.12</c:v>
                </c:pt>
                <c:pt idx="8">
                  <c:v>0.11900000000000001</c:v>
                </c:pt>
                <c:pt idx="9">
                  <c:v>0.129</c:v>
                </c:pt>
                <c:pt idx="10">
                  <c:v>0.129</c:v>
                </c:pt>
                <c:pt idx="11">
                  <c:v>0.125</c:v>
                </c:pt>
              </c:numCache>
            </c:numRef>
          </c:val>
          <c:extLst>
            <c:ext xmlns:c16="http://schemas.microsoft.com/office/drawing/2014/chart" uri="{C3380CC4-5D6E-409C-BE32-E72D297353CC}">
              <c16:uniqueId val="{0000000D-C8BC-43DC-A090-F96C3CA1495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0.7</c:v>
                </c:pt>
                <c:pt idx="1">
                  <c:v>1.9</c:v>
                </c:pt>
                <c:pt idx="2">
                  <c:v>0.6</c:v>
                </c:pt>
                <c:pt idx="3">
                  <c:v>1.1000000000000001</c:v>
                </c:pt>
                <c:pt idx="4">
                  <c:v>1</c:v>
                </c:pt>
                <c:pt idx="5">
                  <c:v>0.8</c:v>
                </c:pt>
                <c:pt idx="6">
                  <c:v>2.4</c:v>
                </c:pt>
                <c:pt idx="7">
                  <c:v>1.1000000000000001</c:v>
                </c:pt>
                <c:pt idx="8">
                  <c:v>1</c:v>
                </c:pt>
                <c:pt idx="9">
                  <c:v>0.8</c:v>
                </c:pt>
                <c:pt idx="10">
                  <c:v>1.1000000000000001</c:v>
                </c:pt>
                <c:pt idx="11">
                  <c:v>1.3</c:v>
                </c:pt>
                <c:pt idx="12">
                  <c:v>1.8</c:v>
                </c:pt>
                <c:pt idx="13">
                  <c:v>1.6</c:v>
                </c:pt>
                <c:pt idx="14">
                  <c:v>1.5</c:v>
                </c:pt>
                <c:pt idx="15">
                  <c:v>0.1</c:v>
                </c:pt>
                <c:pt idx="16">
                  <c:v>1.5</c:v>
                </c:pt>
                <c:pt idx="17">
                  <c:v>0.7</c:v>
                </c:pt>
                <c:pt idx="18">
                  <c:v>0.7</c:v>
                </c:pt>
                <c:pt idx="19">
                  <c:v>1</c:v>
                </c:pt>
                <c:pt idx="20">
                  <c:v>0.1</c:v>
                </c:pt>
                <c:pt idx="21">
                  <c:v>0.4</c:v>
                </c:pt>
                <c:pt idx="22">
                  <c:v>0.5</c:v>
                </c:pt>
              </c:numCache>
            </c:numRef>
          </c:val>
          <c:extLst>
            <c:ext xmlns:c16="http://schemas.microsoft.com/office/drawing/2014/chart" uri="{C3380CC4-5D6E-409C-BE32-E72D297353CC}">
              <c16:uniqueId val="{00000000-652F-4AAA-BB87-F12C44250EA3}"/>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2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63.2</c:v>
                </c:pt>
                <c:pt idx="1">
                  <c:v>64.3</c:v>
                </c:pt>
                <c:pt idx="2">
                  <c:v>60</c:v>
                </c:pt>
                <c:pt idx="3">
                  <c:v>78.599999999999994</c:v>
                </c:pt>
                <c:pt idx="4">
                  <c:v>71.400000000000006</c:v>
                </c:pt>
                <c:pt idx="5">
                  <c:v>64.3</c:v>
                </c:pt>
                <c:pt idx="6">
                  <c:v>58.3</c:v>
                </c:pt>
                <c:pt idx="7">
                  <c:v>73.3</c:v>
                </c:pt>
                <c:pt idx="8">
                  <c:v>77.8</c:v>
                </c:pt>
                <c:pt idx="9">
                  <c:v>69.2</c:v>
                </c:pt>
                <c:pt idx="10">
                  <c:v>81.8</c:v>
                </c:pt>
                <c:pt idx="11">
                  <c:v>83.3</c:v>
                </c:pt>
                <c:pt idx="12">
                  <c:v>57</c:v>
                </c:pt>
                <c:pt idx="13">
                  <c:v>81</c:v>
                </c:pt>
                <c:pt idx="14">
                  <c:v>82</c:v>
                </c:pt>
                <c:pt idx="15">
                  <c:v>92</c:v>
                </c:pt>
                <c:pt idx="16">
                  <c:v>60</c:v>
                </c:pt>
                <c:pt idx="17">
                  <c:v>80</c:v>
                </c:pt>
                <c:pt idx="18">
                  <c:v>90</c:v>
                </c:pt>
                <c:pt idx="19">
                  <c:v>78</c:v>
                </c:pt>
                <c:pt idx="20">
                  <c:v>87</c:v>
                </c:pt>
                <c:pt idx="21">
                  <c:v>88</c:v>
                </c:pt>
                <c:pt idx="22">
                  <c:v>94</c:v>
                </c:pt>
              </c:numCache>
            </c:numRef>
          </c:val>
          <c:extLst>
            <c:ext xmlns:c16="http://schemas.microsoft.com/office/drawing/2014/chart" uri="{C3380CC4-5D6E-409C-BE32-E72D297353CC}">
              <c16:uniqueId val="{00000000-D30D-45D0-BA32-168CEA50890B}"/>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5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33</c:v>
                </c:pt>
                <c:pt idx="1">
                  <c:v>33</c:v>
                </c:pt>
                <c:pt idx="2">
                  <c:v>20</c:v>
                </c:pt>
                <c:pt idx="3">
                  <c:v>23</c:v>
                </c:pt>
                <c:pt idx="4">
                  <c:v>20</c:v>
                </c:pt>
                <c:pt idx="5">
                  <c:v>19</c:v>
                </c:pt>
                <c:pt idx="6">
                  <c:v>23</c:v>
                </c:pt>
                <c:pt idx="7">
                  <c:v>18</c:v>
                </c:pt>
                <c:pt idx="8">
                  <c:v>24</c:v>
                </c:pt>
                <c:pt idx="9">
                  <c:v>11</c:v>
                </c:pt>
                <c:pt idx="10">
                  <c:v>17</c:v>
                </c:pt>
                <c:pt idx="11">
                  <c:v>23</c:v>
                </c:pt>
                <c:pt idx="12">
                  <c:v>15</c:v>
                </c:pt>
                <c:pt idx="13">
                  <c:v>25</c:v>
                </c:pt>
                <c:pt idx="14">
                  <c:v>18</c:v>
                </c:pt>
                <c:pt idx="15">
                  <c:v>21</c:v>
                </c:pt>
                <c:pt idx="16">
                  <c:v>23</c:v>
                </c:pt>
                <c:pt idx="17">
                  <c:v>27</c:v>
                </c:pt>
                <c:pt idx="18">
                  <c:v>20</c:v>
                </c:pt>
                <c:pt idx="19">
                  <c:v>23</c:v>
                </c:pt>
                <c:pt idx="20">
                  <c:v>24</c:v>
                </c:pt>
                <c:pt idx="21">
                  <c:v>21</c:v>
                </c:pt>
                <c:pt idx="22">
                  <c:v>20</c:v>
                </c:pt>
              </c:numCache>
            </c:numRef>
          </c:val>
          <c:smooth val="0"/>
          <c:extLst>
            <c:ext xmlns:c16="http://schemas.microsoft.com/office/drawing/2014/chart" uri="{C3380CC4-5D6E-409C-BE32-E72D297353CC}">
              <c16:uniqueId val="{00000000-630E-434B-807C-067599B407F0}"/>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15"/>
  </c:pivotSource>
  <c:chart>
    <c:title>
      <c:tx>
        <c:strRef>
          <c:f>Pivot_2025!$B$1</c:f>
          <c:strCache>
            <c:ptCount val="1"/>
            <c:pt idx="0">
              <c:v>Åmli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14248.322635912335</c:v>
                </c:pt>
                <c:pt idx="1">
                  <c:v>14082.577148629684</c:v>
                </c:pt>
                <c:pt idx="2">
                  <c:v>14019.672538353898</c:v>
                </c:pt>
                <c:pt idx="3">
                  <c:v>14503.485144206232</c:v>
                </c:pt>
                <c:pt idx="4">
                  <c:v>14066.884028005157</c:v>
                </c:pt>
                <c:pt idx="5">
                  <c:v>13877.787682013946</c:v>
                </c:pt>
                <c:pt idx="6">
                  <c:v>14251.220172026311</c:v>
                </c:pt>
                <c:pt idx="7">
                  <c:v>12976.44122335772</c:v>
                </c:pt>
                <c:pt idx="8">
                  <c:v>14634.466931754741</c:v>
                </c:pt>
                <c:pt idx="9">
                  <c:v>14614.930784217308</c:v>
                </c:pt>
                <c:pt idx="10">
                  <c:v>13962.200020807377</c:v>
                </c:pt>
                <c:pt idx="11">
                  <c:v>14003.884229718056</c:v>
                </c:pt>
              </c:numCache>
            </c:numRef>
          </c:val>
          <c:smooth val="0"/>
          <c:extLst>
            <c:ext xmlns:c16="http://schemas.microsoft.com/office/drawing/2014/chart" uri="{C3380CC4-5D6E-409C-BE32-E72D297353CC}">
              <c16:uniqueId val="{00000000-609F-465E-AD80-BD16E75ADFA3}"/>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13877.787682013946</c:v>
                </c:pt>
                <c:pt idx="6" formatCode="0">
                  <c:v>13050.97684749492</c:v>
                </c:pt>
                <c:pt idx="7" formatCode="0">
                  <c:v>12273.425748874868</c:v>
                </c:pt>
                <c:pt idx="8" formatCode="0">
                  <c:v>11542.199589608401</c:v>
                </c:pt>
                <c:pt idx="9" formatCode="0">
                  <c:v>10854.538422458712</c:v>
                </c:pt>
                <c:pt idx="10" formatCode="0">
                  <c:v>10207.846732325466</c:v>
                </c:pt>
                <c:pt idx="11" formatCode="0">
                  <c:v>9599.6836397069801</c:v>
                </c:pt>
                <c:pt idx="12" formatCode="0">
                  <c:v>9027.7536878205174</c:v>
                </c:pt>
                <c:pt idx="13" formatCode="0">
                  <c:v>8489.8981786075474</c:v>
                </c:pt>
                <c:pt idx="14" formatCode="0">
                  <c:v>7984.0870249224672</c:v>
                </c:pt>
                <c:pt idx="15" formatCode="0">
                  <c:v>7508.4110881516362</c:v>
                </c:pt>
                <c:pt idx="16" formatCode="0">
                  <c:v>7061.0749723417384</c:v>
                </c:pt>
                <c:pt idx="17" formatCode="0">
                  <c:v>6640.3902476395624</c:v>
                </c:pt>
                <c:pt idx="18" formatCode="0">
                  <c:v>6244.7690774656921</c:v>
                </c:pt>
              </c:numCache>
            </c:numRef>
          </c:val>
          <c:smooth val="0"/>
          <c:extLst>
            <c:ext xmlns:c16="http://schemas.microsoft.com/office/drawing/2014/chart" uri="{C3380CC4-5D6E-409C-BE32-E72D297353CC}">
              <c16:uniqueId val="{00000001-609F-465E-AD80-BD16E75ADFA3}"/>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49FF-4486-8E3E-349942F84476}"/>
                </c:ext>
              </c:extLst>
            </c:dLbl>
            <c:dLbl>
              <c:idx val="5"/>
              <c:delete val="1"/>
              <c:extLst>
                <c:ext xmlns:c15="http://schemas.microsoft.com/office/drawing/2012/chart" uri="{CE6537A1-D6FC-4f65-9D91-7224C49458BB}"/>
                <c:ext xmlns:c16="http://schemas.microsoft.com/office/drawing/2014/chart" uri="{C3380CC4-5D6E-409C-BE32-E72D297353CC}">
                  <c16:uniqueId val="{0000000A-49FF-4486-8E3E-349942F8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3</c:v>
                </c:pt>
                <c:pt idx="1">
                  <c:v>0</c:v>
                </c:pt>
                <c:pt idx="2">
                  <c:v>0</c:v>
                </c:pt>
                <c:pt idx="3">
                  <c:v>1</c:v>
                </c:pt>
                <c:pt idx="4">
                  <c:v>3</c:v>
                </c:pt>
                <c:pt idx="5">
                  <c:v>0</c:v>
                </c:pt>
              </c:numCache>
            </c:numRef>
          </c:val>
          <c:extLst>
            <c:ext xmlns:c16="http://schemas.microsoft.com/office/drawing/2014/chart" uri="{C3380CC4-5D6E-409C-BE32-E72D297353CC}">
              <c16:uniqueId val="{00000000-49FF-4486-8E3E-349942F84476}"/>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49FF-4486-8E3E-349942F84476}"/>
                </c:ext>
              </c:extLst>
            </c:dLbl>
            <c:dLbl>
              <c:idx val="1"/>
              <c:delete val="1"/>
              <c:extLst>
                <c:ext xmlns:c15="http://schemas.microsoft.com/office/drawing/2012/chart" uri="{CE6537A1-D6FC-4f65-9D91-7224C49458BB}"/>
                <c:ext xmlns:c16="http://schemas.microsoft.com/office/drawing/2014/chart" uri="{C3380CC4-5D6E-409C-BE32-E72D297353CC}">
                  <c16:uniqueId val="{00000009-49FF-4486-8E3E-349942F84476}"/>
                </c:ext>
              </c:extLst>
            </c:dLbl>
            <c:dLbl>
              <c:idx val="3"/>
              <c:delete val="1"/>
              <c:extLst>
                <c:ext xmlns:c15="http://schemas.microsoft.com/office/drawing/2012/chart" uri="{CE6537A1-D6FC-4f65-9D91-7224C49458BB}"/>
                <c:ext xmlns:c16="http://schemas.microsoft.com/office/drawing/2014/chart" uri="{C3380CC4-5D6E-409C-BE32-E72D297353CC}">
                  <c16:uniqueId val="{00000006-49FF-4486-8E3E-349942F8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2</c:v>
                </c:pt>
                <c:pt idx="3">
                  <c:v>0</c:v>
                </c:pt>
                <c:pt idx="4">
                  <c:v>2</c:v>
                </c:pt>
                <c:pt idx="5">
                  <c:v>6</c:v>
                </c:pt>
              </c:numCache>
            </c:numRef>
          </c:val>
          <c:extLst>
            <c:ext xmlns:c16="http://schemas.microsoft.com/office/drawing/2014/chart" uri="{C3380CC4-5D6E-409C-BE32-E72D297353CC}">
              <c16:uniqueId val="{00000001-49FF-4486-8E3E-349942F84476}"/>
            </c:ext>
          </c:extLst>
        </c:ser>
        <c:ser>
          <c:idx val="2"/>
          <c:order val="2"/>
          <c:tx>
            <c:strRef>
              <c:f>'Bolig pivot'!$S$32</c:f>
              <c:strCache>
                <c:ptCount val="1"/>
                <c:pt idx="0">
                  <c:v>Leilighetsbygg</c:v>
                </c:pt>
              </c:strCache>
            </c:strRef>
          </c:tx>
          <c:spPr>
            <a:solidFill>
              <a:schemeClr val="accent3"/>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49FF-4486-8E3E-349942F84476}"/>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49FF-4486-8E3E-349942F84476}"/>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4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Åmli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3</c:v>
                </c:pt>
                <c:pt idx="1">
                  <c:v>1</c:v>
                </c:pt>
                <c:pt idx="2">
                  <c:v>3</c:v>
                </c:pt>
                <c:pt idx="3">
                  <c:v>86</c:v>
                </c:pt>
                <c:pt idx="4">
                  <c:v>3</c:v>
                </c:pt>
                <c:pt idx="5">
                  <c:v>4</c:v>
                </c:pt>
              </c:numCache>
            </c:numRef>
          </c:val>
          <c:extLst>
            <c:ext xmlns:c16="http://schemas.microsoft.com/office/drawing/2014/chart" uri="{C3380CC4-5D6E-409C-BE32-E72D297353CC}">
              <c16:uniqueId val="{00000000-1B26-4B62-B362-8F1C10B36585}"/>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1B26-4B62-B362-8F1C10B36585}"/>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1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C13B-493E-B5A2-5C4CECEE411E}"/>
              </c:ext>
            </c:extLst>
          </c:dPt>
          <c:dPt>
            <c:idx val="1"/>
            <c:bubble3D val="0"/>
            <c:spPr>
              <a:solidFill>
                <a:schemeClr val="accent2"/>
              </a:solidFill>
              <a:ln>
                <a:noFill/>
              </a:ln>
              <a:effectLst/>
            </c:spPr>
            <c:extLst>
              <c:ext xmlns:c16="http://schemas.microsoft.com/office/drawing/2014/chart" uri="{C3380CC4-5D6E-409C-BE32-E72D297353CC}">
                <c16:uniqueId val="{00000003-C13B-493E-B5A2-5C4CECEE411E}"/>
              </c:ext>
            </c:extLst>
          </c:dPt>
          <c:dPt>
            <c:idx val="2"/>
            <c:bubble3D val="0"/>
            <c:spPr>
              <a:solidFill>
                <a:schemeClr val="accent3"/>
              </a:solidFill>
              <a:ln>
                <a:noFill/>
              </a:ln>
              <a:effectLst/>
            </c:spPr>
            <c:extLst>
              <c:ext xmlns:c16="http://schemas.microsoft.com/office/drawing/2014/chart" uri="{C3380CC4-5D6E-409C-BE32-E72D297353CC}">
                <c16:uniqueId val="{00000005-C13B-493E-B5A2-5C4CECEE411E}"/>
              </c:ext>
            </c:extLst>
          </c:dPt>
          <c:dPt>
            <c:idx val="3"/>
            <c:bubble3D val="0"/>
            <c:spPr>
              <a:solidFill>
                <a:schemeClr val="accent4"/>
              </a:solidFill>
              <a:ln>
                <a:noFill/>
              </a:ln>
              <a:effectLst/>
            </c:spPr>
            <c:extLst>
              <c:ext xmlns:c16="http://schemas.microsoft.com/office/drawing/2014/chart" uri="{C3380CC4-5D6E-409C-BE32-E72D297353CC}">
                <c16:uniqueId val="{00000007-C13B-493E-B5A2-5C4CECEE411E}"/>
              </c:ext>
            </c:extLst>
          </c:dPt>
          <c:dPt>
            <c:idx val="4"/>
            <c:bubble3D val="0"/>
            <c:spPr>
              <a:solidFill>
                <a:schemeClr val="accent5"/>
              </a:solidFill>
              <a:ln>
                <a:noFill/>
              </a:ln>
              <a:effectLst/>
            </c:spPr>
            <c:extLst>
              <c:ext xmlns:c16="http://schemas.microsoft.com/office/drawing/2014/chart" uri="{C3380CC4-5D6E-409C-BE32-E72D297353CC}">
                <c16:uniqueId val="{00000009-C13B-493E-B5A2-5C4CECEE411E}"/>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13B-493E-B5A2-5C4CECEE411E}"/>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267</c:v>
                </c:pt>
                <c:pt idx="2">
                  <c:v>13</c:v>
                </c:pt>
                <c:pt idx="3">
                  <c:v>451</c:v>
                </c:pt>
                <c:pt idx="4">
                  <c:v>32</c:v>
                </c:pt>
              </c:numCache>
            </c:numRef>
          </c:val>
          <c:extLst>
            <c:ext xmlns:c16="http://schemas.microsoft.com/office/drawing/2014/chart" uri="{C3380CC4-5D6E-409C-BE32-E72D297353CC}">
              <c16:uniqueId val="{0000000A-C13B-493E-B5A2-5C4CECEE411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0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43</c:v>
                </c:pt>
                <c:pt idx="1">
                  <c:v>13</c:v>
                </c:pt>
                <c:pt idx="2">
                  <c:v>0</c:v>
                </c:pt>
                <c:pt idx="3">
                  <c:v>0</c:v>
                </c:pt>
                <c:pt idx="4">
                  <c:v>0</c:v>
                </c:pt>
                <c:pt idx="5">
                  <c:v>0</c:v>
                </c:pt>
              </c:numCache>
            </c:numRef>
          </c:val>
          <c:extLst>
            <c:ext xmlns:c16="http://schemas.microsoft.com/office/drawing/2014/chart" uri="{C3380CC4-5D6E-409C-BE32-E72D297353CC}">
              <c16:uniqueId val="{00000000-025B-4A62-A2F5-1A9853BBC2BF}"/>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249</c:v>
                </c:pt>
                <c:pt idx="1">
                  <c:v>249</c:v>
                </c:pt>
                <c:pt idx="2">
                  <c:v>235</c:v>
                </c:pt>
                <c:pt idx="3">
                  <c:v>261</c:v>
                </c:pt>
                <c:pt idx="4">
                  <c:v>254</c:v>
                </c:pt>
                <c:pt idx="5">
                  <c:v>267</c:v>
                </c:pt>
              </c:numCache>
            </c:numRef>
          </c:val>
          <c:extLst>
            <c:ext xmlns:c16="http://schemas.microsoft.com/office/drawing/2014/chart" uri="{C3380CC4-5D6E-409C-BE32-E72D297353CC}">
              <c16:uniqueId val="{00000001-025B-4A62-A2F5-1A9853BBC2BF}"/>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19</c:v>
                </c:pt>
                <c:pt idx="1">
                  <c:v>12</c:v>
                </c:pt>
                <c:pt idx="2">
                  <c:v>10</c:v>
                </c:pt>
                <c:pt idx="3">
                  <c:v>12</c:v>
                </c:pt>
                <c:pt idx="4">
                  <c:v>11</c:v>
                </c:pt>
                <c:pt idx="5">
                  <c:v>13</c:v>
                </c:pt>
              </c:numCache>
            </c:numRef>
          </c:val>
          <c:extLst>
            <c:ext xmlns:c16="http://schemas.microsoft.com/office/drawing/2014/chart" uri="{C3380CC4-5D6E-409C-BE32-E72D297353CC}">
              <c16:uniqueId val="{00000002-025B-4A62-A2F5-1A9853BBC2BF}"/>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491</c:v>
                </c:pt>
                <c:pt idx="1">
                  <c:v>482</c:v>
                </c:pt>
                <c:pt idx="2">
                  <c:v>507</c:v>
                </c:pt>
                <c:pt idx="3">
                  <c:v>482</c:v>
                </c:pt>
                <c:pt idx="4">
                  <c:v>478</c:v>
                </c:pt>
                <c:pt idx="5">
                  <c:v>451</c:v>
                </c:pt>
              </c:numCache>
            </c:numRef>
          </c:val>
          <c:extLst>
            <c:ext xmlns:c16="http://schemas.microsoft.com/office/drawing/2014/chart" uri="{C3380CC4-5D6E-409C-BE32-E72D297353CC}">
              <c16:uniqueId val="{00000003-025B-4A62-A2F5-1A9853BBC2BF}"/>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025B-4A62-A2F5-1A9853BBC2B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025B-4A62-A2F5-1A9853BBC2B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025B-4A62-A2F5-1A9853BBC2B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025B-4A62-A2F5-1A9853BBC2BF}"/>
              </c:ext>
            </c:extLst>
          </c:dPt>
          <c:dPt>
            <c:idx val="4"/>
            <c:invertIfNegative val="0"/>
            <c:bubble3D val="0"/>
            <c:extLst>
              <c:ext xmlns:c16="http://schemas.microsoft.com/office/drawing/2014/chart" uri="{C3380CC4-5D6E-409C-BE32-E72D297353CC}">
                <c16:uniqueId val="{0000000C-025B-4A62-A2F5-1A9853BBC2BF}"/>
              </c:ext>
            </c:extLst>
          </c:dPt>
          <c:dPt>
            <c:idx val="5"/>
            <c:invertIfNegative val="0"/>
            <c:bubble3D val="0"/>
            <c:extLst>
              <c:ext xmlns:c16="http://schemas.microsoft.com/office/drawing/2014/chart" uri="{C3380CC4-5D6E-409C-BE32-E72D297353CC}">
                <c16:uniqueId val="{0000000D-025B-4A62-A2F5-1A9853BBC2BF}"/>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5B-4A62-A2F5-1A9853BBC2BF}"/>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5B-4A62-A2F5-1A9853BBC2BF}"/>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5B-4A62-A2F5-1A9853BBC2BF}"/>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5B-4A62-A2F5-1A9853BBC2B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18</c:v>
                </c:pt>
                <c:pt idx="1">
                  <c:v>18</c:v>
                </c:pt>
                <c:pt idx="2">
                  <c:v>17</c:v>
                </c:pt>
                <c:pt idx="3">
                  <c:v>18</c:v>
                </c:pt>
                <c:pt idx="4">
                  <c:v>27</c:v>
                </c:pt>
                <c:pt idx="5">
                  <c:v>32</c:v>
                </c:pt>
              </c:numCache>
            </c:numRef>
          </c:val>
          <c:extLst>
            <c:ext xmlns:c16="http://schemas.microsoft.com/office/drawing/2014/chart" uri="{C3380CC4-5D6E-409C-BE32-E72D297353CC}">
              <c16:uniqueId val="{0000000E-025B-4A62-A2F5-1A9853BBC2BF}"/>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0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77</c:v>
                </c:pt>
                <c:pt idx="1">
                  <c:v>92</c:v>
                </c:pt>
                <c:pt idx="2">
                  <c:v>114</c:v>
                </c:pt>
                <c:pt idx="3">
                  <c:v>102</c:v>
                </c:pt>
                <c:pt idx="4">
                  <c:v>83</c:v>
                </c:pt>
                <c:pt idx="5">
                  <c:v>99</c:v>
                </c:pt>
              </c:numCache>
            </c:numRef>
          </c:val>
          <c:smooth val="0"/>
          <c:extLst>
            <c:ext xmlns:c16="http://schemas.microsoft.com/office/drawing/2014/chart" uri="{C3380CC4-5D6E-409C-BE32-E72D297353CC}">
              <c16:uniqueId val="{00000000-F8F2-4D9A-B82C-08A4D7D7ACD6}"/>
            </c:ext>
          </c:extLst>
        </c:ser>
        <c:ser>
          <c:idx val="3"/>
          <c:order val="1"/>
          <c:tx>
            <c:strRef>
              <c:f>'pivot 2 siffer'!$C$4:$C$5</c:f>
              <c:strCache>
                <c:ptCount val="1"/>
                <c:pt idx="0">
                  <c:v>16 Trelast- og trevareindustri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44</c:v>
                </c:pt>
                <c:pt idx="1">
                  <c:v>63</c:v>
                </c:pt>
                <c:pt idx="2">
                  <c:v>37</c:v>
                </c:pt>
                <c:pt idx="3">
                  <c:v>38</c:v>
                </c:pt>
                <c:pt idx="4">
                  <c:v>41</c:v>
                </c:pt>
                <c:pt idx="5">
                  <c:v>32</c:v>
                </c:pt>
              </c:numCache>
            </c:numRef>
          </c:val>
          <c:smooth val="0"/>
          <c:extLst>
            <c:ext xmlns:c16="http://schemas.microsoft.com/office/drawing/2014/chart" uri="{C3380CC4-5D6E-409C-BE32-E72D297353CC}">
              <c16:uniqueId val="{00000001-F8F2-4D9A-B82C-08A4D7D7ACD6}"/>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462</c:v>
                </c:pt>
                <c:pt idx="1">
                  <c:v>473</c:v>
                </c:pt>
                <c:pt idx="2">
                  <c:v>527</c:v>
                </c:pt>
                <c:pt idx="3">
                  <c:v>547</c:v>
                </c:pt>
                <c:pt idx="4">
                  <c:v>581</c:v>
                </c:pt>
                <c:pt idx="5">
                  <c:v>471</c:v>
                </c:pt>
              </c:numCache>
            </c:numRef>
          </c:val>
          <c:smooth val="0"/>
          <c:extLst>
            <c:ext xmlns:c16="http://schemas.microsoft.com/office/drawing/2014/chart" uri="{C3380CC4-5D6E-409C-BE32-E72D297353CC}">
              <c16:uniqueId val="{00000002-F8F2-4D9A-B82C-08A4D7D7ACD6}"/>
            </c:ext>
          </c:extLst>
        </c:ser>
        <c:ser>
          <c:idx val="2"/>
          <c:order val="3"/>
          <c:tx>
            <c:strRef>
              <c:f>'pivot 2 siffer'!$E$4:$E$5</c:f>
              <c:strCache>
                <c:ptCount val="1"/>
                <c:pt idx="0">
                  <c:v>42 Anleggsvirksomhet</c:v>
                </c:pt>
              </c:strCache>
            </c:strRef>
          </c:tx>
          <c:spPr>
            <a:ln w="28575" cap="rnd">
              <a:solidFill>
                <a:schemeClr val="accent3"/>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206</c:v>
                </c:pt>
                <c:pt idx="1">
                  <c:v>196</c:v>
                </c:pt>
                <c:pt idx="2">
                  <c:v>213</c:v>
                </c:pt>
                <c:pt idx="3">
                  <c:v>228</c:v>
                </c:pt>
                <c:pt idx="4">
                  <c:v>189</c:v>
                </c:pt>
                <c:pt idx="5">
                  <c:v>193</c:v>
                </c:pt>
              </c:numCache>
            </c:numRef>
          </c:val>
          <c:smooth val="0"/>
          <c:extLst>
            <c:ext xmlns:c16="http://schemas.microsoft.com/office/drawing/2014/chart" uri="{C3380CC4-5D6E-409C-BE32-E72D297353CC}">
              <c16:uniqueId val="{00000003-F8F2-4D9A-B82C-08A4D7D7ACD6}"/>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6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Åmli</c:v>
                </c:pt>
              </c:strCache>
            </c:strRef>
          </c:cat>
          <c:val>
            <c:numRef>
              <c:f>Pivot_tom_2025!$B$6:$B$8</c:f>
              <c:numCache>
                <c:formatCode>General</c:formatCode>
                <c:ptCount val="2"/>
                <c:pt idx="0">
                  <c:v>42.6</c:v>
                </c:pt>
                <c:pt idx="1">
                  <c:v>42</c:v>
                </c:pt>
              </c:numCache>
            </c:numRef>
          </c:val>
          <c:extLst>
            <c:ext xmlns:c16="http://schemas.microsoft.com/office/drawing/2014/chart" uri="{C3380CC4-5D6E-409C-BE32-E72D297353CC}">
              <c16:uniqueId val="{00000000-BC5A-4E37-ABD3-9B0C109AD09E}"/>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Åmli</c:v>
                </c:pt>
              </c:strCache>
            </c:strRef>
          </c:cat>
          <c:val>
            <c:numRef>
              <c:f>Pivot_tom_2025!$C$6:$C$8</c:f>
              <c:numCache>
                <c:formatCode>General</c:formatCode>
                <c:ptCount val="2"/>
                <c:pt idx="0">
                  <c:v>42.8</c:v>
                </c:pt>
                <c:pt idx="1">
                  <c:v>42.6</c:v>
                </c:pt>
              </c:numCache>
            </c:numRef>
          </c:val>
          <c:extLst>
            <c:ext xmlns:c16="http://schemas.microsoft.com/office/drawing/2014/chart" uri="{C3380CC4-5D6E-409C-BE32-E72D297353CC}">
              <c16:uniqueId val="{00000001-BC5A-4E37-ABD3-9B0C109AD09E}"/>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Åmli</c:v>
                </c:pt>
              </c:strCache>
            </c:strRef>
          </c:cat>
          <c:val>
            <c:numRef>
              <c:f>Pivot_tom_2025!$D$6:$D$8</c:f>
              <c:numCache>
                <c:formatCode>General</c:formatCode>
                <c:ptCount val="2"/>
                <c:pt idx="0">
                  <c:v>41.5</c:v>
                </c:pt>
                <c:pt idx="1">
                  <c:v>39.200000000000003</c:v>
                </c:pt>
              </c:numCache>
            </c:numRef>
          </c:val>
          <c:extLst>
            <c:ext xmlns:c16="http://schemas.microsoft.com/office/drawing/2014/chart" uri="{C3380CC4-5D6E-409C-BE32-E72D297353CC}">
              <c16:uniqueId val="{00000002-BC5A-4E37-ABD3-9B0C109AD09E}"/>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Åmli</c:v>
                </c:pt>
              </c:strCache>
            </c:strRef>
          </c:cat>
          <c:val>
            <c:numRef>
              <c:f>Pivot_tom_2025!$E$6:$E$8</c:f>
              <c:numCache>
                <c:formatCode>General</c:formatCode>
                <c:ptCount val="2"/>
                <c:pt idx="0">
                  <c:v>41.6</c:v>
                </c:pt>
                <c:pt idx="1">
                  <c:v>40.299999999999997</c:v>
                </c:pt>
              </c:numCache>
            </c:numRef>
          </c:val>
          <c:extLst>
            <c:ext xmlns:c16="http://schemas.microsoft.com/office/drawing/2014/chart" uri="{C3380CC4-5D6E-409C-BE32-E72D297353CC}">
              <c16:uniqueId val="{00000003-BC5A-4E37-ABD3-9B0C109AD09E}"/>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Åmli</c:v>
                </c:pt>
              </c:strCache>
            </c:strRef>
          </c:cat>
          <c:val>
            <c:numRef>
              <c:f>Pivot_tom_2025!$F$6:$F$8</c:f>
              <c:numCache>
                <c:formatCode>General</c:formatCode>
                <c:ptCount val="2"/>
                <c:pt idx="0">
                  <c:v>42</c:v>
                </c:pt>
                <c:pt idx="1">
                  <c:v>40.799999999999997</c:v>
                </c:pt>
              </c:numCache>
            </c:numRef>
          </c:val>
          <c:extLst>
            <c:ext xmlns:c16="http://schemas.microsoft.com/office/drawing/2014/chart" uri="{C3380CC4-5D6E-409C-BE32-E72D297353CC}">
              <c16:uniqueId val="{00000004-BC5A-4E37-ABD3-9B0C109AD09E}"/>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2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58A2-4F98-8410-DF8414C9AD84}"/>
            </c:ext>
          </c:extLst>
        </c:ser>
        <c:ser>
          <c:idx val="1"/>
          <c:order val="1"/>
          <c:tx>
            <c:strRef>
              <c:f>'Pivot - bruk denne'!$C$5:$C$6</c:f>
              <c:strCache>
                <c:ptCount val="1"/>
                <c:pt idx="0">
                  <c:v>Åmli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83.3</c:v>
                </c:pt>
                <c:pt idx="1">
                  <c:v>63</c:v>
                </c:pt>
                <c:pt idx="2">
                  <c:v>71.900000000000006</c:v>
                </c:pt>
                <c:pt idx="3">
                  <c:v>77.8</c:v>
                </c:pt>
                <c:pt idx="4">
                  <c:v>80</c:v>
                </c:pt>
                <c:pt idx="5">
                  <c:v>100</c:v>
                </c:pt>
              </c:numCache>
            </c:numRef>
          </c:val>
          <c:extLst>
            <c:ext xmlns:c16="http://schemas.microsoft.com/office/drawing/2014/chart" uri="{C3380CC4-5D6E-409C-BE32-E72D297353CC}">
              <c16:uniqueId val="{00000001-58A2-4F98-8410-DF8414C9AD84}"/>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2B38-4279-92CA-CA410F453644}"/>
              </c:ext>
            </c:extLst>
          </c:dPt>
          <c:dPt>
            <c:idx val="19"/>
            <c:invertIfNegative val="0"/>
            <c:bubble3D val="0"/>
            <c:spPr>
              <a:solidFill>
                <a:schemeClr val="tx2"/>
              </a:solidFill>
              <a:ln>
                <a:noFill/>
              </a:ln>
              <a:effectLst/>
            </c:spPr>
            <c:extLst>
              <c:ext xmlns:c16="http://schemas.microsoft.com/office/drawing/2014/chart" uri="{C3380CC4-5D6E-409C-BE32-E72D297353CC}">
                <c16:uniqueId val="{00000003-2B38-4279-92CA-CA410F453644}"/>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4-2B38-4279-92CA-CA410F453644}"/>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5-2B38-4279-92CA-CA410F453644}"/>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73</cx:pt>
          <cx:pt idx="1">3</cx:pt>
          <cx:pt idx="2">129</cx:pt>
          <cx:pt idx="3">0</cx:pt>
          <cx:pt idx="4">89</cx:pt>
          <cx:pt idx="5">88</cx:pt>
          <cx:pt idx="6">12</cx:pt>
          <cx:pt idx="7">6</cx:pt>
          <cx:pt idx="8">3</cx:pt>
          <cx:pt idx="9">6</cx:pt>
          <cx:pt idx="10">15</cx:pt>
          <cx:pt idx="11">38</cx:pt>
          <cx:pt idx="12">26</cx:pt>
          <cx:pt idx="13">58</cx:pt>
          <cx:pt idx="14">193</cx:pt>
          <cx:pt idx="15">10</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407927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a:solidFill>
                  <a:schemeClr val="tx1"/>
                </a:solidFill>
                <a:effectLst/>
                <a:latin typeface="+mn-lt"/>
                <a:ea typeface="+mn-ea"/>
                <a:cs typeface="+mn-cs"/>
              </a:rPr>
              <a:t>FHI</a:t>
            </a:r>
            <a:r>
              <a:rPr lang="nn-NO" sz="1200" b="0" i="0" kern="1200" noProof="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etter EU-skala. Vedvarande </a:t>
            </a:r>
            <a:r>
              <a:rPr lang="nn-NO" sz="1200" b="0" i="0" kern="1200" noProof="0" err="1">
                <a:solidFill>
                  <a:schemeClr val="tx1"/>
                </a:solidFill>
                <a:effectLst/>
                <a:latin typeface="+mn-lt"/>
                <a:ea typeface="+mn-ea"/>
                <a:cs typeface="+mn-cs"/>
              </a:rPr>
              <a:t>låginntekt</a:t>
            </a:r>
            <a:r>
              <a:rPr lang="nn-NO" sz="1200" b="0" i="0" kern="1200" noProof="0">
                <a:solidFill>
                  <a:schemeClr val="tx1"/>
                </a:solidFill>
                <a:effectLst/>
                <a:latin typeface="+mn-lt"/>
                <a:ea typeface="+mn-ea"/>
                <a:cs typeface="+mn-cs"/>
              </a:rPr>
              <a:t> er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ved å slå saman inntekter til hushald over ein treårsperiode, og del denne summen på 3. Dette er den gjennomsnittlige hushaldsinntekta i treårsperioden.</a:t>
            </a:r>
            <a:endParaRPr lang="nn-NO" noProof="0"/>
          </a:p>
          <a:p>
            <a:endParaRPr lang="nn-NO" noProof="0"/>
          </a:p>
          <a:p>
            <a:r>
              <a:rPr lang="nn-NO" noProof="0"/>
              <a:t>Kjelde: Folkehelseinstituttet,</a:t>
            </a:r>
            <a:r>
              <a:rPr lang="nn-NO" baseline="0" noProof="0"/>
              <a:t> kommunehelsa.</a:t>
            </a:r>
            <a:endParaRPr lang="nn-NO" noProof="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a:t>Statistikk for Agder samla sett viser ein markant nedgang i tenner med karies for 5-åringar. </a:t>
            </a:r>
          </a:p>
          <a:p>
            <a:pPr marL="0" indent="0">
              <a:buFont typeface="Arial" panose="020B0604020202020204" pitchFamily="34" charset="0"/>
              <a:buNone/>
            </a:pP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per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Åmli </a:t>
            </a:r>
            <a:r>
              <a:rPr lang="nb-NO" dirty="0"/>
              <a:t>samla</a:t>
            </a:r>
            <a:r>
              <a:rPr lang="nb-NO" sz="1200" dirty="0">
                <a:solidFill>
                  <a:schemeClr val="tx1"/>
                </a:solidFill>
              </a:rPr>
              <a:t> for heile befolkninga: 44,3 år (SSB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40,9</a:t>
            </a:r>
            <a:r>
              <a:rPr lang="nb-NO" sz="1200" baseline="0" dirty="0">
                <a:solidFill>
                  <a:schemeClr val="tx1"/>
                </a:solidFill>
              </a:rPr>
              <a:t> – menn 40,2 – kvinner 41,6 </a:t>
            </a:r>
            <a:r>
              <a:rPr lang="nb-NO" sz="1200" dirty="0">
                <a:solidFill>
                  <a:schemeClr val="tx1"/>
                </a:solidFill>
              </a:rPr>
              <a:t>(SSB – 2025)</a:t>
            </a:r>
            <a:endParaRPr lang="nb-NO" sz="1200" baseline="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41,1</a:t>
            </a:r>
            <a:r>
              <a:rPr lang="nb-NO" sz="1200" baseline="0" dirty="0">
                <a:solidFill>
                  <a:schemeClr val="tx1"/>
                </a:solidFill>
              </a:rPr>
              <a:t> – menn 40,4 – kvinner 41,7 </a:t>
            </a:r>
            <a:r>
              <a:rPr lang="nb-NO" sz="1200" dirty="0">
                <a:solidFill>
                  <a:schemeClr val="tx1"/>
                </a:solidFill>
              </a:rPr>
              <a:t>(SSB – 2025)</a:t>
            </a:r>
            <a:endParaRPr lang="nb-NO" sz="120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80,2</a:t>
            </a:r>
            <a:r>
              <a:rPr lang="nn-NO" sz="1200" baseline="0" noProof="0" dirty="0">
                <a:solidFill>
                  <a:schemeClr val="tx1"/>
                </a:solidFill>
              </a:rPr>
              <a:t> - kvinner </a:t>
            </a:r>
            <a:r>
              <a:rPr lang="nn-NO" sz="1200" noProof="0" dirty="0">
                <a:solidFill>
                  <a:schemeClr val="tx1"/>
                </a:solidFill>
              </a:rPr>
              <a:t>83,9 (</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80,5</a:t>
            </a:r>
            <a:r>
              <a:rPr lang="nb-NO" baseline="0" dirty="0"/>
              <a:t> -</a:t>
            </a:r>
            <a:r>
              <a:rPr lang="nb-NO" dirty="0"/>
              <a:t> kvinner 84,1 </a:t>
            </a:r>
            <a:r>
              <a:rPr lang="nn-NO" sz="1200" noProof="0" dirty="0">
                <a:solidFill>
                  <a:schemeClr val="tx1"/>
                </a:solidFill>
              </a:rPr>
              <a:t>(</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Areal </a:t>
            </a:r>
            <a:r>
              <a:rPr lang="nn-NO" dirty="0"/>
              <a:t>tal</a:t>
            </a:r>
            <a:r>
              <a:rPr lang="nn-NO" sz="1200" noProof="0" dirty="0">
                <a:solidFill>
                  <a:schemeClr val="tx1"/>
                </a:solidFill>
              </a:rPr>
              <a:t> (2025), Verna areal (2025), </a:t>
            </a:r>
            <a:r>
              <a:rPr lang="nn-NO" dirty="0"/>
              <a:t>Folketal</a:t>
            </a:r>
            <a:r>
              <a:rPr lang="nn-NO" sz="1200" noProof="0" dirty="0">
                <a:solidFill>
                  <a:schemeClr val="tx1"/>
                </a:solidFill>
              </a:rPr>
              <a:t> (2025), </a:t>
            </a:r>
            <a:r>
              <a:rPr lang="nn-NO" sz="1200" noProof="0" dirty="0" err="1">
                <a:solidFill>
                  <a:schemeClr val="tx1"/>
                </a:solidFill>
              </a:rPr>
              <a:t>Andel</a:t>
            </a:r>
            <a:r>
              <a:rPr lang="nn-NO" sz="1200" baseline="0" noProof="0" dirty="0">
                <a:solidFill>
                  <a:schemeClr val="tx1"/>
                </a:solidFill>
              </a:rPr>
              <a:t> kvinner (2025), </a:t>
            </a:r>
            <a:r>
              <a:rPr lang="nn-NO" sz="1200" baseline="0" noProof="0" dirty="0" err="1">
                <a:solidFill>
                  <a:schemeClr val="tx1"/>
                </a:solidFill>
              </a:rPr>
              <a:t>Andel</a:t>
            </a:r>
            <a:r>
              <a:rPr lang="nn-NO" sz="1200" baseline="0" noProof="0" dirty="0">
                <a:solidFill>
                  <a:schemeClr val="tx1"/>
                </a:solidFill>
              </a:rPr>
              <a:t> i </a:t>
            </a:r>
            <a:r>
              <a:rPr lang="nn-NO" dirty="0"/>
              <a:t>tettstad</a:t>
            </a:r>
            <a:r>
              <a:rPr lang="nn-NO" sz="1200" baseline="0" noProof="0" dirty="0">
                <a:solidFill>
                  <a:schemeClr val="tx1"/>
                </a:solidFill>
              </a:rPr>
              <a:t> (2024), </a:t>
            </a:r>
            <a:r>
              <a:rPr lang="nn-NO" dirty="0"/>
              <a:t>Personar</a:t>
            </a:r>
            <a:r>
              <a:rPr lang="nn-NO" sz="1200" baseline="0" noProof="0" dirty="0">
                <a:solidFill>
                  <a:schemeClr val="tx1"/>
                </a:solidFill>
              </a:rPr>
              <a:t> per </a:t>
            </a:r>
            <a:r>
              <a:rPr lang="nn-NO" dirty="0"/>
              <a:t>hushald</a:t>
            </a:r>
            <a:r>
              <a:rPr lang="nn-NO" sz="1200" baseline="0" noProof="0" dirty="0">
                <a:solidFill>
                  <a:schemeClr val="tx1"/>
                </a:solidFill>
              </a:rPr>
              <a:t> (2024), </a:t>
            </a:r>
            <a:r>
              <a:rPr lang="nn-NO" dirty="0"/>
              <a:t>Elevtal</a:t>
            </a:r>
            <a:r>
              <a:rPr lang="nn-NO" sz="1200" baseline="0" noProof="0" dirty="0">
                <a:solidFill>
                  <a:schemeClr val="tx1"/>
                </a:solidFill>
              </a:rPr>
              <a:t> (2024-25), Distriktsindeks (2024).</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Figuren til venstre</a:t>
            </a:r>
            <a:r>
              <a:rPr lang="nn-NO" baseline="0" noProof="0"/>
              <a:t> viser den faktiske befolkningsutviklinga fram til 2024, og deretter </a:t>
            </a:r>
            <a:r>
              <a:rPr lang="nn-NO" baseline="0" noProof="0" err="1"/>
              <a:t>SSB’s</a:t>
            </a:r>
            <a:r>
              <a:rPr lang="nn-NO" baseline="0" noProof="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a:t>Figuren til høgre er det knyta lite uvisse til auken i den aldrande befolkninga. Dette er menneskjer vi allereie har hos oss i dag.</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Kartet til høgre</a:t>
            </a:r>
            <a:r>
              <a:rPr lang="nn-NO" baseline="0" noProof="0"/>
              <a:t> er laget på grunnlag av </a:t>
            </a:r>
            <a:r>
              <a:rPr lang="nn-NO" baseline="0" noProof="0" err="1"/>
              <a:t>SSB’s</a:t>
            </a:r>
            <a:r>
              <a:rPr lang="nn-NO" baseline="0" noProof="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Sentralisering</a:t>
            </a:r>
            <a:r>
              <a:rPr lang="nn-NO" baseline="0" noProof="0"/>
              <a:t> er ei global </a:t>
            </a:r>
            <a:r>
              <a:rPr lang="nn-NO" baseline="0" noProof="0" err="1"/>
              <a:t>megatrend</a:t>
            </a:r>
            <a:r>
              <a:rPr lang="nn-NO" baseline="0" noProof="0"/>
              <a:t>.</a:t>
            </a:r>
            <a:endParaRPr lang="nn-NO" noProof="0"/>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82225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for verksemdsinformasjon:</a:t>
            </a:r>
            <a:r>
              <a:rPr lang="nn-NO" baseline="0" noProof="0"/>
              <a:t> Brønnøysund registeret.</a:t>
            </a:r>
            <a:endParaRPr lang="nn-NO" noProof="0"/>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a:t>Grunnskulepoeng reknast ut ved at alle avsluttande karakterar som blir</a:t>
            </a:r>
            <a:r>
              <a:rPr lang="nn-NO" baseline="0" noProof="0"/>
              <a:t> ført </a:t>
            </a:r>
            <a:r>
              <a:rPr lang="nn-NO" noProof="0"/>
              <a:t>på vitnemålet, leggjast saman og delast på </a:t>
            </a:r>
            <a:r>
              <a:rPr lang="nn-NO" noProof="0" err="1"/>
              <a:t>antal</a:t>
            </a:r>
            <a:r>
              <a:rPr lang="nn-NO" noProof="0"/>
              <a:t> karakterar, slik at ein får eit gjennomsnitt. Deretter gangas gjennomsnittet med 10. </a:t>
            </a:r>
          </a:p>
          <a:p>
            <a:pPr marL="171450" indent="-171450">
              <a:buFont typeface="Arial" panose="020B0604020202020204" pitchFamily="34" charset="0"/>
              <a:buChar char="•"/>
            </a:pPr>
            <a:endParaRPr lang="nn-NO" noProof="0"/>
          </a:p>
          <a:p>
            <a:pPr marL="171450" indent="-171450">
              <a:buFont typeface="Arial" panose="020B0604020202020204" pitchFamily="34" charset="0"/>
              <a:buChar char="•"/>
            </a:pPr>
            <a:r>
              <a:rPr lang="nn-NO" noProof="0"/>
              <a:t>Standpunktkarakterar og eksamensresultat inngår i elevane</a:t>
            </a:r>
            <a:r>
              <a:rPr lang="nn-NO" baseline="0" noProof="0"/>
              <a:t> si</a:t>
            </a:r>
            <a:r>
              <a:rPr lang="nn-NO" noProof="0"/>
              <a:t> sluttvurdering og skal gi informasjon om elevane</a:t>
            </a:r>
            <a:r>
              <a:rPr lang="nn-NO" baseline="0" noProof="0"/>
              <a:t> si</a:t>
            </a:r>
            <a:r>
              <a:rPr lang="nn-NO" noProof="0"/>
              <a:t> kompetanse ved avslutninga av grunnopplæringa.</a:t>
            </a:r>
          </a:p>
          <a:p>
            <a:pPr marL="0" indent="0">
              <a:buFont typeface="Arial" panose="020B0604020202020204" pitchFamily="34" charset="0"/>
              <a:buNone/>
            </a:pPr>
            <a:endParaRPr lang="nb-NO" sz="1200" b="0" i="0" kern="120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Åmli</a:t>
            </a:r>
          </a:p>
        </p:txBody>
      </p:sp>
      <p:sp>
        <p:nvSpPr>
          <p:cNvPr id="3" name="Undertittel 2"/>
          <p:cNvSpPr>
            <a:spLocks noGrp="1"/>
          </p:cNvSpPr>
          <p:nvPr>
            <p:ph type="subTitle" idx="1"/>
          </p:nvPr>
        </p:nvSpPr>
        <p:spPr>
          <a:xfrm>
            <a:off x="1193800" y="3594627"/>
            <a:ext cx="6546702" cy="1541688"/>
          </a:xfrm>
        </p:spPr>
        <p:txBody>
          <a:bodyPr/>
          <a:lstStyle/>
          <a:p>
            <a:endParaRPr lang="nb-NO" dirty="0"/>
          </a:p>
          <a:p>
            <a:r>
              <a:rPr lang="nn-NO" dirty="0"/>
              <a:t>Utval statistikk </a:t>
            </a:r>
            <a:r>
              <a:rPr lang="nb-NO" dirty="0"/>
              <a:t>fordelt på økonomisk, sosial, og klima- og miljømessig bærekraft</a:t>
            </a:r>
          </a:p>
          <a:p>
            <a:endParaRPr lang="nn-NO" dirty="0"/>
          </a:p>
          <a:p>
            <a:endParaRPr lang="nb-NO" dirty="0"/>
          </a:p>
        </p:txBody>
      </p:sp>
      <p:pic>
        <p:nvPicPr>
          <p:cNvPr id="4" name="Bilde 3" descr="Symbol FN bærekraftsmål 17 - samarbeid  for å nå måle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713577" y="5098892"/>
            <a:ext cx="10510287" cy="830997"/>
          </a:xfrm>
          <a:prstGeom prst="rect">
            <a:avLst/>
          </a:prstGeom>
          <a:noFill/>
        </p:spPr>
        <p:txBody>
          <a:bodyPr wrap="square" rtlCol="0">
            <a:spAutoFit/>
          </a:bodyPr>
          <a:lstStyle/>
          <a:p>
            <a:r>
              <a:rPr lang="nn-NO" sz="1600" dirty="0"/>
              <a:t>Bergene Holm AS er den største private arbeidsgivaren i Åmli (trelast- og trevareindustri), mens </a:t>
            </a:r>
            <a:r>
              <a:rPr lang="nn-NO" sz="1600" dirty="0" err="1"/>
              <a:t>Multicom</a:t>
            </a:r>
            <a:r>
              <a:rPr lang="nn-NO" sz="1600" dirty="0"/>
              <a:t> AS (internetthandel med IKT-utstyr) er størst innan varehandel. Grøn kraft maskin AS </a:t>
            </a:r>
            <a:r>
              <a:rPr lang="nn-NO" sz="1600"/>
              <a:t>(grunnarbeid) er </a:t>
            </a:r>
            <a:r>
              <a:rPr lang="nn-NO" sz="1600" dirty="0"/>
              <a:t>størst innanfor bygg og anlegg.</a:t>
            </a:r>
          </a:p>
        </p:txBody>
      </p:sp>
      <p:sp>
        <p:nvSpPr>
          <p:cNvPr id="5" name="TekstSylinder 4">
            <a:extLst>
              <a:ext uri="{FF2B5EF4-FFF2-40B4-BE49-F238E27FC236}">
                <a16:creationId xmlns:a16="http://schemas.microsoft.com/office/drawing/2014/main" id="{F6333A89-4CDF-5552-CFC4-ADEBE79359FF}"/>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408647716"/>
                  </p:ext>
                </p:extLst>
              </p:nvPr>
            </p:nvGraphicFramePr>
            <p:xfrm>
              <a:off x="713577" y="127972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713577" y="1279726"/>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817100592"/>
              </p:ext>
            </p:extLst>
          </p:nvPr>
        </p:nvGraphicFramePr>
        <p:xfrm>
          <a:off x="5871450" y="1297859"/>
          <a:ext cx="6275074"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3"/>
            <a:ext cx="10171112" cy="2083625"/>
          </a:xfrm>
        </p:spPr>
        <p:txBody>
          <a:bodyPr/>
          <a:lstStyle/>
          <a:p>
            <a:pPr>
              <a:spcAft>
                <a:spcPts val="375"/>
              </a:spcAft>
            </a:pPr>
            <a:r>
              <a:rPr lang="nn-NO" i="1" noProof="0" dirty="0"/>
              <a:t>Regionplan Agder 2030 teiknar eit framtidsbilete der Agder er </a:t>
            </a:r>
            <a:r>
              <a:rPr lang="nn-NO" b="0" i="1" noProof="0" dirty="0">
                <a:solidFill>
                  <a:srgbClr val="000000"/>
                </a:solidFill>
                <a:effectLst/>
              </a:rPr>
              <a:t>eit meir inkluderande samfunn</a:t>
            </a:r>
            <a:r>
              <a:rPr lang="nn-NO" i="1" noProof="0" dirty="0">
                <a:solidFill>
                  <a:srgbClr val="000000"/>
                </a:solidFill>
              </a:rPr>
              <a:t>.</a:t>
            </a:r>
            <a:r>
              <a:rPr lang="nn-NO" b="0" i="1" noProof="0" dirty="0">
                <a:solidFill>
                  <a:srgbClr val="000000"/>
                </a:solidFill>
                <a:effectLst/>
              </a:rPr>
              <a:t> Fleire Egder lever aktive liv, og både deltar og bidrar i samfunnet.</a:t>
            </a:r>
          </a:p>
          <a:p>
            <a:pPr algn="l">
              <a:spcAft>
                <a:spcPts val="375"/>
              </a:spcAft>
            </a:pPr>
            <a:r>
              <a:rPr lang="nn-NO" b="0" i="1" noProof="0" dirty="0">
                <a:solidFill>
                  <a:srgbClr val="000000"/>
                </a:solidFill>
                <a:effectLst/>
              </a:rPr>
              <a:t>Utdanningstilbodet gir alle tilgang til arbeidsrelevant kompetanse, og fleire er i arbeid. Færre veks opp i fattigdom. </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248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Grunnskulepoeng</a:t>
            </a:r>
          </a:p>
        </p:txBody>
      </p:sp>
      <p:sp>
        <p:nvSpPr>
          <p:cNvPr id="3" name="Plassholder for innhold 2"/>
          <p:cNvSpPr>
            <a:spLocks noGrp="1"/>
          </p:cNvSpPr>
          <p:nvPr>
            <p:ph idx="1"/>
          </p:nvPr>
        </p:nvSpPr>
        <p:spPr>
          <a:xfrm>
            <a:off x="516862" y="1300162"/>
            <a:ext cx="3857711" cy="3469265"/>
          </a:xfrm>
        </p:spPr>
        <p:txBody>
          <a:bodyPr/>
          <a:lstStyle/>
          <a:p>
            <a:r>
              <a:rPr lang="nn-NO" sz="2000"/>
              <a:t>Åmli ligg under snittet for fylket de siste fem årene.</a:t>
            </a:r>
          </a:p>
          <a:p>
            <a:pPr marL="0" indent="0">
              <a:buNone/>
            </a:pPr>
            <a:r>
              <a:rPr lang="nn-NO" sz="2000"/>
              <a:t> </a:t>
            </a:r>
          </a:p>
          <a:p>
            <a:r>
              <a:rPr lang="nn-NO" sz="2000"/>
              <a:t>Grunnskulepoenga for 2020, 2021 og 2022 er basert på standpunkt, sidan eksamenar blei avlyst under pandemien. Dette gjer at grunnskulepoenga for desse åra ikkje utan vidare kan samanliknast med andre år.</a:t>
            </a:r>
          </a:p>
        </p:txBody>
      </p:sp>
      <p:sp>
        <p:nvSpPr>
          <p:cNvPr id="4" name="TekstSylinder 3">
            <a:extLst>
              <a:ext uri="{FF2B5EF4-FFF2-40B4-BE49-F238E27FC236}">
                <a16:creationId xmlns:a16="http://schemas.microsoft.com/office/drawing/2014/main" id="{7E2FFA28-6A17-187F-316C-271CC5BC0990}"/>
              </a:ext>
            </a:extLst>
          </p:cNvPr>
          <p:cNvSpPr txBox="1"/>
          <p:nvPr/>
        </p:nvSpPr>
        <p:spPr>
          <a:xfrm>
            <a:off x="703868" y="5158510"/>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572847288"/>
              </p:ext>
            </p:extLst>
          </p:nvPr>
        </p:nvGraphicFramePr>
        <p:xfrm>
          <a:off x="5328284"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Fullføring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n-NO" dirty="0"/>
              <a:t>For 2018-kullet var fullføringsgrada i kommunen 100 %. </a:t>
            </a:r>
          </a:p>
          <a:p>
            <a:pPr marL="285750" indent="-285750">
              <a:buFont typeface="Arial" panose="020B0604020202020204" pitchFamily="34" charset="0"/>
              <a:buChar char="•"/>
            </a:pPr>
            <a:r>
              <a:rPr lang="nn-NO" dirty="0"/>
              <a:t>Nye prikkeregler for 2018-kullet kan gi utslag på gjennomføringsgraden.</a:t>
            </a:r>
          </a:p>
          <a:p>
            <a:pPr marL="285750" indent="-285750">
              <a:buFont typeface="Arial" panose="020B0604020202020204" pitchFamily="34" charset="0"/>
              <a:buChar char="•"/>
            </a:pPr>
            <a:r>
              <a:rPr lang="nn-NO" dirty="0"/>
              <a:t>Se </a:t>
            </a:r>
            <a:r>
              <a:rPr lang="nn-NO" dirty="0" err="1"/>
              <a:t>notater</a:t>
            </a:r>
            <a:r>
              <a:rPr lang="nn-NO" dirty="0"/>
              <a:t> for detaljer.</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endParaRPr lang="nn-NO" dirty="0"/>
          </a:p>
        </p:txBody>
      </p:sp>
      <p:graphicFrame>
        <p:nvGraphicFramePr>
          <p:cNvPr id="5" name="Tabell 4">
            <a:extLst>
              <a:ext uri="{FF2B5EF4-FFF2-40B4-BE49-F238E27FC236}">
                <a16:creationId xmlns:a16="http://schemas.microsoft.com/office/drawing/2014/main" id="{E7B54C5F-9B7A-F64F-3D33-DB7393B733BA}"/>
              </a:ext>
            </a:extLst>
          </p:cNvPr>
          <p:cNvGraphicFramePr>
            <a:graphicFrameLocks noGrp="1"/>
          </p:cNvGraphicFramePr>
          <p:nvPr>
            <p:extLst>
              <p:ext uri="{D42A27DB-BD31-4B8C-83A1-F6EECF244321}">
                <p14:modId xmlns:p14="http://schemas.microsoft.com/office/powerpoint/2010/main" val="4110546873"/>
              </p:ext>
            </p:extLst>
          </p:nvPr>
        </p:nvGraphicFramePr>
        <p:xfrm>
          <a:off x="695910" y="3625066"/>
          <a:ext cx="4038600" cy="1546860"/>
        </p:xfrm>
        <a:graphic>
          <a:graphicData uri="http://schemas.openxmlformats.org/drawingml/2006/table">
            <a:tbl>
              <a:tblPr firstRow="1"/>
              <a:tblGrid>
                <a:gridCol w="1054100">
                  <a:extLst>
                    <a:ext uri="{9D8B030D-6E8A-4147-A177-3AD203B41FA5}">
                      <a16:colId xmlns:a16="http://schemas.microsoft.com/office/drawing/2014/main" val="3600966755"/>
                    </a:ext>
                  </a:extLst>
                </a:gridCol>
                <a:gridCol w="1054100">
                  <a:extLst>
                    <a:ext uri="{9D8B030D-6E8A-4147-A177-3AD203B41FA5}">
                      <a16:colId xmlns:a16="http://schemas.microsoft.com/office/drawing/2014/main" val="3727939240"/>
                    </a:ext>
                  </a:extLst>
                </a:gridCol>
                <a:gridCol w="965200">
                  <a:extLst>
                    <a:ext uri="{9D8B030D-6E8A-4147-A177-3AD203B41FA5}">
                      <a16:colId xmlns:a16="http://schemas.microsoft.com/office/drawing/2014/main" val="282504144"/>
                    </a:ext>
                  </a:extLst>
                </a:gridCol>
                <a:gridCol w="965200">
                  <a:extLst>
                    <a:ext uri="{9D8B030D-6E8A-4147-A177-3AD203B41FA5}">
                      <a16:colId xmlns:a16="http://schemas.microsoft.com/office/drawing/2014/main" val="178623958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038016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Åmli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68,8 %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31,3 %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5421005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20224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844545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7573158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1225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1275991"/>
                  </a:ext>
                </a:extLst>
              </a:tr>
            </a:tbl>
          </a:graphicData>
        </a:graphic>
      </p:graphicFrame>
      <p:sp>
        <p:nvSpPr>
          <p:cNvPr id="4" name="TekstSylinder 3">
            <a:extLst>
              <a:ext uri="{FF2B5EF4-FFF2-40B4-BE49-F238E27FC236}">
                <a16:creationId xmlns:a16="http://schemas.microsoft.com/office/drawing/2014/main" id="{7AD052A0-F68B-DC38-1322-D3BCA560790D}"/>
              </a:ext>
            </a:extLst>
          </p:cNvPr>
          <p:cNvSpPr txBox="1"/>
          <p:nvPr/>
        </p:nvSpPr>
        <p:spPr>
          <a:xfrm>
            <a:off x="695910" y="5314661"/>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980961693"/>
              </p:ext>
            </p:extLst>
          </p:nvPr>
        </p:nvGraphicFramePr>
        <p:xfrm>
          <a:off x="5240287" y="1174007"/>
          <a:ext cx="668654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n-NO"/>
              <a:t>Lærekontraktar kommunal og privat sektor</a:t>
            </a:r>
          </a:p>
        </p:txBody>
      </p:sp>
      <p:sp>
        <p:nvSpPr>
          <p:cNvPr id="12" name="TekstSylinder 11"/>
          <p:cNvSpPr txBox="1"/>
          <p:nvPr/>
        </p:nvSpPr>
        <p:spPr>
          <a:xfrm>
            <a:off x="308762" y="1003580"/>
            <a:ext cx="4092416" cy="3693319"/>
          </a:xfrm>
          <a:prstGeom prst="rect">
            <a:avLst/>
          </a:prstGeom>
          <a:noFill/>
        </p:spPr>
        <p:txBody>
          <a:bodyPr wrap="square" rtlCol="0">
            <a:spAutoFit/>
          </a:bodyPr>
          <a:lstStyle/>
          <a:p>
            <a:pPr marL="285750" indent="-285750" algn="l">
              <a:buFont typeface="Arial" panose="020B0604020202020204" pitchFamily="34" charset="0"/>
              <a:buChar char="•"/>
            </a:pPr>
            <a:r>
              <a:rPr lang="nn-NO" dirty="0"/>
              <a:t>Åmli har ikkje nådd målsetjinga om tre lærekontraktar i kommunal sektor per 1000 innbyggarar i 2025.</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Kommunen </a:t>
            </a:r>
            <a:r>
              <a:rPr lang="nn-NO"/>
              <a:t>har 3 </a:t>
            </a:r>
            <a:r>
              <a:rPr lang="nn-NO" dirty="0"/>
              <a:t>lærekontrakt i kommunal sektor, og </a:t>
            </a:r>
            <a:r>
              <a:rPr lang="nn-NO"/>
              <a:t>manglar 2 </a:t>
            </a:r>
            <a:r>
              <a:rPr lang="nn-NO" dirty="0"/>
              <a:t>for å nå målsetjinga.</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Åmli har 7 lærekontraktar per 1000 innbyggarar i privat sektor (2024).</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916642166"/>
              </p:ext>
            </p:extLst>
          </p:nvPr>
        </p:nvGraphicFramePr>
        <p:xfrm>
          <a:off x="5071384" y="919039"/>
          <a:ext cx="6924674"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455519658"/>
              </p:ext>
            </p:extLst>
          </p:nvPr>
        </p:nvGraphicFramePr>
        <p:xfrm>
          <a:off x="5071384" y="3707254"/>
          <a:ext cx="6924674"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324966"/>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6CE8BC66-1916-AAFB-9338-1FCDDCAAA287}"/>
              </a:ext>
            </a:extLst>
          </p:cNvPr>
          <p:cNvSpPr txBox="1"/>
          <p:nvPr/>
        </p:nvSpPr>
        <p:spPr>
          <a:xfrm>
            <a:off x="9290115" y="625164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7FD19542-701A-44DF-8EF5-05F2E4FF402D}"/>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90C0C5E7-7EAA-1CDC-CD65-4C68F1D7EA7C}"/>
              </a:ext>
            </a:extLst>
          </p:cNvPr>
          <p:cNvGraphicFramePr>
            <a:graphicFrameLocks/>
          </p:cNvGraphicFramePr>
          <p:nvPr>
            <p:extLst>
              <p:ext uri="{D42A27DB-BD31-4B8C-83A1-F6EECF244321}">
                <p14:modId xmlns:p14="http://schemas.microsoft.com/office/powerpoint/2010/main" val="4171822067"/>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l 7">
            <a:extLst>
              <a:ext uri="{FF2B5EF4-FFF2-40B4-BE49-F238E27FC236}">
                <a16:creationId xmlns:a16="http://schemas.microsoft.com/office/drawing/2014/main" id="{CB3E3878-A3E5-A7D4-D1EE-C404B516AF29}"/>
              </a:ext>
            </a:extLst>
          </p:cNvPr>
          <p:cNvGraphicFramePr>
            <a:graphicFrameLocks noGrp="1"/>
          </p:cNvGraphicFramePr>
          <p:nvPr>
            <p:extLst>
              <p:ext uri="{D42A27DB-BD31-4B8C-83A1-F6EECF244321}">
                <p14:modId xmlns:p14="http://schemas.microsoft.com/office/powerpoint/2010/main" val="2949330898"/>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Åmli</a:t>
                      </a:r>
                    </a:p>
                  </a:txBody>
                  <a:tcPr anchor="ctr"/>
                </a:tc>
                <a:tc>
                  <a:txBody>
                    <a:bodyPr/>
                    <a:lstStyle/>
                    <a:p>
                      <a:pPr algn="ctr"/>
                      <a:r>
                        <a:rPr lang="nb-NO" sz="1400" b="0" dirty="0"/>
                        <a:t>37,4</a:t>
                      </a:r>
                    </a:p>
                  </a:txBody>
                  <a:tcPr anchor="ctr"/>
                </a:tc>
                <a:tc>
                  <a:txBody>
                    <a:bodyPr/>
                    <a:lstStyle/>
                    <a:p>
                      <a:pPr algn="ctr"/>
                      <a:r>
                        <a:rPr lang="nb-NO" sz="1400" b="0" dirty="0"/>
                        <a:t>21,6</a:t>
                      </a:r>
                    </a:p>
                  </a:txBody>
                  <a:tcPr anchor="ctr"/>
                </a:tc>
                <a:tc>
                  <a:txBody>
                    <a:bodyPr/>
                    <a:lstStyle/>
                    <a:p>
                      <a:pPr algn="ctr"/>
                      <a:r>
                        <a:rPr lang="nb-NO" sz="1400" b="0" dirty="0"/>
                        <a:t>57,4</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a:t>Sysselsetjing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5" name="TekstSylinder 4">
            <a:extLst>
              <a:ext uri="{FF2B5EF4-FFF2-40B4-BE49-F238E27FC236}">
                <a16:creationId xmlns:a16="http://schemas.microsoft.com/office/drawing/2014/main" id="{913DA8B3-C5AA-716C-7879-BFAC8CA7146B}"/>
              </a:ext>
            </a:extLst>
          </p:cNvPr>
          <p:cNvSpPr txBox="1"/>
          <p:nvPr/>
        </p:nvSpPr>
        <p:spPr>
          <a:xfrm>
            <a:off x="759937" y="5339514"/>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4" name="Diagram 3"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082461984"/>
              </p:ext>
            </p:extLst>
          </p:nvPr>
        </p:nvGraphicFramePr>
        <p:xfrm>
          <a:off x="4107425"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a:t>Vedvarande </a:t>
            </a:r>
            <a:r>
              <a:rPr lang="nn-NO" err="1"/>
              <a:t>låginntekt</a:t>
            </a:r>
            <a:endParaRPr lang="nn-NO"/>
          </a:p>
        </p:txBody>
      </p:sp>
      <p:sp>
        <p:nvSpPr>
          <p:cNvPr id="3" name="TekstSylinder 2"/>
          <p:cNvSpPr txBox="1"/>
          <p:nvPr/>
        </p:nvSpPr>
        <p:spPr>
          <a:xfrm>
            <a:off x="194552" y="1306538"/>
            <a:ext cx="3651265" cy="3970318"/>
          </a:xfrm>
          <a:prstGeom prst="rect">
            <a:avLst/>
          </a:prstGeom>
          <a:noFill/>
        </p:spPr>
        <p:txBody>
          <a:bodyPr wrap="square" rtlCol="0">
            <a:spAutoFit/>
          </a:bodyPr>
          <a:lstStyle/>
          <a:p>
            <a:pPr marL="285750" indent="-285750">
              <a:buFont typeface="Arial" panose="020B0604020202020204" pitchFamily="34" charset="0"/>
              <a:buChar char="•"/>
            </a:pPr>
            <a:r>
              <a:rPr lang="nn-NO"/>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Låginntekt</a:t>
            </a:r>
            <a:r>
              <a:rPr lang="nn-NO"/>
              <a:t> aukar sannsynet for dårleg sjølvopplevd helse, sjukdom og for tidleg død.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Andel</a:t>
            </a:r>
            <a:r>
              <a:rPr lang="nn-NO"/>
              <a:t> personar i hushald med </a:t>
            </a:r>
            <a:r>
              <a:rPr lang="nn-NO" err="1"/>
              <a:t>låginntekt</a:t>
            </a:r>
            <a:r>
              <a:rPr lang="nn-NO"/>
              <a:t> har auka meir i Agder enn i Norge elles. </a:t>
            </a:r>
          </a:p>
        </p:txBody>
      </p:sp>
      <p:sp>
        <p:nvSpPr>
          <p:cNvPr id="4" name="TekstSylinder 3">
            <a:extLst>
              <a:ext uri="{FF2B5EF4-FFF2-40B4-BE49-F238E27FC236}">
                <a16:creationId xmlns:a16="http://schemas.microsoft.com/office/drawing/2014/main" id="{C4CD1B27-EF1E-94BC-8C40-613842740179}"/>
              </a:ext>
            </a:extLst>
          </p:cNvPr>
          <p:cNvSpPr txBox="1"/>
          <p:nvPr/>
        </p:nvSpPr>
        <p:spPr>
          <a:xfrm>
            <a:off x="469008" y="5366796"/>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154079882"/>
              </p:ext>
            </p:extLst>
          </p:nvPr>
        </p:nvGraphicFramePr>
        <p:xfrm>
          <a:off x="4122004" y="1306538"/>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a:t>Den </a:t>
            </a:r>
            <a:r>
              <a:rPr lang="nn-NO" err="1"/>
              <a:t>offentlige</a:t>
            </a:r>
            <a:r>
              <a:rPr lang="nn-NO"/>
              <a:t> tannhelsetenesta overvakar tannhelsa i den unge befolkninga gjennom systematiske registreringar av </a:t>
            </a:r>
            <a:r>
              <a:rPr lang="nn-NO" err="1"/>
              <a:t>antal</a:t>
            </a:r>
            <a:r>
              <a:rPr lang="nn-NO"/>
              <a:t> nye hol, tannflater med fyllingar og tapte tenner (DMFT). </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a:t>Registreringane gir eit grovt mål på utviklinga i tannhelsa over fleire år, og gjev moglegheit for å samanlikne tannhelsa mellom kommunar, fylke og gjennomsnitt for landet.</a:t>
            </a:r>
            <a:endParaRPr lang="nn-NO">
              <a:solidFill>
                <a:srgbClr val="FF0000"/>
              </a:solidFill>
            </a:endParaRPr>
          </a:p>
        </p:txBody>
      </p:sp>
      <p:sp>
        <p:nvSpPr>
          <p:cNvPr id="7" name="TekstSylinder 6">
            <a:extLst>
              <a:ext uri="{FF2B5EF4-FFF2-40B4-BE49-F238E27FC236}">
                <a16:creationId xmlns:a16="http://schemas.microsoft.com/office/drawing/2014/main" id="{4B4138EC-9754-CFDE-AE1E-225759060364}"/>
              </a:ext>
            </a:extLst>
          </p:cNvPr>
          <p:cNvSpPr txBox="1"/>
          <p:nvPr/>
        </p:nvSpPr>
        <p:spPr>
          <a:xfrm>
            <a:off x="731568" y="512707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06570903"/>
              </p:ext>
            </p:extLst>
          </p:nvPr>
        </p:nvGraphicFramePr>
        <p:xfrm>
          <a:off x="4624748" y="2594784"/>
          <a:ext cx="6835676"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487348614"/>
              </p:ext>
            </p:extLst>
          </p:nvPr>
        </p:nvGraphicFramePr>
        <p:xfrm>
          <a:off x="4624748" y="677353"/>
          <a:ext cx="6835676"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86853497"/>
              </p:ext>
            </p:extLst>
          </p:nvPr>
        </p:nvGraphicFramePr>
        <p:xfrm>
          <a:off x="4624747" y="4500783"/>
          <a:ext cx="6835677" cy="13452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n-NO" i="1" noProof="0" dirty="0"/>
              <a:t>Regionplan Agder 2030 teiknar et framtidsbilde der Agder har redusert klimagassutslepp med minst 55 prosent. </a:t>
            </a:r>
            <a:r>
              <a:rPr lang="nn-NO" b="0" i="1" noProof="0" dirty="0">
                <a:solidFill>
                  <a:srgbClr val="000000"/>
                </a:solidFill>
                <a:effectLst/>
              </a:rPr>
              <a:t>Vi er på god veg mot </a:t>
            </a:r>
            <a:r>
              <a:rPr lang="nn-NO" b="0" i="1" noProof="0" dirty="0" err="1">
                <a:solidFill>
                  <a:srgbClr val="000000"/>
                </a:solidFill>
                <a:effectLst/>
              </a:rPr>
              <a:t>lavutslepps</a:t>
            </a:r>
            <a:r>
              <a:rPr lang="nn-NO" b="0" i="1" noProof="0" dirty="0">
                <a:solidFill>
                  <a:srgbClr val="000000"/>
                </a:solidFill>
                <a:effectLst/>
              </a:rPr>
              <a:t> samfunnet, og samarbeider på tvers av sektorar og næringar om ein meir effektiv bruk og gjenbruk av alle ressursar. </a:t>
            </a:r>
          </a:p>
          <a:p>
            <a:r>
              <a:rPr lang="nn-NO" b="0" i="1" noProof="0" dirty="0">
                <a:solidFill>
                  <a:srgbClr val="000000"/>
                </a:solidFill>
                <a:effectLst/>
              </a:rPr>
              <a:t>Vi tar grøne reiseval i heile regionen, og det er lagt til rette for nullutsleppsløysningar for personmobilitet og godstransport. Det er enkelt og attraktivt å reise kollektivt, gå og sykle til daglege gjeremål. </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860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Åmli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697380772"/>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 (km</a:t>
                      </a:r>
                      <a:r>
                        <a:rPr lang="nb-NO" sz="1200" baseline="30000"/>
                        <a:t>2</a:t>
                      </a:r>
                      <a:r>
                        <a:rPr lang="nb-NO" sz="120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Areal</a:t>
                      </a:r>
                    </a:p>
                  </a:txBody>
                  <a:tcPr/>
                </a:tc>
                <a:tc>
                  <a:txBody>
                    <a:bodyPr/>
                    <a:lstStyle/>
                    <a:p>
                      <a:pPr algn="ctr"/>
                      <a:r>
                        <a:rPr lang="nb-NO" sz="1200"/>
                        <a:t>1 130,6</a:t>
                      </a:r>
                    </a:p>
                  </a:txBody>
                  <a:tcPr/>
                </a:tc>
                <a:extLst>
                  <a:ext uri="{0D108BD9-81ED-4DB2-BD59-A6C34878D82A}">
                    <a16:rowId xmlns:a16="http://schemas.microsoft.com/office/drawing/2014/main" val="3696038960"/>
                  </a:ext>
                </a:extLst>
              </a:tr>
              <a:tr h="312707">
                <a:tc>
                  <a:txBody>
                    <a:bodyPr/>
                    <a:lstStyle/>
                    <a:p>
                      <a:r>
                        <a:rPr lang="nn-NO" sz="1200" noProof="0"/>
                        <a:t>Landareal</a:t>
                      </a:r>
                    </a:p>
                  </a:txBody>
                  <a:tcPr/>
                </a:tc>
                <a:tc>
                  <a:txBody>
                    <a:bodyPr/>
                    <a:lstStyle/>
                    <a:p>
                      <a:pPr algn="ctr"/>
                      <a:r>
                        <a:rPr lang="nb-NO" sz="1200"/>
                        <a:t>1 053,4</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10,0</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Ferskvatn</a:t>
                      </a:r>
                    </a:p>
                  </a:txBody>
                  <a:tcPr/>
                </a:tc>
                <a:tc>
                  <a:txBody>
                    <a:bodyPr/>
                    <a:lstStyle/>
                    <a:p>
                      <a:pPr algn="ctr"/>
                      <a:r>
                        <a:rPr lang="nb-NO" sz="1200"/>
                        <a:t>77,2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14,0</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Verna areal</a:t>
                      </a:r>
                    </a:p>
                  </a:txBody>
                  <a:tcPr/>
                </a:tc>
                <a:tc>
                  <a:txBody>
                    <a:bodyPr/>
                    <a:lstStyle/>
                    <a:p>
                      <a:pPr algn="ctr"/>
                      <a:r>
                        <a:rPr lang="nb-NO" sz="1200"/>
                        <a:t>162,4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403653400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Barneskular</a:t>
                      </a:r>
                    </a:p>
                  </a:txBody>
                  <a:tcPr/>
                </a:tc>
                <a:tc>
                  <a:txBody>
                    <a:bodyPr/>
                    <a:lstStyle/>
                    <a:p>
                      <a:pPr algn="ctr"/>
                      <a:r>
                        <a:rPr lang="nb-NO" sz="1200">
                          <a:solidFill>
                            <a:schemeClr val="tx1"/>
                          </a:solidFill>
                        </a:rPr>
                        <a:t>2 (151 </a:t>
                      </a:r>
                      <a:r>
                        <a:rPr lang="nb-NO" sz="1200" baseline="0">
                          <a:solidFill>
                            <a:schemeClr val="tx1"/>
                          </a:solidFill>
                        </a:rPr>
                        <a:t>elever)</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a:t>Ungdomsskular</a:t>
                      </a:r>
                    </a:p>
                  </a:txBody>
                  <a:tcPr/>
                </a:tc>
                <a:tc>
                  <a:txBody>
                    <a:bodyPr/>
                    <a:lstStyle/>
                    <a:p>
                      <a:pPr algn="ctr"/>
                      <a:r>
                        <a:rPr lang="nb-NO" sz="1200">
                          <a:solidFill>
                            <a:schemeClr val="tx1"/>
                          </a:solidFill>
                        </a:rPr>
                        <a:t>1 (55 elever)</a:t>
                      </a:r>
                    </a:p>
                  </a:txBody>
                  <a:tcPr/>
                </a:tc>
                <a:extLst>
                  <a:ext uri="{0D108BD9-81ED-4DB2-BD59-A6C34878D82A}">
                    <a16:rowId xmlns:a16="http://schemas.microsoft.com/office/drawing/2014/main" val="291333389"/>
                  </a:ext>
                </a:extLst>
              </a:tr>
              <a:tr h="312707">
                <a:tc>
                  <a:txBody>
                    <a:bodyPr/>
                    <a:lstStyle/>
                    <a:p>
                      <a:r>
                        <a:rPr lang="nn-NO" sz="1200" noProof="0"/>
                        <a:t>Vidaregåande skular</a:t>
                      </a:r>
                    </a:p>
                  </a:txBody>
                  <a:tcPr/>
                </a:tc>
                <a:tc>
                  <a:txBody>
                    <a:bodyPr/>
                    <a:lstStyle/>
                    <a:p>
                      <a:pPr algn="ct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Tannklinikk</a:t>
                      </a:r>
                    </a:p>
                  </a:txBody>
                  <a:tcPr/>
                </a:tc>
                <a:tc>
                  <a:txBody>
                    <a:bodyPr/>
                    <a:lstStyle/>
                    <a:p>
                      <a:pPr algn="ctr"/>
                      <a:r>
                        <a:rPr lang="nb-NO" sz="1200">
                          <a:solidFill>
                            <a:schemeClr val="tx1"/>
                          </a:solidFill>
                        </a:rPr>
                        <a:t>Åmli</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Fylkesveg (km)</a:t>
                      </a:r>
                    </a:p>
                  </a:txBody>
                  <a:tcPr/>
                </a:tc>
                <a:tc>
                  <a:txBody>
                    <a:bodyPr/>
                    <a:lstStyle/>
                    <a:p>
                      <a:pPr algn="ctr"/>
                      <a:r>
                        <a:rPr lang="nb-NO" sz="1200"/>
                        <a:t>129</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528554072"/>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a:t>Folketal</a:t>
                      </a:r>
                    </a:p>
                  </a:txBody>
                  <a:tcPr/>
                </a:tc>
                <a:tc>
                  <a:txBody>
                    <a:bodyPr/>
                    <a:lstStyle/>
                    <a:p>
                      <a:pPr algn="ctr"/>
                      <a:r>
                        <a:rPr lang="nb-NO" sz="1200"/>
                        <a:t>1 778</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err="1"/>
                        <a:t>Andel</a:t>
                      </a:r>
                      <a:r>
                        <a:rPr lang="nn-NO" sz="1200"/>
                        <a:t> kvinner</a:t>
                      </a:r>
                    </a:p>
                  </a:txBody>
                  <a:tcPr/>
                </a:tc>
                <a:tc>
                  <a:txBody>
                    <a:bodyPr/>
                    <a:lstStyle/>
                    <a:p>
                      <a:pPr algn="ctr"/>
                      <a:r>
                        <a:rPr lang="nb-NO" sz="1200"/>
                        <a:t>47,9 (Agder:</a:t>
                      </a:r>
                      <a:r>
                        <a:rPr lang="nb-NO" sz="1200" baseline="0"/>
                        <a:t> </a:t>
                      </a:r>
                      <a:r>
                        <a:rPr lang="nb-NO" sz="120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err="1"/>
                        <a:t>Andel</a:t>
                      </a:r>
                      <a:r>
                        <a:rPr lang="nn-NO" sz="1200"/>
                        <a:t> i </a:t>
                      </a:r>
                      <a:r>
                        <a:rPr lang="nn-NO" sz="1200" noProof="0"/>
                        <a:t>tettstad</a:t>
                      </a:r>
                      <a:r>
                        <a:rPr lang="nn-NO" sz="120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39 %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a:t>Gjennomsnittsalder</a:t>
                      </a:r>
                    </a:p>
                  </a:txBody>
                  <a:tcPr/>
                </a:tc>
                <a:tc>
                  <a:txBody>
                    <a:bodyPr/>
                    <a:lstStyle/>
                    <a:p>
                      <a:pPr algn="ctr"/>
                      <a:r>
                        <a:rPr lang="nb-NO" sz="1200" baseline="0"/>
                        <a:t>menn </a:t>
                      </a:r>
                      <a:r>
                        <a:rPr lang="nb-NO" sz="1200"/>
                        <a:t>44,1 - kvinner 44,6</a:t>
                      </a:r>
                    </a:p>
                  </a:txBody>
                  <a:tcPr/>
                </a:tc>
                <a:extLst>
                  <a:ext uri="{0D108BD9-81ED-4DB2-BD59-A6C34878D82A}">
                    <a16:rowId xmlns:a16="http://schemas.microsoft.com/office/drawing/2014/main" val="3931694125"/>
                  </a:ext>
                </a:extLst>
              </a:tr>
              <a:tr h="312707">
                <a:tc>
                  <a:txBody>
                    <a:bodyPr/>
                    <a:lstStyle/>
                    <a:p>
                      <a:r>
                        <a:rPr lang="nn-NO" sz="1200"/>
                        <a:t>Forventa levealder</a:t>
                      </a:r>
                    </a:p>
                  </a:txBody>
                  <a:tcPr/>
                </a:tc>
                <a:tc>
                  <a:txBody>
                    <a:bodyPr/>
                    <a:lstStyle/>
                    <a:p>
                      <a:pPr algn="ctr"/>
                      <a:r>
                        <a:rPr lang="nb-NO" sz="1200"/>
                        <a:t>menn 79,8 – kvinner 81,4</a:t>
                      </a:r>
                      <a:endParaRPr lang="nb-NO" sz="120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n-NO" sz="1200" u="none" strike="noStrike" noProof="0"/>
                        <a:t>Personar per hushald</a:t>
                      </a:r>
                      <a:endParaRPr lang="nn-NO">
                        <a:solidFill>
                          <a:schemeClr val="tx1"/>
                        </a:solidFill>
                      </a:endParaRPr>
                    </a:p>
                  </a:txBody>
                  <a:tcPr/>
                </a:tc>
                <a:tc>
                  <a:txBody>
                    <a:bodyPr/>
                    <a:lstStyle/>
                    <a:p>
                      <a:pPr lvl="0" algn="ctr">
                        <a:buNone/>
                      </a:pPr>
                      <a:r>
                        <a:rPr lang="nb-NO" sz="1200" u="none" strike="noStrike" noProof="0"/>
                        <a:t>2,1 (Agder: 2,1)</a:t>
                      </a:r>
                      <a:endParaRPr lang="nb-NO">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985116571"/>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t>Åmli</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43,9</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a:t>BA43 Åmli</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 </a:t>
            </a:r>
            <a:endParaRPr lang="nb-NO" dirty="0"/>
          </a:p>
        </p:txBody>
      </p:sp>
      <p:sp>
        <p:nvSpPr>
          <p:cNvPr id="3" name="Plassholder for innhold 2"/>
          <p:cNvSpPr>
            <a:spLocks noGrp="1"/>
          </p:cNvSpPr>
          <p:nvPr>
            <p:ph idx="1"/>
          </p:nvPr>
        </p:nvSpPr>
        <p:spPr>
          <a:xfrm>
            <a:off x="409333" y="1317935"/>
            <a:ext cx="3474297" cy="3901338"/>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a:p>
            <a:endParaRPr lang="nn-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a:t>Tonn CO</a:t>
            </a:r>
            <a:r>
              <a:rPr lang="nn-NO" sz="1400" baseline="30000"/>
              <a:t>2</a:t>
            </a:r>
            <a:r>
              <a:rPr lang="nn-NO" sz="1400"/>
              <a:t>, inkl. kvotepliktige utslepp, </a:t>
            </a:r>
            <a:r>
              <a:rPr lang="nn-NO" sz="1400" err="1"/>
              <a:t>referanseår</a:t>
            </a:r>
            <a:r>
              <a:rPr lang="nn-NO" sz="1400"/>
              <a:t> 2017</a:t>
            </a:r>
          </a:p>
        </p:txBody>
      </p:sp>
      <p:sp>
        <p:nvSpPr>
          <p:cNvPr id="6" name="TekstSylinder 5">
            <a:extLst>
              <a:ext uri="{FF2B5EF4-FFF2-40B4-BE49-F238E27FC236}">
                <a16:creationId xmlns:a16="http://schemas.microsoft.com/office/drawing/2014/main" id="{69CD0DC1-6053-C6F3-2591-98BE91C8BE7F}"/>
              </a:ext>
            </a:extLst>
          </p:cNvPr>
          <p:cNvSpPr txBox="1"/>
          <p:nvPr/>
        </p:nvSpPr>
        <p:spPr>
          <a:xfrm>
            <a:off x="519866" y="5147890"/>
            <a:ext cx="2746554"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554689548"/>
              </p:ext>
            </p:extLst>
          </p:nvPr>
        </p:nvGraphicFramePr>
        <p:xfrm>
          <a:off x="4435081" y="1309178"/>
          <a:ext cx="7503490" cy="4208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14,1 % av arealet i Åmli er vernet etter </a:t>
            </a:r>
            <a:r>
              <a:rPr lang="nb-NO" sz="1800" err="1"/>
              <a:t>naturmangfaldlova</a:t>
            </a:r>
            <a:r>
              <a:rPr lang="nb-NO" sz="1800"/>
              <a:t>.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81097086"/>
              </p:ext>
            </p:extLst>
          </p:nvPr>
        </p:nvGraphicFramePr>
        <p:xfrm>
          <a:off x="5938888" y="2752166"/>
          <a:ext cx="6079644" cy="298713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a:solidFill>
                  <a:srgbClr val="000000"/>
                </a:solidFill>
                <a:effectLst/>
                <a:latin typeface="Arial" panose="020B0604020202020204" pitchFamily="34" charset="0"/>
              </a:rPr>
              <a:t>Per 2022 er ca. 71 % av Åmli dekt av skog,      14 % open fastmark, 7 % ferskvatn, 6 % myr, medan fulldyrka jord utgjer 1,1 %. </a:t>
            </a:r>
            <a:r>
              <a:rPr lang="nn-NO" b="0" i="0" err="1">
                <a:solidFill>
                  <a:srgbClr val="000000"/>
                </a:solidFill>
                <a:effectLst/>
                <a:latin typeface="Arial" panose="020B0604020202020204" pitchFamily="34" charset="0"/>
              </a:rPr>
              <a:t>Bebygd</a:t>
            </a:r>
            <a:r>
              <a:rPr lang="nn-NO" b="0" i="0">
                <a:solidFill>
                  <a:srgbClr val="000000"/>
                </a:solidFill>
                <a:effectLst/>
                <a:latin typeface="Arial" panose="020B0604020202020204" pitchFamily="34" charset="0"/>
              </a:rPr>
              <a:t> areal og samferdsel utgjer til saman 0,9 %.</a:t>
            </a:r>
            <a:endParaRPr lang="nb-NO"/>
          </a:p>
        </p:txBody>
      </p:sp>
      <p:pic>
        <p:nvPicPr>
          <p:cNvPr id="8" name="Bilde 7" descr="Stolpediagram som viser antall dekar per arealtype i kommunen.">
            <a:extLst>
              <a:ext uri="{FF2B5EF4-FFF2-40B4-BE49-F238E27FC236}">
                <a16:creationId xmlns:a16="http://schemas.microsoft.com/office/drawing/2014/main" id="{9DA4DF5D-6185-E909-A5AE-F625F10FB6E0}"/>
              </a:ext>
            </a:extLst>
          </p:cNvPr>
          <p:cNvPicPr>
            <a:picLocks noChangeAspect="1"/>
          </p:cNvPicPr>
          <p:nvPr/>
        </p:nvPicPr>
        <p:blipFill>
          <a:blip r:embed="rId4"/>
          <a:stretch>
            <a:fillRect/>
          </a:stretch>
        </p:blipFill>
        <p:spPr>
          <a:xfrm>
            <a:off x="446523" y="2752165"/>
            <a:ext cx="4972312" cy="2987133"/>
          </a:xfrm>
          <a:prstGeom prst="rect">
            <a:avLst/>
          </a:prstGeom>
        </p:spPr>
      </p:pic>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440261"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632291" cy="4679577"/>
          </a:xfrm>
        </p:spPr>
        <p:txBody>
          <a:bodyPr/>
          <a:lstStyle/>
          <a:p>
            <a:r>
              <a:rPr lang="nn-NO" sz="2000"/>
              <a:t>Regionalt </a:t>
            </a:r>
            <a:r>
              <a:rPr lang="nn-NO" sz="2000" err="1">
                <a:hlinkClick r:id="rId3"/>
              </a:rPr>
              <a:t>arealreikneskap</a:t>
            </a:r>
            <a:r>
              <a:rPr lang="nn-NO" sz="2000"/>
              <a:t> er utarbeida ved å </a:t>
            </a:r>
            <a:r>
              <a:rPr lang="nn-NO" sz="2000" err="1"/>
              <a:t>samanstille</a:t>
            </a:r>
            <a:r>
              <a:rPr lang="nn-NO" sz="2000"/>
              <a:t> kommuneplanen sin arealdel, digitale reguleringsplanar, arealressursdata (AR5 og AR50) og SSB sitt datasett for arealbruk. </a:t>
            </a:r>
          </a:p>
          <a:p>
            <a:r>
              <a:rPr lang="nn-NO" sz="2000"/>
              <a:t>Regionalt </a:t>
            </a:r>
            <a:r>
              <a:rPr lang="nn-NO" sz="2000" err="1"/>
              <a:t>arealreikneskap</a:t>
            </a:r>
            <a:r>
              <a:rPr lang="nn-NO" sz="2000"/>
              <a:t> viser at Åmli har satt av </a:t>
            </a:r>
            <a:r>
              <a:rPr lang="nn-NO" sz="2000" err="1"/>
              <a:t>sers</a:t>
            </a:r>
            <a:r>
              <a:rPr lang="nn-NO" sz="2000"/>
              <a:t> store areal, og då særleg til fritidsbustader. </a:t>
            </a:r>
          </a:p>
          <a:p>
            <a:r>
              <a:rPr lang="nn-NO" sz="2000"/>
              <a:t>Samla er det sett av byggeområde i natur tilsvarande 12 dekar per innbyggjar.</a:t>
            </a:r>
          </a:p>
          <a:p>
            <a:r>
              <a:rPr lang="nn-NO" sz="2000"/>
              <a:t>Gjeldande planar opnar for utbygging av meir enn 18 000 dekar skau og 1 600 dekar myr.</a:t>
            </a:r>
          </a:p>
        </p:txBody>
      </p:sp>
      <p:pic>
        <p:nvPicPr>
          <p:cNvPr id="9" name="Bilde 8" descr="Bilde som viser tall i dekar for byggeområder i planer totalt. Hva som er tatt i bruk og antatt planreserve.">
            <a:extLst>
              <a:ext uri="{FF2B5EF4-FFF2-40B4-BE49-F238E27FC236}">
                <a16:creationId xmlns:a16="http://schemas.microsoft.com/office/drawing/2014/main" id="{2AB41990-B253-4538-ED71-486E955AB143}"/>
              </a:ext>
            </a:extLst>
          </p:cNvPr>
          <p:cNvPicPr>
            <a:picLocks noChangeAspect="1"/>
          </p:cNvPicPr>
          <p:nvPr/>
        </p:nvPicPr>
        <p:blipFill>
          <a:blip r:embed="rId4"/>
          <a:stretch>
            <a:fillRect/>
          </a:stretch>
        </p:blipFill>
        <p:spPr>
          <a:xfrm>
            <a:off x="5164122" y="515566"/>
            <a:ext cx="7008421" cy="5466943"/>
          </a:xfrm>
          <a:prstGeom prst="rect">
            <a:avLst/>
          </a:prstGeom>
        </p:spPr>
      </p:pic>
      <p:sp>
        <p:nvSpPr>
          <p:cNvPr id="5" name="TekstSylinder 4"/>
          <p:cNvSpPr txBox="1"/>
          <p:nvPr/>
        </p:nvSpPr>
        <p:spPr>
          <a:xfrm>
            <a:off x="10528067" y="6132511"/>
            <a:ext cx="14512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n-NO"/>
              <a:t>Fritidsbustadar og eigarar</a:t>
            </a:r>
          </a:p>
        </p:txBody>
      </p:sp>
      <p:sp>
        <p:nvSpPr>
          <p:cNvPr id="10" name="Plassholder for innhold 2"/>
          <p:cNvSpPr txBox="1">
            <a:spLocks/>
          </p:cNvSpPr>
          <p:nvPr/>
        </p:nvSpPr>
        <p:spPr>
          <a:xfrm>
            <a:off x="656704" y="1221115"/>
            <a:ext cx="5306351"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a:t>Det er om lag 880 brukseiningar til fritid i Åmli, og nesten 1200 eigarar (alle eigarandelar medrekna).</a:t>
            </a:r>
          </a:p>
          <a:p>
            <a:endParaRPr lang="nn-NO" sz="2000"/>
          </a:p>
          <a:p>
            <a:r>
              <a:rPr lang="nn-NO" sz="2000"/>
              <a:t>Arendal er største «hytteeigarkommune».</a:t>
            </a:r>
          </a:p>
        </p:txBody>
      </p:sp>
      <p:pic>
        <p:nvPicPr>
          <p:cNvPr id="7" name="Bilde 6" descr="Bilde gir en oversikt på antall hytteeiere fordelt på kommuner. ">
            <a:extLst>
              <a:ext uri="{FF2B5EF4-FFF2-40B4-BE49-F238E27FC236}">
                <a16:creationId xmlns:a16="http://schemas.microsoft.com/office/drawing/2014/main" id="{9B0A7207-07EA-6A1F-DF4B-1D41C7AAF823}"/>
              </a:ext>
            </a:extLst>
          </p:cNvPr>
          <p:cNvPicPr>
            <a:picLocks noChangeAspect="1"/>
          </p:cNvPicPr>
          <p:nvPr/>
        </p:nvPicPr>
        <p:blipFill>
          <a:blip r:embed="rId3"/>
          <a:stretch>
            <a:fillRect/>
          </a:stretch>
        </p:blipFill>
        <p:spPr>
          <a:xfrm>
            <a:off x="6228947" y="1704975"/>
            <a:ext cx="5686425" cy="3448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539932" y="4983120"/>
            <a:ext cx="5046952" cy="830997"/>
          </a:xfrm>
          <a:prstGeom prst="rect">
            <a:avLst/>
          </a:prstGeom>
          <a:noFill/>
        </p:spPr>
        <p:txBody>
          <a:bodyPr wrap="square" rtlCol="0">
            <a:spAutoFit/>
          </a:bodyPr>
          <a:lstStyle/>
          <a:p>
            <a:pPr algn="l"/>
            <a:r>
              <a:rPr lang="nn-NO" sz="1600"/>
              <a:t>SSB spår befolkningsauke som følgje av positiv innanlandsflytting og positiv netto innvandring. </a:t>
            </a:r>
            <a:r>
              <a:rPr lang="nn-NO" sz="1600" err="1"/>
              <a:t>SSB’s</a:t>
            </a:r>
            <a:r>
              <a:rPr lang="nn-NO" sz="1600"/>
              <a:t> prognose for innanlandsflytting synes optimistisk.</a:t>
            </a:r>
          </a:p>
        </p:txBody>
      </p:sp>
      <p:sp>
        <p:nvSpPr>
          <p:cNvPr id="8" name="TekstSylinder 7"/>
          <p:cNvSpPr txBox="1"/>
          <p:nvPr/>
        </p:nvSpPr>
        <p:spPr>
          <a:xfrm>
            <a:off x="6498448" y="4502034"/>
            <a:ext cx="5519382" cy="1077218"/>
          </a:xfrm>
          <a:prstGeom prst="rect">
            <a:avLst/>
          </a:prstGeom>
          <a:noFill/>
        </p:spPr>
        <p:txBody>
          <a:bodyPr wrap="square" rtlCol="0">
            <a:spAutoFit/>
          </a:bodyPr>
          <a:lstStyle/>
          <a:p>
            <a:pPr algn="l"/>
            <a:r>
              <a:rPr lang="nn-NO" sz="1600"/>
              <a:t>Dersom </a:t>
            </a:r>
            <a:r>
              <a:rPr lang="nn-NO" sz="1600" err="1"/>
              <a:t>SSB’s</a:t>
            </a:r>
            <a:r>
              <a:rPr lang="nn-NO" sz="1600"/>
              <a:t> framskriving slår til, vil aldersbereevna minke frå dagens 2,7 til 2,0 i 2040. Aldringa er sterkare enn snittet for Agder, og utgangsbefolkninga (2024) er også eldre. </a:t>
            </a:r>
          </a:p>
        </p:txBody>
      </p:sp>
      <p:sp>
        <p:nvSpPr>
          <p:cNvPr id="3" name="TekstSylinder 2">
            <a:extLst>
              <a:ext uri="{FF2B5EF4-FFF2-40B4-BE49-F238E27FC236}">
                <a16:creationId xmlns:a16="http://schemas.microsoft.com/office/drawing/2014/main" id="{11E66EDC-3103-712B-F287-48D1DCEB2553}"/>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graphicFrame>
        <p:nvGraphicFramePr>
          <p:cNvPr id="5" name="Diagram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22746912"/>
              </p:ext>
            </p:extLst>
          </p:nvPr>
        </p:nvGraphicFramePr>
        <p:xfrm>
          <a:off x="463866" y="1292714"/>
          <a:ext cx="5123017" cy="3565036"/>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3D3C6A18-44C7-B186-0644-C1CC00B3C2FB}"/>
              </a:ext>
            </a:extLst>
          </p:cNvPr>
          <p:cNvPicPr>
            <a:picLocks noChangeAspect="1"/>
          </p:cNvPicPr>
          <p:nvPr/>
        </p:nvPicPr>
        <p:blipFill>
          <a:blip r:embed="rId5"/>
          <a:stretch>
            <a:fillRect/>
          </a:stretch>
        </p:blipFill>
        <p:spPr>
          <a:xfrm>
            <a:off x="6397424" y="1292714"/>
            <a:ext cx="5674436" cy="303812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n-NO"/>
              <a:t>Innvandring til byane, aldring, og ynskje etter nærleik til service/tenester​ og arbeidsmarknad gjer at mange kommunar kan oppleve vekst i kommunesenter og tettstader sjølv om folketalet samla går ned. Dette har tidlegare vært tydeleg i Åmli.</a:t>
            </a:r>
          </a:p>
          <a:p>
            <a:endParaRPr lang="nn-NO"/>
          </a:p>
          <a:p>
            <a:r>
              <a:rPr lang="nn-NO"/>
              <a:t>Kartet til høgre viser utviklinga frå 2018-2023.</a:t>
            </a:r>
          </a:p>
          <a:p>
            <a:endParaRPr lang="nn-NO"/>
          </a:p>
          <a:p>
            <a:r>
              <a:rPr lang="nn-NO"/>
              <a:t>Frå 2018 til 2023 minka folketalet i Åmli med 59 personar (-3,2 %). I denne perioden var nedgangen størst i grunnkretsen Nelaug (-27), men då var det og nedgang i sentrumsgrunnkretsen Åmli 2 (-11). I perioden var det særleg vekst i Sandå (+15) og </a:t>
            </a:r>
            <a:r>
              <a:rPr lang="nn-NO" err="1"/>
              <a:t>Skeimo</a:t>
            </a:r>
            <a:r>
              <a:rPr lang="nn-NO"/>
              <a:t> (+13).</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81278"/>
            <a:ext cx="5454826" cy="5900653"/>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6439" y="350843"/>
            <a:ext cx="3615879" cy="685606"/>
          </a:xfrm>
        </p:spPr>
        <p:txBody>
          <a:bodyPr/>
          <a:lstStyle/>
          <a:p>
            <a:r>
              <a:rPr lang="nn-NO"/>
              <a:t>Bustadbygging</a:t>
            </a:r>
          </a:p>
        </p:txBody>
      </p:sp>
      <p:sp>
        <p:nvSpPr>
          <p:cNvPr id="7" name="Plassholder for innhold 2"/>
          <p:cNvSpPr txBox="1">
            <a:spLocks/>
          </p:cNvSpPr>
          <p:nvPr/>
        </p:nvSpPr>
        <p:spPr>
          <a:xfrm>
            <a:off x="656704" y="1221114"/>
            <a:ext cx="5442645" cy="95058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2019-2024 ble det igangsett i gjennomsnitt 3 bustader i året, </a:t>
            </a:r>
            <a:r>
              <a:rPr lang="nn-NO" sz="2000" dirty="0" err="1"/>
              <a:t>hvorav</a:t>
            </a:r>
            <a:r>
              <a:rPr lang="nn-NO" sz="2000" dirty="0"/>
              <a:t>          ca. 41 % einebustader.</a:t>
            </a:r>
          </a:p>
        </p:txBody>
      </p:sp>
      <p:sp>
        <p:nvSpPr>
          <p:cNvPr id="6" name="Tittel 1">
            <a:extLst>
              <a:ext uri="{FF2B5EF4-FFF2-40B4-BE49-F238E27FC236}">
                <a16:creationId xmlns:a16="http://schemas.microsoft.com/office/drawing/2014/main" id="{0B075752-BD94-D84E-930B-71814A1D949B}"/>
              </a:ext>
            </a:extLst>
          </p:cNvPr>
          <p:cNvSpPr txBox="1">
            <a:spLocks/>
          </p:cNvSpPr>
          <p:nvPr/>
        </p:nvSpPr>
        <p:spPr>
          <a:xfrm>
            <a:off x="6611494" y="350843"/>
            <a:ext cx="3615879"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1 118 </a:t>
            </a:r>
            <a:r>
              <a:rPr lang="nb-NO" sz="2000" dirty="0" err="1"/>
              <a:t>bustader</a:t>
            </a:r>
            <a:r>
              <a:rPr lang="nb-NO" sz="2000"/>
              <a:t> i kommunen (budde og ubudde).</a:t>
            </a:r>
            <a:endParaRPr lang="nb-NO" sz="2000" dirty="0"/>
          </a:p>
        </p:txBody>
      </p:sp>
      <p:sp>
        <p:nvSpPr>
          <p:cNvPr id="5" name="TekstSylinder 4">
            <a:extLst>
              <a:ext uri="{FF2B5EF4-FFF2-40B4-BE49-F238E27FC236}">
                <a16:creationId xmlns:a16="http://schemas.microsoft.com/office/drawing/2014/main" id="{3510F99A-B883-4600-AC1F-6401F6506AA1}"/>
              </a:ext>
            </a:extLst>
          </p:cNvPr>
          <p:cNvSpPr txBox="1"/>
          <p:nvPr/>
        </p:nvSpPr>
        <p:spPr>
          <a:xfrm>
            <a:off x="786439" y="5585569"/>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3090997"/>
              </p:ext>
            </p:extLst>
          </p:nvPr>
        </p:nvGraphicFramePr>
        <p:xfrm>
          <a:off x="784611" y="2292778"/>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028084135"/>
              </p:ext>
            </p:extLst>
          </p:nvPr>
        </p:nvGraphicFramePr>
        <p:xfrm>
          <a:off x="6611494" y="2292778"/>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1541688"/>
          </a:xfrm>
        </p:spPr>
        <p:txBody>
          <a:bodyPr/>
          <a:lstStyle/>
          <a:p>
            <a:r>
              <a:rPr lang="nn-NO" i="1" noProof="0" dirty="0"/>
              <a:t>I Regionplan Agder 2030 teiknast eit framtidsbilete der Agder i 2030 lukkast med å bruka det grøne skiftet </a:t>
            </a:r>
            <a:r>
              <a:rPr lang="nn-NO" b="0" i="1" noProof="0" dirty="0">
                <a:effectLst/>
              </a:rPr>
              <a:t>til innovasjon og verdiskaping, og ny teknologi bid</a:t>
            </a:r>
            <a:r>
              <a:rPr lang="nn-NO" i="1" noProof="0" dirty="0"/>
              <a:t>reg</a:t>
            </a:r>
            <a:r>
              <a:rPr lang="nn-NO" b="0" i="1" noProof="0" dirty="0">
                <a:effectLst/>
              </a:rPr>
              <a:t> til å løyse dei store klima- og miljøutfordringane. Fleire ressursar vært </a:t>
            </a:r>
            <a:r>
              <a:rPr lang="nn-NO" b="0" i="1" noProof="0" dirty="0" err="1">
                <a:effectLst/>
              </a:rPr>
              <a:t>gjenbrukt</a:t>
            </a:r>
            <a:r>
              <a:rPr lang="nn-NO" b="0" i="1" noProof="0" dirty="0">
                <a:effectLst/>
              </a:rPr>
              <a:t> og Agder er omstilt til ein meir sirkulær økonomi. Agder er ein attraktiv region for etablering av ny grøn kraftforedlande industri, basert på regionens fortrinn og eigne kraftressursar.</a:t>
            </a:r>
            <a:endParaRPr lang="nn-NO" i="1" noProof="0"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5696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6114" y="265174"/>
            <a:ext cx="5315375" cy="685606"/>
          </a:xfrm>
        </p:spPr>
        <p:txBody>
          <a:bodyPr/>
          <a:lstStyle/>
          <a:p>
            <a:r>
              <a:rPr lang="nb-NO"/>
              <a:t>Sysselsetting</a:t>
            </a:r>
          </a:p>
        </p:txBody>
      </p:sp>
      <p:sp>
        <p:nvSpPr>
          <p:cNvPr id="5" name="Plassholder for innhold 3"/>
          <p:cNvSpPr>
            <a:spLocks noGrp="1"/>
          </p:cNvSpPr>
          <p:nvPr>
            <p:ph sz="half" idx="1"/>
          </p:nvPr>
        </p:nvSpPr>
        <p:spPr>
          <a:xfrm>
            <a:off x="573578" y="1082219"/>
            <a:ext cx="5277911" cy="2896004"/>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r>
              <a:rPr lang="nn-NO" sz="2000" i="1" dirty="0"/>
              <a:t>Åmli:</a:t>
            </a:r>
          </a:p>
          <a:p>
            <a:r>
              <a:rPr lang="nn-NO" sz="2000" dirty="0"/>
              <a:t>Lågare </a:t>
            </a:r>
            <a:r>
              <a:rPr lang="nn-NO" sz="2000" dirty="0" err="1"/>
              <a:t>sysselsettingsandel</a:t>
            </a:r>
            <a:r>
              <a:rPr lang="nn-NO" sz="2000" dirty="0"/>
              <a:t> enn fylket for elles. Sysselsettingsandelen er lågare enn snittet i fylket for både menn og kvinner.</a:t>
            </a:r>
          </a:p>
          <a:p>
            <a:endParaRPr lang="nb-NO" sz="2000" dirty="0"/>
          </a:p>
        </p:txBody>
      </p:sp>
      <p:sp>
        <p:nvSpPr>
          <p:cNvPr id="8" name="TekstSylinder 7">
            <a:extLst>
              <a:ext uri="{FF2B5EF4-FFF2-40B4-BE49-F238E27FC236}">
                <a16:creationId xmlns:a16="http://schemas.microsoft.com/office/drawing/2014/main" id="{F7C009F7-D66A-74DC-671C-05EED64F2245}"/>
              </a:ext>
            </a:extLst>
          </p:cNvPr>
          <p:cNvSpPr txBox="1"/>
          <p:nvPr/>
        </p:nvSpPr>
        <p:spPr>
          <a:xfrm>
            <a:off x="9455652" y="6230251"/>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3" name="Bilde 2">
            <a:extLst>
              <a:ext uri="{FF2B5EF4-FFF2-40B4-BE49-F238E27FC236}">
                <a16:creationId xmlns:a16="http://schemas.microsoft.com/office/drawing/2014/main" id="{F537A35F-43BA-5C3C-8103-7BF20E791DD0}"/>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70FF82F7-BF2F-ECBC-CDD7-A55B52BAFB6E}"/>
              </a:ext>
            </a:extLst>
          </p:cNvPr>
          <p:cNvGraphicFramePr>
            <a:graphicFrameLocks noGrp="1"/>
          </p:cNvGraphicFramePr>
          <p:nvPr>
            <p:extLst>
              <p:ext uri="{D42A27DB-BD31-4B8C-83A1-F6EECF244321}">
                <p14:modId xmlns:p14="http://schemas.microsoft.com/office/powerpoint/2010/main" val="2020031741"/>
              </p:ext>
            </p:extLst>
          </p:nvPr>
        </p:nvGraphicFramePr>
        <p:xfrm>
          <a:off x="573578" y="4282261"/>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532438">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b="0" dirty="0"/>
                        <a:t>Åmli</a:t>
                      </a:r>
                    </a:p>
                  </a:txBody>
                  <a:tcPr anchor="ctr"/>
                </a:tc>
                <a:tc>
                  <a:txBody>
                    <a:bodyPr/>
                    <a:lstStyle/>
                    <a:p>
                      <a:pPr algn="ctr"/>
                      <a:r>
                        <a:rPr lang="nb-NO" sz="1400" b="0" dirty="0"/>
                        <a:t>69,5</a:t>
                      </a:r>
                    </a:p>
                  </a:txBody>
                  <a:tcPr anchor="ctr"/>
                </a:tc>
                <a:tc>
                  <a:txBody>
                    <a:bodyPr/>
                    <a:lstStyle/>
                    <a:p>
                      <a:pPr algn="ctr"/>
                      <a:r>
                        <a:rPr lang="nb-NO" sz="1400" dirty="0"/>
                        <a:t>71,6</a:t>
                      </a:r>
                      <a:endParaRPr lang="nb-NO" sz="1400" b="1" dirty="0"/>
                    </a:p>
                  </a:txBody>
                  <a:tcPr anchor="ctr"/>
                </a:tc>
                <a:tc>
                  <a:txBody>
                    <a:bodyPr/>
                    <a:lstStyle/>
                    <a:p>
                      <a:pPr algn="ctr"/>
                      <a:r>
                        <a:rPr lang="nb-NO" sz="1400" dirty="0"/>
                        <a:t>67,2</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91275" y="285423"/>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79567" y="928413"/>
            <a:ext cx="6479805" cy="1619154"/>
          </a:xfrm>
        </p:spPr>
        <p:txBody>
          <a:bodyPr>
            <a:noAutofit/>
          </a:bodyPr>
          <a:lstStyle/>
          <a:p>
            <a:r>
              <a:rPr lang="nn-NO" sz="2000" dirty="0"/>
              <a:t>Åmli utgjer på grunn av låg </a:t>
            </a:r>
            <a:r>
              <a:rPr lang="nn-NO" sz="2000" dirty="0" err="1"/>
              <a:t>sentralitet</a:t>
            </a:r>
            <a:r>
              <a:rPr lang="nn-NO" sz="2000" dirty="0"/>
              <a:t> og integrasjon med omkring liggjande kommunar sin eigen bu- og arbeidsmarknadsregion. 9 % av de sysselsette hadde arbeidsstad i Arendal kommune og 65 % arbeider i eigen kommune.</a:t>
            </a:r>
          </a:p>
          <a:p>
            <a:endParaRPr lang="nb-NO" sz="2000" i="1" dirty="0"/>
          </a:p>
        </p:txBody>
      </p:sp>
      <p:sp>
        <p:nvSpPr>
          <p:cNvPr id="29" name="TekstSylinder 28"/>
          <p:cNvSpPr txBox="1"/>
          <p:nvPr/>
        </p:nvSpPr>
        <p:spPr>
          <a:xfrm>
            <a:off x="4713348" y="2665442"/>
            <a:ext cx="1793966" cy="646331"/>
          </a:xfrm>
          <a:prstGeom prst="rect">
            <a:avLst/>
          </a:prstGeom>
          <a:noFill/>
        </p:spPr>
        <p:txBody>
          <a:bodyPr wrap="square" rtlCol="0">
            <a:spAutoFit/>
          </a:bodyPr>
          <a:lstStyle/>
          <a:p>
            <a:r>
              <a:rPr lang="nn-NO" sz="1200" dirty="0"/>
              <a:t>Kommunens viktigaste pendlingsrelasjonar per 4. </a:t>
            </a:r>
            <a:r>
              <a:rPr lang="nn-NO" sz="1200" dirty="0" err="1"/>
              <a:t>kv</a:t>
            </a:r>
            <a:r>
              <a:rPr lang="nn-NO" sz="1200" dirty="0"/>
              <a:t> 2024 (SSB)</a:t>
            </a:r>
          </a:p>
        </p:txBody>
      </p:sp>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a:solidFill>
                  <a:srgbClr val="ECEAE6">
                    <a:lumMod val="10000"/>
                  </a:srgbClr>
                </a:solidFill>
              </a:rPr>
              <a:t>Definisjon:</a:t>
            </a:r>
            <a:br>
              <a:rPr lang="nn-NO" sz="1200" i="1">
                <a:solidFill>
                  <a:srgbClr val="ECEAE6">
                    <a:lumMod val="10000"/>
                  </a:srgbClr>
                </a:solidFill>
              </a:rPr>
            </a:br>
            <a:r>
              <a:rPr lang="nn-NO" sz="1200" i="1">
                <a:solidFill>
                  <a:srgbClr val="ECEAE6">
                    <a:lumMod val="10000"/>
                  </a:srgbClr>
                </a:solidFill>
              </a:rPr>
              <a:t>Ein region med felles marknader for arbeidskraft og arbeidsplassar, der innbyggarane ikkje treng å flytte eller bruke vesentlig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a:extLst>
              <a:ext uri="{C183D7F6-B498-43B3-948B-1728B52AA6E4}">
                <adec:decorative xmlns:adec="http://schemas.microsoft.com/office/drawing/2017/decorative" val="0"/>
              </a:ext>
            </a:extLst>
          </p:cNvPr>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094231" y="6213098"/>
            <a:ext cx="1866328" cy="276999"/>
          </a:xfrm>
          <a:prstGeom prst="rect">
            <a:avLst/>
          </a:prstGeom>
          <a:noFill/>
        </p:spPr>
        <p:txBody>
          <a:bodyPr wrap="square" rtlCol="0">
            <a:spAutoFit/>
          </a:bodyPr>
          <a:lstStyle/>
          <a:p>
            <a:r>
              <a:rPr lang="nb-NO" sz="1200"/>
              <a:t>Kjelde: TØI 1713/2019</a:t>
            </a:r>
          </a:p>
        </p:txBody>
      </p:sp>
      <p:sp>
        <p:nvSpPr>
          <p:cNvPr id="6" name="TekstSylinder 5">
            <a:extLst>
              <a:ext uri="{FF2B5EF4-FFF2-40B4-BE49-F238E27FC236}">
                <a16:creationId xmlns:a16="http://schemas.microsoft.com/office/drawing/2014/main" id="{EF71639D-C82F-B685-D5F0-B0A0F977CA9C}"/>
              </a:ext>
            </a:extLst>
          </p:cNvPr>
          <p:cNvSpPr txBox="1"/>
          <p:nvPr/>
        </p:nvSpPr>
        <p:spPr>
          <a:xfrm>
            <a:off x="7954053" y="6187514"/>
            <a:ext cx="2067793" cy="369332"/>
          </a:xfrm>
          <a:prstGeom prst="rect">
            <a:avLst/>
          </a:prstGeom>
          <a:noFill/>
        </p:spPr>
        <p:txBody>
          <a:bodyPr wrap="square" rtlCol="0">
            <a:spAutoFit/>
          </a:bodyPr>
          <a:lstStyle/>
          <a:p>
            <a:pPr algn="l"/>
            <a:r>
              <a:rPr lang="nb-NO">
                <a:hlinkClick r:id="rId4"/>
              </a:rPr>
              <a:t>Rapport pendling</a:t>
            </a:r>
            <a:endParaRPr lang="nb-NO"/>
          </a:p>
        </p:txBody>
      </p:sp>
      <p:graphicFrame>
        <p:nvGraphicFramePr>
          <p:cNvPr id="40" name="Tabell 39">
            <a:extLst>
              <a:ext uri="{FF2B5EF4-FFF2-40B4-BE49-F238E27FC236}">
                <a16:creationId xmlns:a16="http://schemas.microsoft.com/office/drawing/2014/main" id="{4E025A9E-BB22-3B64-4FF0-2D7AF65035F0}"/>
              </a:ext>
            </a:extLst>
          </p:cNvPr>
          <p:cNvGraphicFramePr>
            <a:graphicFrameLocks noGrp="1"/>
          </p:cNvGraphicFramePr>
          <p:nvPr>
            <p:extLst>
              <p:ext uri="{D42A27DB-BD31-4B8C-83A1-F6EECF244321}">
                <p14:modId xmlns:p14="http://schemas.microsoft.com/office/powerpoint/2010/main" val="1188280050"/>
              </p:ext>
            </p:extLst>
          </p:nvPr>
        </p:nvGraphicFramePr>
        <p:xfrm>
          <a:off x="781646" y="2626754"/>
          <a:ext cx="3670301" cy="1565910"/>
        </p:xfrm>
        <a:graphic>
          <a:graphicData uri="http://schemas.openxmlformats.org/drawingml/2006/table">
            <a:tbl>
              <a:tblPr/>
              <a:tblGrid>
                <a:gridCol w="1433860">
                  <a:extLst>
                    <a:ext uri="{9D8B030D-6E8A-4147-A177-3AD203B41FA5}">
                      <a16:colId xmlns:a16="http://schemas.microsoft.com/office/drawing/2014/main" val="2134381741"/>
                    </a:ext>
                  </a:extLst>
                </a:gridCol>
                <a:gridCol w="1322831">
                  <a:extLst>
                    <a:ext uri="{9D8B030D-6E8A-4147-A177-3AD203B41FA5}">
                      <a16:colId xmlns:a16="http://schemas.microsoft.com/office/drawing/2014/main" val="478509340"/>
                    </a:ext>
                  </a:extLst>
                </a:gridCol>
                <a:gridCol w="913610">
                  <a:extLst>
                    <a:ext uri="{9D8B030D-6E8A-4147-A177-3AD203B41FA5}">
                      <a16:colId xmlns:a16="http://schemas.microsoft.com/office/drawing/2014/main" val="3559973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699036260"/>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Åmli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817345622"/>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Andre regioner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91122057"/>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483357832"/>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327786688"/>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dirty="0">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75324475"/>
                  </a:ext>
                </a:extLst>
              </a:tr>
              <a:tr h="219075">
                <a:tc>
                  <a:txBody>
                    <a:bodyPr/>
                    <a:lstStyle/>
                    <a:p>
                      <a:pPr algn="l" fontAlgn="b">
                        <a:buNone/>
                      </a:pPr>
                      <a:r>
                        <a:rPr lang="nb-NO" sz="1400" b="0" i="0" u="none" strike="noStrike" dirty="0">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18530110"/>
                  </a:ext>
                </a:extLst>
              </a:tr>
            </a:tbl>
          </a:graphicData>
        </a:graphic>
      </p:graphicFrame>
      <p:graphicFrame>
        <p:nvGraphicFramePr>
          <p:cNvPr id="41" name="Tabell 40">
            <a:extLst>
              <a:ext uri="{FF2B5EF4-FFF2-40B4-BE49-F238E27FC236}">
                <a16:creationId xmlns:a16="http://schemas.microsoft.com/office/drawing/2014/main" id="{CE7DABEB-417D-37A4-F359-75B610DC4D64}"/>
              </a:ext>
            </a:extLst>
          </p:cNvPr>
          <p:cNvGraphicFramePr>
            <a:graphicFrameLocks noGrp="1"/>
          </p:cNvGraphicFramePr>
          <p:nvPr>
            <p:extLst>
              <p:ext uri="{D42A27DB-BD31-4B8C-83A1-F6EECF244321}">
                <p14:modId xmlns:p14="http://schemas.microsoft.com/office/powerpoint/2010/main" val="365037169"/>
              </p:ext>
            </p:extLst>
          </p:nvPr>
        </p:nvGraphicFramePr>
        <p:xfrm>
          <a:off x="777080" y="4351038"/>
          <a:ext cx="3670301" cy="1600200"/>
        </p:xfrm>
        <a:graphic>
          <a:graphicData uri="http://schemas.openxmlformats.org/drawingml/2006/table">
            <a:tbl>
              <a:tblPr/>
              <a:tblGrid>
                <a:gridCol w="1433860">
                  <a:extLst>
                    <a:ext uri="{9D8B030D-6E8A-4147-A177-3AD203B41FA5}">
                      <a16:colId xmlns:a16="http://schemas.microsoft.com/office/drawing/2014/main" val="4288008437"/>
                    </a:ext>
                  </a:extLst>
                </a:gridCol>
                <a:gridCol w="1322831">
                  <a:extLst>
                    <a:ext uri="{9D8B030D-6E8A-4147-A177-3AD203B41FA5}">
                      <a16:colId xmlns:a16="http://schemas.microsoft.com/office/drawing/2014/main" val="2974598400"/>
                    </a:ext>
                  </a:extLst>
                </a:gridCol>
                <a:gridCol w="913610">
                  <a:extLst>
                    <a:ext uri="{9D8B030D-6E8A-4147-A177-3AD203B41FA5}">
                      <a16:colId xmlns:a16="http://schemas.microsoft.com/office/drawing/2014/main" val="2986543057"/>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94738355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Åmli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0557619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Andre regioner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46511018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8734954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16683755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77448490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dirty="0">
                          <a:solidFill>
                            <a:srgbClr val="000000"/>
                          </a:solidFill>
                          <a:effectLst/>
                          <a:latin typeface="Arial" panose="020B0604020202020204" pitchFamily="34" charset="0"/>
                        </a:rPr>
                        <a:t>Åmli</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061601748"/>
                  </a:ext>
                </a:extLst>
              </a:tr>
            </a:tbl>
          </a:graphicData>
        </a:graphic>
      </p:graphicFrame>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651574480"/>
              </p:ext>
            </p:extLst>
          </p:nvPr>
        </p:nvGraphicFramePr>
        <p:xfrm>
          <a:off x="6962775" y="1285219"/>
          <a:ext cx="5229225" cy="340042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tel 1"/>
          <p:cNvSpPr>
            <a:spLocks noGrp="1"/>
          </p:cNvSpPr>
          <p:nvPr>
            <p:ph type="title"/>
          </p:nvPr>
        </p:nvSpPr>
        <p:spPr/>
        <p:txBody>
          <a:bodyPr/>
          <a:lstStyle/>
          <a:p>
            <a:r>
              <a:rPr lang="nn-NO"/>
              <a:t>Sektorfordeling og tilsetteutvikling</a:t>
            </a:r>
          </a:p>
        </p:txBody>
      </p:sp>
      <p:sp>
        <p:nvSpPr>
          <p:cNvPr id="10" name="TekstSylinder 9"/>
          <p:cNvSpPr txBox="1"/>
          <p:nvPr/>
        </p:nvSpPr>
        <p:spPr>
          <a:xfrm>
            <a:off x="676027" y="4694516"/>
            <a:ext cx="5865341" cy="1077218"/>
          </a:xfrm>
          <a:prstGeom prst="rect">
            <a:avLst/>
          </a:prstGeom>
          <a:noFill/>
        </p:spPr>
        <p:txBody>
          <a:bodyPr wrap="square" rtlCol="0">
            <a:spAutoFit/>
          </a:bodyPr>
          <a:lstStyle/>
          <a:p>
            <a:r>
              <a:rPr lang="nb-NO" sz="1600" dirty="0"/>
              <a:t>Åmli har </a:t>
            </a:r>
            <a:r>
              <a:rPr lang="nb-NO" sz="1600" dirty="0" err="1"/>
              <a:t>lågare</a:t>
            </a:r>
            <a:r>
              <a:rPr lang="nb-NO" sz="1600" dirty="0"/>
              <a:t> del tilsette i privat sektor enn gjennomsnittet for både Agder og landet elles. </a:t>
            </a:r>
            <a:r>
              <a:rPr lang="nb-NO" sz="1600" dirty="0" err="1"/>
              <a:t>Talet</a:t>
            </a:r>
            <a:r>
              <a:rPr lang="nb-NO" sz="1600" dirty="0"/>
              <a:t> på tilsette i privat sektor har </a:t>
            </a:r>
            <a:r>
              <a:rPr lang="nb-NO" sz="1600" dirty="0" err="1"/>
              <a:t>vore</a:t>
            </a:r>
            <a:r>
              <a:rPr lang="nb-NO" sz="1600" dirty="0"/>
              <a:t> relativt stabilt i perioden 2019–2023, men det var </a:t>
            </a:r>
            <a:r>
              <a:rPr lang="nb-NO" sz="1600" dirty="0" err="1"/>
              <a:t>ein</a:t>
            </a:r>
            <a:r>
              <a:rPr lang="nb-NO" sz="1600" dirty="0"/>
              <a:t> tydelig nedgang i 2024.</a:t>
            </a:r>
            <a:endParaRPr lang="nn-NO" sz="1600" dirty="0"/>
          </a:p>
        </p:txBody>
      </p:sp>
      <p:graphicFrame>
        <p:nvGraphicFramePr>
          <p:cNvPr id="8" name="Tabell 7">
            <a:extLst>
              <a:ext uri="{FF2B5EF4-FFF2-40B4-BE49-F238E27FC236}">
                <a16:creationId xmlns:a16="http://schemas.microsoft.com/office/drawing/2014/main" id="{E032DD99-A0BE-9BF9-B33B-8BF5CDB84949}"/>
              </a:ext>
            </a:extLst>
          </p:cNvPr>
          <p:cNvGraphicFramePr>
            <a:graphicFrameLocks noGrp="1"/>
          </p:cNvGraphicFramePr>
          <p:nvPr>
            <p:extLst>
              <p:ext uri="{D42A27DB-BD31-4B8C-83A1-F6EECF244321}">
                <p14:modId xmlns:p14="http://schemas.microsoft.com/office/powerpoint/2010/main" val="1638490602"/>
              </p:ext>
            </p:extLst>
          </p:nvPr>
        </p:nvGraphicFramePr>
        <p:xfrm>
          <a:off x="7654132" y="4552950"/>
          <a:ext cx="4356894" cy="1348347"/>
        </p:xfrm>
        <a:graphic>
          <a:graphicData uri="http://schemas.openxmlformats.org/drawingml/2006/table">
            <a:tbl>
              <a:tblPr firstRow="1"/>
              <a:tblGrid>
                <a:gridCol w="1747043">
                  <a:extLst>
                    <a:ext uri="{9D8B030D-6E8A-4147-A177-3AD203B41FA5}">
                      <a16:colId xmlns:a16="http://schemas.microsoft.com/office/drawing/2014/main" val="984557921"/>
                    </a:ext>
                  </a:extLst>
                </a:gridCol>
                <a:gridCol w="495300">
                  <a:extLst>
                    <a:ext uri="{9D8B030D-6E8A-4147-A177-3AD203B41FA5}">
                      <a16:colId xmlns:a16="http://schemas.microsoft.com/office/drawing/2014/main" val="1700226605"/>
                    </a:ext>
                  </a:extLst>
                </a:gridCol>
                <a:gridCol w="472336">
                  <a:extLst>
                    <a:ext uri="{9D8B030D-6E8A-4147-A177-3AD203B41FA5}">
                      <a16:colId xmlns:a16="http://schemas.microsoft.com/office/drawing/2014/main" val="2111140446"/>
                    </a:ext>
                  </a:extLst>
                </a:gridCol>
                <a:gridCol w="703807">
                  <a:extLst>
                    <a:ext uri="{9D8B030D-6E8A-4147-A177-3AD203B41FA5}">
                      <a16:colId xmlns:a16="http://schemas.microsoft.com/office/drawing/2014/main" val="230877756"/>
                    </a:ext>
                  </a:extLst>
                </a:gridCol>
                <a:gridCol w="938408">
                  <a:extLst>
                    <a:ext uri="{9D8B030D-6E8A-4147-A177-3AD203B41FA5}">
                      <a16:colId xmlns:a16="http://schemas.microsoft.com/office/drawing/2014/main" val="1998838481"/>
                    </a:ext>
                  </a:extLst>
                </a:gridCol>
              </a:tblGrid>
              <a:tr h="141545">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Åmli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192112849"/>
                  </a:ext>
                </a:extLst>
              </a:tr>
              <a:tr h="141545">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168144"/>
                  </a:ext>
                </a:extLst>
              </a:tr>
              <a:tr h="233549">
                <a:tc>
                  <a:txBody>
                    <a:bodyPr/>
                    <a:lstStyle/>
                    <a:p>
                      <a:pPr algn="l" fontAlgn="b">
                        <a:buNone/>
                      </a:pPr>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152529"/>
                  </a:ext>
                </a:extLst>
              </a:tr>
              <a:tr h="233549">
                <a:tc>
                  <a:txBody>
                    <a:bodyPr/>
                    <a:lstStyle/>
                    <a:p>
                      <a:pPr algn="l" fontAlgn="b">
                        <a:buNone/>
                      </a:pPr>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349774"/>
                  </a:ext>
                </a:extLst>
              </a:tr>
              <a:tr h="141545">
                <a:tc>
                  <a:txBody>
                    <a:bodyPr/>
                    <a:lstStyle/>
                    <a:p>
                      <a:pPr algn="l" fontAlgn="b">
                        <a:buNone/>
                      </a:pPr>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0470"/>
                  </a:ext>
                </a:extLst>
              </a:tr>
              <a:tr h="233549">
                <a:tc>
                  <a:txBody>
                    <a:bodyPr/>
                    <a:lstStyle/>
                    <a:p>
                      <a:pPr algn="l" fontAlgn="b">
                        <a:buNone/>
                      </a:pPr>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835302"/>
                  </a:ext>
                </a:extLst>
              </a:tr>
              <a:tr h="141545">
                <a:tc>
                  <a:txBody>
                    <a:bodyPr/>
                    <a:lstStyle/>
                    <a:p>
                      <a:pPr algn="l" fontAlgn="b">
                        <a:buNone/>
                      </a:pPr>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59,1 %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dirty="0">
                          <a:solidFill>
                            <a:srgbClr val="000000"/>
                          </a:solidFill>
                          <a:effectLst/>
                          <a:latin typeface="Arial" panose="020B0604020202020204" pitchFamily="34" charset="0"/>
                        </a:rPr>
                        <a:t>64,3 %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650420"/>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005350438"/>
              </p:ext>
            </p:extLst>
          </p:nvPr>
        </p:nvGraphicFramePr>
        <p:xfrm>
          <a:off x="676027" y="1285219"/>
          <a:ext cx="6115050"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73536-CD12-42C5-ACE1-6349A3D6B432}">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E84CB8-E3BC-4ED1-9892-48BFB2DA6766}">
  <ds:schemaRefs>
    <ds:schemaRef ds:uri="http://purl.org/dc/terms/"/>
    <ds:schemaRef ds:uri="b9237df9-74d4-4981-b925-a3afcda37962"/>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294d40f2-363f-4de8-8168-aab5e855b592"/>
    <ds:schemaRef ds:uri="http://schemas.microsoft.com/office/2006/metadata/properties"/>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937</TotalTime>
  <Words>2917</Words>
  <Application>Microsoft Office PowerPoint</Application>
  <PresentationFormat>Widescreen</PresentationFormat>
  <Paragraphs>394</Paragraphs>
  <Slides>23</Slides>
  <Notes>20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Agder fylkeskommune PowerPointmal 16:9</vt:lpstr>
      <vt:lpstr>Åmli</vt:lpstr>
      <vt:lpstr>Kjappe fakta om Åmli kommune</vt:lpstr>
      <vt:lpstr>Befolkning og demografi</vt:lpstr>
      <vt:lpstr>Befolkningsutvikling</vt:lpstr>
      <vt:lpstr>Bustadbygging</vt:lpstr>
      <vt:lpstr>Økonomisk bærekraft</vt:lpstr>
      <vt:lpstr>Sysselsetting</vt:lpstr>
      <vt:lpstr>Bu- og arbeidsmarknader</vt:lpstr>
      <vt:lpstr>Sektorfordeling og tilsetteutvikling</vt:lpstr>
      <vt:lpstr>Næringsstruktur – 4. kvartal 2024</vt:lpstr>
      <vt:lpstr>Sosial bærekraft</vt:lpstr>
      <vt:lpstr>Grunnskulepoeng</vt:lpstr>
      <vt:lpstr>Fullføring vidaregåande opplæring</vt:lpstr>
      <vt:lpstr>Lærekontraktar kommunal og privat sektor</vt:lpstr>
      <vt:lpstr>Deltid kvinner 20-66 år</vt:lpstr>
      <vt:lpstr>Sysselsetjing etter landbakgrunn</vt:lpstr>
      <vt:lpstr>Vedvarande låginntekt</vt:lpstr>
      <vt:lpstr>Tannhelse</vt:lpstr>
      <vt:lpstr>Klima- og miljømessig bærekraft</vt:lpstr>
      <vt:lpstr>Klimagassutslepp </vt:lpstr>
      <vt:lpstr>Arealressurser</vt:lpstr>
      <vt:lpstr>Planlagt arealbruk</vt:lpstr>
      <vt:lpstr>Fritidsbustadar og eigarar</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