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Ex1.xml" ContentType="application/vnd.ms-office.chartex+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charts/chart5.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2" r:id="rId5"/>
  </p:sldMasterIdLst>
  <p:notesMasterIdLst>
    <p:notesMasterId r:id="rId19"/>
  </p:notesMasterIdLst>
  <p:sldIdLst>
    <p:sldId id="275" r:id="rId6"/>
    <p:sldId id="272" r:id="rId7"/>
    <p:sldId id="301" r:id="rId8"/>
    <p:sldId id="278" r:id="rId9"/>
    <p:sldId id="298" r:id="rId10"/>
    <p:sldId id="302" r:id="rId11"/>
    <p:sldId id="261" r:id="rId12"/>
    <p:sldId id="276" r:id="rId13"/>
    <p:sldId id="277" r:id="rId14"/>
    <p:sldId id="269" r:id="rId15"/>
    <p:sldId id="2147197184" r:id="rId16"/>
    <p:sldId id="2147197183" r:id="rId17"/>
    <p:sldId id="262" r:id="rId18"/>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5FA8"/>
    <a:srgbClr val="0B5FC4"/>
    <a:srgbClr val="2C83C2"/>
    <a:srgbClr val="6CADDD"/>
    <a:srgbClr val="99CCFF"/>
    <a:srgbClr val="2B83C2"/>
    <a:srgbClr val="0099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047EE5-27DE-4433-AFCB-F9B28403CD74}" v="13" dt="2026-03-30T12:51:49.676"/>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ddels stil 2 – uthev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831" autoAdjust="0"/>
  </p:normalViewPr>
  <p:slideViewPr>
    <p:cSldViewPr snapToGrid="0">
      <p:cViewPr varScale="1">
        <p:scale>
          <a:sx n="99" d="100"/>
          <a:sy n="99" d="100"/>
        </p:scale>
        <p:origin x="2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Ex1.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https://iktagder.sharepoint.com/teams/Avdelingforsamfunnplanogmilj_Afk/Shared%20Documents/Analyse%202.0/Statistikk/Kommunefakta/Sektorfordelt_sysselsetting_tabell_13472_13470.xlsx" TargetMode="External"/><Relationship Id="rId4"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8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nb-NO" sz="1800">
                <a:solidFill>
                  <a:sysClr val="windowText" lastClr="000000"/>
                </a:solidFill>
              </a:rPr>
              <a:t>Andel sysselsatte</a:t>
            </a:r>
          </a:p>
        </c:rich>
      </c:tx>
      <c:overlay val="0"/>
      <c:spPr>
        <a:noFill/>
        <a:ln>
          <a:noFill/>
        </a:ln>
        <a:effectLst/>
      </c:spPr>
      <c:txPr>
        <a:bodyPr rot="0" spcFirstLastPara="1" vertOverflow="ellipsis" vert="horz" wrap="square" anchor="ctr" anchorCtr="1"/>
        <a:lstStyle/>
        <a:p>
          <a:pPr algn="ctr" rtl="0">
            <a:defRPr sz="18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nb-NO"/>
        </a:p>
      </c:txPr>
    </c:title>
    <c:autoTitleDeleted val="0"/>
    <c:plotArea>
      <c:layout>
        <c:manualLayout>
          <c:layoutTarget val="inner"/>
          <c:xMode val="edge"/>
          <c:yMode val="edge"/>
          <c:x val="5.7841745191687104E-2"/>
          <c:y val="0.12308111547523853"/>
          <c:w val="0.9221218249358174"/>
          <c:h val="0.68964808573286207"/>
        </c:manualLayout>
      </c:layout>
      <c:lineChart>
        <c:grouping val="standard"/>
        <c:varyColors val="0"/>
        <c:ser>
          <c:idx val="1"/>
          <c:order val="1"/>
          <c:tx>
            <c:strRef>
              <c:f>'Ark1'!$C$6</c:f>
              <c:strCache>
                <c:ptCount val="1"/>
                <c:pt idx="0">
                  <c:v>Agder</c:v>
                </c:pt>
              </c:strCache>
            </c:strRef>
          </c:tx>
          <c:spPr>
            <a:ln w="28575" cap="rnd">
              <a:solidFill>
                <a:schemeClr val="accent2"/>
              </a:solidFill>
              <a:round/>
            </a:ln>
            <a:effectLst/>
          </c:spPr>
          <c:marker>
            <c:symbol val="none"/>
          </c:marker>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'Ark1'!$F$4:$P$4</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'Ark1'!$F$6:$P$6</c:f>
              <c:numCache>
                <c:formatCode>0.0</c:formatCode>
                <c:ptCount val="11"/>
                <c:pt idx="0">
                  <c:v>72.099999999999994</c:v>
                </c:pt>
                <c:pt idx="1">
                  <c:v>71.7</c:v>
                </c:pt>
                <c:pt idx="2">
                  <c:v>72.099999999999994</c:v>
                </c:pt>
                <c:pt idx="3">
                  <c:v>72.900000000000006</c:v>
                </c:pt>
                <c:pt idx="4">
                  <c:v>73</c:v>
                </c:pt>
                <c:pt idx="5">
                  <c:v>72.3</c:v>
                </c:pt>
                <c:pt idx="6">
                  <c:v>73.8</c:v>
                </c:pt>
                <c:pt idx="7">
                  <c:v>73.900000000000006</c:v>
                </c:pt>
                <c:pt idx="8">
                  <c:v>73.599999999999994</c:v>
                </c:pt>
                <c:pt idx="9">
                  <c:v>73.599999999999994</c:v>
                </c:pt>
                <c:pt idx="10">
                  <c:v>73.5</c:v>
                </c:pt>
              </c:numCache>
            </c:numRef>
          </c:val>
          <c:smooth val="1"/>
          <c:extLst>
            <c:ext xmlns:c16="http://schemas.microsoft.com/office/drawing/2014/chart" uri="{C3380CC4-5D6E-409C-BE32-E72D297353CC}">
              <c16:uniqueId val="{00000000-1913-4587-BA0A-A60D56D6AFA4}"/>
            </c:ext>
          </c:extLst>
        </c:ser>
        <c:ser>
          <c:idx val="3"/>
          <c:order val="3"/>
          <c:tx>
            <c:strRef>
              <c:f>'Ark1'!$C$8</c:f>
              <c:strCache>
                <c:ptCount val="1"/>
                <c:pt idx="0">
                  <c:v>Norge</c:v>
                </c:pt>
              </c:strCache>
            </c:strRef>
          </c:tx>
          <c:spPr>
            <a:ln w="28575" cap="rnd">
              <a:solidFill>
                <a:schemeClr val="accent1"/>
              </a:solidFill>
              <a:prstDash val="sysDash"/>
              <a:round/>
            </a:ln>
            <a:effectLst/>
          </c:spPr>
          <c:marker>
            <c:symbol val="none"/>
          </c:marker>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'Ark1'!$F$4:$P$4</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'Ark1'!$F$8:$P$8</c:f>
              <c:numCache>
                <c:formatCode>0.0</c:formatCode>
                <c:ptCount val="11"/>
                <c:pt idx="0">
                  <c:v>75.2</c:v>
                </c:pt>
                <c:pt idx="1">
                  <c:v>75.2</c:v>
                </c:pt>
                <c:pt idx="2">
                  <c:v>75.7</c:v>
                </c:pt>
                <c:pt idx="3">
                  <c:v>76.2</c:v>
                </c:pt>
                <c:pt idx="4">
                  <c:v>76.5</c:v>
                </c:pt>
                <c:pt idx="5">
                  <c:v>75.5</c:v>
                </c:pt>
                <c:pt idx="6">
                  <c:v>77.099999999999994</c:v>
                </c:pt>
                <c:pt idx="7">
                  <c:v>77.400000000000006</c:v>
                </c:pt>
                <c:pt idx="8">
                  <c:v>77.2</c:v>
                </c:pt>
                <c:pt idx="9">
                  <c:v>76.900000000000006</c:v>
                </c:pt>
                <c:pt idx="10">
                  <c:v>76.7</c:v>
                </c:pt>
              </c:numCache>
            </c:numRef>
          </c:val>
          <c:smooth val="1"/>
          <c:extLst>
            <c:ext xmlns:c16="http://schemas.microsoft.com/office/drawing/2014/chart" uri="{C3380CC4-5D6E-409C-BE32-E72D297353CC}">
              <c16:uniqueId val="{00000001-1913-4587-BA0A-A60D56D6AFA4}"/>
            </c:ext>
          </c:extLst>
        </c:ser>
        <c:dLbls>
          <c:showLegendKey val="0"/>
          <c:showVal val="0"/>
          <c:showCatName val="0"/>
          <c:showSerName val="0"/>
          <c:showPercent val="0"/>
          <c:showBubbleSize val="0"/>
        </c:dLbls>
        <c:smooth val="0"/>
        <c:axId val="993305536"/>
        <c:axId val="993319936"/>
        <c:extLst>
          <c:ext xmlns:c15="http://schemas.microsoft.com/office/drawing/2012/chart" uri="{02D57815-91ED-43cb-92C2-25804820EDAC}">
            <c15:filteredLineSeries>
              <c15:ser>
                <c:idx val="0"/>
                <c:order val="0"/>
                <c:tx>
                  <c:strRef>
                    <c:extLst>
                      <c:ext uri="{02D57815-91ED-43cb-92C2-25804820EDAC}">
                        <c15:formulaRef>
                          <c15:sqref>'Ark1'!$C$5</c15:sqref>
                        </c15:formulaRef>
                      </c:ext>
                    </c:extLst>
                    <c:strCache>
                      <c:ptCount val="1"/>
                      <c:pt idx="0">
                        <c:v>Agder</c:v>
                      </c:pt>
                    </c:strCache>
                  </c:strRef>
                </c:tx>
                <c:spPr>
                  <a:ln w="28575" cap="rnd">
                    <a:solidFill>
                      <a:schemeClr val="accent2"/>
                    </a:solidFill>
                    <a:prstDash val="sysDash"/>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nb-NO"/>
                    </a:p>
                  </c:txPr>
                  <c:dLblPos val="t"/>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'Ark1'!$F$4:$P$4</c15:sqref>
                        </c15:formulaRef>
                      </c:ext>
                    </c:extLst>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extLst>
                      <c:ext uri="{02D57815-91ED-43cb-92C2-25804820EDAC}">
                        <c15:formulaRef>
                          <c15:sqref>'Ark1'!$F$5:$P$5</c15:sqref>
                        </c15:formulaRef>
                      </c:ext>
                    </c:extLst>
                    <c:numCache>
                      <c:formatCode>0.0</c:formatCode>
                      <c:ptCount val="11"/>
                      <c:pt idx="0">
                        <c:v>63.5</c:v>
                      </c:pt>
                      <c:pt idx="1">
                        <c:v>63</c:v>
                      </c:pt>
                      <c:pt idx="2">
                        <c:v>63.3</c:v>
                      </c:pt>
                      <c:pt idx="3">
                        <c:v>64</c:v>
                      </c:pt>
                      <c:pt idx="4">
                        <c:v>64.099999999999994</c:v>
                      </c:pt>
                      <c:pt idx="5">
                        <c:v>63.4</c:v>
                      </c:pt>
                      <c:pt idx="6">
                        <c:v>65.099999999999994</c:v>
                      </c:pt>
                      <c:pt idx="7">
                        <c:v>65.5</c:v>
                      </c:pt>
                      <c:pt idx="8">
                        <c:v>65.2</c:v>
                      </c:pt>
                    </c:numCache>
                  </c:numRef>
                </c:val>
                <c:smooth val="1"/>
                <c:extLst>
                  <c:ext xmlns:c16="http://schemas.microsoft.com/office/drawing/2014/chart" uri="{C3380CC4-5D6E-409C-BE32-E72D297353CC}">
                    <c16:uniqueId val="{00000002-1913-4587-BA0A-A60D56D6AFA4}"/>
                  </c:ext>
                </c:extLst>
              </c15:ser>
            </c15:filteredLineSeries>
            <c15:filteredLineSeries>
              <c15:ser>
                <c:idx val="2"/>
                <c:order val="2"/>
                <c:tx>
                  <c:strRef>
                    <c:extLst>
                      <c:ext xmlns:c15="http://schemas.microsoft.com/office/drawing/2012/chart" uri="{02D57815-91ED-43cb-92C2-25804820EDAC}">
                        <c15:formulaRef>
                          <c15:sqref>'Ark1'!$C$7</c15:sqref>
                        </c15:formulaRef>
                      </c:ext>
                    </c:extLst>
                    <c:strCache>
                      <c:ptCount val="1"/>
                      <c:pt idx="0">
                        <c:v>Norge</c:v>
                      </c:pt>
                    </c:strCache>
                  </c:strRef>
                </c:tx>
                <c:spPr>
                  <a:ln w="28575" cap="rnd">
                    <a:solidFill>
                      <a:schemeClr val="accent1"/>
                    </a:solidFill>
                    <a:prstDash val="sysDash"/>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nb-NO"/>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xmlns:c15="http://schemas.microsoft.com/office/drawing/2012/chart" uri="{02D57815-91ED-43cb-92C2-25804820EDAC}">
                        <c15:formulaRef>
                          <c15:sqref>'Ark1'!$F$4:$P$4</c15:sqref>
                        </c15:formulaRef>
                      </c:ext>
                    </c:extLst>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extLst>
                      <c:ext xmlns:c15="http://schemas.microsoft.com/office/drawing/2012/chart" uri="{02D57815-91ED-43cb-92C2-25804820EDAC}">
                        <c15:formulaRef>
                          <c15:sqref>'Ark1'!$F$7:$P$7</c15:sqref>
                        </c15:formulaRef>
                      </c:ext>
                    </c:extLst>
                    <c:numCache>
                      <c:formatCode>0.0</c:formatCode>
                      <c:ptCount val="11"/>
                      <c:pt idx="0">
                        <c:v>66.400000000000006</c:v>
                      </c:pt>
                      <c:pt idx="1">
                        <c:v>66.2</c:v>
                      </c:pt>
                      <c:pt idx="2">
                        <c:v>66.599999999999994</c:v>
                      </c:pt>
                      <c:pt idx="3">
                        <c:v>67</c:v>
                      </c:pt>
                      <c:pt idx="4">
                        <c:v>67.3</c:v>
                      </c:pt>
                      <c:pt idx="5">
                        <c:v>66.400000000000006</c:v>
                      </c:pt>
                      <c:pt idx="6">
                        <c:v>68.099999999999994</c:v>
                      </c:pt>
                      <c:pt idx="7">
                        <c:v>68.7</c:v>
                      </c:pt>
                      <c:pt idx="8">
                        <c:v>68.599999999999994</c:v>
                      </c:pt>
                    </c:numCache>
                  </c:numRef>
                </c:val>
                <c:smooth val="1"/>
                <c:extLst xmlns:c15="http://schemas.microsoft.com/office/drawing/2012/chart">
                  <c:ext xmlns:c16="http://schemas.microsoft.com/office/drawing/2014/chart" uri="{C3380CC4-5D6E-409C-BE32-E72D297353CC}">
                    <c16:uniqueId val="{00000003-1913-4587-BA0A-A60D56D6AFA4}"/>
                  </c:ext>
                </c:extLst>
              </c15:ser>
            </c15:filteredLineSeries>
          </c:ext>
        </c:extLst>
      </c:lineChart>
      <c:catAx>
        <c:axId val="993305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nb-NO"/>
          </a:p>
        </c:txPr>
        <c:crossAx val="993319936"/>
        <c:crosses val="autoZero"/>
        <c:auto val="1"/>
        <c:lblAlgn val="ctr"/>
        <c:lblOffset val="100"/>
        <c:noMultiLvlLbl val="0"/>
      </c:catAx>
      <c:valAx>
        <c:axId val="993319936"/>
        <c:scaling>
          <c:orientation val="minMax"/>
          <c:min val="70"/>
        </c:scaling>
        <c:delete val="1"/>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993305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nb-NO"/>
        </a:p>
      </c:txPr>
    </c:legend>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latin typeface="Arial" panose="020B0604020202020204" pitchFamily="34" charset="0"/>
          <a:cs typeface="Arial" panose="020B0604020202020204" pitchFamily="34" charset="0"/>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nb-NO" sz="1800"/>
              <a:t>Andel deltid,</a:t>
            </a:r>
            <a:r>
              <a:rPr lang="nb-NO" sz="1800" baseline="0"/>
              <a:t> kvinner 20-66 år</a:t>
            </a:r>
            <a:endParaRPr lang="nb-NO" sz="180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nb-NO"/>
        </a:p>
      </c:txPr>
    </c:title>
    <c:autoTitleDeleted val="0"/>
    <c:plotArea>
      <c:layout/>
      <c:lineChart>
        <c:grouping val="standard"/>
        <c:varyColors val="0"/>
        <c:ser>
          <c:idx val="0"/>
          <c:order val="0"/>
          <c:tx>
            <c:strRef>
              <c:f>'Ark1'!$A$6</c:f>
              <c:strCache>
                <c:ptCount val="1"/>
                <c:pt idx="0">
                  <c:v>Agder</c:v>
                </c:pt>
              </c:strCache>
            </c:strRef>
          </c:tx>
          <c:spPr>
            <a:ln w="28575" cap="rnd">
              <a:solidFill>
                <a:schemeClr val="accent2"/>
              </a:solidFill>
              <a:round/>
            </a:ln>
            <a:effectLst/>
          </c:spPr>
          <c:marker>
            <c:symbol val="none"/>
          </c:marker>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200" b="1" i="0" u="none" strike="noStrike" kern="1200" baseline="0">
                    <a:solidFill>
                      <a:schemeClr val="tx1"/>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'Ark1'!$B$5:$K$5</c:f>
              <c:strCache>
                <c:ptCount val="10"/>
                <c:pt idx="0">
                  <c:v>2015</c:v>
                </c:pt>
                <c:pt idx="1">
                  <c:v>2016</c:v>
                </c:pt>
                <c:pt idx="2">
                  <c:v>2017</c:v>
                </c:pt>
                <c:pt idx="3">
                  <c:v>2018</c:v>
                </c:pt>
                <c:pt idx="4">
                  <c:v>2019</c:v>
                </c:pt>
                <c:pt idx="5">
                  <c:v>2020</c:v>
                </c:pt>
                <c:pt idx="6">
                  <c:v>2021</c:v>
                </c:pt>
                <c:pt idx="7">
                  <c:v>2022</c:v>
                </c:pt>
                <c:pt idx="8">
                  <c:v>2023</c:v>
                </c:pt>
                <c:pt idx="9">
                  <c:v>2024</c:v>
                </c:pt>
              </c:strCache>
            </c:strRef>
          </c:cat>
          <c:val>
            <c:numRef>
              <c:f>'Ark1'!$B$6:$K$6</c:f>
              <c:numCache>
                <c:formatCode>0.0</c:formatCode>
                <c:ptCount val="10"/>
                <c:pt idx="0">
                  <c:v>54.634537974782816</c:v>
                </c:pt>
                <c:pt idx="1">
                  <c:v>51.617768106915577</c:v>
                </c:pt>
                <c:pt idx="2">
                  <c:v>50.187600189873777</c:v>
                </c:pt>
                <c:pt idx="3">
                  <c:v>48.933865511218507</c:v>
                </c:pt>
                <c:pt idx="4">
                  <c:v>47.264345608777049</c:v>
                </c:pt>
                <c:pt idx="5">
                  <c:v>46.5</c:v>
                </c:pt>
                <c:pt idx="6">
                  <c:v>46</c:v>
                </c:pt>
                <c:pt idx="7">
                  <c:v>44.6</c:v>
                </c:pt>
                <c:pt idx="8">
                  <c:v>43.9</c:v>
                </c:pt>
                <c:pt idx="9">
                  <c:v>42.5</c:v>
                </c:pt>
              </c:numCache>
            </c:numRef>
          </c:val>
          <c:smooth val="0"/>
          <c:extLst>
            <c:ext xmlns:c16="http://schemas.microsoft.com/office/drawing/2014/chart" uri="{C3380CC4-5D6E-409C-BE32-E72D297353CC}">
              <c16:uniqueId val="{00000000-D40A-4159-923C-D1A3B9A17C9C}"/>
            </c:ext>
          </c:extLst>
        </c:ser>
        <c:ser>
          <c:idx val="1"/>
          <c:order val="1"/>
          <c:tx>
            <c:strRef>
              <c:f>'Ark1'!$A$7</c:f>
              <c:strCache>
                <c:ptCount val="1"/>
                <c:pt idx="0">
                  <c:v>Norge</c:v>
                </c:pt>
              </c:strCache>
            </c:strRef>
          </c:tx>
          <c:spPr>
            <a:ln w="28575" cap="rnd">
              <a:solidFill>
                <a:schemeClr val="accent1"/>
              </a:solidFill>
              <a:prstDash val="sysDash"/>
              <a:round/>
            </a:ln>
            <a:effectLst/>
          </c:spPr>
          <c:marker>
            <c:symbol val="none"/>
          </c:marker>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200" b="1" i="0" u="none" strike="noStrike" kern="1200" baseline="0">
                    <a:solidFill>
                      <a:schemeClr val="tx1"/>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'Ark1'!$B$5:$K$5</c:f>
              <c:strCache>
                <c:ptCount val="10"/>
                <c:pt idx="0">
                  <c:v>2015</c:v>
                </c:pt>
                <c:pt idx="1">
                  <c:v>2016</c:v>
                </c:pt>
                <c:pt idx="2">
                  <c:v>2017</c:v>
                </c:pt>
                <c:pt idx="3">
                  <c:v>2018</c:v>
                </c:pt>
                <c:pt idx="4">
                  <c:v>2019</c:v>
                </c:pt>
                <c:pt idx="5">
                  <c:v>2020</c:v>
                </c:pt>
                <c:pt idx="6">
                  <c:v>2021</c:v>
                </c:pt>
                <c:pt idx="7">
                  <c:v>2022</c:v>
                </c:pt>
                <c:pt idx="8">
                  <c:v>2023</c:v>
                </c:pt>
                <c:pt idx="9">
                  <c:v>2024</c:v>
                </c:pt>
              </c:strCache>
            </c:strRef>
          </c:cat>
          <c:val>
            <c:numRef>
              <c:f>'Ark1'!$B$7:$K$7</c:f>
              <c:numCache>
                <c:formatCode>General</c:formatCode>
                <c:ptCount val="10"/>
                <c:pt idx="0">
                  <c:v>43.1</c:v>
                </c:pt>
                <c:pt idx="1">
                  <c:v>40.799999999999997</c:v>
                </c:pt>
                <c:pt idx="2">
                  <c:v>39.700000000000003</c:v>
                </c:pt>
                <c:pt idx="3">
                  <c:v>38.9</c:v>
                </c:pt>
                <c:pt idx="4">
                  <c:v>37.700000000000003</c:v>
                </c:pt>
                <c:pt idx="5">
                  <c:v>37.299999999999997</c:v>
                </c:pt>
                <c:pt idx="6">
                  <c:v>36.6</c:v>
                </c:pt>
                <c:pt idx="7">
                  <c:v>35.4</c:v>
                </c:pt>
                <c:pt idx="8">
                  <c:v>34.299999999999997</c:v>
                </c:pt>
                <c:pt idx="9">
                  <c:v>33.4</c:v>
                </c:pt>
              </c:numCache>
            </c:numRef>
          </c:val>
          <c:smooth val="1"/>
          <c:extLst>
            <c:ext xmlns:c16="http://schemas.microsoft.com/office/drawing/2014/chart" uri="{C3380CC4-5D6E-409C-BE32-E72D297353CC}">
              <c16:uniqueId val="{00000001-D40A-4159-923C-D1A3B9A17C9C}"/>
            </c:ext>
          </c:extLst>
        </c:ser>
        <c:dLbls>
          <c:showLegendKey val="0"/>
          <c:showVal val="0"/>
          <c:showCatName val="0"/>
          <c:showSerName val="0"/>
          <c:showPercent val="0"/>
          <c:showBubbleSize val="0"/>
        </c:dLbls>
        <c:smooth val="0"/>
        <c:axId val="598815104"/>
        <c:axId val="600363712"/>
      </c:lineChart>
      <c:catAx>
        <c:axId val="598815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nb-NO"/>
          </a:p>
        </c:txPr>
        <c:crossAx val="600363712"/>
        <c:crosses val="autoZero"/>
        <c:auto val="1"/>
        <c:lblAlgn val="ctr"/>
        <c:lblOffset val="100"/>
        <c:noMultiLvlLbl val="0"/>
      </c:catAx>
      <c:valAx>
        <c:axId val="600363712"/>
        <c:scaling>
          <c:orientation val="minMax"/>
          <c:min val="30"/>
        </c:scaling>
        <c:delete val="1"/>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598815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nb-N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a:outerShdw blurRad="63500" sx="102000" sy="102000" algn="ctr" rotWithShape="0">
        <a:prstClr val="black">
          <a:alpha val="40000"/>
        </a:prstClr>
      </a:outerShdw>
    </a:effectLst>
  </c:spPr>
  <c:txPr>
    <a:bodyPr/>
    <a:lstStyle/>
    <a:p>
      <a:pPr>
        <a:defRPr>
          <a:solidFill>
            <a:schemeClr val="tx1"/>
          </a:solidFill>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Kakediagram!$C$11</c:f>
              <c:strCache>
                <c:ptCount val="1"/>
                <c:pt idx="0">
                  <c:v>Agder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79A-45D1-8608-758ED19DB07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79A-45D1-8608-758ED19DB07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79A-45D1-8608-758ED19DB07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79A-45D1-8608-758ED19DB07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79A-45D1-8608-758ED19DB075}"/>
              </c:ext>
            </c:extLst>
          </c:dPt>
          <c:dLbls>
            <c:dLbl>
              <c:idx val="4"/>
              <c:numFmt formatCode="0%" sourceLinked="0"/>
              <c:spPr>
                <a:solidFill>
                  <a:schemeClr val="bg1"/>
                </a:solid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nb-NO"/>
                </a:p>
              </c:txPr>
              <c:showLegendKey val="0"/>
              <c:showVal val="1"/>
              <c:showCatName val="1"/>
              <c:showSerName val="0"/>
              <c:showPercent val="0"/>
              <c:showBubbleSize val="0"/>
              <c:extLst>
                <c:ext xmlns:c15="http://schemas.microsoft.com/office/drawing/2012/chart" uri="{CE6537A1-D6FC-4f65-9D91-7224C49458BB}">
                  <c15:layout>
                    <c:manualLayout>
                      <c:w val="0.20927473396658927"/>
                      <c:h val="6.8185310199721946E-2"/>
                    </c:manualLayout>
                  </c15:layout>
                </c:ext>
                <c:ext xmlns:c16="http://schemas.microsoft.com/office/drawing/2014/chart" uri="{C3380CC4-5D6E-409C-BE32-E72D297353CC}">
                  <c16:uniqueId val="{00000009-079A-45D1-8608-758ED19DB075}"/>
                </c:ext>
              </c:extLst>
            </c:dLbl>
            <c:numFmt formatCode="0%" sourceLinked="0"/>
            <c:spPr>
              <a:solidFill>
                <a:schemeClr val="bg1"/>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nb-NO"/>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Kakediagram!$B$12:$B$16</c:f>
              <c:strCache>
                <c:ptCount val="5"/>
                <c:pt idx="0">
                  <c:v>Offentlige eide foretak</c:v>
                </c:pt>
                <c:pt idx="1">
                  <c:v>Fylkeskommunal forvaltning</c:v>
                </c:pt>
                <c:pt idx="2">
                  <c:v>Statsforvaltningen</c:v>
                </c:pt>
                <c:pt idx="3">
                  <c:v>Kommunal forvaltning</c:v>
                </c:pt>
                <c:pt idx="4">
                  <c:v>Privat sektor</c:v>
                </c:pt>
              </c:strCache>
            </c:strRef>
          </c:cat>
          <c:val>
            <c:numRef>
              <c:f>Kakediagram!$C$12:$C$16</c:f>
              <c:numCache>
                <c:formatCode>0.0\ %</c:formatCode>
                <c:ptCount val="5"/>
                <c:pt idx="0">
                  <c:v>2.7E-2</c:v>
                </c:pt>
                <c:pt idx="1">
                  <c:v>2.4E-2</c:v>
                </c:pt>
                <c:pt idx="2">
                  <c:v>9.9000000000000005E-2</c:v>
                </c:pt>
                <c:pt idx="3">
                  <c:v>0.221</c:v>
                </c:pt>
                <c:pt idx="4">
                  <c:v>0.629</c:v>
                </c:pt>
              </c:numCache>
            </c:numRef>
          </c:val>
          <c:extLst>
            <c:ext xmlns:c16="http://schemas.microsoft.com/office/drawing/2014/chart" uri="{C3380CC4-5D6E-409C-BE32-E72D297353CC}">
              <c16:uniqueId val="{0000000A-079A-45D1-8608-758ED19DB07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nb-N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249427692111567"/>
          <c:y val="2.3761659499331459E-2"/>
          <c:w val="0.68831267405645202"/>
          <c:h val="0.84601100928541695"/>
        </c:manualLayout>
      </c:layout>
      <c:barChart>
        <c:barDir val="bar"/>
        <c:grouping val="stacked"/>
        <c:varyColors val="0"/>
        <c:ser>
          <c:idx val="0"/>
          <c:order val="0"/>
          <c:tx>
            <c:strRef>
              <c:f>Kjønn!$G$1</c:f>
              <c:strCache>
                <c:ptCount val="1"/>
                <c:pt idx="0">
                  <c:v>Kvinner</c:v>
                </c:pt>
              </c:strCache>
            </c:strRef>
          </c:tx>
          <c:spPr>
            <a:solidFill>
              <a:schemeClr val="accent1"/>
            </a:solidFill>
            <a:ln>
              <a:noFill/>
            </a:ln>
            <a:effectLst/>
          </c:spPr>
          <c:invertIfNegative val="0"/>
          <c:dLbls>
            <c:dLbl>
              <c:idx val="0"/>
              <c:layout>
                <c:manualLayout>
                  <c:x val="2.2245764567409964E-2"/>
                  <c:y val="-1.5536652542532137E-16"/>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123-4F01-8785-05C48AEF9431}"/>
                </c:ext>
              </c:extLst>
            </c:dLbl>
            <c:dLbl>
              <c:idx val="1"/>
              <c:delete val="1"/>
              <c:extLst>
                <c:ext xmlns:c15="http://schemas.microsoft.com/office/drawing/2012/chart" uri="{CE6537A1-D6FC-4f65-9D91-7224C49458BB}"/>
                <c:ext xmlns:c16="http://schemas.microsoft.com/office/drawing/2014/chart" uri="{C3380CC4-5D6E-409C-BE32-E72D297353CC}">
                  <c16:uniqueId val="{00000005-5123-4F01-8785-05C48AEF9431}"/>
                </c:ext>
              </c:extLst>
            </c:dLbl>
            <c:dLbl>
              <c:idx val="3"/>
              <c:layout>
                <c:manualLayout>
                  <c:x val="1.5889831833864183E-2"/>
                  <c:y val="0"/>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123-4F01-8785-05C48AEF9431}"/>
                </c:ext>
              </c:extLst>
            </c:dLbl>
            <c:dLbl>
              <c:idx val="4"/>
              <c:layout>
                <c:manualLayout>
                  <c:x val="3.0831028195568214E-2"/>
                  <c:y val="-2.1186589122639873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5123-4F01-8785-05C48AEF9431}"/>
                </c:ext>
              </c:extLst>
            </c:dLbl>
            <c:dLbl>
              <c:idx val="5"/>
              <c:layout>
                <c:manualLayout>
                  <c:x val="2.0237830148999322E-2"/>
                  <c:y val="-7.9204616685947443E-17"/>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123-4F01-8785-05C48AEF9431}"/>
                </c:ext>
              </c:extLst>
            </c:dLbl>
            <c:dLbl>
              <c:idx val="6"/>
              <c:layout>
                <c:manualLayout>
                  <c:x val="2.8601697300955665E-2"/>
                  <c:y val="-7.7683262712660683E-17"/>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F89-44F4-9FE4-D60F58A89061}"/>
                </c:ext>
              </c:extLst>
            </c:dLbl>
            <c:dLbl>
              <c:idx val="7"/>
              <c:layout>
                <c:manualLayout>
                  <c:x val="4.1470876273761864E-2"/>
                  <c:y val="4.1957787639643812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123-4F01-8785-05C48AEF9431}"/>
                </c:ext>
              </c:extLst>
            </c:dLbl>
            <c:dLbl>
              <c:idx val="8"/>
              <c:layout>
                <c:manualLayout>
                  <c:x val="2.2245764567409964E-2"/>
                  <c:y val="-7.7683262712660683E-17"/>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F89-44F4-9FE4-D60F58A89061}"/>
                </c:ext>
              </c:extLst>
            </c:dLbl>
            <c:dLbl>
              <c:idx val="9"/>
              <c:layout>
                <c:manualLayout>
                  <c:x val="3.0720341545470903E-2"/>
                  <c:y val="-2.118658912263832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F89-44F4-9FE4-D60F58A89061}"/>
                </c:ext>
              </c:extLst>
            </c:dLbl>
            <c:dLbl>
              <c:idx val="14"/>
              <c:layout>
                <c:manualLayout>
                  <c:x val="2.8759021790683133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5123-4F01-8785-05C48AEF9431}"/>
                </c:ext>
              </c:extLst>
            </c:dLbl>
            <c:dLbl>
              <c:idx val="16"/>
              <c:delete val="1"/>
              <c:extLst>
                <c:ext xmlns:c15="http://schemas.microsoft.com/office/drawing/2012/chart" uri="{CE6537A1-D6FC-4f65-9D91-7224C49458BB}"/>
                <c:ext xmlns:c16="http://schemas.microsoft.com/office/drawing/2014/chart" uri="{C3380CC4-5D6E-409C-BE32-E72D297353CC}">
                  <c16:uniqueId val="{00000001-1F89-44F4-9FE4-D60F58A8906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Kjønn!$E$2:$E$18</c:f>
              <c:strCache>
                <c:ptCount val="17"/>
                <c:pt idx="0">
                  <c:v>Jordbruk, skogbruk og fiske</c:v>
                </c:pt>
                <c:pt idx="1">
                  <c:v>Bergverksdrift og utvinning</c:v>
                </c:pt>
                <c:pt idx="2">
                  <c:v>Industri</c:v>
                </c:pt>
                <c:pt idx="3">
                  <c:v>Elektrisitet, vann og renovasjon</c:v>
                </c:pt>
                <c:pt idx="4">
                  <c:v>Bygge- og anleggsvirksomhet</c:v>
                </c:pt>
                <c:pt idx="5">
                  <c:v>Varehandel, reparasjon av motorvogner</c:v>
                </c:pt>
                <c:pt idx="6">
                  <c:v>Transport og lagring</c:v>
                </c:pt>
                <c:pt idx="7">
                  <c:v>Overnattings- og serveringsvirksomhet</c:v>
                </c:pt>
                <c:pt idx="8">
                  <c:v>Informasjon og kommunikasjon</c:v>
                </c:pt>
                <c:pt idx="9">
                  <c:v>Finansiering og forsikring</c:v>
                </c:pt>
                <c:pt idx="10">
                  <c:v>Teknisk tjenesteyting, eiendomsdrift</c:v>
                </c:pt>
                <c:pt idx="11">
                  <c:v>Forretningsmessig tjenesteyting</c:v>
                </c:pt>
                <c:pt idx="12">
                  <c:v>Off.adm., forsvar, sosialforsikring</c:v>
                </c:pt>
                <c:pt idx="13">
                  <c:v>Undervisning</c:v>
                </c:pt>
                <c:pt idx="14">
                  <c:v>Helse- og sosialtjenester</c:v>
                </c:pt>
                <c:pt idx="15">
                  <c:v>Personlig tjenesteyting</c:v>
                </c:pt>
                <c:pt idx="16">
                  <c:v>Uoppgitt</c:v>
                </c:pt>
              </c:strCache>
              <c:extLst/>
            </c:strRef>
          </c:cat>
          <c:val>
            <c:numRef>
              <c:f>Kjønn!$G$2:$G$18</c:f>
              <c:numCache>
                <c:formatCode>0</c:formatCode>
                <c:ptCount val="17"/>
                <c:pt idx="0">
                  <c:v>681</c:v>
                </c:pt>
                <c:pt idx="1">
                  <c:v>172</c:v>
                </c:pt>
                <c:pt idx="2">
                  <c:v>3127</c:v>
                </c:pt>
                <c:pt idx="3">
                  <c:v>453</c:v>
                </c:pt>
                <c:pt idx="4">
                  <c:v>1203</c:v>
                </c:pt>
                <c:pt idx="5">
                  <c:v>9119</c:v>
                </c:pt>
                <c:pt idx="6">
                  <c:v>1051</c:v>
                </c:pt>
                <c:pt idx="7">
                  <c:v>3036</c:v>
                </c:pt>
                <c:pt idx="8">
                  <c:v>776</c:v>
                </c:pt>
                <c:pt idx="9">
                  <c:v>996</c:v>
                </c:pt>
                <c:pt idx="10">
                  <c:v>2845</c:v>
                </c:pt>
                <c:pt idx="11">
                  <c:v>2522</c:v>
                </c:pt>
                <c:pt idx="12">
                  <c:v>4201</c:v>
                </c:pt>
                <c:pt idx="13">
                  <c:v>9649</c:v>
                </c:pt>
                <c:pt idx="14">
                  <c:v>27571</c:v>
                </c:pt>
                <c:pt idx="15">
                  <c:v>3486</c:v>
                </c:pt>
                <c:pt idx="16">
                  <c:v>488</c:v>
                </c:pt>
              </c:numCache>
            </c:numRef>
          </c:val>
          <c:extLst>
            <c:ext xmlns:c16="http://schemas.microsoft.com/office/drawing/2014/chart" uri="{C3380CC4-5D6E-409C-BE32-E72D297353CC}">
              <c16:uniqueId val="{00000000-5123-4F01-8785-05C48AEF9431}"/>
            </c:ext>
          </c:extLst>
        </c:ser>
        <c:ser>
          <c:idx val="1"/>
          <c:order val="1"/>
          <c:tx>
            <c:strRef>
              <c:f>Kjønn!$H$1</c:f>
              <c:strCache>
                <c:ptCount val="1"/>
                <c:pt idx="0">
                  <c:v>Menn</c:v>
                </c:pt>
              </c:strCache>
            </c:strRef>
          </c:tx>
          <c:spPr>
            <a:solidFill>
              <a:schemeClr val="accent2"/>
            </a:solidFill>
            <a:ln>
              <a:noFill/>
            </a:ln>
            <a:effectLst/>
          </c:spPr>
          <c:invertIfNegative val="0"/>
          <c:dLbls>
            <c:dLbl>
              <c:idx val="0"/>
              <c:layout>
                <c:manualLayout>
                  <c:x val="-4.1313562768047152E-2"/>
                  <c:y val="2.118658912263832E-3"/>
                </c:manualLayout>
              </c:layout>
              <c:numFmt formatCode="#,##0;[Whit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123-4F01-8785-05C48AEF9431}"/>
                </c:ext>
              </c:extLst>
            </c:dLbl>
            <c:dLbl>
              <c:idx val="1"/>
              <c:layout>
                <c:manualLayout>
                  <c:x val="-1.9067798200637188E-2"/>
                  <c:y val="0"/>
                </c:manualLayout>
              </c:layout>
              <c:numFmt formatCode="#,##0;[Whit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123-4F01-8785-05C48AEF9431}"/>
                </c:ext>
              </c:extLst>
            </c:dLbl>
            <c:dLbl>
              <c:idx val="3"/>
              <c:layout>
                <c:manualLayout>
                  <c:x val="-3.1779663667728518E-2"/>
                  <c:y val="0"/>
                </c:manualLayout>
              </c:layout>
              <c:numFmt formatCode="#,##0;[Whit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123-4F01-8785-05C48AEF9431}"/>
                </c:ext>
              </c:extLst>
            </c:dLbl>
            <c:dLbl>
              <c:idx val="4"/>
              <c:numFmt formatCode="#,##0;[Whit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extLst>
                <c:ext xmlns:c16="http://schemas.microsoft.com/office/drawing/2014/chart" uri="{C3380CC4-5D6E-409C-BE32-E72D297353CC}">
                  <c16:uniqueId val="{0000000C-5123-4F01-8785-05C48AEF9431}"/>
                </c:ext>
              </c:extLst>
            </c:dLbl>
            <c:dLbl>
              <c:idx val="5"/>
              <c:numFmt formatCode="#,##0;[Whit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extLst>
                <c:ext xmlns:c16="http://schemas.microsoft.com/office/drawing/2014/chart" uri="{C3380CC4-5D6E-409C-BE32-E72D297353CC}">
                  <c16:uniqueId val="{0000000A-5123-4F01-8785-05C48AEF9431}"/>
                </c:ext>
              </c:extLst>
            </c:dLbl>
            <c:dLbl>
              <c:idx val="6"/>
              <c:numFmt formatCode="#,##0;[Whit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extLst>
                <c:ext xmlns:c16="http://schemas.microsoft.com/office/drawing/2014/chart" uri="{C3380CC4-5D6E-409C-BE32-E72D297353CC}">
                  <c16:uniqueId val="{0000000B-5123-4F01-8785-05C48AEF9431}"/>
                </c:ext>
              </c:extLst>
            </c:dLbl>
            <c:dLbl>
              <c:idx val="7"/>
              <c:layout>
                <c:manualLayout>
                  <c:x val="-4.025424064578946E-2"/>
                  <c:y val="-4.237317824527664E-3"/>
                </c:manualLayout>
              </c:layout>
              <c:numFmt formatCode="#,##0;[Whit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F89-44F4-9FE4-D60F58A89061}"/>
                </c:ext>
              </c:extLst>
            </c:dLbl>
            <c:dLbl>
              <c:idx val="8"/>
              <c:layout>
                <c:manualLayout>
                  <c:x val="-3.2838985789986133E-2"/>
                  <c:y val="7.7683262712660683E-17"/>
                </c:manualLayout>
              </c:layout>
              <c:numFmt formatCode="#,##0;[Whit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F89-44F4-9FE4-D60F58A89061}"/>
                </c:ext>
              </c:extLst>
            </c:dLbl>
            <c:dLbl>
              <c:idx val="9"/>
              <c:layout>
                <c:manualLayout>
                  <c:x val="-2.8601697300955665E-2"/>
                  <c:y val="2.1188257358002306E-3"/>
                </c:manualLayout>
              </c:layout>
              <c:numFmt formatCode="#,##0;[Whit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F89-44F4-9FE4-D60F58A89061}"/>
                </c:ext>
              </c:extLst>
            </c:dLbl>
            <c:dLbl>
              <c:idx val="16"/>
              <c:delete val="1"/>
              <c:extLst>
                <c:ext xmlns:c15="http://schemas.microsoft.com/office/drawing/2012/chart" uri="{CE6537A1-D6FC-4f65-9D91-7224C49458BB}">
                  <c15:layout>
                    <c:manualLayout>
                      <c:w val="5.6170513827114792E-2"/>
                      <c:h val="4.1960123169153395E-2"/>
                    </c:manualLayout>
                  </c15:layout>
                </c:ext>
                <c:ext xmlns:c16="http://schemas.microsoft.com/office/drawing/2014/chart" uri="{C3380CC4-5D6E-409C-BE32-E72D297353CC}">
                  <c16:uniqueId val="{00000000-1F89-44F4-9FE4-D60F58A89061}"/>
                </c:ext>
              </c:extLst>
            </c:dLbl>
            <c:numFmt formatCode="#,##0;[Whit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Kjønn!$E$2:$E$18</c:f>
              <c:strCache>
                <c:ptCount val="17"/>
                <c:pt idx="0">
                  <c:v>Jordbruk, skogbruk og fiske</c:v>
                </c:pt>
                <c:pt idx="1">
                  <c:v>Bergverksdrift og utvinning</c:v>
                </c:pt>
                <c:pt idx="2">
                  <c:v>Industri</c:v>
                </c:pt>
                <c:pt idx="3">
                  <c:v>Elektrisitet, vann og renovasjon</c:v>
                </c:pt>
                <c:pt idx="4">
                  <c:v>Bygge- og anleggsvirksomhet</c:v>
                </c:pt>
                <c:pt idx="5">
                  <c:v>Varehandel, reparasjon av motorvogner</c:v>
                </c:pt>
                <c:pt idx="6">
                  <c:v>Transport og lagring</c:v>
                </c:pt>
                <c:pt idx="7">
                  <c:v>Overnattings- og serveringsvirksomhet</c:v>
                </c:pt>
                <c:pt idx="8">
                  <c:v>Informasjon og kommunikasjon</c:v>
                </c:pt>
                <c:pt idx="9">
                  <c:v>Finansiering og forsikring</c:v>
                </c:pt>
                <c:pt idx="10">
                  <c:v>Teknisk tjenesteyting, eiendomsdrift</c:v>
                </c:pt>
                <c:pt idx="11">
                  <c:v>Forretningsmessig tjenesteyting</c:v>
                </c:pt>
                <c:pt idx="12">
                  <c:v>Off.adm., forsvar, sosialforsikring</c:v>
                </c:pt>
                <c:pt idx="13">
                  <c:v>Undervisning</c:v>
                </c:pt>
                <c:pt idx="14">
                  <c:v>Helse- og sosialtjenester</c:v>
                </c:pt>
                <c:pt idx="15">
                  <c:v>Personlig tjenesteyting</c:v>
                </c:pt>
                <c:pt idx="16">
                  <c:v>Uoppgitt</c:v>
                </c:pt>
              </c:strCache>
              <c:extLst/>
            </c:strRef>
          </c:cat>
          <c:val>
            <c:numRef>
              <c:f>Kjønn!$H$2:$H$18</c:f>
              <c:numCache>
                <c:formatCode>0</c:formatCode>
                <c:ptCount val="17"/>
                <c:pt idx="0">
                  <c:v>-2016</c:v>
                </c:pt>
                <c:pt idx="1">
                  <c:v>-980</c:v>
                </c:pt>
                <c:pt idx="2">
                  <c:v>-11421</c:v>
                </c:pt>
                <c:pt idx="3">
                  <c:v>-1570</c:v>
                </c:pt>
                <c:pt idx="4">
                  <c:v>-13710</c:v>
                </c:pt>
                <c:pt idx="5">
                  <c:v>-10251</c:v>
                </c:pt>
                <c:pt idx="6">
                  <c:v>-4789</c:v>
                </c:pt>
                <c:pt idx="7">
                  <c:v>-2134</c:v>
                </c:pt>
                <c:pt idx="8">
                  <c:v>-2300</c:v>
                </c:pt>
                <c:pt idx="9">
                  <c:v>-1119</c:v>
                </c:pt>
                <c:pt idx="10">
                  <c:v>-4525</c:v>
                </c:pt>
                <c:pt idx="11">
                  <c:v>-3359</c:v>
                </c:pt>
                <c:pt idx="12">
                  <c:v>-4068</c:v>
                </c:pt>
                <c:pt idx="13">
                  <c:v>-4739</c:v>
                </c:pt>
                <c:pt idx="14">
                  <c:v>-7006</c:v>
                </c:pt>
                <c:pt idx="15">
                  <c:v>-2523</c:v>
                </c:pt>
                <c:pt idx="16">
                  <c:v>-561</c:v>
                </c:pt>
              </c:numCache>
            </c:numRef>
          </c:val>
          <c:extLst>
            <c:ext xmlns:c16="http://schemas.microsoft.com/office/drawing/2014/chart" uri="{C3380CC4-5D6E-409C-BE32-E72D297353CC}">
              <c16:uniqueId val="{00000001-5123-4F01-8785-05C48AEF9431}"/>
            </c:ext>
          </c:extLst>
        </c:ser>
        <c:dLbls>
          <c:showLegendKey val="0"/>
          <c:showVal val="0"/>
          <c:showCatName val="0"/>
          <c:showSerName val="0"/>
          <c:showPercent val="0"/>
          <c:showBubbleSize val="0"/>
        </c:dLbls>
        <c:gapWidth val="40"/>
        <c:overlap val="100"/>
        <c:axId val="1844070127"/>
        <c:axId val="1844054287"/>
      </c:barChart>
      <c:catAx>
        <c:axId val="18440701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nb-NO"/>
          </a:p>
        </c:txPr>
        <c:crossAx val="1844054287"/>
        <c:crosses val="autoZero"/>
        <c:auto val="1"/>
        <c:lblAlgn val="ctr"/>
        <c:lblOffset val="100"/>
        <c:noMultiLvlLbl val="0"/>
      </c:catAx>
      <c:valAx>
        <c:axId val="1844054287"/>
        <c:scaling>
          <c:orientation val="minMax"/>
        </c:scaling>
        <c:delete val="0"/>
        <c:axPos val="b"/>
        <c:majorGridlines>
          <c:spPr>
            <a:ln w="9525" cap="flat" cmpd="sng" algn="ctr">
              <a:solidFill>
                <a:schemeClr val="tx1">
                  <a:lumMod val="15000"/>
                  <a:lumOff val="85000"/>
                </a:schemeClr>
              </a:solidFill>
              <a:round/>
            </a:ln>
            <a:effectLst/>
          </c:spPr>
        </c:majorGridlines>
        <c:numFmt formatCode="#,##0;[Black]#,##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nb-NO"/>
          </a:p>
        </c:txPr>
        <c:crossAx val="184407012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Figurer2!$C$100</c:f>
              <c:strCache>
                <c:ptCount val="1"/>
                <c:pt idx="0">
                  <c:v>2019-2024</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3-97E3-4DA5-A0EE-0C4A650A0896}"/>
              </c:ext>
            </c:extLst>
          </c:dPt>
          <c:dPt>
            <c:idx val="1"/>
            <c:invertIfNegative val="0"/>
            <c:bubble3D val="0"/>
            <c:spPr>
              <a:solidFill>
                <a:srgbClr val="FF0000"/>
              </a:solidFill>
              <a:ln>
                <a:noFill/>
              </a:ln>
              <a:effectLst/>
            </c:spPr>
            <c:extLst>
              <c:ext xmlns:c16="http://schemas.microsoft.com/office/drawing/2014/chart" uri="{C3380CC4-5D6E-409C-BE32-E72D297353CC}">
                <c16:uniqueId val="{00000002-FBBB-4E04-9BED-F58C7B820ADA}"/>
              </c:ext>
            </c:extLst>
          </c:dPt>
          <c:dPt>
            <c:idx val="2"/>
            <c:invertIfNegative val="0"/>
            <c:bubble3D val="0"/>
            <c:spPr>
              <a:solidFill>
                <a:srgbClr val="FF0000"/>
              </a:solidFill>
              <a:ln>
                <a:noFill/>
              </a:ln>
              <a:effectLst/>
            </c:spPr>
            <c:extLst>
              <c:ext xmlns:c16="http://schemas.microsoft.com/office/drawing/2014/chart" uri="{C3380CC4-5D6E-409C-BE32-E72D297353CC}">
                <c16:uniqueId val="{00000002-30C4-40A9-B024-DC9D27BB669B}"/>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1-97E3-4DA5-A0EE-0C4A650A0896}"/>
              </c:ext>
            </c:extLst>
          </c:dPt>
          <c:dLbls>
            <c:dLbl>
              <c:idx val="1"/>
              <c:layout>
                <c:manualLayout>
                  <c:x val="-4.242158769967197E-2"/>
                  <c:y val="-9.2487710606332327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BBB-4E04-9BED-F58C7B820ADA}"/>
                </c:ext>
              </c:extLst>
            </c:dLbl>
            <c:dLbl>
              <c:idx val="2"/>
              <c:layout>
                <c:manualLayout>
                  <c:x val="8.5036844752373105E-3"/>
                  <c:y val="0"/>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C4-40A9-B024-DC9D27BB669B}"/>
                </c:ext>
              </c:extLst>
            </c:dLbl>
            <c:dLbl>
              <c:idx val="3"/>
              <c:layout>
                <c:manualLayout>
                  <c:x val="-2.538752606010604E-4"/>
                  <c:y val="-9.2487710606332327E-17"/>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7E3-4DA5-A0EE-0C4A650A089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Figurer2!$B$101:$B$116</c:f>
              <c:strCache>
                <c:ptCount val="16"/>
                <c:pt idx="0">
                  <c:v>Transport og lagring</c:v>
                </c:pt>
                <c:pt idx="1">
                  <c:v>Industri</c:v>
                </c:pt>
                <c:pt idx="2">
                  <c:v>Forretningsmessig tjenesteyting</c:v>
                </c:pt>
                <c:pt idx="3">
                  <c:v>Jordbruk, skogbruk og fiske</c:v>
                </c:pt>
                <c:pt idx="4">
                  <c:v>Elektrisitet, vann og renovasjon</c:v>
                </c:pt>
                <c:pt idx="5">
                  <c:v>Finansiering og forsikring</c:v>
                </c:pt>
                <c:pt idx="6">
                  <c:v>Personlig tjenesteyting</c:v>
                </c:pt>
                <c:pt idx="7">
                  <c:v>Overnattings- og serveringsvirksomhet</c:v>
                </c:pt>
                <c:pt idx="8">
                  <c:v>Off.adm., forsvar, sosialforsikring</c:v>
                </c:pt>
                <c:pt idx="9">
                  <c:v>Bergverksdrift og utvinning</c:v>
                </c:pt>
                <c:pt idx="10">
                  <c:v>Informasjon og kommunikasjon</c:v>
                </c:pt>
                <c:pt idx="11">
                  <c:v>Varehandel, reparasjon av motorvogner</c:v>
                </c:pt>
                <c:pt idx="12">
                  <c:v>Teknisk tjenesteyting, eiendomsdrift</c:v>
                </c:pt>
                <c:pt idx="13">
                  <c:v>Bygge- og anleggsvirksomhet</c:v>
                </c:pt>
                <c:pt idx="14">
                  <c:v>Undervisning</c:v>
                </c:pt>
                <c:pt idx="15">
                  <c:v>Helse- og sosialtjenester</c:v>
                </c:pt>
              </c:strCache>
            </c:strRef>
          </c:cat>
          <c:val>
            <c:numRef>
              <c:f>Figurer2!$C$101:$C$116</c:f>
              <c:numCache>
                <c:formatCode>0</c:formatCode>
                <c:ptCount val="16"/>
                <c:pt idx="0">
                  <c:v>-359</c:v>
                </c:pt>
                <c:pt idx="1">
                  <c:v>-313</c:v>
                </c:pt>
                <c:pt idx="2">
                  <c:v>-106</c:v>
                </c:pt>
                <c:pt idx="3">
                  <c:v>-45</c:v>
                </c:pt>
                <c:pt idx="4">
                  <c:v>225</c:v>
                </c:pt>
                <c:pt idx="5">
                  <c:v>395</c:v>
                </c:pt>
                <c:pt idx="6">
                  <c:v>396</c:v>
                </c:pt>
                <c:pt idx="7">
                  <c:v>427</c:v>
                </c:pt>
                <c:pt idx="8">
                  <c:v>437</c:v>
                </c:pt>
                <c:pt idx="9">
                  <c:v>651</c:v>
                </c:pt>
                <c:pt idx="10">
                  <c:v>653</c:v>
                </c:pt>
                <c:pt idx="11">
                  <c:v>691</c:v>
                </c:pt>
                <c:pt idx="12">
                  <c:v>977</c:v>
                </c:pt>
                <c:pt idx="13">
                  <c:v>1025</c:v>
                </c:pt>
                <c:pt idx="14">
                  <c:v>1135</c:v>
                </c:pt>
                <c:pt idx="15">
                  <c:v>2822</c:v>
                </c:pt>
              </c:numCache>
            </c:numRef>
          </c:val>
          <c:extLst>
            <c:ext xmlns:c16="http://schemas.microsoft.com/office/drawing/2014/chart" uri="{C3380CC4-5D6E-409C-BE32-E72D297353CC}">
              <c16:uniqueId val="{00000000-FBBB-4E04-9BED-F58C7B820ADA}"/>
            </c:ext>
          </c:extLst>
        </c:ser>
        <c:dLbls>
          <c:showLegendKey val="0"/>
          <c:showVal val="0"/>
          <c:showCatName val="0"/>
          <c:showSerName val="0"/>
          <c:showPercent val="0"/>
          <c:showBubbleSize val="0"/>
        </c:dLbls>
        <c:gapWidth val="40"/>
        <c:axId val="855135343"/>
        <c:axId val="855145423"/>
      </c:barChart>
      <c:catAx>
        <c:axId val="8551353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nb-NO"/>
          </a:p>
        </c:txPr>
        <c:crossAx val="855145423"/>
        <c:crosses val="autoZero"/>
        <c:auto val="1"/>
        <c:lblAlgn val="ctr"/>
        <c:lblOffset val="100"/>
        <c:noMultiLvlLbl val="0"/>
      </c:catAx>
      <c:valAx>
        <c:axId val="855145423"/>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nb-NO"/>
          </a:p>
        </c:txPr>
        <c:crossAx val="855135343"/>
        <c:crosses val="autoZero"/>
        <c:crossBetween val="between"/>
      </c:valAx>
      <c:spPr>
        <a:noFill/>
        <a:ln>
          <a:noFill/>
        </a:ln>
        <a:effectLst/>
      </c:spPr>
    </c:plotArea>
    <c:plotVisOnly val="1"/>
    <c:dispBlanksAs val="gap"/>
    <c:showDLblsOverMax val="0"/>
  </c:chart>
  <c:spPr>
    <a:noFill/>
    <a:ln>
      <a:noFill/>
    </a:ln>
    <a:effectLst/>
  </c:spPr>
  <c:txPr>
    <a:bodyPr/>
    <a:lstStyle/>
    <a:p>
      <a:pPr>
        <a:defRPr sz="1050">
          <a:solidFill>
            <a:schemeClr val="tx1"/>
          </a:solidFill>
        </a:defRPr>
      </a:pPr>
      <a:endParaRPr lang="nb-NO"/>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'Pivot 2024'!$D$4:$D$16</cx:f>
        <cx:lvl ptCount="13">
          <cx:pt idx="0">01-03 Jordbruk, skogbruk og fiske</cx:pt>
          <cx:pt idx="1">05-09 Bergverksdrift og utvinning</cx:pt>
          <cx:pt idx="2">10-33 Industri</cx:pt>
          <cx:pt idx="3">35-39 Elektrisitet, vann og renovasjon</cx:pt>
          <cx:pt idx="4">41-43 Bygge- og anleggsvirksomhet</cx:pt>
          <cx:pt idx="5">45-47 Varehandel, reparasjon av motorvogner</cx:pt>
          <cx:pt idx="6">49-53 Transport og lagring</cx:pt>
          <cx:pt idx="7">55-56 Overnattings- og serveringsvirksomhet</cx:pt>
          <cx:pt idx="8">58-63 Informasjon og kommunikasjon</cx:pt>
          <cx:pt idx="9">64-66 Finansiering og forsikring</cx:pt>
          <cx:pt idx="10">68-75 Teknisk tjenesteyting, eiendomsdrift</cx:pt>
          <cx:pt idx="11">77-82 Forretningsmessig tjenesteyting</cx:pt>
          <cx:pt idx="12">84 Off.adm., forsvar, sosialforsikring</cx:pt>
        </cx:lvl>
      </cx:strDim>
      <cx:numDim type="size">
        <cx:f>'Pivot 2024'!$E$4:$E$16</cx:f>
        <cx:lvl ptCount="13" formatCode="0">
          <cx:pt idx="0">2761</cx:pt>
          <cx:pt idx="1">1000</cx:pt>
          <cx:pt idx="2">14832</cx:pt>
          <cx:pt idx="3">2024</cx:pt>
          <cx:pt idx="4">15053</cx:pt>
          <cx:pt idx="5">19510</cx:pt>
          <cx:pt idx="6">5734</cx:pt>
          <cx:pt idx="7">5128</cx:pt>
          <cx:pt idx="8">2972</cx:pt>
          <cx:pt idx="9">2092</cx:pt>
          <cx:pt idx="10">7427</cx:pt>
          <cx:pt idx="11">5768</cx:pt>
          <cx:pt idx="12">8557</cx:pt>
        </cx:lvl>
      </cx:numDim>
    </cx:data>
  </cx:chartData>
  <cx:chart>
    <cx:title pos="t" align="ctr" overlay="0">
      <cx:tx>
        <cx:rich>
          <a:bodyPr spcFirstLastPara="1" vertOverflow="ellipsis" horzOverflow="overflow" wrap="square" lIns="0" tIns="0" rIns="0" bIns="0" anchor="ctr" anchorCtr="1"/>
          <a:lstStyle/>
          <a:p>
            <a:pPr rtl="0"/>
            <a:r>
              <a:rPr lang="nb-NO" sz="1800" b="0" i="0" baseline="0" dirty="0">
                <a:effectLst/>
              </a:rPr>
              <a:t>Næringsstruktur, uten offentlig administrasjon, undervisning og helse- og sosialtjenester</a:t>
            </a:r>
            <a:endParaRPr lang="nb-NO" sz="1400" dirty="0">
              <a:effectLst/>
            </a:endParaRPr>
          </a:p>
        </cx:rich>
      </cx:tx>
    </cx:title>
    <cx:plotArea>
      <cx:plotAreaRegion>
        <cx:series layoutId="treemap" uniqueId="{DFD13C0B-3AF2-427D-AA18-6545C6E0104E}">
          <cx:dataLabels pos="inEnd">
            <cx:visibility seriesName="0" categoryName="1" value="0"/>
          </cx:dataLabels>
          <cx:dataId val="0"/>
          <cx:layoutPr>
            <cx:parentLabelLayout val="overlapping"/>
          </cx:layoutPr>
        </cx:series>
      </cx:plotAreaRegion>
    </cx:plotArea>
  </cx:chart>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910AAB-8F38-49E8-AFF1-7996BAEEF01C}" type="datetimeFigureOut">
              <a:rPr lang="nb-NO" smtClean="0"/>
              <a:t>30.03.2026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CC8289-409C-4406-9AD1-41EDEE854A6D}" type="slidenum">
              <a:rPr lang="nb-NO" smtClean="0"/>
              <a:t>‹#›</a:t>
            </a:fld>
            <a:endParaRPr lang="nb-NO"/>
          </a:p>
        </p:txBody>
      </p:sp>
    </p:spTree>
    <p:extLst>
      <p:ext uri="{BB962C8B-B14F-4D97-AF65-F5344CB8AC3E}">
        <p14:creationId xmlns:p14="http://schemas.microsoft.com/office/powerpoint/2010/main" val="258139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2CC8289-409C-4406-9AD1-41EDEE854A6D}" type="slidenum">
              <a:rPr lang="nb-NO" smtClean="0"/>
              <a:t>1</a:t>
            </a:fld>
            <a:endParaRPr lang="nb-NO"/>
          </a:p>
        </p:txBody>
      </p:sp>
    </p:spTree>
    <p:extLst>
      <p:ext uri="{BB962C8B-B14F-4D97-AF65-F5344CB8AC3E}">
        <p14:creationId xmlns:p14="http://schemas.microsoft.com/office/powerpoint/2010/main" val="3800233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B2CC8289-409C-4406-9AD1-41EDEE854A6D}" type="slidenum">
              <a:rPr lang="nb-NO" smtClean="0"/>
              <a:t>10</a:t>
            </a:fld>
            <a:endParaRPr lang="nb-NO"/>
          </a:p>
        </p:txBody>
      </p:sp>
    </p:spTree>
    <p:extLst>
      <p:ext uri="{BB962C8B-B14F-4D97-AF65-F5344CB8AC3E}">
        <p14:creationId xmlns:p14="http://schemas.microsoft.com/office/powerpoint/2010/main" val="1740024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071563" y="222250"/>
            <a:ext cx="4827587" cy="2716213"/>
          </a:xfrm>
        </p:spPr>
      </p:sp>
      <p:sp>
        <p:nvSpPr>
          <p:cNvPr id="3" name="Plassholder for notater 2"/>
          <p:cNvSpPr>
            <a:spLocks noGrp="1"/>
          </p:cNvSpPr>
          <p:nvPr>
            <p:ph type="body" idx="1"/>
          </p:nvPr>
        </p:nvSpPr>
        <p:spPr>
          <a:xfrm>
            <a:off x="679768" y="3122754"/>
            <a:ext cx="5438140" cy="3908615"/>
          </a:xfrm>
        </p:spPr>
        <p:txBody>
          <a:bodyPr/>
          <a:lstStyle/>
          <a:p>
            <a:r>
              <a:rPr lang="nb-NO" noProof="0" dirty="0"/>
              <a:t>De 148 447 sysselsatte i Agder fordeler seg som dette etter næring og kjønn. 23 % av de sysselsatte er innenfor helse- og sosial, hvor også sykefravær og deltid gjerne er størst. Her er 80% av de ansatte kvinner. Innenfor bygg og anlegg og industri er mannsandelen henholdsvis 92 og 79 %.</a:t>
            </a:r>
          </a:p>
          <a:p>
            <a:endParaRPr lang="nb-NO" noProof="0"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CC8289-409C-4406-9AD1-41EDEE854A6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334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760413" y="287338"/>
            <a:ext cx="5600700" cy="3151187"/>
          </a:xfrm>
        </p:spPr>
      </p:sp>
      <p:sp>
        <p:nvSpPr>
          <p:cNvPr id="3" name="Plassholder for notater 2"/>
          <p:cNvSpPr>
            <a:spLocks noGrp="1"/>
          </p:cNvSpPr>
          <p:nvPr>
            <p:ph type="body" idx="1"/>
          </p:nvPr>
        </p:nvSpPr>
        <p:spPr>
          <a:xfrm>
            <a:off x="679768" y="3572762"/>
            <a:ext cx="5438140" cy="3908615"/>
          </a:xfrm>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noProof="0" dirty="0"/>
              <a:t>6,4 % vekst i sysselsatte fra 2019-2024.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32 % av nye arbeidsplasser var innen helse- </a:t>
            </a:r>
            <a:r>
              <a:rPr lang="nb-NO"/>
              <a:t>og sosialtjenester og 13 % </a:t>
            </a:r>
            <a:r>
              <a:rPr lang="nb-NO" dirty="0"/>
              <a:t>innen undervisning.</a:t>
            </a:r>
            <a:endParaRPr lang="en-US"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CC8289-409C-4406-9AD1-41EDEE854A6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761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Lokaliseringskvotienten sier noe</a:t>
            </a:r>
            <a:r>
              <a:rPr lang="nb-NO" baseline="0" dirty="0"/>
              <a:t> om særtrekk i næringsstrukturen, og ikke nødvendigvis hvor «viktig» næringen er på stedet eller hvor mange som jobber i næringen. Sysselsatte 15-74 år etter arbeidssted per 4. </a:t>
            </a:r>
            <a:r>
              <a:rPr lang="nb-NO" baseline="0" dirty="0" err="1"/>
              <a:t>kv</a:t>
            </a:r>
            <a:r>
              <a:rPr lang="nb-NO" baseline="0" dirty="0"/>
              <a:t> 2024. SSB, tabell 13470.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aseline="0" dirty="0"/>
              <a:t>I høyere sentralitetsklasser er primærnæringer, bygge- og anleggsvirksomhet og bearbeiding av </a:t>
            </a:r>
            <a:r>
              <a:rPr lang="nb-NO" baseline="0" dirty="0" err="1"/>
              <a:t>treprodukter</a:t>
            </a:r>
            <a:r>
              <a:rPr lang="nb-NO" baseline="0" dirty="0"/>
              <a:t> fremtredende.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aseline="0" dirty="0"/>
              <a:t>Representasjonen av mer arbeidskraftintensive næringer, som </a:t>
            </a:r>
            <a:r>
              <a:rPr lang="nb-NO" baseline="0" dirty="0" err="1"/>
              <a:t>f.ek.s</a:t>
            </a:r>
            <a:r>
              <a:rPr lang="nb-NO" baseline="0" dirty="0"/>
              <a:t> handel, og spesialiserte kompetansenæringer øker med økende sentralitet.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aseline="0" dirty="0"/>
              <a:t>Lokaliseringskvotienten beregnes ved å dele andel som jobber i en næring i en BA region/Agder og dele på andel som jobber i samme næring nasjonalt.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aseline="0" dirty="0"/>
              <a:t>F.eks. andel av sysselsatte i Agder som jobber med maskinindustri er 1,7 %. Samlet for Norge er 0,7 % sysselsatt i næringen.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aseline="0" dirty="0"/>
              <a:t>Lokaliseringskvotienten blir da 2,4.</a:t>
            </a: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47F5C-C94D-417D-8719-BBD0F1BB927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9925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47F5C-C94D-417D-8719-BBD0F1BB927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911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Sysselsettingsandelen i Agder var tilnærmet uendret fra 2024 til 2025. Gapet til landsgjennomsnittet har vært tilnærmet uendret i perioden fra 2021 til 2025.</a:t>
            </a:r>
          </a:p>
          <a:p>
            <a:pPr marL="171450" indent="-171450">
              <a:buFont typeface="Arial" panose="020B0604020202020204" pitchFamily="34" charset="0"/>
              <a:buChar char="•"/>
            </a:pPr>
            <a:r>
              <a:rPr lang="nb-NO" dirty="0"/>
              <a:t>Agder har en høyere andel av befolkningen som står helt utenfor arbeidsstyrken</a:t>
            </a:r>
            <a:r>
              <a:rPr lang="nb-NO" baseline="0" dirty="0"/>
              <a:t> enn landet for øvrig. </a:t>
            </a:r>
            <a:r>
              <a:rPr lang="nb-NO" baseline="0" dirty="0" err="1"/>
              <a:t>Dvs</a:t>
            </a:r>
            <a:r>
              <a:rPr lang="nb-NO" baseline="0" dirty="0"/>
              <a:t> mennesker som ikke har noen relasjon til arbeidslivet i det hele tatt (verken arbeidsledig eller sysselsatt). </a:t>
            </a:r>
            <a:r>
              <a:rPr lang="nb-NO" dirty="0"/>
              <a:t>Sysselsatte er definert som personer som utførte inntektsgivende arbeid av minst én times varighet i referanseuken m.m.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Agder har mye lavere sysselsettingsgrad for innvandrere enn landet for øvrig. </a:t>
            </a:r>
          </a:p>
          <a:p>
            <a:endParaRPr lang="nb-NO" dirty="0"/>
          </a:p>
          <a:p>
            <a:r>
              <a:rPr lang="nb-NO" dirty="0"/>
              <a:t>Sysselsatte er definert som personer som utførte inntektsgivende arbeid av minst én times varighet i referanseuken, samt personer som har et slikt arbeid, men som var midlertidig fraværende pga. sykdom, ferie, lønnet permisjon e.l. Personer som er inne til førstegangs militær- eller siviltjeneste regnes som sysselsatte. Personer på sysselsettingstiltak med lønn fra arbeidsgiver klassifiseres også som sysselsatte.</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BD18A2-FE98-4292-85DF-71FBFE3CE1A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806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Sysselsettingsandelen i Agder var tilnærmet uendret fra 2024 til 2025. Gapet til landsgjennomsnittet er imidlertid redusert, siden sysselsettingsandelen gikk ned i Norge.</a:t>
            </a:r>
          </a:p>
          <a:p>
            <a:pPr marL="171450" indent="-171450">
              <a:buFont typeface="Arial" panose="020B0604020202020204" pitchFamily="34" charset="0"/>
              <a:buChar char="•"/>
            </a:pPr>
            <a:r>
              <a:rPr lang="nb-NO" dirty="0"/>
              <a:t>Agder har en høyere andel av befolkningen som står helt utenfor arbeidsstyrken</a:t>
            </a:r>
            <a:r>
              <a:rPr lang="nb-NO" baseline="0" dirty="0"/>
              <a:t> enn landet for øvrig. </a:t>
            </a:r>
            <a:r>
              <a:rPr lang="nb-NO" baseline="0" dirty="0" err="1"/>
              <a:t>Dvs</a:t>
            </a:r>
            <a:r>
              <a:rPr lang="nb-NO" baseline="0" dirty="0"/>
              <a:t> mennesker som ikke har noen relasjon til arbeidslivet i det hele tatt (verken arbeidsledig eller sysselsatt). </a:t>
            </a:r>
            <a:r>
              <a:rPr lang="nb-NO" dirty="0"/>
              <a:t>Sysselsatte er definert som personer som utførte inntektsgivende arbeid av minst én times varighet i referanseuken m.m.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Agder har mye lavere sysselsettingsgrad for innvandrere enn landet for øvrig. </a:t>
            </a:r>
          </a:p>
          <a:p>
            <a:endParaRPr lang="nb-NO" dirty="0"/>
          </a:p>
          <a:p>
            <a:r>
              <a:rPr lang="nb-NO" dirty="0"/>
              <a:t>Sysselsatte er definert som personer som utførte inntektsgivende arbeid av minst én times varighet i referanseuken, samt personer som har et slikt arbeid, men som var midlertidig fraværende pga. sykdom, ferie, lønnet permisjon e.l. Personer som er inne til førstegangs militær- eller siviltjeneste regnes som sysselsatte. Personer på sysselsettingstiltak med lønn fra arbeidsgiver klassifiseres også som sysselsatte.</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BD18A2-FE98-4292-85DF-71FBFE3CE1A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806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Et brutto verdiskapingsgap på -7 milliarder</a:t>
            </a:r>
            <a:r>
              <a:rPr lang="nb-NO" baseline="0" dirty="0"/>
              <a:t> = avvik fra landsgjennomsnittet * BNP per sysselsatt.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aseline="0" dirty="0"/>
              <a:t>Kilde: fylkesfordelt nasjonalregnskap.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kern="1200" dirty="0">
                <a:solidFill>
                  <a:schemeClr val="tx1"/>
                </a:solidFill>
                <a:effectLst/>
                <a:latin typeface="+mn-lt"/>
                <a:ea typeface="+mn-ea"/>
                <a:cs typeface="+mn-cs"/>
              </a:rPr>
              <a:t>Kart viser hvilken økning som må til i antall sysselsatte 20-66 år hvis sysselsettingsandel skal være lik landsgjennomsnittet i 2025.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kern="1200" dirty="0">
                <a:solidFill>
                  <a:schemeClr val="tx1"/>
                </a:solidFill>
                <a:effectLst/>
                <a:latin typeface="+mn-lt"/>
                <a:ea typeface="+mn-ea"/>
                <a:cs typeface="+mn-cs"/>
              </a:rPr>
              <a:t>Negative tall betyr at det er en høyere sysselsettingsandel enn landet.</a:t>
            </a:r>
            <a:endParaRPr lang="nb-NO" dirty="0"/>
          </a:p>
        </p:txBody>
      </p:sp>
      <p:sp>
        <p:nvSpPr>
          <p:cNvPr id="4" name="Plassholder for dato 3"/>
          <p:cNvSpPr>
            <a:spLocks noGrp="1"/>
          </p:cNvSpPr>
          <p:nvPr>
            <p:ph type="dt"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231367-9176-9A4A-8565-58EECFF9F5C0}" type="datetime1">
              <a:rPr kumimoji="0" lang="nb-NO"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30.03.2026</a:t>
            </a:fld>
            <a:endParaRPr kumimoji="0" lang="nb-NO"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Plassholder for bunntekst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Plassholder for lysbildenumm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4F1C72-229D-B04D-8A87-850C097B6329}" type="slidenum">
              <a:rPr kumimoji="0" lang="nb-NO"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nb-NO"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Plassholder for topptekst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808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AD09B-AEFE-D146-C1C3-48C0B16CCC5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DB798912-353B-C76A-A306-A65B4A7ABD05}"/>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1526E7BA-BD00-EBF3-5CC3-5D0A3179750A}"/>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Undersøkelser viser at ca. 75% av de som arbeider deltid ønsker dette, men hvorfor er deltidsandelen blant kvinner i Agder så utrolig mye høyere enn i resten av landet? Flere teorier: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Næringsstruktur kan være en av grunnene. Mange av kommunene med høy deltidsandel har et ensidig næringsliv preget av tradisjonelt mannsdominerte yrker og få kompetansearbeidsplasser. «Tilgjengelig» arbeid kan ofte være yrker preget av høy deltidsandel Salgs- og service, helse- omsorg, renhold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Deltidsandelen er på vei ned i både Agder og Norge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1" dirty="0">
                <a:solidFill>
                  <a:schemeClr val="bg2">
                    <a:lumMod val="10000"/>
                  </a:schemeClr>
                </a:solidFill>
              </a:rPr>
              <a:t>Alle</a:t>
            </a:r>
            <a:r>
              <a:rPr lang="nb-NO" sz="1200" dirty="0">
                <a:solidFill>
                  <a:schemeClr val="bg2">
                    <a:lumMod val="10000"/>
                  </a:schemeClr>
                </a:solidFill>
              </a:rPr>
              <a:t> kommunene på Agder med unntak av Bykle har høyere deltidsandel blant kvinner enn landsgjennomsnittet.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endParaRPr lang="nb-NO" dirty="0"/>
          </a:p>
        </p:txBody>
      </p:sp>
      <p:sp>
        <p:nvSpPr>
          <p:cNvPr id="4" name="Plassholder for dato 3">
            <a:extLst>
              <a:ext uri="{FF2B5EF4-FFF2-40B4-BE49-F238E27FC236}">
                <a16:creationId xmlns:a16="http://schemas.microsoft.com/office/drawing/2014/main" id="{70906E9E-54B4-B225-5637-C3C9D26B1160}"/>
              </a:ext>
            </a:extLst>
          </p:cNvPr>
          <p:cNvSpPr>
            <a:spLocks noGrp="1"/>
          </p:cNvSpPr>
          <p:nvPr>
            <p:ph type="dt"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231367-9176-9A4A-8565-58EECFF9F5C0}" type="datetime1">
              <a:rPr kumimoji="0" lang="nb-NO"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30.03.2026</a:t>
            </a:fld>
            <a:endParaRPr kumimoji="0" lang="nb-NO"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Plassholder for bunntekst 4">
            <a:extLst>
              <a:ext uri="{FF2B5EF4-FFF2-40B4-BE49-F238E27FC236}">
                <a16:creationId xmlns:a16="http://schemas.microsoft.com/office/drawing/2014/main" id="{93285131-DEC7-D119-8C6A-FE23EFF1F48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Plassholder for lysbildenummer 5">
            <a:extLst>
              <a:ext uri="{FF2B5EF4-FFF2-40B4-BE49-F238E27FC236}">
                <a16:creationId xmlns:a16="http://schemas.microsoft.com/office/drawing/2014/main" id="{8D70F54D-C230-C6BC-EA0E-3F14A889C28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4F1C72-229D-B04D-8A87-850C097B6329}" type="slidenum">
              <a:rPr kumimoji="0" lang="nb-NO"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nb-NO"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Plassholder for topptekst 6">
            <a:extLst>
              <a:ext uri="{FF2B5EF4-FFF2-40B4-BE49-F238E27FC236}">
                <a16:creationId xmlns:a16="http://schemas.microsoft.com/office/drawing/2014/main" id="{AF799E85-7A75-32A8-7DDD-D83D5165B096}"/>
              </a:ext>
            </a:extLst>
          </p:cNvPr>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44292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a:t>BA-områdene</a:t>
            </a:r>
            <a:r>
              <a:rPr lang="nb-NO" baseline="0"/>
              <a:t> ble oppdatert i 19/20 av TØI. </a:t>
            </a: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47F5C-C94D-417D-8719-BBD0F1BB927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6053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dato 3"/>
          <p:cNvSpPr>
            <a:spLocks noGrp="1"/>
          </p:cNvSpPr>
          <p:nvPr>
            <p:ph type="dt"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231367-9176-9A4A-8565-58EECFF9F5C0}" type="datetime1">
              <a:rPr kumimoji="0" lang="nb-NO"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30.03.2026</a:t>
            </a:fld>
            <a:endParaRPr kumimoji="0" lang="nb-NO"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Plassholder for bunntekst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Plassholder for lysbildenumm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4F1C72-229D-B04D-8A87-850C097B6329}" type="slidenum">
              <a:rPr kumimoji="0" lang="nb-NO"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nb-NO"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Plassholder for topptekst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80533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 Over halvparten av de ansatte</a:t>
            </a:r>
            <a:r>
              <a:rPr lang="nb-NO" baseline="0" dirty="0"/>
              <a:t> i privat sektor</a:t>
            </a:r>
            <a:r>
              <a:rPr lang="nb-NO" dirty="0"/>
              <a:t> er ansatt i varehandel, industri eller bygg- og anlegg.</a:t>
            </a:r>
          </a:p>
          <a:p>
            <a:endParaRPr lang="nb-NO" dirty="0"/>
          </a:p>
          <a:p>
            <a:r>
              <a:rPr lang="nb-NO" sz="2800" i="1" dirty="0">
                <a:solidFill>
                  <a:schemeClr val="bg2">
                    <a:lumMod val="10000"/>
                  </a:schemeClr>
                </a:solidFill>
              </a:rPr>
              <a:t>Høyere andel</a:t>
            </a:r>
            <a:r>
              <a:rPr lang="nb-NO" sz="2800" dirty="0">
                <a:solidFill>
                  <a:schemeClr val="bg2">
                    <a:lumMod val="10000"/>
                  </a:schemeClr>
                </a:solidFill>
              </a:rPr>
              <a:t> ansatte innenfor varehandel, industri, bygg- og anlegg og overnatting/servering </a:t>
            </a:r>
            <a:r>
              <a:rPr lang="nb-NO" sz="2800" b="1" dirty="0">
                <a:solidFill>
                  <a:schemeClr val="bg2">
                    <a:lumMod val="10000"/>
                  </a:schemeClr>
                </a:solidFill>
              </a:rPr>
              <a:t>enn landsgjennomsnittet (u/Oslo). </a:t>
            </a:r>
          </a:p>
          <a:p>
            <a:pPr lvl="1"/>
            <a:r>
              <a:rPr lang="nb-NO" dirty="0">
                <a:solidFill>
                  <a:schemeClr val="bg2">
                    <a:lumMod val="10000"/>
                  </a:schemeClr>
                </a:solidFill>
              </a:rPr>
              <a:t>Dette er næringer som sysselsetter mange med kompetanse som fagarbeidere.</a:t>
            </a:r>
          </a:p>
          <a:p>
            <a:pPr lvl="1"/>
            <a:endParaRPr lang="nb-NO" sz="2800" dirty="0">
              <a:solidFill>
                <a:schemeClr val="bg2">
                  <a:lumMod val="1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2800" i="1" dirty="0">
                <a:solidFill>
                  <a:schemeClr val="bg2">
                    <a:lumMod val="10000"/>
                  </a:schemeClr>
                </a:solidFill>
              </a:rPr>
              <a:t>Lavere andel </a:t>
            </a:r>
            <a:r>
              <a:rPr lang="nb-NO" sz="2800" dirty="0">
                <a:solidFill>
                  <a:schemeClr val="bg2">
                    <a:lumMod val="10000"/>
                  </a:schemeClr>
                </a:solidFill>
              </a:rPr>
              <a:t>innenfor informasjon og kommunikasjon, omsetning og drift av fast eiendom, faglig, vitenskapelig og teknisk tjenesteyting og forretningsmessig tjenesteyting</a:t>
            </a:r>
            <a:r>
              <a:rPr lang="nb-NO" sz="2800" baseline="0" dirty="0">
                <a:solidFill>
                  <a:schemeClr val="bg2">
                    <a:lumMod val="10000"/>
                  </a:schemeClr>
                </a:solidFill>
              </a:rPr>
              <a:t> </a:t>
            </a:r>
            <a:r>
              <a:rPr lang="nb-NO" sz="2800" b="1" dirty="0">
                <a:solidFill>
                  <a:schemeClr val="bg2">
                    <a:lumMod val="10000"/>
                  </a:schemeClr>
                </a:solidFill>
              </a:rPr>
              <a:t>enn landsgjennomsnittet (u/Oslo). </a:t>
            </a:r>
          </a:p>
          <a:p>
            <a:pPr lvl="1"/>
            <a:r>
              <a:rPr lang="nb-NO" dirty="0">
                <a:solidFill>
                  <a:schemeClr val="bg2">
                    <a:lumMod val="10000"/>
                  </a:schemeClr>
                </a:solidFill>
              </a:rPr>
              <a:t>Dette er næringer som sysselsetter relativt få, men som er kompetanseintensive.</a:t>
            </a:r>
          </a:p>
          <a:p>
            <a:endParaRPr lang="nb-NO" dirty="0"/>
          </a:p>
        </p:txBody>
      </p:sp>
      <p:sp>
        <p:nvSpPr>
          <p:cNvPr id="4" name="Plassholder for dato 3"/>
          <p:cNvSpPr>
            <a:spLocks noGrp="1"/>
          </p:cNvSpPr>
          <p:nvPr>
            <p:ph type="dt"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231367-9176-9A4A-8565-58EECFF9F5C0}" type="datetime1">
              <a:rPr kumimoji="0" lang="nb-NO"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30.03.2026</a:t>
            </a:fld>
            <a:endParaRPr kumimoji="0" lang="nb-NO"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Plassholder for bunntekst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Plassholder for lysbildenumm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4F1C72-229D-B04D-8A87-850C097B6329}" type="slidenum">
              <a:rPr kumimoji="0" lang="nb-NO"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nb-NO"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Plassholder for topptekst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522128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MANGFOLD">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7A14D469-E4E6-DC48-AE90-5E9300BA8EE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40453"/>
          <a:stretch/>
        </p:blipFill>
        <p:spPr>
          <a:xfrm>
            <a:off x="0" y="1412874"/>
            <a:ext cx="12192000" cy="5445125"/>
          </a:xfrm>
          <a:prstGeom prst="rect">
            <a:avLst/>
          </a:prstGeom>
          <a:gradFill>
            <a:gsLst>
              <a:gs pos="0">
                <a:schemeClr val="accent3"/>
              </a:gs>
              <a:gs pos="100000">
                <a:schemeClr val="accent3">
                  <a:alpha val="37000"/>
                </a:schemeClr>
              </a:gs>
            </a:gsLst>
            <a:lin ang="5400000" scaled="0"/>
          </a:gradFill>
        </p:spPr>
      </p:pic>
      <p:sp>
        <p:nvSpPr>
          <p:cNvPr id="2" name="Tittel 1">
            <a:extLst>
              <a:ext uri="{FF2B5EF4-FFF2-40B4-BE49-F238E27FC236}">
                <a16:creationId xmlns:a16="http://schemas.microsoft.com/office/drawing/2014/main" id="{D85EA69D-8828-8349-91AB-E094E0EE238C}"/>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bg1"/>
                </a:solidFill>
              </a:defRPr>
            </a:lvl1pPr>
          </a:lstStyle>
          <a:p>
            <a:r>
              <a:rPr lang="nb-NO"/>
              <a:t>Klikk for å redigere tittelstil</a:t>
            </a:r>
            <a:endParaRPr lang="en-GB"/>
          </a:p>
        </p:txBody>
      </p:sp>
      <p:sp>
        <p:nvSpPr>
          <p:cNvPr id="3" name="Undertittel 2">
            <a:extLst>
              <a:ext uri="{FF2B5EF4-FFF2-40B4-BE49-F238E27FC236}">
                <a16:creationId xmlns:a16="http://schemas.microsoft.com/office/drawing/2014/main" id="{F8F740F1-044F-8A48-8A4B-19BF6A20F9A0}"/>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pic>
        <p:nvPicPr>
          <p:cNvPr id="8" name="Bilde 7">
            <a:extLst>
              <a:ext uri="{FF2B5EF4-FFF2-40B4-BE49-F238E27FC236}">
                <a16:creationId xmlns:a16="http://schemas.microsoft.com/office/drawing/2014/main" id="{14FA9D77-7A69-6645-98FE-081527F9027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4529" y="294152"/>
            <a:ext cx="2922838" cy="905668"/>
          </a:xfrm>
          <a:prstGeom prst="rect">
            <a:avLst/>
          </a:prstGeom>
        </p:spPr>
      </p:pic>
    </p:spTree>
    <p:extLst>
      <p:ext uri="{BB962C8B-B14F-4D97-AF65-F5344CB8AC3E}">
        <p14:creationId xmlns:p14="http://schemas.microsoft.com/office/powerpoint/2010/main" val="293526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killeark mørke blå">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9EF40C3-D060-4C43-A164-86361E95F5F0}"/>
              </a:ext>
            </a:extLst>
          </p:cNvPr>
          <p:cNvSpPr/>
          <p:nvPr userDrawn="1"/>
        </p:nvSpPr>
        <p:spPr>
          <a:xfrm>
            <a:off x="0" y="0"/>
            <a:ext cx="12192000" cy="6057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dato 3">
            <a:extLst>
              <a:ext uri="{FF2B5EF4-FFF2-40B4-BE49-F238E27FC236}">
                <a16:creationId xmlns:a16="http://schemas.microsoft.com/office/drawing/2014/main" id="{5F2E83ED-DEEF-A64C-8BB1-5F1FED638E01}"/>
              </a:ext>
            </a:extLst>
          </p:cNvPr>
          <p:cNvSpPr>
            <a:spLocks noGrp="1"/>
          </p:cNvSpPr>
          <p:nvPr>
            <p:ph type="dt" sz="half" idx="10"/>
          </p:nvPr>
        </p:nvSpPr>
        <p:spPr/>
        <p:txBody>
          <a:bodyPr/>
          <a:lstStyle/>
          <a:p>
            <a:fld id="{FFA7C488-802A-4D40-88AF-EEAEB3E47E52}" type="datetime1">
              <a:rPr lang="nb-NO" smtClean="0"/>
              <a:t>30.03.2026</a:t>
            </a:fld>
            <a:endParaRPr lang="en-GB"/>
          </a:p>
        </p:txBody>
      </p:sp>
      <p:sp>
        <p:nvSpPr>
          <p:cNvPr id="5" name="Plassholder for bunntekst 4">
            <a:extLst>
              <a:ext uri="{FF2B5EF4-FFF2-40B4-BE49-F238E27FC236}">
                <a16:creationId xmlns:a16="http://schemas.microsoft.com/office/drawing/2014/main" id="{41934860-5C0E-E944-AAE5-E8F2314DFF13}"/>
              </a:ext>
            </a:extLst>
          </p:cNvPr>
          <p:cNvSpPr>
            <a:spLocks noGrp="1"/>
          </p:cNvSpPr>
          <p:nvPr>
            <p:ph type="ftr" sz="quarter" idx="11"/>
          </p:nvPr>
        </p:nvSpPr>
        <p:spPr/>
        <p:txBody>
          <a:bodyPr/>
          <a:lstStyle/>
          <a:p>
            <a:r>
              <a:rPr lang="nb-NO"/>
              <a:t>Sett inn  navnet på presentasjonen</a:t>
            </a:r>
            <a:endParaRPr lang="en-GB"/>
          </a:p>
        </p:txBody>
      </p:sp>
      <p:sp>
        <p:nvSpPr>
          <p:cNvPr id="6" name="Plassholder for lysbildenummer 5">
            <a:extLst>
              <a:ext uri="{FF2B5EF4-FFF2-40B4-BE49-F238E27FC236}">
                <a16:creationId xmlns:a16="http://schemas.microsoft.com/office/drawing/2014/main" id="{B1CC5C29-8A77-C449-B8B5-CCB6DA9988E7}"/>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8" name="Tittel 1">
            <a:extLst>
              <a:ext uri="{FF2B5EF4-FFF2-40B4-BE49-F238E27FC236}">
                <a16:creationId xmlns:a16="http://schemas.microsoft.com/office/drawing/2014/main" id="{50C2A493-DA8F-A448-8923-BD11148A91E5}"/>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bg1"/>
                </a:solidFill>
              </a:defRPr>
            </a:lvl1pPr>
          </a:lstStyle>
          <a:p>
            <a:r>
              <a:rPr lang="nb-NO"/>
              <a:t>Klikk for å redigere tittelstil</a:t>
            </a:r>
            <a:endParaRPr lang="en-GB"/>
          </a:p>
        </p:txBody>
      </p:sp>
      <p:sp>
        <p:nvSpPr>
          <p:cNvPr id="9" name="Undertittel 2">
            <a:extLst>
              <a:ext uri="{FF2B5EF4-FFF2-40B4-BE49-F238E27FC236}">
                <a16:creationId xmlns:a16="http://schemas.microsoft.com/office/drawing/2014/main" id="{A9D602EA-5541-C14F-A865-0DB117556B45}"/>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spTree>
    <p:extLst>
      <p:ext uri="{BB962C8B-B14F-4D97-AF65-F5344CB8AC3E}">
        <p14:creationId xmlns:p14="http://schemas.microsoft.com/office/powerpoint/2010/main" val="207730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killeark blå">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9EF40C3-D060-4C43-A164-86361E95F5F0}"/>
              </a:ext>
            </a:extLst>
          </p:cNvPr>
          <p:cNvSpPr/>
          <p:nvPr userDrawn="1"/>
        </p:nvSpPr>
        <p:spPr>
          <a:xfrm>
            <a:off x="0" y="0"/>
            <a:ext cx="12192000" cy="6057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dato 3">
            <a:extLst>
              <a:ext uri="{FF2B5EF4-FFF2-40B4-BE49-F238E27FC236}">
                <a16:creationId xmlns:a16="http://schemas.microsoft.com/office/drawing/2014/main" id="{5F2E83ED-DEEF-A64C-8BB1-5F1FED638E01}"/>
              </a:ext>
            </a:extLst>
          </p:cNvPr>
          <p:cNvSpPr>
            <a:spLocks noGrp="1"/>
          </p:cNvSpPr>
          <p:nvPr>
            <p:ph type="dt" sz="half" idx="10"/>
          </p:nvPr>
        </p:nvSpPr>
        <p:spPr/>
        <p:txBody>
          <a:bodyPr/>
          <a:lstStyle/>
          <a:p>
            <a:fld id="{D99392B8-B263-E448-AAFE-8E50A9D1AEC4}" type="datetime1">
              <a:rPr lang="nb-NO" smtClean="0"/>
              <a:t>30.03.2026</a:t>
            </a:fld>
            <a:endParaRPr lang="en-GB"/>
          </a:p>
        </p:txBody>
      </p:sp>
      <p:sp>
        <p:nvSpPr>
          <p:cNvPr id="5" name="Plassholder for bunntekst 4">
            <a:extLst>
              <a:ext uri="{FF2B5EF4-FFF2-40B4-BE49-F238E27FC236}">
                <a16:creationId xmlns:a16="http://schemas.microsoft.com/office/drawing/2014/main" id="{41934860-5C0E-E944-AAE5-E8F2314DFF13}"/>
              </a:ext>
            </a:extLst>
          </p:cNvPr>
          <p:cNvSpPr>
            <a:spLocks noGrp="1"/>
          </p:cNvSpPr>
          <p:nvPr>
            <p:ph type="ftr" sz="quarter" idx="11"/>
          </p:nvPr>
        </p:nvSpPr>
        <p:spPr/>
        <p:txBody>
          <a:bodyPr/>
          <a:lstStyle/>
          <a:p>
            <a:r>
              <a:rPr lang="nb-NO"/>
              <a:t>Sett inn  navnet på presentasjonen</a:t>
            </a:r>
            <a:endParaRPr lang="en-GB"/>
          </a:p>
        </p:txBody>
      </p:sp>
      <p:sp>
        <p:nvSpPr>
          <p:cNvPr id="6" name="Plassholder for lysbildenummer 5">
            <a:extLst>
              <a:ext uri="{FF2B5EF4-FFF2-40B4-BE49-F238E27FC236}">
                <a16:creationId xmlns:a16="http://schemas.microsoft.com/office/drawing/2014/main" id="{B1CC5C29-8A77-C449-B8B5-CCB6DA9988E7}"/>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8" name="Tittel 1">
            <a:extLst>
              <a:ext uri="{FF2B5EF4-FFF2-40B4-BE49-F238E27FC236}">
                <a16:creationId xmlns:a16="http://schemas.microsoft.com/office/drawing/2014/main" id="{2FB5A035-3596-2349-8AAE-14C9534BD735}"/>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bg1"/>
                </a:solidFill>
              </a:defRPr>
            </a:lvl1pPr>
          </a:lstStyle>
          <a:p>
            <a:r>
              <a:rPr lang="nb-NO"/>
              <a:t>Klikk for å redigere tittelstil</a:t>
            </a:r>
            <a:endParaRPr lang="en-GB"/>
          </a:p>
        </p:txBody>
      </p:sp>
      <p:sp>
        <p:nvSpPr>
          <p:cNvPr id="9" name="Undertittel 2">
            <a:extLst>
              <a:ext uri="{FF2B5EF4-FFF2-40B4-BE49-F238E27FC236}">
                <a16:creationId xmlns:a16="http://schemas.microsoft.com/office/drawing/2014/main" id="{DEF4ECDC-CE1C-B940-AF40-931AA22F590A}"/>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spTree>
    <p:extLst>
      <p:ext uri="{BB962C8B-B14F-4D97-AF65-F5344CB8AC3E}">
        <p14:creationId xmlns:p14="http://schemas.microsoft.com/office/powerpoint/2010/main" val="3078512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killeark lyse grøn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9EF40C3-D060-4C43-A164-86361E95F5F0}"/>
              </a:ext>
            </a:extLst>
          </p:cNvPr>
          <p:cNvSpPr/>
          <p:nvPr userDrawn="1"/>
        </p:nvSpPr>
        <p:spPr>
          <a:xfrm>
            <a:off x="0" y="0"/>
            <a:ext cx="12192000" cy="6057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dato 3">
            <a:extLst>
              <a:ext uri="{FF2B5EF4-FFF2-40B4-BE49-F238E27FC236}">
                <a16:creationId xmlns:a16="http://schemas.microsoft.com/office/drawing/2014/main" id="{5F2E83ED-DEEF-A64C-8BB1-5F1FED638E01}"/>
              </a:ext>
            </a:extLst>
          </p:cNvPr>
          <p:cNvSpPr>
            <a:spLocks noGrp="1"/>
          </p:cNvSpPr>
          <p:nvPr>
            <p:ph type="dt" sz="half" idx="10"/>
          </p:nvPr>
        </p:nvSpPr>
        <p:spPr/>
        <p:txBody>
          <a:bodyPr/>
          <a:lstStyle/>
          <a:p>
            <a:fld id="{9D66E3F3-BFCE-4546-88BE-13B874C0026C}" type="datetime1">
              <a:rPr lang="nb-NO" smtClean="0"/>
              <a:t>30.03.2026</a:t>
            </a:fld>
            <a:endParaRPr lang="en-GB"/>
          </a:p>
        </p:txBody>
      </p:sp>
      <p:sp>
        <p:nvSpPr>
          <p:cNvPr id="5" name="Plassholder for bunntekst 4">
            <a:extLst>
              <a:ext uri="{FF2B5EF4-FFF2-40B4-BE49-F238E27FC236}">
                <a16:creationId xmlns:a16="http://schemas.microsoft.com/office/drawing/2014/main" id="{41934860-5C0E-E944-AAE5-E8F2314DFF13}"/>
              </a:ext>
            </a:extLst>
          </p:cNvPr>
          <p:cNvSpPr>
            <a:spLocks noGrp="1"/>
          </p:cNvSpPr>
          <p:nvPr>
            <p:ph type="ftr" sz="quarter" idx="11"/>
          </p:nvPr>
        </p:nvSpPr>
        <p:spPr/>
        <p:txBody>
          <a:bodyPr/>
          <a:lstStyle/>
          <a:p>
            <a:r>
              <a:rPr lang="nb-NO"/>
              <a:t>Sett inn  navnet på presentasjonen</a:t>
            </a:r>
            <a:endParaRPr lang="en-GB"/>
          </a:p>
        </p:txBody>
      </p:sp>
      <p:sp>
        <p:nvSpPr>
          <p:cNvPr id="6" name="Plassholder for lysbildenummer 5">
            <a:extLst>
              <a:ext uri="{FF2B5EF4-FFF2-40B4-BE49-F238E27FC236}">
                <a16:creationId xmlns:a16="http://schemas.microsoft.com/office/drawing/2014/main" id="{B1CC5C29-8A77-C449-B8B5-CCB6DA9988E7}"/>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8" name="Tittel 1">
            <a:extLst>
              <a:ext uri="{FF2B5EF4-FFF2-40B4-BE49-F238E27FC236}">
                <a16:creationId xmlns:a16="http://schemas.microsoft.com/office/drawing/2014/main" id="{27EF0DE4-E027-7148-93C2-9C7F14C317B8}"/>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tx1"/>
                </a:solidFill>
              </a:defRPr>
            </a:lvl1pPr>
          </a:lstStyle>
          <a:p>
            <a:r>
              <a:rPr lang="nb-NO"/>
              <a:t>Klikk for å redigere tittelstil</a:t>
            </a:r>
            <a:endParaRPr lang="en-GB"/>
          </a:p>
        </p:txBody>
      </p:sp>
      <p:sp>
        <p:nvSpPr>
          <p:cNvPr id="9" name="Undertittel 2">
            <a:extLst>
              <a:ext uri="{FF2B5EF4-FFF2-40B4-BE49-F238E27FC236}">
                <a16:creationId xmlns:a16="http://schemas.microsoft.com/office/drawing/2014/main" id="{C47F1A07-A366-9A4C-8443-E8472A739621}"/>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spTree>
    <p:extLst>
      <p:ext uri="{BB962C8B-B14F-4D97-AF65-F5344CB8AC3E}">
        <p14:creationId xmlns:p14="http://schemas.microsoft.com/office/powerpoint/2010/main" val="38548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killeark mørkegrøn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9EF40C3-D060-4C43-A164-86361E95F5F0}"/>
              </a:ext>
            </a:extLst>
          </p:cNvPr>
          <p:cNvSpPr/>
          <p:nvPr userDrawn="1"/>
        </p:nvSpPr>
        <p:spPr>
          <a:xfrm>
            <a:off x="0" y="0"/>
            <a:ext cx="12192000" cy="6057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dato 3">
            <a:extLst>
              <a:ext uri="{FF2B5EF4-FFF2-40B4-BE49-F238E27FC236}">
                <a16:creationId xmlns:a16="http://schemas.microsoft.com/office/drawing/2014/main" id="{5F2E83ED-DEEF-A64C-8BB1-5F1FED638E01}"/>
              </a:ext>
            </a:extLst>
          </p:cNvPr>
          <p:cNvSpPr>
            <a:spLocks noGrp="1"/>
          </p:cNvSpPr>
          <p:nvPr>
            <p:ph type="dt" sz="half" idx="10"/>
          </p:nvPr>
        </p:nvSpPr>
        <p:spPr/>
        <p:txBody>
          <a:bodyPr/>
          <a:lstStyle/>
          <a:p>
            <a:fld id="{2B8A2977-7AE5-2543-B2D1-1C475ACF0311}" type="datetime1">
              <a:rPr lang="nb-NO" smtClean="0"/>
              <a:t>30.03.2026</a:t>
            </a:fld>
            <a:endParaRPr lang="en-GB"/>
          </a:p>
        </p:txBody>
      </p:sp>
      <p:sp>
        <p:nvSpPr>
          <p:cNvPr id="5" name="Plassholder for bunntekst 4">
            <a:extLst>
              <a:ext uri="{FF2B5EF4-FFF2-40B4-BE49-F238E27FC236}">
                <a16:creationId xmlns:a16="http://schemas.microsoft.com/office/drawing/2014/main" id="{41934860-5C0E-E944-AAE5-E8F2314DFF13}"/>
              </a:ext>
            </a:extLst>
          </p:cNvPr>
          <p:cNvSpPr>
            <a:spLocks noGrp="1"/>
          </p:cNvSpPr>
          <p:nvPr>
            <p:ph type="ftr" sz="quarter" idx="11"/>
          </p:nvPr>
        </p:nvSpPr>
        <p:spPr/>
        <p:txBody>
          <a:bodyPr/>
          <a:lstStyle/>
          <a:p>
            <a:r>
              <a:rPr lang="nb-NO"/>
              <a:t>Sett inn  navnet på presentasjonen</a:t>
            </a:r>
            <a:endParaRPr lang="en-GB"/>
          </a:p>
        </p:txBody>
      </p:sp>
      <p:sp>
        <p:nvSpPr>
          <p:cNvPr id="6" name="Plassholder for lysbildenummer 5">
            <a:extLst>
              <a:ext uri="{FF2B5EF4-FFF2-40B4-BE49-F238E27FC236}">
                <a16:creationId xmlns:a16="http://schemas.microsoft.com/office/drawing/2014/main" id="{B1CC5C29-8A77-C449-B8B5-CCB6DA9988E7}"/>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8" name="Tittel 1">
            <a:extLst>
              <a:ext uri="{FF2B5EF4-FFF2-40B4-BE49-F238E27FC236}">
                <a16:creationId xmlns:a16="http://schemas.microsoft.com/office/drawing/2014/main" id="{119B0525-BE64-0F45-8A69-48B0CB40D38A}"/>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bg1"/>
                </a:solidFill>
              </a:defRPr>
            </a:lvl1pPr>
          </a:lstStyle>
          <a:p>
            <a:r>
              <a:rPr lang="nb-NO"/>
              <a:t>Klikk for å redigere tittelstil</a:t>
            </a:r>
            <a:endParaRPr lang="en-GB"/>
          </a:p>
        </p:txBody>
      </p:sp>
      <p:sp>
        <p:nvSpPr>
          <p:cNvPr id="9" name="Undertittel 2">
            <a:extLst>
              <a:ext uri="{FF2B5EF4-FFF2-40B4-BE49-F238E27FC236}">
                <a16:creationId xmlns:a16="http://schemas.microsoft.com/office/drawing/2014/main" id="{0ED6679C-FB2E-1F48-AD42-3882C1CAD39D}"/>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spTree>
    <p:extLst>
      <p:ext uri="{BB962C8B-B14F-4D97-AF65-F5344CB8AC3E}">
        <p14:creationId xmlns:p14="http://schemas.microsoft.com/office/powerpoint/2010/main" val="429272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kille ark gul">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9EF40C3-D060-4C43-A164-86361E95F5F0}"/>
              </a:ext>
            </a:extLst>
          </p:cNvPr>
          <p:cNvSpPr/>
          <p:nvPr userDrawn="1"/>
        </p:nvSpPr>
        <p:spPr>
          <a:xfrm>
            <a:off x="0" y="0"/>
            <a:ext cx="12192000" cy="6057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dato 3">
            <a:extLst>
              <a:ext uri="{FF2B5EF4-FFF2-40B4-BE49-F238E27FC236}">
                <a16:creationId xmlns:a16="http://schemas.microsoft.com/office/drawing/2014/main" id="{5F2E83ED-DEEF-A64C-8BB1-5F1FED638E01}"/>
              </a:ext>
            </a:extLst>
          </p:cNvPr>
          <p:cNvSpPr>
            <a:spLocks noGrp="1"/>
          </p:cNvSpPr>
          <p:nvPr>
            <p:ph type="dt" sz="half" idx="10"/>
          </p:nvPr>
        </p:nvSpPr>
        <p:spPr/>
        <p:txBody>
          <a:bodyPr/>
          <a:lstStyle/>
          <a:p>
            <a:fld id="{19618BD1-5323-D247-92E3-796D4815D037}" type="datetime1">
              <a:rPr lang="nb-NO" smtClean="0"/>
              <a:t>30.03.2026</a:t>
            </a:fld>
            <a:endParaRPr lang="en-GB"/>
          </a:p>
        </p:txBody>
      </p:sp>
      <p:sp>
        <p:nvSpPr>
          <p:cNvPr id="5" name="Plassholder for bunntekst 4">
            <a:extLst>
              <a:ext uri="{FF2B5EF4-FFF2-40B4-BE49-F238E27FC236}">
                <a16:creationId xmlns:a16="http://schemas.microsoft.com/office/drawing/2014/main" id="{41934860-5C0E-E944-AAE5-E8F2314DFF13}"/>
              </a:ext>
            </a:extLst>
          </p:cNvPr>
          <p:cNvSpPr>
            <a:spLocks noGrp="1"/>
          </p:cNvSpPr>
          <p:nvPr>
            <p:ph type="ftr" sz="quarter" idx="11"/>
          </p:nvPr>
        </p:nvSpPr>
        <p:spPr/>
        <p:txBody>
          <a:bodyPr/>
          <a:lstStyle/>
          <a:p>
            <a:r>
              <a:rPr lang="nb-NO"/>
              <a:t>Sett inn  navnet på presentasjonen</a:t>
            </a:r>
            <a:endParaRPr lang="en-GB"/>
          </a:p>
        </p:txBody>
      </p:sp>
      <p:sp>
        <p:nvSpPr>
          <p:cNvPr id="6" name="Plassholder for lysbildenummer 5">
            <a:extLst>
              <a:ext uri="{FF2B5EF4-FFF2-40B4-BE49-F238E27FC236}">
                <a16:creationId xmlns:a16="http://schemas.microsoft.com/office/drawing/2014/main" id="{B1CC5C29-8A77-C449-B8B5-CCB6DA9988E7}"/>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8" name="Tittel 1">
            <a:extLst>
              <a:ext uri="{FF2B5EF4-FFF2-40B4-BE49-F238E27FC236}">
                <a16:creationId xmlns:a16="http://schemas.microsoft.com/office/drawing/2014/main" id="{1AFB1D3B-AAEC-FD44-B521-C162D293044C}"/>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tx1"/>
                </a:solidFill>
              </a:defRPr>
            </a:lvl1pPr>
          </a:lstStyle>
          <a:p>
            <a:r>
              <a:rPr lang="nb-NO"/>
              <a:t>Klikk for å redigere tittelstil</a:t>
            </a:r>
            <a:endParaRPr lang="en-GB"/>
          </a:p>
        </p:txBody>
      </p:sp>
      <p:sp>
        <p:nvSpPr>
          <p:cNvPr id="9" name="Undertittel 2">
            <a:extLst>
              <a:ext uri="{FF2B5EF4-FFF2-40B4-BE49-F238E27FC236}">
                <a16:creationId xmlns:a16="http://schemas.microsoft.com/office/drawing/2014/main" id="{E3288375-4451-E342-827E-3221668E6861}"/>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spTree>
    <p:extLst>
      <p:ext uri="{BB962C8B-B14F-4D97-AF65-F5344CB8AC3E}">
        <p14:creationId xmlns:p14="http://schemas.microsoft.com/office/powerpoint/2010/main" val="376297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460B49-12CC-5740-A37C-2FB61DDA2C85}"/>
              </a:ext>
            </a:extLst>
          </p:cNvPr>
          <p:cNvSpPr>
            <a:spLocks noGrp="1"/>
          </p:cNvSpPr>
          <p:nvPr>
            <p:ph type="title"/>
          </p:nvPr>
        </p:nvSpPr>
        <p:spPr/>
        <p:txBody>
          <a:bodyPr/>
          <a:lstStyle/>
          <a:p>
            <a:r>
              <a:rPr lang="nb-NO"/>
              <a:t>Klikk for å redigere tittelstil</a:t>
            </a:r>
            <a:endParaRPr lang="en-GB"/>
          </a:p>
        </p:txBody>
      </p:sp>
      <p:sp>
        <p:nvSpPr>
          <p:cNvPr id="3" name="Plassholder for innhold 2">
            <a:extLst>
              <a:ext uri="{FF2B5EF4-FFF2-40B4-BE49-F238E27FC236}">
                <a16:creationId xmlns:a16="http://schemas.microsoft.com/office/drawing/2014/main" id="{972FB11E-88DA-0A41-891B-88A8326F3801}"/>
              </a:ext>
            </a:extLst>
          </p:cNvPr>
          <p:cNvSpPr>
            <a:spLocks noGrp="1"/>
          </p:cNvSpPr>
          <p:nvPr>
            <p:ph idx="1"/>
          </p:nvPr>
        </p:nvSpPr>
        <p:spPr/>
        <p:txBody>
          <a:bodyPr/>
          <a:lstStyle/>
          <a:p>
            <a:pPr lvl="0"/>
            <a:r>
              <a:rPr lang="nb-NO"/>
              <a:t>Klikk for å redigere tekststiler i malen</a:t>
            </a:r>
          </a:p>
        </p:txBody>
      </p:sp>
      <p:sp>
        <p:nvSpPr>
          <p:cNvPr id="4" name="Plassholder for dato 3">
            <a:extLst>
              <a:ext uri="{FF2B5EF4-FFF2-40B4-BE49-F238E27FC236}">
                <a16:creationId xmlns:a16="http://schemas.microsoft.com/office/drawing/2014/main" id="{B57FD0DF-74F6-C146-BBD3-4894BD7F1D46}"/>
              </a:ext>
            </a:extLst>
          </p:cNvPr>
          <p:cNvSpPr>
            <a:spLocks noGrp="1"/>
          </p:cNvSpPr>
          <p:nvPr>
            <p:ph type="dt" sz="half" idx="10"/>
          </p:nvPr>
        </p:nvSpPr>
        <p:spPr/>
        <p:txBody>
          <a:bodyPr/>
          <a:lstStyle/>
          <a:p>
            <a:fld id="{1859FF59-714F-F040-8F3B-B0A9A12BC4EC}" type="datetime1">
              <a:rPr lang="nb-NO" smtClean="0"/>
              <a:t>30.03.2026</a:t>
            </a:fld>
            <a:endParaRPr lang="en-GB"/>
          </a:p>
        </p:txBody>
      </p:sp>
      <p:sp>
        <p:nvSpPr>
          <p:cNvPr id="5" name="Plassholder for bunntekst 4">
            <a:extLst>
              <a:ext uri="{FF2B5EF4-FFF2-40B4-BE49-F238E27FC236}">
                <a16:creationId xmlns:a16="http://schemas.microsoft.com/office/drawing/2014/main" id="{6F2A2133-E297-B046-9C05-A912FE215C5E}"/>
              </a:ext>
            </a:extLst>
          </p:cNvPr>
          <p:cNvSpPr>
            <a:spLocks noGrp="1"/>
          </p:cNvSpPr>
          <p:nvPr>
            <p:ph type="ftr" sz="quarter" idx="11"/>
          </p:nvPr>
        </p:nvSpPr>
        <p:spPr/>
        <p:txBody>
          <a:bodyPr/>
          <a:lstStyle/>
          <a:p>
            <a:r>
              <a:rPr lang="nb-NO"/>
              <a:t>Sett inn  navnet på presentasjonen</a:t>
            </a:r>
            <a:endParaRPr lang="en-GB"/>
          </a:p>
        </p:txBody>
      </p:sp>
      <p:sp>
        <p:nvSpPr>
          <p:cNvPr id="6" name="Plassholder for lysbildenummer 5">
            <a:extLst>
              <a:ext uri="{FF2B5EF4-FFF2-40B4-BE49-F238E27FC236}">
                <a16:creationId xmlns:a16="http://schemas.microsoft.com/office/drawing/2014/main" id="{E3C73EC1-4D22-2248-956C-21F2CCEA2255}"/>
              </a:ext>
            </a:extLst>
          </p:cNvPr>
          <p:cNvSpPr>
            <a:spLocks noGrp="1"/>
          </p:cNvSpPr>
          <p:nvPr>
            <p:ph type="sldNum" sz="quarter" idx="12"/>
          </p:nvPr>
        </p:nvSpPr>
        <p:spPr/>
        <p:txBody>
          <a:bodyPr/>
          <a:lstStyle/>
          <a:p>
            <a:fld id="{D6D0BE5B-82D4-7B45-B621-F2930689C3E2}" type="slidenum">
              <a:rPr lang="en-GB" smtClean="0"/>
              <a:t>‹#›</a:t>
            </a:fld>
            <a:endParaRPr lang="en-GB"/>
          </a:p>
        </p:txBody>
      </p:sp>
    </p:spTree>
    <p:extLst>
      <p:ext uri="{BB962C8B-B14F-4D97-AF65-F5344CB8AC3E}">
        <p14:creationId xmlns:p14="http://schemas.microsoft.com/office/powerpoint/2010/main" val="171986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tel og innhold på beige bun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A7EC28C-AEE2-8143-B69F-5D9287E7BFC4}"/>
              </a:ext>
            </a:extLst>
          </p:cNvPr>
          <p:cNvSpPr/>
          <p:nvPr userDrawn="1"/>
        </p:nvSpPr>
        <p:spPr>
          <a:xfrm>
            <a:off x="0" y="1106489"/>
            <a:ext cx="12192000" cy="49514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tel 1">
            <a:extLst>
              <a:ext uri="{FF2B5EF4-FFF2-40B4-BE49-F238E27FC236}">
                <a16:creationId xmlns:a16="http://schemas.microsoft.com/office/drawing/2014/main" id="{D3460B49-12CC-5740-A37C-2FB61DDA2C85}"/>
              </a:ext>
            </a:extLst>
          </p:cNvPr>
          <p:cNvSpPr>
            <a:spLocks noGrp="1"/>
          </p:cNvSpPr>
          <p:nvPr>
            <p:ph type="title"/>
          </p:nvPr>
        </p:nvSpPr>
        <p:spPr/>
        <p:txBody>
          <a:bodyPr/>
          <a:lstStyle/>
          <a:p>
            <a:r>
              <a:rPr lang="nb-NO"/>
              <a:t>Klikk for å redigere tittelstil</a:t>
            </a:r>
            <a:endParaRPr lang="en-GB"/>
          </a:p>
        </p:txBody>
      </p:sp>
      <p:sp>
        <p:nvSpPr>
          <p:cNvPr id="3" name="Plassholder for innhold 2">
            <a:extLst>
              <a:ext uri="{FF2B5EF4-FFF2-40B4-BE49-F238E27FC236}">
                <a16:creationId xmlns:a16="http://schemas.microsoft.com/office/drawing/2014/main" id="{972FB11E-88DA-0A41-891B-88A8326F3801}"/>
              </a:ext>
            </a:extLst>
          </p:cNvPr>
          <p:cNvSpPr>
            <a:spLocks noGrp="1"/>
          </p:cNvSpPr>
          <p:nvPr>
            <p:ph idx="1"/>
          </p:nvPr>
        </p:nvSpPr>
        <p:spPr/>
        <p:txBody>
          <a:bodyPr/>
          <a:lstStyle/>
          <a:p>
            <a:pPr lvl="0"/>
            <a:r>
              <a:rPr lang="nb-NO"/>
              <a:t>Klikk for å redigere tekststiler i malen</a:t>
            </a:r>
          </a:p>
        </p:txBody>
      </p:sp>
      <p:sp>
        <p:nvSpPr>
          <p:cNvPr id="4" name="Plassholder for dato 3">
            <a:extLst>
              <a:ext uri="{FF2B5EF4-FFF2-40B4-BE49-F238E27FC236}">
                <a16:creationId xmlns:a16="http://schemas.microsoft.com/office/drawing/2014/main" id="{B57FD0DF-74F6-C146-BBD3-4894BD7F1D46}"/>
              </a:ext>
            </a:extLst>
          </p:cNvPr>
          <p:cNvSpPr>
            <a:spLocks noGrp="1"/>
          </p:cNvSpPr>
          <p:nvPr>
            <p:ph type="dt" sz="half" idx="10"/>
          </p:nvPr>
        </p:nvSpPr>
        <p:spPr/>
        <p:txBody>
          <a:bodyPr/>
          <a:lstStyle/>
          <a:p>
            <a:fld id="{A02817B9-5504-114C-858A-25172CEE0384}" type="datetime1">
              <a:rPr lang="nb-NO" smtClean="0"/>
              <a:t>30.03.2026</a:t>
            </a:fld>
            <a:endParaRPr lang="en-GB"/>
          </a:p>
        </p:txBody>
      </p:sp>
      <p:sp>
        <p:nvSpPr>
          <p:cNvPr id="5" name="Plassholder for bunntekst 4">
            <a:extLst>
              <a:ext uri="{FF2B5EF4-FFF2-40B4-BE49-F238E27FC236}">
                <a16:creationId xmlns:a16="http://schemas.microsoft.com/office/drawing/2014/main" id="{6F2A2133-E297-B046-9C05-A912FE215C5E}"/>
              </a:ext>
            </a:extLst>
          </p:cNvPr>
          <p:cNvSpPr>
            <a:spLocks noGrp="1"/>
          </p:cNvSpPr>
          <p:nvPr>
            <p:ph type="ftr" sz="quarter" idx="11"/>
          </p:nvPr>
        </p:nvSpPr>
        <p:spPr/>
        <p:txBody>
          <a:bodyPr/>
          <a:lstStyle/>
          <a:p>
            <a:r>
              <a:rPr lang="nb-NO"/>
              <a:t>Sett inn  navnet på presentasjonen</a:t>
            </a:r>
            <a:endParaRPr lang="en-GB"/>
          </a:p>
        </p:txBody>
      </p:sp>
      <p:sp>
        <p:nvSpPr>
          <p:cNvPr id="6" name="Plassholder for lysbildenummer 5">
            <a:extLst>
              <a:ext uri="{FF2B5EF4-FFF2-40B4-BE49-F238E27FC236}">
                <a16:creationId xmlns:a16="http://schemas.microsoft.com/office/drawing/2014/main" id="{E3C73EC1-4D22-2248-956C-21F2CCEA2255}"/>
              </a:ext>
            </a:extLst>
          </p:cNvPr>
          <p:cNvSpPr>
            <a:spLocks noGrp="1"/>
          </p:cNvSpPr>
          <p:nvPr>
            <p:ph type="sldNum" sz="quarter" idx="12"/>
          </p:nvPr>
        </p:nvSpPr>
        <p:spPr/>
        <p:txBody>
          <a:bodyPr/>
          <a:lstStyle/>
          <a:p>
            <a:fld id="{D6D0BE5B-82D4-7B45-B621-F2930689C3E2}" type="slidenum">
              <a:rPr lang="en-GB" smtClean="0"/>
              <a:t>‹#›</a:t>
            </a:fld>
            <a:endParaRPr lang="en-GB"/>
          </a:p>
        </p:txBody>
      </p:sp>
    </p:spTree>
    <p:extLst>
      <p:ext uri="{BB962C8B-B14F-4D97-AF65-F5344CB8AC3E}">
        <p14:creationId xmlns:p14="http://schemas.microsoft.com/office/powerpoint/2010/main" val="641282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nhold og bilde på beige bun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A7EC28C-AEE2-8143-B69F-5D9287E7BFC4}"/>
              </a:ext>
            </a:extLst>
          </p:cNvPr>
          <p:cNvSpPr/>
          <p:nvPr userDrawn="1"/>
        </p:nvSpPr>
        <p:spPr>
          <a:xfrm>
            <a:off x="0" y="1106489"/>
            <a:ext cx="12192000" cy="49514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tel 1">
            <a:extLst>
              <a:ext uri="{FF2B5EF4-FFF2-40B4-BE49-F238E27FC236}">
                <a16:creationId xmlns:a16="http://schemas.microsoft.com/office/drawing/2014/main" id="{D3460B49-12CC-5740-A37C-2FB61DDA2C85}"/>
              </a:ext>
            </a:extLst>
          </p:cNvPr>
          <p:cNvSpPr>
            <a:spLocks noGrp="1"/>
          </p:cNvSpPr>
          <p:nvPr>
            <p:ph type="title"/>
          </p:nvPr>
        </p:nvSpPr>
        <p:spPr/>
        <p:txBody>
          <a:bodyPr/>
          <a:lstStyle/>
          <a:p>
            <a:r>
              <a:rPr lang="nb-NO"/>
              <a:t>Klikk for å redigere tittelstil</a:t>
            </a:r>
            <a:endParaRPr lang="en-GB"/>
          </a:p>
        </p:txBody>
      </p:sp>
      <p:sp>
        <p:nvSpPr>
          <p:cNvPr id="3" name="Plassholder for innhold 2">
            <a:extLst>
              <a:ext uri="{FF2B5EF4-FFF2-40B4-BE49-F238E27FC236}">
                <a16:creationId xmlns:a16="http://schemas.microsoft.com/office/drawing/2014/main" id="{972FB11E-88DA-0A41-891B-88A8326F3801}"/>
              </a:ext>
            </a:extLst>
          </p:cNvPr>
          <p:cNvSpPr>
            <a:spLocks noGrp="1"/>
          </p:cNvSpPr>
          <p:nvPr>
            <p:ph idx="1"/>
          </p:nvPr>
        </p:nvSpPr>
        <p:spPr>
          <a:xfrm>
            <a:off x="1200149" y="1412875"/>
            <a:ext cx="4846639" cy="4795092"/>
          </a:xfrm>
        </p:spPr>
        <p:txBody>
          <a:bodyPr/>
          <a:lstStyle/>
          <a:p>
            <a:pPr lvl="0"/>
            <a:r>
              <a:rPr lang="nb-NO"/>
              <a:t>Klikk for å redigere tekststiler i malen</a:t>
            </a:r>
          </a:p>
        </p:txBody>
      </p:sp>
      <p:sp>
        <p:nvSpPr>
          <p:cNvPr id="4" name="Plassholder for dato 3">
            <a:extLst>
              <a:ext uri="{FF2B5EF4-FFF2-40B4-BE49-F238E27FC236}">
                <a16:creationId xmlns:a16="http://schemas.microsoft.com/office/drawing/2014/main" id="{B57FD0DF-74F6-C146-BBD3-4894BD7F1D46}"/>
              </a:ext>
            </a:extLst>
          </p:cNvPr>
          <p:cNvSpPr>
            <a:spLocks noGrp="1"/>
          </p:cNvSpPr>
          <p:nvPr>
            <p:ph type="dt" sz="half" idx="10"/>
          </p:nvPr>
        </p:nvSpPr>
        <p:spPr/>
        <p:txBody>
          <a:bodyPr/>
          <a:lstStyle/>
          <a:p>
            <a:fld id="{39978553-4FBC-1D4E-926A-2F125E0E1098}" type="datetime1">
              <a:rPr lang="nb-NO" smtClean="0"/>
              <a:t>30.03.2026</a:t>
            </a:fld>
            <a:endParaRPr lang="en-GB"/>
          </a:p>
        </p:txBody>
      </p:sp>
      <p:sp>
        <p:nvSpPr>
          <p:cNvPr id="5" name="Plassholder for bunntekst 4">
            <a:extLst>
              <a:ext uri="{FF2B5EF4-FFF2-40B4-BE49-F238E27FC236}">
                <a16:creationId xmlns:a16="http://schemas.microsoft.com/office/drawing/2014/main" id="{6F2A2133-E297-B046-9C05-A912FE215C5E}"/>
              </a:ext>
            </a:extLst>
          </p:cNvPr>
          <p:cNvSpPr>
            <a:spLocks noGrp="1"/>
          </p:cNvSpPr>
          <p:nvPr>
            <p:ph type="ftr" sz="quarter" idx="11"/>
          </p:nvPr>
        </p:nvSpPr>
        <p:spPr/>
        <p:txBody>
          <a:bodyPr/>
          <a:lstStyle/>
          <a:p>
            <a:r>
              <a:rPr lang="nb-NO"/>
              <a:t>Sett inn  navnet på presentasjonen</a:t>
            </a:r>
            <a:endParaRPr lang="en-GB"/>
          </a:p>
        </p:txBody>
      </p:sp>
      <p:sp>
        <p:nvSpPr>
          <p:cNvPr id="6" name="Plassholder for lysbildenummer 5">
            <a:extLst>
              <a:ext uri="{FF2B5EF4-FFF2-40B4-BE49-F238E27FC236}">
                <a16:creationId xmlns:a16="http://schemas.microsoft.com/office/drawing/2014/main" id="{E3C73EC1-4D22-2248-956C-21F2CCEA2255}"/>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10" name="Plassholder for bilde 6">
            <a:extLst>
              <a:ext uri="{FF2B5EF4-FFF2-40B4-BE49-F238E27FC236}">
                <a16:creationId xmlns:a16="http://schemas.microsoft.com/office/drawing/2014/main" id="{8F31A962-CF8C-A14F-A38E-166E9EB15062}"/>
              </a:ext>
            </a:extLst>
          </p:cNvPr>
          <p:cNvSpPr>
            <a:spLocks noGrp="1"/>
          </p:cNvSpPr>
          <p:nvPr>
            <p:ph type="pic" sz="quarter" idx="13" hasCustomPrompt="1"/>
          </p:nvPr>
        </p:nvSpPr>
        <p:spPr>
          <a:xfrm>
            <a:off x="6507162" y="1412875"/>
            <a:ext cx="4846637" cy="4502150"/>
          </a:xfrm>
          <a:solidFill>
            <a:schemeClr val="bg1">
              <a:lumMod val="95000"/>
            </a:schemeClr>
          </a:solidFill>
        </p:spPr>
        <p:txBody>
          <a:bodyPr anchor="ctr"/>
          <a:lstStyle>
            <a:lvl1pPr marL="0" indent="0" algn="ctr">
              <a:buNone/>
              <a:defRPr sz="1400" i="1">
                <a:solidFill>
                  <a:schemeClr val="bg1">
                    <a:lumMod val="75000"/>
                  </a:schemeClr>
                </a:solidFill>
              </a:defRPr>
            </a:lvl1pPr>
          </a:lstStyle>
          <a:p>
            <a:r>
              <a:rPr lang="nb-NO"/>
              <a:t>Sett inn bilde</a:t>
            </a:r>
          </a:p>
        </p:txBody>
      </p:sp>
    </p:spTree>
    <p:extLst>
      <p:ext uri="{BB962C8B-B14F-4D97-AF65-F5344CB8AC3E}">
        <p14:creationId xmlns:p14="http://schemas.microsoft.com/office/powerpoint/2010/main" val="402030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o innholdsdeler på beige bakgrunn">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E42A72B-0452-024A-98A7-6B8A8391611C}"/>
              </a:ext>
            </a:extLst>
          </p:cNvPr>
          <p:cNvSpPr/>
          <p:nvPr userDrawn="1"/>
        </p:nvSpPr>
        <p:spPr>
          <a:xfrm>
            <a:off x="0" y="1106489"/>
            <a:ext cx="12192000" cy="49514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tel 1">
            <a:extLst>
              <a:ext uri="{FF2B5EF4-FFF2-40B4-BE49-F238E27FC236}">
                <a16:creationId xmlns:a16="http://schemas.microsoft.com/office/drawing/2014/main" id="{F81A3C02-BA56-E849-89D1-F8135BB670EE}"/>
              </a:ext>
            </a:extLst>
          </p:cNvPr>
          <p:cNvSpPr>
            <a:spLocks noGrp="1"/>
          </p:cNvSpPr>
          <p:nvPr>
            <p:ph type="title"/>
          </p:nvPr>
        </p:nvSpPr>
        <p:spPr/>
        <p:txBody>
          <a:bodyPr/>
          <a:lstStyle/>
          <a:p>
            <a:r>
              <a:rPr lang="nb-NO"/>
              <a:t>Klikk for å redigere tittelstil</a:t>
            </a:r>
            <a:endParaRPr lang="en-GB"/>
          </a:p>
        </p:txBody>
      </p:sp>
      <p:sp>
        <p:nvSpPr>
          <p:cNvPr id="3" name="Plassholder for innhold 2">
            <a:extLst>
              <a:ext uri="{FF2B5EF4-FFF2-40B4-BE49-F238E27FC236}">
                <a16:creationId xmlns:a16="http://schemas.microsoft.com/office/drawing/2014/main" id="{986C7DC1-F48A-BB48-8834-DFFAF312DA0D}"/>
              </a:ext>
            </a:extLst>
          </p:cNvPr>
          <p:cNvSpPr>
            <a:spLocks noGrp="1"/>
          </p:cNvSpPr>
          <p:nvPr>
            <p:ph sz="half" idx="1"/>
          </p:nvPr>
        </p:nvSpPr>
        <p:spPr>
          <a:xfrm>
            <a:off x="1193800" y="1412875"/>
            <a:ext cx="4852988" cy="4500563"/>
          </a:xfrm>
        </p:spPr>
        <p:txBody>
          <a:bodyPr/>
          <a:lstStyle/>
          <a:p>
            <a:pPr lvl="0"/>
            <a:r>
              <a:rPr lang="nb-NO"/>
              <a:t>Klikk for å redigere tekststiler i malen</a:t>
            </a:r>
          </a:p>
        </p:txBody>
      </p:sp>
      <p:sp>
        <p:nvSpPr>
          <p:cNvPr id="4" name="Plassholder for innhold 3">
            <a:extLst>
              <a:ext uri="{FF2B5EF4-FFF2-40B4-BE49-F238E27FC236}">
                <a16:creationId xmlns:a16="http://schemas.microsoft.com/office/drawing/2014/main" id="{9D652E01-0338-354F-A2B7-B32946CFD787}"/>
              </a:ext>
            </a:extLst>
          </p:cNvPr>
          <p:cNvSpPr>
            <a:spLocks noGrp="1"/>
          </p:cNvSpPr>
          <p:nvPr>
            <p:ph sz="half" idx="2"/>
          </p:nvPr>
        </p:nvSpPr>
        <p:spPr>
          <a:xfrm>
            <a:off x="6507164" y="1412875"/>
            <a:ext cx="4857750" cy="4500563"/>
          </a:xfrm>
        </p:spPr>
        <p:txBody>
          <a:bodyPr/>
          <a:lstStyle/>
          <a:p>
            <a:pPr lvl="0"/>
            <a:r>
              <a:rPr lang="nb-NO"/>
              <a:t>Klikk for å redigere tekststiler i malen</a:t>
            </a:r>
          </a:p>
        </p:txBody>
      </p:sp>
      <p:sp>
        <p:nvSpPr>
          <p:cNvPr id="5" name="Plassholder for dato 4">
            <a:extLst>
              <a:ext uri="{FF2B5EF4-FFF2-40B4-BE49-F238E27FC236}">
                <a16:creationId xmlns:a16="http://schemas.microsoft.com/office/drawing/2014/main" id="{66CF0D1D-925E-1747-8334-A31CABE8AD1E}"/>
              </a:ext>
            </a:extLst>
          </p:cNvPr>
          <p:cNvSpPr>
            <a:spLocks noGrp="1"/>
          </p:cNvSpPr>
          <p:nvPr>
            <p:ph type="dt" sz="half" idx="10"/>
          </p:nvPr>
        </p:nvSpPr>
        <p:spPr/>
        <p:txBody>
          <a:bodyPr/>
          <a:lstStyle/>
          <a:p>
            <a:fld id="{F2A38D45-90A1-2340-A9C8-184304C6C76C}" type="datetime1">
              <a:rPr lang="nb-NO" smtClean="0"/>
              <a:t>30.03.2026</a:t>
            </a:fld>
            <a:endParaRPr lang="en-GB"/>
          </a:p>
        </p:txBody>
      </p:sp>
      <p:sp>
        <p:nvSpPr>
          <p:cNvPr id="6" name="Plassholder for bunntekst 5">
            <a:extLst>
              <a:ext uri="{FF2B5EF4-FFF2-40B4-BE49-F238E27FC236}">
                <a16:creationId xmlns:a16="http://schemas.microsoft.com/office/drawing/2014/main" id="{EF7DA54C-0B26-024F-A11E-64B0E4FE53E1}"/>
              </a:ext>
            </a:extLst>
          </p:cNvPr>
          <p:cNvSpPr>
            <a:spLocks noGrp="1"/>
          </p:cNvSpPr>
          <p:nvPr>
            <p:ph type="ftr" sz="quarter" idx="11"/>
          </p:nvPr>
        </p:nvSpPr>
        <p:spPr/>
        <p:txBody>
          <a:bodyPr/>
          <a:lstStyle/>
          <a:p>
            <a:r>
              <a:rPr lang="nb-NO"/>
              <a:t>Sett inn  navnet på presentasjonen</a:t>
            </a:r>
            <a:endParaRPr lang="en-GB"/>
          </a:p>
        </p:txBody>
      </p:sp>
      <p:sp>
        <p:nvSpPr>
          <p:cNvPr id="7" name="Plassholder for lysbildenummer 6">
            <a:extLst>
              <a:ext uri="{FF2B5EF4-FFF2-40B4-BE49-F238E27FC236}">
                <a16:creationId xmlns:a16="http://schemas.microsoft.com/office/drawing/2014/main" id="{BA61FD73-04A0-8641-9EB8-1FB9001E50C6}"/>
              </a:ext>
            </a:extLst>
          </p:cNvPr>
          <p:cNvSpPr>
            <a:spLocks noGrp="1"/>
          </p:cNvSpPr>
          <p:nvPr>
            <p:ph type="sldNum" sz="quarter" idx="12"/>
          </p:nvPr>
        </p:nvSpPr>
        <p:spPr/>
        <p:txBody>
          <a:bodyPr/>
          <a:lstStyle/>
          <a:p>
            <a:fld id="{D6D0BE5B-82D4-7B45-B621-F2930689C3E2}" type="slidenum">
              <a:rPr lang="en-GB" smtClean="0"/>
              <a:t>‹#›</a:t>
            </a:fld>
            <a:endParaRPr lang="en-GB"/>
          </a:p>
        </p:txBody>
      </p:sp>
    </p:spTree>
    <p:extLst>
      <p:ext uri="{BB962C8B-B14F-4D97-AF65-F5344CB8AC3E}">
        <p14:creationId xmlns:p14="http://schemas.microsoft.com/office/powerpoint/2010/main" val="72206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1A3C02-BA56-E849-89D1-F8135BB670EE}"/>
              </a:ext>
            </a:extLst>
          </p:cNvPr>
          <p:cNvSpPr>
            <a:spLocks noGrp="1"/>
          </p:cNvSpPr>
          <p:nvPr>
            <p:ph type="title"/>
          </p:nvPr>
        </p:nvSpPr>
        <p:spPr/>
        <p:txBody>
          <a:bodyPr/>
          <a:lstStyle/>
          <a:p>
            <a:r>
              <a:rPr lang="nb-NO"/>
              <a:t>Klikk for å redigere tittelstil</a:t>
            </a:r>
            <a:endParaRPr lang="en-GB"/>
          </a:p>
        </p:txBody>
      </p:sp>
      <p:sp>
        <p:nvSpPr>
          <p:cNvPr id="3" name="Plassholder for innhold 2">
            <a:extLst>
              <a:ext uri="{FF2B5EF4-FFF2-40B4-BE49-F238E27FC236}">
                <a16:creationId xmlns:a16="http://schemas.microsoft.com/office/drawing/2014/main" id="{986C7DC1-F48A-BB48-8834-DFFAF312DA0D}"/>
              </a:ext>
            </a:extLst>
          </p:cNvPr>
          <p:cNvSpPr>
            <a:spLocks noGrp="1"/>
          </p:cNvSpPr>
          <p:nvPr>
            <p:ph sz="half" idx="1"/>
          </p:nvPr>
        </p:nvSpPr>
        <p:spPr>
          <a:xfrm>
            <a:off x="1193800" y="1412875"/>
            <a:ext cx="4852988" cy="4500563"/>
          </a:xfrm>
        </p:spPr>
        <p:txBody>
          <a:bodyPr/>
          <a:lstStyle/>
          <a:p>
            <a:pPr lvl="0"/>
            <a:r>
              <a:rPr lang="nb-NO"/>
              <a:t>Klikk for å redigere tekststiler i malen</a:t>
            </a:r>
          </a:p>
        </p:txBody>
      </p:sp>
      <p:sp>
        <p:nvSpPr>
          <p:cNvPr id="4" name="Plassholder for innhold 3">
            <a:extLst>
              <a:ext uri="{FF2B5EF4-FFF2-40B4-BE49-F238E27FC236}">
                <a16:creationId xmlns:a16="http://schemas.microsoft.com/office/drawing/2014/main" id="{9D652E01-0338-354F-A2B7-B32946CFD787}"/>
              </a:ext>
            </a:extLst>
          </p:cNvPr>
          <p:cNvSpPr>
            <a:spLocks noGrp="1"/>
          </p:cNvSpPr>
          <p:nvPr>
            <p:ph sz="half" idx="2"/>
          </p:nvPr>
        </p:nvSpPr>
        <p:spPr>
          <a:xfrm>
            <a:off x="6507164" y="1412875"/>
            <a:ext cx="4857750" cy="4500563"/>
          </a:xfrm>
        </p:spPr>
        <p:txBody>
          <a:bodyPr/>
          <a:lstStyle/>
          <a:p>
            <a:pPr lvl="0"/>
            <a:r>
              <a:rPr lang="nb-NO"/>
              <a:t>Klikk for å redigere tekststiler i malen</a:t>
            </a:r>
          </a:p>
        </p:txBody>
      </p:sp>
      <p:sp>
        <p:nvSpPr>
          <p:cNvPr id="5" name="Plassholder for dato 4">
            <a:extLst>
              <a:ext uri="{FF2B5EF4-FFF2-40B4-BE49-F238E27FC236}">
                <a16:creationId xmlns:a16="http://schemas.microsoft.com/office/drawing/2014/main" id="{66CF0D1D-925E-1747-8334-A31CABE8AD1E}"/>
              </a:ext>
            </a:extLst>
          </p:cNvPr>
          <p:cNvSpPr>
            <a:spLocks noGrp="1"/>
          </p:cNvSpPr>
          <p:nvPr>
            <p:ph type="dt" sz="half" idx="10"/>
          </p:nvPr>
        </p:nvSpPr>
        <p:spPr/>
        <p:txBody>
          <a:bodyPr/>
          <a:lstStyle/>
          <a:p>
            <a:fld id="{95C64DC1-151D-BA44-A5D2-4C17379FBE95}" type="datetime1">
              <a:rPr lang="nb-NO" smtClean="0"/>
              <a:t>30.03.2026</a:t>
            </a:fld>
            <a:endParaRPr lang="en-GB"/>
          </a:p>
        </p:txBody>
      </p:sp>
      <p:sp>
        <p:nvSpPr>
          <p:cNvPr id="6" name="Plassholder for bunntekst 5">
            <a:extLst>
              <a:ext uri="{FF2B5EF4-FFF2-40B4-BE49-F238E27FC236}">
                <a16:creationId xmlns:a16="http://schemas.microsoft.com/office/drawing/2014/main" id="{EF7DA54C-0B26-024F-A11E-64B0E4FE53E1}"/>
              </a:ext>
            </a:extLst>
          </p:cNvPr>
          <p:cNvSpPr>
            <a:spLocks noGrp="1"/>
          </p:cNvSpPr>
          <p:nvPr>
            <p:ph type="ftr" sz="quarter" idx="11"/>
          </p:nvPr>
        </p:nvSpPr>
        <p:spPr/>
        <p:txBody>
          <a:bodyPr/>
          <a:lstStyle/>
          <a:p>
            <a:r>
              <a:rPr lang="nb-NO"/>
              <a:t>Sett inn  navnet på presentasjonen</a:t>
            </a:r>
            <a:endParaRPr lang="en-GB"/>
          </a:p>
        </p:txBody>
      </p:sp>
      <p:sp>
        <p:nvSpPr>
          <p:cNvPr id="7" name="Plassholder for lysbildenummer 6">
            <a:extLst>
              <a:ext uri="{FF2B5EF4-FFF2-40B4-BE49-F238E27FC236}">
                <a16:creationId xmlns:a16="http://schemas.microsoft.com/office/drawing/2014/main" id="{BA61FD73-04A0-8641-9EB8-1FB9001E50C6}"/>
              </a:ext>
            </a:extLst>
          </p:cNvPr>
          <p:cNvSpPr>
            <a:spLocks noGrp="1"/>
          </p:cNvSpPr>
          <p:nvPr>
            <p:ph type="sldNum" sz="quarter" idx="12"/>
          </p:nvPr>
        </p:nvSpPr>
        <p:spPr/>
        <p:txBody>
          <a:bodyPr/>
          <a:lstStyle/>
          <a:p>
            <a:fld id="{D6D0BE5B-82D4-7B45-B621-F2930689C3E2}" type="slidenum">
              <a:rPr lang="en-GB" smtClean="0"/>
              <a:t>‹#›</a:t>
            </a:fld>
            <a:endParaRPr lang="en-GB"/>
          </a:p>
        </p:txBody>
      </p:sp>
    </p:spTree>
    <p:extLst>
      <p:ext uri="{BB962C8B-B14F-4D97-AF65-F5344CB8AC3E}">
        <p14:creationId xmlns:p14="http://schemas.microsoft.com/office/powerpoint/2010/main" val="1920948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tellysbilde VANN">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7A14D469-E4E6-DC48-AE90-5E9300BA8EE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 y="1412875"/>
            <a:ext cx="12191999" cy="5445126"/>
          </a:xfrm>
          <a:prstGeom prst="rect">
            <a:avLst/>
          </a:prstGeom>
        </p:spPr>
      </p:pic>
      <p:sp>
        <p:nvSpPr>
          <p:cNvPr id="8" name="Tittel 1">
            <a:extLst>
              <a:ext uri="{FF2B5EF4-FFF2-40B4-BE49-F238E27FC236}">
                <a16:creationId xmlns:a16="http://schemas.microsoft.com/office/drawing/2014/main" id="{E83505AC-2FFD-AA4D-BCF7-6F39031012DF}"/>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bg1"/>
                </a:solidFill>
              </a:defRPr>
            </a:lvl1pPr>
          </a:lstStyle>
          <a:p>
            <a:r>
              <a:rPr lang="nb-NO"/>
              <a:t>Klikk for å redigere tittelstil</a:t>
            </a:r>
            <a:endParaRPr lang="en-GB"/>
          </a:p>
        </p:txBody>
      </p:sp>
      <p:sp>
        <p:nvSpPr>
          <p:cNvPr id="9" name="Undertittel 2">
            <a:extLst>
              <a:ext uri="{FF2B5EF4-FFF2-40B4-BE49-F238E27FC236}">
                <a16:creationId xmlns:a16="http://schemas.microsoft.com/office/drawing/2014/main" id="{7EDCDDA7-C846-6B40-A401-3A908CC20B78}"/>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pic>
        <p:nvPicPr>
          <p:cNvPr id="6" name="Bilde 5">
            <a:extLst>
              <a:ext uri="{FF2B5EF4-FFF2-40B4-BE49-F238E27FC236}">
                <a16:creationId xmlns:a16="http://schemas.microsoft.com/office/drawing/2014/main" id="{FA094CD2-4DEF-2C40-81F7-50F084B5172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4529" y="294152"/>
            <a:ext cx="2922838" cy="905668"/>
          </a:xfrm>
          <a:prstGeom prst="rect">
            <a:avLst/>
          </a:prstGeom>
        </p:spPr>
      </p:pic>
    </p:spTree>
    <p:extLst>
      <p:ext uri="{BB962C8B-B14F-4D97-AF65-F5344CB8AC3E}">
        <p14:creationId xmlns:p14="http://schemas.microsoft.com/office/powerpoint/2010/main" val="128712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C2699F-F053-B648-853B-39A704DC93F8}"/>
              </a:ext>
            </a:extLst>
          </p:cNvPr>
          <p:cNvSpPr>
            <a:spLocks noGrp="1"/>
          </p:cNvSpPr>
          <p:nvPr>
            <p:ph type="title"/>
          </p:nvPr>
        </p:nvSpPr>
        <p:spPr>
          <a:xfrm>
            <a:off x="1200150" y="295470"/>
            <a:ext cx="10155237" cy="685606"/>
          </a:xfrm>
        </p:spPr>
        <p:txBody>
          <a:bodyPr/>
          <a:lstStyle/>
          <a:p>
            <a:r>
              <a:rPr lang="nb-NO"/>
              <a:t>Klikk for å redigere tittelstil</a:t>
            </a:r>
            <a:endParaRPr lang="en-GB"/>
          </a:p>
        </p:txBody>
      </p:sp>
      <p:sp>
        <p:nvSpPr>
          <p:cNvPr id="3" name="Plassholder for tekst 2">
            <a:extLst>
              <a:ext uri="{FF2B5EF4-FFF2-40B4-BE49-F238E27FC236}">
                <a16:creationId xmlns:a16="http://schemas.microsoft.com/office/drawing/2014/main" id="{8D91D0C9-301F-EC4A-8533-5C61ACCF64AC}"/>
              </a:ext>
            </a:extLst>
          </p:cNvPr>
          <p:cNvSpPr>
            <a:spLocks noGrp="1"/>
          </p:cNvSpPr>
          <p:nvPr>
            <p:ph type="body" idx="1"/>
          </p:nvPr>
        </p:nvSpPr>
        <p:spPr>
          <a:xfrm>
            <a:off x="1209969" y="1422400"/>
            <a:ext cx="4836820" cy="464085"/>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0900DAB7-B5FA-5F40-BCCE-77A171854CFA}"/>
              </a:ext>
            </a:extLst>
          </p:cNvPr>
          <p:cNvSpPr>
            <a:spLocks noGrp="1"/>
          </p:cNvSpPr>
          <p:nvPr>
            <p:ph sz="half" idx="2"/>
          </p:nvPr>
        </p:nvSpPr>
        <p:spPr>
          <a:xfrm>
            <a:off x="1200150" y="2045556"/>
            <a:ext cx="4836820" cy="3867882"/>
          </a:xfrm>
        </p:spPr>
        <p:txBody>
          <a:bodyPr/>
          <a:lstStyle/>
          <a:p>
            <a:pPr lvl="0"/>
            <a:r>
              <a:rPr lang="nb-NO"/>
              <a:t>Klikk for å redigere tekststiler i malen</a:t>
            </a:r>
          </a:p>
        </p:txBody>
      </p:sp>
      <p:sp>
        <p:nvSpPr>
          <p:cNvPr id="5" name="Plassholder for tekst 4">
            <a:extLst>
              <a:ext uri="{FF2B5EF4-FFF2-40B4-BE49-F238E27FC236}">
                <a16:creationId xmlns:a16="http://schemas.microsoft.com/office/drawing/2014/main" id="{EA3B77BF-050B-4246-97E1-E91A76B6DEF5}"/>
              </a:ext>
            </a:extLst>
          </p:cNvPr>
          <p:cNvSpPr>
            <a:spLocks noGrp="1"/>
          </p:cNvSpPr>
          <p:nvPr>
            <p:ph type="body" sz="quarter" idx="3"/>
          </p:nvPr>
        </p:nvSpPr>
        <p:spPr>
          <a:xfrm>
            <a:off x="6520154" y="1422400"/>
            <a:ext cx="4860640" cy="464085"/>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B85271C5-6B40-FC44-A294-ADE60C828478}"/>
              </a:ext>
            </a:extLst>
          </p:cNvPr>
          <p:cNvSpPr>
            <a:spLocks noGrp="1"/>
          </p:cNvSpPr>
          <p:nvPr>
            <p:ph sz="quarter" idx="4"/>
          </p:nvPr>
        </p:nvSpPr>
        <p:spPr>
          <a:xfrm>
            <a:off x="6512000" y="2045556"/>
            <a:ext cx="4860641" cy="3867882"/>
          </a:xfrm>
        </p:spPr>
        <p:txBody>
          <a:bodyPr/>
          <a:lstStyle/>
          <a:p>
            <a:pPr lvl="0"/>
            <a:r>
              <a:rPr lang="nb-NO"/>
              <a:t>Klikk for å redigere tekststiler i malen</a:t>
            </a:r>
          </a:p>
        </p:txBody>
      </p:sp>
      <p:sp>
        <p:nvSpPr>
          <p:cNvPr id="7" name="Plassholder for dato 6">
            <a:extLst>
              <a:ext uri="{FF2B5EF4-FFF2-40B4-BE49-F238E27FC236}">
                <a16:creationId xmlns:a16="http://schemas.microsoft.com/office/drawing/2014/main" id="{C6615B01-1B0C-A54E-B31E-C540FE5FCC3C}"/>
              </a:ext>
            </a:extLst>
          </p:cNvPr>
          <p:cNvSpPr>
            <a:spLocks noGrp="1"/>
          </p:cNvSpPr>
          <p:nvPr>
            <p:ph type="dt" sz="half" idx="10"/>
          </p:nvPr>
        </p:nvSpPr>
        <p:spPr/>
        <p:txBody>
          <a:bodyPr/>
          <a:lstStyle/>
          <a:p>
            <a:fld id="{66ECA8C3-DFC1-AA47-8AAF-68EA99F67A7A}" type="datetime1">
              <a:rPr lang="nb-NO" smtClean="0"/>
              <a:t>30.03.2026</a:t>
            </a:fld>
            <a:endParaRPr lang="en-GB"/>
          </a:p>
        </p:txBody>
      </p:sp>
      <p:sp>
        <p:nvSpPr>
          <p:cNvPr id="8" name="Plassholder for bunntekst 7">
            <a:extLst>
              <a:ext uri="{FF2B5EF4-FFF2-40B4-BE49-F238E27FC236}">
                <a16:creationId xmlns:a16="http://schemas.microsoft.com/office/drawing/2014/main" id="{AD7D1708-0EA4-2840-8374-5986EBE3D9DF}"/>
              </a:ext>
            </a:extLst>
          </p:cNvPr>
          <p:cNvSpPr>
            <a:spLocks noGrp="1"/>
          </p:cNvSpPr>
          <p:nvPr>
            <p:ph type="ftr" sz="quarter" idx="11"/>
          </p:nvPr>
        </p:nvSpPr>
        <p:spPr/>
        <p:txBody>
          <a:bodyPr/>
          <a:lstStyle/>
          <a:p>
            <a:r>
              <a:rPr lang="nb-NO"/>
              <a:t>Sett inn  navnet på presentasjonen</a:t>
            </a:r>
            <a:endParaRPr lang="en-GB"/>
          </a:p>
        </p:txBody>
      </p:sp>
      <p:sp>
        <p:nvSpPr>
          <p:cNvPr id="9" name="Plassholder for lysbildenummer 8">
            <a:extLst>
              <a:ext uri="{FF2B5EF4-FFF2-40B4-BE49-F238E27FC236}">
                <a16:creationId xmlns:a16="http://schemas.microsoft.com/office/drawing/2014/main" id="{B3492B15-B52D-4641-8CD3-22AAF4E6A52E}"/>
              </a:ext>
            </a:extLst>
          </p:cNvPr>
          <p:cNvSpPr>
            <a:spLocks noGrp="1"/>
          </p:cNvSpPr>
          <p:nvPr>
            <p:ph type="sldNum" sz="quarter" idx="12"/>
          </p:nvPr>
        </p:nvSpPr>
        <p:spPr/>
        <p:txBody>
          <a:bodyPr/>
          <a:lstStyle/>
          <a:p>
            <a:fld id="{D6D0BE5B-82D4-7B45-B621-F2930689C3E2}" type="slidenum">
              <a:rPr lang="en-GB" smtClean="0"/>
              <a:t>‹#›</a:t>
            </a:fld>
            <a:endParaRPr lang="en-GB"/>
          </a:p>
        </p:txBody>
      </p:sp>
    </p:spTree>
    <p:extLst>
      <p:ext uri="{BB962C8B-B14F-4D97-AF65-F5344CB8AC3E}">
        <p14:creationId xmlns:p14="http://schemas.microsoft.com/office/powerpoint/2010/main" val="181119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DB48B9-BD30-9648-BB93-CC01443A9C8D}"/>
              </a:ext>
            </a:extLst>
          </p:cNvPr>
          <p:cNvSpPr>
            <a:spLocks noGrp="1"/>
          </p:cNvSpPr>
          <p:nvPr>
            <p:ph type="title"/>
          </p:nvPr>
        </p:nvSpPr>
        <p:spPr/>
        <p:txBody>
          <a:bodyPr/>
          <a:lstStyle/>
          <a:p>
            <a:r>
              <a:rPr lang="nb-NO"/>
              <a:t>Klikk for å redigere tittelstil</a:t>
            </a:r>
            <a:endParaRPr lang="en-GB"/>
          </a:p>
        </p:txBody>
      </p:sp>
      <p:sp>
        <p:nvSpPr>
          <p:cNvPr id="3" name="Plassholder for dato 2">
            <a:extLst>
              <a:ext uri="{FF2B5EF4-FFF2-40B4-BE49-F238E27FC236}">
                <a16:creationId xmlns:a16="http://schemas.microsoft.com/office/drawing/2014/main" id="{3D1B296C-D78F-604C-B94F-7B6F0BDC65AA}"/>
              </a:ext>
            </a:extLst>
          </p:cNvPr>
          <p:cNvSpPr>
            <a:spLocks noGrp="1"/>
          </p:cNvSpPr>
          <p:nvPr>
            <p:ph type="dt" sz="half" idx="10"/>
          </p:nvPr>
        </p:nvSpPr>
        <p:spPr/>
        <p:txBody>
          <a:bodyPr/>
          <a:lstStyle/>
          <a:p>
            <a:fld id="{071B2351-3DBC-1E42-9EB7-3919101443EA}" type="datetime1">
              <a:rPr lang="nb-NO" smtClean="0"/>
              <a:t>30.03.2026</a:t>
            </a:fld>
            <a:endParaRPr lang="en-GB"/>
          </a:p>
        </p:txBody>
      </p:sp>
      <p:sp>
        <p:nvSpPr>
          <p:cNvPr id="4" name="Plassholder for bunntekst 3">
            <a:extLst>
              <a:ext uri="{FF2B5EF4-FFF2-40B4-BE49-F238E27FC236}">
                <a16:creationId xmlns:a16="http://schemas.microsoft.com/office/drawing/2014/main" id="{1F5FE9AC-CB9C-F64C-82B4-71AEC2B88212}"/>
              </a:ext>
            </a:extLst>
          </p:cNvPr>
          <p:cNvSpPr>
            <a:spLocks noGrp="1"/>
          </p:cNvSpPr>
          <p:nvPr>
            <p:ph type="ftr" sz="quarter" idx="11"/>
          </p:nvPr>
        </p:nvSpPr>
        <p:spPr/>
        <p:txBody>
          <a:bodyPr/>
          <a:lstStyle/>
          <a:p>
            <a:r>
              <a:rPr lang="nb-NO"/>
              <a:t>Sett inn  navnet på presentasjonen</a:t>
            </a:r>
            <a:endParaRPr lang="en-GB"/>
          </a:p>
        </p:txBody>
      </p:sp>
      <p:sp>
        <p:nvSpPr>
          <p:cNvPr id="5" name="Plassholder for lysbildenummer 4">
            <a:extLst>
              <a:ext uri="{FF2B5EF4-FFF2-40B4-BE49-F238E27FC236}">
                <a16:creationId xmlns:a16="http://schemas.microsoft.com/office/drawing/2014/main" id="{73A6A48F-EF53-8842-8322-E6300630011C}"/>
              </a:ext>
            </a:extLst>
          </p:cNvPr>
          <p:cNvSpPr>
            <a:spLocks noGrp="1"/>
          </p:cNvSpPr>
          <p:nvPr>
            <p:ph type="sldNum" sz="quarter" idx="12"/>
          </p:nvPr>
        </p:nvSpPr>
        <p:spPr/>
        <p:txBody>
          <a:bodyPr/>
          <a:lstStyle/>
          <a:p>
            <a:fld id="{D6D0BE5B-82D4-7B45-B621-F2930689C3E2}" type="slidenum">
              <a:rPr lang="en-GB" smtClean="0"/>
              <a:t>‹#›</a:t>
            </a:fld>
            <a:endParaRPr lang="en-GB"/>
          </a:p>
        </p:txBody>
      </p:sp>
    </p:spTree>
    <p:extLst>
      <p:ext uri="{BB962C8B-B14F-4D97-AF65-F5344CB8AC3E}">
        <p14:creationId xmlns:p14="http://schemas.microsoft.com/office/powerpoint/2010/main" val="26421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lsides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DB48B9-BD30-9648-BB93-CC01443A9C8D}"/>
              </a:ext>
            </a:extLst>
          </p:cNvPr>
          <p:cNvSpPr>
            <a:spLocks noGrp="1"/>
          </p:cNvSpPr>
          <p:nvPr>
            <p:ph type="title"/>
          </p:nvPr>
        </p:nvSpPr>
        <p:spPr/>
        <p:txBody>
          <a:bodyPr/>
          <a:lstStyle/>
          <a:p>
            <a:r>
              <a:rPr lang="nb-NO"/>
              <a:t>Klikk for å redigere tittelstil</a:t>
            </a:r>
            <a:endParaRPr lang="en-GB"/>
          </a:p>
        </p:txBody>
      </p:sp>
      <p:sp>
        <p:nvSpPr>
          <p:cNvPr id="3" name="Plassholder for dato 2">
            <a:extLst>
              <a:ext uri="{FF2B5EF4-FFF2-40B4-BE49-F238E27FC236}">
                <a16:creationId xmlns:a16="http://schemas.microsoft.com/office/drawing/2014/main" id="{3D1B296C-D78F-604C-B94F-7B6F0BDC65AA}"/>
              </a:ext>
            </a:extLst>
          </p:cNvPr>
          <p:cNvSpPr>
            <a:spLocks noGrp="1"/>
          </p:cNvSpPr>
          <p:nvPr>
            <p:ph type="dt" sz="half" idx="10"/>
          </p:nvPr>
        </p:nvSpPr>
        <p:spPr/>
        <p:txBody>
          <a:bodyPr/>
          <a:lstStyle/>
          <a:p>
            <a:fld id="{B1B28A93-17DF-754D-BA19-80BFC329E1EE}" type="datetime1">
              <a:rPr lang="nb-NO" smtClean="0"/>
              <a:t>30.03.2026</a:t>
            </a:fld>
            <a:endParaRPr lang="en-GB"/>
          </a:p>
        </p:txBody>
      </p:sp>
      <p:sp>
        <p:nvSpPr>
          <p:cNvPr id="4" name="Plassholder for bunntekst 3">
            <a:extLst>
              <a:ext uri="{FF2B5EF4-FFF2-40B4-BE49-F238E27FC236}">
                <a16:creationId xmlns:a16="http://schemas.microsoft.com/office/drawing/2014/main" id="{1F5FE9AC-CB9C-F64C-82B4-71AEC2B88212}"/>
              </a:ext>
            </a:extLst>
          </p:cNvPr>
          <p:cNvSpPr>
            <a:spLocks noGrp="1"/>
          </p:cNvSpPr>
          <p:nvPr>
            <p:ph type="ftr" sz="quarter" idx="11"/>
          </p:nvPr>
        </p:nvSpPr>
        <p:spPr/>
        <p:txBody>
          <a:bodyPr/>
          <a:lstStyle/>
          <a:p>
            <a:r>
              <a:rPr lang="nb-NO"/>
              <a:t>Sett inn  navnet på presentasjonen</a:t>
            </a:r>
            <a:endParaRPr lang="en-GB"/>
          </a:p>
        </p:txBody>
      </p:sp>
      <p:sp>
        <p:nvSpPr>
          <p:cNvPr id="5" name="Plassholder for lysbildenummer 4">
            <a:extLst>
              <a:ext uri="{FF2B5EF4-FFF2-40B4-BE49-F238E27FC236}">
                <a16:creationId xmlns:a16="http://schemas.microsoft.com/office/drawing/2014/main" id="{73A6A48F-EF53-8842-8322-E6300630011C}"/>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7" name="Plassholder for bilde 6">
            <a:extLst>
              <a:ext uri="{FF2B5EF4-FFF2-40B4-BE49-F238E27FC236}">
                <a16:creationId xmlns:a16="http://schemas.microsoft.com/office/drawing/2014/main" id="{CF0D6E52-8129-D34C-9C0E-A4DEE4A3BE80}"/>
              </a:ext>
            </a:extLst>
          </p:cNvPr>
          <p:cNvSpPr>
            <a:spLocks noGrp="1"/>
          </p:cNvSpPr>
          <p:nvPr>
            <p:ph type="pic" sz="quarter" idx="13" hasCustomPrompt="1"/>
          </p:nvPr>
        </p:nvSpPr>
        <p:spPr>
          <a:xfrm>
            <a:off x="0" y="1106489"/>
            <a:ext cx="12192000" cy="4806950"/>
          </a:xfrm>
          <a:solidFill>
            <a:schemeClr val="bg1">
              <a:lumMod val="95000"/>
            </a:schemeClr>
          </a:solidFill>
        </p:spPr>
        <p:txBody>
          <a:bodyPr anchor="ctr"/>
          <a:lstStyle>
            <a:lvl1pPr marL="0" indent="0" algn="ctr">
              <a:buNone/>
              <a:defRPr sz="1400" i="1">
                <a:solidFill>
                  <a:schemeClr val="bg1">
                    <a:lumMod val="75000"/>
                  </a:schemeClr>
                </a:solidFill>
              </a:defRPr>
            </a:lvl1pPr>
          </a:lstStyle>
          <a:p>
            <a:r>
              <a:rPr lang="nb-NO"/>
              <a:t>Sett inn bilde</a:t>
            </a:r>
          </a:p>
        </p:txBody>
      </p:sp>
    </p:spTree>
    <p:extLst>
      <p:ext uri="{BB962C8B-B14F-4D97-AF65-F5344CB8AC3E}">
        <p14:creationId xmlns:p14="http://schemas.microsoft.com/office/powerpoint/2010/main" val="264970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DB48B9-BD30-9648-BB93-CC01443A9C8D}"/>
              </a:ext>
            </a:extLst>
          </p:cNvPr>
          <p:cNvSpPr>
            <a:spLocks noGrp="1"/>
          </p:cNvSpPr>
          <p:nvPr>
            <p:ph type="title"/>
          </p:nvPr>
        </p:nvSpPr>
        <p:spPr/>
        <p:txBody>
          <a:bodyPr/>
          <a:lstStyle/>
          <a:p>
            <a:r>
              <a:rPr lang="nb-NO"/>
              <a:t>Klikk for å redigere tittelstil</a:t>
            </a:r>
            <a:endParaRPr lang="en-GB"/>
          </a:p>
        </p:txBody>
      </p:sp>
      <p:sp>
        <p:nvSpPr>
          <p:cNvPr id="3" name="Plassholder for dato 2">
            <a:extLst>
              <a:ext uri="{FF2B5EF4-FFF2-40B4-BE49-F238E27FC236}">
                <a16:creationId xmlns:a16="http://schemas.microsoft.com/office/drawing/2014/main" id="{3D1B296C-D78F-604C-B94F-7B6F0BDC65AA}"/>
              </a:ext>
            </a:extLst>
          </p:cNvPr>
          <p:cNvSpPr>
            <a:spLocks noGrp="1"/>
          </p:cNvSpPr>
          <p:nvPr>
            <p:ph type="dt" sz="half" idx="10"/>
          </p:nvPr>
        </p:nvSpPr>
        <p:spPr/>
        <p:txBody>
          <a:bodyPr/>
          <a:lstStyle/>
          <a:p>
            <a:fld id="{980DF309-5801-2E48-9DBB-0DF32B72E669}" type="datetime1">
              <a:rPr lang="nb-NO" smtClean="0"/>
              <a:t>30.03.2026</a:t>
            </a:fld>
            <a:endParaRPr lang="en-GB"/>
          </a:p>
        </p:txBody>
      </p:sp>
      <p:sp>
        <p:nvSpPr>
          <p:cNvPr id="4" name="Plassholder for bunntekst 3">
            <a:extLst>
              <a:ext uri="{FF2B5EF4-FFF2-40B4-BE49-F238E27FC236}">
                <a16:creationId xmlns:a16="http://schemas.microsoft.com/office/drawing/2014/main" id="{1F5FE9AC-CB9C-F64C-82B4-71AEC2B88212}"/>
              </a:ext>
            </a:extLst>
          </p:cNvPr>
          <p:cNvSpPr>
            <a:spLocks noGrp="1"/>
          </p:cNvSpPr>
          <p:nvPr>
            <p:ph type="ftr" sz="quarter" idx="11"/>
          </p:nvPr>
        </p:nvSpPr>
        <p:spPr/>
        <p:txBody>
          <a:bodyPr/>
          <a:lstStyle/>
          <a:p>
            <a:r>
              <a:rPr lang="nb-NO"/>
              <a:t>Sett inn  navnet på presentasjonen</a:t>
            </a:r>
            <a:endParaRPr lang="en-GB"/>
          </a:p>
        </p:txBody>
      </p:sp>
      <p:sp>
        <p:nvSpPr>
          <p:cNvPr id="5" name="Plassholder for lysbildenummer 4">
            <a:extLst>
              <a:ext uri="{FF2B5EF4-FFF2-40B4-BE49-F238E27FC236}">
                <a16:creationId xmlns:a16="http://schemas.microsoft.com/office/drawing/2014/main" id="{73A6A48F-EF53-8842-8322-E6300630011C}"/>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7" name="Plassholder for bilde 6">
            <a:extLst>
              <a:ext uri="{FF2B5EF4-FFF2-40B4-BE49-F238E27FC236}">
                <a16:creationId xmlns:a16="http://schemas.microsoft.com/office/drawing/2014/main" id="{CF0D6E52-8129-D34C-9C0E-A4DEE4A3BE80}"/>
              </a:ext>
            </a:extLst>
          </p:cNvPr>
          <p:cNvSpPr>
            <a:spLocks noGrp="1"/>
          </p:cNvSpPr>
          <p:nvPr>
            <p:ph type="pic" sz="quarter" idx="13" hasCustomPrompt="1"/>
          </p:nvPr>
        </p:nvSpPr>
        <p:spPr>
          <a:xfrm>
            <a:off x="0" y="1106489"/>
            <a:ext cx="6046788" cy="4951411"/>
          </a:xfrm>
          <a:solidFill>
            <a:schemeClr val="bg1">
              <a:lumMod val="95000"/>
            </a:schemeClr>
          </a:solidFill>
        </p:spPr>
        <p:txBody>
          <a:bodyPr anchor="ctr"/>
          <a:lstStyle>
            <a:lvl1pPr marL="0" indent="0" algn="ctr">
              <a:buNone/>
              <a:defRPr sz="1400" i="1">
                <a:solidFill>
                  <a:schemeClr val="bg1">
                    <a:lumMod val="75000"/>
                  </a:schemeClr>
                </a:solidFill>
              </a:defRPr>
            </a:lvl1pPr>
          </a:lstStyle>
          <a:p>
            <a:r>
              <a:rPr lang="nb-NO"/>
              <a:t>Sett inn bilde</a:t>
            </a:r>
          </a:p>
        </p:txBody>
      </p:sp>
      <p:sp>
        <p:nvSpPr>
          <p:cNvPr id="9" name="Plassholder for bilde 6">
            <a:extLst>
              <a:ext uri="{FF2B5EF4-FFF2-40B4-BE49-F238E27FC236}">
                <a16:creationId xmlns:a16="http://schemas.microsoft.com/office/drawing/2014/main" id="{FE00462E-89E8-1346-85E5-0972E4CD66F4}"/>
              </a:ext>
            </a:extLst>
          </p:cNvPr>
          <p:cNvSpPr>
            <a:spLocks noGrp="1"/>
          </p:cNvSpPr>
          <p:nvPr>
            <p:ph type="pic" sz="quarter" idx="14" hasCustomPrompt="1"/>
          </p:nvPr>
        </p:nvSpPr>
        <p:spPr>
          <a:xfrm>
            <a:off x="6046788" y="1106489"/>
            <a:ext cx="6145211" cy="4951411"/>
          </a:xfrm>
          <a:solidFill>
            <a:schemeClr val="bg1">
              <a:lumMod val="95000"/>
            </a:schemeClr>
          </a:solidFill>
        </p:spPr>
        <p:txBody>
          <a:bodyPr anchor="ctr"/>
          <a:lstStyle>
            <a:lvl1pPr marL="0" indent="0" algn="ctr">
              <a:buNone/>
              <a:defRPr sz="1400" i="1">
                <a:solidFill>
                  <a:schemeClr val="bg1">
                    <a:lumMod val="75000"/>
                  </a:schemeClr>
                </a:solidFill>
              </a:defRPr>
            </a:lvl1pPr>
          </a:lstStyle>
          <a:p>
            <a:r>
              <a:rPr lang="nb-NO"/>
              <a:t>Sett inn bilde</a:t>
            </a:r>
          </a:p>
        </p:txBody>
      </p:sp>
    </p:spTree>
    <p:extLst>
      <p:ext uri="{BB962C8B-B14F-4D97-AF65-F5344CB8AC3E}">
        <p14:creationId xmlns:p14="http://schemas.microsoft.com/office/powerpoint/2010/main" val="4105527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re bild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DB48B9-BD30-9648-BB93-CC01443A9C8D}"/>
              </a:ext>
            </a:extLst>
          </p:cNvPr>
          <p:cNvSpPr>
            <a:spLocks noGrp="1"/>
          </p:cNvSpPr>
          <p:nvPr>
            <p:ph type="title"/>
          </p:nvPr>
        </p:nvSpPr>
        <p:spPr/>
        <p:txBody>
          <a:bodyPr/>
          <a:lstStyle/>
          <a:p>
            <a:r>
              <a:rPr lang="nb-NO"/>
              <a:t>Klikk for å redigere tittelstil</a:t>
            </a:r>
            <a:endParaRPr lang="en-GB"/>
          </a:p>
        </p:txBody>
      </p:sp>
      <p:sp>
        <p:nvSpPr>
          <p:cNvPr id="3" name="Plassholder for dato 2">
            <a:extLst>
              <a:ext uri="{FF2B5EF4-FFF2-40B4-BE49-F238E27FC236}">
                <a16:creationId xmlns:a16="http://schemas.microsoft.com/office/drawing/2014/main" id="{3D1B296C-D78F-604C-B94F-7B6F0BDC65AA}"/>
              </a:ext>
            </a:extLst>
          </p:cNvPr>
          <p:cNvSpPr>
            <a:spLocks noGrp="1"/>
          </p:cNvSpPr>
          <p:nvPr>
            <p:ph type="dt" sz="half" idx="10"/>
          </p:nvPr>
        </p:nvSpPr>
        <p:spPr/>
        <p:txBody>
          <a:bodyPr/>
          <a:lstStyle/>
          <a:p>
            <a:fld id="{C25C40AC-4FA0-734E-B722-435B02DE19E5}" type="datetime1">
              <a:rPr lang="nb-NO" smtClean="0"/>
              <a:t>30.03.2026</a:t>
            </a:fld>
            <a:endParaRPr lang="en-GB"/>
          </a:p>
        </p:txBody>
      </p:sp>
      <p:sp>
        <p:nvSpPr>
          <p:cNvPr id="4" name="Plassholder for bunntekst 3">
            <a:extLst>
              <a:ext uri="{FF2B5EF4-FFF2-40B4-BE49-F238E27FC236}">
                <a16:creationId xmlns:a16="http://schemas.microsoft.com/office/drawing/2014/main" id="{1F5FE9AC-CB9C-F64C-82B4-71AEC2B88212}"/>
              </a:ext>
            </a:extLst>
          </p:cNvPr>
          <p:cNvSpPr>
            <a:spLocks noGrp="1"/>
          </p:cNvSpPr>
          <p:nvPr>
            <p:ph type="ftr" sz="quarter" idx="11"/>
          </p:nvPr>
        </p:nvSpPr>
        <p:spPr/>
        <p:txBody>
          <a:bodyPr/>
          <a:lstStyle/>
          <a:p>
            <a:r>
              <a:rPr lang="nb-NO"/>
              <a:t>Sett inn  navnet på presentasjonen</a:t>
            </a:r>
            <a:endParaRPr lang="en-GB"/>
          </a:p>
        </p:txBody>
      </p:sp>
      <p:sp>
        <p:nvSpPr>
          <p:cNvPr id="5" name="Plassholder for lysbildenummer 4">
            <a:extLst>
              <a:ext uri="{FF2B5EF4-FFF2-40B4-BE49-F238E27FC236}">
                <a16:creationId xmlns:a16="http://schemas.microsoft.com/office/drawing/2014/main" id="{73A6A48F-EF53-8842-8322-E6300630011C}"/>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7" name="Plassholder for bilde 6">
            <a:extLst>
              <a:ext uri="{FF2B5EF4-FFF2-40B4-BE49-F238E27FC236}">
                <a16:creationId xmlns:a16="http://schemas.microsoft.com/office/drawing/2014/main" id="{CF0D6E52-8129-D34C-9C0E-A4DEE4A3BE80}"/>
              </a:ext>
            </a:extLst>
          </p:cNvPr>
          <p:cNvSpPr>
            <a:spLocks noGrp="1"/>
          </p:cNvSpPr>
          <p:nvPr>
            <p:ph type="pic" sz="quarter" idx="13" hasCustomPrompt="1"/>
          </p:nvPr>
        </p:nvSpPr>
        <p:spPr>
          <a:xfrm>
            <a:off x="0" y="1106488"/>
            <a:ext cx="2986259" cy="4945107"/>
          </a:xfrm>
          <a:solidFill>
            <a:schemeClr val="bg1">
              <a:lumMod val="95000"/>
            </a:schemeClr>
          </a:solidFill>
        </p:spPr>
        <p:txBody>
          <a:bodyPr anchor="ctr"/>
          <a:lstStyle>
            <a:lvl1pPr marL="0" indent="0" algn="ctr">
              <a:buNone/>
              <a:defRPr sz="1400" i="1">
                <a:solidFill>
                  <a:schemeClr val="bg1">
                    <a:lumMod val="75000"/>
                  </a:schemeClr>
                </a:solidFill>
              </a:defRPr>
            </a:lvl1pPr>
          </a:lstStyle>
          <a:p>
            <a:r>
              <a:rPr lang="nb-NO"/>
              <a:t>Sett inn bilde</a:t>
            </a:r>
          </a:p>
        </p:txBody>
      </p:sp>
      <p:sp>
        <p:nvSpPr>
          <p:cNvPr id="8" name="Plassholder for bilde 6">
            <a:extLst>
              <a:ext uri="{FF2B5EF4-FFF2-40B4-BE49-F238E27FC236}">
                <a16:creationId xmlns:a16="http://schemas.microsoft.com/office/drawing/2014/main" id="{AEDB428C-3618-E343-B0EC-39DCFF276AF6}"/>
              </a:ext>
            </a:extLst>
          </p:cNvPr>
          <p:cNvSpPr>
            <a:spLocks noGrp="1"/>
          </p:cNvSpPr>
          <p:nvPr>
            <p:ph type="pic" sz="quarter" idx="15" hasCustomPrompt="1"/>
          </p:nvPr>
        </p:nvSpPr>
        <p:spPr>
          <a:xfrm>
            <a:off x="2994207" y="1106489"/>
            <a:ext cx="3058147" cy="4951412"/>
          </a:xfrm>
          <a:solidFill>
            <a:schemeClr val="bg1">
              <a:lumMod val="95000"/>
            </a:schemeClr>
          </a:solidFill>
        </p:spPr>
        <p:txBody>
          <a:bodyPr anchor="ctr"/>
          <a:lstStyle>
            <a:lvl1pPr marL="0" indent="0" algn="ctr">
              <a:buNone/>
              <a:defRPr sz="1400" i="1">
                <a:solidFill>
                  <a:schemeClr val="bg1">
                    <a:lumMod val="75000"/>
                  </a:schemeClr>
                </a:solidFill>
              </a:defRPr>
            </a:lvl1pPr>
          </a:lstStyle>
          <a:p>
            <a:r>
              <a:rPr lang="nb-NO"/>
              <a:t>Sett inn bilde</a:t>
            </a:r>
          </a:p>
        </p:txBody>
      </p:sp>
      <p:sp>
        <p:nvSpPr>
          <p:cNvPr id="10" name="Plassholder for bilde 6">
            <a:extLst>
              <a:ext uri="{FF2B5EF4-FFF2-40B4-BE49-F238E27FC236}">
                <a16:creationId xmlns:a16="http://schemas.microsoft.com/office/drawing/2014/main" id="{DA598E21-2324-D045-BC48-E189D45CEC30}"/>
              </a:ext>
            </a:extLst>
          </p:cNvPr>
          <p:cNvSpPr>
            <a:spLocks noGrp="1"/>
          </p:cNvSpPr>
          <p:nvPr>
            <p:ph type="pic" sz="quarter" idx="16" hasCustomPrompt="1"/>
          </p:nvPr>
        </p:nvSpPr>
        <p:spPr>
          <a:xfrm>
            <a:off x="6060302" y="1112792"/>
            <a:ext cx="3022283" cy="4945108"/>
          </a:xfrm>
          <a:solidFill>
            <a:schemeClr val="bg1">
              <a:lumMod val="95000"/>
            </a:schemeClr>
          </a:solidFill>
        </p:spPr>
        <p:txBody>
          <a:bodyPr anchor="ctr"/>
          <a:lstStyle>
            <a:lvl1pPr marL="0" indent="0" algn="ctr">
              <a:buNone/>
              <a:defRPr sz="1400" i="1">
                <a:solidFill>
                  <a:schemeClr val="bg1">
                    <a:lumMod val="75000"/>
                  </a:schemeClr>
                </a:solidFill>
              </a:defRPr>
            </a:lvl1pPr>
          </a:lstStyle>
          <a:p>
            <a:r>
              <a:rPr lang="nb-NO"/>
              <a:t>Sett inn bilde</a:t>
            </a:r>
          </a:p>
        </p:txBody>
      </p:sp>
      <p:sp>
        <p:nvSpPr>
          <p:cNvPr id="11" name="Plassholder for bilde 6">
            <a:extLst>
              <a:ext uri="{FF2B5EF4-FFF2-40B4-BE49-F238E27FC236}">
                <a16:creationId xmlns:a16="http://schemas.microsoft.com/office/drawing/2014/main" id="{3F78A8F7-779F-7D47-BDE1-55B6796D32CB}"/>
              </a:ext>
            </a:extLst>
          </p:cNvPr>
          <p:cNvSpPr>
            <a:spLocks noGrp="1"/>
          </p:cNvSpPr>
          <p:nvPr>
            <p:ph type="pic" sz="quarter" idx="17" hasCustomPrompt="1"/>
          </p:nvPr>
        </p:nvSpPr>
        <p:spPr>
          <a:xfrm>
            <a:off x="9090533" y="1106489"/>
            <a:ext cx="3101467" cy="4951412"/>
          </a:xfrm>
          <a:solidFill>
            <a:schemeClr val="bg1">
              <a:lumMod val="95000"/>
            </a:schemeClr>
          </a:solidFill>
        </p:spPr>
        <p:txBody>
          <a:bodyPr anchor="ctr"/>
          <a:lstStyle>
            <a:lvl1pPr marL="0" indent="0" algn="ctr">
              <a:buNone/>
              <a:defRPr sz="1400" i="1">
                <a:solidFill>
                  <a:schemeClr val="bg1">
                    <a:lumMod val="75000"/>
                  </a:schemeClr>
                </a:solidFill>
              </a:defRPr>
            </a:lvl1pPr>
          </a:lstStyle>
          <a:p>
            <a:r>
              <a:rPr lang="nb-NO"/>
              <a:t>Sett inn bilde</a:t>
            </a:r>
          </a:p>
        </p:txBody>
      </p:sp>
    </p:spTree>
    <p:extLst>
      <p:ext uri="{BB962C8B-B14F-4D97-AF65-F5344CB8AC3E}">
        <p14:creationId xmlns:p14="http://schemas.microsoft.com/office/powerpoint/2010/main" val="16996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m bilder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DB48B9-BD30-9648-BB93-CC01443A9C8D}"/>
              </a:ext>
            </a:extLst>
          </p:cNvPr>
          <p:cNvSpPr>
            <a:spLocks noGrp="1"/>
          </p:cNvSpPr>
          <p:nvPr>
            <p:ph type="title"/>
          </p:nvPr>
        </p:nvSpPr>
        <p:spPr/>
        <p:txBody>
          <a:bodyPr/>
          <a:lstStyle/>
          <a:p>
            <a:r>
              <a:rPr lang="nb-NO"/>
              <a:t>Klikk for å redigere tittelstil</a:t>
            </a:r>
            <a:endParaRPr lang="en-GB"/>
          </a:p>
        </p:txBody>
      </p:sp>
      <p:sp>
        <p:nvSpPr>
          <p:cNvPr id="3" name="Plassholder for dato 2">
            <a:extLst>
              <a:ext uri="{FF2B5EF4-FFF2-40B4-BE49-F238E27FC236}">
                <a16:creationId xmlns:a16="http://schemas.microsoft.com/office/drawing/2014/main" id="{3D1B296C-D78F-604C-B94F-7B6F0BDC65AA}"/>
              </a:ext>
            </a:extLst>
          </p:cNvPr>
          <p:cNvSpPr>
            <a:spLocks noGrp="1"/>
          </p:cNvSpPr>
          <p:nvPr>
            <p:ph type="dt" sz="half" idx="10"/>
          </p:nvPr>
        </p:nvSpPr>
        <p:spPr/>
        <p:txBody>
          <a:bodyPr/>
          <a:lstStyle/>
          <a:p>
            <a:fld id="{3C751DCF-1918-4C4C-9A69-41E3605AD29C}" type="datetime1">
              <a:rPr lang="nb-NO" smtClean="0"/>
              <a:t>30.03.2026</a:t>
            </a:fld>
            <a:endParaRPr lang="en-GB"/>
          </a:p>
        </p:txBody>
      </p:sp>
      <p:sp>
        <p:nvSpPr>
          <p:cNvPr id="4" name="Plassholder for bunntekst 3">
            <a:extLst>
              <a:ext uri="{FF2B5EF4-FFF2-40B4-BE49-F238E27FC236}">
                <a16:creationId xmlns:a16="http://schemas.microsoft.com/office/drawing/2014/main" id="{1F5FE9AC-CB9C-F64C-82B4-71AEC2B88212}"/>
              </a:ext>
            </a:extLst>
          </p:cNvPr>
          <p:cNvSpPr>
            <a:spLocks noGrp="1"/>
          </p:cNvSpPr>
          <p:nvPr>
            <p:ph type="ftr" sz="quarter" idx="11"/>
          </p:nvPr>
        </p:nvSpPr>
        <p:spPr/>
        <p:txBody>
          <a:bodyPr/>
          <a:lstStyle/>
          <a:p>
            <a:r>
              <a:rPr lang="nb-NO"/>
              <a:t>Sett inn  navnet på presentasjonen</a:t>
            </a:r>
            <a:endParaRPr lang="en-GB"/>
          </a:p>
        </p:txBody>
      </p:sp>
      <p:sp>
        <p:nvSpPr>
          <p:cNvPr id="5" name="Plassholder for lysbildenummer 4">
            <a:extLst>
              <a:ext uri="{FF2B5EF4-FFF2-40B4-BE49-F238E27FC236}">
                <a16:creationId xmlns:a16="http://schemas.microsoft.com/office/drawing/2014/main" id="{73A6A48F-EF53-8842-8322-E6300630011C}"/>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9" name="Plassholder for bilde 8">
            <a:extLst>
              <a:ext uri="{FF2B5EF4-FFF2-40B4-BE49-F238E27FC236}">
                <a16:creationId xmlns:a16="http://schemas.microsoft.com/office/drawing/2014/main" id="{64FA60B4-7339-534E-B8F1-DD5BE816C160}"/>
              </a:ext>
            </a:extLst>
          </p:cNvPr>
          <p:cNvSpPr>
            <a:spLocks noGrp="1"/>
          </p:cNvSpPr>
          <p:nvPr>
            <p:ph type="pic" sz="quarter" idx="13"/>
          </p:nvPr>
        </p:nvSpPr>
        <p:spPr>
          <a:xfrm>
            <a:off x="1193800" y="1412875"/>
            <a:ext cx="1889720" cy="1726325"/>
          </a:xfrm>
          <a:solidFill>
            <a:schemeClr val="bg1">
              <a:lumMod val="95000"/>
            </a:schemeClr>
          </a:solidFill>
        </p:spPr>
        <p:txBody>
          <a:bodyPr anchor="ctr"/>
          <a:lstStyle>
            <a:lvl1pPr marL="0" indent="0" algn="ctr">
              <a:buNone/>
              <a:defRPr/>
            </a:lvl1pPr>
          </a:lstStyle>
          <a:p>
            <a:r>
              <a:rPr lang="nb-NO"/>
              <a:t>Klikk ikonet for å legge til et bilde</a:t>
            </a:r>
          </a:p>
        </p:txBody>
      </p:sp>
      <p:sp>
        <p:nvSpPr>
          <p:cNvPr id="12" name="Plassholder for bilde 8">
            <a:extLst>
              <a:ext uri="{FF2B5EF4-FFF2-40B4-BE49-F238E27FC236}">
                <a16:creationId xmlns:a16="http://schemas.microsoft.com/office/drawing/2014/main" id="{C585E74F-1E52-E843-8AB0-068406E3AD61}"/>
              </a:ext>
            </a:extLst>
          </p:cNvPr>
          <p:cNvSpPr>
            <a:spLocks noGrp="1"/>
          </p:cNvSpPr>
          <p:nvPr>
            <p:ph type="pic" sz="quarter" idx="14"/>
          </p:nvPr>
        </p:nvSpPr>
        <p:spPr>
          <a:xfrm>
            <a:off x="3261370" y="1412875"/>
            <a:ext cx="1889720" cy="1726325"/>
          </a:xfrm>
          <a:solidFill>
            <a:schemeClr val="bg1">
              <a:lumMod val="95000"/>
            </a:schemeClr>
          </a:solidFill>
        </p:spPr>
        <p:txBody>
          <a:bodyPr anchor="ctr"/>
          <a:lstStyle>
            <a:lvl1pPr marL="0" indent="0" algn="ctr">
              <a:buNone/>
              <a:defRPr/>
            </a:lvl1pPr>
          </a:lstStyle>
          <a:p>
            <a:r>
              <a:rPr lang="nb-NO"/>
              <a:t>Klikk ikonet for å legge til et bilde</a:t>
            </a:r>
          </a:p>
        </p:txBody>
      </p:sp>
      <p:sp>
        <p:nvSpPr>
          <p:cNvPr id="13" name="Plassholder for bilde 8">
            <a:extLst>
              <a:ext uri="{FF2B5EF4-FFF2-40B4-BE49-F238E27FC236}">
                <a16:creationId xmlns:a16="http://schemas.microsoft.com/office/drawing/2014/main" id="{EFC33128-C32F-CE4F-92AC-7C350A3F30AF}"/>
              </a:ext>
            </a:extLst>
          </p:cNvPr>
          <p:cNvSpPr>
            <a:spLocks noGrp="1"/>
          </p:cNvSpPr>
          <p:nvPr>
            <p:ph type="pic" sz="quarter" idx="15"/>
          </p:nvPr>
        </p:nvSpPr>
        <p:spPr>
          <a:xfrm>
            <a:off x="5328940" y="1412875"/>
            <a:ext cx="1889720" cy="1726325"/>
          </a:xfrm>
          <a:solidFill>
            <a:schemeClr val="bg1">
              <a:lumMod val="95000"/>
            </a:schemeClr>
          </a:solidFill>
        </p:spPr>
        <p:txBody>
          <a:bodyPr anchor="ctr"/>
          <a:lstStyle>
            <a:lvl1pPr marL="0" indent="0" algn="ctr">
              <a:buNone/>
              <a:defRPr/>
            </a:lvl1pPr>
          </a:lstStyle>
          <a:p>
            <a:r>
              <a:rPr lang="nb-NO"/>
              <a:t>Klikk ikonet for å legge til et bilde</a:t>
            </a:r>
          </a:p>
        </p:txBody>
      </p:sp>
      <p:sp>
        <p:nvSpPr>
          <p:cNvPr id="14" name="Plassholder for bilde 8">
            <a:extLst>
              <a:ext uri="{FF2B5EF4-FFF2-40B4-BE49-F238E27FC236}">
                <a16:creationId xmlns:a16="http://schemas.microsoft.com/office/drawing/2014/main" id="{813556B4-7B1D-CA47-8245-FD9304650F5A}"/>
              </a:ext>
            </a:extLst>
          </p:cNvPr>
          <p:cNvSpPr>
            <a:spLocks noGrp="1"/>
          </p:cNvSpPr>
          <p:nvPr>
            <p:ph type="pic" sz="quarter" idx="16"/>
          </p:nvPr>
        </p:nvSpPr>
        <p:spPr>
          <a:xfrm>
            <a:off x="7396510" y="1412875"/>
            <a:ext cx="1889720" cy="1726325"/>
          </a:xfrm>
          <a:solidFill>
            <a:schemeClr val="bg1">
              <a:lumMod val="95000"/>
            </a:schemeClr>
          </a:solidFill>
        </p:spPr>
        <p:txBody>
          <a:bodyPr anchor="ctr"/>
          <a:lstStyle>
            <a:lvl1pPr marL="0" indent="0" algn="ctr">
              <a:buNone/>
              <a:defRPr/>
            </a:lvl1pPr>
          </a:lstStyle>
          <a:p>
            <a:r>
              <a:rPr lang="nb-NO"/>
              <a:t>Klikk ikonet for å legge til et bilde</a:t>
            </a:r>
          </a:p>
        </p:txBody>
      </p:sp>
      <p:sp>
        <p:nvSpPr>
          <p:cNvPr id="15" name="Plassholder for bilde 8">
            <a:extLst>
              <a:ext uri="{FF2B5EF4-FFF2-40B4-BE49-F238E27FC236}">
                <a16:creationId xmlns:a16="http://schemas.microsoft.com/office/drawing/2014/main" id="{54813E33-A7C3-A54B-B54A-8B63515FD579}"/>
              </a:ext>
            </a:extLst>
          </p:cNvPr>
          <p:cNvSpPr>
            <a:spLocks noGrp="1"/>
          </p:cNvSpPr>
          <p:nvPr>
            <p:ph type="pic" sz="quarter" idx="17"/>
          </p:nvPr>
        </p:nvSpPr>
        <p:spPr>
          <a:xfrm>
            <a:off x="9464079" y="1412875"/>
            <a:ext cx="1889720" cy="1726325"/>
          </a:xfrm>
          <a:solidFill>
            <a:schemeClr val="bg1">
              <a:lumMod val="95000"/>
            </a:schemeClr>
          </a:solidFill>
        </p:spPr>
        <p:txBody>
          <a:bodyPr anchor="ctr"/>
          <a:lstStyle>
            <a:lvl1pPr marL="0" indent="0" algn="ctr">
              <a:buNone/>
              <a:defRPr/>
            </a:lvl1pPr>
          </a:lstStyle>
          <a:p>
            <a:r>
              <a:rPr lang="nb-NO"/>
              <a:t>Klikk ikonet for å legge til et bilde</a:t>
            </a:r>
          </a:p>
        </p:txBody>
      </p:sp>
      <p:sp>
        <p:nvSpPr>
          <p:cNvPr id="22" name="Plassholder for innhold 2">
            <a:extLst>
              <a:ext uri="{FF2B5EF4-FFF2-40B4-BE49-F238E27FC236}">
                <a16:creationId xmlns:a16="http://schemas.microsoft.com/office/drawing/2014/main" id="{96B28FC9-4A4D-7C4A-88F5-47C91030E2FE}"/>
              </a:ext>
            </a:extLst>
          </p:cNvPr>
          <p:cNvSpPr>
            <a:spLocks noGrp="1"/>
          </p:cNvSpPr>
          <p:nvPr>
            <p:ph sz="half" idx="1"/>
          </p:nvPr>
        </p:nvSpPr>
        <p:spPr>
          <a:xfrm>
            <a:off x="1193800" y="3290400"/>
            <a:ext cx="1889719" cy="2623038"/>
          </a:xfrm>
          <a:solidFill>
            <a:schemeClr val="bg2"/>
          </a:solidFill>
        </p:spPr>
        <p:txBody>
          <a:bodyPr lIns="72000" tIns="72000" rIns="72000" bIns="72000"/>
          <a:lstStyle>
            <a:lvl1pPr marL="0" indent="0">
              <a:buNone/>
              <a:defRPr sz="1400"/>
            </a:lvl1pPr>
          </a:lstStyle>
          <a:p>
            <a:pPr lvl="0"/>
            <a:r>
              <a:rPr lang="nb-NO"/>
              <a:t>Klikk for å redigere tekststiler i malen</a:t>
            </a:r>
          </a:p>
        </p:txBody>
      </p:sp>
      <p:sp>
        <p:nvSpPr>
          <p:cNvPr id="25" name="Plassholder for innhold 2">
            <a:extLst>
              <a:ext uri="{FF2B5EF4-FFF2-40B4-BE49-F238E27FC236}">
                <a16:creationId xmlns:a16="http://schemas.microsoft.com/office/drawing/2014/main" id="{429752CA-7A42-0849-87C9-72D678B643CC}"/>
              </a:ext>
            </a:extLst>
          </p:cNvPr>
          <p:cNvSpPr>
            <a:spLocks noGrp="1"/>
          </p:cNvSpPr>
          <p:nvPr>
            <p:ph sz="half" idx="18"/>
          </p:nvPr>
        </p:nvSpPr>
        <p:spPr>
          <a:xfrm>
            <a:off x="3264149" y="3290400"/>
            <a:ext cx="1889719" cy="2623038"/>
          </a:xfrm>
          <a:solidFill>
            <a:schemeClr val="bg2"/>
          </a:solidFill>
        </p:spPr>
        <p:txBody>
          <a:bodyPr lIns="72000" tIns="72000" rIns="72000" bIns="72000"/>
          <a:lstStyle>
            <a:lvl1pPr marL="0" indent="0">
              <a:buNone/>
              <a:defRPr sz="1400"/>
            </a:lvl1pPr>
          </a:lstStyle>
          <a:p>
            <a:pPr lvl="0"/>
            <a:r>
              <a:rPr lang="nb-NO"/>
              <a:t>Klikk for å redigere tekststiler i malen</a:t>
            </a:r>
          </a:p>
        </p:txBody>
      </p:sp>
      <p:sp>
        <p:nvSpPr>
          <p:cNvPr id="26" name="Plassholder for innhold 2">
            <a:extLst>
              <a:ext uri="{FF2B5EF4-FFF2-40B4-BE49-F238E27FC236}">
                <a16:creationId xmlns:a16="http://schemas.microsoft.com/office/drawing/2014/main" id="{8E0E3A1E-92CF-0F4B-8A00-2DCEF961A4A1}"/>
              </a:ext>
            </a:extLst>
          </p:cNvPr>
          <p:cNvSpPr>
            <a:spLocks noGrp="1"/>
          </p:cNvSpPr>
          <p:nvPr>
            <p:ph sz="half" idx="19"/>
          </p:nvPr>
        </p:nvSpPr>
        <p:spPr>
          <a:xfrm>
            <a:off x="5334498" y="3290400"/>
            <a:ext cx="1889719" cy="2623038"/>
          </a:xfrm>
          <a:solidFill>
            <a:schemeClr val="bg2"/>
          </a:solidFill>
        </p:spPr>
        <p:txBody>
          <a:bodyPr lIns="72000" tIns="72000" rIns="72000" bIns="72000"/>
          <a:lstStyle>
            <a:lvl1pPr marL="0" indent="0">
              <a:buNone/>
              <a:defRPr sz="1400"/>
            </a:lvl1pPr>
          </a:lstStyle>
          <a:p>
            <a:pPr lvl="0"/>
            <a:r>
              <a:rPr lang="nb-NO"/>
              <a:t>Klikk for å redigere tekststiler i malen</a:t>
            </a:r>
          </a:p>
        </p:txBody>
      </p:sp>
      <p:sp>
        <p:nvSpPr>
          <p:cNvPr id="27" name="Plassholder for innhold 2">
            <a:extLst>
              <a:ext uri="{FF2B5EF4-FFF2-40B4-BE49-F238E27FC236}">
                <a16:creationId xmlns:a16="http://schemas.microsoft.com/office/drawing/2014/main" id="{4EF16705-5C4C-2148-96A2-D20FD60AA515}"/>
              </a:ext>
            </a:extLst>
          </p:cNvPr>
          <p:cNvSpPr>
            <a:spLocks noGrp="1"/>
          </p:cNvSpPr>
          <p:nvPr>
            <p:ph sz="half" idx="20"/>
          </p:nvPr>
        </p:nvSpPr>
        <p:spPr>
          <a:xfrm>
            <a:off x="7404846" y="3290400"/>
            <a:ext cx="1889719" cy="2623038"/>
          </a:xfrm>
          <a:solidFill>
            <a:schemeClr val="bg2"/>
          </a:solidFill>
        </p:spPr>
        <p:txBody>
          <a:bodyPr lIns="72000" tIns="72000" rIns="72000" bIns="72000"/>
          <a:lstStyle>
            <a:lvl1pPr marL="0" indent="0">
              <a:buNone/>
              <a:defRPr sz="1400"/>
            </a:lvl1pPr>
          </a:lstStyle>
          <a:p>
            <a:pPr lvl="0"/>
            <a:r>
              <a:rPr lang="nb-NO"/>
              <a:t>Klikk for å redigere tekststiler i malen</a:t>
            </a:r>
          </a:p>
        </p:txBody>
      </p:sp>
      <p:sp>
        <p:nvSpPr>
          <p:cNvPr id="28" name="Plassholder for innhold 2">
            <a:extLst>
              <a:ext uri="{FF2B5EF4-FFF2-40B4-BE49-F238E27FC236}">
                <a16:creationId xmlns:a16="http://schemas.microsoft.com/office/drawing/2014/main" id="{C9CAD682-E4AA-C54A-BE34-ADC18703E499}"/>
              </a:ext>
            </a:extLst>
          </p:cNvPr>
          <p:cNvSpPr>
            <a:spLocks noGrp="1"/>
          </p:cNvSpPr>
          <p:nvPr>
            <p:ph sz="half" idx="21"/>
          </p:nvPr>
        </p:nvSpPr>
        <p:spPr>
          <a:xfrm>
            <a:off x="9475194" y="3290400"/>
            <a:ext cx="1889719" cy="2623038"/>
          </a:xfrm>
          <a:solidFill>
            <a:schemeClr val="bg2"/>
          </a:solidFill>
        </p:spPr>
        <p:txBody>
          <a:bodyPr lIns="72000" tIns="72000" rIns="72000" bIns="72000"/>
          <a:lstStyle>
            <a:lvl1pPr marL="0" indent="0">
              <a:buNone/>
              <a:defRPr sz="1400"/>
            </a:lvl1pPr>
          </a:lstStyle>
          <a:p>
            <a:pPr lvl="0"/>
            <a:r>
              <a:rPr lang="nb-NO"/>
              <a:t>Klikk for å redigere tekststiler i malen</a:t>
            </a:r>
          </a:p>
        </p:txBody>
      </p:sp>
    </p:spTree>
    <p:extLst>
      <p:ext uri="{BB962C8B-B14F-4D97-AF65-F5344CB8AC3E}">
        <p14:creationId xmlns:p14="http://schemas.microsoft.com/office/powerpoint/2010/main" val="155687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tt bilde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DB48B9-BD30-9648-BB93-CC01443A9C8D}"/>
              </a:ext>
            </a:extLst>
          </p:cNvPr>
          <p:cNvSpPr>
            <a:spLocks noGrp="1"/>
          </p:cNvSpPr>
          <p:nvPr>
            <p:ph type="title"/>
          </p:nvPr>
        </p:nvSpPr>
        <p:spPr/>
        <p:txBody>
          <a:bodyPr/>
          <a:lstStyle/>
          <a:p>
            <a:r>
              <a:rPr lang="nb-NO"/>
              <a:t>Klikk for å redigere tittelstil</a:t>
            </a:r>
            <a:endParaRPr lang="en-GB"/>
          </a:p>
        </p:txBody>
      </p:sp>
      <p:sp>
        <p:nvSpPr>
          <p:cNvPr id="3" name="Plassholder for dato 2">
            <a:extLst>
              <a:ext uri="{FF2B5EF4-FFF2-40B4-BE49-F238E27FC236}">
                <a16:creationId xmlns:a16="http://schemas.microsoft.com/office/drawing/2014/main" id="{3D1B296C-D78F-604C-B94F-7B6F0BDC65AA}"/>
              </a:ext>
            </a:extLst>
          </p:cNvPr>
          <p:cNvSpPr>
            <a:spLocks noGrp="1"/>
          </p:cNvSpPr>
          <p:nvPr>
            <p:ph type="dt" sz="half" idx="10"/>
          </p:nvPr>
        </p:nvSpPr>
        <p:spPr/>
        <p:txBody>
          <a:bodyPr/>
          <a:lstStyle/>
          <a:p>
            <a:fld id="{04A188AF-94CD-3A41-B0C9-860355A484D9}" type="datetime1">
              <a:rPr lang="nb-NO" smtClean="0"/>
              <a:t>30.03.2026</a:t>
            </a:fld>
            <a:endParaRPr lang="en-GB"/>
          </a:p>
        </p:txBody>
      </p:sp>
      <p:sp>
        <p:nvSpPr>
          <p:cNvPr id="4" name="Plassholder for bunntekst 3">
            <a:extLst>
              <a:ext uri="{FF2B5EF4-FFF2-40B4-BE49-F238E27FC236}">
                <a16:creationId xmlns:a16="http://schemas.microsoft.com/office/drawing/2014/main" id="{1F5FE9AC-CB9C-F64C-82B4-71AEC2B88212}"/>
              </a:ext>
            </a:extLst>
          </p:cNvPr>
          <p:cNvSpPr>
            <a:spLocks noGrp="1"/>
          </p:cNvSpPr>
          <p:nvPr>
            <p:ph type="ftr" sz="quarter" idx="11"/>
          </p:nvPr>
        </p:nvSpPr>
        <p:spPr/>
        <p:txBody>
          <a:bodyPr/>
          <a:lstStyle/>
          <a:p>
            <a:r>
              <a:rPr lang="nb-NO"/>
              <a:t>Sett inn  navnet på presentasjonen</a:t>
            </a:r>
            <a:endParaRPr lang="en-GB"/>
          </a:p>
        </p:txBody>
      </p:sp>
      <p:sp>
        <p:nvSpPr>
          <p:cNvPr id="5" name="Plassholder for lysbildenummer 4">
            <a:extLst>
              <a:ext uri="{FF2B5EF4-FFF2-40B4-BE49-F238E27FC236}">
                <a16:creationId xmlns:a16="http://schemas.microsoft.com/office/drawing/2014/main" id="{73A6A48F-EF53-8842-8322-E6300630011C}"/>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9" name="Plassholder for bilde 6">
            <a:extLst>
              <a:ext uri="{FF2B5EF4-FFF2-40B4-BE49-F238E27FC236}">
                <a16:creationId xmlns:a16="http://schemas.microsoft.com/office/drawing/2014/main" id="{FE00462E-89E8-1346-85E5-0972E4CD66F4}"/>
              </a:ext>
            </a:extLst>
          </p:cNvPr>
          <p:cNvSpPr>
            <a:spLocks noGrp="1"/>
          </p:cNvSpPr>
          <p:nvPr>
            <p:ph type="pic" sz="quarter" idx="14" hasCustomPrompt="1"/>
          </p:nvPr>
        </p:nvSpPr>
        <p:spPr>
          <a:xfrm>
            <a:off x="6507163" y="1106489"/>
            <a:ext cx="5684837" cy="4951411"/>
          </a:xfrm>
          <a:solidFill>
            <a:schemeClr val="bg1">
              <a:lumMod val="95000"/>
            </a:schemeClr>
          </a:solidFill>
        </p:spPr>
        <p:txBody>
          <a:bodyPr anchor="ctr"/>
          <a:lstStyle>
            <a:lvl1pPr marL="0" indent="0" algn="ctr">
              <a:buNone/>
              <a:defRPr sz="1400" i="1">
                <a:solidFill>
                  <a:schemeClr val="bg1">
                    <a:lumMod val="75000"/>
                  </a:schemeClr>
                </a:solidFill>
              </a:defRPr>
            </a:lvl1pPr>
          </a:lstStyle>
          <a:p>
            <a:r>
              <a:rPr lang="nb-NO"/>
              <a:t>Sett inn bilde</a:t>
            </a:r>
          </a:p>
        </p:txBody>
      </p:sp>
      <p:sp>
        <p:nvSpPr>
          <p:cNvPr id="8" name="Plassholder for innhold 2">
            <a:extLst>
              <a:ext uri="{FF2B5EF4-FFF2-40B4-BE49-F238E27FC236}">
                <a16:creationId xmlns:a16="http://schemas.microsoft.com/office/drawing/2014/main" id="{0CB7645A-D68F-7D4D-8F4C-9ED199B06E01}"/>
              </a:ext>
            </a:extLst>
          </p:cNvPr>
          <p:cNvSpPr>
            <a:spLocks noGrp="1"/>
          </p:cNvSpPr>
          <p:nvPr>
            <p:ph sz="half" idx="1"/>
          </p:nvPr>
        </p:nvSpPr>
        <p:spPr>
          <a:xfrm>
            <a:off x="1193800" y="1412875"/>
            <a:ext cx="4852988" cy="4500563"/>
          </a:xfrm>
        </p:spPr>
        <p:txBody>
          <a:bodyPr/>
          <a:lstStyle/>
          <a:p>
            <a:pPr lvl="0"/>
            <a:r>
              <a:rPr lang="nb-NO"/>
              <a:t>Klikk for å redigere tekststiler i malen</a:t>
            </a:r>
          </a:p>
        </p:txBody>
      </p:sp>
    </p:spTree>
    <p:extLst>
      <p:ext uri="{BB962C8B-B14F-4D97-AF65-F5344CB8AC3E}">
        <p14:creationId xmlns:p14="http://schemas.microsoft.com/office/powerpoint/2010/main" val="109258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un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DB48B9-BD30-9648-BB93-CC01443A9C8D}"/>
              </a:ext>
            </a:extLst>
          </p:cNvPr>
          <p:cNvSpPr>
            <a:spLocks noGrp="1"/>
          </p:cNvSpPr>
          <p:nvPr>
            <p:ph type="title"/>
          </p:nvPr>
        </p:nvSpPr>
        <p:spPr/>
        <p:txBody>
          <a:bodyPr/>
          <a:lstStyle/>
          <a:p>
            <a:r>
              <a:rPr lang="nb-NO"/>
              <a:t>Klikk for å redigere tittelstil</a:t>
            </a:r>
            <a:endParaRPr lang="en-GB"/>
          </a:p>
        </p:txBody>
      </p:sp>
      <p:sp>
        <p:nvSpPr>
          <p:cNvPr id="3" name="Plassholder for dato 2">
            <a:extLst>
              <a:ext uri="{FF2B5EF4-FFF2-40B4-BE49-F238E27FC236}">
                <a16:creationId xmlns:a16="http://schemas.microsoft.com/office/drawing/2014/main" id="{3D1B296C-D78F-604C-B94F-7B6F0BDC65AA}"/>
              </a:ext>
            </a:extLst>
          </p:cNvPr>
          <p:cNvSpPr>
            <a:spLocks noGrp="1"/>
          </p:cNvSpPr>
          <p:nvPr>
            <p:ph type="dt" sz="half" idx="10"/>
          </p:nvPr>
        </p:nvSpPr>
        <p:spPr/>
        <p:txBody>
          <a:bodyPr/>
          <a:lstStyle/>
          <a:p>
            <a:fld id="{066D7781-5841-0545-94B4-A4AE503F6D37}" type="datetime1">
              <a:rPr lang="nb-NO" smtClean="0"/>
              <a:t>30.03.2026</a:t>
            </a:fld>
            <a:endParaRPr lang="en-GB"/>
          </a:p>
        </p:txBody>
      </p:sp>
      <p:sp>
        <p:nvSpPr>
          <p:cNvPr id="4" name="Plassholder for bunntekst 3">
            <a:extLst>
              <a:ext uri="{FF2B5EF4-FFF2-40B4-BE49-F238E27FC236}">
                <a16:creationId xmlns:a16="http://schemas.microsoft.com/office/drawing/2014/main" id="{1F5FE9AC-CB9C-F64C-82B4-71AEC2B88212}"/>
              </a:ext>
            </a:extLst>
          </p:cNvPr>
          <p:cNvSpPr>
            <a:spLocks noGrp="1"/>
          </p:cNvSpPr>
          <p:nvPr>
            <p:ph type="ftr" sz="quarter" idx="11"/>
          </p:nvPr>
        </p:nvSpPr>
        <p:spPr/>
        <p:txBody>
          <a:bodyPr/>
          <a:lstStyle/>
          <a:p>
            <a:r>
              <a:rPr lang="nb-NO"/>
              <a:t>Sett inn  navnet på presentasjonen</a:t>
            </a:r>
            <a:endParaRPr lang="en-GB"/>
          </a:p>
        </p:txBody>
      </p:sp>
      <p:sp>
        <p:nvSpPr>
          <p:cNvPr id="5" name="Plassholder for lysbildenummer 4">
            <a:extLst>
              <a:ext uri="{FF2B5EF4-FFF2-40B4-BE49-F238E27FC236}">
                <a16:creationId xmlns:a16="http://schemas.microsoft.com/office/drawing/2014/main" id="{73A6A48F-EF53-8842-8322-E6300630011C}"/>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7" name="Plassholder for bilde 6">
            <a:extLst>
              <a:ext uri="{FF2B5EF4-FFF2-40B4-BE49-F238E27FC236}">
                <a16:creationId xmlns:a16="http://schemas.microsoft.com/office/drawing/2014/main" id="{CF0D6E52-8129-D34C-9C0E-A4DEE4A3BE80}"/>
              </a:ext>
            </a:extLst>
          </p:cNvPr>
          <p:cNvSpPr>
            <a:spLocks noGrp="1"/>
          </p:cNvSpPr>
          <p:nvPr>
            <p:ph type="pic" sz="quarter" idx="13" hasCustomPrompt="1"/>
          </p:nvPr>
        </p:nvSpPr>
        <p:spPr>
          <a:xfrm>
            <a:off x="0" y="1"/>
            <a:ext cx="12192000" cy="6057899"/>
          </a:xfrm>
          <a:solidFill>
            <a:schemeClr val="bg1">
              <a:lumMod val="95000"/>
            </a:schemeClr>
          </a:solidFill>
        </p:spPr>
        <p:txBody>
          <a:bodyPr anchor="ctr"/>
          <a:lstStyle>
            <a:lvl1pPr marL="0" indent="0" algn="ctr">
              <a:buNone/>
              <a:defRPr sz="1400" i="1">
                <a:solidFill>
                  <a:schemeClr val="bg1">
                    <a:lumMod val="75000"/>
                  </a:schemeClr>
                </a:solidFill>
              </a:defRPr>
            </a:lvl1pPr>
          </a:lstStyle>
          <a:p>
            <a:r>
              <a:rPr lang="nb-NO"/>
              <a:t>Sett inn bilde</a:t>
            </a:r>
          </a:p>
        </p:txBody>
      </p:sp>
    </p:spTree>
    <p:extLst>
      <p:ext uri="{BB962C8B-B14F-4D97-AF65-F5344CB8AC3E}">
        <p14:creationId xmlns:p14="http://schemas.microsoft.com/office/powerpoint/2010/main" val="333048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1E906EA8-A6E9-7B43-9BBC-5212D3FFE7E7}"/>
              </a:ext>
            </a:extLst>
          </p:cNvPr>
          <p:cNvSpPr>
            <a:spLocks noGrp="1"/>
          </p:cNvSpPr>
          <p:nvPr>
            <p:ph type="dt" sz="half" idx="10"/>
          </p:nvPr>
        </p:nvSpPr>
        <p:spPr/>
        <p:txBody>
          <a:bodyPr/>
          <a:lstStyle/>
          <a:p>
            <a:fld id="{A63B9ACF-6715-4441-9984-DAFED964973A}" type="datetime1">
              <a:rPr lang="nb-NO" smtClean="0"/>
              <a:t>30.03.2026</a:t>
            </a:fld>
            <a:endParaRPr lang="en-GB"/>
          </a:p>
        </p:txBody>
      </p:sp>
      <p:sp>
        <p:nvSpPr>
          <p:cNvPr id="3" name="Plassholder for bunntekst 2">
            <a:extLst>
              <a:ext uri="{FF2B5EF4-FFF2-40B4-BE49-F238E27FC236}">
                <a16:creationId xmlns:a16="http://schemas.microsoft.com/office/drawing/2014/main" id="{6CD01342-560C-074D-98F1-8ECE5326204A}"/>
              </a:ext>
            </a:extLst>
          </p:cNvPr>
          <p:cNvSpPr>
            <a:spLocks noGrp="1"/>
          </p:cNvSpPr>
          <p:nvPr>
            <p:ph type="ftr" sz="quarter" idx="11"/>
          </p:nvPr>
        </p:nvSpPr>
        <p:spPr/>
        <p:txBody>
          <a:bodyPr/>
          <a:lstStyle/>
          <a:p>
            <a:r>
              <a:rPr lang="nb-NO"/>
              <a:t>Sett inn  navnet på presentasjonen</a:t>
            </a:r>
            <a:endParaRPr lang="en-GB"/>
          </a:p>
        </p:txBody>
      </p:sp>
      <p:sp>
        <p:nvSpPr>
          <p:cNvPr id="4" name="Plassholder for lysbildenummer 3">
            <a:extLst>
              <a:ext uri="{FF2B5EF4-FFF2-40B4-BE49-F238E27FC236}">
                <a16:creationId xmlns:a16="http://schemas.microsoft.com/office/drawing/2014/main" id="{FBDFCEEA-6F9B-CE45-80EC-32AFEF3620FE}"/>
              </a:ext>
            </a:extLst>
          </p:cNvPr>
          <p:cNvSpPr>
            <a:spLocks noGrp="1"/>
          </p:cNvSpPr>
          <p:nvPr>
            <p:ph type="sldNum" sz="quarter" idx="12"/>
          </p:nvPr>
        </p:nvSpPr>
        <p:spPr/>
        <p:txBody>
          <a:bodyPr/>
          <a:lstStyle/>
          <a:p>
            <a:fld id="{D6D0BE5B-82D4-7B45-B621-F2930689C3E2}" type="slidenum">
              <a:rPr lang="en-GB" smtClean="0"/>
              <a:t>‹#›</a:t>
            </a:fld>
            <a:endParaRPr lang="en-GB"/>
          </a:p>
        </p:txBody>
      </p:sp>
    </p:spTree>
    <p:extLst>
      <p:ext uri="{BB962C8B-B14F-4D97-AF65-F5344CB8AC3E}">
        <p14:creationId xmlns:p14="http://schemas.microsoft.com/office/powerpoint/2010/main" val="402211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s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87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tellysbilde LAND">
    <p:spTree>
      <p:nvGrpSpPr>
        <p:cNvPr id="1" name=""/>
        <p:cNvGrpSpPr/>
        <p:nvPr/>
      </p:nvGrpSpPr>
      <p:grpSpPr>
        <a:xfrm>
          <a:off x="0" y="0"/>
          <a:ext cx="0" cy="0"/>
          <a:chOff x="0" y="0"/>
          <a:chExt cx="0" cy="0"/>
        </a:xfrm>
      </p:grpSpPr>
      <p:pic>
        <p:nvPicPr>
          <p:cNvPr id="20" name="Bilde 19">
            <a:extLst>
              <a:ext uri="{FF2B5EF4-FFF2-40B4-BE49-F238E27FC236}">
                <a16:creationId xmlns:a16="http://schemas.microsoft.com/office/drawing/2014/main" id="{CC6DADBD-04F2-4E4C-BD49-3C818FEC00E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412873"/>
            <a:ext cx="12191999" cy="5445127"/>
          </a:xfrm>
          <a:prstGeom prst="rect">
            <a:avLst/>
          </a:prstGeom>
        </p:spPr>
      </p:pic>
      <p:sp>
        <p:nvSpPr>
          <p:cNvPr id="8" name="Tittel 1">
            <a:extLst>
              <a:ext uri="{FF2B5EF4-FFF2-40B4-BE49-F238E27FC236}">
                <a16:creationId xmlns:a16="http://schemas.microsoft.com/office/drawing/2014/main" id="{7C895412-AA92-8E46-A05A-70AE1BBCAB0D}"/>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tx1"/>
                </a:solidFill>
              </a:defRPr>
            </a:lvl1pPr>
          </a:lstStyle>
          <a:p>
            <a:r>
              <a:rPr lang="nb-NO"/>
              <a:t>Klikk for å redigere tittelstil</a:t>
            </a:r>
            <a:endParaRPr lang="en-GB"/>
          </a:p>
        </p:txBody>
      </p:sp>
      <p:sp>
        <p:nvSpPr>
          <p:cNvPr id="9" name="Undertittel 2">
            <a:extLst>
              <a:ext uri="{FF2B5EF4-FFF2-40B4-BE49-F238E27FC236}">
                <a16:creationId xmlns:a16="http://schemas.microsoft.com/office/drawing/2014/main" id="{5C884B76-4A8B-ED4E-9A36-9BF3079E7CDD}"/>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pic>
        <p:nvPicPr>
          <p:cNvPr id="6" name="Bilde 5">
            <a:extLst>
              <a:ext uri="{FF2B5EF4-FFF2-40B4-BE49-F238E27FC236}">
                <a16:creationId xmlns:a16="http://schemas.microsoft.com/office/drawing/2014/main" id="{12DA26AB-4BA8-C441-8C3E-5DFBBA8967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4529" y="294152"/>
            <a:ext cx="2922838" cy="905668"/>
          </a:xfrm>
          <a:prstGeom prst="rect">
            <a:avLst/>
          </a:prstGeom>
        </p:spPr>
      </p:pic>
    </p:spTree>
    <p:extLst>
      <p:ext uri="{BB962C8B-B14F-4D97-AF65-F5344CB8AC3E}">
        <p14:creationId xmlns:p14="http://schemas.microsoft.com/office/powerpoint/2010/main" val="121437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ste s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9EF40C3-D060-4C43-A164-86361E95F5F0}"/>
              </a:ext>
            </a:extLst>
          </p:cNvPr>
          <p:cNvSpPr/>
          <p:nvPr userDrawn="1"/>
        </p:nvSpPr>
        <p:spPr>
          <a:xfrm>
            <a:off x="0" y="0"/>
            <a:ext cx="12192000" cy="60559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dato 3">
            <a:extLst>
              <a:ext uri="{FF2B5EF4-FFF2-40B4-BE49-F238E27FC236}">
                <a16:creationId xmlns:a16="http://schemas.microsoft.com/office/drawing/2014/main" id="{5F2E83ED-DEEF-A64C-8BB1-5F1FED638E01}"/>
              </a:ext>
            </a:extLst>
          </p:cNvPr>
          <p:cNvSpPr>
            <a:spLocks noGrp="1"/>
          </p:cNvSpPr>
          <p:nvPr>
            <p:ph type="dt" sz="half" idx="10"/>
          </p:nvPr>
        </p:nvSpPr>
        <p:spPr/>
        <p:txBody>
          <a:bodyPr/>
          <a:lstStyle/>
          <a:p>
            <a:fld id="{623FC395-3575-4948-81CC-66647015D2BE}" type="datetime1">
              <a:rPr lang="nb-NO" smtClean="0"/>
              <a:t>30.03.2026</a:t>
            </a:fld>
            <a:endParaRPr lang="en-GB"/>
          </a:p>
        </p:txBody>
      </p:sp>
      <p:sp>
        <p:nvSpPr>
          <p:cNvPr id="5" name="Plassholder for bunntekst 4">
            <a:extLst>
              <a:ext uri="{FF2B5EF4-FFF2-40B4-BE49-F238E27FC236}">
                <a16:creationId xmlns:a16="http://schemas.microsoft.com/office/drawing/2014/main" id="{41934860-5C0E-E944-AAE5-E8F2314DFF13}"/>
              </a:ext>
            </a:extLst>
          </p:cNvPr>
          <p:cNvSpPr>
            <a:spLocks noGrp="1"/>
          </p:cNvSpPr>
          <p:nvPr>
            <p:ph type="ftr" sz="quarter" idx="11"/>
          </p:nvPr>
        </p:nvSpPr>
        <p:spPr/>
        <p:txBody>
          <a:bodyPr/>
          <a:lstStyle/>
          <a:p>
            <a:r>
              <a:rPr lang="nb-NO"/>
              <a:t>Sett inn  navnet på presentasjonen</a:t>
            </a:r>
            <a:endParaRPr lang="en-GB"/>
          </a:p>
        </p:txBody>
      </p:sp>
      <p:sp>
        <p:nvSpPr>
          <p:cNvPr id="6" name="Plassholder for lysbildenummer 5">
            <a:extLst>
              <a:ext uri="{FF2B5EF4-FFF2-40B4-BE49-F238E27FC236}">
                <a16:creationId xmlns:a16="http://schemas.microsoft.com/office/drawing/2014/main" id="{B1CC5C29-8A77-C449-B8B5-CCB6DA9988E7}"/>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22" name="Tittel 1">
            <a:extLst>
              <a:ext uri="{FF2B5EF4-FFF2-40B4-BE49-F238E27FC236}">
                <a16:creationId xmlns:a16="http://schemas.microsoft.com/office/drawing/2014/main" id="{D699F10D-90AA-044A-8891-688BB3481890}"/>
              </a:ext>
            </a:extLst>
          </p:cNvPr>
          <p:cNvSpPr>
            <a:spLocks noGrp="1"/>
          </p:cNvSpPr>
          <p:nvPr>
            <p:ph type="ctrTitle"/>
          </p:nvPr>
        </p:nvSpPr>
        <p:spPr>
          <a:xfrm>
            <a:off x="1200149" y="1412875"/>
            <a:ext cx="10164763" cy="1419035"/>
          </a:xfrm>
        </p:spPr>
        <p:txBody>
          <a:bodyPr anchor="t"/>
          <a:lstStyle>
            <a:lvl1pPr algn="l">
              <a:defRPr sz="2800">
                <a:solidFill>
                  <a:schemeClr val="bg1"/>
                </a:solidFill>
              </a:defRPr>
            </a:lvl1pPr>
          </a:lstStyle>
          <a:p>
            <a:r>
              <a:rPr lang="nb-NO"/>
              <a:t>Klikk for å redigere tittelstil</a:t>
            </a:r>
            <a:endParaRPr lang="en-GB"/>
          </a:p>
        </p:txBody>
      </p:sp>
    </p:spTree>
    <p:extLst>
      <p:ext uri="{BB962C8B-B14F-4D97-AF65-F5344CB8AC3E}">
        <p14:creationId xmlns:p14="http://schemas.microsoft.com/office/powerpoint/2010/main" val="363813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lank med bunn">
    <p:spTree>
      <p:nvGrpSpPr>
        <p:cNvPr id="1" name=""/>
        <p:cNvGrpSpPr/>
        <p:nvPr/>
      </p:nvGrpSpPr>
      <p:grpSpPr>
        <a:xfrm>
          <a:off x="0" y="0"/>
          <a:ext cx="0" cy="0"/>
          <a:chOff x="0" y="0"/>
          <a:chExt cx="0" cy="0"/>
        </a:xfrm>
      </p:grpSpPr>
      <p:pic>
        <p:nvPicPr>
          <p:cNvPr id="7" name="Bild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424290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tellysbilde MANGFOLD">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7A14D469-E4E6-DC48-AE90-5E9300BA8EE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0453"/>
          <a:stretch/>
        </p:blipFill>
        <p:spPr>
          <a:xfrm>
            <a:off x="0" y="1412874"/>
            <a:ext cx="12192000" cy="5445125"/>
          </a:xfrm>
          <a:prstGeom prst="rect">
            <a:avLst/>
          </a:prstGeom>
          <a:gradFill>
            <a:gsLst>
              <a:gs pos="0">
                <a:schemeClr val="accent3"/>
              </a:gs>
              <a:gs pos="100000">
                <a:schemeClr val="accent3">
                  <a:alpha val="37000"/>
                </a:schemeClr>
              </a:gs>
            </a:gsLst>
            <a:lin ang="5400000" scaled="0"/>
          </a:gradFill>
        </p:spPr>
      </p:pic>
      <p:sp>
        <p:nvSpPr>
          <p:cNvPr id="2" name="Tittel 1">
            <a:extLst>
              <a:ext uri="{FF2B5EF4-FFF2-40B4-BE49-F238E27FC236}">
                <a16:creationId xmlns:a16="http://schemas.microsoft.com/office/drawing/2014/main" id="{D85EA69D-8828-8349-91AB-E094E0EE238C}"/>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bg1"/>
                </a:solidFill>
              </a:defRPr>
            </a:lvl1pPr>
          </a:lstStyle>
          <a:p>
            <a:r>
              <a:rPr lang="nb-NO"/>
              <a:t>Klikk for å redigere tittelstil</a:t>
            </a:r>
            <a:endParaRPr lang="en-GB"/>
          </a:p>
        </p:txBody>
      </p:sp>
      <p:sp>
        <p:nvSpPr>
          <p:cNvPr id="3" name="Undertittel 2">
            <a:extLst>
              <a:ext uri="{FF2B5EF4-FFF2-40B4-BE49-F238E27FC236}">
                <a16:creationId xmlns:a16="http://schemas.microsoft.com/office/drawing/2014/main" id="{F8F740F1-044F-8A48-8A4B-19BF6A20F9A0}"/>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pic>
        <p:nvPicPr>
          <p:cNvPr id="8" name="Bilde 7">
            <a:extLst>
              <a:ext uri="{FF2B5EF4-FFF2-40B4-BE49-F238E27FC236}">
                <a16:creationId xmlns:a16="http://schemas.microsoft.com/office/drawing/2014/main" id="{14FA9D77-7A69-6645-98FE-081527F902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4529" y="294152"/>
            <a:ext cx="2922838" cy="905668"/>
          </a:xfrm>
          <a:prstGeom prst="rect">
            <a:avLst/>
          </a:prstGeom>
        </p:spPr>
      </p:pic>
    </p:spTree>
    <p:extLst>
      <p:ext uri="{BB962C8B-B14F-4D97-AF65-F5344CB8AC3E}">
        <p14:creationId xmlns:p14="http://schemas.microsoft.com/office/powerpoint/2010/main" val="266360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ittellysbilde VANN">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7A14D469-E4E6-DC48-AE90-5E9300BA8EE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
          <a:stretch/>
        </p:blipFill>
        <p:spPr>
          <a:xfrm>
            <a:off x="1" y="1412875"/>
            <a:ext cx="12191999" cy="5445126"/>
          </a:xfrm>
          <a:prstGeom prst="rect">
            <a:avLst/>
          </a:prstGeom>
        </p:spPr>
      </p:pic>
      <p:sp>
        <p:nvSpPr>
          <p:cNvPr id="8" name="Tittel 1">
            <a:extLst>
              <a:ext uri="{FF2B5EF4-FFF2-40B4-BE49-F238E27FC236}">
                <a16:creationId xmlns:a16="http://schemas.microsoft.com/office/drawing/2014/main" id="{E83505AC-2FFD-AA4D-BCF7-6F39031012DF}"/>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bg1"/>
                </a:solidFill>
              </a:defRPr>
            </a:lvl1pPr>
          </a:lstStyle>
          <a:p>
            <a:r>
              <a:rPr lang="nb-NO"/>
              <a:t>Klikk for å redigere tittelstil</a:t>
            </a:r>
            <a:endParaRPr lang="en-GB"/>
          </a:p>
        </p:txBody>
      </p:sp>
      <p:sp>
        <p:nvSpPr>
          <p:cNvPr id="9" name="Undertittel 2">
            <a:extLst>
              <a:ext uri="{FF2B5EF4-FFF2-40B4-BE49-F238E27FC236}">
                <a16:creationId xmlns:a16="http://schemas.microsoft.com/office/drawing/2014/main" id="{7EDCDDA7-C846-6B40-A401-3A908CC20B78}"/>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pic>
        <p:nvPicPr>
          <p:cNvPr id="6" name="Bilde 5">
            <a:extLst>
              <a:ext uri="{FF2B5EF4-FFF2-40B4-BE49-F238E27FC236}">
                <a16:creationId xmlns:a16="http://schemas.microsoft.com/office/drawing/2014/main" id="{FA094CD2-4DEF-2C40-81F7-50F084B5172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4529" y="294152"/>
            <a:ext cx="2922838" cy="905668"/>
          </a:xfrm>
          <a:prstGeom prst="rect">
            <a:avLst/>
          </a:prstGeom>
        </p:spPr>
      </p:pic>
    </p:spTree>
    <p:extLst>
      <p:ext uri="{BB962C8B-B14F-4D97-AF65-F5344CB8AC3E}">
        <p14:creationId xmlns:p14="http://schemas.microsoft.com/office/powerpoint/2010/main" val="85646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ttellysbilde LAND">
    <p:spTree>
      <p:nvGrpSpPr>
        <p:cNvPr id="1" name=""/>
        <p:cNvGrpSpPr/>
        <p:nvPr/>
      </p:nvGrpSpPr>
      <p:grpSpPr>
        <a:xfrm>
          <a:off x="0" y="0"/>
          <a:ext cx="0" cy="0"/>
          <a:chOff x="0" y="0"/>
          <a:chExt cx="0" cy="0"/>
        </a:xfrm>
      </p:grpSpPr>
      <p:pic>
        <p:nvPicPr>
          <p:cNvPr id="20" name="Bilde 19">
            <a:extLst>
              <a:ext uri="{FF2B5EF4-FFF2-40B4-BE49-F238E27FC236}">
                <a16:creationId xmlns:a16="http://schemas.microsoft.com/office/drawing/2014/main" id="{CC6DADBD-04F2-4E4C-BD49-3C818FEC00E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1412873"/>
            <a:ext cx="12191999" cy="5445127"/>
          </a:xfrm>
          <a:prstGeom prst="rect">
            <a:avLst/>
          </a:prstGeom>
        </p:spPr>
      </p:pic>
      <p:sp>
        <p:nvSpPr>
          <p:cNvPr id="8" name="Tittel 1">
            <a:extLst>
              <a:ext uri="{FF2B5EF4-FFF2-40B4-BE49-F238E27FC236}">
                <a16:creationId xmlns:a16="http://schemas.microsoft.com/office/drawing/2014/main" id="{7C895412-AA92-8E46-A05A-70AE1BBCAB0D}"/>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tx1"/>
                </a:solidFill>
              </a:defRPr>
            </a:lvl1pPr>
          </a:lstStyle>
          <a:p>
            <a:r>
              <a:rPr lang="nb-NO"/>
              <a:t>Klikk for å redigere tittelstil</a:t>
            </a:r>
            <a:endParaRPr lang="en-GB"/>
          </a:p>
        </p:txBody>
      </p:sp>
      <p:sp>
        <p:nvSpPr>
          <p:cNvPr id="9" name="Undertittel 2">
            <a:extLst>
              <a:ext uri="{FF2B5EF4-FFF2-40B4-BE49-F238E27FC236}">
                <a16:creationId xmlns:a16="http://schemas.microsoft.com/office/drawing/2014/main" id="{5C884B76-4A8B-ED4E-9A36-9BF3079E7CDD}"/>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pic>
        <p:nvPicPr>
          <p:cNvPr id="6" name="Bilde 5">
            <a:extLst>
              <a:ext uri="{FF2B5EF4-FFF2-40B4-BE49-F238E27FC236}">
                <a16:creationId xmlns:a16="http://schemas.microsoft.com/office/drawing/2014/main" id="{12DA26AB-4BA8-C441-8C3E-5DFBBA89671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4529" y="294152"/>
            <a:ext cx="2922838" cy="905668"/>
          </a:xfrm>
          <a:prstGeom prst="rect">
            <a:avLst/>
          </a:prstGeom>
        </p:spPr>
      </p:pic>
    </p:spTree>
    <p:extLst>
      <p:ext uri="{BB962C8B-B14F-4D97-AF65-F5344CB8AC3E}">
        <p14:creationId xmlns:p14="http://schemas.microsoft.com/office/powerpoint/2010/main" val="263082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tellysbilde ENERGI">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7A14D469-E4E6-DC48-AE90-5E9300BA8EE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412875"/>
            <a:ext cx="12192000" cy="5445125"/>
          </a:xfrm>
          <a:prstGeom prst="rect">
            <a:avLst/>
          </a:prstGeom>
        </p:spPr>
      </p:pic>
      <p:sp>
        <p:nvSpPr>
          <p:cNvPr id="2" name="Tittel 1">
            <a:extLst>
              <a:ext uri="{FF2B5EF4-FFF2-40B4-BE49-F238E27FC236}">
                <a16:creationId xmlns:a16="http://schemas.microsoft.com/office/drawing/2014/main" id="{D85EA69D-8828-8349-91AB-E094E0EE238C}"/>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tx1"/>
                </a:solidFill>
              </a:defRPr>
            </a:lvl1pPr>
          </a:lstStyle>
          <a:p>
            <a:r>
              <a:rPr lang="nb-NO"/>
              <a:t>Klikk for å redigere tittelstil</a:t>
            </a:r>
            <a:endParaRPr lang="en-GB"/>
          </a:p>
        </p:txBody>
      </p:sp>
      <p:sp>
        <p:nvSpPr>
          <p:cNvPr id="3" name="Undertittel 2">
            <a:extLst>
              <a:ext uri="{FF2B5EF4-FFF2-40B4-BE49-F238E27FC236}">
                <a16:creationId xmlns:a16="http://schemas.microsoft.com/office/drawing/2014/main" id="{F8F740F1-044F-8A48-8A4B-19BF6A20F9A0}"/>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pic>
        <p:nvPicPr>
          <p:cNvPr id="6" name="Bilde 5">
            <a:extLst>
              <a:ext uri="{FF2B5EF4-FFF2-40B4-BE49-F238E27FC236}">
                <a16:creationId xmlns:a16="http://schemas.microsoft.com/office/drawing/2014/main" id="{6CAAE06E-C3D0-0C4F-AEA8-38687E910F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4529" y="294152"/>
            <a:ext cx="2922838" cy="905668"/>
          </a:xfrm>
          <a:prstGeom prst="rect">
            <a:avLst/>
          </a:prstGeom>
        </p:spPr>
      </p:pic>
    </p:spTree>
    <p:extLst>
      <p:ext uri="{BB962C8B-B14F-4D97-AF65-F5344CB8AC3E}">
        <p14:creationId xmlns:p14="http://schemas.microsoft.com/office/powerpoint/2010/main" val="418760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ittellysbilde med bilde">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1EEB9F85-A220-3543-AF5C-DF131C488C83}"/>
              </a:ext>
            </a:extLst>
          </p:cNvPr>
          <p:cNvSpPr>
            <a:spLocks noGrp="1"/>
          </p:cNvSpPr>
          <p:nvPr>
            <p:ph type="pic" sz="quarter" idx="10"/>
          </p:nvPr>
        </p:nvSpPr>
        <p:spPr>
          <a:xfrm>
            <a:off x="0" y="1412875"/>
            <a:ext cx="12192000" cy="5445125"/>
          </a:xfrm>
          <a:solidFill>
            <a:schemeClr val="bg1">
              <a:lumMod val="95000"/>
            </a:schemeClr>
          </a:solidFill>
        </p:spPr>
        <p:txBody>
          <a:bodyPr lIns="360000" tIns="360000" rIns="360000" bIns="360000" anchor="b"/>
          <a:lstStyle>
            <a:lvl1pPr marL="342900" indent="-342900" algn="l" defTabSz="914400" rtl="0" eaLnBrk="1" latinLnBrk="0" hangingPunct="1">
              <a:lnSpc>
                <a:spcPct val="100000"/>
              </a:lnSpc>
              <a:spcBef>
                <a:spcPts val="1000"/>
              </a:spcBef>
              <a:buFont typeface="Arial" panose="020B0604020202020204" pitchFamily="34" charset="0"/>
              <a:buChar char="•"/>
              <a:defRPr>
                <a:solidFill>
                  <a:schemeClr val="bg1">
                    <a:lumMod val="75000"/>
                  </a:schemeClr>
                </a:solidFill>
              </a:defRPr>
            </a:lvl1pPr>
          </a:lstStyle>
          <a:p>
            <a:pPr marL="0" indent="0" algn="l" defTabSz="914400" rtl="0" eaLnBrk="1" latinLnBrk="0" hangingPunct="1">
              <a:lnSpc>
                <a:spcPct val="100000"/>
              </a:lnSpc>
              <a:spcBef>
                <a:spcPts val="1000"/>
              </a:spcBef>
              <a:buFont typeface="Arial" panose="020B0604020202020204" pitchFamily="34" charset="0"/>
              <a:buNone/>
            </a:pPr>
            <a:r>
              <a:rPr lang="nb-NO"/>
              <a:t>Klikk ikonet for å legge til et bilde</a:t>
            </a:r>
          </a:p>
        </p:txBody>
      </p:sp>
      <p:sp>
        <p:nvSpPr>
          <p:cNvPr id="9" name="Tittel 1">
            <a:extLst>
              <a:ext uri="{FF2B5EF4-FFF2-40B4-BE49-F238E27FC236}">
                <a16:creationId xmlns:a16="http://schemas.microsoft.com/office/drawing/2014/main" id="{A9CD20FD-E191-004E-BA96-8DA90A8B4F1A}"/>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tx1"/>
                </a:solidFill>
              </a:defRPr>
            </a:lvl1pPr>
          </a:lstStyle>
          <a:p>
            <a:r>
              <a:rPr lang="nb-NO"/>
              <a:t>Klikk for å redigere tittelstil</a:t>
            </a:r>
            <a:endParaRPr lang="en-GB"/>
          </a:p>
        </p:txBody>
      </p:sp>
      <p:sp>
        <p:nvSpPr>
          <p:cNvPr id="12" name="Undertittel 2">
            <a:extLst>
              <a:ext uri="{FF2B5EF4-FFF2-40B4-BE49-F238E27FC236}">
                <a16:creationId xmlns:a16="http://schemas.microsoft.com/office/drawing/2014/main" id="{D91B7BBF-85E4-F249-8305-0FC3BDB47965}"/>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pic>
        <p:nvPicPr>
          <p:cNvPr id="11" name="Bilde 10">
            <a:extLst>
              <a:ext uri="{FF2B5EF4-FFF2-40B4-BE49-F238E27FC236}">
                <a16:creationId xmlns:a16="http://schemas.microsoft.com/office/drawing/2014/main" id="{69FC0B4B-00AB-8044-8BAF-EA14D4439A3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4529" y="294152"/>
            <a:ext cx="2922838" cy="905668"/>
          </a:xfrm>
          <a:prstGeom prst="rect">
            <a:avLst/>
          </a:prstGeom>
        </p:spPr>
      </p:pic>
    </p:spTree>
    <p:extLst>
      <p:ext uri="{BB962C8B-B14F-4D97-AF65-F5344CB8AC3E}">
        <p14:creationId xmlns:p14="http://schemas.microsoft.com/office/powerpoint/2010/main" val="392440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tellysbilde med bilde og VANN">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1EEB9F85-A220-3543-AF5C-DF131C488C83}"/>
              </a:ext>
            </a:extLst>
          </p:cNvPr>
          <p:cNvSpPr>
            <a:spLocks noGrp="1"/>
          </p:cNvSpPr>
          <p:nvPr>
            <p:ph type="pic" sz="quarter" idx="10"/>
          </p:nvPr>
        </p:nvSpPr>
        <p:spPr>
          <a:xfrm>
            <a:off x="0" y="1412875"/>
            <a:ext cx="12192000" cy="5445125"/>
          </a:xfrm>
          <a:solidFill>
            <a:schemeClr val="bg1">
              <a:lumMod val="95000"/>
            </a:schemeClr>
          </a:solidFill>
        </p:spPr>
        <p:txBody>
          <a:bodyPr lIns="360000" tIns="360000" rIns="360000" bIns="360000" anchor="b"/>
          <a:lstStyle>
            <a:lvl1pPr marL="342900" indent="-342900" algn="l" defTabSz="914400" rtl="0" eaLnBrk="1" latinLnBrk="0" hangingPunct="1">
              <a:lnSpc>
                <a:spcPct val="100000"/>
              </a:lnSpc>
              <a:spcBef>
                <a:spcPts val="1000"/>
              </a:spcBef>
              <a:buFontTx/>
              <a:buNone/>
              <a:defRPr>
                <a:solidFill>
                  <a:schemeClr val="bg1">
                    <a:lumMod val="75000"/>
                  </a:schemeClr>
                </a:solidFill>
              </a:defRPr>
            </a:lvl1pPr>
          </a:lstStyle>
          <a:p>
            <a:pPr marL="0" indent="0" algn="l" defTabSz="914400" rtl="0" eaLnBrk="1" latinLnBrk="0" hangingPunct="1">
              <a:lnSpc>
                <a:spcPct val="100000"/>
              </a:lnSpc>
              <a:spcBef>
                <a:spcPts val="1000"/>
              </a:spcBef>
              <a:buFont typeface="Arial" panose="020B0604020202020204" pitchFamily="34" charset="0"/>
              <a:buNone/>
            </a:pPr>
            <a:r>
              <a:rPr lang="nb-NO"/>
              <a:t>Klikk ikonet for å legge til et bilde</a:t>
            </a:r>
          </a:p>
        </p:txBody>
      </p:sp>
      <p:pic>
        <p:nvPicPr>
          <p:cNvPr id="15" name="Bilde 14">
            <a:extLst>
              <a:ext uri="{FF2B5EF4-FFF2-40B4-BE49-F238E27FC236}">
                <a16:creationId xmlns:a16="http://schemas.microsoft.com/office/drawing/2014/main" id="{78B6C8F4-23A8-D24D-8CC4-81825D60092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1"/>
            <a:ext cx="12191999" cy="1412875"/>
          </a:xfrm>
          <a:prstGeom prst="rect">
            <a:avLst/>
          </a:prstGeom>
        </p:spPr>
      </p:pic>
      <p:sp>
        <p:nvSpPr>
          <p:cNvPr id="9" name="Tittel 1">
            <a:extLst>
              <a:ext uri="{FF2B5EF4-FFF2-40B4-BE49-F238E27FC236}">
                <a16:creationId xmlns:a16="http://schemas.microsoft.com/office/drawing/2014/main" id="{A9CD20FD-E191-004E-BA96-8DA90A8B4F1A}"/>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bg1"/>
                </a:solidFill>
              </a:defRPr>
            </a:lvl1pPr>
          </a:lstStyle>
          <a:p>
            <a:r>
              <a:rPr lang="nb-NO"/>
              <a:t>Klikk for å redigere tittelstil</a:t>
            </a:r>
            <a:endParaRPr lang="en-GB"/>
          </a:p>
        </p:txBody>
      </p:sp>
      <p:sp>
        <p:nvSpPr>
          <p:cNvPr id="12" name="Undertittel 2">
            <a:extLst>
              <a:ext uri="{FF2B5EF4-FFF2-40B4-BE49-F238E27FC236}">
                <a16:creationId xmlns:a16="http://schemas.microsoft.com/office/drawing/2014/main" id="{D91B7BBF-85E4-F249-8305-0FC3BDB47965}"/>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pic>
        <p:nvPicPr>
          <p:cNvPr id="11" name="Bilde 10">
            <a:extLst>
              <a:ext uri="{FF2B5EF4-FFF2-40B4-BE49-F238E27FC236}">
                <a16:creationId xmlns:a16="http://schemas.microsoft.com/office/drawing/2014/main" id="{69FC0B4B-00AB-8044-8BAF-EA14D4439A3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4529" y="294152"/>
            <a:ext cx="2922838" cy="905668"/>
          </a:xfrm>
          <a:prstGeom prst="rect">
            <a:avLst/>
          </a:prstGeom>
        </p:spPr>
      </p:pic>
    </p:spTree>
    <p:extLst>
      <p:ext uri="{BB962C8B-B14F-4D97-AF65-F5344CB8AC3E}">
        <p14:creationId xmlns:p14="http://schemas.microsoft.com/office/powerpoint/2010/main" val="43513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ittellysbilde med bilde og LAN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0904BEF1-1CD8-A743-811D-73148A23A0E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2"/>
            <a:ext cx="12191999" cy="1412877"/>
          </a:xfrm>
          <a:prstGeom prst="rect">
            <a:avLst/>
          </a:prstGeom>
        </p:spPr>
      </p:pic>
      <p:sp>
        <p:nvSpPr>
          <p:cNvPr id="3" name="Plassholder for bilde 2">
            <a:extLst>
              <a:ext uri="{FF2B5EF4-FFF2-40B4-BE49-F238E27FC236}">
                <a16:creationId xmlns:a16="http://schemas.microsoft.com/office/drawing/2014/main" id="{1EEB9F85-A220-3543-AF5C-DF131C488C83}"/>
              </a:ext>
            </a:extLst>
          </p:cNvPr>
          <p:cNvSpPr>
            <a:spLocks noGrp="1"/>
          </p:cNvSpPr>
          <p:nvPr>
            <p:ph type="pic" sz="quarter" idx="10"/>
          </p:nvPr>
        </p:nvSpPr>
        <p:spPr>
          <a:xfrm>
            <a:off x="0" y="1412875"/>
            <a:ext cx="12192000" cy="5445125"/>
          </a:xfrm>
          <a:solidFill>
            <a:schemeClr val="bg1">
              <a:lumMod val="95000"/>
            </a:schemeClr>
          </a:solidFill>
        </p:spPr>
        <p:txBody>
          <a:bodyPr lIns="360000" tIns="360000" rIns="360000" bIns="360000" anchor="b"/>
          <a:lstStyle>
            <a:lvl1pPr marL="342900" indent="-342900" algn="l" defTabSz="914400" rtl="0" eaLnBrk="1" latinLnBrk="0" hangingPunct="1">
              <a:lnSpc>
                <a:spcPct val="100000"/>
              </a:lnSpc>
              <a:spcBef>
                <a:spcPts val="1000"/>
              </a:spcBef>
              <a:buFont typeface="Arial" panose="020B0604020202020204" pitchFamily="34" charset="0"/>
              <a:buChar char="•"/>
              <a:defRPr>
                <a:solidFill>
                  <a:schemeClr val="bg1">
                    <a:lumMod val="75000"/>
                  </a:schemeClr>
                </a:solidFill>
              </a:defRPr>
            </a:lvl1pPr>
          </a:lstStyle>
          <a:p>
            <a:pPr marL="0" indent="0" algn="l" defTabSz="914400" rtl="0" eaLnBrk="1" latinLnBrk="0" hangingPunct="1">
              <a:lnSpc>
                <a:spcPct val="100000"/>
              </a:lnSpc>
              <a:spcBef>
                <a:spcPts val="1000"/>
              </a:spcBef>
              <a:buFont typeface="Arial" panose="020B0604020202020204" pitchFamily="34" charset="0"/>
              <a:buNone/>
            </a:pPr>
            <a:r>
              <a:rPr lang="nb-NO"/>
              <a:t>Klikk ikonet for å legge til et bilde</a:t>
            </a:r>
          </a:p>
        </p:txBody>
      </p:sp>
      <p:sp>
        <p:nvSpPr>
          <p:cNvPr id="9" name="Tittel 1">
            <a:extLst>
              <a:ext uri="{FF2B5EF4-FFF2-40B4-BE49-F238E27FC236}">
                <a16:creationId xmlns:a16="http://schemas.microsoft.com/office/drawing/2014/main" id="{A9CD20FD-E191-004E-BA96-8DA90A8B4F1A}"/>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bg1"/>
                </a:solidFill>
              </a:defRPr>
            </a:lvl1pPr>
          </a:lstStyle>
          <a:p>
            <a:r>
              <a:rPr lang="nb-NO"/>
              <a:t>Klikk for å redigere tittelstil</a:t>
            </a:r>
            <a:endParaRPr lang="en-GB"/>
          </a:p>
        </p:txBody>
      </p:sp>
      <p:sp>
        <p:nvSpPr>
          <p:cNvPr id="12" name="Undertittel 2">
            <a:extLst>
              <a:ext uri="{FF2B5EF4-FFF2-40B4-BE49-F238E27FC236}">
                <a16:creationId xmlns:a16="http://schemas.microsoft.com/office/drawing/2014/main" id="{D91B7BBF-85E4-F249-8305-0FC3BDB47965}"/>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pic>
        <p:nvPicPr>
          <p:cNvPr id="11" name="Bilde 10">
            <a:extLst>
              <a:ext uri="{FF2B5EF4-FFF2-40B4-BE49-F238E27FC236}">
                <a16:creationId xmlns:a16="http://schemas.microsoft.com/office/drawing/2014/main" id="{69FC0B4B-00AB-8044-8BAF-EA14D4439A3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4529" y="294152"/>
            <a:ext cx="2922838" cy="905668"/>
          </a:xfrm>
          <a:prstGeom prst="rect">
            <a:avLst/>
          </a:prstGeom>
        </p:spPr>
      </p:pic>
    </p:spTree>
    <p:extLst>
      <p:ext uri="{BB962C8B-B14F-4D97-AF65-F5344CB8AC3E}">
        <p14:creationId xmlns:p14="http://schemas.microsoft.com/office/powerpoint/2010/main" val="4315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ittellysbilde med bilde og ENERGI">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7518BFF7-683C-DC46-B39A-D44E9E85E38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20604"/>
            <a:ext cx="12192000" cy="1433479"/>
          </a:xfrm>
          <a:prstGeom prst="rect">
            <a:avLst/>
          </a:prstGeom>
        </p:spPr>
      </p:pic>
      <p:sp>
        <p:nvSpPr>
          <p:cNvPr id="3" name="Plassholder for bilde 2">
            <a:extLst>
              <a:ext uri="{FF2B5EF4-FFF2-40B4-BE49-F238E27FC236}">
                <a16:creationId xmlns:a16="http://schemas.microsoft.com/office/drawing/2014/main" id="{1EEB9F85-A220-3543-AF5C-DF131C488C83}"/>
              </a:ext>
            </a:extLst>
          </p:cNvPr>
          <p:cNvSpPr>
            <a:spLocks noGrp="1"/>
          </p:cNvSpPr>
          <p:nvPr>
            <p:ph type="pic" sz="quarter" idx="10"/>
          </p:nvPr>
        </p:nvSpPr>
        <p:spPr>
          <a:xfrm>
            <a:off x="0" y="1412875"/>
            <a:ext cx="12192000" cy="5445125"/>
          </a:xfrm>
          <a:solidFill>
            <a:schemeClr val="bg1">
              <a:lumMod val="95000"/>
            </a:schemeClr>
          </a:solidFill>
        </p:spPr>
        <p:txBody>
          <a:bodyPr lIns="360000" tIns="360000" rIns="360000" bIns="360000" anchor="b"/>
          <a:lstStyle>
            <a:lvl1pPr marL="342900" indent="-342900" algn="l" defTabSz="914400" rtl="0" eaLnBrk="1" latinLnBrk="0" hangingPunct="1">
              <a:lnSpc>
                <a:spcPct val="100000"/>
              </a:lnSpc>
              <a:spcBef>
                <a:spcPts val="1000"/>
              </a:spcBef>
              <a:buFont typeface="Arial" panose="020B0604020202020204" pitchFamily="34" charset="0"/>
              <a:buChar char="•"/>
              <a:defRPr>
                <a:solidFill>
                  <a:schemeClr val="bg1">
                    <a:lumMod val="75000"/>
                  </a:schemeClr>
                </a:solidFill>
              </a:defRPr>
            </a:lvl1pPr>
          </a:lstStyle>
          <a:p>
            <a:pPr marL="0" indent="0" algn="l" defTabSz="914400" rtl="0" eaLnBrk="1" latinLnBrk="0" hangingPunct="1">
              <a:lnSpc>
                <a:spcPct val="100000"/>
              </a:lnSpc>
              <a:spcBef>
                <a:spcPts val="1000"/>
              </a:spcBef>
              <a:buFont typeface="Arial" panose="020B0604020202020204" pitchFamily="34" charset="0"/>
              <a:buNone/>
            </a:pPr>
            <a:r>
              <a:rPr lang="nb-NO"/>
              <a:t>Klikk ikonet for å legge til et bilde</a:t>
            </a:r>
          </a:p>
        </p:txBody>
      </p:sp>
      <p:sp>
        <p:nvSpPr>
          <p:cNvPr id="9" name="Tittel 1">
            <a:extLst>
              <a:ext uri="{FF2B5EF4-FFF2-40B4-BE49-F238E27FC236}">
                <a16:creationId xmlns:a16="http://schemas.microsoft.com/office/drawing/2014/main" id="{A9CD20FD-E191-004E-BA96-8DA90A8B4F1A}"/>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bg1"/>
                </a:solidFill>
              </a:defRPr>
            </a:lvl1pPr>
          </a:lstStyle>
          <a:p>
            <a:r>
              <a:rPr lang="nb-NO"/>
              <a:t>Klikk for å redigere tittelstil</a:t>
            </a:r>
            <a:endParaRPr lang="en-GB"/>
          </a:p>
        </p:txBody>
      </p:sp>
      <p:sp>
        <p:nvSpPr>
          <p:cNvPr id="12" name="Undertittel 2">
            <a:extLst>
              <a:ext uri="{FF2B5EF4-FFF2-40B4-BE49-F238E27FC236}">
                <a16:creationId xmlns:a16="http://schemas.microsoft.com/office/drawing/2014/main" id="{D91B7BBF-85E4-F249-8305-0FC3BDB47965}"/>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pic>
        <p:nvPicPr>
          <p:cNvPr id="11" name="Bilde 10">
            <a:extLst>
              <a:ext uri="{FF2B5EF4-FFF2-40B4-BE49-F238E27FC236}">
                <a16:creationId xmlns:a16="http://schemas.microsoft.com/office/drawing/2014/main" id="{69FC0B4B-00AB-8044-8BAF-EA14D4439A3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4529" y="294152"/>
            <a:ext cx="2922838" cy="905668"/>
          </a:xfrm>
          <a:prstGeom prst="rect">
            <a:avLst/>
          </a:prstGeom>
        </p:spPr>
      </p:pic>
    </p:spTree>
    <p:extLst>
      <p:ext uri="{BB962C8B-B14F-4D97-AF65-F5344CB8AC3E}">
        <p14:creationId xmlns:p14="http://schemas.microsoft.com/office/powerpoint/2010/main" val="143657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tellysbilde ENERGI">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7A14D469-E4E6-DC48-AE90-5E9300BA8EE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412875"/>
            <a:ext cx="12192000" cy="5445125"/>
          </a:xfrm>
          <a:prstGeom prst="rect">
            <a:avLst/>
          </a:prstGeom>
        </p:spPr>
      </p:pic>
      <p:sp>
        <p:nvSpPr>
          <p:cNvPr id="2" name="Tittel 1">
            <a:extLst>
              <a:ext uri="{FF2B5EF4-FFF2-40B4-BE49-F238E27FC236}">
                <a16:creationId xmlns:a16="http://schemas.microsoft.com/office/drawing/2014/main" id="{D85EA69D-8828-8349-91AB-E094E0EE238C}"/>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tx1"/>
                </a:solidFill>
              </a:defRPr>
            </a:lvl1pPr>
          </a:lstStyle>
          <a:p>
            <a:r>
              <a:rPr lang="nb-NO"/>
              <a:t>Klikk for å redigere tittelstil</a:t>
            </a:r>
            <a:endParaRPr lang="en-GB"/>
          </a:p>
        </p:txBody>
      </p:sp>
      <p:sp>
        <p:nvSpPr>
          <p:cNvPr id="3" name="Undertittel 2">
            <a:extLst>
              <a:ext uri="{FF2B5EF4-FFF2-40B4-BE49-F238E27FC236}">
                <a16:creationId xmlns:a16="http://schemas.microsoft.com/office/drawing/2014/main" id="{F8F740F1-044F-8A48-8A4B-19BF6A20F9A0}"/>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pic>
        <p:nvPicPr>
          <p:cNvPr id="6" name="Bilde 5">
            <a:extLst>
              <a:ext uri="{FF2B5EF4-FFF2-40B4-BE49-F238E27FC236}">
                <a16:creationId xmlns:a16="http://schemas.microsoft.com/office/drawing/2014/main" id="{6CAAE06E-C3D0-0C4F-AEA8-38687E910F6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4529" y="294152"/>
            <a:ext cx="2922838" cy="905668"/>
          </a:xfrm>
          <a:prstGeom prst="rect">
            <a:avLst/>
          </a:prstGeom>
        </p:spPr>
      </p:pic>
    </p:spTree>
    <p:extLst>
      <p:ext uri="{BB962C8B-B14F-4D97-AF65-F5344CB8AC3E}">
        <p14:creationId xmlns:p14="http://schemas.microsoft.com/office/powerpoint/2010/main" val="306849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killeark rø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9EF40C3-D060-4C43-A164-86361E95F5F0}"/>
              </a:ext>
            </a:extLst>
          </p:cNvPr>
          <p:cNvSpPr/>
          <p:nvPr/>
        </p:nvSpPr>
        <p:spPr>
          <a:xfrm>
            <a:off x="0" y="-1"/>
            <a:ext cx="12192000" cy="60579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dato 3">
            <a:extLst>
              <a:ext uri="{FF2B5EF4-FFF2-40B4-BE49-F238E27FC236}">
                <a16:creationId xmlns:a16="http://schemas.microsoft.com/office/drawing/2014/main" id="{5F2E83ED-DEEF-A64C-8BB1-5F1FED638E01}"/>
              </a:ext>
            </a:extLst>
          </p:cNvPr>
          <p:cNvSpPr>
            <a:spLocks noGrp="1"/>
          </p:cNvSpPr>
          <p:nvPr>
            <p:ph type="dt" sz="half" idx="10"/>
          </p:nvPr>
        </p:nvSpPr>
        <p:spPr/>
        <p:txBody>
          <a:bodyPr/>
          <a:lstStyle/>
          <a:p>
            <a:fld id="{3BC3621C-08EC-4AAB-B510-9851D69C1C85}" type="datetimeFigureOut">
              <a:rPr lang="nb-NO" smtClean="0"/>
              <a:t>30.03.2026</a:t>
            </a:fld>
            <a:endParaRPr lang="nb-NO"/>
          </a:p>
        </p:txBody>
      </p:sp>
      <p:sp>
        <p:nvSpPr>
          <p:cNvPr id="5" name="Plassholder for bunntekst 4">
            <a:extLst>
              <a:ext uri="{FF2B5EF4-FFF2-40B4-BE49-F238E27FC236}">
                <a16:creationId xmlns:a16="http://schemas.microsoft.com/office/drawing/2014/main" id="{41934860-5C0E-E944-AAE5-E8F2314DFF1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1CC5C29-8A77-C449-B8B5-CCB6DA9988E7}"/>
              </a:ext>
            </a:extLst>
          </p:cNvPr>
          <p:cNvSpPr>
            <a:spLocks noGrp="1"/>
          </p:cNvSpPr>
          <p:nvPr>
            <p:ph type="sldNum" sz="quarter" idx="12"/>
          </p:nvPr>
        </p:nvSpPr>
        <p:spPr/>
        <p:txBody>
          <a:bodyPr/>
          <a:lstStyle/>
          <a:p>
            <a:fld id="{22B4266D-CA08-4367-8942-B7C896DB82AC}" type="slidenum">
              <a:rPr lang="nb-NO" smtClean="0"/>
              <a:t>‹#›</a:t>
            </a:fld>
            <a:endParaRPr lang="nb-NO"/>
          </a:p>
        </p:txBody>
      </p:sp>
      <p:sp>
        <p:nvSpPr>
          <p:cNvPr id="8" name="Tittel 1">
            <a:extLst>
              <a:ext uri="{FF2B5EF4-FFF2-40B4-BE49-F238E27FC236}">
                <a16:creationId xmlns:a16="http://schemas.microsoft.com/office/drawing/2014/main" id="{1A63D257-CC7B-3F48-A358-8BE06DC365D4}"/>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bg1"/>
                </a:solidFill>
              </a:defRPr>
            </a:lvl1pPr>
          </a:lstStyle>
          <a:p>
            <a:r>
              <a:rPr lang="nb-NO"/>
              <a:t>Klikk for å redigere tittelstil</a:t>
            </a:r>
            <a:endParaRPr lang="en-GB"/>
          </a:p>
        </p:txBody>
      </p:sp>
      <p:sp>
        <p:nvSpPr>
          <p:cNvPr id="9" name="Undertittel 2">
            <a:extLst>
              <a:ext uri="{FF2B5EF4-FFF2-40B4-BE49-F238E27FC236}">
                <a16:creationId xmlns:a16="http://schemas.microsoft.com/office/drawing/2014/main" id="{76D1C8D4-22DD-274E-9D1B-3FEBDABC923C}"/>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spTree>
    <p:extLst>
      <p:ext uri="{BB962C8B-B14F-4D97-AF65-F5344CB8AC3E}">
        <p14:creationId xmlns:p14="http://schemas.microsoft.com/office/powerpoint/2010/main" val="32334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killeark mørke blå">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9EF40C3-D060-4C43-A164-86361E95F5F0}"/>
              </a:ext>
            </a:extLst>
          </p:cNvPr>
          <p:cNvSpPr/>
          <p:nvPr/>
        </p:nvSpPr>
        <p:spPr>
          <a:xfrm>
            <a:off x="0" y="0"/>
            <a:ext cx="12192000" cy="6057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dato 3">
            <a:extLst>
              <a:ext uri="{FF2B5EF4-FFF2-40B4-BE49-F238E27FC236}">
                <a16:creationId xmlns:a16="http://schemas.microsoft.com/office/drawing/2014/main" id="{5F2E83ED-DEEF-A64C-8BB1-5F1FED638E01}"/>
              </a:ext>
            </a:extLst>
          </p:cNvPr>
          <p:cNvSpPr>
            <a:spLocks noGrp="1"/>
          </p:cNvSpPr>
          <p:nvPr>
            <p:ph type="dt" sz="half" idx="10"/>
          </p:nvPr>
        </p:nvSpPr>
        <p:spPr/>
        <p:txBody>
          <a:bodyPr/>
          <a:lstStyle/>
          <a:p>
            <a:fld id="{3BC3621C-08EC-4AAB-B510-9851D69C1C85}" type="datetimeFigureOut">
              <a:rPr lang="nb-NO" smtClean="0"/>
              <a:t>30.03.2026</a:t>
            </a:fld>
            <a:endParaRPr lang="nb-NO"/>
          </a:p>
        </p:txBody>
      </p:sp>
      <p:sp>
        <p:nvSpPr>
          <p:cNvPr id="5" name="Plassholder for bunntekst 4">
            <a:extLst>
              <a:ext uri="{FF2B5EF4-FFF2-40B4-BE49-F238E27FC236}">
                <a16:creationId xmlns:a16="http://schemas.microsoft.com/office/drawing/2014/main" id="{41934860-5C0E-E944-AAE5-E8F2314DFF1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1CC5C29-8A77-C449-B8B5-CCB6DA9988E7}"/>
              </a:ext>
            </a:extLst>
          </p:cNvPr>
          <p:cNvSpPr>
            <a:spLocks noGrp="1"/>
          </p:cNvSpPr>
          <p:nvPr>
            <p:ph type="sldNum" sz="quarter" idx="12"/>
          </p:nvPr>
        </p:nvSpPr>
        <p:spPr/>
        <p:txBody>
          <a:bodyPr/>
          <a:lstStyle/>
          <a:p>
            <a:fld id="{22B4266D-CA08-4367-8942-B7C896DB82AC}" type="slidenum">
              <a:rPr lang="nb-NO" smtClean="0"/>
              <a:t>‹#›</a:t>
            </a:fld>
            <a:endParaRPr lang="nb-NO"/>
          </a:p>
        </p:txBody>
      </p:sp>
      <p:sp>
        <p:nvSpPr>
          <p:cNvPr id="8" name="Tittel 1">
            <a:extLst>
              <a:ext uri="{FF2B5EF4-FFF2-40B4-BE49-F238E27FC236}">
                <a16:creationId xmlns:a16="http://schemas.microsoft.com/office/drawing/2014/main" id="{50C2A493-DA8F-A448-8923-BD11148A91E5}"/>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bg1"/>
                </a:solidFill>
              </a:defRPr>
            </a:lvl1pPr>
          </a:lstStyle>
          <a:p>
            <a:r>
              <a:rPr lang="nb-NO"/>
              <a:t>Klikk for å redigere tittelstil</a:t>
            </a:r>
            <a:endParaRPr lang="en-GB"/>
          </a:p>
        </p:txBody>
      </p:sp>
      <p:sp>
        <p:nvSpPr>
          <p:cNvPr id="9" name="Undertittel 2">
            <a:extLst>
              <a:ext uri="{FF2B5EF4-FFF2-40B4-BE49-F238E27FC236}">
                <a16:creationId xmlns:a16="http://schemas.microsoft.com/office/drawing/2014/main" id="{A9D602EA-5541-C14F-A865-0DB117556B45}"/>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spTree>
    <p:extLst>
      <p:ext uri="{BB962C8B-B14F-4D97-AF65-F5344CB8AC3E}">
        <p14:creationId xmlns:p14="http://schemas.microsoft.com/office/powerpoint/2010/main" val="86031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killeark blå">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9EF40C3-D060-4C43-A164-86361E95F5F0}"/>
              </a:ext>
            </a:extLst>
          </p:cNvPr>
          <p:cNvSpPr/>
          <p:nvPr/>
        </p:nvSpPr>
        <p:spPr>
          <a:xfrm>
            <a:off x="0" y="0"/>
            <a:ext cx="12192000" cy="6057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dato 3">
            <a:extLst>
              <a:ext uri="{FF2B5EF4-FFF2-40B4-BE49-F238E27FC236}">
                <a16:creationId xmlns:a16="http://schemas.microsoft.com/office/drawing/2014/main" id="{5F2E83ED-DEEF-A64C-8BB1-5F1FED638E01}"/>
              </a:ext>
            </a:extLst>
          </p:cNvPr>
          <p:cNvSpPr>
            <a:spLocks noGrp="1"/>
          </p:cNvSpPr>
          <p:nvPr>
            <p:ph type="dt" sz="half" idx="10"/>
          </p:nvPr>
        </p:nvSpPr>
        <p:spPr/>
        <p:txBody>
          <a:bodyPr/>
          <a:lstStyle/>
          <a:p>
            <a:fld id="{3BC3621C-08EC-4AAB-B510-9851D69C1C85}" type="datetimeFigureOut">
              <a:rPr lang="nb-NO" smtClean="0"/>
              <a:t>30.03.2026</a:t>
            </a:fld>
            <a:endParaRPr lang="nb-NO"/>
          </a:p>
        </p:txBody>
      </p:sp>
      <p:sp>
        <p:nvSpPr>
          <p:cNvPr id="5" name="Plassholder for bunntekst 4">
            <a:extLst>
              <a:ext uri="{FF2B5EF4-FFF2-40B4-BE49-F238E27FC236}">
                <a16:creationId xmlns:a16="http://schemas.microsoft.com/office/drawing/2014/main" id="{41934860-5C0E-E944-AAE5-E8F2314DFF1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1CC5C29-8A77-C449-B8B5-CCB6DA9988E7}"/>
              </a:ext>
            </a:extLst>
          </p:cNvPr>
          <p:cNvSpPr>
            <a:spLocks noGrp="1"/>
          </p:cNvSpPr>
          <p:nvPr>
            <p:ph type="sldNum" sz="quarter" idx="12"/>
          </p:nvPr>
        </p:nvSpPr>
        <p:spPr/>
        <p:txBody>
          <a:bodyPr/>
          <a:lstStyle/>
          <a:p>
            <a:fld id="{22B4266D-CA08-4367-8942-B7C896DB82AC}" type="slidenum">
              <a:rPr lang="nb-NO" smtClean="0"/>
              <a:t>‹#›</a:t>
            </a:fld>
            <a:endParaRPr lang="nb-NO"/>
          </a:p>
        </p:txBody>
      </p:sp>
      <p:sp>
        <p:nvSpPr>
          <p:cNvPr id="8" name="Tittel 1">
            <a:extLst>
              <a:ext uri="{FF2B5EF4-FFF2-40B4-BE49-F238E27FC236}">
                <a16:creationId xmlns:a16="http://schemas.microsoft.com/office/drawing/2014/main" id="{2FB5A035-3596-2349-8AAE-14C9534BD735}"/>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bg1"/>
                </a:solidFill>
              </a:defRPr>
            </a:lvl1pPr>
          </a:lstStyle>
          <a:p>
            <a:r>
              <a:rPr lang="nb-NO"/>
              <a:t>Klikk for å redigere tittelstil</a:t>
            </a:r>
            <a:endParaRPr lang="en-GB"/>
          </a:p>
        </p:txBody>
      </p:sp>
      <p:sp>
        <p:nvSpPr>
          <p:cNvPr id="9" name="Undertittel 2">
            <a:extLst>
              <a:ext uri="{FF2B5EF4-FFF2-40B4-BE49-F238E27FC236}">
                <a16:creationId xmlns:a16="http://schemas.microsoft.com/office/drawing/2014/main" id="{DEF4ECDC-CE1C-B940-AF40-931AA22F590A}"/>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spTree>
    <p:extLst>
      <p:ext uri="{BB962C8B-B14F-4D97-AF65-F5344CB8AC3E}">
        <p14:creationId xmlns:p14="http://schemas.microsoft.com/office/powerpoint/2010/main" val="384609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killeark lyse grøn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9EF40C3-D060-4C43-A164-86361E95F5F0}"/>
              </a:ext>
            </a:extLst>
          </p:cNvPr>
          <p:cNvSpPr/>
          <p:nvPr/>
        </p:nvSpPr>
        <p:spPr>
          <a:xfrm>
            <a:off x="0" y="0"/>
            <a:ext cx="12192000" cy="6057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dato 3">
            <a:extLst>
              <a:ext uri="{FF2B5EF4-FFF2-40B4-BE49-F238E27FC236}">
                <a16:creationId xmlns:a16="http://schemas.microsoft.com/office/drawing/2014/main" id="{5F2E83ED-DEEF-A64C-8BB1-5F1FED638E01}"/>
              </a:ext>
            </a:extLst>
          </p:cNvPr>
          <p:cNvSpPr>
            <a:spLocks noGrp="1"/>
          </p:cNvSpPr>
          <p:nvPr>
            <p:ph type="dt" sz="half" idx="10"/>
          </p:nvPr>
        </p:nvSpPr>
        <p:spPr/>
        <p:txBody>
          <a:bodyPr/>
          <a:lstStyle/>
          <a:p>
            <a:fld id="{3BC3621C-08EC-4AAB-B510-9851D69C1C85}" type="datetimeFigureOut">
              <a:rPr lang="nb-NO" smtClean="0"/>
              <a:t>30.03.2026</a:t>
            </a:fld>
            <a:endParaRPr lang="nb-NO"/>
          </a:p>
        </p:txBody>
      </p:sp>
      <p:sp>
        <p:nvSpPr>
          <p:cNvPr id="5" name="Plassholder for bunntekst 4">
            <a:extLst>
              <a:ext uri="{FF2B5EF4-FFF2-40B4-BE49-F238E27FC236}">
                <a16:creationId xmlns:a16="http://schemas.microsoft.com/office/drawing/2014/main" id="{41934860-5C0E-E944-AAE5-E8F2314DFF1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1CC5C29-8A77-C449-B8B5-CCB6DA9988E7}"/>
              </a:ext>
            </a:extLst>
          </p:cNvPr>
          <p:cNvSpPr>
            <a:spLocks noGrp="1"/>
          </p:cNvSpPr>
          <p:nvPr>
            <p:ph type="sldNum" sz="quarter" idx="12"/>
          </p:nvPr>
        </p:nvSpPr>
        <p:spPr/>
        <p:txBody>
          <a:bodyPr/>
          <a:lstStyle/>
          <a:p>
            <a:fld id="{22B4266D-CA08-4367-8942-B7C896DB82AC}" type="slidenum">
              <a:rPr lang="nb-NO" smtClean="0"/>
              <a:t>‹#›</a:t>
            </a:fld>
            <a:endParaRPr lang="nb-NO"/>
          </a:p>
        </p:txBody>
      </p:sp>
      <p:sp>
        <p:nvSpPr>
          <p:cNvPr id="8" name="Tittel 1">
            <a:extLst>
              <a:ext uri="{FF2B5EF4-FFF2-40B4-BE49-F238E27FC236}">
                <a16:creationId xmlns:a16="http://schemas.microsoft.com/office/drawing/2014/main" id="{27EF0DE4-E027-7148-93C2-9C7F14C317B8}"/>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tx1"/>
                </a:solidFill>
              </a:defRPr>
            </a:lvl1pPr>
          </a:lstStyle>
          <a:p>
            <a:r>
              <a:rPr lang="nb-NO"/>
              <a:t>Klikk for å redigere tittelstil</a:t>
            </a:r>
            <a:endParaRPr lang="en-GB"/>
          </a:p>
        </p:txBody>
      </p:sp>
      <p:sp>
        <p:nvSpPr>
          <p:cNvPr id="9" name="Undertittel 2">
            <a:extLst>
              <a:ext uri="{FF2B5EF4-FFF2-40B4-BE49-F238E27FC236}">
                <a16:creationId xmlns:a16="http://schemas.microsoft.com/office/drawing/2014/main" id="{C47F1A07-A366-9A4C-8443-E8472A739621}"/>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spTree>
    <p:extLst>
      <p:ext uri="{BB962C8B-B14F-4D97-AF65-F5344CB8AC3E}">
        <p14:creationId xmlns:p14="http://schemas.microsoft.com/office/powerpoint/2010/main" val="19722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killeark mørkegrøn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9EF40C3-D060-4C43-A164-86361E95F5F0}"/>
              </a:ext>
            </a:extLst>
          </p:cNvPr>
          <p:cNvSpPr/>
          <p:nvPr/>
        </p:nvSpPr>
        <p:spPr>
          <a:xfrm>
            <a:off x="0" y="0"/>
            <a:ext cx="12192000" cy="6057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dato 3">
            <a:extLst>
              <a:ext uri="{FF2B5EF4-FFF2-40B4-BE49-F238E27FC236}">
                <a16:creationId xmlns:a16="http://schemas.microsoft.com/office/drawing/2014/main" id="{5F2E83ED-DEEF-A64C-8BB1-5F1FED638E01}"/>
              </a:ext>
            </a:extLst>
          </p:cNvPr>
          <p:cNvSpPr>
            <a:spLocks noGrp="1"/>
          </p:cNvSpPr>
          <p:nvPr>
            <p:ph type="dt" sz="half" idx="10"/>
          </p:nvPr>
        </p:nvSpPr>
        <p:spPr/>
        <p:txBody>
          <a:bodyPr/>
          <a:lstStyle/>
          <a:p>
            <a:fld id="{3BC3621C-08EC-4AAB-B510-9851D69C1C85}" type="datetimeFigureOut">
              <a:rPr lang="nb-NO" smtClean="0"/>
              <a:t>30.03.2026</a:t>
            </a:fld>
            <a:endParaRPr lang="nb-NO"/>
          </a:p>
        </p:txBody>
      </p:sp>
      <p:sp>
        <p:nvSpPr>
          <p:cNvPr id="5" name="Plassholder for bunntekst 4">
            <a:extLst>
              <a:ext uri="{FF2B5EF4-FFF2-40B4-BE49-F238E27FC236}">
                <a16:creationId xmlns:a16="http://schemas.microsoft.com/office/drawing/2014/main" id="{41934860-5C0E-E944-AAE5-E8F2314DFF1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1CC5C29-8A77-C449-B8B5-CCB6DA9988E7}"/>
              </a:ext>
            </a:extLst>
          </p:cNvPr>
          <p:cNvSpPr>
            <a:spLocks noGrp="1"/>
          </p:cNvSpPr>
          <p:nvPr>
            <p:ph type="sldNum" sz="quarter" idx="12"/>
          </p:nvPr>
        </p:nvSpPr>
        <p:spPr/>
        <p:txBody>
          <a:bodyPr/>
          <a:lstStyle/>
          <a:p>
            <a:fld id="{22B4266D-CA08-4367-8942-B7C896DB82AC}" type="slidenum">
              <a:rPr lang="nb-NO" smtClean="0"/>
              <a:t>‹#›</a:t>
            </a:fld>
            <a:endParaRPr lang="nb-NO"/>
          </a:p>
        </p:txBody>
      </p:sp>
      <p:sp>
        <p:nvSpPr>
          <p:cNvPr id="8" name="Tittel 1">
            <a:extLst>
              <a:ext uri="{FF2B5EF4-FFF2-40B4-BE49-F238E27FC236}">
                <a16:creationId xmlns:a16="http://schemas.microsoft.com/office/drawing/2014/main" id="{119B0525-BE64-0F45-8A69-48B0CB40D38A}"/>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bg1"/>
                </a:solidFill>
              </a:defRPr>
            </a:lvl1pPr>
          </a:lstStyle>
          <a:p>
            <a:r>
              <a:rPr lang="nb-NO"/>
              <a:t>Klikk for å redigere tittelstil</a:t>
            </a:r>
            <a:endParaRPr lang="en-GB"/>
          </a:p>
        </p:txBody>
      </p:sp>
      <p:sp>
        <p:nvSpPr>
          <p:cNvPr id="9" name="Undertittel 2">
            <a:extLst>
              <a:ext uri="{FF2B5EF4-FFF2-40B4-BE49-F238E27FC236}">
                <a16:creationId xmlns:a16="http://schemas.microsoft.com/office/drawing/2014/main" id="{0ED6679C-FB2E-1F48-AD42-3882C1CAD39D}"/>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spTree>
    <p:extLst>
      <p:ext uri="{BB962C8B-B14F-4D97-AF65-F5344CB8AC3E}">
        <p14:creationId xmlns:p14="http://schemas.microsoft.com/office/powerpoint/2010/main" val="96499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kille ark gul">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9EF40C3-D060-4C43-A164-86361E95F5F0}"/>
              </a:ext>
            </a:extLst>
          </p:cNvPr>
          <p:cNvSpPr/>
          <p:nvPr/>
        </p:nvSpPr>
        <p:spPr>
          <a:xfrm>
            <a:off x="0" y="0"/>
            <a:ext cx="12192000" cy="6057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dato 3">
            <a:extLst>
              <a:ext uri="{FF2B5EF4-FFF2-40B4-BE49-F238E27FC236}">
                <a16:creationId xmlns:a16="http://schemas.microsoft.com/office/drawing/2014/main" id="{5F2E83ED-DEEF-A64C-8BB1-5F1FED638E01}"/>
              </a:ext>
            </a:extLst>
          </p:cNvPr>
          <p:cNvSpPr>
            <a:spLocks noGrp="1"/>
          </p:cNvSpPr>
          <p:nvPr>
            <p:ph type="dt" sz="half" idx="10"/>
          </p:nvPr>
        </p:nvSpPr>
        <p:spPr/>
        <p:txBody>
          <a:bodyPr/>
          <a:lstStyle/>
          <a:p>
            <a:fld id="{3BC3621C-08EC-4AAB-B510-9851D69C1C85}" type="datetimeFigureOut">
              <a:rPr lang="nb-NO" smtClean="0"/>
              <a:t>30.03.2026</a:t>
            </a:fld>
            <a:endParaRPr lang="nb-NO"/>
          </a:p>
        </p:txBody>
      </p:sp>
      <p:sp>
        <p:nvSpPr>
          <p:cNvPr id="5" name="Plassholder for bunntekst 4">
            <a:extLst>
              <a:ext uri="{FF2B5EF4-FFF2-40B4-BE49-F238E27FC236}">
                <a16:creationId xmlns:a16="http://schemas.microsoft.com/office/drawing/2014/main" id="{41934860-5C0E-E944-AAE5-E8F2314DFF1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1CC5C29-8A77-C449-B8B5-CCB6DA9988E7}"/>
              </a:ext>
            </a:extLst>
          </p:cNvPr>
          <p:cNvSpPr>
            <a:spLocks noGrp="1"/>
          </p:cNvSpPr>
          <p:nvPr>
            <p:ph type="sldNum" sz="quarter" idx="12"/>
          </p:nvPr>
        </p:nvSpPr>
        <p:spPr/>
        <p:txBody>
          <a:bodyPr/>
          <a:lstStyle/>
          <a:p>
            <a:fld id="{22B4266D-CA08-4367-8942-B7C896DB82AC}" type="slidenum">
              <a:rPr lang="nb-NO" smtClean="0"/>
              <a:t>‹#›</a:t>
            </a:fld>
            <a:endParaRPr lang="nb-NO"/>
          </a:p>
        </p:txBody>
      </p:sp>
      <p:sp>
        <p:nvSpPr>
          <p:cNvPr id="8" name="Tittel 1">
            <a:extLst>
              <a:ext uri="{FF2B5EF4-FFF2-40B4-BE49-F238E27FC236}">
                <a16:creationId xmlns:a16="http://schemas.microsoft.com/office/drawing/2014/main" id="{1AFB1D3B-AAEC-FD44-B521-C162D293044C}"/>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tx1"/>
                </a:solidFill>
              </a:defRPr>
            </a:lvl1pPr>
          </a:lstStyle>
          <a:p>
            <a:r>
              <a:rPr lang="nb-NO"/>
              <a:t>Klikk for å redigere tittelstil</a:t>
            </a:r>
            <a:endParaRPr lang="en-GB"/>
          </a:p>
        </p:txBody>
      </p:sp>
      <p:sp>
        <p:nvSpPr>
          <p:cNvPr id="9" name="Undertittel 2">
            <a:extLst>
              <a:ext uri="{FF2B5EF4-FFF2-40B4-BE49-F238E27FC236}">
                <a16:creationId xmlns:a16="http://schemas.microsoft.com/office/drawing/2014/main" id="{E3288375-4451-E342-827E-3221668E6861}"/>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spTree>
    <p:extLst>
      <p:ext uri="{BB962C8B-B14F-4D97-AF65-F5344CB8AC3E}">
        <p14:creationId xmlns:p14="http://schemas.microsoft.com/office/powerpoint/2010/main" val="1514565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460B49-12CC-5740-A37C-2FB61DDA2C85}"/>
              </a:ext>
            </a:extLst>
          </p:cNvPr>
          <p:cNvSpPr>
            <a:spLocks noGrp="1"/>
          </p:cNvSpPr>
          <p:nvPr>
            <p:ph type="title"/>
          </p:nvPr>
        </p:nvSpPr>
        <p:spPr/>
        <p:txBody>
          <a:bodyPr/>
          <a:lstStyle/>
          <a:p>
            <a:r>
              <a:rPr lang="nb-NO"/>
              <a:t>Klikk for å redigere tittelstil</a:t>
            </a:r>
            <a:endParaRPr lang="en-GB"/>
          </a:p>
        </p:txBody>
      </p:sp>
      <p:sp>
        <p:nvSpPr>
          <p:cNvPr id="3" name="Plassholder for innhold 2">
            <a:extLst>
              <a:ext uri="{FF2B5EF4-FFF2-40B4-BE49-F238E27FC236}">
                <a16:creationId xmlns:a16="http://schemas.microsoft.com/office/drawing/2014/main" id="{972FB11E-88DA-0A41-891B-88A8326F3801}"/>
              </a:ext>
            </a:extLst>
          </p:cNvPr>
          <p:cNvSpPr>
            <a:spLocks noGrp="1"/>
          </p:cNvSpPr>
          <p:nvPr>
            <p:ph idx="1"/>
          </p:nvPr>
        </p:nvSpPr>
        <p:spPr/>
        <p:txBody>
          <a:bodyPr/>
          <a:lstStyle/>
          <a:p>
            <a:pPr lvl="0"/>
            <a:r>
              <a:rPr lang="nb-NO"/>
              <a:t>Rediger tekststiler i malen</a:t>
            </a:r>
          </a:p>
        </p:txBody>
      </p:sp>
      <p:sp>
        <p:nvSpPr>
          <p:cNvPr id="4" name="Plassholder for dato 3">
            <a:extLst>
              <a:ext uri="{FF2B5EF4-FFF2-40B4-BE49-F238E27FC236}">
                <a16:creationId xmlns:a16="http://schemas.microsoft.com/office/drawing/2014/main" id="{B57FD0DF-74F6-C146-BBD3-4894BD7F1D46}"/>
              </a:ext>
            </a:extLst>
          </p:cNvPr>
          <p:cNvSpPr>
            <a:spLocks noGrp="1"/>
          </p:cNvSpPr>
          <p:nvPr>
            <p:ph type="dt" sz="half" idx="10"/>
          </p:nvPr>
        </p:nvSpPr>
        <p:spPr/>
        <p:txBody>
          <a:bodyPr/>
          <a:lstStyle/>
          <a:p>
            <a:fld id="{3BC3621C-08EC-4AAB-B510-9851D69C1C85}" type="datetimeFigureOut">
              <a:rPr lang="nb-NO" smtClean="0"/>
              <a:t>30.03.2026</a:t>
            </a:fld>
            <a:endParaRPr lang="nb-NO"/>
          </a:p>
        </p:txBody>
      </p:sp>
      <p:sp>
        <p:nvSpPr>
          <p:cNvPr id="5" name="Plassholder for bunntekst 4">
            <a:extLst>
              <a:ext uri="{FF2B5EF4-FFF2-40B4-BE49-F238E27FC236}">
                <a16:creationId xmlns:a16="http://schemas.microsoft.com/office/drawing/2014/main" id="{6F2A2133-E297-B046-9C05-A912FE215C5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3C73EC1-4D22-2248-956C-21F2CCEA2255}"/>
              </a:ext>
            </a:extLst>
          </p:cNvPr>
          <p:cNvSpPr>
            <a:spLocks noGrp="1"/>
          </p:cNvSpPr>
          <p:nvPr>
            <p:ph type="sldNum" sz="quarter" idx="12"/>
          </p:nvPr>
        </p:nvSpPr>
        <p:spPr/>
        <p:txBody>
          <a:bodyPr/>
          <a:lstStyle/>
          <a:p>
            <a:fld id="{22B4266D-CA08-4367-8942-B7C896DB82AC}" type="slidenum">
              <a:rPr lang="nb-NO" smtClean="0"/>
              <a:t>‹#›</a:t>
            </a:fld>
            <a:endParaRPr lang="nb-NO"/>
          </a:p>
        </p:txBody>
      </p:sp>
    </p:spTree>
    <p:extLst>
      <p:ext uri="{BB962C8B-B14F-4D97-AF65-F5344CB8AC3E}">
        <p14:creationId xmlns:p14="http://schemas.microsoft.com/office/powerpoint/2010/main" val="422958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tel og innhold på beige bun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A7EC28C-AEE2-8143-B69F-5D9287E7BFC4}"/>
              </a:ext>
            </a:extLst>
          </p:cNvPr>
          <p:cNvSpPr/>
          <p:nvPr/>
        </p:nvSpPr>
        <p:spPr>
          <a:xfrm>
            <a:off x="0" y="1106489"/>
            <a:ext cx="12192000" cy="49514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tel 1">
            <a:extLst>
              <a:ext uri="{FF2B5EF4-FFF2-40B4-BE49-F238E27FC236}">
                <a16:creationId xmlns:a16="http://schemas.microsoft.com/office/drawing/2014/main" id="{D3460B49-12CC-5740-A37C-2FB61DDA2C85}"/>
              </a:ext>
            </a:extLst>
          </p:cNvPr>
          <p:cNvSpPr>
            <a:spLocks noGrp="1"/>
          </p:cNvSpPr>
          <p:nvPr>
            <p:ph type="title"/>
          </p:nvPr>
        </p:nvSpPr>
        <p:spPr/>
        <p:txBody>
          <a:bodyPr/>
          <a:lstStyle/>
          <a:p>
            <a:r>
              <a:rPr lang="nb-NO"/>
              <a:t>Klikk for å redigere tittelstil</a:t>
            </a:r>
            <a:endParaRPr lang="en-GB"/>
          </a:p>
        </p:txBody>
      </p:sp>
      <p:sp>
        <p:nvSpPr>
          <p:cNvPr id="3" name="Plassholder for innhold 2">
            <a:extLst>
              <a:ext uri="{FF2B5EF4-FFF2-40B4-BE49-F238E27FC236}">
                <a16:creationId xmlns:a16="http://schemas.microsoft.com/office/drawing/2014/main" id="{972FB11E-88DA-0A41-891B-88A8326F3801}"/>
              </a:ext>
            </a:extLst>
          </p:cNvPr>
          <p:cNvSpPr>
            <a:spLocks noGrp="1"/>
          </p:cNvSpPr>
          <p:nvPr>
            <p:ph idx="1"/>
          </p:nvPr>
        </p:nvSpPr>
        <p:spPr/>
        <p:txBody>
          <a:bodyPr/>
          <a:lstStyle/>
          <a:p>
            <a:pPr lvl="0"/>
            <a:r>
              <a:rPr lang="nb-NO"/>
              <a:t>Rediger tekststiler i malen</a:t>
            </a:r>
          </a:p>
        </p:txBody>
      </p:sp>
      <p:sp>
        <p:nvSpPr>
          <p:cNvPr id="4" name="Plassholder for dato 3">
            <a:extLst>
              <a:ext uri="{FF2B5EF4-FFF2-40B4-BE49-F238E27FC236}">
                <a16:creationId xmlns:a16="http://schemas.microsoft.com/office/drawing/2014/main" id="{B57FD0DF-74F6-C146-BBD3-4894BD7F1D46}"/>
              </a:ext>
            </a:extLst>
          </p:cNvPr>
          <p:cNvSpPr>
            <a:spLocks noGrp="1"/>
          </p:cNvSpPr>
          <p:nvPr>
            <p:ph type="dt" sz="half" idx="10"/>
          </p:nvPr>
        </p:nvSpPr>
        <p:spPr/>
        <p:txBody>
          <a:bodyPr/>
          <a:lstStyle/>
          <a:p>
            <a:fld id="{3BC3621C-08EC-4AAB-B510-9851D69C1C85}" type="datetimeFigureOut">
              <a:rPr lang="nb-NO" smtClean="0"/>
              <a:t>30.03.2026</a:t>
            </a:fld>
            <a:endParaRPr lang="nb-NO"/>
          </a:p>
        </p:txBody>
      </p:sp>
      <p:sp>
        <p:nvSpPr>
          <p:cNvPr id="5" name="Plassholder for bunntekst 4">
            <a:extLst>
              <a:ext uri="{FF2B5EF4-FFF2-40B4-BE49-F238E27FC236}">
                <a16:creationId xmlns:a16="http://schemas.microsoft.com/office/drawing/2014/main" id="{6F2A2133-E297-B046-9C05-A912FE215C5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3C73EC1-4D22-2248-956C-21F2CCEA2255}"/>
              </a:ext>
            </a:extLst>
          </p:cNvPr>
          <p:cNvSpPr>
            <a:spLocks noGrp="1"/>
          </p:cNvSpPr>
          <p:nvPr>
            <p:ph type="sldNum" sz="quarter" idx="12"/>
          </p:nvPr>
        </p:nvSpPr>
        <p:spPr/>
        <p:txBody>
          <a:bodyPr/>
          <a:lstStyle/>
          <a:p>
            <a:fld id="{22B4266D-CA08-4367-8942-B7C896DB82AC}" type="slidenum">
              <a:rPr lang="nb-NO" smtClean="0"/>
              <a:t>‹#›</a:t>
            </a:fld>
            <a:endParaRPr lang="nb-NO"/>
          </a:p>
        </p:txBody>
      </p:sp>
    </p:spTree>
    <p:extLst>
      <p:ext uri="{BB962C8B-B14F-4D97-AF65-F5344CB8AC3E}">
        <p14:creationId xmlns:p14="http://schemas.microsoft.com/office/powerpoint/2010/main" val="413543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Innhold og bilde på beige bun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A7EC28C-AEE2-8143-B69F-5D9287E7BFC4}"/>
              </a:ext>
            </a:extLst>
          </p:cNvPr>
          <p:cNvSpPr/>
          <p:nvPr/>
        </p:nvSpPr>
        <p:spPr>
          <a:xfrm>
            <a:off x="0" y="1106489"/>
            <a:ext cx="12192000" cy="49514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tel 1">
            <a:extLst>
              <a:ext uri="{FF2B5EF4-FFF2-40B4-BE49-F238E27FC236}">
                <a16:creationId xmlns:a16="http://schemas.microsoft.com/office/drawing/2014/main" id="{D3460B49-12CC-5740-A37C-2FB61DDA2C85}"/>
              </a:ext>
            </a:extLst>
          </p:cNvPr>
          <p:cNvSpPr>
            <a:spLocks noGrp="1"/>
          </p:cNvSpPr>
          <p:nvPr>
            <p:ph type="title"/>
          </p:nvPr>
        </p:nvSpPr>
        <p:spPr/>
        <p:txBody>
          <a:bodyPr/>
          <a:lstStyle/>
          <a:p>
            <a:r>
              <a:rPr lang="nb-NO"/>
              <a:t>Klikk for å redigere tittelstil</a:t>
            </a:r>
            <a:endParaRPr lang="en-GB"/>
          </a:p>
        </p:txBody>
      </p:sp>
      <p:sp>
        <p:nvSpPr>
          <p:cNvPr id="3" name="Plassholder for innhold 2">
            <a:extLst>
              <a:ext uri="{FF2B5EF4-FFF2-40B4-BE49-F238E27FC236}">
                <a16:creationId xmlns:a16="http://schemas.microsoft.com/office/drawing/2014/main" id="{972FB11E-88DA-0A41-891B-88A8326F3801}"/>
              </a:ext>
            </a:extLst>
          </p:cNvPr>
          <p:cNvSpPr>
            <a:spLocks noGrp="1"/>
          </p:cNvSpPr>
          <p:nvPr>
            <p:ph idx="1"/>
          </p:nvPr>
        </p:nvSpPr>
        <p:spPr>
          <a:xfrm>
            <a:off x="1200149" y="1412875"/>
            <a:ext cx="4846639" cy="4795092"/>
          </a:xfrm>
        </p:spPr>
        <p:txBody>
          <a:bodyPr/>
          <a:lstStyle/>
          <a:p>
            <a:pPr lvl="0"/>
            <a:r>
              <a:rPr lang="nb-NO"/>
              <a:t>Rediger tekststiler i malen</a:t>
            </a:r>
          </a:p>
        </p:txBody>
      </p:sp>
      <p:sp>
        <p:nvSpPr>
          <p:cNvPr id="4" name="Plassholder for dato 3">
            <a:extLst>
              <a:ext uri="{FF2B5EF4-FFF2-40B4-BE49-F238E27FC236}">
                <a16:creationId xmlns:a16="http://schemas.microsoft.com/office/drawing/2014/main" id="{B57FD0DF-74F6-C146-BBD3-4894BD7F1D46}"/>
              </a:ext>
            </a:extLst>
          </p:cNvPr>
          <p:cNvSpPr>
            <a:spLocks noGrp="1"/>
          </p:cNvSpPr>
          <p:nvPr>
            <p:ph type="dt" sz="half" idx="10"/>
          </p:nvPr>
        </p:nvSpPr>
        <p:spPr/>
        <p:txBody>
          <a:bodyPr/>
          <a:lstStyle/>
          <a:p>
            <a:fld id="{3BC3621C-08EC-4AAB-B510-9851D69C1C85}" type="datetimeFigureOut">
              <a:rPr lang="nb-NO" smtClean="0"/>
              <a:t>30.03.2026</a:t>
            </a:fld>
            <a:endParaRPr lang="nb-NO"/>
          </a:p>
        </p:txBody>
      </p:sp>
      <p:sp>
        <p:nvSpPr>
          <p:cNvPr id="5" name="Plassholder for bunntekst 4">
            <a:extLst>
              <a:ext uri="{FF2B5EF4-FFF2-40B4-BE49-F238E27FC236}">
                <a16:creationId xmlns:a16="http://schemas.microsoft.com/office/drawing/2014/main" id="{6F2A2133-E297-B046-9C05-A912FE215C5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3C73EC1-4D22-2248-956C-21F2CCEA2255}"/>
              </a:ext>
            </a:extLst>
          </p:cNvPr>
          <p:cNvSpPr>
            <a:spLocks noGrp="1"/>
          </p:cNvSpPr>
          <p:nvPr>
            <p:ph type="sldNum" sz="quarter" idx="12"/>
          </p:nvPr>
        </p:nvSpPr>
        <p:spPr/>
        <p:txBody>
          <a:bodyPr/>
          <a:lstStyle/>
          <a:p>
            <a:fld id="{22B4266D-CA08-4367-8942-B7C896DB82AC}" type="slidenum">
              <a:rPr lang="nb-NO" smtClean="0"/>
              <a:t>‹#›</a:t>
            </a:fld>
            <a:endParaRPr lang="nb-NO"/>
          </a:p>
        </p:txBody>
      </p:sp>
      <p:sp>
        <p:nvSpPr>
          <p:cNvPr id="10" name="Plassholder for bilde 6">
            <a:extLst>
              <a:ext uri="{FF2B5EF4-FFF2-40B4-BE49-F238E27FC236}">
                <a16:creationId xmlns:a16="http://schemas.microsoft.com/office/drawing/2014/main" id="{8F31A962-CF8C-A14F-A38E-166E9EB15062}"/>
              </a:ext>
            </a:extLst>
          </p:cNvPr>
          <p:cNvSpPr>
            <a:spLocks noGrp="1"/>
          </p:cNvSpPr>
          <p:nvPr>
            <p:ph type="pic" sz="quarter" idx="13" hasCustomPrompt="1"/>
          </p:nvPr>
        </p:nvSpPr>
        <p:spPr>
          <a:xfrm>
            <a:off x="6507162" y="1412875"/>
            <a:ext cx="4846637" cy="4502150"/>
          </a:xfrm>
          <a:solidFill>
            <a:schemeClr val="bg1">
              <a:lumMod val="95000"/>
            </a:schemeClr>
          </a:solidFill>
        </p:spPr>
        <p:txBody>
          <a:bodyPr anchor="ctr"/>
          <a:lstStyle>
            <a:lvl1pPr marL="0" indent="0" algn="ctr">
              <a:buNone/>
              <a:defRPr sz="1400" i="1">
                <a:solidFill>
                  <a:schemeClr val="bg1">
                    <a:lumMod val="75000"/>
                  </a:schemeClr>
                </a:solidFill>
              </a:defRPr>
            </a:lvl1pPr>
          </a:lstStyle>
          <a:p>
            <a:r>
              <a:rPr lang="nb-NO"/>
              <a:t>Sett inn bilde</a:t>
            </a:r>
          </a:p>
        </p:txBody>
      </p:sp>
    </p:spTree>
    <p:extLst>
      <p:ext uri="{BB962C8B-B14F-4D97-AF65-F5344CB8AC3E}">
        <p14:creationId xmlns:p14="http://schemas.microsoft.com/office/powerpoint/2010/main" val="39010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o innholdsdeler på beige bakgrunn">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E42A72B-0452-024A-98A7-6B8A8391611C}"/>
              </a:ext>
            </a:extLst>
          </p:cNvPr>
          <p:cNvSpPr/>
          <p:nvPr/>
        </p:nvSpPr>
        <p:spPr>
          <a:xfrm>
            <a:off x="0" y="1106489"/>
            <a:ext cx="12192000" cy="49514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tel 1">
            <a:extLst>
              <a:ext uri="{FF2B5EF4-FFF2-40B4-BE49-F238E27FC236}">
                <a16:creationId xmlns:a16="http://schemas.microsoft.com/office/drawing/2014/main" id="{F81A3C02-BA56-E849-89D1-F8135BB670EE}"/>
              </a:ext>
            </a:extLst>
          </p:cNvPr>
          <p:cNvSpPr>
            <a:spLocks noGrp="1"/>
          </p:cNvSpPr>
          <p:nvPr>
            <p:ph type="title"/>
          </p:nvPr>
        </p:nvSpPr>
        <p:spPr/>
        <p:txBody>
          <a:bodyPr/>
          <a:lstStyle/>
          <a:p>
            <a:r>
              <a:rPr lang="nb-NO"/>
              <a:t>Klikk for å redigere tittelstil</a:t>
            </a:r>
            <a:endParaRPr lang="en-GB"/>
          </a:p>
        </p:txBody>
      </p:sp>
      <p:sp>
        <p:nvSpPr>
          <p:cNvPr id="3" name="Plassholder for innhold 2">
            <a:extLst>
              <a:ext uri="{FF2B5EF4-FFF2-40B4-BE49-F238E27FC236}">
                <a16:creationId xmlns:a16="http://schemas.microsoft.com/office/drawing/2014/main" id="{986C7DC1-F48A-BB48-8834-DFFAF312DA0D}"/>
              </a:ext>
            </a:extLst>
          </p:cNvPr>
          <p:cNvSpPr>
            <a:spLocks noGrp="1"/>
          </p:cNvSpPr>
          <p:nvPr>
            <p:ph sz="half" idx="1"/>
          </p:nvPr>
        </p:nvSpPr>
        <p:spPr>
          <a:xfrm>
            <a:off x="1193800" y="1412875"/>
            <a:ext cx="4852988" cy="4500563"/>
          </a:xfrm>
        </p:spPr>
        <p:txBody>
          <a:bodyPr/>
          <a:lstStyle/>
          <a:p>
            <a:pPr lvl="0"/>
            <a:r>
              <a:rPr lang="nb-NO"/>
              <a:t>Rediger tekststiler i malen</a:t>
            </a:r>
          </a:p>
        </p:txBody>
      </p:sp>
      <p:sp>
        <p:nvSpPr>
          <p:cNvPr id="4" name="Plassholder for innhold 3">
            <a:extLst>
              <a:ext uri="{FF2B5EF4-FFF2-40B4-BE49-F238E27FC236}">
                <a16:creationId xmlns:a16="http://schemas.microsoft.com/office/drawing/2014/main" id="{9D652E01-0338-354F-A2B7-B32946CFD787}"/>
              </a:ext>
            </a:extLst>
          </p:cNvPr>
          <p:cNvSpPr>
            <a:spLocks noGrp="1"/>
          </p:cNvSpPr>
          <p:nvPr>
            <p:ph sz="half" idx="2"/>
          </p:nvPr>
        </p:nvSpPr>
        <p:spPr>
          <a:xfrm>
            <a:off x="6507164" y="1412875"/>
            <a:ext cx="4857750" cy="4500563"/>
          </a:xfrm>
        </p:spPr>
        <p:txBody>
          <a:bodyPr/>
          <a:lstStyle/>
          <a:p>
            <a:pPr lvl="0"/>
            <a:r>
              <a:rPr lang="nb-NO"/>
              <a:t>Rediger tekststiler i malen</a:t>
            </a:r>
          </a:p>
        </p:txBody>
      </p:sp>
      <p:sp>
        <p:nvSpPr>
          <p:cNvPr id="5" name="Plassholder for dato 4">
            <a:extLst>
              <a:ext uri="{FF2B5EF4-FFF2-40B4-BE49-F238E27FC236}">
                <a16:creationId xmlns:a16="http://schemas.microsoft.com/office/drawing/2014/main" id="{66CF0D1D-925E-1747-8334-A31CABE8AD1E}"/>
              </a:ext>
            </a:extLst>
          </p:cNvPr>
          <p:cNvSpPr>
            <a:spLocks noGrp="1"/>
          </p:cNvSpPr>
          <p:nvPr>
            <p:ph type="dt" sz="half" idx="10"/>
          </p:nvPr>
        </p:nvSpPr>
        <p:spPr/>
        <p:txBody>
          <a:bodyPr/>
          <a:lstStyle/>
          <a:p>
            <a:fld id="{3BC3621C-08EC-4AAB-B510-9851D69C1C85}" type="datetimeFigureOut">
              <a:rPr lang="nb-NO" smtClean="0"/>
              <a:t>30.03.2026</a:t>
            </a:fld>
            <a:endParaRPr lang="nb-NO"/>
          </a:p>
        </p:txBody>
      </p:sp>
      <p:sp>
        <p:nvSpPr>
          <p:cNvPr id="6" name="Plassholder for bunntekst 5">
            <a:extLst>
              <a:ext uri="{FF2B5EF4-FFF2-40B4-BE49-F238E27FC236}">
                <a16:creationId xmlns:a16="http://schemas.microsoft.com/office/drawing/2014/main" id="{EF7DA54C-0B26-024F-A11E-64B0E4FE53E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A61FD73-04A0-8641-9EB8-1FB9001E50C6}"/>
              </a:ext>
            </a:extLst>
          </p:cNvPr>
          <p:cNvSpPr>
            <a:spLocks noGrp="1"/>
          </p:cNvSpPr>
          <p:nvPr>
            <p:ph type="sldNum" sz="quarter" idx="12"/>
          </p:nvPr>
        </p:nvSpPr>
        <p:spPr/>
        <p:txBody>
          <a:bodyPr/>
          <a:lstStyle/>
          <a:p>
            <a:fld id="{22B4266D-CA08-4367-8942-B7C896DB82AC}" type="slidenum">
              <a:rPr lang="nb-NO" smtClean="0"/>
              <a:t>‹#›</a:t>
            </a:fld>
            <a:endParaRPr lang="nb-NO"/>
          </a:p>
        </p:txBody>
      </p:sp>
    </p:spTree>
    <p:extLst>
      <p:ext uri="{BB962C8B-B14F-4D97-AF65-F5344CB8AC3E}">
        <p14:creationId xmlns:p14="http://schemas.microsoft.com/office/powerpoint/2010/main" val="13908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tellysbilde med bilde">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1EEB9F85-A220-3543-AF5C-DF131C488C83}"/>
              </a:ext>
            </a:extLst>
          </p:cNvPr>
          <p:cNvSpPr>
            <a:spLocks noGrp="1"/>
          </p:cNvSpPr>
          <p:nvPr>
            <p:ph type="pic" sz="quarter" idx="10"/>
          </p:nvPr>
        </p:nvSpPr>
        <p:spPr>
          <a:xfrm>
            <a:off x="0" y="1412875"/>
            <a:ext cx="12192000" cy="5445125"/>
          </a:xfrm>
          <a:solidFill>
            <a:schemeClr val="bg1">
              <a:lumMod val="95000"/>
            </a:schemeClr>
          </a:solidFill>
        </p:spPr>
        <p:txBody>
          <a:bodyPr lIns="360000" tIns="360000" rIns="360000" bIns="360000" anchor="b"/>
          <a:lstStyle>
            <a:lvl1pPr marL="342900" indent="-342900" algn="l" defTabSz="914400" rtl="0" eaLnBrk="1" latinLnBrk="0" hangingPunct="1">
              <a:lnSpc>
                <a:spcPct val="100000"/>
              </a:lnSpc>
              <a:spcBef>
                <a:spcPts val="1000"/>
              </a:spcBef>
              <a:buFont typeface="Arial" panose="020B0604020202020204" pitchFamily="34" charset="0"/>
              <a:buChar char="•"/>
              <a:defRPr>
                <a:solidFill>
                  <a:schemeClr val="bg1">
                    <a:lumMod val="75000"/>
                  </a:schemeClr>
                </a:solidFill>
              </a:defRPr>
            </a:lvl1pPr>
          </a:lstStyle>
          <a:p>
            <a:pPr marL="0" indent="0" algn="l" defTabSz="914400" rtl="0" eaLnBrk="1" latinLnBrk="0" hangingPunct="1">
              <a:lnSpc>
                <a:spcPct val="100000"/>
              </a:lnSpc>
              <a:spcBef>
                <a:spcPts val="1000"/>
              </a:spcBef>
              <a:buFont typeface="Arial" panose="020B0604020202020204" pitchFamily="34" charset="0"/>
              <a:buNone/>
            </a:pPr>
            <a:r>
              <a:rPr lang="nb-NO"/>
              <a:t>Klikk ikonet for å legge til et bilde</a:t>
            </a:r>
          </a:p>
        </p:txBody>
      </p:sp>
      <p:sp>
        <p:nvSpPr>
          <p:cNvPr id="9" name="Tittel 1">
            <a:extLst>
              <a:ext uri="{FF2B5EF4-FFF2-40B4-BE49-F238E27FC236}">
                <a16:creationId xmlns:a16="http://schemas.microsoft.com/office/drawing/2014/main" id="{A9CD20FD-E191-004E-BA96-8DA90A8B4F1A}"/>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tx1"/>
                </a:solidFill>
              </a:defRPr>
            </a:lvl1pPr>
          </a:lstStyle>
          <a:p>
            <a:r>
              <a:rPr lang="nb-NO"/>
              <a:t>Klikk for å redigere tittelstil</a:t>
            </a:r>
            <a:endParaRPr lang="en-GB"/>
          </a:p>
        </p:txBody>
      </p:sp>
      <p:sp>
        <p:nvSpPr>
          <p:cNvPr id="12" name="Undertittel 2">
            <a:extLst>
              <a:ext uri="{FF2B5EF4-FFF2-40B4-BE49-F238E27FC236}">
                <a16:creationId xmlns:a16="http://schemas.microsoft.com/office/drawing/2014/main" id="{D91B7BBF-85E4-F249-8305-0FC3BDB47965}"/>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pic>
        <p:nvPicPr>
          <p:cNvPr id="11" name="Bilde 10">
            <a:extLst>
              <a:ext uri="{FF2B5EF4-FFF2-40B4-BE49-F238E27FC236}">
                <a16:creationId xmlns:a16="http://schemas.microsoft.com/office/drawing/2014/main" id="{69FC0B4B-00AB-8044-8BAF-EA14D4439A3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4529" y="294152"/>
            <a:ext cx="2922838" cy="905668"/>
          </a:xfrm>
          <a:prstGeom prst="rect">
            <a:avLst/>
          </a:prstGeom>
        </p:spPr>
      </p:pic>
    </p:spTree>
    <p:extLst>
      <p:ext uri="{BB962C8B-B14F-4D97-AF65-F5344CB8AC3E}">
        <p14:creationId xmlns:p14="http://schemas.microsoft.com/office/powerpoint/2010/main" val="6240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1A3C02-BA56-E849-89D1-F8135BB670EE}"/>
              </a:ext>
            </a:extLst>
          </p:cNvPr>
          <p:cNvSpPr>
            <a:spLocks noGrp="1"/>
          </p:cNvSpPr>
          <p:nvPr>
            <p:ph type="title"/>
          </p:nvPr>
        </p:nvSpPr>
        <p:spPr/>
        <p:txBody>
          <a:bodyPr/>
          <a:lstStyle/>
          <a:p>
            <a:r>
              <a:rPr lang="nb-NO"/>
              <a:t>Klikk for å redigere tittelstil</a:t>
            </a:r>
            <a:endParaRPr lang="en-GB"/>
          </a:p>
        </p:txBody>
      </p:sp>
      <p:sp>
        <p:nvSpPr>
          <p:cNvPr id="3" name="Plassholder for innhold 2">
            <a:extLst>
              <a:ext uri="{FF2B5EF4-FFF2-40B4-BE49-F238E27FC236}">
                <a16:creationId xmlns:a16="http://schemas.microsoft.com/office/drawing/2014/main" id="{986C7DC1-F48A-BB48-8834-DFFAF312DA0D}"/>
              </a:ext>
            </a:extLst>
          </p:cNvPr>
          <p:cNvSpPr>
            <a:spLocks noGrp="1"/>
          </p:cNvSpPr>
          <p:nvPr>
            <p:ph sz="half" idx="1"/>
          </p:nvPr>
        </p:nvSpPr>
        <p:spPr>
          <a:xfrm>
            <a:off x="1193800" y="1412875"/>
            <a:ext cx="4852988" cy="4500563"/>
          </a:xfrm>
        </p:spPr>
        <p:txBody>
          <a:bodyPr/>
          <a:lstStyle/>
          <a:p>
            <a:pPr lvl="0"/>
            <a:r>
              <a:rPr lang="nb-NO"/>
              <a:t>Rediger tekststiler i malen</a:t>
            </a:r>
          </a:p>
        </p:txBody>
      </p:sp>
      <p:sp>
        <p:nvSpPr>
          <p:cNvPr id="4" name="Plassholder for innhold 3">
            <a:extLst>
              <a:ext uri="{FF2B5EF4-FFF2-40B4-BE49-F238E27FC236}">
                <a16:creationId xmlns:a16="http://schemas.microsoft.com/office/drawing/2014/main" id="{9D652E01-0338-354F-A2B7-B32946CFD787}"/>
              </a:ext>
            </a:extLst>
          </p:cNvPr>
          <p:cNvSpPr>
            <a:spLocks noGrp="1"/>
          </p:cNvSpPr>
          <p:nvPr>
            <p:ph sz="half" idx="2"/>
          </p:nvPr>
        </p:nvSpPr>
        <p:spPr>
          <a:xfrm>
            <a:off x="6507164" y="1412875"/>
            <a:ext cx="4857750" cy="4500563"/>
          </a:xfrm>
        </p:spPr>
        <p:txBody>
          <a:bodyPr/>
          <a:lstStyle/>
          <a:p>
            <a:pPr lvl="0"/>
            <a:r>
              <a:rPr lang="nb-NO"/>
              <a:t>Rediger tekststiler i malen</a:t>
            </a:r>
          </a:p>
        </p:txBody>
      </p:sp>
      <p:sp>
        <p:nvSpPr>
          <p:cNvPr id="5" name="Plassholder for dato 4">
            <a:extLst>
              <a:ext uri="{FF2B5EF4-FFF2-40B4-BE49-F238E27FC236}">
                <a16:creationId xmlns:a16="http://schemas.microsoft.com/office/drawing/2014/main" id="{66CF0D1D-925E-1747-8334-A31CABE8AD1E}"/>
              </a:ext>
            </a:extLst>
          </p:cNvPr>
          <p:cNvSpPr>
            <a:spLocks noGrp="1"/>
          </p:cNvSpPr>
          <p:nvPr>
            <p:ph type="dt" sz="half" idx="10"/>
          </p:nvPr>
        </p:nvSpPr>
        <p:spPr/>
        <p:txBody>
          <a:bodyPr/>
          <a:lstStyle/>
          <a:p>
            <a:fld id="{3BC3621C-08EC-4AAB-B510-9851D69C1C85}" type="datetimeFigureOut">
              <a:rPr lang="nb-NO" smtClean="0"/>
              <a:t>30.03.2026</a:t>
            </a:fld>
            <a:endParaRPr lang="nb-NO"/>
          </a:p>
        </p:txBody>
      </p:sp>
      <p:sp>
        <p:nvSpPr>
          <p:cNvPr id="6" name="Plassholder for bunntekst 5">
            <a:extLst>
              <a:ext uri="{FF2B5EF4-FFF2-40B4-BE49-F238E27FC236}">
                <a16:creationId xmlns:a16="http://schemas.microsoft.com/office/drawing/2014/main" id="{EF7DA54C-0B26-024F-A11E-64B0E4FE53E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A61FD73-04A0-8641-9EB8-1FB9001E50C6}"/>
              </a:ext>
            </a:extLst>
          </p:cNvPr>
          <p:cNvSpPr>
            <a:spLocks noGrp="1"/>
          </p:cNvSpPr>
          <p:nvPr>
            <p:ph type="sldNum" sz="quarter" idx="12"/>
          </p:nvPr>
        </p:nvSpPr>
        <p:spPr/>
        <p:txBody>
          <a:bodyPr/>
          <a:lstStyle/>
          <a:p>
            <a:fld id="{22B4266D-CA08-4367-8942-B7C896DB82AC}" type="slidenum">
              <a:rPr lang="nb-NO" smtClean="0"/>
              <a:t>‹#›</a:t>
            </a:fld>
            <a:endParaRPr lang="nb-NO"/>
          </a:p>
        </p:txBody>
      </p:sp>
    </p:spTree>
    <p:extLst>
      <p:ext uri="{BB962C8B-B14F-4D97-AF65-F5344CB8AC3E}">
        <p14:creationId xmlns:p14="http://schemas.microsoft.com/office/powerpoint/2010/main" val="256590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C2699F-F053-B648-853B-39A704DC93F8}"/>
              </a:ext>
            </a:extLst>
          </p:cNvPr>
          <p:cNvSpPr>
            <a:spLocks noGrp="1"/>
          </p:cNvSpPr>
          <p:nvPr>
            <p:ph type="title"/>
          </p:nvPr>
        </p:nvSpPr>
        <p:spPr>
          <a:xfrm>
            <a:off x="1200150" y="295470"/>
            <a:ext cx="10155237" cy="685606"/>
          </a:xfrm>
        </p:spPr>
        <p:txBody>
          <a:bodyPr/>
          <a:lstStyle/>
          <a:p>
            <a:r>
              <a:rPr lang="nb-NO"/>
              <a:t>Klikk for å redigere tittelstil</a:t>
            </a:r>
            <a:endParaRPr lang="en-GB"/>
          </a:p>
        </p:txBody>
      </p:sp>
      <p:sp>
        <p:nvSpPr>
          <p:cNvPr id="3" name="Plassholder for tekst 2">
            <a:extLst>
              <a:ext uri="{FF2B5EF4-FFF2-40B4-BE49-F238E27FC236}">
                <a16:creationId xmlns:a16="http://schemas.microsoft.com/office/drawing/2014/main" id="{8D91D0C9-301F-EC4A-8533-5C61ACCF64AC}"/>
              </a:ext>
            </a:extLst>
          </p:cNvPr>
          <p:cNvSpPr>
            <a:spLocks noGrp="1"/>
          </p:cNvSpPr>
          <p:nvPr>
            <p:ph type="body" idx="1"/>
          </p:nvPr>
        </p:nvSpPr>
        <p:spPr>
          <a:xfrm>
            <a:off x="1209969" y="1422400"/>
            <a:ext cx="4836820" cy="464085"/>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0900DAB7-B5FA-5F40-BCCE-77A171854CFA}"/>
              </a:ext>
            </a:extLst>
          </p:cNvPr>
          <p:cNvSpPr>
            <a:spLocks noGrp="1"/>
          </p:cNvSpPr>
          <p:nvPr>
            <p:ph sz="half" idx="2"/>
          </p:nvPr>
        </p:nvSpPr>
        <p:spPr>
          <a:xfrm>
            <a:off x="1200150" y="2045556"/>
            <a:ext cx="4836820" cy="3867882"/>
          </a:xfrm>
        </p:spPr>
        <p:txBody>
          <a:bodyPr/>
          <a:lstStyle/>
          <a:p>
            <a:pPr lvl="0"/>
            <a:r>
              <a:rPr lang="nb-NO"/>
              <a:t>Rediger tekststiler i malen</a:t>
            </a:r>
          </a:p>
        </p:txBody>
      </p:sp>
      <p:sp>
        <p:nvSpPr>
          <p:cNvPr id="5" name="Plassholder for tekst 4">
            <a:extLst>
              <a:ext uri="{FF2B5EF4-FFF2-40B4-BE49-F238E27FC236}">
                <a16:creationId xmlns:a16="http://schemas.microsoft.com/office/drawing/2014/main" id="{EA3B77BF-050B-4246-97E1-E91A76B6DEF5}"/>
              </a:ext>
            </a:extLst>
          </p:cNvPr>
          <p:cNvSpPr>
            <a:spLocks noGrp="1"/>
          </p:cNvSpPr>
          <p:nvPr>
            <p:ph type="body" sz="quarter" idx="3"/>
          </p:nvPr>
        </p:nvSpPr>
        <p:spPr>
          <a:xfrm>
            <a:off x="6520154" y="1422400"/>
            <a:ext cx="4860640" cy="464085"/>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B85271C5-6B40-FC44-A294-ADE60C828478}"/>
              </a:ext>
            </a:extLst>
          </p:cNvPr>
          <p:cNvSpPr>
            <a:spLocks noGrp="1"/>
          </p:cNvSpPr>
          <p:nvPr>
            <p:ph sz="quarter" idx="4"/>
          </p:nvPr>
        </p:nvSpPr>
        <p:spPr>
          <a:xfrm>
            <a:off x="6512000" y="2045556"/>
            <a:ext cx="4860641" cy="3867882"/>
          </a:xfrm>
        </p:spPr>
        <p:txBody>
          <a:bodyPr/>
          <a:lstStyle/>
          <a:p>
            <a:pPr lvl="0"/>
            <a:r>
              <a:rPr lang="nb-NO"/>
              <a:t>Rediger tekststiler i malen</a:t>
            </a:r>
          </a:p>
        </p:txBody>
      </p:sp>
      <p:sp>
        <p:nvSpPr>
          <p:cNvPr id="7" name="Plassholder for dato 6">
            <a:extLst>
              <a:ext uri="{FF2B5EF4-FFF2-40B4-BE49-F238E27FC236}">
                <a16:creationId xmlns:a16="http://schemas.microsoft.com/office/drawing/2014/main" id="{C6615B01-1B0C-A54E-B31E-C540FE5FCC3C}"/>
              </a:ext>
            </a:extLst>
          </p:cNvPr>
          <p:cNvSpPr>
            <a:spLocks noGrp="1"/>
          </p:cNvSpPr>
          <p:nvPr>
            <p:ph type="dt" sz="half" idx="10"/>
          </p:nvPr>
        </p:nvSpPr>
        <p:spPr/>
        <p:txBody>
          <a:bodyPr/>
          <a:lstStyle/>
          <a:p>
            <a:fld id="{3BC3621C-08EC-4AAB-B510-9851D69C1C85}" type="datetimeFigureOut">
              <a:rPr lang="nb-NO" smtClean="0"/>
              <a:t>30.03.2026</a:t>
            </a:fld>
            <a:endParaRPr lang="nb-NO"/>
          </a:p>
        </p:txBody>
      </p:sp>
      <p:sp>
        <p:nvSpPr>
          <p:cNvPr id="8" name="Plassholder for bunntekst 7">
            <a:extLst>
              <a:ext uri="{FF2B5EF4-FFF2-40B4-BE49-F238E27FC236}">
                <a16:creationId xmlns:a16="http://schemas.microsoft.com/office/drawing/2014/main" id="{AD7D1708-0EA4-2840-8374-5986EBE3D9DF}"/>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B3492B15-B52D-4641-8CD3-22AAF4E6A52E}"/>
              </a:ext>
            </a:extLst>
          </p:cNvPr>
          <p:cNvSpPr>
            <a:spLocks noGrp="1"/>
          </p:cNvSpPr>
          <p:nvPr>
            <p:ph type="sldNum" sz="quarter" idx="12"/>
          </p:nvPr>
        </p:nvSpPr>
        <p:spPr/>
        <p:txBody>
          <a:bodyPr/>
          <a:lstStyle/>
          <a:p>
            <a:fld id="{22B4266D-CA08-4367-8942-B7C896DB82AC}" type="slidenum">
              <a:rPr lang="nb-NO" smtClean="0"/>
              <a:t>‹#›</a:t>
            </a:fld>
            <a:endParaRPr lang="nb-NO"/>
          </a:p>
        </p:txBody>
      </p:sp>
    </p:spTree>
    <p:extLst>
      <p:ext uri="{BB962C8B-B14F-4D97-AF65-F5344CB8AC3E}">
        <p14:creationId xmlns:p14="http://schemas.microsoft.com/office/powerpoint/2010/main" val="58436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DB48B9-BD30-9648-BB93-CC01443A9C8D}"/>
              </a:ext>
            </a:extLst>
          </p:cNvPr>
          <p:cNvSpPr>
            <a:spLocks noGrp="1"/>
          </p:cNvSpPr>
          <p:nvPr>
            <p:ph type="title"/>
          </p:nvPr>
        </p:nvSpPr>
        <p:spPr/>
        <p:txBody>
          <a:bodyPr/>
          <a:lstStyle/>
          <a:p>
            <a:r>
              <a:rPr lang="nb-NO"/>
              <a:t>Klikk for å redigere tittelstil</a:t>
            </a:r>
            <a:endParaRPr lang="en-GB"/>
          </a:p>
        </p:txBody>
      </p:sp>
      <p:sp>
        <p:nvSpPr>
          <p:cNvPr id="3" name="Plassholder for dato 2">
            <a:extLst>
              <a:ext uri="{FF2B5EF4-FFF2-40B4-BE49-F238E27FC236}">
                <a16:creationId xmlns:a16="http://schemas.microsoft.com/office/drawing/2014/main" id="{3D1B296C-D78F-604C-B94F-7B6F0BDC65AA}"/>
              </a:ext>
            </a:extLst>
          </p:cNvPr>
          <p:cNvSpPr>
            <a:spLocks noGrp="1"/>
          </p:cNvSpPr>
          <p:nvPr>
            <p:ph type="dt" sz="half" idx="10"/>
          </p:nvPr>
        </p:nvSpPr>
        <p:spPr/>
        <p:txBody>
          <a:bodyPr/>
          <a:lstStyle/>
          <a:p>
            <a:fld id="{3BC3621C-08EC-4AAB-B510-9851D69C1C85}" type="datetimeFigureOut">
              <a:rPr lang="nb-NO" smtClean="0"/>
              <a:t>30.03.2026</a:t>
            </a:fld>
            <a:endParaRPr lang="nb-NO"/>
          </a:p>
        </p:txBody>
      </p:sp>
      <p:sp>
        <p:nvSpPr>
          <p:cNvPr id="4" name="Plassholder for bunntekst 3">
            <a:extLst>
              <a:ext uri="{FF2B5EF4-FFF2-40B4-BE49-F238E27FC236}">
                <a16:creationId xmlns:a16="http://schemas.microsoft.com/office/drawing/2014/main" id="{1F5FE9AC-CB9C-F64C-82B4-71AEC2B88212}"/>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73A6A48F-EF53-8842-8322-E6300630011C}"/>
              </a:ext>
            </a:extLst>
          </p:cNvPr>
          <p:cNvSpPr>
            <a:spLocks noGrp="1"/>
          </p:cNvSpPr>
          <p:nvPr>
            <p:ph type="sldNum" sz="quarter" idx="12"/>
          </p:nvPr>
        </p:nvSpPr>
        <p:spPr/>
        <p:txBody>
          <a:bodyPr/>
          <a:lstStyle/>
          <a:p>
            <a:fld id="{22B4266D-CA08-4367-8942-B7C896DB82AC}" type="slidenum">
              <a:rPr lang="nb-NO" smtClean="0"/>
              <a:t>‹#›</a:t>
            </a:fld>
            <a:endParaRPr lang="nb-NO"/>
          </a:p>
        </p:txBody>
      </p:sp>
    </p:spTree>
    <p:extLst>
      <p:ext uri="{BB962C8B-B14F-4D97-AF65-F5344CB8AC3E}">
        <p14:creationId xmlns:p14="http://schemas.microsoft.com/office/powerpoint/2010/main" val="208296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Helsides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DB48B9-BD30-9648-BB93-CC01443A9C8D}"/>
              </a:ext>
            </a:extLst>
          </p:cNvPr>
          <p:cNvSpPr>
            <a:spLocks noGrp="1"/>
          </p:cNvSpPr>
          <p:nvPr>
            <p:ph type="title"/>
          </p:nvPr>
        </p:nvSpPr>
        <p:spPr/>
        <p:txBody>
          <a:bodyPr/>
          <a:lstStyle/>
          <a:p>
            <a:r>
              <a:rPr lang="nb-NO"/>
              <a:t>Klikk for å redigere tittelstil</a:t>
            </a:r>
            <a:endParaRPr lang="en-GB"/>
          </a:p>
        </p:txBody>
      </p:sp>
      <p:sp>
        <p:nvSpPr>
          <p:cNvPr id="3" name="Plassholder for dato 2">
            <a:extLst>
              <a:ext uri="{FF2B5EF4-FFF2-40B4-BE49-F238E27FC236}">
                <a16:creationId xmlns:a16="http://schemas.microsoft.com/office/drawing/2014/main" id="{3D1B296C-D78F-604C-B94F-7B6F0BDC65AA}"/>
              </a:ext>
            </a:extLst>
          </p:cNvPr>
          <p:cNvSpPr>
            <a:spLocks noGrp="1"/>
          </p:cNvSpPr>
          <p:nvPr>
            <p:ph type="dt" sz="half" idx="10"/>
          </p:nvPr>
        </p:nvSpPr>
        <p:spPr/>
        <p:txBody>
          <a:bodyPr/>
          <a:lstStyle/>
          <a:p>
            <a:fld id="{3BC3621C-08EC-4AAB-B510-9851D69C1C85}" type="datetimeFigureOut">
              <a:rPr lang="nb-NO" smtClean="0"/>
              <a:t>30.03.2026</a:t>
            </a:fld>
            <a:endParaRPr lang="nb-NO"/>
          </a:p>
        </p:txBody>
      </p:sp>
      <p:sp>
        <p:nvSpPr>
          <p:cNvPr id="4" name="Plassholder for bunntekst 3">
            <a:extLst>
              <a:ext uri="{FF2B5EF4-FFF2-40B4-BE49-F238E27FC236}">
                <a16:creationId xmlns:a16="http://schemas.microsoft.com/office/drawing/2014/main" id="{1F5FE9AC-CB9C-F64C-82B4-71AEC2B88212}"/>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73A6A48F-EF53-8842-8322-E6300630011C}"/>
              </a:ext>
            </a:extLst>
          </p:cNvPr>
          <p:cNvSpPr>
            <a:spLocks noGrp="1"/>
          </p:cNvSpPr>
          <p:nvPr>
            <p:ph type="sldNum" sz="quarter" idx="12"/>
          </p:nvPr>
        </p:nvSpPr>
        <p:spPr/>
        <p:txBody>
          <a:bodyPr/>
          <a:lstStyle/>
          <a:p>
            <a:fld id="{22B4266D-CA08-4367-8942-B7C896DB82AC}" type="slidenum">
              <a:rPr lang="nb-NO" smtClean="0"/>
              <a:t>‹#›</a:t>
            </a:fld>
            <a:endParaRPr lang="nb-NO"/>
          </a:p>
        </p:txBody>
      </p:sp>
      <p:sp>
        <p:nvSpPr>
          <p:cNvPr id="7" name="Plassholder for bilde 6">
            <a:extLst>
              <a:ext uri="{FF2B5EF4-FFF2-40B4-BE49-F238E27FC236}">
                <a16:creationId xmlns:a16="http://schemas.microsoft.com/office/drawing/2014/main" id="{CF0D6E52-8129-D34C-9C0E-A4DEE4A3BE80}"/>
              </a:ext>
            </a:extLst>
          </p:cNvPr>
          <p:cNvSpPr>
            <a:spLocks noGrp="1"/>
          </p:cNvSpPr>
          <p:nvPr>
            <p:ph type="pic" sz="quarter" idx="13" hasCustomPrompt="1"/>
          </p:nvPr>
        </p:nvSpPr>
        <p:spPr>
          <a:xfrm>
            <a:off x="0" y="1106489"/>
            <a:ext cx="12192000" cy="4806950"/>
          </a:xfrm>
          <a:solidFill>
            <a:schemeClr val="bg1">
              <a:lumMod val="95000"/>
            </a:schemeClr>
          </a:solidFill>
        </p:spPr>
        <p:txBody>
          <a:bodyPr anchor="ctr"/>
          <a:lstStyle>
            <a:lvl1pPr marL="0" indent="0" algn="ctr">
              <a:buNone/>
              <a:defRPr sz="1400" i="1">
                <a:solidFill>
                  <a:schemeClr val="bg1">
                    <a:lumMod val="75000"/>
                  </a:schemeClr>
                </a:solidFill>
              </a:defRPr>
            </a:lvl1pPr>
          </a:lstStyle>
          <a:p>
            <a:r>
              <a:rPr lang="nb-NO"/>
              <a:t>Sett inn bilde</a:t>
            </a:r>
          </a:p>
        </p:txBody>
      </p:sp>
    </p:spTree>
    <p:extLst>
      <p:ext uri="{BB962C8B-B14F-4D97-AF65-F5344CB8AC3E}">
        <p14:creationId xmlns:p14="http://schemas.microsoft.com/office/powerpoint/2010/main" val="3012663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o bild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DB48B9-BD30-9648-BB93-CC01443A9C8D}"/>
              </a:ext>
            </a:extLst>
          </p:cNvPr>
          <p:cNvSpPr>
            <a:spLocks noGrp="1"/>
          </p:cNvSpPr>
          <p:nvPr>
            <p:ph type="title"/>
          </p:nvPr>
        </p:nvSpPr>
        <p:spPr/>
        <p:txBody>
          <a:bodyPr/>
          <a:lstStyle/>
          <a:p>
            <a:r>
              <a:rPr lang="nb-NO"/>
              <a:t>Klikk for å redigere tittelstil</a:t>
            </a:r>
            <a:endParaRPr lang="en-GB"/>
          </a:p>
        </p:txBody>
      </p:sp>
      <p:sp>
        <p:nvSpPr>
          <p:cNvPr id="3" name="Plassholder for dato 2">
            <a:extLst>
              <a:ext uri="{FF2B5EF4-FFF2-40B4-BE49-F238E27FC236}">
                <a16:creationId xmlns:a16="http://schemas.microsoft.com/office/drawing/2014/main" id="{3D1B296C-D78F-604C-B94F-7B6F0BDC65AA}"/>
              </a:ext>
            </a:extLst>
          </p:cNvPr>
          <p:cNvSpPr>
            <a:spLocks noGrp="1"/>
          </p:cNvSpPr>
          <p:nvPr>
            <p:ph type="dt" sz="half" idx="10"/>
          </p:nvPr>
        </p:nvSpPr>
        <p:spPr/>
        <p:txBody>
          <a:bodyPr/>
          <a:lstStyle/>
          <a:p>
            <a:fld id="{3BC3621C-08EC-4AAB-B510-9851D69C1C85}" type="datetimeFigureOut">
              <a:rPr lang="nb-NO" smtClean="0"/>
              <a:t>30.03.2026</a:t>
            </a:fld>
            <a:endParaRPr lang="nb-NO"/>
          </a:p>
        </p:txBody>
      </p:sp>
      <p:sp>
        <p:nvSpPr>
          <p:cNvPr id="4" name="Plassholder for bunntekst 3">
            <a:extLst>
              <a:ext uri="{FF2B5EF4-FFF2-40B4-BE49-F238E27FC236}">
                <a16:creationId xmlns:a16="http://schemas.microsoft.com/office/drawing/2014/main" id="{1F5FE9AC-CB9C-F64C-82B4-71AEC2B88212}"/>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73A6A48F-EF53-8842-8322-E6300630011C}"/>
              </a:ext>
            </a:extLst>
          </p:cNvPr>
          <p:cNvSpPr>
            <a:spLocks noGrp="1"/>
          </p:cNvSpPr>
          <p:nvPr>
            <p:ph type="sldNum" sz="quarter" idx="12"/>
          </p:nvPr>
        </p:nvSpPr>
        <p:spPr/>
        <p:txBody>
          <a:bodyPr/>
          <a:lstStyle/>
          <a:p>
            <a:fld id="{22B4266D-CA08-4367-8942-B7C896DB82AC}" type="slidenum">
              <a:rPr lang="nb-NO" smtClean="0"/>
              <a:t>‹#›</a:t>
            </a:fld>
            <a:endParaRPr lang="nb-NO"/>
          </a:p>
        </p:txBody>
      </p:sp>
      <p:sp>
        <p:nvSpPr>
          <p:cNvPr id="7" name="Plassholder for bilde 6">
            <a:extLst>
              <a:ext uri="{FF2B5EF4-FFF2-40B4-BE49-F238E27FC236}">
                <a16:creationId xmlns:a16="http://schemas.microsoft.com/office/drawing/2014/main" id="{CF0D6E52-8129-D34C-9C0E-A4DEE4A3BE80}"/>
              </a:ext>
            </a:extLst>
          </p:cNvPr>
          <p:cNvSpPr>
            <a:spLocks noGrp="1"/>
          </p:cNvSpPr>
          <p:nvPr>
            <p:ph type="pic" sz="quarter" idx="13" hasCustomPrompt="1"/>
          </p:nvPr>
        </p:nvSpPr>
        <p:spPr>
          <a:xfrm>
            <a:off x="0" y="1106489"/>
            <a:ext cx="6046788" cy="4951411"/>
          </a:xfrm>
          <a:solidFill>
            <a:schemeClr val="bg1">
              <a:lumMod val="95000"/>
            </a:schemeClr>
          </a:solidFill>
        </p:spPr>
        <p:txBody>
          <a:bodyPr anchor="ctr"/>
          <a:lstStyle>
            <a:lvl1pPr marL="0" indent="0" algn="ctr">
              <a:buNone/>
              <a:defRPr sz="1400" i="1">
                <a:solidFill>
                  <a:schemeClr val="bg1">
                    <a:lumMod val="75000"/>
                  </a:schemeClr>
                </a:solidFill>
              </a:defRPr>
            </a:lvl1pPr>
          </a:lstStyle>
          <a:p>
            <a:r>
              <a:rPr lang="nb-NO"/>
              <a:t>Sett inn bilde</a:t>
            </a:r>
          </a:p>
        </p:txBody>
      </p:sp>
      <p:sp>
        <p:nvSpPr>
          <p:cNvPr id="9" name="Plassholder for bilde 6">
            <a:extLst>
              <a:ext uri="{FF2B5EF4-FFF2-40B4-BE49-F238E27FC236}">
                <a16:creationId xmlns:a16="http://schemas.microsoft.com/office/drawing/2014/main" id="{FE00462E-89E8-1346-85E5-0972E4CD66F4}"/>
              </a:ext>
            </a:extLst>
          </p:cNvPr>
          <p:cNvSpPr>
            <a:spLocks noGrp="1"/>
          </p:cNvSpPr>
          <p:nvPr>
            <p:ph type="pic" sz="quarter" idx="14" hasCustomPrompt="1"/>
          </p:nvPr>
        </p:nvSpPr>
        <p:spPr>
          <a:xfrm>
            <a:off x="6046788" y="1106489"/>
            <a:ext cx="6145211" cy="4951411"/>
          </a:xfrm>
          <a:solidFill>
            <a:schemeClr val="bg1">
              <a:lumMod val="95000"/>
            </a:schemeClr>
          </a:solidFill>
        </p:spPr>
        <p:txBody>
          <a:bodyPr anchor="ctr"/>
          <a:lstStyle>
            <a:lvl1pPr marL="0" indent="0" algn="ctr">
              <a:buNone/>
              <a:defRPr sz="1400" i="1">
                <a:solidFill>
                  <a:schemeClr val="bg1">
                    <a:lumMod val="75000"/>
                  </a:schemeClr>
                </a:solidFill>
              </a:defRPr>
            </a:lvl1pPr>
          </a:lstStyle>
          <a:p>
            <a:r>
              <a:rPr lang="nb-NO"/>
              <a:t>Sett inn bilde</a:t>
            </a:r>
          </a:p>
        </p:txBody>
      </p:sp>
    </p:spTree>
    <p:extLst>
      <p:ext uri="{BB962C8B-B14F-4D97-AF65-F5344CB8AC3E}">
        <p14:creationId xmlns:p14="http://schemas.microsoft.com/office/powerpoint/2010/main" val="392874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Fire bild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DB48B9-BD30-9648-BB93-CC01443A9C8D}"/>
              </a:ext>
            </a:extLst>
          </p:cNvPr>
          <p:cNvSpPr>
            <a:spLocks noGrp="1"/>
          </p:cNvSpPr>
          <p:nvPr>
            <p:ph type="title"/>
          </p:nvPr>
        </p:nvSpPr>
        <p:spPr/>
        <p:txBody>
          <a:bodyPr/>
          <a:lstStyle/>
          <a:p>
            <a:r>
              <a:rPr lang="nb-NO"/>
              <a:t>Klikk for å redigere tittelstil</a:t>
            </a:r>
            <a:endParaRPr lang="en-GB"/>
          </a:p>
        </p:txBody>
      </p:sp>
      <p:sp>
        <p:nvSpPr>
          <p:cNvPr id="3" name="Plassholder for dato 2">
            <a:extLst>
              <a:ext uri="{FF2B5EF4-FFF2-40B4-BE49-F238E27FC236}">
                <a16:creationId xmlns:a16="http://schemas.microsoft.com/office/drawing/2014/main" id="{3D1B296C-D78F-604C-B94F-7B6F0BDC65AA}"/>
              </a:ext>
            </a:extLst>
          </p:cNvPr>
          <p:cNvSpPr>
            <a:spLocks noGrp="1"/>
          </p:cNvSpPr>
          <p:nvPr>
            <p:ph type="dt" sz="half" idx="10"/>
          </p:nvPr>
        </p:nvSpPr>
        <p:spPr/>
        <p:txBody>
          <a:bodyPr/>
          <a:lstStyle/>
          <a:p>
            <a:fld id="{3BC3621C-08EC-4AAB-B510-9851D69C1C85}" type="datetimeFigureOut">
              <a:rPr lang="nb-NO" smtClean="0"/>
              <a:t>30.03.2026</a:t>
            </a:fld>
            <a:endParaRPr lang="nb-NO"/>
          </a:p>
        </p:txBody>
      </p:sp>
      <p:sp>
        <p:nvSpPr>
          <p:cNvPr id="4" name="Plassholder for bunntekst 3">
            <a:extLst>
              <a:ext uri="{FF2B5EF4-FFF2-40B4-BE49-F238E27FC236}">
                <a16:creationId xmlns:a16="http://schemas.microsoft.com/office/drawing/2014/main" id="{1F5FE9AC-CB9C-F64C-82B4-71AEC2B88212}"/>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73A6A48F-EF53-8842-8322-E6300630011C}"/>
              </a:ext>
            </a:extLst>
          </p:cNvPr>
          <p:cNvSpPr>
            <a:spLocks noGrp="1"/>
          </p:cNvSpPr>
          <p:nvPr>
            <p:ph type="sldNum" sz="quarter" idx="12"/>
          </p:nvPr>
        </p:nvSpPr>
        <p:spPr/>
        <p:txBody>
          <a:bodyPr/>
          <a:lstStyle/>
          <a:p>
            <a:fld id="{22B4266D-CA08-4367-8942-B7C896DB82AC}" type="slidenum">
              <a:rPr lang="nb-NO" smtClean="0"/>
              <a:t>‹#›</a:t>
            </a:fld>
            <a:endParaRPr lang="nb-NO"/>
          </a:p>
        </p:txBody>
      </p:sp>
      <p:sp>
        <p:nvSpPr>
          <p:cNvPr id="7" name="Plassholder for bilde 6">
            <a:extLst>
              <a:ext uri="{FF2B5EF4-FFF2-40B4-BE49-F238E27FC236}">
                <a16:creationId xmlns:a16="http://schemas.microsoft.com/office/drawing/2014/main" id="{CF0D6E52-8129-D34C-9C0E-A4DEE4A3BE80}"/>
              </a:ext>
            </a:extLst>
          </p:cNvPr>
          <p:cNvSpPr>
            <a:spLocks noGrp="1"/>
          </p:cNvSpPr>
          <p:nvPr>
            <p:ph type="pic" sz="quarter" idx="13" hasCustomPrompt="1"/>
          </p:nvPr>
        </p:nvSpPr>
        <p:spPr>
          <a:xfrm>
            <a:off x="0" y="1106488"/>
            <a:ext cx="2986259" cy="4945107"/>
          </a:xfrm>
          <a:solidFill>
            <a:schemeClr val="bg1">
              <a:lumMod val="95000"/>
            </a:schemeClr>
          </a:solidFill>
        </p:spPr>
        <p:txBody>
          <a:bodyPr anchor="ctr"/>
          <a:lstStyle>
            <a:lvl1pPr marL="0" indent="0" algn="ctr">
              <a:buNone/>
              <a:defRPr sz="1400" i="1">
                <a:solidFill>
                  <a:schemeClr val="bg1">
                    <a:lumMod val="75000"/>
                  </a:schemeClr>
                </a:solidFill>
              </a:defRPr>
            </a:lvl1pPr>
          </a:lstStyle>
          <a:p>
            <a:r>
              <a:rPr lang="nb-NO"/>
              <a:t>Sett inn bilde</a:t>
            </a:r>
          </a:p>
        </p:txBody>
      </p:sp>
      <p:sp>
        <p:nvSpPr>
          <p:cNvPr id="8" name="Plassholder for bilde 6">
            <a:extLst>
              <a:ext uri="{FF2B5EF4-FFF2-40B4-BE49-F238E27FC236}">
                <a16:creationId xmlns:a16="http://schemas.microsoft.com/office/drawing/2014/main" id="{AEDB428C-3618-E343-B0EC-39DCFF276AF6}"/>
              </a:ext>
            </a:extLst>
          </p:cNvPr>
          <p:cNvSpPr>
            <a:spLocks noGrp="1"/>
          </p:cNvSpPr>
          <p:nvPr>
            <p:ph type="pic" sz="quarter" idx="15" hasCustomPrompt="1"/>
          </p:nvPr>
        </p:nvSpPr>
        <p:spPr>
          <a:xfrm>
            <a:off x="2994207" y="1106489"/>
            <a:ext cx="3058147" cy="4951412"/>
          </a:xfrm>
          <a:solidFill>
            <a:schemeClr val="bg1">
              <a:lumMod val="95000"/>
            </a:schemeClr>
          </a:solidFill>
        </p:spPr>
        <p:txBody>
          <a:bodyPr anchor="ctr"/>
          <a:lstStyle>
            <a:lvl1pPr marL="0" indent="0" algn="ctr">
              <a:buNone/>
              <a:defRPr sz="1400" i="1">
                <a:solidFill>
                  <a:schemeClr val="bg1">
                    <a:lumMod val="75000"/>
                  </a:schemeClr>
                </a:solidFill>
              </a:defRPr>
            </a:lvl1pPr>
          </a:lstStyle>
          <a:p>
            <a:r>
              <a:rPr lang="nb-NO"/>
              <a:t>Sett inn bilde</a:t>
            </a:r>
          </a:p>
        </p:txBody>
      </p:sp>
      <p:sp>
        <p:nvSpPr>
          <p:cNvPr id="10" name="Plassholder for bilde 6">
            <a:extLst>
              <a:ext uri="{FF2B5EF4-FFF2-40B4-BE49-F238E27FC236}">
                <a16:creationId xmlns:a16="http://schemas.microsoft.com/office/drawing/2014/main" id="{DA598E21-2324-D045-BC48-E189D45CEC30}"/>
              </a:ext>
            </a:extLst>
          </p:cNvPr>
          <p:cNvSpPr>
            <a:spLocks noGrp="1"/>
          </p:cNvSpPr>
          <p:nvPr>
            <p:ph type="pic" sz="quarter" idx="16" hasCustomPrompt="1"/>
          </p:nvPr>
        </p:nvSpPr>
        <p:spPr>
          <a:xfrm>
            <a:off x="6060302" y="1112792"/>
            <a:ext cx="3022283" cy="4945108"/>
          </a:xfrm>
          <a:solidFill>
            <a:schemeClr val="bg1">
              <a:lumMod val="95000"/>
            </a:schemeClr>
          </a:solidFill>
        </p:spPr>
        <p:txBody>
          <a:bodyPr anchor="ctr"/>
          <a:lstStyle>
            <a:lvl1pPr marL="0" indent="0" algn="ctr">
              <a:buNone/>
              <a:defRPr sz="1400" i="1">
                <a:solidFill>
                  <a:schemeClr val="bg1">
                    <a:lumMod val="75000"/>
                  </a:schemeClr>
                </a:solidFill>
              </a:defRPr>
            </a:lvl1pPr>
          </a:lstStyle>
          <a:p>
            <a:r>
              <a:rPr lang="nb-NO"/>
              <a:t>Sett inn bilde</a:t>
            </a:r>
          </a:p>
        </p:txBody>
      </p:sp>
      <p:sp>
        <p:nvSpPr>
          <p:cNvPr id="11" name="Plassholder for bilde 6">
            <a:extLst>
              <a:ext uri="{FF2B5EF4-FFF2-40B4-BE49-F238E27FC236}">
                <a16:creationId xmlns:a16="http://schemas.microsoft.com/office/drawing/2014/main" id="{3F78A8F7-779F-7D47-BDE1-55B6796D32CB}"/>
              </a:ext>
            </a:extLst>
          </p:cNvPr>
          <p:cNvSpPr>
            <a:spLocks noGrp="1"/>
          </p:cNvSpPr>
          <p:nvPr>
            <p:ph type="pic" sz="quarter" idx="17" hasCustomPrompt="1"/>
          </p:nvPr>
        </p:nvSpPr>
        <p:spPr>
          <a:xfrm>
            <a:off x="9090533" y="1106489"/>
            <a:ext cx="3101467" cy="4951412"/>
          </a:xfrm>
          <a:solidFill>
            <a:schemeClr val="bg1">
              <a:lumMod val="95000"/>
            </a:schemeClr>
          </a:solidFill>
        </p:spPr>
        <p:txBody>
          <a:bodyPr anchor="ctr"/>
          <a:lstStyle>
            <a:lvl1pPr marL="0" indent="0" algn="ctr">
              <a:buNone/>
              <a:defRPr sz="1400" i="1">
                <a:solidFill>
                  <a:schemeClr val="bg1">
                    <a:lumMod val="75000"/>
                  </a:schemeClr>
                </a:solidFill>
              </a:defRPr>
            </a:lvl1pPr>
          </a:lstStyle>
          <a:p>
            <a:r>
              <a:rPr lang="nb-NO"/>
              <a:t>Sett inn bilde</a:t>
            </a:r>
          </a:p>
        </p:txBody>
      </p:sp>
    </p:spTree>
    <p:extLst>
      <p:ext uri="{BB962C8B-B14F-4D97-AF65-F5344CB8AC3E}">
        <p14:creationId xmlns:p14="http://schemas.microsoft.com/office/powerpoint/2010/main" val="198539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Fem bilder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DB48B9-BD30-9648-BB93-CC01443A9C8D}"/>
              </a:ext>
            </a:extLst>
          </p:cNvPr>
          <p:cNvSpPr>
            <a:spLocks noGrp="1"/>
          </p:cNvSpPr>
          <p:nvPr>
            <p:ph type="title"/>
          </p:nvPr>
        </p:nvSpPr>
        <p:spPr/>
        <p:txBody>
          <a:bodyPr/>
          <a:lstStyle/>
          <a:p>
            <a:r>
              <a:rPr lang="nb-NO"/>
              <a:t>Klikk for å redigere tittelstil</a:t>
            </a:r>
            <a:endParaRPr lang="en-GB"/>
          </a:p>
        </p:txBody>
      </p:sp>
      <p:sp>
        <p:nvSpPr>
          <p:cNvPr id="3" name="Plassholder for dato 2">
            <a:extLst>
              <a:ext uri="{FF2B5EF4-FFF2-40B4-BE49-F238E27FC236}">
                <a16:creationId xmlns:a16="http://schemas.microsoft.com/office/drawing/2014/main" id="{3D1B296C-D78F-604C-B94F-7B6F0BDC65AA}"/>
              </a:ext>
            </a:extLst>
          </p:cNvPr>
          <p:cNvSpPr>
            <a:spLocks noGrp="1"/>
          </p:cNvSpPr>
          <p:nvPr>
            <p:ph type="dt" sz="half" idx="10"/>
          </p:nvPr>
        </p:nvSpPr>
        <p:spPr/>
        <p:txBody>
          <a:bodyPr/>
          <a:lstStyle/>
          <a:p>
            <a:fld id="{3BC3621C-08EC-4AAB-B510-9851D69C1C85}" type="datetimeFigureOut">
              <a:rPr lang="nb-NO" smtClean="0"/>
              <a:t>30.03.2026</a:t>
            </a:fld>
            <a:endParaRPr lang="nb-NO"/>
          </a:p>
        </p:txBody>
      </p:sp>
      <p:sp>
        <p:nvSpPr>
          <p:cNvPr id="4" name="Plassholder for bunntekst 3">
            <a:extLst>
              <a:ext uri="{FF2B5EF4-FFF2-40B4-BE49-F238E27FC236}">
                <a16:creationId xmlns:a16="http://schemas.microsoft.com/office/drawing/2014/main" id="{1F5FE9AC-CB9C-F64C-82B4-71AEC2B88212}"/>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73A6A48F-EF53-8842-8322-E6300630011C}"/>
              </a:ext>
            </a:extLst>
          </p:cNvPr>
          <p:cNvSpPr>
            <a:spLocks noGrp="1"/>
          </p:cNvSpPr>
          <p:nvPr>
            <p:ph type="sldNum" sz="quarter" idx="12"/>
          </p:nvPr>
        </p:nvSpPr>
        <p:spPr/>
        <p:txBody>
          <a:bodyPr/>
          <a:lstStyle/>
          <a:p>
            <a:fld id="{22B4266D-CA08-4367-8942-B7C896DB82AC}" type="slidenum">
              <a:rPr lang="nb-NO" smtClean="0"/>
              <a:t>‹#›</a:t>
            </a:fld>
            <a:endParaRPr lang="nb-NO"/>
          </a:p>
        </p:txBody>
      </p:sp>
      <p:sp>
        <p:nvSpPr>
          <p:cNvPr id="9" name="Plassholder for bilde 8">
            <a:extLst>
              <a:ext uri="{FF2B5EF4-FFF2-40B4-BE49-F238E27FC236}">
                <a16:creationId xmlns:a16="http://schemas.microsoft.com/office/drawing/2014/main" id="{64FA60B4-7339-534E-B8F1-DD5BE816C160}"/>
              </a:ext>
            </a:extLst>
          </p:cNvPr>
          <p:cNvSpPr>
            <a:spLocks noGrp="1"/>
          </p:cNvSpPr>
          <p:nvPr>
            <p:ph type="pic" sz="quarter" idx="13"/>
          </p:nvPr>
        </p:nvSpPr>
        <p:spPr>
          <a:xfrm>
            <a:off x="1193800" y="1412875"/>
            <a:ext cx="1889720" cy="1726325"/>
          </a:xfrm>
          <a:solidFill>
            <a:schemeClr val="bg1">
              <a:lumMod val="95000"/>
            </a:schemeClr>
          </a:solidFill>
        </p:spPr>
        <p:txBody>
          <a:bodyPr anchor="ctr"/>
          <a:lstStyle>
            <a:lvl1pPr marL="0" indent="0" algn="ctr">
              <a:buNone/>
              <a:defRPr/>
            </a:lvl1pPr>
          </a:lstStyle>
          <a:p>
            <a:r>
              <a:rPr lang="nb-NO"/>
              <a:t>Klikk ikonet for å legge til et bilde</a:t>
            </a:r>
          </a:p>
        </p:txBody>
      </p:sp>
      <p:sp>
        <p:nvSpPr>
          <p:cNvPr id="12" name="Plassholder for bilde 8">
            <a:extLst>
              <a:ext uri="{FF2B5EF4-FFF2-40B4-BE49-F238E27FC236}">
                <a16:creationId xmlns:a16="http://schemas.microsoft.com/office/drawing/2014/main" id="{C585E74F-1E52-E843-8AB0-068406E3AD61}"/>
              </a:ext>
            </a:extLst>
          </p:cNvPr>
          <p:cNvSpPr>
            <a:spLocks noGrp="1"/>
          </p:cNvSpPr>
          <p:nvPr>
            <p:ph type="pic" sz="quarter" idx="14"/>
          </p:nvPr>
        </p:nvSpPr>
        <p:spPr>
          <a:xfrm>
            <a:off x="3261370" y="1412875"/>
            <a:ext cx="1889720" cy="1726325"/>
          </a:xfrm>
          <a:solidFill>
            <a:schemeClr val="bg1">
              <a:lumMod val="95000"/>
            </a:schemeClr>
          </a:solidFill>
        </p:spPr>
        <p:txBody>
          <a:bodyPr anchor="ctr"/>
          <a:lstStyle>
            <a:lvl1pPr marL="0" indent="0" algn="ctr">
              <a:buNone/>
              <a:defRPr/>
            </a:lvl1pPr>
          </a:lstStyle>
          <a:p>
            <a:r>
              <a:rPr lang="nb-NO"/>
              <a:t>Klikk ikonet for å legge til et bilde</a:t>
            </a:r>
          </a:p>
        </p:txBody>
      </p:sp>
      <p:sp>
        <p:nvSpPr>
          <p:cNvPr id="13" name="Plassholder for bilde 8">
            <a:extLst>
              <a:ext uri="{FF2B5EF4-FFF2-40B4-BE49-F238E27FC236}">
                <a16:creationId xmlns:a16="http://schemas.microsoft.com/office/drawing/2014/main" id="{EFC33128-C32F-CE4F-92AC-7C350A3F30AF}"/>
              </a:ext>
            </a:extLst>
          </p:cNvPr>
          <p:cNvSpPr>
            <a:spLocks noGrp="1"/>
          </p:cNvSpPr>
          <p:nvPr>
            <p:ph type="pic" sz="quarter" idx="15"/>
          </p:nvPr>
        </p:nvSpPr>
        <p:spPr>
          <a:xfrm>
            <a:off x="5328940" y="1412875"/>
            <a:ext cx="1889720" cy="1726325"/>
          </a:xfrm>
          <a:solidFill>
            <a:schemeClr val="bg1">
              <a:lumMod val="95000"/>
            </a:schemeClr>
          </a:solidFill>
        </p:spPr>
        <p:txBody>
          <a:bodyPr anchor="ctr"/>
          <a:lstStyle>
            <a:lvl1pPr marL="0" indent="0" algn="ctr">
              <a:buNone/>
              <a:defRPr/>
            </a:lvl1pPr>
          </a:lstStyle>
          <a:p>
            <a:r>
              <a:rPr lang="nb-NO"/>
              <a:t>Klikk ikonet for å legge til et bilde</a:t>
            </a:r>
          </a:p>
        </p:txBody>
      </p:sp>
      <p:sp>
        <p:nvSpPr>
          <p:cNvPr id="14" name="Plassholder for bilde 8">
            <a:extLst>
              <a:ext uri="{FF2B5EF4-FFF2-40B4-BE49-F238E27FC236}">
                <a16:creationId xmlns:a16="http://schemas.microsoft.com/office/drawing/2014/main" id="{813556B4-7B1D-CA47-8245-FD9304650F5A}"/>
              </a:ext>
            </a:extLst>
          </p:cNvPr>
          <p:cNvSpPr>
            <a:spLocks noGrp="1"/>
          </p:cNvSpPr>
          <p:nvPr>
            <p:ph type="pic" sz="quarter" idx="16"/>
          </p:nvPr>
        </p:nvSpPr>
        <p:spPr>
          <a:xfrm>
            <a:off x="7396510" y="1412875"/>
            <a:ext cx="1889720" cy="1726325"/>
          </a:xfrm>
          <a:solidFill>
            <a:schemeClr val="bg1">
              <a:lumMod val="95000"/>
            </a:schemeClr>
          </a:solidFill>
        </p:spPr>
        <p:txBody>
          <a:bodyPr anchor="ctr"/>
          <a:lstStyle>
            <a:lvl1pPr marL="0" indent="0" algn="ctr">
              <a:buNone/>
              <a:defRPr/>
            </a:lvl1pPr>
          </a:lstStyle>
          <a:p>
            <a:r>
              <a:rPr lang="nb-NO"/>
              <a:t>Klikk ikonet for å legge til et bilde</a:t>
            </a:r>
          </a:p>
        </p:txBody>
      </p:sp>
      <p:sp>
        <p:nvSpPr>
          <p:cNvPr id="15" name="Plassholder for bilde 8">
            <a:extLst>
              <a:ext uri="{FF2B5EF4-FFF2-40B4-BE49-F238E27FC236}">
                <a16:creationId xmlns:a16="http://schemas.microsoft.com/office/drawing/2014/main" id="{54813E33-A7C3-A54B-B54A-8B63515FD579}"/>
              </a:ext>
            </a:extLst>
          </p:cNvPr>
          <p:cNvSpPr>
            <a:spLocks noGrp="1"/>
          </p:cNvSpPr>
          <p:nvPr>
            <p:ph type="pic" sz="quarter" idx="17"/>
          </p:nvPr>
        </p:nvSpPr>
        <p:spPr>
          <a:xfrm>
            <a:off x="9464079" y="1412875"/>
            <a:ext cx="1889720" cy="1726325"/>
          </a:xfrm>
          <a:solidFill>
            <a:schemeClr val="bg1">
              <a:lumMod val="95000"/>
            </a:schemeClr>
          </a:solidFill>
        </p:spPr>
        <p:txBody>
          <a:bodyPr anchor="ctr"/>
          <a:lstStyle>
            <a:lvl1pPr marL="0" indent="0" algn="ctr">
              <a:buNone/>
              <a:defRPr/>
            </a:lvl1pPr>
          </a:lstStyle>
          <a:p>
            <a:r>
              <a:rPr lang="nb-NO"/>
              <a:t>Klikk ikonet for å legge til et bilde</a:t>
            </a:r>
          </a:p>
        </p:txBody>
      </p:sp>
      <p:sp>
        <p:nvSpPr>
          <p:cNvPr id="22" name="Plassholder for innhold 2">
            <a:extLst>
              <a:ext uri="{FF2B5EF4-FFF2-40B4-BE49-F238E27FC236}">
                <a16:creationId xmlns:a16="http://schemas.microsoft.com/office/drawing/2014/main" id="{96B28FC9-4A4D-7C4A-88F5-47C91030E2FE}"/>
              </a:ext>
            </a:extLst>
          </p:cNvPr>
          <p:cNvSpPr>
            <a:spLocks noGrp="1"/>
          </p:cNvSpPr>
          <p:nvPr>
            <p:ph sz="half" idx="1"/>
          </p:nvPr>
        </p:nvSpPr>
        <p:spPr>
          <a:xfrm>
            <a:off x="1193800" y="3290400"/>
            <a:ext cx="1889719" cy="2623038"/>
          </a:xfrm>
          <a:solidFill>
            <a:schemeClr val="bg2"/>
          </a:solidFill>
        </p:spPr>
        <p:txBody>
          <a:bodyPr lIns="72000" tIns="72000" rIns="72000" bIns="72000"/>
          <a:lstStyle>
            <a:lvl1pPr marL="0" indent="0">
              <a:buNone/>
              <a:defRPr sz="1400"/>
            </a:lvl1pPr>
          </a:lstStyle>
          <a:p>
            <a:pPr lvl="0"/>
            <a:r>
              <a:rPr lang="nb-NO"/>
              <a:t>Rediger tekststiler i malen</a:t>
            </a:r>
          </a:p>
        </p:txBody>
      </p:sp>
      <p:sp>
        <p:nvSpPr>
          <p:cNvPr id="25" name="Plassholder for innhold 2">
            <a:extLst>
              <a:ext uri="{FF2B5EF4-FFF2-40B4-BE49-F238E27FC236}">
                <a16:creationId xmlns:a16="http://schemas.microsoft.com/office/drawing/2014/main" id="{429752CA-7A42-0849-87C9-72D678B643CC}"/>
              </a:ext>
            </a:extLst>
          </p:cNvPr>
          <p:cNvSpPr>
            <a:spLocks noGrp="1"/>
          </p:cNvSpPr>
          <p:nvPr>
            <p:ph sz="half" idx="18"/>
          </p:nvPr>
        </p:nvSpPr>
        <p:spPr>
          <a:xfrm>
            <a:off x="3264149" y="3290400"/>
            <a:ext cx="1889719" cy="2623038"/>
          </a:xfrm>
          <a:solidFill>
            <a:schemeClr val="bg2"/>
          </a:solidFill>
        </p:spPr>
        <p:txBody>
          <a:bodyPr lIns="72000" tIns="72000" rIns="72000" bIns="72000"/>
          <a:lstStyle>
            <a:lvl1pPr marL="0" indent="0">
              <a:buNone/>
              <a:defRPr sz="1400"/>
            </a:lvl1pPr>
          </a:lstStyle>
          <a:p>
            <a:pPr lvl="0"/>
            <a:r>
              <a:rPr lang="nb-NO"/>
              <a:t>Rediger tekststiler i malen</a:t>
            </a:r>
          </a:p>
        </p:txBody>
      </p:sp>
      <p:sp>
        <p:nvSpPr>
          <p:cNvPr id="26" name="Plassholder for innhold 2">
            <a:extLst>
              <a:ext uri="{FF2B5EF4-FFF2-40B4-BE49-F238E27FC236}">
                <a16:creationId xmlns:a16="http://schemas.microsoft.com/office/drawing/2014/main" id="{8E0E3A1E-92CF-0F4B-8A00-2DCEF961A4A1}"/>
              </a:ext>
            </a:extLst>
          </p:cNvPr>
          <p:cNvSpPr>
            <a:spLocks noGrp="1"/>
          </p:cNvSpPr>
          <p:nvPr>
            <p:ph sz="half" idx="19"/>
          </p:nvPr>
        </p:nvSpPr>
        <p:spPr>
          <a:xfrm>
            <a:off x="5334498" y="3290400"/>
            <a:ext cx="1889719" cy="2623038"/>
          </a:xfrm>
          <a:solidFill>
            <a:schemeClr val="bg2"/>
          </a:solidFill>
        </p:spPr>
        <p:txBody>
          <a:bodyPr lIns="72000" tIns="72000" rIns="72000" bIns="72000"/>
          <a:lstStyle>
            <a:lvl1pPr marL="0" indent="0">
              <a:buNone/>
              <a:defRPr sz="1400"/>
            </a:lvl1pPr>
          </a:lstStyle>
          <a:p>
            <a:pPr lvl="0"/>
            <a:r>
              <a:rPr lang="nb-NO"/>
              <a:t>Rediger tekststiler i malen</a:t>
            </a:r>
          </a:p>
        </p:txBody>
      </p:sp>
      <p:sp>
        <p:nvSpPr>
          <p:cNvPr id="27" name="Plassholder for innhold 2">
            <a:extLst>
              <a:ext uri="{FF2B5EF4-FFF2-40B4-BE49-F238E27FC236}">
                <a16:creationId xmlns:a16="http://schemas.microsoft.com/office/drawing/2014/main" id="{4EF16705-5C4C-2148-96A2-D20FD60AA515}"/>
              </a:ext>
            </a:extLst>
          </p:cNvPr>
          <p:cNvSpPr>
            <a:spLocks noGrp="1"/>
          </p:cNvSpPr>
          <p:nvPr>
            <p:ph sz="half" idx="20"/>
          </p:nvPr>
        </p:nvSpPr>
        <p:spPr>
          <a:xfrm>
            <a:off x="7404846" y="3290400"/>
            <a:ext cx="1889719" cy="2623038"/>
          </a:xfrm>
          <a:solidFill>
            <a:schemeClr val="bg2"/>
          </a:solidFill>
        </p:spPr>
        <p:txBody>
          <a:bodyPr lIns="72000" tIns="72000" rIns="72000" bIns="72000"/>
          <a:lstStyle>
            <a:lvl1pPr marL="0" indent="0">
              <a:buNone/>
              <a:defRPr sz="1400"/>
            </a:lvl1pPr>
          </a:lstStyle>
          <a:p>
            <a:pPr lvl="0"/>
            <a:r>
              <a:rPr lang="nb-NO"/>
              <a:t>Rediger tekststiler i malen</a:t>
            </a:r>
          </a:p>
        </p:txBody>
      </p:sp>
      <p:sp>
        <p:nvSpPr>
          <p:cNvPr id="28" name="Plassholder for innhold 2">
            <a:extLst>
              <a:ext uri="{FF2B5EF4-FFF2-40B4-BE49-F238E27FC236}">
                <a16:creationId xmlns:a16="http://schemas.microsoft.com/office/drawing/2014/main" id="{C9CAD682-E4AA-C54A-BE34-ADC18703E499}"/>
              </a:ext>
            </a:extLst>
          </p:cNvPr>
          <p:cNvSpPr>
            <a:spLocks noGrp="1"/>
          </p:cNvSpPr>
          <p:nvPr>
            <p:ph sz="half" idx="21"/>
          </p:nvPr>
        </p:nvSpPr>
        <p:spPr>
          <a:xfrm>
            <a:off x="9475194" y="3290400"/>
            <a:ext cx="1889719" cy="2623038"/>
          </a:xfrm>
          <a:solidFill>
            <a:schemeClr val="bg2"/>
          </a:solidFill>
        </p:spPr>
        <p:txBody>
          <a:bodyPr lIns="72000" tIns="72000" rIns="72000" bIns="72000"/>
          <a:lstStyle>
            <a:lvl1pPr marL="0" indent="0">
              <a:buNone/>
              <a:defRPr sz="1400"/>
            </a:lvl1pPr>
          </a:lstStyle>
          <a:p>
            <a:pPr lvl="0"/>
            <a:r>
              <a:rPr lang="nb-NO"/>
              <a:t>Rediger tekststiler i malen</a:t>
            </a:r>
          </a:p>
        </p:txBody>
      </p:sp>
    </p:spTree>
    <p:extLst>
      <p:ext uri="{BB962C8B-B14F-4D97-AF65-F5344CB8AC3E}">
        <p14:creationId xmlns:p14="http://schemas.microsoft.com/office/powerpoint/2010/main" val="266802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Ett bilde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DB48B9-BD30-9648-BB93-CC01443A9C8D}"/>
              </a:ext>
            </a:extLst>
          </p:cNvPr>
          <p:cNvSpPr>
            <a:spLocks noGrp="1"/>
          </p:cNvSpPr>
          <p:nvPr>
            <p:ph type="title"/>
          </p:nvPr>
        </p:nvSpPr>
        <p:spPr/>
        <p:txBody>
          <a:bodyPr/>
          <a:lstStyle/>
          <a:p>
            <a:r>
              <a:rPr lang="nb-NO"/>
              <a:t>Klikk for å redigere tittelstil</a:t>
            </a:r>
            <a:endParaRPr lang="en-GB"/>
          </a:p>
        </p:txBody>
      </p:sp>
      <p:sp>
        <p:nvSpPr>
          <p:cNvPr id="3" name="Plassholder for dato 2">
            <a:extLst>
              <a:ext uri="{FF2B5EF4-FFF2-40B4-BE49-F238E27FC236}">
                <a16:creationId xmlns:a16="http://schemas.microsoft.com/office/drawing/2014/main" id="{3D1B296C-D78F-604C-B94F-7B6F0BDC65AA}"/>
              </a:ext>
            </a:extLst>
          </p:cNvPr>
          <p:cNvSpPr>
            <a:spLocks noGrp="1"/>
          </p:cNvSpPr>
          <p:nvPr>
            <p:ph type="dt" sz="half" idx="10"/>
          </p:nvPr>
        </p:nvSpPr>
        <p:spPr/>
        <p:txBody>
          <a:bodyPr/>
          <a:lstStyle/>
          <a:p>
            <a:fld id="{3BC3621C-08EC-4AAB-B510-9851D69C1C85}" type="datetimeFigureOut">
              <a:rPr lang="nb-NO" smtClean="0"/>
              <a:t>30.03.2026</a:t>
            </a:fld>
            <a:endParaRPr lang="nb-NO"/>
          </a:p>
        </p:txBody>
      </p:sp>
      <p:sp>
        <p:nvSpPr>
          <p:cNvPr id="4" name="Plassholder for bunntekst 3">
            <a:extLst>
              <a:ext uri="{FF2B5EF4-FFF2-40B4-BE49-F238E27FC236}">
                <a16:creationId xmlns:a16="http://schemas.microsoft.com/office/drawing/2014/main" id="{1F5FE9AC-CB9C-F64C-82B4-71AEC2B88212}"/>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73A6A48F-EF53-8842-8322-E6300630011C}"/>
              </a:ext>
            </a:extLst>
          </p:cNvPr>
          <p:cNvSpPr>
            <a:spLocks noGrp="1"/>
          </p:cNvSpPr>
          <p:nvPr>
            <p:ph type="sldNum" sz="quarter" idx="12"/>
          </p:nvPr>
        </p:nvSpPr>
        <p:spPr/>
        <p:txBody>
          <a:bodyPr/>
          <a:lstStyle/>
          <a:p>
            <a:fld id="{22B4266D-CA08-4367-8942-B7C896DB82AC}" type="slidenum">
              <a:rPr lang="nb-NO" smtClean="0"/>
              <a:t>‹#›</a:t>
            </a:fld>
            <a:endParaRPr lang="nb-NO"/>
          </a:p>
        </p:txBody>
      </p:sp>
      <p:sp>
        <p:nvSpPr>
          <p:cNvPr id="9" name="Plassholder for bilde 6">
            <a:extLst>
              <a:ext uri="{FF2B5EF4-FFF2-40B4-BE49-F238E27FC236}">
                <a16:creationId xmlns:a16="http://schemas.microsoft.com/office/drawing/2014/main" id="{FE00462E-89E8-1346-85E5-0972E4CD66F4}"/>
              </a:ext>
            </a:extLst>
          </p:cNvPr>
          <p:cNvSpPr>
            <a:spLocks noGrp="1"/>
          </p:cNvSpPr>
          <p:nvPr>
            <p:ph type="pic" sz="quarter" idx="14" hasCustomPrompt="1"/>
          </p:nvPr>
        </p:nvSpPr>
        <p:spPr>
          <a:xfrm>
            <a:off x="6507163" y="1106489"/>
            <a:ext cx="5684837" cy="4951411"/>
          </a:xfrm>
          <a:solidFill>
            <a:schemeClr val="bg1">
              <a:lumMod val="95000"/>
            </a:schemeClr>
          </a:solidFill>
        </p:spPr>
        <p:txBody>
          <a:bodyPr anchor="ctr"/>
          <a:lstStyle>
            <a:lvl1pPr marL="0" indent="0" algn="ctr">
              <a:buNone/>
              <a:defRPr sz="1400" i="1">
                <a:solidFill>
                  <a:schemeClr val="bg1">
                    <a:lumMod val="75000"/>
                  </a:schemeClr>
                </a:solidFill>
              </a:defRPr>
            </a:lvl1pPr>
          </a:lstStyle>
          <a:p>
            <a:r>
              <a:rPr lang="nb-NO"/>
              <a:t>Sett inn bilde</a:t>
            </a:r>
          </a:p>
        </p:txBody>
      </p:sp>
      <p:sp>
        <p:nvSpPr>
          <p:cNvPr id="8" name="Plassholder for innhold 2">
            <a:extLst>
              <a:ext uri="{FF2B5EF4-FFF2-40B4-BE49-F238E27FC236}">
                <a16:creationId xmlns:a16="http://schemas.microsoft.com/office/drawing/2014/main" id="{0CB7645A-D68F-7D4D-8F4C-9ED199B06E01}"/>
              </a:ext>
            </a:extLst>
          </p:cNvPr>
          <p:cNvSpPr>
            <a:spLocks noGrp="1"/>
          </p:cNvSpPr>
          <p:nvPr>
            <p:ph sz="half" idx="1"/>
          </p:nvPr>
        </p:nvSpPr>
        <p:spPr>
          <a:xfrm>
            <a:off x="1193800" y="1412875"/>
            <a:ext cx="4852988" cy="4500563"/>
          </a:xfrm>
        </p:spPr>
        <p:txBody>
          <a:bodyPr/>
          <a:lstStyle/>
          <a:p>
            <a:pPr lvl="0"/>
            <a:r>
              <a:rPr lang="nb-NO"/>
              <a:t>Rediger tekststiler i malen</a:t>
            </a:r>
          </a:p>
        </p:txBody>
      </p:sp>
    </p:spTree>
    <p:extLst>
      <p:ext uri="{BB962C8B-B14F-4D97-AF65-F5344CB8AC3E}">
        <p14:creationId xmlns:p14="http://schemas.microsoft.com/office/powerpoint/2010/main" val="145296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Kun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DB48B9-BD30-9648-BB93-CC01443A9C8D}"/>
              </a:ext>
            </a:extLst>
          </p:cNvPr>
          <p:cNvSpPr>
            <a:spLocks noGrp="1"/>
          </p:cNvSpPr>
          <p:nvPr>
            <p:ph type="title"/>
          </p:nvPr>
        </p:nvSpPr>
        <p:spPr/>
        <p:txBody>
          <a:bodyPr/>
          <a:lstStyle/>
          <a:p>
            <a:r>
              <a:rPr lang="nb-NO"/>
              <a:t>Klikk for å redigere tittelstil</a:t>
            </a:r>
            <a:endParaRPr lang="en-GB"/>
          </a:p>
        </p:txBody>
      </p:sp>
      <p:sp>
        <p:nvSpPr>
          <p:cNvPr id="3" name="Plassholder for dato 2">
            <a:extLst>
              <a:ext uri="{FF2B5EF4-FFF2-40B4-BE49-F238E27FC236}">
                <a16:creationId xmlns:a16="http://schemas.microsoft.com/office/drawing/2014/main" id="{3D1B296C-D78F-604C-B94F-7B6F0BDC65AA}"/>
              </a:ext>
            </a:extLst>
          </p:cNvPr>
          <p:cNvSpPr>
            <a:spLocks noGrp="1"/>
          </p:cNvSpPr>
          <p:nvPr>
            <p:ph type="dt" sz="half" idx="10"/>
          </p:nvPr>
        </p:nvSpPr>
        <p:spPr/>
        <p:txBody>
          <a:bodyPr/>
          <a:lstStyle/>
          <a:p>
            <a:fld id="{3BC3621C-08EC-4AAB-B510-9851D69C1C85}" type="datetimeFigureOut">
              <a:rPr lang="nb-NO" smtClean="0"/>
              <a:t>30.03.2026</a:t>
            </a:fld>
            <a:endParaRPr lang="nb-NO"/>
          </a:p>
        </p:txBody>
      </p:sp>
      <p:sp>
        <p:nvSpPr>
          <p:cNvPr id="4" name="Plassholder for bunntekst 3">
            <a:extLst>
              <a:ext uri="{FF2B5EF4-FFF2-40B4-BE49-F238E27FC236}">
                <a16:creationId xmlns:a16="http://schemas.microsoft.com/office/drawing/2014/main" id="{1F5FE9AC-CB9C-F64C-82B4-71AEC2B88212}"/>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73A6A48F-EF53-8842-8322-E6300630011C}"/>
              </a:ext>
            </a:extLst>
          </p:cNvPr>
          <p:cNvSpPr>
            <a:spLocks noGrp="1"/>
          </p:cNvSpPr>
          <p:nvPr>
            <p:ph type="sldNum" sz="quarter" idx="12"/>
          </p:nvPr>
        </p:nvSpPr>
        <p:spPr/>
        <p:txBody>
          <a:bodyPr/>
          <a:lstStyle/>
          <a:p>
            <a:fld id="{22B4266D-CA08-4367-8942-B7C896DB82AC}" type="slidenum">
              <a:rPr lang="nb-NO" smtClean="0"/>
              <a:t>‹#›</a:t>
            </a:fld>
            <a:endParaRPr lang="nb-NO"/>
          </a:p>
        </p:txBody>
      </p:sp>
      <p:sp>
        <p:nvSpPr>
          <p:cNvPr id="7" name="Plassholder for bilde 6">
            <a:extLst>
              <a:ext uri="{FF2B5EF4-FFF2-40B4-BE49-F238E27FC236}">
                <a16:creationId xmlns:a16="http://schemas.microsoft.com/office/drawing/2014/main" id="{CF0D6E52-8129-D34C-9C0E-A4DEE4A3BE80}"/>
              </a:ext>
            </a:extLst>
          </p:cNvPr>
          <p:cNvSpPr>
            <a:spLocks noGrp="1"/>
          </p:cNvSpPr>
          <p:nvPr>
            <p:ph type="pic" sz="quarter" idx="13" hasCustomPrompt="1"/>
          </p:nvPr>
        </p:nvSpPr>
        <p:spPr>
          <a:xfrm>
            <a:off x="0" y="1"/>
            <a:ext cx="12192000" cy="6057899"/>
          </a:xfrm>
          <a:solidFill>
            <a:schemeClr val="bg1">
              <a:lumMod val="95000"/>
            </a:schemeClr>
          </a:solidFill>
        </p:spPr>
        <p:txBody>
          <a:bodyPr anchor="ctr"/>
          <a:lstStyle>
            <a:lvl1pPr marL="0" indent="0" algn="ctr">
              <a:buNone/>
              <a:defRPr sz="1400" i="1">
                <a:solidFill>
                  <a:schemeClr val="bg1">
                    <a:lumMod val="75000"/>
                  </a:schemeClr>
                </a:solidFill>
              </a:defRPr>
            </a:lvl1pPr>
          </a:lstStyle>
          <a:p>
            <a:r>
              <a:rPr lang="nb-NO"/>
              <a:t>Sett inn bilde</a:t>
            </a:r>
          </a:p>
        </p:txBody>
      </p:sp>
    </p:spTree>
    <p:extLst>
      <p:ext uri="{BB962C8B-B14F-4D97-AF65-F5344CB8AC3E}">
        <p14:creationId xmlns:p14="http://schemas.microsoft.com/office/powerpoint/2010/main" val="427026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1E906EA8-A6E9-7B43-9BBC-5212D3FFE7E7}"/>
              </a:ext>
            </a:extLst>
          </p:cNvPr>
          <p:cNvSpPr>
            <a:spLocks noGrp="1"/>
          </p:cNvSpPr>
          <p:nvPr>
            <p:ph type="dt" sz="half" idx="10"/>
          </p:nvPr>
        </p:nvSpPr>
        <p:spPr/>
        <p:txBody>
          <a:bodyPr/>
          <a:lstStyle/>
          <a:p>
            <a:fld id="{3BC3621C-08EC-4AAB-B510-9851D69C1C85}" type="datetimeFigureOut">
              <a:rPr lang="nb-NO" smtClean="0"/>
              <a:t>30.03.2026</a:t>
            </a:fld>
            <a:endParaRPr lang="nb-NO"/>
          </a:p>
        </p:txBody>
      </p:sp>
      <p:sp>
        <p:nvSpPr>
          <p:cNvPr id="3" name="Plassholder for bunntekst 2">
            <a:extLst>
              <a:ext uri="{FF2B5EF4-FFF2-40B4-BE49-F238E27FC236}">
                <a16:creationId xmlns:a16="http://schemas.microsoft.com/office/drawing/2014/main" id="{6CD01342-560C-074D-98F1-8ECE5326204A}"/>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FBDFCEEA-6F9B-CE45-80EC-32AFEF3620FE}"/>
              </a:ext>
            </a:extLst>
          </p:cNvPr>
          <p:cNvSpPr>
            <a:spLocks noGrp="1"/>
          </p:cNvSpPr>
          <p:nvPr>
            <p:ph type="sldNum" sz="quarter" idx="12"/>
          </p:nvPr>
        </p:nvSpPr>
        <p:spPr/>
        <p:txBody>
          <a:bodyPr/>
          <a:lstStyle/>
          <a:p>
            <a:fld id="{22B4266D-CA08-4367-8942-B7C896DB82AC}" type="slidenum">
              <a:rPr lang="nb-NO" smtClean="0"/>
              <a:t>‹#›</a:t>
            </a:fld>
            <a:endParaRPr lang="nb-NO"/>
          </a:p>
        </p:txBody>
      </p:sp>
    </p:spTree>
    <p:extLst>
      <p:ext uri="{BB962C8B-B14F-4D97-AF65-F5344CB8AC3E}">
        <p14:creationId xmlns:p14="http://schemas.microsoft.com/office/powerpoint/2010/main" val="352318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tellysbilde med bilde og VANN">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1EEB9F85-A220-3543-AF5C-DF131C488C83}"/>
              </a:ext>
            </a:extLst>
          </p:cNvPr>
          <p:cNvSpPr>
            <a:spLocks noGrp="1"/>
          </p:cNvSpPr>
          <p:nvPr>
            <p:ph type="pic" sz="quarter" idx="10"/>
          </p:nvPr>
        </p:nvSpPr>
        <p:spPr>
          <a:xfrm>
            <a:off x="0" y="1412875"/>
            <a:ext cx="12192000" cy="5445125"/>
          </a:xfrm>
          <a:solidFill>
            <a:schemeClr val="bg1">
              <a:lumMod val="95000"/>
            </a:schemeClr>
          </a:solidFill>
        </p:spPr>
        <p:txBody>
          <a:bodyPr lIns="360000" tIns="360000" rIns="360000" bIns="360000" anchor="b"/>
          <a:lstStyle>
            <a:lvl1pPr marL="342900" indent="-342900" algn="l" defTabSz="914400" rtl="0" eaLnBrk="1" latinLnBrk="0" hangingPunct="1">
              <a:lnSpc>
                <a:spcPct val="100000"/>
              </a:lnSpc>
              <a:spcBef>
                <a:spcPts val="1000"/>
              </a:spcBef>
              <a:buFontTx/>
              <a:buNone/>
              <a:defRPr>
                <a:solidFill>
                  <a:schemeClr val="bg1">
                    <a:lumMod val="75000"/>
                  </a:schemeClr>
                </a:solidFill>
              </a:defRPr>
            </a:lvl1pPr>
          </a:lstStyle>
          <a:p>
            <a:pPr marL="0" indent="0" algn="l" defTabSz="914400" rtl="0" eaLnBrk="1" latinLnBrk="0" hangingPunct="1">
              <a:lnSpc>
                <a:spcPct val="100000"/>
              </a:lnSpc>
              <a:spcBef>
                <a:spcPts val="1000"/>
              </a:spcBef>
              <a:buFont typeface="Arial" panose="020B0604020202020204" pitchFamily="34" charset="0"/>
              <a:buNone/>
            </a:pPr>
            <a:r>
              <a:rPr lang="nb-NO"/>
              <a:t>Klikk ikonet for å legge til et bilde</a:t>
            </a:r>
          </a:p>
        </p:txBody>
      </p:sp>
      <p:pic>
        <p:nvPicPr>
          <p:cNvPr id="15" name="Bilde 14">
            <a:extLst>
              <a:ext uri="{FF2B5EF4-FFF2-40B4-BE49-F238E27FC236}">
                <a16:creationId xmlns:a16="http://schemas.microsoft.com/office/drawing/2014/main" id="{78B6C8F4-23A8-D24D-8CC4-81825D60092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12191999" cy="1412875"/>
          </a:xfrm>
          <a:prstGeom prst="rect">
            <a:avLst/>
          </a:prstGeom>
        </p:spPr>
      </p:pic>
      <p:sp>
        <p:nvSpPr>
          <p:cNvPr id="9" name="Tittel 1">
            <a:extLst>
              <a:ext uri="{FF2B5EF4-FFF2-40B4-BE49-F238E27FC236}">
                <a16:creationId xmlns:a16="http://schemas.microsoft.com/office/drawing/2014/main" id="{A9CD20FD-E191-004E-BA96-8DA90A8B4F1A}"/>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bg1"/>
                </a:solidFill>
              </a:defRPr>
            </a:lvl1pPr>
          </a:lstStyle>
          <a:p>
            <a:r>
              <a:rPr lang="nb-NO"/>
              <a:t>Klikk for å redigere tittelstil</a:t>
            </a:r>
            <a:endParaRPr lang="en-GB"/>
          </a:p>
        </p:txBody>
      </p:sp>
      <p:sp>
        <p:nvSpPr>
          <p:cNvPr id="12" name="Undertittel 2">
            <a:extLst>
              <a:ext uri="{FF2B5EF4-FFF2-40B4-BE49-F238E27FC236}">
                <a16:creationId xmlns:a16="http://schemas.microsoft.com/office/drawing/2014/main" id="{D91B7BBF-85E4-F249-8305-0FC3BDB47965}"/>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pic>
        <p:nvPicPr>
          <p:cNvPr id="11" name="Bilde 10">
            <a:extLst>
              <a:ext uri="{FF2B5EF4-FFF2-40B4-BE49-F238E27FC236}">
                <a16:creationId xmlns:a16="http://schemas.microsoft.com/office/drawing/2014/main" id="{69FC0B4B-00AB-8044-8BAF-EA14D4439A3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4529" y="294152"/>
            <a:ext cx="2922838" cy="905668"/>
          </a:xfrm>
          <a:prstGeom prst="rect">
            <a:avLst/>
          </a:prstGeom>
        </p:spPr>
      </p:pic>
    </p:spTree>
    <p:extLst>
      <p:ext uri="{BB962C8B-B14F-4D97-AF65-F5344CB8AC3E}">
        <p14:creationId xmlns:p14="http://schemas.microsoft.com/office/powerpoint/2010/main" val="386015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Blank s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256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iste s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9EF40C3-D060-4C43-A164-86361E95F5F0}"/>
              </a:ext>
            </a:extLst>
          </p:cNvPr>
          <p:cNvSpPr/>
          <p:nvPr/>
        </p:nvSpPr>
        <p:spPr>
          <a:xfrm>
            <a:off x="0" y="0"/>
            <a:ext cx="12192000" cy="60559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dato 3">
            <a:extLst>
              <a:ext uri="{FF2B5EF4-FFF2-40B4-BE49-F238E27FC236}">
                <a16:creationId xmlns:a16="http://schemas.microsoft.com/office/drawing/2014/main" id="{5F2E83ED-DEEF-A64C-8BB1-5F1FED638E01}"/>
              </a:ext>
            </a:extLst>
          </p:cNvPr>
          <p:cNvSpPr>
            <a:spLocks noGrp="1"/>
          </p:cNvSpPr>
          <p:nvPr>
            <p:ph type="dt" sz="half" idx="10"/>
          </p:nvPr>
        </p:nvSpPr>
        <p:spPr/>
        <p:txBody>
          <a:bodyPr/>
          <a:lstStyle/>
          <a:p>
            <a:fld id="{3BC3621C-08EC-4AAB-B510-9851D69C1C85}" type="datetimeFigureOut">
              <a:rPr lang="nb-NO" smtClean="0"/>
              <a:t>30.03.2026</a:t>
            </a:fld>
            <a:endParaRPr lang="nb-NO"/>
          </a:p>
        </p:txBody>
      </p:sp>
      <p:sp>
        <p:nvSpPr>
          <p:cNvPr id="5" name="Plassholder for bunntekst 4">
            <a:extLst>
              <a:ext uri="{FF2B5EF4-FFF2-40B4-BE49-F238E27FC236}">
                <a16:creationId xmlns:a16="http://schemas.microsoft.com/office/drawing/2014/main" id="{41934860-5C0E-E944-AAE5-E8F2314DFF1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1CC5C29-8A77-C449-B8B5-CCB6DA9988E7}"/>
              </a:ext>
            </a:extLst>
          </p:cNvPr>
          <p:cNvSpPr>
            <a:spLocks noGrp="1"/>
          </p:cNvSpPr>
          <p:nvPr>
            <p:ph type="sldNum" sz="quarter" idx="12"/>
          </p:nvPr>
        </p:nvSpPr>
        <p:spPr/>
        <p:txBody>
          <a:bodyPr/>
          <a:lstStyle/>
          <a:p>
            <a:fld id="{22B4266D-CA08-4367-8942-B7C896DB82AC}" type="slidenum">
              <a:rPr lang="nb-NO" smtClean="0"/>
              <a:t>‹#›</a:t>
            </a:fld>
            <a:endParaRPr lang="nb-NO"/>
          </a:p>
        </p:txBody>
      </p:sp>
      <p:sp>
        <p:nvSpPr>
          <p:cNvPr id="22" name="Tittel 1">
            <a:extLst>
              <a:ext uri="{FF2B5EF4-FFF2-40B4-BE49-F238E27FC236}">
                <a16:creationId xmlns:a16="http://schemas.microsoft.com/office/drawing/2014/main" id="{D699F10D-90AA-044A-8891-688BB3481890}"/>
              </a:ext>
            </a:extLst>
          </p:cNvPr>
          <p:cNvSpPr>
            <a:spLocks noGrp="1"/>
          </p:cNvSpPr>
          <p:nvPr>
            <p:ph type="ctrTitle"/>
          </p:nvPr>
        </p:nvSpPr>
        <p:spPr>
          <a:xfrm>
            <a:off x="1200149" y="1412875"/>
            <a:ext cx="10164763" cy="1419035"/>
          </a:xfrm>
        </p:spPr>
        <p:txBody>
          <a:bodyPr anchor="t"/>
          <a:lstStyle>
            <a:lvl1pPr algn="l">
              <a:defRPr sz="2800">
                <a:solidFill>
                  <a:schemeClr val="bg1"/>
                </a:solidFill>
              </a:defRPr>
            </a:lvl1pPr>
          </a:lstStyle>
          <a:p>
            <a:r>
              <a:rPr lang="nb-NO"/>
              <a:t>Klikk for å redigere tittelstil</a:t>
            </a:r>
            <a:endParaRPr lang="en-GB"/>
          </a:p>
        </p:txBody>
      </p:sp>
    </p:spTree>
    <p:extLst>
      <p:ext uri="{BB962C8B-B14F-4D97-AF65-F5344CB8AC3E}">
        <p14:creationId xmlns:p14="http://schemas.microsoft.com/office/powerpoint/2010/main" val="60980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tellysbilde med bilde og LAN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0904BEF1-1CD8-A743-811D-73148A23A0E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2"/>
            <a:ext cx="12191999" cy="1412877"/>
          </a:xfrm>
          <a:prstGeom prst="rect">
            <a:avLst/>
          </a:prstGeom>
        </p:spPr>
      </p:pic>
      <p:sp>
        <p:nvSpPr>
          <p:cNvPr id="3" name="Plassholder for bilde 2">
            <a:extLst>
              <a:ext uri="{FF2B5EF4-FFF2-40B4-BE49-F238E27FC236}">
                <a16:creationId xmlns:a16="http://schemas.microsoft.com/office/drawing/2014/main" id="{1EEB9F85-A220-3543-AF5C-DF131C488C83}"/>
              </a:ext>
            </a:extLst>
          </p:cNvPr>
          <p:cNvSpPr>
            <a:spLocks noGrp="1"/>
          </p:cNvSpPr>
          <p:nvPr>
            <p:ph type="pic" sz="quarter" idx="10"/>
          </p:nvPr>
        </p:nvSpPr>
        <p:spPr>
          <a:xfrm>
            <a:off x="0" y="1412875"/>
            <a:ext cx="12192000" cy="5445125"/>
          </a:xfrm>
          <a:solidFill>
            <a:schemeClr val="bg1">
              <a:lumMod val="95000"/>
            </a:schemeClr>
          </a:solidFill>
        </p:spPr>
        <p:txBody>
          <a:bodyPr lIns="360000" tIns="360000" rIns="360000" bIns="360000" anchor="b"/>
          <a:lstStyle>
            <a:lvl1pPr marL="342900" indent="-342900" algn="l" defTabSz="914400" rtl="0" eaLnBrk="1" latinLnBrk="0" hangingPunct="1">
              <a:lnSpc>
                <a:spcPct val="100000"/>
              </a:lnSpc>
              <a:spcBef>
                <a:spcPts val="1000"/>
              </a:spcBef>
              <a:buFont typeface="Arial" panose="020B0604020202020204" pitchFamily="34" charset="0"/>
              <a:buChar char="•"/>
              <a:defRPr>
                <a:solidFill>
                  <a:schemeClr val="bg1">
                    <a:lumMod val="75000"/>
                  </a:schemeClr>
                </a:solidFill>
              </a:defRPr>
            </a:lvl1pPr>
          </a:lstStyle>
          <a:p>
            <a:pPr marL="0" indent="0" algn="l" defTabSz="914400" rtl="0" eaLnBrk="1" latinLnBrk="0" hangingPunct="1">
              <a:lnSpc>
                <a:spcPct val="100000"/>
              </a:lnSpc>
              <a:spcBef>
                <a:spcPts val="1000"/>
              </a:spcBef>
              <a:buFont typeface="Arial" panose="020B0604020202020204" pitchFamily="34" charset="0"/>
              <a:buNone/>
            </a:pPr>
            <a:r>
              <a:rPr lang="nb-NO"/>
              <a:t>Klikk ikonet for å legge til et bilde</a:t>
            </a:r>
          </a:p>
        </p:txBody>
      </p:sp>
      <p:sp>
        <p:nvSpPr>
          <p:cNvPr id="9" name="Tittel 1">
            <a:extLst>
              <a:ext uri="{FF2B5EF4-FFF2-40B4-BE49-F238E27FC236}">
                <a16:creationId xmlns:a16="http://schemas.microsoft.com/office/drawing/2014/main" id="{A9CD20FD-E191-004E-BA96-8DA90A8B4F1A}"/>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bg1"/>
                </a:solidFill>
              </a:defRPr>
            </a:lvl1pPr>
          </a:lstStyle>
          <a:p>
            <a:r>
              <a:rPr lang="nb-NO"/>
              <a:t>Klikk for å redigere tittelstil</a:t>
            </a:r>
            <a:endParaRPr lang="en-GB"/>
          </a:p>
        </p:txBody>
      </p:sp>
      <p:sp>
        <p:nvSpPr>
          <p:cNvPr id="12" name="Undertittel 2">
            <a:extLst>
              <a:ext uri="{FF2B5EF4-FFF2-40B4-BE49-F238E27FC236}">
                <a16:creationId xmlns:a16="http://schemas.microsoft.com/office/drawing/2014/main" id="{D91B7BBF-85E4-F249-8305-0FC3BDB47965}"/>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pic>
        <p:nvPicPr>
          <p:cNvPr id="11" name="Bilde 10">
            <a:extLst>
              <a:ext uri="{FF2B5EF4-FFF2-40B4-BE49-F238E27FC236}">
                <a16:creationId xmlns:a16="http://schemas.microsoft.com/office/drawing/2014/main" id="{69FC0B4B-00AB-8044-8BAF-EA14D4439A3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4529" y="294152"/>
            <a:ext cx="2922838" cy="905668"/>
          </a:xfrm>
          <a:prstGeom prst="rect">
            <a:avLst/>
          </a:prstGeom>
        </p:spPr>
      </p:pic>
    </p:spTree>
    <p:extLst>
      <p:ext uri="{BB962C8B-B14F-4D97-AF65-F5344CB8AC3E}">
        <p14:creationId xmlns:p14="http://schemas.microsoft.com/office/powerpoint/2010/main" val="197899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tellysbilde med bilde og ENERGI">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7518BFF7-683C-DC46-B39A-D44E9E85E38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0604"/>
            <a:ext cx="12192000" cy="1433479"/>
          </a:xfrm>
          <a:prstGeom prst="rect">
            <a:avLst/>
          </a:prstGeom>
        </p:spPr>
      </p:pic>
      <p:sp>
        <p:nvSpPr>
          <p:cNvPr id="3" name="Plassholder for bilde 2">
            <a:extLst>
              <a:ext uri="{FF2B5EF4-FFF2-40B4-BE49-F238E27FC236}">
                <a16:creationId xmlns:a16="http://schemas.microsoft.com/office/drawing/2014/main" id="{1EEB9F85-A220-3543-AF5C-DF131C488C83}"/>
              </a:ext>
            </a:extLst>
          </p:cNvPr>
          <p:cNvSpPr>
            <a:spLocks noGrp="1"/>
          </p:cNvSpPr>
          <p:nvPr>
            <p:ph type="pic" sz="quarter" idx="10"/>
          </p:nvPr>
        </p:nvSpPr>
        <p:spPr>
          <a:xfrm>
            <a:off x="0" y="1412875"/>
            <a:ext cx="12192000" cy="5445125"/>
          </a:xfrm>
          <a:solidFill>
            <a:schemeClr val="bg1">
              <a:lumMod val="95000"/>
            </a:schemeClr>
          </a:solidFill>
        </p:spPr>
        <p:txBody>
          <a:bodyPr lIns="360000" tIns="360000" rIns="360000" bIns="360000" anchor="b"/>
          <a:lstStyle>
            <a:lvl1pPr marL="342900" indent="-342900" algn="l" defTabSz="914400" rtl="0" eaLnBrk="1" latinLnBrk="0" hangingPunct="1">
              <a:lnSpc>
                <a:spcPct val="100000"/>
              </a:lnSpc>
              <a:spcBef>
                <a:spcPts val="1000"/>
              </a:spcBef>
              <a:buFont typeface="Arial" panose="020B0604020202020204" pitchFamily="34" charset="0"/>
              <a:buChar char="•"/>
              <a:defRPr>
                <a:solidFill>
                  <a:schemeClr val="bg1">
                    <a:lumMod val="75000"/>
                  </a:schemeClr>
                </a:solidFill>
              </a:defRPr>
            </a:lvl1pPr>
          </a:lstStyle>
          <a:p>
            <a:pPr marL="0" indent="0" algn="l" defTabSz="914400" rtl="0" eaLnBrk="1" latinLnBrk="0" hangingPunct="1">
              <a:lnSpc>
                <a:spcPct val="100000"/>
              </a:lnSpc>
              <a:spcBef>
                <a:spcPts val="1000"/>
              </a:spcBef>
              <a:buFont typeface="Arial" panose="020B0604020202020204" pitchFamily="34" charset="0"/>
              <a:buNone/>
            </a:pPr>
            <a:r>
              <a:rPr lang="nb-NO"/>
              <a:t>Klikk ikonet for å legge til et bilde</a:t>
            </a:r>
          </a:p>
        </p:txBody>
      </p:sp>
      <p:sp>
        <p:nvSpPr>
          <p:cNvPr id="9" name="Tittel 1">
            <a:extLst>
              <a:ext uri="{FF2B5EF4-FFF2-40B4-BE49-F238E27FC236}">
                <a16:creationId xmlns:a16="http://schemas.microsoft.com/office/drawing/2014/main" id="{A9CD20FD-E191-004E-BA96-8DA90A8B4F1A}"/>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bg1"/>
                </a:solidFill>
              </a:defRPr>
            </a:lvl1pPr>
          </a:lstStyle>
          <a:p>
            <a:r>
              <a:rPr lang="nb-NO"/>
              <a:t>Klikk for å redigere tittelstil</a:t>
            </a:r>
            <a:endParaRPr lang="en-GB"/>
          </a:p>
        </p:txBody>
      </p:sp>
      <p:sp>
        <p:nvSpPr>
          <p:cNvPr id="12" name="Undertittel 2">
            <a:extLst>
              <a:ext uri="{FF2B5EF4-FFF2-40B4-BE49-F238E27FC236}">
                <a16:creationId xmlns:a16="http://schemas.microsoft.com/office/drawing/2014/main" id="{D91B7BBF-85E4-F249-8305-0FC3BDB47965}"/>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pic>
        <p:nvPicPr>
          <p:cNvPr id="11" name="Bilde 10">
            <a:extLst>
              <a:ext uri="{FF2B5EF4-FFF2-40B4-BE49-F238E27FC236}">
                <a16:creationId xmlns:a16="http://schemas.microsoft.com/office/drawing/2014/main" id="{69FC0B4B-00AB-8044-8BAF-EA14D4439A3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4529" y="294152"/>
            <a:ext cx="2922838" cy="905668"/>
          </a:xfrm>
          <a:prstGeom prst="rect">
            <a:avLst/>
          </a:prstGeom>
        </p:spPr>
      </p:pic>
    </p:spTree>
    <p:extLst>
      <p:ext uri="{BB962C8B-B14F-4D97-AF65-F5344CB8AC3E}">
        <p14:creationId xmlns:p14="http://schemas.microsoft.com/office/powerpoint/2010/main" val="304624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killeark rø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9EF40C3-D060-4C43-A164-86361E95F5F0}"/>
              </a:ext>
            </a:extLst>
          </p:cNvPr>
          <p:cNvSpPr/>
          <p:nvPr userDrawn="1"/>
        </p:nvSpPr>
        <p:spPr>
          <a:xfrm>
            <a:off x="0" y="-1"/>
            <a:ext cx="12192000" cy="60579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dato 3">
            <a:extLst>
              <a:ext uri="{FF2B5EF4-FFF2-40B4-BE49-F238E27FC236}">
                <a16:creationId xmlns:a16="http://schemas.microsoft.com/office/drawing/2014/main" id="{5F2E83ED-DEEF-A64C-8BB1-5F1FED638E01}"/>
              </a:ext>
            </a:extLst>
          </p:cNvPr>
          <p:cNvSpPr>
            <a:spLocks noGrp="1"/>
          </p:cNvSpPr>
          <p:nvPr>
            <p:ph type="dt" sz="half" idx="10"/>
          </p:nvPr>
        </p:nvSpPr>
        <p:spPr/>
        <p:txBody>
          <a:bodyPr/>
          <a:lstStyle/>
          <a:p>
            <a:fld id="{D6CC4A6E-506E-C449-897F-F382653A532B}" type="datetime1">
              <a:rPr lang="nb-NO" smtClean="0"/>
              <a:t>30.03.2026</a:t>
            </a:fld>
            <a:endParaRPr lang="en-GB"/>
          </a:p>
        </p:txBody>
      </p:sp>
      <p:sp>
        <p:nvSpPr>
          <p:cNvPr id="5" name="Plassholder for bunntekst 4">
            <a:extLst>
              <a:ext uri="{FF2B5EF4-FFF2-40B4-BE49-F238E27FC236}">
                <a16:creationId xmlns:a16="http://schemas.microsoft.com/office/drawing/2014/main" id="{41934860-5C0E-E944-AAE5-E8F2314DFF13}"/>
              </a:ext>
            </a:extLst>
          </p:cNvPr>
          <p:cNvSpPr>
            <a:spLocks noGrp="1"/>
          </p:cNvSpPr>
          <p:nvPr>
            <p:ph type="ftr" sz="quarter" idx="11"/>
          </p:nvPr>
        </p:nvSpPr>
        <p:spPr/>
        <p:txBody>
          <a:bodyPr/>
          <a:lstStyle/>
          <a:p>
            <a:r>
              <a:rPr lang="nb-NO"/>
              <a:t>Sett inn  navnet på presentasjonen</a:t>
            </a:r>
            <a:endParaRPr lang="en-GB"/>
          </a:p>
        </p:txBody>
      </p:sp>
      <p:sp>
        <p:nvSpPr>
          <p:cNvPr id="6" name="Plassholder for lysbildenummer 5">
            <a:extLst>
              <a:ext uri="{FF2B5EF4-FFF2-40B4-BE49-F238E27FC236}">
                <a16:creationId xmlns:a16="http://schemas.microsoft.com/office/drawing/2014/main" id="{B1CC5C29-8A77-C449-B8B5-CCB6DA9988E7}"/>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8" name="Tittel 1">
            <a:extLst>
              <a:ext uri="{FF2B5EF4-FFF2-40B4-BE49-F238E27FC236}">
                <a16:creationId xmlns:a16="http://schemas.microsoft.com/office/drawing/2014/main" id="{1A63D257-CC7B-3F48-A358-8BE06DC365D4}"/>
              </a:ext>
            </a:extLst>
          </p:cNvPr>
          <p:cNvSpPr>
            <a:spLocks noGrp="1"/>
          </p:cNvSpPr>
          <p:nvPr>
            <p:ph type="ctrTitle"/>
          </p:nvPr>
        </p:nvSpPr>
        <p:spPr>
          <a:xfrm>
            <a:off x="1200149" y="2407519"/>
            <a:ext cx="10164763" cy="1021481"/>
          </a:xfrm>
        </p:spPr>
        <p:txBody>
          <a:bodyPr anchor="b"/>
          <a:lstStyle>
            <a:lvl1pPr algn="l">
              <a:lnSpc>
                <a:spcPct val="100000"/>
              </a:lnSpc>
              <a:defRPr sz="4000">
                <a:solidFill>
                  <a:schemeClr val="bg1"/>
                </a:solidFill>
              </a:defRPr>
            </a:lvl1pPr>
          </a:lstStyle>
          <a:p>
            <a:r>
              <a:rPr lang="nb-NO"/>
              <a:t>Klikk for å redigere tittelstil</a:t>
            </a:r>
            <a:endParaRPr lang="en-GB"/>
          </a:p>
        </p:txBody>
      </p:sp>
      <p:sp>
        <p:nvSpPr>
          <p:cNvPr id="9" name="Undertittel 2">
            <a:extLst>
              <a:ext uri="{FF2B5EF4-FFF2-40B4-BE49-F238E27FC236}">
                <a16:creationId xmlns:a16="http://schemas.microsoft.com/office/drawing/2014/main" id="{76D1C8D4-22DD-274E-9D1B-3FEBDABC923C}"/>
              </a:ext>
            </a:extLst>
          </p:cNvPr>
          <p:cNvSpPr>
            <a:spLocks noGrp="1"/>
          </p:cNvSpPr>
          <p:nvPr>
            <p:ph type="subTitle" idx="1"/>
          </p:nvPr>
        </p:nvSpPr>
        <p:spPr>
          <a:xfrm>
            <a:off x="1193800" y="3594627"/>
            <a:ext cx="10171112" cy="1541688"/>
          </a:xfr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spTree>
    <p:extLst>
      <p:ext uri="{BB962C8B-B14F-4D97-AF65-F5344CB8AC3E}">
        <p14:creationId xmlns:p14="http://schemas.microsoft.com/office/powerpoint/2010/main" val="105842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image" Target="../media/image1.png"/><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theme" Target="../theme/theme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BF0E95F-56BD-804D-85FC-1942D0D9AA9F}"/>
              </a:ext>
            </a:extLst>
          </p:cNvPr>
          <p:cNvSpPr>
            <a:spLocks noGrp="1"/>
          </p:cNvSpPr>
          <p:nvPr>
            <p:ph type="title"/>
          </p:nvPr>
        </p:nvSpPr>
        <p:spPr>
          <a:xfrm>
            <a:off x="1200148" y="295469"/>
            <a:ext cx="10153651" cy="685606"/>
          </a:xfrm>
          <a:prstGeom prst="rect">
            <a:avLst/>
          </a:prstGeom>
        </p:spPr>
        <p:txBody>
          <a:bodyPr vert="horz" lIns="0" tIns="0" rIns="0" bIns="0" rtlCol="0" anchor="ctr" anchorCtr="0">
            <a:noAutofit/>
          </a:bodyPr>
          <a:lstStyle/>
          <a:p>
            <a:r>
              <a:rPr lang="nb-NO" noProof="0"/>
              <a:t>Klikk for å redigere</a:t>
            </a:r>
          </a:p>
        </p:txBody>
      </p:sp>
      <p:sp>
        <p:nvSpPr>
          <p:cNvPr id="3" name="Plassholder for tekst 2">
            <a:extLst>
              <a:ext uri="{FF2B5EF4-FFF2-40B4-BE49-F238E27FC236}">
                <a16:creationId xmlns:a16="http://schemas.microsoft.com/office/drawing/2014/main" id="{621F666E-1E7F-4445-B72A-FA80E5208F50}"/>
              </a:ext>
            </a:extLst>
          </p:cNvPr>
          <p:cNvSpPr>
            <a:spLocks noGrp="1"/>
          </p:cNvSpPr>
          <p:nvPr>
            <p:ph type="body" idx="1"/>
          </p:nvPr>
        </p:nvSpPr>
        <p:spPr>
          <a:xfrm>
            <a:off x="1200149" y="1412879"/>
            <a:ext cx="10164763" cy="4498817"/>
          </a:xfrm>
          <a:prstGeom prst="rect">
            <a:avLst/>
          </a:prstGeom>
        </p:spPr>
        <p:txBody>
          <a:bodyPr vert="horz" lIns="0" tIns="0" rIns="0" bIns="0" rtlCol="0">
            <a:noAutofit/>
          </a:bodyPr>
          <a:lstStyle/>
          <a:p>
            <a:r>
              <a:rPr lang="nb-NO" noProof="0"/>
              <a:t>Rediger tekststiler i malen
Andre nivå
Tredje nivå
Fjerde nivå
Femte nivå</a:t>
            </a:r>
          </a:p>
        </p:txBody>
      </p:sp>
      <p:sp>
        <p:nvSpPr>
          <p:cNvPr id="4" name="Plassholder for dato 3">
            <a:extLst>
              <a:ext uri="{FF2B5EF4-FFF2-40B4-BE49-F238E27FC236}">
                <a16:creationId xmlns:a16="http://schemas.microsoft.com/office/drawing/2014/main" id="{66FEE1F8-60B7-0545-862C-1B03D1E139F4}"/>
              </a:ext>
            </a:extLst>
          </p:cNvPr>
          <p:cNvSpPr>
            <a:spLocks noGrp="1"/>
          </p:cNvSpPr>
          <p:nvPr>
            <p:ph type="dt" sz="half" idx="2"/>
          </p:nvPr>
        </p:nvSpPr>
        <p:spPr>
          <a:xfrm>
            <a:off x="9287069" y="6420061"/>
            <a:ext cx="2066730" cy="142470"/>
          </a:xfrm>
          <a:prstGeom prst="rect">
            <a:avLst/>
          </a:prstGeom>
        </p:spPr>
        <p:txBody>
          <a:bodyPr vert="horz" lIns="0" tIns="0" rIns="0" bIns="0" rtlCol="0" anchor="ctr"/>
          <a:lstStyle>
            <a:lvl1pPr algn="r">
              <a:defRPr sz="900">
                <a:solidFill>
                  <a:schemeClr val="tx1">
                    <a:tint val="75000"/>
                  </a:schemeClr>
                </a:solidFill>
              </a:defRPr>
            </a:lvl1pPr>
          </a:lstStyle>
          <a:p>
            <a:fld id="{04411C24-D51B-E243-B43F-E5BB372B2132}" type="datetime1">
              <a:rPr lang="nb-NO" smtClean="0"/>
              <a:t>30.03.2026</a:t>
            </a:fld>
            <a:endParaRPr lang="nb-NO"/>
          </a:p>
        </p:txBody>
      </p:sp>
      <p:sp>
        <p:nvSpPr>
          <p:cNvPr id="5" name="Plassholder for bunntekst 4">
            <a:extLst>
              <a:ext uri="{FF2B5EF4-FFF2-40B4-BE49-F238E27FC236}">
                <a16:creationId xmlns:a16="http://schemas.microsoft.com/office/drawing/2014/main" id="{6E785288-01D2-3849-BF28-CA48ADBB32D9}"/>
              </a:ext>
            </a:extLst>
          </p:cNvPr>
          <p:cNvSpPr>
            <a:spLocks noGrp="1"/>
          </p:cNvSpPr>
          <p:nvPr>
            <p:ph type="ftr" sz="quarter" idx="3"/>
          </p:nvPr>
        </p:nvSpPr>
        <p:spPr>
          <a:xfrm>
            <a:off x="2709973" y="6420061"/>
            <a:ext cx="6526176" cy="142470"/>
          </a:xfrm>
          <a:prstGeom prst="rect">
            <a:avLst/>
          </a:prstGeom>
        </p:spPr>
        <p:txBody>
          <a:bodyPr vert="horz" lIns="0" tIns="0" rIns="0" bIns="0" rtlCol="0" anchor="ctr"/>
          <a:lstStyle>
            <a:lvl1pPr algn="l">
              <a:defRPr sz="900">
                <a:solidFill>
                  <a:schemeClr val="tx1">
                    <a:tint val="75000"/>
                  </a:schemeClr>
                </a:solidFill>
              </a:defRPr>
            </a:lvl1pPr>
          </a:lstStyle>
          <a:p>
            <a:r>
              <a:rPr lang="nb-NO"/>
              <a:t>Sett inn  navnet på presentasjonen</a:t>
            </a:r>
          </a:p>
        </p:txBody>
      </p:sp>
      <p:sp>
        <p:nvSpPr>
          <p:cNvPr id="6" name="Plassholder for lysbildenummer 5">
            <a:extLst>
              <a:ext uri="{FF2B5EF4-FFF2-40B4-BE49-F238E27FC236}">
                <a16:creationId xmlns:a16="http://schemas.microsoft.com/office/drawing/2014/main" id="{9E4673A0-B9CD-4A42-99EA-8144B5DBD5BC}"/>
              </a:ext>
            </a:extLst>
          </p:cNvPr>
          <p:cNvSpPr>
            <a:spLocks noGrp="1"/>
          </p:cNvSpPr>
          <p:nvPr>
            <p:ph type="sldNum" sz="quarter" idx="4"/>
          </p:nvPr>
        </p:nvSpPr>
        <p:spPr>
          <a:xfrm>
            <a:off x="11510127" y="6420061"/>
            <a:ext cx="556182" cy="142470"/>
          </a:xfrm>
          <a:prstGeom prst="rect">
            <a:avLst/>
          </a:prstGeom>
        </p:spPr>
        <p:txBody>
          <a:bodyPr vert="horz" lIns="0" tIns="0" rIns="0" bIns="0" rtlCol="0" anchor="ctr"/>
          <a:lstStyle>
            <a:lvl1pPr algn="l">
              <a:defRPr sz="900">
                <a:solidFill>
                  <a:schemeClr val="tx1">
                    <a:tint val="75000"/>
                  </a:schemeClr>
                </a:solidFill>
              </a:defRPr>
            </a:lvl1pPr>
          </a:lstStyle>
          <a:p>
            <a:fld id="{D6D0BE5B-82D4-7B45-B621-F2930689C3E2}" type="slidenum">
              <a:rPr lang="nb-NO" smtClean="0"/>
              <a:pPr/>
              <a:t>‹#›</a:t>
            </a:fld>
            <a:endParaRPr lang="nb-NO"/>
          </a:p>
        </p:txBody>
      </p:sp>
      <p:pic>
        <p:nvPicPr>
          <p:cNvPr id="11" name="Bilde 10">
            <a:extLst>
              <a:ext uri="{FF2B5EF4-FFF2-40B4-BE49-F238E27FC236}">
                <a16:creationId xmlns:a16="http://schemas.microsoft.com/office/drawing/2014/main" id="{1D0E3B3F-98C2-D142-8A09-F609529E4E23}"/>
              </a:ext>
            </a:extLst>
          </p:cNvPr>
          <p:cNvPicPr>
            <a:picLocks noChangeAspect="1"/>
          </p:cNvPicPr>
          <p:nvPr userDrawn="1"/>
        </p:nvPicPr>
        <p:blipFill>
          <a:blip r:embed="rId33" cstate="print">
            <a:extLst>
              <a:ext uri="{28A0092B-C50C-407E-A947-70E740481C1C}">
                <a14:useLocalDpi xmlns:a14="http://schemas.microsoft.com/office/drawing/2010/main"/>
              </a:ext>
            </a:extLst>
          </a:blip>
          <a:stretch>
            <a:fillRect/>
          </a:stretch>
        </p:blipFill>
        <p:spPr>
          <a:xfrm>
            <a:off x="715473" y="6218339"/>
            <a:ext cx="1491772" cy="462240"/>
          </a:xfrm>
          <a:prstGeom prst="rect">
            <a:avLst/>
          </a:prstGeom>
        </p:spPr>
      </p:pic>
      <p:cxnSp>
        <p:nvCxnSpPr>
          <p:cNvPr id="8" name="Rett linje 7">
            <a:extLst>
              <a:ext uri="{FF2B5EF4-FFF2-40B4-BE49-F238E27FC236}">
                <a16:creationId xmlns:a16="http://schemas.microsoft.com/office/drawing/2014/main" id="{A85F36DB-C605-7241-A5F1-E39B21B03E75}"/>
              </a:ext>
            </a:extLst>
          </p:cNvPr>
          <p:cNvCxnSpPr>
            <a:cxnSpLocks/>
          </p:cNvCxnSpPr>
          <p:nvPr userDrawn="1"/>
        </p:nvCxnSpPr>
        <p:spPr>
          <a:xfrm>
            <a:off x="0" y="60579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6913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100000"/>
        </a:lnSpc>
        <a:spcBef>
          <a:spcPct val="0"/>
        </a:spcBef>
        <a:buNone/>
        <a:defRPr sz="3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18">
          <p15:clr>
            <a:srgbClr val="F26B43"/>
          </p15:clr>
        </p15:guide>
        <p15:guide id="2" pos="3953">
          <p15:clr>
            <a:srgbClr val="F26B43"/>
          </p15:clr>
        </p15:guide>
        <p15:guide id="3" pos="752">
          <p15:clr>
            <a:srgbClr val="F26B43"/>
          </p15:clr>
        </p15:guide>
        <p15:guide id="4" pos="7159">
          <p15:clr>
            <a:srgbClr val="F26B43"/>
          </p15:clr>
        </p15:guide>
        <p15:guide id="5" orient="horz" pos="890">
          <p15:clr>
            <a:srgbClr val="F26B43"/>
          </p15:clr>
        </p15:guide>
        <p15:guide id="6" orient="horz" pos="3816">
          <p15:clr>
            <a:srgbClr val="F26B43"/>
          </p15:clr>
        </p15:guide>
        <p15:guide id="7" orient="horz" pos="3725">
          <p15:clr>
            <a:srgbClr val="F26B43"/>
          </p15:clr>
        </p15:guide>
        <p15:guide id="8" pos="3809">
          <p15:clr>
            <a:srgbClr val="F26B43"/>
          </p15:clr>
        </p15:guide>
        <p15:guide id="9" pos="4099">
          <p15:clr>
            <a:srgbClr val="F26B43"/>
          </p15:clr>
        </p15:guide>
        <p15:guide id="10" orient="horz" pos="181">
          <p15:clr>
            <a:srgbClr val="F26B43"/>
          </p15:clr>
        </p15:guide>
        <p15:guide id="11" orient="horz" pos="69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BF0E95F-56BD-804D-85FC-1942D0D9AA9F}"/>
              </a:ext>
            </a:extLst>
          </p:cNvPr>
          <p:cNvSpPr>
            <a:spLocks noGrp="1"/>
          </p:cNvSpPr>
          <p:nvPr>
            <p:ph type="title"/>
          </p:nvPr>
        </p:nvSpPr>
        <p:spPr>
          <a:xfrm>
            <a:off x="1200148" y="295469"/>
            <a:ext cx="10153651" cy="685606"/>
          </a:xfrm>
          <a:prstGeom prst="rect">
            <a:avLst/>
          </a:prstGeom>
        </p:spPr>
        <p:txBody>
          <a:bodyPr vert="horz" lIns="0" tIns="0" rIns="0" bIns="0" rtlCol="0" anchor="ctr" anchorCtr="0">
            <a:noAutofit/>
          </a:bodyPr>
          <a:lstStyle/>
          <a:p>
            <a:r>
              <a:rPr lang="nb-NO" noProof="0"/>
              <a:t>Klikk for å redigere</a:t>
            </a:r>
          </a:p>
        </p:txBody>
      </p:sp>
      <p:sp>
        <p:nvSpPr>
          <p:cNvPr id="3" name="Plassholder for tekst 2">
            <a:extLst>
              <a:ext uri="{FF2B5EF4-FFF2-40B4-BE49-F238E27FC236}">
                <a16:creationId xmlns:a16="http://schemas.microsoft.com/office/drawing/2014/main" id="{621F666E-1E7F-4445-B72A-FA80E5208F50}"/>
              </a:ext>
            </a:extLst>
          </p:cNvPr>
          <p:cNvSpPr>
            <a:spLocks noGrp="1"/>
          </p:cNvSpPr>
          <p:nvPr>
            <p:ph type="body" idx="1"/>
          </p:nvPr>
        </p:nvSpPr>
        <p:spPr>
          <a:xfrm>
            <a:off x="1200149" y="1412879"/>
            <a:ext cx="10164763" cy="4498817"/>
          </a:xfrm>
          <a:prstGeom prst="rect">
            <a:avLst/>
          </a:prstGeom>
        </p:spPr>
        <p:txBody>
          <a:bodyPr vert="horz" lIns="0" tIns="0" rIns="0" bIns="0" rtlCol="0">
            <a:noAutofit/>
          </a:bodyPr>
          <a:lstStyle/>
          <a:p>
            <a:r>
              <a:rPr lang="nb-NO" noProof="0"/>
              <a:t>Rediger tekststiler i malen
Andre nivå
Tredje nivå
Fjerde nivå
Femte nivå</a:t>
            </a:r>
          </a:p>
        </p:txBody>
      </p:sp>
      <p:sp>
        <p:nvSpPr>
          <p:cNvPr id="4" name="Plassholder for dato 3">
            <a:extLst>
              <a:ext uri="{FF2B5EF4-FFF2-40B4-BE49-F238E27FC236}">
                <a16:creationId xmlns:a16="http://schemas.microsoft.com/office/drawing/2014/main" id="{66FEE1F8-60B7-0545-862C-1B03D1E139F4}"/>
              </a:ext>
            </a:extLst>
          </p:cNvPr>
          <p:cNvSpPr>
            <a:spLocks noGrp="1"/>
          </p:cNvSpPr>
          <p:nvPr>
            <p:ph type="dt" sz="half" idx="2"/>
          </p:nvPr>
        </p:nvSpPr>
        <p:spPr>
          <a:xfrm>
            <a:off x="9287069" y="6420061"/>
            <a:ext cx="2066730" cy="142470"/>
          </a:xfrm>
          <a:prstGeom prst="rect">
            <a:avLst/>
          </a:prstGeom>
        </p:spPr>
        <p:txBody>
          <a:bodyPr vert="horz" lIns="0" tIns="0" rIns="0" bIns="0" rtlCol="0" anchor="ctr"/>
          <a:lstStyle>
            <a:lvl1pPr algn="r">
              <a:defRPr sz="900">
                <a:solidFill>
                  <a:schemeClr val="tx1">
                    <a:tint val="75000"/>
                  </a:schemeClr>
                </a:solidFill>
              </a:defRPr>
            </a:lvl1pPr>
          </a:lstStyle>
          <a:p>
            <a:fld id="{3BC3621C-08EC-4AAB-B510-9851D69C1C85}" type="datetimeFigureOut">
              <a:rPr lang="nb-NO" smtClean="0"/>
              <a:t>30.03.2026</a:t>
            </a:fld>
            <a:endParaRPr lang="nb-NO"/>
          </a:p>
        </p:txBody>
      </p:sp>
      <p:sp>
        <p:nvSpPr>
          <p:cNvPr id="5" name="Plassholder for bunntekst 4">
            <a:extLst>
              <a:ext uri="{FF2B5EF4-FFF2-40B4-BE49-F238E27FC236}">
                <a16:creationId xmlns:a16="http://schemas.microsoft.com/office/drawing/2014/main" id="{6E785288-01D2-3849-BF28-CA48ADBB32D9}"/>
              </a:ext>
            </a:extLst>
          </p:cNvPr>
          <p:cNvSpPr>
            <a:spLocks noGrp="1"/>
          </p:cNvSpPr>
          <p:nvPr>
            <p:ph type="ftr" sz="quarter" idx="3"/>
          </p:nvPr>
        </p:nvSpPr>
        <p:spPr>
          <a:xfrm>
            <a:off x="2709973" y="6420061"/>
            <a:ext cx="6526176" cy="142470"/>
          </a:xfrm>
          <a:prstGeom prst="rect">
            <a:avLst/>
          </a:prstGeom>
        </p:spPr>
        <p:txBody>
          <a:bodyPr vert="horz" lIns="0" tIns="0" rIns="0" bIns="0" rtlCol="0" anchor="ctr"/>
          <a:lstStyle>
            <a:lvl1pPr algn="l">
              <a:defRPr sz="9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9E4673A0-B9CD-4A42-99EA-8144B5DBD5BC}"/>
              </a:ext>
            </a:extLst>
          </p:cNvPr>
          <p:cNvSpPr>
            <a:spLocks noGrp="1"/>
          </p:cNvSpPr>
          <p:nvPr>
            <p:ph type="sldNum" sz="quarter" idx="4"/>
          </p:nvPr>
        </p:nvSpPr>
        <p:spPr>
          <a:xfrm>
            <a:off x="11510127" y="6420061"/>
            <a:ext cx="556182" cy="142470"/>
          </a:xfrm>
          <a:prstGeom prst="rect">
            <a:avLst/>
          </a:prstGeom>
        </p:spPr>
        <p:txBody>
          <a:bodyPr vert="horz" lIns="0" tIns="0" rIns="0" bIns="0" rtlCol="0" anchor="ctr"/>
          <a:lstStyle>
            <a:lvl1pPr algn="l">
              <a:defRPr sz="900">
                <a:solidFill>
                  <a:schemeClr val="tx1">
                    <a:tint val="75000"/>
                  </a:schemeClr>
                </a:solidFill>
              </a:defRPr>
            </a:lvl1pPr>
          </a:lstStyle>
          <a:p>
            <a:fld id="{22B4266D-CA08-4367-8942-B7C896DB82AC}" type="slidenum">
              <a:rPr lang="nb-NO" smtClean="0"/>
              <a:t>‹#›</a:t>
            </a:fld>
            <a:endParaRPr lang="nb-NO"/>
          </a:p>
        </p:txBody>
      </p:sp>
      <p:pic>
        <p:nvPicPr>
          <p:cNvPr id="11" name="Bilde 10">
            <a:extLst>
              <a:ext uri="{FF2B5EF4-FFF2-40B4-BE49-F238E27FC236}">
                <a16:creationId xmlns:a16="http://schemas.microsoft.com/office/drawing/2014/main" id="{1D0E3B3F-98C2-D142-8A09-F609529E4E23}"/>
              </a:ext>
            </a:extLst>
          </p:cNvPr>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715473" y="6218339"/>
            <a:ext cx="1491772" cy="462240"/>
          </a:xfrm>
          <a:prstGeom prst="rect">
            <a:avLst/>
          </a:prstGeom>
        </p:spPr>
      </p:pic>
      <p:cxnSp>
        <p:nvCxnSpPr>
          <p:cNvPr id="8" name="Rett linje 7">
            <a:extLst>
              <a:ext uri="{FF2B5EF4-FFF2-40B4-BE49-F238E27FC236}">
                <a16:creationId xmlns:a16="http://schemas.microsoft.com/office/drawing/2014/main" id="{A85F36DB-C605-7241-A5F1-E39B21B03E75}"/>
              </a:ext>
            </a:extLst>
          </p:cNvPr>
          <p:cNvCxnSpPr>
            <a:cxnSpLocks/>
          </p:cNvCxnSpPr>
          <p:nvPr/>
        </p:nvCxnSpPr>
        <p:spPr>
          <a:xfrm>
            <a:off x="0" y="60579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01378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100000"/>
        </a:lnSpc>
        <a:spcBef>
          <a:spcPct val="0"/>
        </a:spcBef>
        <a:buNone/>
        <a:defRPr sz="3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18">
          <p15:clr>
            <a:srgbClr val="F26B43"/>
          </p15:clr>
        </p15:guide>
        <p15:guide id="2" pos="3953">
          <p15:clr>
            <a:srgbClr val="F26B43"/>
          </p15:clr>
        </p15:guide>
        <p15:guide id="3" pos="752">
          <p15:clr>
            <a:srgbClr val="F26B43"/>
          </p15:clr>
        </p15:guide>
        <p15:guide id="4" pos="7159">
          <p15:clr>
            <a:srgbClr val="F26B43"/>
          </p15:clr>
        </p15:guide>
        <p15:guide id="5" orient="horz" pos="890">
          <p15:clr>
            <a:srgbClr val="F26B43"/>
          </p15:clr>
        </p15:guide>
        <p15:guide id="6" orient="horz" pos="3816">
          <p15:clr>
            <a:srgbClr val="F26B43"/>
          </p15:clr>
        </p15:guide>
        <p15:guide id="7" orient="horz" pos="3725">
          <p15:clr>
            <a:srgbClr val="F26B43"/>
          </p15:clr>
        </p15:guide>
        <p15:guide id="8" pos="3809">
          <p15:clr>
            <a:srgbClr val="F26B43"/>
          </p15:clr>
        </p15:guide>
        <p15:guide id="9" pos="4099">
          <p15:clr>
            <a:srgbClr val="F26B43"/>
          </p15:clr>
        </p15:guide>
        <p15:guide id="10" orient="horz" pos="181">
          <p15:clr>
            <a:srgbClr val="F26B43"/>
          </p15:clr>
        </p15:guide>
        <p15:guide id="11" orient="horz" pos="69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notesSlide" Target="../notesSlides/notesSlide3.xml"/><Relationship Id="rId1" Type="http://schemas.openxmlformats.org/officeDocument/2006/relationships/slideLayout" Target="../slideLayouts/slideLayout46.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notesSlide" Target="../notesSlides/notesSlide4.xml"/><Relationship Id="rId1" Type="http://schemas.openxmlformats.org/officeDocument/2006/relationships/slideLayout" Target="../slideLayouts/slideLayout46.xml"/><Relationship Id="rId4" Type="http://schemas.openxmlformats.org/officeDocument/2006/relationships/hyperlink" Target="https://agderfk.no/agdertall/fns-barekraftsmal/8-anstendig-arbeid-og-okonomisk-vekst/sysselsettin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notesSlide" Target="../notesSlides/notesSlide6.xml"/><Relationship Id="rId1" Type="http://schemas.openxmlformats.org/officeDocument/2006/relationships/slideLayout" Target="../slideLayouts/slideLayout57.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ED0768B2-3EC7-4C48-A26D-CC56A9F3EB75}"/>
              </a:ext>
            </a:extLst>
          </p:cNvPr>
          <p:cNvSpPr>
            <a:spLocks noGrp="1"/>
          </p:cNvSpPr>
          <p:nvPr>
            <p:ph type="ctrTitle"/>
          </p:nvPr>
        </p:nvSpPr>
        <p:spPr/>
        <p:txBody>
          <a:bodyPr/>
          <a:lstStyle/>
          <a:p>
            <a:r>
              <a:rPr lang="nb-NO"/>
              <a:t>Arbeid og pendling</a:t>
            </a:r>
          </a:p>
        </p:txBody>
      </p:sp>
      <p:sp>
        <p:nvSpPr>
          <p:cNvPr id="9" name="Undertittel 8">
            <a:extLst>
              <a:ext uri="{FF2B5EF4-FFF2-40B4-BE49-F238E27FC236}">
                <a16:creationId xmlns:a16="http://schemas.microsoft.com/office/drawing/2014/main" id="{C110059B-9E94-F94D-A8CE-3C9D9F2FFAB9}"/>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162461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Særtrekk ved privat næringsliv på Agder</a:t>
            </a:r>
          </a:p>
        </p:txBody>
      </p:sp>
      <p:sp>
        <p:nvSpPr>
          <p:cNvPr id="6" name="Plassholder for innhold 3"/>
          <p:cNvSpPr>
            <a:spLocks noGrp="1"/>
          </p:cNvSpPr>
          <p:nvPr>
            <p:ph sz="half" idx="1"/>
          </p:nvPr>
        </p:nvSpPr>
        <p:spPr>
          <a:xfrm>
            <a:off x="624840" y="1179530"/>
            <a:ext cx="10728959" cy="4500563"/>
          </a:xfrm>
        </p:spPr>
        <p:txBody>
          <a:bodyPr/>
          <a:lstStyle/>
          <a:p>
            <a:r>
              <a:rPr lang="nb-NO" sz="2800" i="1" dirty="0">
                <a:solidFill>
                  <a:schemeClr val="bg2">
                    <a:lumMod val="10000"/>
                  </a:schemeClr>
                </a:solidFill>
              </a:rPr>
              <a:t>Høyere andel</a:t>
            </a:r>
            <a:r>
              <a:rPr lang="nb-NO" sz="2800" dirty="0">
                <a:solidFill>
                  <a:schemeClr val="bg2">
                    <a:lumMod val="10000"/>
                  </a:schemeClr>
                </a:solidFill>
              </a:rPr>
              <a:t> ansatte innenfor varehandel, industri, bygg- og anlegg og overnatting/servering enn landsgjennomsnittet (u/Oslo). </a:t>
            </a:r>
          </a:p>
          <a:p>
            <a:pPr lvl="1"/>
            <a:r>
              <a:rPr lang="nb-NO" sz="2800" dirty="0">
                <a:solidFill>
                  <a:schemeClr val="bg2">
                    <a:lumMod val="10000"/>
                  </a:schemeClr>
                </a:solidFill>
              </a:rPr>
              <a:t>Dette er næringer som sysselsetter mange, og kompetanse som fagarbeidere.</a:t>
            </a:r>
          </a:p>
          <a:p>
            <a:pPr lvl="1"/>
            <a:endParaRPr lang="nb-NO" sz="2800" dirty="0">
              <a:solidFill>
                <a:schemeClr val="bg2">
                  <a:lumMod val="10000"/>
                </a:schemeClr>
              </a:solidFill>
            </a:endParaRPr>
          </a:p>
          <a:p>
            <a:r>
              <a:rPr lang="nb-NO" sz="2800" i="1" dirty="0">
                <a:solidFill>
                  <a:schemeClr val="bg2">
                    <a:lumMod val="10000"/>
                  </a:schemeClr>
                </a:solidFill>
              </a:rPr>
              <a:t>Lavere andel </a:t>
            </a:r>
            <a:r>
              <a:rPr lang="nb-NO" sz="2800" dirty="0">
                <a:solidFill>
                  <a:schemeClr val="bg2">
                    <a:lumMod val="10000"/>
                  </a:schemeClr>
                </a:solidFill>
              </a:rPr>
              <a:t>innenfor informasjon og kommunikasjon, teknisk tjenesteyting - eiendomsdrift og forretningsmessig tjenesteyting. </a:t>
            </a:r>
          </a:p>
          <a:p>
            <a:pPr lvl="1"/>
            <a:r>
              <a:rPr lang="nb-NO" sz="2800" dirty="0">
                <a:solidFill>
                  <a:schemeClr val="bg2">
                    <a:lumMod val="10000"/>
                  </a:schemeClr>
                </a:solidFill>
              </a:rPr>
              <a:t>Dette er næringer som sysselsetter relativt få, men som er kompetanseintensive.</a:t>
            </a:r>
          </a:p>
          <a:p>
            <a:pPr marL="0" indent="0">
              <a:buNone/>
            </a:pPr>
            <a:endParaRPr lang="nb-NO" sz="2800" dirty="0">
              <a:solidFill>
                <a:schemeClr val="bg2">
                  <a:lumMod val="10000"/>
                </a:schemeClr>
              </a:solidFill>
            </a:endParaRPr>
          </a:p>
          <a:p>
            <a:pPr marL="0" indent="0">
              <a:buNone/>
            </a:pPr>
            <a:endParaRPr lang="nb-NO" sz="2800" dirty="0">
              <a:solidFill>
                <a:schemeClr val="bg2">
                  <a:lumMod val="10000"/>
                </a:schemeClr>
              </a:solidFill>
            </a:endParaRPr>
          </a:p>
        </p:txBody>
      </p:sp>
      <p:sp>
        <p:nvSpPr>
          <p:cNvPr id="7" name="TekstSylinder 6"/>
          <p:cNvSpPr txBox="1"/>
          <p:nvPr/>
        </p:nvSpPr>
        <p:spPr>
          <a:xfrm>
            <a:off x="10419369" y="6299114"/>
            <a:ext cx="14696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mn-cs"/>
              </a:rPr>
              <a:t>SSB, 2025</a:t>
            </a:r>
          </a:p>
        </p:txBody>
      </p:sp>
    </p:spTree>
    <p:extLst>
      <p:ext uri="{BB962C8B-B14F-4D97-AF65-F5344CB8AC3E}">
        <p14:creationId xmlns:p14="http://schemas.microsoft.com/office/powerpoint/2010/main" val="49923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06582" y="70792"/>
            <a:ext cx="10952018" cy="685606"/>
          </a:xfrm>
        </p:spPr>
        <p:txBody>
          <a:bodyPr/>
          <a:lstStyle/>
          <a:p>
            <a:pPr algn="ctr"/>
            <a:r>
              <a:rPr lang="nb-NO" sz="3200" dirty="0"/>
              <a:t>Sysselsatte etter næring og kjønn (2024, 4.kv)</a:t>
            </a:r>
          </a:p>
        </p:txBody>
      </p:sp>
      <p:sp>
        <p:nvSpPr>
          <p:cNvPr id="3" name="TekstSylinder 2">
            <a:extLst>
              <a:ext uri="{FF2B5EF4-FFF2-40B4-BE49-F238E27FC236}">
                <a16:creationId xmlns:a16="http://schemas.microsoft.com/office/drawing/2014/main" id="{ADD448D1-6206-CBEF-46DF-681A77EE0444}"/>
              </a:ext>
            </a:extLst>
          </p:cNvPr>
          <p:cNvSpPr txBox="1"/>
          <p:nvPr/>
        </p:nvSpPr>
        <p:spPr>
          <a:xfrm>
            <a:off x="10539663" y="6496934"/>
            <a:ext cx="16290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0000"/>
                </a:solidFill>
                <a:effectLst/>
                <a:uLnTx/>
                <a:uFillTx/>
                <a:latin typeface="Arial" panose="020B0604020202020204"/>
                <a:ea typeface="+mn-ea"/>
                <a:cs typeface="+mn-cs"/>
              </a:rPr>
              <a:t>SSB, tabell 07984</a:t>
            </a:r>
          </a:p>
        </p:txBody>
      </p:sp>
      <p:graphicFrame>
        <p:nvGraphicFramePr>
          <p:cNvPr id="8" name="Diagram 7">
            <a:extLst>
              <a:ext uri="{FF2B5EF4-FFF2-40B4-BE49-F238E27FC236}">
                <a16:creationId xmlns:a16="http://schemas.microsoft.com/office/drawing/2014/main" id="{7FA4ADD3-95D2-E30A-B335-8D2671B17988}"/>
              </a:ext>
            </a:extLst>
          </p:cNvPr>
          <p:cNvGraphicFramePr>
            <a:graphicFrameLocks/>
          </p:cNvGraphicFramePr>
          <p:nvPr>
            <p:extLst>
              <p:ext uri="{D42A27DB-BD31-4B8C-83A1-F6EECF244321}">
                <p14:modId xmlns:p14="http://schemas.microsoft.com/office/powerpoint/2010/main" val="894291988"/>
              </p:ext>
            </p:extLst>
          </p:nvPr>
        </p:nvGraphicFramePr>
        <p:xfrm>
          <a:off x="79022" y="756399"/>
          <a:ext cx="11988799" cy="5994358"/>
        </p:xfrm>
        <a:graphic>
          <a:graphicData uri="http://schemas.openxmlformats.org/drawingml/2006/chart">
            <c:chart xmlns:c="http://schemas.openxmlformats.org/drawingml/2006/chart" xmlns:r="http://schemas.openxmlformats.org/officeDocument/2006/relationships" r:id="rId3"/>
          </a:graphicData>
        </a:graphic>
      </p:graphicFrame>
      <p:sp>
        <p:nvSpPr>
          <p:cNvPr id="4" name="Ellipse 3">
            <a:extLst>
              <a:ext uri="{FF2B5EF4-FFF2-40B4-BE49-F238E27FC236}">
                <a16:creationId xmlns:a16="http://schemas.microsoft.com/office/drawing/2014/main" id="{5DC628A1-C9CB-7DF9-BBE9-D7847B258134}"/>
              </a:ext>
            </a:extLst>
          </p:cNvPr>
          <p:cNvSpPr/>
          <p:nvPr/>
        </p:nvSpPr>
        <p:spPr>
          <a:xfrm>
            <a:off x="8583366" y="2317207"/>
            <a:ext cx="3075234" cy="18175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dirty="0">
                <a:ln>
                  <a:noFill/>
                </a:ln>
                <a:solidFill>
                  <a:srgbClr val="FFFFFF"/>
                </a:solidFill>
                <a:effectLst/>
                <a:uLnTx/>
                <a:uFillTx/>
                <a:latin typeface="Arial" panose="020B0604020202020204"/>
                <a:ea typeface="+mn-ea"/>
                <a:cs typeface="+mn-cs"/>
              </a:rPr>
              <a:t>148 447 </a:t>
            </a:r>
            <a:r>
              <a:rPr kumimoji="0" lang="nb-NO" sz="2800" b="0" i="0" u="none" strike="noStrike" kern="1200" cap="none" spc="0" normalizeH="0" baseline="0" noProof="0" dirty="0">
                <a:ln>
                  <a:noFill/>
                </a:ln>
                <a:solidFill>
                  <a:srgbClr val="FFFFFF"/>
                </a:solidFill>
                <a:effectLst/>
                <a:uLnTx/>
                <a:uFillTx/>
                <a:latin typeface="Arial" panose="020B0604020202020204"/>
                <a:ea typeface="+mn-ea"/>
                <a:cs typeface="+mn-cs"/>
              </a:rPr>
              <a:t>sysselsatte</a:t>
            </a:r>
          </a:p>
          <a:p>
            <a:pPr marL="0" marR="0" lvl="0" indent="0" algn="ctr" defTabSz="914400" rtl="0" eaLnBrk="1" fontAlgn="auto" latinLnBrk="0" hangingPunct="1">
              <a:lnSpc>
                <a:spcPct val="100000"/>
              </a:lnSpc>
              <a:spcBef>
                <a:spcPts val="0"/>
              </a:spcBef>
              <a:spcAft>
                <a:spcPts val="0"/>
              </a:spcAft>
              <a:buClrTx/>
              <a:buSzTx/>
              <a:buFontTx/>
              <a:buNone/>
              <a:tabLst/>
              <a:defRPr/>
            </a:pPr>
            <a:r>
              <a:rPr lang="nb-NO" sz="2800" dirty="0">
                <a:solidFill>
                  <a:srgbClr val="FFFFFF"/>
                </a:solidFill>
                <a:latin typeface="Arial" panose="020B0604020202020204"/>
              </a:rPr>
              <a:t>15-74 år</a:t>
            </a:r>
            <a:endParaRPr kumimoji="0" lang="nb-NO" sz="2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6" name="Bilde 5">
            <a:extLst>
              <a:ext uri="{FF2B5EF4-FFF2-40B4-BE49-F238E27FC236}">
                <a16:creationId xmlns:a16="http://schemas.microsoft.com/office/drawing/2014/main" id="{A2EA40DF-F2BF-E00F-FD5A-916A6404FF31}"/>
              </a:ext>
            </a:extLst>
          </p:cNvPr>
          <p:cNvPicPr>
            <a:picLocks noChangeAspect="1"/>
          </p:cNvPicPr>
          <p:nvPr/>
        </p:nvPicPr>
        <p:blipFill>
          <a:blip r:embed="rId4"/>
          <a:stretch>
            <a:fillRect/>
          </a:stretch>
        </p:blipFill>
        <p:spPr>
          <a:xfrm>
            <a:off x="7867827" y="6441348"/>
            <a:ext cx="1076475" cy="314369"/>
          </a:xfrm>
          <a:prstGeom prst="rect">
            <a:avLst/>
          </a:prstGeom>
        </p:spPr>
      </p:pic>
      <p:pic>
        <p:nvPicPr>
          <p:cNvPr id="9" name="Bilde 8">
            <a:extLst>
              <a:ext uri="{FF2B5EF4-FFF2-40B4-BE49-F238E27FC236}">
                <a16:creationId xmlns:a16="http://schemas.microsoft.com/office/drawing/2014/main" id="{B063D425-6F29-8263-23D7-04299A409A3B}"/>
              </a:ext>
            </a:extLst>
          </p:cNvPr>
          <p:cNvPicPr>
            <a:picLocks noChangeAspect="1"/>
          </p:cNvPicPr>
          <p:nvPr/>
        </p:nvPicPr>
        <p:blipFill>
          <a:blip r:embed="rId5"/>
          <a:stretch>
            <a:fillRect/>
          </a:stretch>
        </p:blipFill>
        <p:spPr>
          <a:xfrm>
            <a:off x="5113908" y="6407809"/>
            <a:ext cx="866896" cy="342948"/>
          </a:xfrm>
          <a:prstGeom prst="rect">
            <a:avLst/>
          </a:prstGeom>
        </p:spPr>
      </p:pic>
    </p:spTree>
    <p:extLst>
      <p:ext uri="{BB962C8B-B14F-4D97-AF65-F5344CB8AC3E}">
        <p14:creationId xmlns:p14="http://schemas.microsoft.com/office/powerpoint/2010/main" val="104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5733" y="48214"/>
            <a:ext cx="11082867" cy="685606"/>
          </a:xfrm>
        </p:spPr>
        <p:txBody>
          <a:bodyPr/>
          <a:lstStyle/>
          <a:p>
            <a:pPr algn="ctr"/>
            <a:r>
              <a:rPr lang="nb-NO" sz="3200" dirty="0"/>
              <a:t>Næringsfordelt utvikling 2018-2023</a:t>
            </a:r>
          </a:p>
        </p:txBody>
      </p:sp>
      <p:graphicFrame>
        <p:nvGraphicFramePr>
          <p:cNvPr id="4" name="Diagram 3">
            <a:extLst>
              <a:ext uri="{FF2B5EF4-FFF2-40B4-BE49-F238E27FC236}">
                <a16:creationId xmlns:a16="http://schemas.microsoft.com/office/drawing/2014/main" id="{B9090ACF-5738-229A-0675-6360899605F0}"/>
              </a:ext>
            </a:extLst>
          </p:cNvPr>
          <p:cNvGraphicFramePr>
            <a:graphicFrameLocks/>
          </p:cNvGraphicFramePr>
          <p:nvPr>
            <p:extLst>
              <p:ext uri="{D42A27DB-BD31-4B8C-83A1-F6EECF244321}">
                <p14:modId xmlns:p14="http://schemas.microsoft.com/office/powerpoint/2010/main" val="414834279"/>
              </p:ext>
            </p:extLst>
          </p:nvPr>
        </p:nvGraphicFramePr>
        <p:xfrm>
          <a:off x="79022" y="869244"/>
          <a:ext cx="11875911" cy="5034845"/>
        </p:xfrm>
        <a:graphic>
          <a:graphicData uri="http://schemas.openxmlformats.org/drawingml/2006/chart">
            <c:chart xmlns:c="http://schemas.openxmlformats.org/drawingml/2006/chart" xmlns:r="http://schemas.openxmlformats.org/officeDocument/2006/relationships" r:id="rId3"/>
          </a:graphicData>
        </a:graphic>
      </p:graphicFrame>
      <p:sp>
        <p:nvSpPr>
          <p:cNvPr id="6" name="Ellipse 5">
            <a:extLst>
              <a:ext uri="{FF2B5EF4-FFF2-40B4-BE49-F238E27FC236}">
                <a16:creationId xmlns:a16="http://schemas.microsoft.com/office/drawing/2014/main" id="{CF0FDCD8-39F4-38E1-9E57-2E0D32C84491}"/>
              </a:ext>
            </a:extLst>
          </p:cNvPr>
          <p:cNvSpPr/>
          <p:nvPr/>
        </p:nvSpPr>
        <p:spPr>
          <a:xfrm>
            <a:off x="8241804" y="3386666"/>
            <a:ext cx="3075234" cy="18175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800" b="1" dirty="0"/>
              <a:t>8 936 </a:t>
            </a:r>
            <a:r>
              <a:rPr lang="nb-NO" sz="2800" dirty="0"/>
              <a:t>flere sysselsatte</a:t>
            </a:r>
          </a:p>
        </p:txBody>
      </p:sp>
      <p:sp>
        <p:nvSpPr>
          <p:cNvPr id="7" name="TekstSylinder 6">
            <a:extLst>
              <a:ext uri="{FF2B5EF4-FFF2-40B4-BE49-F238E27FC236}">
                <a16:creationId xmlns:a16="http://schemas.microsoft.com/office/drawing/2014/main" id="{C3EB7DEF-75E9-8696-8DD5-89A242097ECB}"/>
              </a:ext>
            </a:extLst>
          </p:cNvPr>
          <p:cNvSpPr txBox="1"/>
          <p:nvPr/>
        </p:nvSpPr>
        <p:spPr>
          <a:xfrm>
            <a:off x="10125778" y="6381424"/>
            <a:ext cx="20622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mn-cs"/>
              </a:rPr>
              <a:t>SSB, tabell 07984</a:t>
            </a:r>
          </a:p>
        </p:txBody>
      </p:sp>
    </p:spTree>
    <p:extLst>
      <p:ext uri="{BB962C8B-B14F-4D97-AF65-F5344CB8AC3E}">
        <p14:creationId xmlns:p14="http://schemas.microsoft.com/office/powerpoint/2010/main" val="128069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103879" y="2295"/>
            <a:ext cx="6339839" cy="6853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uppe 4"/>
          <p:cNvGrpSpPr/>
          <p:nvPr/>
        </p:nvGrpSpPr>
        <p:grpSpPr>
          <a:xfrm>
            <a:off x="579296" y="1146980"/>
            <a:ext cx="11466671" cy="5597607"/>
            <a:chOff x="579296" y="1146980"/>
            <a:chExt cx="11466671" cy="5597607"/>
          </a:xfrm>
        </p:grpSpPr>
        <p:sp>
          <p:nvSpPr>
            <p:cNvPr id="29" name="TekstSylinder 28"/>
            <p:cNvSpPr txBox="1"/>
            <p:nvPr/>
          </p:nvSpPr>
          <p:spPr>
            <a:xfrm>
              <a:off x="7123590" y="2228128"/>
              <a:ext cx="3175969" cy="719034"/>
            </a:xfrm>
            <a:prstGeom prst="rect">
              <a:avLst/>
            </a:prstGeom>
            <a:solidFill>
              <a:schemeClr val="bg1">
                <a:alpha val="80000"/>
              </a:schemeClr>
            </a:solidFill>
            <a:effectLst>
              <a:outerShdw blurRad="50800" dist="38100" dir="8100000" algn="tr" rotWithShape="0">
                <a:prstClr val="black">
                  <a:alpha val="40000"/>
                </a:prstClr>
              </a:outerShdw>
            </a:effectLst>
          </p:spPr>
          <p:txBody>
            <a:bodyPr wrap="squar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srgbClr val="000000"/>
                  </a:solidFill>
                  <a:effectLst/>
                  <a:uLnTx/>
                  <a:uFillTx/>
                  <a:latin typeface="Arial" panose="020B0604020202020204"/>
                  <a:ea typeface="+mn-ea"/>
                  <a:cs typeface="+mn-cs"/>
                </a:rPr>
                <a:t>BA43 Åmli</a:t>
              </a:r>
            </a:p>
            <a:p>
              <a:pPr marL="108000" lvl="0" indent="-108000">
                <a:buFont typeface="Arial" panose="020B0604020202020204" pitchFamily="34" charset="0"/>
                <a:buChar char="•"/>
                <a:defRPr/>
              </a:pPr>
              <a:r>
                <a:rPr lang="nb-NO" sz="1400" dirty="0">
                  <a:solidFill>
                    <a:srgbClr val="00B050"/>
                  </a:solidFill>
                </a:rPr>
                <a:t>Trelast og trevareindustri (25,8)</a:t>
              </a: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0" u="none" strike="noStrike" kern="1200" cap="none" spc="0" normalizeH="0" baseline="0" noProof="0" dirty="0">
                  <a:ln>
                    <a:noFill/>
                  </a:ln>
                  <a:solidFill>
                    <a:srgbClr val="00B050"/>
                  </a:solidFill>
                  <a:effectLst/>
                  <a:uLnTx/>
                  <a:uFillTx/>
                  <a:latin typeface="Arial" panose="020B0604020202020204"/>
                  <a:ea typeface="+mn-ea"/>
                  <a:cs typeface="+mn-cs"/>
                </a:rPr>
                <a:t>Skogbruk (21,1)</a:t>
              </a:r>
            </a:p>
          </p:txBody>
        </p:sp>
        <p:sp>
          <p:nvSpPr>
            <p:cNvPr id="32" name="TekstSylinder 31"/>
            <p:cNvSpPr txBox="1"/>
            <p:nvPr/>
          </p:nvSpPr>
          <p:spPr>
            <a:xfrm>
              <a:off x="6636466" y="6025553"/>
              <a:ext cx="2652726" cy="719034"/>
            </a:xfrm>
            <a:prstGeom prst="rect">
              <a:avLst/>
            </a:prstGeom>
            <a:solidFill>
              <a:schemeClr val="bg1">
                <a:alpha val="80000"/>
              </a:schemeClr>
            </a:solidFill>
            <a:effectLst>
              <a:outerShdw blurRad="50800" dist="38100" dir="8100000" algn="tr" rotWithShape="0">
                <a:prstClr val="black">
                  <a:alpha val="40000"/>
                </a:prstClr>
              </a:outerShdw>
            </a:effectLst>
          </p:spPr>
          <p:txBody>
            <a:bodyPr wrap="squar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srgbClr val="000000"/>
                  </a:solidFill>
                  <a:effectLst/>
                  <a:uLnTx/>
                  <a:uFillTx/>
                  <a:latin typeface="Arial" panose="020B0604020202020204"/>
                  <a:ea typeface="+mn-ea"/>
                  <a:cs typeface="+mn-cs"/>
                </a:rPr>
                <a:t>BA41 Kristiansand</a:t>
              </a: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0" u="none" strike="noStrike" kern="1200" cap="none" spc="0" normalizeH="0" baseline="0" noProof="0" dirty="0">
                  <a:ln>
                    <a:noFill/>
                  </a:ln>
                  <a:solidFill>
                    <a:srgbClr val="FAC800">
                      <a:lumMod val="50000"/>
                    </a:srgbClr>
                  </a:solidFill>
                  <a:effectLst/>
                  <a:uLnTx/>
                  <a:uFillTx/>
                  <a:latin typeface="Arial" panose="020B0604020202020204"/>
                  <a:ea typeface="+mn-ea"/>
                  <a:cs typeface="+mn-cs"/>
                </a:rPr>
                <a:t>Maskinindustri (3,2)</a:t>
              </a: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0" u="none" strike="noStrike" kern="1200" cap="none" spc="0" normalizeH="0" baseline="0" noProof="0" dirty="0">
                  <a:ln>
                    <a:noFill/>
                  </a:ln>
                  <a:solidFill>
                    <a:srgbClr val="000000"/>
                  </a:solidFill>
                  <a:effectLst/>
                  <a:uLnTx/>
                  <a:uFillTx/>
                  <a:latin typeface="Arial" panose="020B0604020202020204"/>
                  <a:ea typeface="+mn-ea"/>
                  <a:cs typeface="+mn-cs"/>
                </a:rPr>
                <a:t>Farmasøytisk industri (7,8)</a:t>
              </a:r>
            </a:p>
          </p:txBody>
        </p:sp>
        <p:sp>
          <p:nvSpPr>
            <p:cNvPr id="33" name="TekstSylinder 32"/>
            <p:cNvSpPr txBox="1"/>
            <p:nvPr/>
          </p:nvSpPr>
          <p:spPr>
            <a:xfrm>
              <a:off x="579296" y="2228128"/>
              <a:ext cx="3358585" cy="719034"/>
            </a:xfrm>
            <a:prstGeom prst="rect">
              <a:avLst/>
            </a:prstGeom>
            <a:solidFill>
              <a:schemeClr val="bg1">
                <a:alpha val="80000"/>
              </a:schemeClr>
            </a:solidFill>
            <a:effectLst>
              <a:outerShdw blurRad="50800" dist="38100" dir="8100000" algn="tr" rotWithShape="0">
                <a:prstClr val="black">
                  <a:alpha val="40000"/>
                </a:prstClr>
              </a:outerShdw>
            </a:effectLst>
          </p:spPr>
          <p:txBody>
            <a:bodyPr wrap="squar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srgbClr val="000000"/>
                  </a:solidFill>
                  <a:effectLst/>
                  <a:uLnTx/>
                  <a:uFillTx/>
                  <a:latin typeface="Arial" panose="020B0604020202020204"/>
                  <a:ea typeface="+mn-ea"/>
                  <a:cs typeface="+mn-cs"/>
                </a:rPr>
                <a:t>BA47 Sirdal</a:t>
              </a: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0" u="none" strike="noStrike" kern="1200" cap="none" spc="0" normalizeH="0" baseline="0" noProof="0" dirty="0">
                  <a:ln>
                    <a:noFill/>
                  </a:ln>
                  <a:effectLst/>
                  <a:uLnTx/>
                  <a:uFillTx/>
                  <a:latin typeface="Arial" panose="020B0604020202020204"/>
                  <a:ea typeface="+mn-ea"/>
                  <a:cs typeface="+mn-cs"/>
                </a:rPr>
                <a:t>Anleggsvirksomhet (8,2)</a:t>
              </a:r>
            </a:p>
            <a:p>
              <a:pPr marL="108000" lvl="0" indent="-108000">
                <a:buFont typeface="Arial" panose="020B0604020202020204" pitchFamily="34" charset="0"/>
                <a:buChar char="•"/>
                <a:defRPr/>
              </a:pPr>
              <a:r>
                <a:rPr lang="nb-NO" sz="1400" dirty="0"/>
                <a:t>Kraftforsyning (16,7)</a:t>
              </a:r>
            </a:p>
          </p:txBody>
        </p:sp>
        <p:sp>
          <p:nvSpPr>
            <p:cNvPr id="34" name="TekstSylinder 33"/>
            <p:cNvSpPr txBox="1"/>
            <p:nvPr/>
          </p:nvSpPr>
          <p:spPr>
            <a:xfrm>
              <a:off x="5446208" y="1146980"/>
              <a:ext cx="3991854" cy="719034"/>
            </a:xfrm>
            <a:prstGeom prst="rect">
              <a:avLst/>
            </a:prstGeom>
            <a:solidFill>
              <a:schemeClr val="bg1">
                <a:alpha val="80000"/>
              </a:schemeClr>
            </a:solidFill>
            <a:effectLst>
              <a:outerShdw blurRad="50800" dist="38100" dir="8100000" algn="tr" rotWithShape="0">
                <a:prstClr val="black">
                  <a:alpha val="40000"/>
                </a:prstClr>
              </a:outerShdw>
            </a:effectLst>
          </p:spPr>
          <p:txBody>
            <a:bodyPr wrap="squar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srgbClr val="000000"/>
                  </a:solidFill>
                  <a:effectLst/>
                  <a:uLnTx/>
                  <a:uFillTx/>
                  <a:latin typeface="Arial" panose="020B0604020202020204"/>
                  <a:ea typeface="+mn-ea"/>
                  <a:cs typeface="+mn-cs"/>
                </a:rPr>
                <a:t>BA45 Bykle</a:t>
              </a:r>
            </a:p>
            <a:p>
              <a:pPr marL="108000" lvl="0" indent="-108000">
                <a:buFont typeface="Arial" panose="020B0604020202020204" pitchFamily="34" charset="0"/>
                <a:buChar char="•"/>
                <a:defRPr/>
              </a:pPr>
              <a:r>
                <a:rPr lang="nb-NO" sz="1400" dirty="0">
                  <a:solidFill>
                    <a:srgbClr val="00B050"/>
                  </a:solidFill>
                </a:rPr>
                <a:t>Trelast og trevareindustri (6,1)</a:t>
              </a:r>
            </a:p>
            <a:p>
              <a:pPr marL="108000" lvl="0" indent="-108000">
                <a:buFont typeface="Arial" panose="020B0604020202020204" pitchFamily="34" charset="0"/>
                <a:buChar char="•"/>
                <a:defRPr/>
              </a:pPr>
              <a:r>
                <a:rPr lang="nb-NO" sz="1400" dirty="0"/>
                <a:t>Kraftforsyning </a:t>
              </a:r>
              <a:r>
                <a:rPr kumimoji="0" lang="nb-NO" sz="1400" b="0" i="0" u="none" strike="noStrike" kern="1200" cap="none" spc="0" normalizeH="0" baseline="0" noProof="0">
                  <a:ln>
                    <a:noFill/>
                  </a:ln>
                  <a:effectLst/>
                  <a:uLnTx/>
                  <a:uFillTx/>
                  <a:latin typeface="Arial" panose="020B0604020202020204"/>
                  <a:ea typeface="+mn-ea"/>
                  <a:cs typeface="+mn-cs"/>
                </a:rPr>
                <a:t>(6,5)</a:t>
              </a:r>
              <a:endParaRPr kumimoji="0" lang="nb-NO" sz="1400" b="0" i="0" u="none" strike="noStrike" kern="1200" cap="none" spc="0" normalizeH="0" baseline="0" noProof="0" dirty="0">
                <a:ln>
                  <a:noFill/>
                </a:ln>
                <a:effectLst/>
                <a:uLnTx/>
                <a:uFillTx/>
                <a:latin typeface="Arial" panose="020B0604020202020204"/>
                <a:ea typeface="+mn-ea"/>
                <a:cs typeface="+mn-cs"/>
              </a:endParaRPr>
            </a:p>
          </p:txBody>
        </p:sp>
        <p:sp>
          <p:nvSpPr>
            <p:cNvPr id="35" name="TekstSylinder 34"/>
            <p:cNvSpPr txBox="1"/>
            <p:nvPr/>
          </p:nvSpPr>
          <p:spPr>
            <a:xfrm>
              <a:off x="1132837" y="4441941"/>
              <a:ext cx="2326521" cy="719034"/>
            </a:xfrm>
            <a:prstGeom prst="rect">
              <a:avLst/>
            </a:prstGeom>
            <a:solidFill>
              <a:schemeClr val="bg1">
                <a:alpha val="80000"/>
              </a:schemeClr>
            </a:solidFill>
            <a:effectLst>
              <a:outerShdw blurRad="50800" dist="38100" dir="8100000" algn="tr" rotWithShape="0">
                <a:prstClr val="black">
                  <a:alpha val="40000"/>
                </a:prstClr>
              </a:outerShdw>
            </a:effectLst>
          </p:spPr>
          <p:txBody>
            <a:bodyPr wrap="squar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srgbClr val="000000"/>
                  </a:solidFill>
                  <a:effectLst/>
                  <a:uLnTx/>
                  <a:uFillTx/>
                  <a:latin typeface="Arial" panose="020B0604020202020204"/>
                  <a:ea typeface="+mn-ea"/>
                  <a:cs typeface="+mn-cs"/>
                </a:rPr>
                <a:t>BA42 Flekkefjord</a:t>
              </a: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0" u="none" strike="noStrike" kern="1200" cap="none" spc="0" normalizeH="0" baseline="0" noProof="0" dirty="0">
                  <a:ln>
                    <a:noFill/>
                  </a:ln>
                  <a:solidFill>
                    <a:srgbClr val="FAC800">
                      <a:lumMod val="50000"/>
                    </a:srgbClr>
                  </a:solidFill>
                  <a:effectLst/>
                  <a:uLnTx/>
                  <a:uFillTx/>
                  <a:latin typeface="Arial" panose="020B0604020202020204"/>
                  <a:ea typeface="+mn-ea"/>
                  <a:cs typeface="+mn-cs"/>
                </a:rPr>
                <a:t>Metallindustri (8,4)</a:t>
              </a: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0" u="none" strike="noStrike" kern="1200" cap="none" spc="0" normalizeH="0" baseline="0" noProof="0" dirty="0">
                  <a:ln>
                    <a:noFill/>
                  </a:ln>
                  <a:solidFill>
                    <a:srgbClr val="FAC800">
                      <a:lumMod val="50000"/>
                    </a:srgbClr>
                  </a:solidFill>
                  <a:effectLst/>
                  <a:uLnTx/>
                  <a:uFillTx/>
                  <a:latin typeface="Arial" panose="020B0604020202020204"/>
                  <a:ea typeface="+mn-ea"/>
                  <a:cs typeface="+mn-cs"/>
                </a:rPr>
                <a:t>Maskinindustri (5,7)</a:t>
              </a:r>
            </a:p>
          </p:txBody>
        </p:sp>
        <p:sp>
          <p:nvSpPr>
            <p:cNvPr id="36" name="TekstSylinder 35"/>
            <p:cNvSpPr txBox="1"/>
            <p:nvPr/>
          </p:nvSpPr>
          <p:spPr>
            <a:xfrm>
              <a:off x="579296" y="5952787"/>
              <a:ext cx="2866411" cy="719034"/>
            </a:xfrm>
            <a:prstGeom prst="rect">
              <a:avLst/>
            </a:prstGeom>
            <a:solidFill>
              <a:schemeClr val="bg1">
                <a:alpha val="80000"/>
              </a:schemeClr>
            </a:solidFill>
            <a:effectLst>
              <a:outerShdw blurRad="50800" dist="38100" dir="8100000" algn="tr" rotWithShape="0">
                <a:prstClr val="black">
                  <a:alpha val="40000"/>
                </a:prstClr>
              </a:outerShdw>
            </a:effectLst>
          </p:spPr>
          <p:txBody>
            <a:bodyPr wrap="squar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srgbClr val="000000"/>
                  </a:solidFill>
                  <a:effectLst/>
                  <a:uLnTx/>
                  <a:uFillTx/>
                  <a:latin typeface="Arial" panose="020B0604020202020204"/>
                  <a:ea typeface="+mn-ea"/>
                  <a:cs typeface="+mn-cs"/>
                </a:rPr>
                <a:t>BA46 Lyngdal</a:t>
              </a: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0" u="none" strike="noStrike" kern="1200" cap="none" spc="0" normalizeH="0" baseline="0" noProof="0" dirty="0">
                  <a:ln>
                    <a:noFill/>
                  </a:ln>
                  <a:solidFill>
                    <a:srgbClr val="FAC800">
                      <a:lumMod val="50000"/>
                    </a:srgbClr>
                  </a:solidFill>
                  <a:effectLst/>
                  <a:uLnTx/>
                  <a:uFillTx/>
                  <a:latin typeface="Arial" panose="020B0604020202020204"/>
                  <a:ea typeface="+mn-ea"/>
                  <a:cs typeface="+mn-cs"/>
                </a:rPr>
                <a:t>Metallindustri (12,6)</a:t>
              </a: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0" u="none" strike="noStrike" kern="1200" cap="none" spc="0" normalizeH="0" baseline="0" noProof="0" dirty="0">
                  <a:ln>
                    <a:noFill/>
                  </a:ln>
                  <a:solidFill>
                    <a:srgbClr val="008000"/>
                  </a:solidFill>
                  <a:effectLst/>
                  <a:uLnTx/>
                  <a:uFillTx/>
                  <a:latin typeface="Arial" panose="020B0604020202020204"/>
                  <a:ea typeface="+mn-ea"/>
                  <a:cs typeface="+mn-cs"/>
                </a:rPr>
                <a:t>Trelast og trevareindustri (13,0)</a:t>
              </a:r>
            </a:p>
          </p:txBody>
        </p:sp>
        <p:sp>
          <p:nvSpPr>
            <p:cNvPr id="37" name="TekstSylinder 36"/>
            <p:cNvSpPr txBox="1"/>
            <p:nvPr/>
          </p:nvSpPr>
          <p:spPr>
            <a:xfrm>
              <a:off x="4857277" y="3145348"/>
              <a:ext cx="2266314" cy="719034"/>
            </a:xfrm>
            <a:prstGeom prst="rect">
              <a:avLst/>
            </a:prstGeom>
            <a:solidFill>
              <a:schemeClr val="bg1">
                <a:alpha val="80000"/>
              </a:schemeClr>
            </a:solidFill>
            <a:effectLst>
              <a:outerShdw blurRad="50800" dist="38100" dir="8100000" algn="tr" rotWithShape="0">
                <a:prstClr val="black">
                  <a:alpha val="40000"/>
                </a:prstClr>
              </a:outerShdw>
            </a:effectLst>
          </p:spPr>
          <p:txBody>
            <a:bodyPr wrap="squar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srgbClr val="000000"/>
                  </a:solidFill>
                  <a:effectLst/>
                  <a:uLnTx/>
                  <a:uFillTx/>
                  <a:latin typeface="Arial" panose="020B0604020202020204"/>
                  <a:ea typeface="+mn-ea"/>
                  <a:cs typeface="+mn-cs"/>
                </a:rPr>
                <a:t>BA44 Evje og Hornnes</a:t>
              </a: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0" u="none" strike="noStrike" kern="1200" cap="none" spc="0" normalizeH="0" baseline="0" noProof="0" dirty="0">
                  <a:ln>
                    <a:noFill/>
                  </a:ln>
                  <a:solidFill>
                    <a:srgbClr val="008000"/>
                  </a:solidFill>
                  <a:effectLst/>
                  <a:uLnTx/>
                  <a:uFillTx/>
                  <a:latin typeface="Arial" panose="020B0604020202020204"/>
                  <a:ea typeface="+mn-ea"/>
                  <a:cs typeface="+mn-cs"/>
                </a:rPr>
                <a:t>Jordbruk mv. (</a:t>
              </a:r>
              <a:r>
                <a:rPr lang="nb-NO" sz="1400" dirty="0">
                  <a:solidFill>
                    <a:srgbClr val="008000"/>
                  </a:solidFill>
                  <a:latin typeface="Arial" panose="020B0604020202020204"/>
                </a:rPr>
                <a:t>5</a:t>
              </a:r>
              <a:r>
                <a:rPr kumimoji="0" lang="nb-NO" sz="1400" b="0" i="0" u="none" strike="noStrike" kern="1200" cap="none" spc="0" normalizeH="0" baseline="0" noProof="0" dirty="0">
                  <a:ln>
                    <a:noFill/>
                  </a:ln>
                  <a:solidFill>
                    <a:srgbClr val="008000"/>
                  </a:solidFill>
                  <a:effectLst/>
                  <a:uLnTx/>
                  <a:uFillTx/>
                  <a:latin typeface="Arial" panose="020B0604020202020204"/>
                  <a:ea typeface="+mn-ea"/>
                  <a:cs typeface="+mn-cs"/>
                </a:rPr>
                <a:t>,5)</a:t>
              </a: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0" u="none" strike="noStrike" kern="1200" cap="none" spc="0" normalizeH="0" baseline="0" noProof="0" dirty="0">
                  <a:ln>
                    <a:noFill/>
                  </a:ln>
                  <a:solidFill>
                    <a:srgbClr val="008000"/>
                  </a:solidFill>
                  <a:effectLst/>
                  <a:uLnTx/>
                  <a:uFillTx/>
                  <a:latin typeface="Arial" panose="020B0604020202020204"/>
                  <a:ea typeface="+mn-ea"/>
                  <a:cs typeface="+mn-cs"/>
                </a:rPr>
                <a:t>Landtransport (</a:t>
              </a:r>
              <a:r>
                <a:rPr lang="nb-NO" sz="1400" dirty="0">
                  <a:solidFill>
                    <a:srgbClr val="008000"/>
                  </a:solidFill>
                  <a:latin typeface="Arial" panose="020B0604020202020204"/>
                </a:rPr>
                <a:t>2</a:t>
              </a:r>
              <a:r>
                <a:rPr kumimoji="0" lang="nb-NO" sz="1400" b="0" i="0" u="none" strike="noStrike" kern="1200" cap="none" spc="0" normalizeH="0" baseline="0" noProof="0" dirty="0">
                  <a:ln>
                    <a:noFill/>
                  </a:ln>
                  <a:solidFill>
                    <a:srgbClr val="008000"/>
                  </a:solidFill>
                  <a:effectLst/>
                  <a:uLnTx/>
                  <a:uFillTx/>
                  <a:latin typeface="Arial" panose="020B0604020202020204"/>
                  <a:ea typeface="+mn-ea"/>
                  <a:cs typeface="+mn-cs"/>
                </a:rPr>
                <a:t>,5)</a:t>
              </a:r>
            </a:p>
          </p:txBody>
        </p:sp>
        <p:sp>
          <p:nvSpPr>
            <p:cNvPr id="38" name="TekstSylinder 37"/>
            <p:cNvSpPr txBox="1"/>
            <p:nvPr/>
          </p:nvSpPr>
          <p:spPr>
            <a:xfrm>
              <a:off x="9289192" y="3217028"/>
              <a:ext cx="2125568" cy="719034"/>
            </a:xfrm>
            <a:prstGeom prst="rect">
              <a:avLst/>
            </a:prstGeom>
            <a:solidFill>
              <a:schemeClr val="bg1">
                <a:alpha val="80000"/>
              </a:schemeClr>
            </a:solidFill>
            <a:effectLst>
              <a:outerShdw blurRad="50800" dist="38100" dir="8100000" algn="tr" rotWithShape="0">
                <a:prstClr val="black">
                  <a:alpha val="40000"/>
                </a:prstClr>
              </a:outerShdw>
            </a:effectLst>
          </p:spPr>
          <p:txBody>
            <a:bodyPr wrap="squar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srgbClr val="000000"/>
                  </a:solidFill>
                  <a:effectLst/>
                  <a:uLnTx/>
                  <a:uFillTx/>
                  <a:latin typeface="Arial" panose="020B0604020202020204"/>
                  <a:ea typeface="+mn-ea"/>
                  <a:cs typeface="+mn-cs"/>
                </a:rPr>
                <a:t>BA39 Risør</a:t>
              </a:r>
            </a:p>
            <a:p>
              <a:pPr marL="108000" indent="-108000">
                <a:buFont typeface="Arial" panose="020B0604020202020204" pitchFamily="34" charset="0"/>
                <a:buChar char="•"/>
                <a:defRPr/>
              </a:pPr>
              <a:r>
                <a:rPr lang="nb-NO" sz="1400" dirty="0">
                  <a:solidFill>
                    <a:srgbClr val="FAC800">
                      <a:lumMod val="50000"/>
                    </a:srgbClr>
                  </a:solidFill>
                </a:rPr>
                <a:t>Metallvareindustri (5,4)</a:t>
              </a: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0" u="none" strike="noStrike" kern="1200" cap="none" spc="0" normalizeH="0" baseline="0" noProof="0" dirty="0">
                  <a:ln>
                    <a:noFill/>
                  </a:ln>
                  <a:solidFill>
                    <a:srgbClr val="008000"/>
                  </a:solidFill>
                  <a:effectLst/>
                  <a:uLnTx/>
                  <a:uFillTx/>
                  <a:latin typeface="Arial" panose="020B0604020202020204"/>
                  <a:ea typeface="+mn-ea"/>
                  <a:cs typeface="+mn-cs"/>
                </a:rPr>
                <a:t>Trelast og trevare</a:t>
              </a:r>
              <a:r>
                <a:rPr kumimoji="0" lang="nb-NO" sz="1400" b="0" i="0" u="none" strike="noStrike" kern="1200" cap="none" spc="0" normalizeH="0" noProof="0" dirty="0">
                  <a:ln>
                    <a:noFill/>
                  </a:ln>
                  <a:solidFill>
                    <a:srgbClr val="008000"/>
                  </a:solidFill>
                  <a:effectLst/>
                  <a:uLnTx/>
                  <a:uFillTx/>
                  <a:latin typeface="Arial" panose="020B0604020202020204"/>
                  <a:ea typeface="+mn-ea"/>
                  <a:cs typeface="+mn-cs"/>
                </a:rPr>
                <a:t> </a:t>
              </a:r>
              <a:r>
                <a:rPr kumimoji="0" lang="nb-NO" sz="1400" b="0" i="0" u="none" strike="noStrike" kern="1200" cap="none" spc="0" normalizeH="0" baseline="0" noProof="0" dirty="0">
                  <a:ln>
                    <a:noFill/>
                  </a:ln>
                  <a:solidFill>
                    <a:srgbClr val="008000"/>
                  </a:solidFill>
                  <a:effectLst/>
                  <a:uLnTx/>
                  <a:uFillTx/>
                  <a:latin typeface="Arial" panose="020B0604020202020204"/>
                  <a:ea typeface="+mn-ea"/>
                  <a:cs typeface="+mn-cs"/>
                </a:rPr>
                <a:t>(3,8)</a:t>
              </a:r>
            </a:p>
          </p:txBody>
        </p:sp>
        <p:sp>
          <p:nvSpPr>
            <p:cNvPr id="39" name="TekstSylinder 38"/>
            <p:cNvSpPr txBox="1"/>
            <p:nvPr/>
          </p:nvSpPr>
          <p:spPr>
            <a:xfrm>
              <a:off x="8491802" y="4706820"/>
              <a:ext cx="3554165" cy="719034"/>
            </a:xfrm>
            <a:prstGeom prst="rect">
              <a:avLst/>
            </a:prstGeom>
            <a:solidFill>
              <a:schemeClr val="bg1">
                <a:alpha val="80000"/>
              </a:schemeClr>
            </a:solidFill>
            <a:effectLst>
              <a:outerShdw blurRad="50800" dist="38100" dir="8100000" algn="tr" rotWithShape="0">
                <a:prstClr val="black">
                  <a:alpha val="40000"/>
                </a:prstClr>
              </a:outerShdw>
            </a:effectLst>
          </p:spPr>
          <p:txBody>
            <a:bodyPr wrap="squar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srgbClr val="000000"/>
                  </a:solidFill>
                  <a:effectLst/>
                  <a:uLnTx/>
                  <a:uFillTx/>
                  <a:latin typeface="Arial" panose="020B0604020202020204"/>
                  <a:ea typeface="+mn-ea"/>
                  <a:cs typeface="+mn-cs"/>
                </a:rPr>
                <a:t>BA 40 Arendal</a:t>
              </a: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0" u="none" strike="noStrike" kern="1200" cap="none" spc="0" normalizeH="0" baseline="0" noProof="0" dirty="0">
                  <a:ln>
                    <a:noFill/>
                  </a:ln>
                  <a:solidFill>
                    <a:srgbClr val="000000"/>
                  </a:solidFill>
                  <a:effectLst/>
                  <a:uLnTx/>
                  <a:uFillTx/>
                  <a:latin typeface="Arial" panose="020B0604020202020204"/>
                  <a:ea typeface="+mn-ea"/>
                  <a:cs typeface="+mn-cs"/>
                </a:rPr>
                <a:t>Data- og elektronisk industri (5,1)</a:t>
              </a: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0" u="none" strike="noStrike" kern="1200" cap="none" spc="0" normalizeH="0" baseline="0" noProof="0" dirty="0">
                  <a:ln>
                    <a:noFill/>
                  </a:ln>
                  <a:solidFill>
                    <a:srgbClr val="000000"/>
                  </a:solidFill>
                  <a:effectLst/>
                  <a:uLnTx/>
                  <a:uFillTx/>
                  <a:latin typeface="Arial" panose="020B0604020202020204"/>
                  <a:ea typeface="+mn-ea"/>
                  <a:cs typeface="+mn-cs"/>
                </a:rPr>
                <a:t>Finans, forsikringshjelpetjenester (5,8)</a:t>
              </a:r>
            </a:p>
          </p:txBody>
        </p:sp>
      </p:grpSp>
      <p:sp>
        <p:nvSpPr>
          <p:cNvPr id="2" name="Tittel 1"/>
          <p:cNvSpPr>
            <a:spLocks noGrp="1"/>
          </p:cNvSpPr>
          <p:nvPr>
            <p:ph type="title"/>
          </p:nvPr>
        </p:nvSpPr>
        <p:spPr>
          <a:xfrm>
            <a:off x="233798" y="234162"/>
            <a:ext cx="3915508" cy="557044"/>
          </a:xfrm>
        </p:spPr>
        <p:txBody>
          <a:bodyPr/>
          <a:lstStyle/>
          <a:p>
            <a:pPr algn="ctr"/>
            <a:r>
              <a:rPr lang="nb-NO">
                <a:solidFill>
                  <a:schemeClr val="accent1"/>
                </a:solidFill>
              </a:rPr>
              <a:t>Næringsstruktur</a:t>
            </a:r>
          </a:p>
        </p:txBody>
      </p:sp>
      <p:sp>
        <p:nvSpPr>
          <p:cNvPr id="3" name="Plassholder for innhold 2"/>
          <p:cNvSpPr>
            <a:spLocks noGrp="1"/>
          </p:cNvSpPr>
          <p:nvPr>
            <p:ph idx="1"/>
          </p:nvPr>
        </p:nvSpPr>
        <p:spPr>
          <a:xfrm>
            <a:off x="550925" y="849321"/>
            <a:ext cx="3066918" cy="827080"/>
          </a:xfrm>
        </p:spPr>
        <p:txBody>
          <a:bodyPr>
            <a:normAutofit fontScale="85000" lnSpcReduction="10000"/>
          </a:bodyPr>
          <a:lstStyle/>
          <a:p>
            <a:pPr marL="0" indent="0">
              <a:buNone/>
            </a:pPr>
            <a:r>
              <a:rPr lang="nb-NO" sz="1500" i="1" dirty="0">
                <a:solidFill>
                  <a:schemeClr val="bg2">
                    <a:lumMod val="10000"/>
                  </a:schemeClr>
                </a:solidFill>
              </a:rPr>
              <a:t>Lokaliseringskvotient</a:t>
            </a:r>
            <a:r>
              <a:rPr lang="nb-NO" sz="1600" i="1" dirty="0">
                <a:solidFill>
                  <a:schemeClr val="bg2">
                    <a:lumMod val="10000"/>
                  </a:schemeClr>
                </a:solidFill>
              </a:rPr>
              <a:t> – hvor stor andel av de ansatte jobber i næringen i forhold til landsgjennomsnittet (uten Oslo). Landssnitt = 1. </a:t>
            </a:r>
            <a:endParaRPr lang="nb-NO" sz="1200" i="1" dirty="0">
              <a:solidFill>
                <a:schemeClr val="bg2">
                  <a:lumMod val="10000"/>
                </a:schemeClr>
              </a:solidFill>
            </a:endParaRPr>
          </a:p>
        </p:txBody>
      </p:sp>
      <p:sp>
        <p:nvSpPr>
          <p:cNvPr id="41" name="Plassholder for innhold 2"/>
          <p:cNvSpPr txBox="1">
            <a:spLocks/>
          </p:cNvSpPr>
          <p:nvPr/>
        </p:nvSpPr>
        <p:spPr>
          <a:xfrm>
            <a:off x="9508397" y="119926"/>
            <a:ext cx="2556216" cy="1330872"/>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b-NO" sz="1400" b="1" i="1" u="none" strike="noStrike" kern="1200" cap="none" spc="0" normalizeH="0" baseline="0" noProof="0" dirty="0">
                <a:ln>
                  <a:noFill/>
                </a:ln>
                <a:solidFill>
                  <a:srgbClr val="ECEAE6">
                    <a:lumMod val="10000"/>
                  </a:srgbClr>
                </a:solidFill>
                <a:effectLst/>
                <a:uLnTx/>
                <a:uFillTx/>
                <a:latin typeface="Arial" panose="020B0604020202020204"/>
                <a:ea typeface="+mn-ea"/>
                <a:cs typeface="+mn-cs"/>
              </a:rPr>
              <a:t>Agder:</a:t>
            </a:r>
          </a:p>
          <a:p>
            <a:pPr marL="108000" indent="-108000">
              <a:spcBef>
                <a:spcPts val="0"/>
              </a:spcBef>
              <a:defRPr/>
            </a:pPr>
            <a:r>
              <a:rPr lang="nb-NO" sz="1400" i="1" dirty="0">
                <a:solidFill>
                  <a:schemeClr val="accent4">
                    <a:lumMod val="50000"/>
                  </a:schemeClr>
                </a:solidFill>
              </a:rPr>
              <a:t>Maskinindustri (2,4)</a:t>
            </a:r>
          </a:p>
          <a:p>
            <a:pPr marL="108000" marR="0" lvl="0" indent="-1080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1" u="none" strike="noStrike" kern="1200" cap="none" spc="0" normalizeH="0" baseline="0" noProof="0" dirty="0">
                <a:ln>
                  <a:noFill/>
                </a:ln>
                <a:solidFill>
                  <a:schemeClr val="accent4">
                    <a:lumMod val="50000"/>
                  </a:schemeClr>
                </a:solidFill>
                <a:effectLst/>
                <a:uLnTx/>
                <a:uFillTx/>
                <a:latin typeface="Arial" panose="020B0604020202020204"/>
                <a:ea typeface="+mn-ea"/>
                <a:cs typeface="+mn-cs"/>
              </a:rPr>
              <a:t>Metallindustri (2,</a:t>
            </a:r>
            <a:r>
              <a:rPr lang="nb-NO" sz="1400" i="1" dirty="0">
                <a:solidFill>
                  <a:schemeClr val="accent4">
                    <a:lumMod val="50000"/>
                  </a:schemeClr>
                </a:solidFill>
                <a:latin typeface="Arial" panose="020B0604020202020204"/>
              </a:rPr>
              <a:t>2</a:t>
            </a:r>
            <a:r>
              <a:rPr kumimoji="0" lang="nb-NO" sz="1400" b="0" i="1" u="none" strike="noStrike" kern="1200" cap="none" spc="0" normalizeH="0" baseline="0" noProof="0" dirty="0">
                <a:ln>
                  <a:noFill/>
                </a:ln>
                <a:solidFill>
                  <a:schemeClr val="accent4">
                    <a:lumMod val="50000"/>
                  </a:schemeClr>
                </a:solidFill>
                <a:effectLst/>
                <a:uLnTx/>
                <a:uFillTx/>
                <a:latin typeface="Arial" panose="020B0604020202020204"/>
                <a:ea typeface="+mn-ea"/>
                <a:cs typeface="+mn-cs"/>
              </a:rPr>
              <a:t>)</a:t>
            </a:r>
          </a:p>
          <a:p>
            <a:pPr marL="108000" marR="0" lvl="0" indent="-1080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1" u="none" strike="noStrike" kern="1200" cap="none" spc="0" normalizeH="0" baseline="0" noProof="0" dirty="0">
                <a:ln>
                  <a:noFill/>
                </a:ln>
                <a:solidFill>
                  <a:srgbClr val="00B050"/>
                </a:solidFill>
                <a:effectLst/>
                <a:uLnTx/>
                <a:uFillTx/>
                <a:latin typeface="Arial" panose="020B0604020202020204"/>
                <a:ea typeface="+mn-ea"/>
                <a:cs typeface="+mn-cs"/>
              </a:rPr>
              <a:t>Trelast og trevareindustri</a:t>
            </a:r>
            <a:r>
              <a:rPr kumimoji="0" lang="nb-NO" sz="1400" b="0" i="1" u="none" strike="noStrike" kern="1200" cap="none" spc="0" normalizeH="0" noProof="0" dirty="0">
                <a:ln>
                  <a:noFill/>
                </a:ln>
                <a:solidFill>
                  <a:srgbClr val="00B050"/>
                </a:solidFill>
                <a:effectLst/>
                <a:uLnTx/>
                <a:uFillTx/>
                <a:latin typeface="Arial" panose="020B0604020202020204"/>
                <a:ea typeface="+mn-ea"/>
                <a:cs typeface="+mn-cs"/>
              </a:rPr>
              <a:t> </a:t>
            </a:r>
            <a:r>
              <a:rPr kumimoji="0" lang="nb-NO" sz="1400" b="0" i="1" u="none" strike="noStrike" kern="1200" cap="none" spc="0" normalizeH="0" baseline="0" noProof="0" dirty="0">
                <a:ln>
                  <a:noFill/>
                </a:ln>
                <a:solidFill>
                  <a:srgbClr val="00B050"/>
                </a:solidFill>
                <a:effectLst/>
                <a:uLnTx/>
                <a:uFillTx/>
                <a:latin typeface="Arial" panose="020B0604020202020204"/>
                <a:ea typeface="+mn-ea"/>
                <a:cs typeface="+mn-cs"/>
              </a:rPr>
              <a:t>(2,3)</a:t>
            </a:r>
          </a:p>
          <a:p>
            <a:pPr marL="108000" marR="0" lvl="0" indent="-1080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00" b="0" i="1" u="none" strike="noStrike" kern="1200" cap="none" spc="0" normalizeH="0" baseline="0" noProof="0" dirty="0">
                <a:ln>
                  <a:noFill/>
                </a:ln>
                <a:solidFill>
                  <a:srgbClr val="ECEAE6">
                    <a:lumMod val="10000"/>
                  </a:srgbClr>
                </a:solidFill>
                <a:effectLst/>
                <a:uLnTx/>
                <a:uFillTx/>
                <a:latin typeface="Arial" panose="020B0604020202020204"/>
                <a:ea typeface="+mn-ea"/>
                <a:cs typeface="+mn-cs"/>
              </a:rPr>
              <a:t>Farmasøytisk industri (4,5)</a:t>
            </a:r>
          </a:p>
          <a:p>
            <a:pPr marL="228600" marR="0" lvl="0" indent="-228600"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nb-NO" sz="1400" b="0" i="1" u="none" strike="noStrike" kern="1200" cap="none" spc="0" normalizeH="0" baseline="0" noProof="0" dirty="0">
              <a:ln>
                <a:noFill/>
              </a:ln>
              <a:solidFill>
                <a:srgbClr val="ECEAE6">
                  <a:lumMod val="10000"/>
                </a:srgbClr>
              </a:solidFill>
              <a:effectLst/>
              <a:uLnTx/>
              <a:uFillTx/>
              <a:latin typeface="Arial" panose="020B0604020202020204"/>
              <a:ea typeface="+mn-ea"/>
              <a:cs typeface="+mn-cs"/>
            </a:endParaRPr>
          </a:p>
          <a:p>
            <a:pPr marL="228600" marR="0" lvl="0" indent="-228600"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nb-NO" sz="1400" b="0" i="1" u="none" strike="noStrike" kern="1200" cap="none" spc="0" normalizeH="0" baseline="0" noProof="0" dirty="0">
              <a:ln>
                <a:noFill/>
              </a:ln>
              <a:solidFill>
                <a:srgbClr val="ECEAE6">
                  <a:lumMod val="10000"/>
                </a:srgbClr>
              </a:solidFill>
              <a:effectLst/>
              <a:uLnTx/>
              <a:uFillTx/>
              <a:latin typeface="Arial" panose="020B0604020202020204"/>
              <a:ea typeface="+mn-ea"/>
              <a:cs typeface="+mn-cs"/>
            </a:endParaRPr>
          </a:p>
          <a:p>
            <a:pPr marL="228600" marR="0" lvl="0" indent="-228600"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nb-NO" sz="1000" b="0" i="1" u="none" strike="noStrike" kern="1200" cap="none" spc="0" normalizeH="0" baseline="0" noProof="0" dirty="0">
              <a:ln>
                <a:noFill/>
              </a:ln>
              <a:solidFill>
                <a:srgbClr val="ECEAE6">
                  <a:lumMod val="10000"/>
                </a:srgbClr>
              </a:solidFill>
              <a:effectLst/>
              <a:uLnTx/>
              <a:uFillTx/>
              <a:latin typeface="Arial" panose="020B0604020202020204"/>
              <a:ea typeface="+mn-ea"/>
              <a:cs typeface="+mn-cs"/>
            </a:endParaRPr>
          </a:p>
        </p:txBody>
      </p:sp>
      <p:sp>
        <p:nvSpPr>
          <p:cNvPr id="16" name="TekstSylinder 15"/>
          <p:cNvSpPr txBox="1"/>
          <p:nvPr/>
        </p:nvSpPr>
        <p:spPr>
          <a:xfrm>
            <a:off x="10419369" y="6299114"/>
            <a:ext cx="14696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mn-cs"/>
              </a:rPr>
              <a:t>SSB, 2024</a:t>
            </a:r>
          </a:p>
        </p:txBody>
      </p:sp>
    </p:spTree>
    <p:extLst>
      <p:ext uri="{BB962C8B-B14F-4D97-AF65-F5344CB8AC3E}">
        <p14:creationId xmlns:p14="http://schemas.microsoft.com/office/powerpoint/2010/main" val="145994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60000"/>
            <a:lum/>
          </a:blip>
          <a:srcRect/>
          <a:stretch>
            <a:fillRect t="-9000" b="-9000"/>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681513" y="855406"/>
            <a:ext cx="8924544" cy="1143000"/>
          </a:xfrm>
        </p:spPr>
        <p:txBody>
          <a:bodyPr>
            <a:noAutofit/>
          </a:bodyPr>
          <a:lstStyle/>
          <a:p>
            <a:pPr algn="ctr"/>
            <a:r>
              <a:rPr lang="nb-NO" sz="8800" b="1">
                <a:solidFill>
                  <a:schemeClr val="bg2">
                    <a:lumMod val="10000"/>
                  </a:schemeClr>
                </a:solidFill>
                <a:effectLst>
                  <a:outerShdw blurRad="38100" dist="38100" dir="2700000" algn="tl">
                    <a:srgbClr val="000000">
                      <a:alpha val="43137"/>
                    </a:srgbClr>
                  </a:outerShdw>
                </a:effectLst>
              </a:rPr>
              <a:t>Arbeid og pendling</a:t>
            </a:r>
          </a:p>
        </p:txBody>
      </p:sp>
      <p:sp>
        <p:nvSpPr>
          <p:cNvPr id="3" name="TekstSylinder 2"/>
          <p:cNvSpPr txBox="1"/>
          <p:nvPr/>
        </p:nvSpPr>
        <p:spPr>
          <a:xfrm>
            <a:off x="10606057" y="6450831"/>
            <a:ext cx="15859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1" u="none" strike="noStrike" kern="1200" cap="none" spc="0" normalizeH="0" baseline="0" noProof="0">
                <a:ln>
                  <a:noFill/>
                </a:ln>
                <a:solidFill>
                  <a:srgbClr val="FFFFFF"/>
                </a:solidFill>
                <a:effectLst/>
                <a:uLnTx/>
                <a:uFillTx/>
                <a:latin typeface="Arial" panose="020B0604020202020204"/>
                <a:ea typeface="+mn-ea"/>
                <a:cs typeface="+mn-cs"/>
              </a:rPr>
              <a:t>Foto: Jan </a:t>
            </a:r>
            <a:r>
              <a:rPr kumimoji="0" lang="nb-NO" sz="1400" b="0" i="1" u="none" strike="noStrike" kern="1200" cap="none" spc="0" normalizeH="0" baseline="0" noProof="0" err="1">
                <a:ln>
                  <a:noFill/>
                </a:ln>
                <a:solidFill>
                  <a:srgbClr val="FFFFFF"/>
                </a:solidFill>
                <a:effectLst/>
                <a:uLnTx/>
                <a:uFillTx/>
                <a:latin typeface="Arial" panose="020B0604020202020204"/>
                <a:ea typeface="+mn-ea"/>
                <a:cs typeface="+mn-cs"/>
              </a:rPr>
              <a:t>Aabøe</a:t>
            </a:r>
            <a:endParaRPr kumimoji="0" lang="nb-NO" sz="1400" b="0" i="1"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2479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k 4">
            <a:extLst>
              <a:ext uri="{FF2B5EF4-FFF2-40B4-BE49-F238E27FC236}">
                <a16:creationId xmlns:a16="http://schemas.microsoft.com/office/drawing/2014/main" id="{7CF4D64D-ECE4-A7C7-0BED-A6A99B42BF2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808364" y="1"/>
            <a:ext cx="5383636" cy="5899596"/>
          </a:xfrm>
          <a:prstGeom prst="rect">
            <a:avLst/>
          </a:prstGeom>
        </p:spPr>
      </p:pic>
      <p:sp>
        <p:nvSpPr>
          <p:cNvPr id="2" name="Tittel 1"/>
          <p:cNvSpPr>
            <a:spLocks noGrp="1"/>
          </p:cNvSpPr>
          <p:nvPr>
            <p:ph type="title"/>
          </p:nvPr>
        </p:nvSpPr>
        <p:spPr>
          <a:xfrm>
            <a:off x="573578" y="160558"/>
            <a:ext cx="5277911" cy="685606"/>
          </a:xfrm>
        </p:spPr>
        <p:txBody>
          <a:bodyPr/>
          <a:lstStyle/>
          <a:p>
            <a:r>
              <a:rPr lang="nb-NO"/>
              <a:t>Sysselsetting 20-66 år</a:t>
            </a:r>
          </a:p>
        </p:txBody>
      </p:sp>
      <p:graphicFrame>
        <p:nvGraphicFramePr>
          <p:cNvPr id="11" name="Diagram 10">
            <a:extLst>
              <a:ext uri="{FF2B5EF4-FFF2-40B4-BE49-F238E27FC236}">
                <a16:creationId xmlns:a16="http://schemas.microsoft.com/office/drawing/2014/main" id="{3C8D3413-B012-88C4-D5B7-88FFF739EFE7}"/>
              </a:ext>
            </a:extLst>
          </p:cNvPr>
          <p:cNvGraphicFramePr>
            <a:graphicFrameLocks/>
          </p:cNvGraphicFramePr>
          <p:nvPr>
            <p:extLst>
              <p:ext uri="{D42A27DB-BD31-4B8C-83A1-F6EECF244321}">
                <p14:modId xmlns:p14="http://schemas.microsoft.com/office/powerpoint/2010/main" val="2051507367"/>
              </p:ext>
            </p:extLst>
          </p:nvPr>
        </p:nvGraphicFramePr>
        <p:xfrm>
          <a:off x="339893" y="1093508"/>
          <a:ext cx="6240016" cy="3925301"/>
        </p:xfrm>
        <a:graphic>
          <a:graphicData uri="http://schemas.openxmlformats.org/drawingml/2006/chart">
            <c:chart xmlns:c="http://schemas.openxmlformats.org/drawingml/2006/chart" xmlns:r="http://schemas.openxmlformats.org/officeDocument/2006/relationships" r:id="rId4"/>
          </a:graphicData>
        </a:graphic>
      </p:graphicFrame>
      <p:sp>
        <p:nvSpPr>
          <p:cNvPr id="12" name="Plassholder for innhold 3">
            <a:extLst>
              <a:ext uri="{FF2B5EF4-FFF2-40B4-BE49-F238E27FC236}">
                <a16:creationId xmlns:a16="http://schemas.microsoft.com/office/drawing/2014/main" id="{245F7F5F-A402-8C0F-F82A-40C3F72F7E38}"/>
              </a:ext>
            </a:extLst>
          </p:cNvPr>
          <p:cNvSpPr>
            <a:spLocks noGrp="1"/>
          </p:cNvSpPr>
          <p:nvPr>
            <p:ph sz="half" idx="1"/>
          </p:nvPr>
        </p:nvSpPr>
        <p:spPr>
          <a:xfrm>
            <a:off x="339892" y="5226265"/>
            <a:ext cx="6486935" cy="673331"/>
          </a:xfrm>
        </p:spPr>
        <p:txBody>
          <a:bodyPr/>
          <a:lstStyle/>
          <a:p>
            <a:pPr marL="0" indent="0">
              <a:buNone/>
            </a:pPr>
            <a:r>
              <a:rPr lang="nb-NO" sz="1800"/>
              <a:t>Selv om andel sysselsatte har økt i Agder, har økningen vært lavere enn landsgjennomsnittet. Gapet har økt mest for kvinner. </a:t>
            </a:r>
          </a:p>
        </p:txBody>
      </p:sp>
      <p:sp>
        <p:nvSpPr>
          <p:cNvPr id="4" name="TekstSylinder 3">
            <a:extLst>
              <a:ext uri="{FF2B5EF4-FFF2-40B4-BE49-F238E27FC236}">
                <a16:creationId xmlns:a16="http://schemas.microsoft.com/office/drawing/2014/main" id="{6532B14A-0453-8D18-6EE0-59EACDEBF7C1}"/>
              </a:ext>
            </a:extLst>
          </p:cNvPr>
          <p:cNvSpPr txBox="1"/>
          <p:nvPr/>
        </p:nvSpPr>
        <p:spPr>
          <a:xfrm>
            <a:off x="9967747" y="5462531"/>
            <a:ext cx="22954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0000"/>
                </a:solidFill>
                <a:effectLst/>
                <a:uLnTx/>
                <a:uFillTx/>
                <a:latin typeface="Arial" panose="020B0604020202020204"/>
                <a:ea typeface="+mn-ea"/>
                <a:cs typeface="+mn-cs"/>
              </a:rPr>
              <a:t>SSB, tabell 11607,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0000"/>
                </a:solidFill>
                <a:effectLst/>
                <a:uLnTx/>
                <a:uFillTx/>
                <a:latin typeface="Arial" panose="020B0604020202020204"/>
                <a:ea typeface="+mn-ea"/>
                <a:cs typeface="+mn-cs"/>
              </a:rPr>
              <a:t>tall i kart – 4. kvartal 2025</a:t>
            </a:r>
          </a:p>
        </p:txBody>
      </p:sp>
    </p:spTree>
    <p:extLst>
      <p:ext uri="{BB962C8B-B14F-4D97-AF65-F5344CB8AC3E}">
        <p14:creationId xmlns:p14="http://schemas.microsoft.com/office/powerpoint/2010/main" val="40130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k 7">
            <a:extLst>
              <a:ext uri="{FF2B5EF4-FFF2-40B4-BE49-F238E27FC236}">
                <a16:creationId xmlns:a16="http://schemas.microsoft.com/office/drawing/2014/main" id="{F342AC0E-C6FD-2126-753F-19C89CA5623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280468" y="0"/>
            <a:ext cx="5911532" cy="6478085"/>
          </a:xfrm>
          <a:prstGeom prst="rect">
            <a:avLst/>
          </a:prstGeom>
        </p:spPr>
      </p:pic>
      <p:graphicFrame>
        <p:nvGraphicFramePr>
          <p:cNvPr id="6" name="Tabell 5"/>
          <p:cNvGraphicFramePr>
            <a:graphicFrameLocks noGrp="1"/>
          </p:cNvGraphicFramePr>
          <p:nvPr>
            <p:extLst>
              <p:ext uri="{D42A27DB-BD31-4B8C-83A1-F6EECF244321}">
                <p14:modId xmlns:p14="http://schemas.microsoft.com/office/powerpoint/2010/main" val="3287723049"/>
              </p:ext>
            </p:extLst>
          </p:nvPr>
        </p:nvGraphicFramePr>
        <p:xfrm>
          <a:off x="573576" y="3976626"/>
          <a:ext cx="4929736" cy="1371600"/>
        </p:xfrm>
        <a:graphic>
          <a:graphicData uri="http://schemas.openxmlformats.org/drawingml/2006/table">
            <a:tbl>
              <a:tblPr firstRow="1" bandRow="1">
                <a:tableStyleId>{00A15C55-8517-42AA-B614-E9B94910E393}</a:tableStyleId>
              </a:tblPr>
              <a:tblGrid>
                <a:gridCol w="1232434">
                  <a:extLst>
                    <a:ext uri="{9D8B030D-6E8A-4147-A177-3AD203B41FA5}">
                      <a16:colId xmlns:a16="http://schemas.microsoft.com/office/drawing/2014/main" val="458187021"/>
                    </a:ext>
                  </a:extLst>
                </a:gridCol>
                <a:gridCol w="1232434">
                  <a:extLst>
                    <a:ext uri="{9D8B030D-6E8A-4147-A177-3AD203B41FA5}">
                      <a16:colId xmlns:a16="http://schemas.microsoft.com/office/drawing/2014/main" val="221583423"/>
                    </a:ext>
                  </a:extLst>
                </a:gridCol>
                <a:gridCol w="1152556">
                  <a:extLst>
                    <a:ext uri="{9D8B030D-6E8A-4147-A177-3AD203B41FA5}">
                      <a16:colId xmlns:a16="http://schemas.microsoft.com/office/drawing/2014/main" val="1883679846"/>
                    </a:ext>
                  </a:extLst>
                </a:gridCol>
                <a:gridCol w="1312312">
                  <a:extLst>
                    <a:ext uri="{9D8B030D-6E8A-4147-A177-3AD203B41FA5}">
                      <a16:colId xmlns:a16="http://schemas.microsoft.com/office/drawing/2014/main" val="2441713524"/>
                    </a:ext>
                  </a:extLst>
                </a:gridCol>
              </a:tblGrid>
              <a:tr h="458025">
                <a:tc>
                  <a:txBody>
                    <a:bodyPr/>
                    <a:lstStyle/>
                    <a:p>
                      <a:pPr algn="ctr"/>
                      <a:r>
                        <a:rPr lang="nb-NO" sz="1600" b="1"/>
                        <a:t>20-66</a:t>
                      </a:r>
                    </a:p>
                  </a:txBody>
                  <a:tcPr anchor="ctr"/>
                </a:tc>
                <a:tc>
                  <a:txBody>
                    <a:bodyPr/>
                    <a:lstStyle/>
                    <a:p>
                      <a:pPr algn="ctr"/>
                      <a:r>
                        <a:rPr lang="nb-NO" sz="1600" b="1"/>
                        <a:t>Begge kjønn</a:t>
                      </a:r>
                    </a:p>
                  </a:txBody>
                  <a:tcPr anchor="ctr"/>
                </a:tc>
                <a:tc>
                  <a:txBody>
                    <a:bodyPr/>
                    <a:lstStyle/>
                    <a:p>
                      <a:pPr algn="ctr"/>
                      <a:r>
                        <a:rPr lang="nb-NO" sz="1600" b="1"/>
                        <a:t>Menn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600" b="1"/>
                        <a:t>Kvinner</a:t>
                      </a:r>
                    </a:p>
                  </a:txBody>
                  <a:tcPr anchor="ctr"/>
                </a:tc>
                <a:extLst>
                  <a:ext uri="{0D108BD9-81ED-4DB2-BD59-A6C34878D82A}">
                    <a16:rowId xmlns:a16="http://schemas.microsoft.com/office/drawing/2014/main" val="957641228"/>
                  </a:ext>
                </a:extLst>
              </a:tr>
              <a:tr h="269427">
                <a:tc>
                  <a:txBody>
                    <a:bodyPr/>
                    <a:lstStyle/>
                    <a:p>
                      <a:pPr algn="ctr"/>
                      <a:r>
                        <a:rPr lang="nb-NO" sz="2000" b="1"/>
                        <a:t>Agder</a:t>
                      </a:r>
                    </a:p>
                  </a:txBody>
                  <a:tcPr anchor="ctr"/>
                </a:tc>
                <a:tc>
                  <a:txBody>
                    <a:bodyPr/>
                    <a:lstStyle/>
                    <a:p>
                      <a:pPr algn="ctr"/>
                      <a:r>
                        <a:rPr lang="nb-NO" sz="2000" b="1"/>
                        <a:t>73,6</a:t>
                      </a:r>
                    </a:p>
                  </a:txBody>
                  <a:tcPr anchor="ctr"/>
                </a:tc>
                <a:tc>
                  <a:txBody>
                    <a:bodyPr/>
                    <a:lstStyle/>
                    <a:p>
                      <a:pPr algn="ctr"/>
                      <a:r>
                        <a:rPr lang="nb-NO" sz="2000" b="1" dirty="0"/>
                        <a:t>76,4</a:t>
                      </a:r>
                    </a:p>
                  </a:txBody>
                  <a:tcPr anchor="ctr"/>
                </a:tc>
                <a:tc>
                  <a:txBody>
                    <a:bodyPr/>
                    <a:lstStyle/>
                    <a:p>
                      <a:pPr algn="ctr"/>
                      <a:r>
                        <a:rPr lang="nb-NO" sz="2000" b="1" dirty="0"/>
                        <a:t>70,7</a:t>
                      </a:r>
                    </a:p>
                  </a:txBody>
                  <a:tcPr anchor="ctr"/>
                </a:tc>
                <a:extLst>
                  <a:ext uri="{0D108BD9-81ED-4DB2-BD59-A6C34878D82A}">
                    <a16:rowId xmlns:a16="http://schemas.microsoft.com/office/drawing/2014/main" val="2028139095"/>
                  </a:ext>
                </a:extLst>
              </a:tr>
              <a:tr h="269427">
                <a:tc>
                  <a:txBody>
                    <a:bodyPr/>
                    <a:lstStyle/>
                    <a:p>
                      <a:pPr algn="ctr"/>
                      <a:r>
                        <a:rPr lang="nb-NO" sz="2000" b="1"/>
                        <a:t>Norge</a:t>
                      </a:r>
                    </a:p>
                  </a:txBody>
                  <a:tcPr anchor="ctr"/>
                </a:tc>
                <a:tc>
                  <a:txBody>
                    <a:bodyPr/>
                    <a:lstStyle/>
                    <a:p>
                      <a:pPr algn="ctr"/>
                      <a:r>
                        <a:rPr lang="nb-NO" sz="2000" b="1" dirty="0"/>
                        <a:t>76,9</a:t>
                      </a:r>
                    </a:p>
                  </a:txBody>
                  <a:tcPr anchor="ctr"/>
                </a:tc>
                <a:tc>
                  <a:txBody>
                    <a:bodyPr/>
                    <a:lstStyle/>
                    <a:p>
                      <a:pPr algn="ctr"/>
                      <a:r>
                        <a:rPr lang="nb-NO" sz="2000" b="1" dirty="0"/>
                        <a:t>79,1</a:t>
                      </a:r>
                    </a:p>
                  </a:txBody>
                  <a:tcPr anchor="ctr"/>
                </a:tc>
                <a:tc>
                  <a:txBody>
                    <a:bodyPr/>
                    <a:lstStyle/>
                    <a:p>
                      <a:pPr algn="ctr"/>
                      <a:r>
                        <a:rPr lang="nb-NO" sz="2000" b="1" dirty="0"/>
                        <a:t>74,7</a:t>
                      </a:r>
                    </a:p>
                  </a:txBody>
                  <a:tcPr anchor="ctr"/>
                </a:tc>
                <a:extLst>
                  <a:ext uri="{0D108BD9-81ED-4DB2-BD59-A6C34878D82A}">
                    <a16:rowId xmlns:a16="http://schemas.microsoft.com/office/drawing/2014/main" val="768833302"/>
                  </a:ext>
                </a:extLst>
              </a:tr>
            </a:tbl>
          </a:graphicData>
        </a:graphic>
      </p:graphicFrame>
      <p:sp>
        <p:nvSpPr>
          <p:cNvPr id="7" name="TekstSylinder 6"/>
          <p:cNvSpPr txBox="1"/>
          <p:nvPr/>
        </p:nvSpPr>
        <p:spPr>
          <a:xfrm>
            <a:off x="488633" y="5610818"/>
            <a:ext cx="24234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00000"/>
                </a:solidFill>
                <a:effectLst/>
                <a:uLnTx/>
                <a:uFillTx/>
                <a:latin typeface="Arial" panose="020B0604020202020204"/>
                <a:ea typeface="+mn-ea"/>
                <a:cs typeface="+mn-cs"/>
                <a:hlinkClick r:id="rId4"/>
              </a:rPr>
              <a:t>Rapport sysselsetting</a:t>
            </a: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 name="Plassholder for innhold 3">
            <a:extLst>
              <a:ext uri="{FF2B5EF4-FFF2-40B4-BE49-F238E27FC236}">
                <a16:creationId xmlns:a16="http://schemas.microsoft.com/office/drawing/2014/main" id="{3168C80E-FE0E-B27F-AF34-3CCFB4C29AB1}"/>
              </a:ext>
            </a:extLst>
          </p:cNvPr>
          <p:cNvSpPr>
            <a:spLocks noGrp="1"/>
          </p:cNvSpPr>
          <p:nvPr>
            <p:ph sz="half" idx="1"/>
          </p:nvPr>
        </p:nvSpPr>
        <p:spPr>
          <a:xfrm>
            <a:off x="845009" y="1108757"/>
            <a:ext cx="4852988" cy="4804682"/>
          </a:xfrm>
        </p:spPr>
        <p:txBody>
          <a:bodyPr/>
          <a:lstStyle/>
          <a:p>
            <a:pPr marL="0" indent="0">
              <a:buNone/>
            </a:pPr>
            <a:r>
              <a:rPr lang="nb-NO" i="1" dirty="0"/>
              <a:t>Regionale forskjeller:</a:t>
            </a:r>
          </a:p>
          <a:p>
            <a:r>
              <a:rPr lang="nb-NO" dirty="0"/>
              <a:t>Lavest sysselsettingsgrad helt øst i Agder</a:t>
            </a:r>
          </a:p>
          <a:p>
            <a:r>
              <a:rPr lang="nb-NO" dirty="0"/>
              <a:t>Høyest sysselsettingsgrad og arbeidskraftmangel i de aller minst sentrale kommunene.</a:t>
            </a:r>
          </a:p>
          <a:p>
            <a:endParaRPr lang="nb-NO" dirty="0"/>
          </a:p>
        </p:txBody>
      </p:sp>
      <p:sp>
        <p:nvSpPr>
          <p:cNvPr id="5" name="TekstSylinder 4">
            <a:extLst>
              <a:ext uri="{FF2B5EF4-FFF2-40B4-BE49-F238E27FC236}">
                <a16:creationId xmlns:a16="http://schemas.microsoft.com/office/drawing/2014/main" id="{0B73201E-46BF-2CB0-6884-7B31C7F7B2C8}"/>
              </a:ext>
            </a:extLst>
          </p:cNvPr>
          <p:cNvSpPr txBox="1"/>
          <p:nvPr/>
        </p:nvSpPr>
        <p:spPr>
          <a:xfrm>
            <a:off x="10349695" y="5795484"/>
            <a:ext cx="18423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0000"/>
                </a:solidFill>
                <a:effectLst/>
                <a:uLnTx/>
                <a:uFillTx/>
                <a:latin typeface="Arial" panose="020B0604020202020204"/>
                <a:ea typeface="+mn-ea"/>
                <a:cs typeface="+mn-cs"/>
              </a:rPr>
              <a:t>SSB, tabell 11607,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0000"/>
                </a:solidFill>
                <a:effectLst/>
                <a:uLnTx/>
                <a:uFillTx/>
                <a:latin typeface="Arial" panose="020B0604020202020204"/>
                <a:ea typeface="+mn-ea"/>
                <a:cs typeface="+mn-cs"/>
              </a:rPr>
              <a:t>4. kvartal 2025</a:t>
            </a:r>
          </a:p>
        </p:txBody>
      </p:sp>
      <p:sp>
        <p:nvSpPr>
          <p:cNvPr id="2" name="Tittel 1"/>
          <p:cNvSpPr>
            <a:spLocks noGrp="1"/>
          </p:cNvSpPr>
          <p:nvPr>
            <p:ph type="title"/>
          </p:nvPr>
        </p:nvSpPr>
        <p:spPr>
          <a:xfrm>
            <a:off x="573578" y="160558"/>
            <a:ext cx="6837875" cy="685606"/>
          </a:xfrm>
        </p:spPr>
        <p:txBody>
          <a:bodyPr/>
          <a:lstStyle/>
          <a:p>
            <a:r>
              <a:rPr lang="nb-NO" dirty="0"/>
              <a:t>Sysselsetting 20-66 år </a:t>
            </a:r>
            <a:r>
              <a:rPr lang="nb-NO" sz="3600" dirty="0"/>
              <a:t>(2025, 4.kv)</a:t>
            </a:r>
            <a:r>
              <a:rPr lang="nb-NO" dirty="0"/>
              <a:t> </a:t>
            </a:r>
          </a:p>
        </p:txBody>
      </p:sp>
    </p:spTree>
    <p:extLst>
      <p:ext uri="{BB962C8B-B14F-4D97-AF65-F5344CB8AC3E}">
        <p14:creationId xmlns:p14="http://schemas.microsoft.com/office/powerpoint/2010/main" val="1348694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k 4">
            <a:extLst>
              <a:ext uri="{FF2B5EF4-FFF2-40B4-BE49-F238E27FC236}">
                <a16:creationId xmlns:a16="http://schemas.microsoft.com/office/drawing/2014/main" id="{4960DD3A-D0A7-7D5B-A97D-3CEF6D6A718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237171" y="0"/>
            <a:ext cx="5954829" cy="6525531"/>
          </a:xfrm>
          <a:prstGeom prst="rect">
            <a:avLst/>
          </a:prstGeom>
        </p:spPr>
      </p:pic>
      <p:sp>
        <p:nvSpPr>
          <p:cNvPr id="4" name="Plassholder for innhold 3"/>
          <p:cNvSpPr>
            <a:spLocks noGrp="1"/>
          </p:cNvSpPr>
          <p:nvPr>
            <p:ph sz="half" idx="1"/>
          </p:nvPr>
        </p:nvSpPr>
        <p:spPr>
          <a:xfrm>
            <a:off x="845009" y="2164360"/>
            <a:ext cx="4852988" cy="3427548"/>
          </a:xfrm>
        </p:spPr>
        <p:txBody>
          <a:bodyPr/>
          <a:lstStyle/>
          <a:p>
            <a:pPr marL="0" indent="0">
              <a:buNone/>
            </a:pPr>
            <a:r>
              <a:rPr lang="nb-NO" i="1" dirty="0"/>
              <a:t>3,2 % høyere sysselsettingsgrad på Agder tilsvarer:</a:t>
            </a:r>
          </a:p>
          <a:p>
            <a:pPr marL="0" indent="0">
              <a:buNone/>
            </a:pPr>
            <a:endParaRPr lang="nb-NO" i="1" dirty="0"/>
          </a:p>
          <a:p>
            <a:r>
              <a:rPr lang="nb-NO" b="1" dirty="0"/>
              <a:t>6 200 </a:t>
            </a:r>
            <a:r>
              <a:rPr lang="nb-NO" dirty="0"/>
              <a:t>flere egder i jobb! </a:t>
            </a:r>
          </a:p>
          <a:p>
            <a:r>
              <a:rPr lang="nb-NO" dirty="0"/>
              <a:t>Verdiskaping: ~7</a:t>
            </a:r>
            <a:r>
              <a:rPr lang="nb-NO" b="1" dirty="0"/>
              <a:t> milliarder*</a:t>
            </a:r>
          </a:p>
          <a:p>
            <a:endParaRPr lang="nb-NO" b="1" dirty="0"/>
          </a:p>
          <a:p>
            <a:pPr marL="0" indent="0">
              <a:buNone/>
            </a:pPr>
            <a:r>
              <a:rPr lang="nb-NO" dirty="0"/>
              <a:t>*Brutto BNP per sysselsatt</a:t>
            </a:r>
          </a:p>
          <a:p>
            <a:endParaRPr lang="nb-NO" dirty="0"/>
          </a:p>
        </p:txBody>
      </p:sp>
      <p:sp>
        <p:nvSpPr>
          <p:cNvPr id="2" name="Tittel 1"/>
          <p:cNvSpPr>
            <a:spLocks noGrp="1"/>
          </p:cNvSpPr>
          <p:nvPr>
            <p:ph type="title"/>
          </p:nvPr>
        </p:nvSpPr>
        <p:spPr>
          <a:xfrm>
            <a:off x="851357" y="563917"/>
            <a:ext cx="6111505" cy="685606"/>
          </a:xfrm>
        </p:spPr>
        <p:txBody>
          <a:bodyPr/>
          <a:lstStyle/>
          <a:p>
            <a:r>
              <a:rPr lang="nb-NO" sz="3800" dirty="0"/>
              <a:t>Hva om alle kommunene lå på landsgjennomsnittet?</a:t>
            </a:r>
          </a:p>
        </p:txBody>
      </p:sp>
      <p:sp>
        <p:nvSpPr>
          <p:cNvPr id="14" name="TekstSylinder 13">
            <a:extLst>
              <a:ext uri="{FF2B5EF4-FFF2-40B4-BE49-F238E27FC236}">
                <a16:creationId xmlns:a16="http://schemas.microsoft.com/office/drawing/2014/main" id="{26BFA775-5EE5-05E9-8833-8F7A8EF5A3AC}"/>
              </a:ext>
            </a:extLst>
          </p:cNvPr>
          <p:cNvSpPr txBox="1"/>
          <p:nvPr/>
        </p:nvSpPr>
        <p:spPr>
          <a:xfrm>
            <a:off x="10501161" y="5543782"/>
            <a:ext cx="16908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0000"/>
                </a:solidFill>
                <a:effectLst/>
                <a:uLnTx/>
                <a:uFillTx/>
                <a:latin typeface="Arial" panose="020B0604020202020204"/>
                <a:ea typeface="+mn-ea"/>
                <a:cs typeface="+mn-cs"/>
              </a:rPr>
              <a:t>SSB, tabell 11607,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0000"/>
                </a:solidFill>
                <a:effectLst/>
                <a:uLnTx/>
                <a:uFillTx/>
                <a:latin typeface="Arial" panose="020B0604020202020204"/>
                <a:ea typeface="+mn-ea"/>
                <a:cs typeface="+mn-cs"/>
              </a:rPr>
              <a:t>4. kvartal 2025</a:t>
            </a:r>
          </a:p>
        </p:txBody>
      </p:sp>
    </p:spTree>
    <p:extLst>
      <p:ext uri="{BB962C8B-B14F-4D97-AF65-F5344CB8AC3E}">
        <p14:creationId xmlns:p14="http://schemas.microsoft.com/office/powerpoint/2010/main" val="312173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CD1CD-6F12-BFA4-CD57-8A26B82241DA}"/>
            </a:ext>
          </a:extLst>
        </p:cNvPr>
        <p:cNvGrpSpPr/>
        <p:nvPr/>
      </p:nvGrpSpPr>
      <p:grpSpPr>
        <a:xfrm>
          <a:off x="0" y="0"/>
          <a:ext cx="0" cy="0"/>
          <a:chOff x="0" y="0"/>
          <a:chExt cx="0" cy="0"/>
        </a:xfrm>
      </p:grpSpPr>
      <p:pic>
        <p:nvPicPr>
          <p:cNvPr id="7" name="Grafikk 6">
            <a:extLst>
              <a:ext uri="{FF2B5EF4-FFF2-40B4-BE49-F238E27FC236}">
                <a16:creationId xmlns:a16="http://schemas.microsoft.com/office/drawing/2014/main" id="{5FE11FFE-2E9F-2A64-F9D1-BC59F11C019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699183" y="0"/>
            <a:ext cx="5492817" cy="6019241"/>
          </a:xfrm>
          <a:prstGeom prst="rect">
            <a:avLst/>
          </a:prstGeom>
        </p:spPr>
      </p:pic>
      <p:sp>
        <p:nvSpPr>
          <p:cNvPr id="2" name="Tittel 1">
            <a:extLst>
              <a:ext uri="{FF2B5EF4-FFF2-40B4-BE49-F238E27FC236}">
                <a16:creationId xmlns:a16="http://schemas.microsoft.com/office/drawing/2014/main" id="{98208ECC-100D-1568-5133-74C5B5859EB2}"/>
              </a:ext>
            </a:extLst>
          </p:cNvPr>
          <p:cNvSpPr>
            <a:spLocks noGrp="1"/>
          </p:cNvSpPr>
          <p:nvPr>
            <p:ph type="title"/>
          </p:nvPr>
        </p:nvSpPr>
        <p:spPr>
          <a:xfrm>
            <a:off x="592666" y="171730"/>
            <a:ext cx="6174393" cy="685606"/>
          </a:xfrm>
        </p:spPr>
        <p:txBody>
          <a:bodyPr/>
          <a:lstStyle/>
          <a:p>
            <a:r>
              <a:rPr lang="nb-NO"/>
              <a:t>Deltid</a:t>
            </a:r>
            <a:r>
              <a:rPr lang="nb-NO" sz="4000"/>
              <a:t> kvinner 20-66 år</a:t>
            </a:r>
          </a:p>
        </p:txBody>
      </p:sp>
      <p:sp>
        <p:nvSpPr>
          <p:cNvPr id="9" name="Plassholder for innhold 3">
            <a:extLst>
              <a:ext uri="{FF2B5EF4-FFF2-40B4-BE49-F238E27FC236}">
                <a16:creationId xmlns:a16="http://schemas.microsoft.com/office/drawing/2014/main" id="{69EB7AC9-15FA-23D5-0C13-DE0FC0138BA8}"/>
              </a:ext>
            </a:extLst>
          </p:cNvPr>
          <p:cNvSpPr>
            <a:spLocks noGrp="1"/>
          </p:cNvSpPr>
          <p:nvPr>
            <p:ph sz="half" idx="1"/>
          </p:nvPr>
        </p:nvSpPr>
        <p:spPr>
          <a:xfrm>
            <a:off x="518321" y="5340780"/>
            <a:ext cx="5777736" cy="467776"/>
          </a:xfrm>
        </p:spPr>
        <p:txBody>
          <a:bodyPr/>
          <a:lstStyle/>
          <a:p>
            <a:pPr marL="0" indent="0">
              <a:buNone/>
            </a:pPr>
            <a:r>
              <a:rPr lang="nb-NO" sz="2000" dirty="0">
                <a:solidFill>
                  <a:schemeClr val="bg2">
                    <a:lumMod val="10000"/>
                  </a:schemeClr>
                </a:solidFill>
              </a:rPr>
              <a:t>I 9 kommuner jobber </a:t>
            </a:r>
            <a:r>
              <a:rPr lang="nb-NO" sz="2000" i="1" dirty="0">
                <a:solidFill>
                  <a:schemeClr val="bg2">
                    <a:lumMod val="10000"/>
                  </a:schemeClr>
                </a:solidFill>
              </a:rPr>
              <a:t>flertallet</a:t>
            </a:r>
            <a:r>
              <a:rPr lang="nb-NO" sz="2000" dirty="0">
                <a:solidFill>
                  <a:schemeClr val="bg2">
                    <a:lumMod val="10000"/>
                  </a:schemeClr>
                </a:solidFill>
              </a:rPr>
              <a:t> av kvinner deltid.</a:t>
            </a:r>
            <a:endParaRPr lang="nb-NO" sz="2000" dirty="0"/>
          </a:p>
        </p:txBody>
      </p:sp>
      <p:sp>
        <p:nvSpPr>
          <p:cNvPr id="3" name="TekstSylinder 2">
            <a:extLst>
              <a:ext uri="{FF2B5EF4-FFF2-40B4-BE49-F238E27FC236}">
                <a16:creationId xmlns:a16="http://schemas.microsoft.com/office/drawing/2014/main" id="{CE2C5A08-2196-3E18-649F-FCACBA11A1EE}"/>
              </a:ext>
            </a:extLst>
          </p:cNvPr>
          <p:cNvSpPr txBox="1"/>
          <p:nvPr/>
        </p:nvSpPr>
        <p:spPr>
          <a:xfrm>
            <a:off x="10347158" y="6319684"/>
            <a:ext cx="172707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0000"/>
                </a:solidFill>
                <a:effectLst/>
                <a:uLnTx/>
                <a:uFillTx/>
                <a:latin typeface="Arial" panose="020B0604020202020204"/>
                <a:ea typeface="+mn-ea"/>
                <a:cs typeface="+mn-cs"/>
              </a:rPr>
              <a:t>SSB, tabell 09293</a:t>
            </a:r>
          </a:p>
        </p:txBody>
      </p:sp>
      <p:graphicFrame>
        <p:nvGraphicFramePr>
          <p:cNvPr id="6" name="Diagram 5">
            <a:extLst>
              <a:ext uri="{FF2B5EF4-FFF2-40B4-BE49-F238E27FC236}">
                <a16:creationId xmlns:a16="http://schemas.microsoft.com/office/drawing/2014/main" id="{628F8A7E-5F35-DDCF-66CB-63D2CE1074D5}"/>
              </a:ext>
            </a:extLst>
          </p:cNvPr>
          <p:cNvGraphicFramePr>
            <a:graphicFrameLocks/>
          </p:cNvGraphicFramePr>
          <p:nvPr>
            <p:extLst>
              <p:ext uri="{D42A27DB-BD31-4B8C-83A1-F6EECF244321}">
                <p14:modId xmlns:p14="http://schemas.microsoft.com/office/powerpoint/2010/main" val="4047292629"/>
              </p:ext>
            </p:extLst>
          </p:nvPr>
        </p:nvGraphicFramePr>
        <p:xfrm>
          <a:off x="518321" y="1049444"/>
          <a:ext cx="5961500" cy="410957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0424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836560" y="2295"/>
            <a:ext cx="6339840" cy="6853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tel 1"/>
          <p:cNvSpPr>
            <a:spLocks noGrp="1"/>
          </p:cNvSpPr>
          <p:nvPr>
            <p:ph type="title"/>
          </p:nvPr>
        </p:nvSpPr>
        <p:spPr>
          <a:xfrm>
            <a:off x="450574" y="487342"/>
            <a:ext cx="5218706" cy="557044"/>
          </a:xfrm>
        </p:spPr>
        <p:txBody>
          <a:bodyPr/>
          <a:lstStyle/>
          <a:p>
            <a:pPr algn="ctr"/>
            <a:r>
              <a:rPr lang="nb-NO">
                <a:solidFill>
                  <a:schemeClr val="bg2">
                    <a:lumMod val="10000"/>
                  </a:schemeClr>
                </a:solidFill>
              </a:rPr>
              <a:t>Bo- og arbeidsmarkeder</a:t>
            </a:r>
          </a:p>
        </p:txBody>
      </p:sp>
      <p:sp>
        <p:nvSpPr>
          <p:cNvPr id="3" name="Plassholder for innhold 2"/>
          <p:cNvSpPr>
            <a:spLocks noGrp="1"/>
          </p:cNvSpPr>
          <p:nvPr>
            <p:ph idx="1"/>
          </p:nvPr>
        </p:nvSpPr>
        <p:spPr>
          <a:xfrm>
            <a:off x="552740" y="1432146"/>
            <a:ext cx="5280659" cy="3994508"/>
          </a:xfrm>
        </p:spPr>
        <p:txBody>
          <a:bodyPr>
            <a:noAutofit/>
          </a:bodyPr>
          <a:lstStyle/>
          <a:p>
            <a:r>
              <a:rPr lang="nb-NO" sz="2000"/>
              <a:t>Agder systematiseres i 9 bo- og arbeidsmarkeder, der 7 av dem er koblet sammen med senterkommuner med relativt høyere innpendling enn utpendling. </a:t>
            </a:r>
          </a:p>
          <a:p>
            <a:endParaRPr lang="nb-NO" sz="2000"/>
          </a:p>
          <a:p>
            <a:r>
              <a:rPr lang="nb-NO" sz="2000"/>
              <a:t>Etter systematikken kan ikke BA-områder krysse fylkesgrenser (selv om det er pendling på tvers av fylker). Åmli og Sirdal har for løs tilkobling til omkringliggende bo- og arbeidsmarkeder i Agder, og defineres derfor som restkommuner.</a:t>
            </a:r>
          </a:p>
          <a:p>
            <a:endParaRPr lang="nb-NO" sz="2000" i="1"/>
          </a:p>
          <a:p>
            <a:pPr marL="0" indent="0">
              <a:buNone/>
            </a:pPr>
            <a:r>
              <a:rPr lang="nb-NO" sz="1600"/>
              <a:t>Kilde: TØI 1713/2019</a:t>
            </a:r>
          </a:p>
        </p:txBody>
      </p:sp>
      <p:sp>
        <p:nvSpPr>
          <p:cNvPr id="4" name="TekstSylinder 3"/>
          <p:cNvSpPr txBox="1"/>
          <p:nvPr/>
        </p:nvSpPr>
        <p:spPr>
          <a:xfrm>
            <a:off x="9204856" y="307849"/>
            <a:ext cx="2577548"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1" u="none" strike="noStrike" kern="1200" cap="none" spc="0" normalizeH="0" baseline="0" noProof="0">
                <a:ln>
                  <a:noFill/>
                </a:ln>
                <a:solidFill>
                  <a:srgbClr val="ECEAE6">
                    <a:lumMod val="10000"/>
                  </a:srgbClr>
                </a:solidFill>
                <a:effectLst/>
                <a:uLnTx/>
                <a:uFillTx/>
                <a:latin typeface="Arial" panose="020B0604020202020204"/>
                <a:ea typeface="+mn-ea"/>
                <a:cs typeface="+mn-cs"/>
              </a:rPr>
              <a:t>Definisjon:</a:t>
            </a:r>
            <a:br>
              <a:rPr kumimoji="0" lang="nb-NO" sz="1600" b="0" i="1" u="none" strike="noStrike" kern="1200" cap="none" spc="0" normalizeH="0" baseline="0" noProof="0">
                <a:ln>
                  <a:noFill/>
                </a:ln>
                <a:solidFill>
                  <a:srgbClr val="ECEAE6">
                    <a:lumMod val="10000"/>
                  </a:srgbClr>
                </a:solidFill>
                <a:effectLst/>
                <a:uLnTx/>
                <a:uFillTx/>
                <a:latin typeface="Arial" panose="020B0604020202020204"/>
                <a:ea typeface="+mn-ea"/>
                <a:cs typeface="+mn-cs"/>
              </a:rPr>
            </a:br>
            <a:r>
              <a:rPr kumimoji="0" lang="nb-NO" sz="1600" b="0" i="1" u="none" strike="noStrike" kern="1200" cap="none" spc="0" normalizeH="0" baseline="0" noProof="0">
                <a:ln>
                  <a:noFill/>
                </a:ln>
                <a:solidFill>
                  <a:srgbClr val="ECEAE6">
                    <a:lumMod val="10000"/>
                  </a:srgbClr>
                </a:solidFill>
                <a:effectLst/>
                <a:uLnTx/>
                <a:uFillTx/>
                <a:latin typeface="Arial" panose="020B0604020202020204"/>
                <a:ea typeface="+mn-ea"/>
                <a:cs typeface="+mn-cs"/>
              </a:rPr>
              <a:t>En region med felles markeder for arbeidskraft og arbeidsplasser, der innbyggerne ikke trenger å flytte eller bruke vesentlig tid på å reise for å arbeide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6" name="Gruppe 5"/>
          <p:cNvGrpSpPr/>
          <p:nvPr/>
        </p:nvGrpSpPr>
        <p:grpSpPr>
          <a:xfrm>
            <a:off x="6096118" y="1436816"/>
            <a:ext cx="5964767" cy="4267403"/>
            <a:chOff x="6096118" y="1436816"/>
            <a:chExt cx="5964767" cy="4267403"/>
          </a:xfrm>
        </p:grpSpPr>
        <p:sp>
          <p:nvSpPr>
            <p:cNvPr id="32" name="TekstSylinder 31"/>
            <p:cNvSpPr txBox="1"/>
            <p:nvPr/>
          </p:nvSpPr>
          <p:spPr>
            <a:xfrm>
              <a:off x="8350966" y="5442609"/>
              <a:ext cx="1379306" cy="261610"/>
            </a:xfrm>
            <a:prstGeom prst="rect">
              <a:avLst/>
            </a:prstGeom>
            <a:solidFill>
              <a:schemeClr val="bg1"/>
            </a:solidFill>
            <a:ln w="6350">
              <a:solidFill>
                <a:schemeClr val="tx1"/>
              </a:solidFill>
            </a:ln>
          </p:spPr>
          <p:txBody>
            <a:bodyPr wrap="square" lIns="46800" rIns="46800" rtlCol="0">
              <a:spAutoFit/>
            </a:bodyPr>
            <a:lstStyle/>
            <a:p>
              <a:pPr algn="l"/>
              <a:r>
                <a:rPr lang="nb-NO" sz="1100" b="1"/>
                <a:t>BA41 Kristiansand</a:t>
              </a:r>
            </a:p>
          </p:txBody>
        </p:sp>
        <p:sp>
          <p:nvSpPr>
            <p:cNvPr id="5" name="TekstSylinder 4"/>
            <p:cNvSpPr txBox="1"/>
            <p:nvPr/>
          </p:nvSpPr>
          <p:spPr>
            <a:xfrm>
              <a:off x="7706810" y="3379927"/>
              <a:ext cx="1633825" cy="261610"/>
            </a:xfrm>
            <a:prstGeom prst="rect">
              <a:avLst/>
            </a:prstGeom>
            <a:solidFill>
              <a:schemeClr val="bg1"/>
            </a:solidFill>
            <a:ln w="6350">
              <a:solidFill>
                <a:schemeClr val="tx1"/>
              </a:solidFill>
            </a:ln>
          </p:spPr>
          <p:txBody>
            <a:bodyPr wrap="square" lIns="46800" rIns="46800" rtlCol="0">
              <a:spAutoFit/>
            </a:bodyPr>
            <a:lstStyle/>
            <a:p>
              <a:pPr algn="l"/>
              <a:r>
                <a:rPr lang="nb-NO" sz="1100" b="1"/>
                <a:t>BA44 Evje og Hornnes</a:t>
              </a:r>
            </a:p>
          </p:txBody>
        </p:sp>
        <p:sp>
          <p:nvSpPr>
            <p:cNvPr id="33" name="TekstSylinder 32"/>
            <p:cNvSpPr txBox="1"/>
            <p:nvPr/>
          </p:nvSpPr>
          <p:spPr>
            <a:xfrm>
              <a:off x="6096118" y="4635707"/>
              <a:ext cx="1241656" cy="261610"/>
            </a:xfrm>
            <a:prstGeom prst="rect">
              <a:avLst/>
            </a:prstGeom>
            <a:solidFill>
              <a:schemeClr val="bg1"/>
            </a:solidFill>
            <a:ln w="6350">
              <a:solidFill>
                <a:schemeClr val="tx1"/>
              </a:solidFill>
            </a:ln>
          </p:spPr>
          <p:txBody>
            <a:bodyPr wrap="square" lIns="46800" rIns="46800" rtlCol="0">
              <a:spAutoFit/>
            </a:bodyPr>
            <a:lstStyle/>
            <a:p>
              <a:pPr algn="l"/>
              <a:r>
                <a:rPr lang="nb-NO" sz="1100" b="1"/>
                <a:t>BA42 Flekkefjord</a:t>
              </a:r>
            </a:p>
          </p:txBody>
        </p:sp>
        <p:sp>
          <p:nvSpPr>
            <p:cNvPr id="34" name="TekstSylinder 33"/>
            <p:cNvSpPr txBox="1"/>
            <p:nvPr/>
          </p:nvSpPr>
          <p:spPr>
            <a:xfrm>
              <a:off x="7173258" y="5137699"/>
              <a:ext cx="1065578" cy="261610"/>
            </a:xfrm>
            <a:prstGeom prst="rect">
              <a:avLst/>
            </a:prstGeom>
            <a:solidFill>
              <a:schemeClr val="bg1"/>
            </a:solidFill>
            <a:ln w="6350">
              <a:solidFill>
                <a:schemeClr val="tx1"/>
              </a:solidFill>
            </a:ln>
          </p:spPr>
          <p:txBody>
            <a:bodyPr wrap="square" lIns="46800" rIns="46800" rtlCol="0">
              <a:spAutoFit/>
            </a:bodyPr>
            <a:lstStyle/>
            <a:p>
              <a:pPr algn="l"/>
              <a:r>
                <a:rPr lang="nb-NO" sz="1100" b="1"/>
                <a:t>BA46 Lyngdal</a:t>
              </a:r>
            </a:p>
          </p:txBody>
        </p:sp>
        <p:sp>
          <p:nvSpPr>
            <p:cNvPr id="35" name="TekstSylinder 34"/>
            <p:cNvSpPr txBox="1"/>
            <p:nvPr/>
          </p:nvSpPr>
          <p:spPr>
            <a:xfrm>
              <a:off x="10206614" y="4644153"/>
              <a:ext cx="1099116" cy="261610"/>
            </a:xfrm>
            <a:prstGeom prst="rect">
              <a:avLst/>
            </a:prstGeom>
            <a:solidFill>
              <a:schemeClr val="bg1"/>
            </a:solidFill>
            <a:ln w="6350">
              <a:solidFill>
                <a:schemeClr val="tx1"/>
              </a:solidFill>
            </a:ln>
          </p:spPr>
          <p:txBody>
            <a:bodyPr wrap="square" lIns="46800" rIns="46800" rtlCol="0">
              <a:spAutoFit/>
            </a:bodyPr>
            <a:lstStyle/>
            <a:p>
              <a:pPr algn="l"/>
              <a:r>
                <a:rPr lang="nb-NO" sz="1100" b="1"/>
                <a:t>BA40 Arendal</a:t>
              </a:r>
            </a:p>
          </p:txBody>
        </p:sp>
        <p:sp>
          <p:nvSpPr>
            <p:cNvPr id="36" name="TekstSylinder 35"/>
            <p:cNvSpPr txBox="1"/>
            <p:nvPr/>
          </p:nvSpPr>
          <p:spPr>
            <a:xfrm>
              <a:off x="11202725" y="3599220"/>
              <a:ext cx="858160" cy="261610"/>
            </a:xfrm>
            <a:prstGeom prst="rect">
              <a:avLst/>
            </a:prstGeom>
            <a:solidFill>
              <a:schemeClr val="bg1"/>
            </a:solidFill>
            <a:ln w="6350">
              <a:solidFill>
                <a:schemeClr val="tx1"/>
              </a:solidFill>
            </a:ln>
          </p:spPr>
          <p:txBody>
            <a:bodyPr wrap="square" lIns="46800" rIns="46800" rtlCol="0">
              <a:spAutoFit/>
            </a:bodyPr>
            <a:lstStyle/>
            <a:p>
              <a:pPr algn="l"/>
              <a:r>
                <a:rPr lang="nb-NO" sz="1100" b="1"/>
                <a:t>BA39 Risør</a:t>
              </a:r>
            </a:p>
          </p:txBody>
        </p:sp>
        <p:sp>
          <p:nvSpPr>
            <p:cNvPr id="37" name="TekstSylinder 36"/>
            <p:cNvSpPr txBox="1"/>
            <p:nvPr/>
          </p:nvSpPr>
          <p:spPr>
            <a:xfrm>
              <a:off x="9730272" y="3491074"/>
              <a:ext cx="833660" cy="261610"/>
            </a:xfrm>
            <a:prstGeom prst="rect">
              <a:avLst/>
            </a:prstGeom>
            <a:solidFill>
              <a:schemeClr val="bg1"/>
            </a:solidFill>
            <a:ln w="6350">
              <a:solidFill>
                <a:schemeClr val="tx1"/>
              </a:solidFill>
            </a:ln>
          </p:spPr>
          <p:txBody>
            <a:bodyPr wrap="square" lIns="46800" rIns="46800" rtlCol="0">
              <a:spAutoFit/>
            </a:bodyPr>
            <a:lstStyle/>
            <a:p>
              <a:pPr algn="l"/>
              <a:r>
                <a:rPr lang="nb-NO" sz="1100" b="1"/>
                <a:t>BA43 Åmli</a:t>
              </a:r>
            </a:p>
          </p:txBody>
        </p:sp>
        <p:sp>
          <p:nvSpPr>
            <p:cNvPr id="38" name="TekstSylinder 37"/>
            <p:cNvSpPr txBox="1"/>
            <p:nvPr/>
          </p:nvSpPr>
          <p:spPr>
            <a:xfrm>
              <a:off x="7859209" y="1436816"/>
              <a:ext cx="897063" cy="261610"/>
            </a:xfrm>
            <a:prstGeom prst="rect">
              <a:avLst/>
            </a:prstGeom>
            <a:solidFill>
              <a:schemeClr val="bg1"/>
            </a:solidFill>
            <a:ln w="6350">
              <a:solidFill>
                <a:schemeClr val="tx1"/>
              </a:solidFill>
            </a:ln>
          </p:spPr>
          <p:txBody>
            <a:bodyPr wrap="square" lIns="46800" rIns="46800" rtlCol="0">
              <a:spAutoFit/>
            </a:bodyPr>
            <a:lstStyle/>
            <a:p>
              <a:pPr algn="l"/>
              <a:r>
                <a:rPr lang="nb-NO" sz="1100" b="1"/>
                <a:t>BA45 Bykle</a:t>
              </a:r>
            </a:p>
          </p:txBody>
        </p:sp>
        <p:sp>
          <p:nvSpPr>
            <p:cNvPr id="39" name="TekstSylinder 38"/>
            <p:cNvSpPr txBox="1"/>
            <p:nvPr/>
          </p:nvSpPr>
          <p:spPr>
            <a:xfrm>
              <a:off x="6645634" y="2789690"/>
              <a:ext cx="897063" cy="261610"/>
            </a:xfrm>
            <a:prstGeom prst="rect">
              <a:avLst/>
            </a:prstGeom>
            <a:solidFill>
              <a:schemeClr val="bg1"/>
            </a:solidFill>
            <a:ln w="6350">
              <a:solidFill>
                <a:schemeClr val="tx1"/>
              </a:solidFill>
            </a:ln>
          </p:spPr>
          <p:txBody>
            <a:bodyPr wrap="square" lIns="46800" rIns="46800" rtlCol="0">
              <a:spAutoFit/>
            </a:bodyPr>
            <a:lstStyle/>
            <a:p>
              <a:pPr algn="l"/>
              <a:r>
                <a:rPr lang="nb-NO" sz="1100" b="1"/>
                <a:t>BA47 Sirdal</a:t>
              </a:r>
            </a:p>
          </p:txBody>
        </p:sp>
      </p:grpSp>
      <p:grpSp>
        <p:nvGrpSpPr>
          <p:cNvPr id="31" name="Gruppe 30"/>
          <p:cNvGrpSpPr/>
          <p:nvPr/>
        </p:nvGrpSpPr>
        <p:grpSpPr>
          <a:xfrm>
            <a:off x="6436923" y="1263224"/>
            <a:ext cx="5163787" cy="5304513"/>
            <a:chOff x="6436923" y="1263224"/>
            <a:chExt cx="5163787" cy="5304513"/>
          </a:xfrm>
        </p:grpSpPr>
        <p:sp>
          <p:nvSpPr>
            <p:cNvPr id="7" name="Høyrepil med hakk 6"/>
            <p:cNvSpPr/>
            <p:nvPr/>
          </p:nvSpPr>
          <p:spPr>
            <a:xfrm rot="4038743">
              <a:off x="10112957" y="4231375"/>
              <a:ext cx="933116" cy="151085"/>
            </a:xfrm>
            <a:prstGeom prst="notchedRightArrow">
              <a:avLst/>
            </a:prstGeom>
            <a:solidFill>
              <a:schemeClr val="tx1">
                <a:lumMod val="50000"/>
                <a:lumOff val="50000"/>
                <a:alpha val="49000"/>
              </a:schemeClr>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Høyrepil med hakk 7"/>
            <p:cNvSpPr/>
            <p:nvPr/>
          </p:nvSpPr>
          <p:spPr>
            <a:xfrm rot="7101135">
              <a:off x="10475041" y="4019452"/>
              <a:ext cx="1384866" cy="167254"/>
            </a:xfrm>
            <a:prstGeom prst="notchedRightArrow">
              <a:avLst/>
            </a:prstGeom>
            <a:solidFill>
              <a:schemeClr val="tx1">
                <a:lumMod val="50000"/>
                <a:lumOff val="50000"/>
                <a:alpha val="49000"/>
              </a:schemeClr>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Høyrepil med hakk 8"/>
            <p:cNvSpPr/>
            <p:nvPr/>
          </p:nvSpPr>
          <p:spPr>
            <a:xfrm rot="4528569">
              <a:off x="8347635" y="5067284"/>
              <a:ext cx="1385968" cy="228413"/>
            </a:xfrm>
            <a:prstGeom prst="notchedRightArrow">
              <a:avLst/>
            </a:prstGeom>
            <a:solidFill>
              <a:schemeClr val="tx1">
                <a:lumMod val="50000"/>
                <a:lumOff val="50000"/>
                <a:alpha val="49000"/>
              </a:schemeClr>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Høyrepil med hakk 9"/>
            <p:cNvSpPr/>
            <p:nvPr/>
          </p:nvSpPr>
          <p:spPr>
            <a:xfrm rot="7090215">
              <a:off x="9144669" y="5367894"/>
              <a:ext cx="787964" cy="193639"/>
            </a:xfrm>
            <a:prstGeom prst="notchedRightArrow">
              <a:avLst/>
            </a:prstGeom>
            <a:solidFill>
              <a:schemeClr val="tx1">
                <a:lumMod val="50000"/>
                <a:lumOff val="50000"/>
                <a:alpha val="49000"/>
              </a:schemeClr>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Høyrepil med hakk 10"/>
            <p:cNvSpPr/>
            <p:nvPr/>
          </p:nvSpPr>
          <p:spPr>
            <a:xfrm rot="9347881">
              <a:off x="9366477" y="5700049"/>
              <a:ext cx="529456" cy="239585"/>
            </a:xfrm>
            <a:prstGeom prst="notchedRightArrow">
              <a:avLst/>
            </a:prstGeom>
            <a:solidFill>
              <a:schemeClr val="tx1">
                <a:lumMod val="50000"/>
                <a:lumOff val="50000"/>
                <a:alpha val="49000"/>
              </a:schemeClr>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Venstrebuet pil 11"/>
            <p:cNvSpPr/>
            <p:nvPr/>
          </p:nvSpPr>
          <p:spPr>
            <a:xfrm rot="3401155">
              <a:off x="9761202" y="5250782"/>
              <a:ext cx="373777" cy="1306023"/>
            </a:xfrm>
            <a:prstGeom prst="curvedLeftArrow">
              <a:avLst/>
            </a:prstGeom>
            <a:solidFill>
              <a:schemeClr val="tx1">
                <a:lumMod val="50000"/>
                <a:lumOff val="50000"/>
                <a:alpha val="49000"/>
              </a:schemeClr>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 name="Oppoverbuet pil 12"/>
            <p:cNvSpPr/>
            <p:nvPr/>
          </p:nvSpPr>
          <p:spPr>
            <a:xfrm rot="20682173">
              <a:off x="8288360" y="6203943"/>
              <a:ext cx="1107766" cy="363794"/>
            </a:xfrm>
            <a:prstGeom prst="curvedUpArrow">
              <a:avLst/>
            </a:prstGeom>
            <a:solidFill>
              <a:schemeClr val="tx1">
                <a:lumMod val="50000"/>
                <a:lumOff val="50000"/>
                <a:alpha val="49000"/>
              </a:schemeClr>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 name="Høyrepil med hakk 13"/>
            <p:cNvSpPr/>
            <p:nvPr/>
          </p:nvSpPr>
          <p:spPr>
            <a:xfrm rot="19529789">
              <a:off x="8666370" y="6050153"/>
              <a:ext cx="529456" cy="239585"/>
            </a:xfrm>
            <a:prstGeom prst="notchedRightArrow">
              <a:avLst/>
            </a:prstGeom>
            <a:solidFill>
              <a:schemeClr val="tx1">
                <a:lumMod val="50000"/>
                <a:lumOff val="50000"/>
                <a:alpha val="49000"/>
              </a:schemeClr>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Høyrepil med hakk 14"/>
            <p:cNvSpPr/>
            <p:nvPr/>
          </p:nvSpPr>
          <p:spPr>
            <a:xfrm rot="1069916">
              <a:off x="8414705" y="5688455"/>
              <a:ext cx="539269" cy="239585"/>
            </a:xfrm>
            <a:prstGeom prst="notchedRightArrow">
              <a:avLst/>
            </a:prstGeom>
            <a:solidFill>
              <a:schemeClr val="tx1">
                <a:lumMod val="50000"/>
                <a:lumOff val="50000"/>
                <a:alpha val="49000"/>
              </a:schemeClr>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Høyrepil med hakk 15"/>
            <p:cNvSpPr/>
            <p:nvPr/>
          </p:nvSpPr>
          <p:spPr>
            <a:xfrm rot="2676594">
              <a:off x="10214903" y="4595499"/>
              <a:ext cx="529456" cy="267116"/>
            </a:xfrm>
            <a:prstGeom prst="notchedRightArrow">
              <a:avLst/>
            </a:prstGeom>
            <a:solidFill>
              <a:schemeClr val="tx1">
                <a:lumMod val="50000"/>
                <a:lumOff val="50000"/>
                <a:alpha val="49000"/>
              </a:schemeClr>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Høyrepil med hakk 16"/>
            <p:cNvSpPr/>
            <p:nvPr/>
          </p:nvSpPr>
          <p:spPr>
            <a:xfrm rot="8077020">
              <a:off x="10754099" y="4554580"/>
              <a:ext cx="621599" cy="194032"/>
            </a:xfrm>
            <a:prstGeom prst="notchedRightArrow">
              <a:avLst/>
            </a:prstGeom>
            <a:solidFill>
              <a:schemeClr val="tx1">
                <a:lumMod val="50000"/>
                <a:lumOff val="50000"/>
                <a:alpha val="49000"/>
              </a:schemeClr>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Høyrepil med hakk 17"/>
            <p:cNvSpPr/>
            <p:nvPr/>
          </p:nvSpPr>
          <p:spPr>
            <a:xfrm rot="18982719">
              <a:off x="10272281" y="5055565"/>
              <a:ext cx="467308" cy="186470"/>
            </a:xfrm>
            <a:prstGeom prst="notchedRightArrow">
              <a:avLst/>
            </a:prstGeom>
            <a:solidFill>
              <a:schemeClr val="tx1">
                <a:lumMod val="50000"/>
                <a:lumOff val="50000"/>
                <a:alpha val="49000"/>
              </a:schemeClr>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Høyrepil med hakk 18"/>
            <p:cNvSpPr/>
            <p:nvPr/>
          </p:nvSpPr>
          <p:spPr>
            <a:xfrm rot="5637423">
              <a:off x="8666369" y="3840697"/>
              <a:ext cx="529456" cy="267116"/>
            </a:xfrm>
            <a:prstGeom prst="notchedRightArrow">
              <a:avLst/>
            </a:prstGeom>
            <a:solidFill>
              <a:schemeClr val="tx1">
                <a:lumMod val="50000"/>
                <a:lumOff val="50000"/>
                <a:alpha val="49000"/>
              </a:schemeClr>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Høyrepil med hakk 19"/>
            <p:cNvSpPr/>
            <p:nvPr/>
          </p:nvSpPr>
          <p:spPr>
            <a:xfrm rot="6702586">
              <a:off x="7094616" y="5257526"/>
              <a:ext cx="896162" cy="209415"/>
            </a:xfrm>
            <a:prstGeom prst="notchedRightArrow">
              <a:avLst/>
            </a:prstGeom>
            <a:solidFill>
              <a:schemeClr val="tx1">
                <a:lumMod val="50000"/>
                <a:lumOff val="50000"/>
                <a:alpha val="49000"/>
              </a:schemeClr>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Høyrepil med hakk 20"/>
            <p:cNvSpPr/>
            <p:nvPr/>
          </p:nvSpPr>
          <p:spPr>
            <a:xfrm rot="20645713">
              <a:off x="6553360" y="5765001"/>
              <a:ext cx="735767" cy="185470"/>
            </a:xfrm>
            <a:prstGeom prst="notchedRightArrow">
              <a:avLst/>
            </a:prstGeom>
            <a:solidFill>
              <a:schemeClr val="tx1">
                <a:lumMod val="50000"/>
                <a:lumOff val="50000"/>
                <a:alpha val="49000"/>
              </a:schemeClr>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Høyrepil med hakk 21"/>
            <p:cNvSpPr/>
            <p:nvPr/>
          </p:nvSpPr>
          <p:spPr>
            <a:xfrm rot="14633931">
              <a:off x="8750739" y="4581899"/>
              <a:ext cx="645303" cy="143975"/>
            </a:xfrm>
            <a:prstGeom prst="notchedRightArrow">
              <a:avLst/>
            </a:prstGeom>
            <a:solidFill>
              <a:schemeClr val="tx1">
                <a:lumMod val="50000"/>
                <a:lumOff val="50000"/>
                <a:alpha val="49000"/>
              </a:schemeClr>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Høyrepil med hakk 22"/>
            <p:cNvSpPr/>
            <p:nvPr/>
          </p:nvSpPr>
          <p:spPr>
            <a:xfrm rot="1866321">
              <a:off x="7890688" y="5397009"/>
              <a:ext cx="1330249" cy="156225"/>
            </a:xfrm>
            <a:prstGeom prst="notchedRightArrow">
              <a:avLst/>
            </a:prstGeom>
            <a:solidFill>
              <a:schemeClr val="tx1">
                <a:lumMod val="50000"/>
                <a:lumOff val="50000"/>
                <a:alpha val="49000"/>
              </a:schemeClr>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Høyrepil med hakk 23"/>
            <p:cNvSpPr/>
            <p:nvPr/>
          </p:nvSpPr>
          <p:spPr>
            <a:xfrm rot="12873778">
              <a:off x="7327773" y="5925601"/>
              <a:ext cx="560083" cy="158508"/>
            </a:xfrm>
            <a:prstGeom prst="notchedRightArrow">
              <a:avLst/>
            </a:prstGeom>
            <a:solidFill>
              <a:schemeClr val="tx1">
                <a:lumMod val="50000"/>
                <a:lumOff val="50000"/>
                <a:alpha val="49000"/>
              </a:schemeClr>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Høyrepil med hakk 24"/>
            <p:cNvSpPr/>
            <p:nvPr/>
          </p:nvSpPr>
          <p:spPr>
            <a:xfrm rot="8119506">
              <a:off x="6436923" y="4804474"/>
              <a:ext cx="896162" cy="126416"/>
            </a:xfrm>
            <a:prstGeom prst="notchedRightArrow">
              <a:avLst/>
            </a:prstGeom>
            <a:solidFill>
              <a:schemeClr val="tx1">
                <a:lumMod val="50000"/>
                <a:lumOff val="50000"/>
                <a:alpha val="49000"/>
              </a:schemeClr>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Høyrepil med hakk 25"/>
            <p:cNvSpPr/>
            <p:nvPr/>
          </p:nvSpPr>
          <p:spPr>
            <a:xfrm rot="21212387">
              <a:off x="8043682" y="4341939"/>
              <a:ext cx="789364" cy="81218"/>
            </a:xfrm>
            <a:prstGeom prst="notchedRightArrow">
              <a:avLst/>
            </a:prstGeom>
            <a:solidFill>
              <a:schemeClr val="tx1">
                <a:lumMod val="50000"/>
                <a:lumOff val="50000"/>
                <a:alpha val="49000"/>
              </a:schemeClr>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Pil opp og ned 26"/>
            <p:cNvSpPr/>
            <p:nvPr/>
          </p:nvSpPr>
          <p:spPr>
            <a:xfrm rot="20226368">
              <a:off x="8244829" y="1263224"/>
              <a:ext cx="143302" cy="584756"/>
            </a:xfrm>
            <a:prstGeom prst="upDownArrow">
              <a:avLst/>
            </a:prstGeom>
            <a:solidFill>
              <a:schemeClr val="tx1">
                <a:lumMod val="50000"/>
                <a:lumOff val="50000"/>
                <a:alpha val="49000"/>
              </a:schemeClr>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Høyrepil med hakk 29"/>
            <p:cNvSpPr/>
            <p:nvPr/>
          </p:nvSpPr>
          <p:spPr>
            <a:xfrm rot="3477990">
              <a:off x="11241414" y="3604434"/>
              <a:ext cx="560083" cy="158508"/>
            </a:xfrm>
            <a:prstGeom prst="notchedRightArrow">
              <a:avLst/>
            </a:prstGeom>
            <a:solidFill>
              <a:schemeClr val="tx1">
                <a:lumMod val="50000"/>
                <a:lumOff val="50000"/>
                <a:alpha val="49000"/>
              </a:schemeClr>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6127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Ansatte i Agder</a:t>
            </a:r>
          </a:p>
        </p:txBody>
      </p:sp>
      <p:sp>
        <p:nvSpPr>
          <p:cNvPr id="6" name="Plassholder for innhold 3"/>
          <p:cNvSpPr>
            <a:spLocks noGrp="1"/>
          </p:cNvSpPr>
          <p:nvPr>
            <p:ph sz="half" idx="1"/>
          </p:nvPr>
        </p:nvSpPr>
        <p:spPr>
          <a:xfrm>
            <a:off x="624840" y="1309070"/>
            <a:ext cx="5242560" cy="4500563"/>
          </a:xfrm>
        </p:spPr>
        <p:txBody>
          <a:bodyPr/>
          <a:lstStyle/>
          <a:p>
            <a:pPr marL="0" indent="0">
              <a:buNone/>
            </a:pPr>
            <a:r>
              <a:rPr lang="nb-NO" sz="2800" dirty="0">
                <a:solidFill>
                  <a:schemeClr val="bg2">
                    <a:lumMod val="10000"/>
                  </a:schemeClr>
                </a:solidFill>
              </a:rPr>
              <a:t>Arbeidstakere i Agder har en sektorfordeling tett opp mot gjennomsnittet for resten av landet (uten Oslo).</a:t>
            </a:r>
          </a:p>
          <a:p>
            <a:pPr marL="0" indent="0">
              <a:buNone/>
            </a:pPr>
            <a:endParaRPr lang="nb-NO" sz="2800" dirty="0">
              <a:solidFill>
                <a:schemeClr val="bg2">
                  <a:lumMod val="10000"/>
                </a:schemeClr>
              </a:solidFill>
            </a:endParaRPr>
          </a:p>
          <a:p>
            <a:pPr marL="0" indent="0">
              <a:buNone/>
            </a:pPr>
            <a:r>
              <a:rPr lang="nb-NO" sz="2800" dirty="0">
                <a:solidFill>
                  <a:schemeClr val="bg2">
                    <a:lumMod val="10000"/>
                  </a:schemeClr>
                </a:solidFill>
              </a:rPr>
              <a:t>Nøkkeltall:</a:t>
            </a:r>
          </a:p>
          <a:p>
            <a:r>
              <a:rPr lang="nb-NO" sz="2800" dirty="0">
                <a:solidFill>
                  <a:schemeClr val="bg2">
                    <a:lumMod val="10000"/>
                  </a:schemeClr>
                </a:solidFill>
              </a:rPr>
              <a:t>149 324 ansatte 15-74 år</a:t>
            </a:r>
          </a:p>
          <a:p>
            <a:r>
              <a:rPr lang="nb-NO" sz="2800" dirty="0">
                <a:solidFill>
                  <a:schemeClr val="bg2">
                    <a:lumMod val="10000"/>
                  </a:schemeClr>
                </a:solidFill>
              </a:rPr>
              <a:t>93 990 i privat sektor</a:t>
            </a:r>
          </a:p>
          <a:p>
            <a:pPr marL="0" indent="0">
              <a:buNone/>
            </a:pPr>
            <a:endParaRPr lang="nb-NO" sz="2800" dirty="0">
              <a:solidFill>
                <a:schemeClr val="bg2">
                  <a:lumMod val="10000"/>
                </a:schemeClr>
              </a:solidFill>
            </a:endParaRPr>
          </a:p>
        </p:txBody>
      </p:sp>
      <p:sp>
        <p:nvSpPr>
          <p:cNvPr id="7" name="TekstSylinder 6"/>
          <p:cNvSpPr txBox="1"/>
          <p:nvPr/>
        </p:nvSpPr>
        <p:spPr>
          <a:xfrm>
            <a:off x="8681421" y="6169669"/>
            <a:ext cx="32076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solidFill>
                <a:latin typeface="+mn-lt"/>
                <a:ea typeface="+mn-ea"/>
                <a:cs typeface="+mn-cs"/>
              </a:defRPr>
            </a:pPr>
            <a:r>
              <a:rPr kumimoji="0" lang="en-US" sz="1400" b="0" i="0" u="none" strike="noStrike" kern="1200" cap="none" spc="0" normalizeH="0" baseline="0" noProof="0" dirty="0" err="1">
                <a:ln>
                  <a:noFill/>
                </a:ln>
                <a:solidFill>
                  <a:sysClr val="windowText" lastClr="000000"/>
                </a:solidFill>
                <a:effectLst/>
                <a:uLnTx/>
                <a:uFillTx/>
                <a:latin typeface="Arial" panose="020B0604020202020204"/>
                <a:ea typeface="+mn-ea"/>
                <a:cs typeface="+mn-cs"/>
              </a:rPr>
              <a:t>Ansatte</a:t>
            </a:r>
            <a:r>
              <a:rPr kumimoji="0" lang="en-US" sz="1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 per </a:t>
            </a:r>
            <a:r>
              <a:rPr kumimoji="0" lang="en-US" sz="1400" b="0" i="0" u="none" strike="noStrike" kern="1200" cap="none" spc="0" normalizeH="0" baseline="0" noProof="0" dirty="0" err="1">
                <a:ln>
                  <a:noFill/>
                </a:ln>
                <a:solidFill>
                  <a:sysClr val="windowText" lastClr="000000"/>
                </a:solidFill>
                <a:effectLst/>
                <a:uLnTx/>
                <a:uFillTx/>
                <a:latin typeface="Arial" panose="020B0604020202020204"/>
                <a:ea typeface="+mn-ea"/>
                <a:cs typeface="+mn-cs"/>
              </a:rPr>
              <a:t>sektor</a:t>
            </a:r>
            <a:r>
              <a:rPr kumimoji="0" lang="en-US" sz="1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 4. </a:t>
            </a:r>
            <a:r>
              <a:rPr kumimoji="0" lang="en-US" sz="1400" b="0" i="0" u="none" strike="noStrike" kern="1200" cap="none" spc="0" normalizeH="0" baseline="0" noProof="0" dirty="0" err="1">
                <a:ln>
                  <a:noFill/>
                </a:ln>
                <a:solidFill>
                  <a:sysClr val="windowText" lastClr="000000"/>
                </a:solidFill>
                <a:effectLst/>
                <a:uLnTx/>
                <a:uFillTx/>
                <a:latin typeface="Arial" panose="020B0604020202020204"/>
                <a:ea typeface="+mn-ea"/>
                <a:cs typeface="+mn-cs"/>
              </a:rPr>
              <a:t>kvartal</a:t>
            </a:r>
            <a:r>
              <a:rPr kumimoji="0" lang="en-US" sz="1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 2025 Kilde: SSB, </a:t>
            </a:r>
            <a:r>
              <a:rPr kumimoji="0" lang="en-US" sz="1400" b="0" i="0" u="none" strike="noStrike" kern="1200" cap="none" spc="0" normalizeH="0" baseline="0" noProof="0" dirty="0" err="1">
                <a:ln>
                  <a:noFill/>
                </a:ln>
                <a:solidFill>
                  <a:sysClr val="windowText" lastClr="000000"/>
                </a:solidFill>
                <a:effectLst/>
                <a:uLnTx/>
                <a:uFillTx/>
                <a:latin typeface="Arial" panose="020B0604020202020204"/>
                <a:ea typeface="+mn-ea"/>
                <a:cs typeface="+mn-cs"/>
              </a:rPr>
              <a:t>tabell</a:t>
            </a:r>
            <a:r>
              <a:rPr kumimoji="0" lang="en-US" sz="1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 13472</a:t>
            </a:r>
          </a:p>
        </p:txBody>
      </p:sp>
      <p:graphicFrame>
        <p:nvGraphicFramePr>
          <p:cNvPr id="4" name="Diagram 3">
            <a:extLst>
              <a:ext uri="{FF2B5EF4-FFF2-40B4-BE49-F238E27FC236}">
                <a16:creationId xmlns:a16="http://schemas.microsoft.com/office/drawing/2014/main" id="{C03F8346-00A0-CE5C-F93E-8C2BB5AA1574}"/>
              </a:ext>
            </a:extLst>
          </p:cNvPr>
          <p:cNvGraphicFramePr>
            <a:graphicFrameLocks/>
          </p:cNvGraphicFramePr>
          <p:nvPr>
            <p:extLst>
              <p:ext uri="{D42A27DB-BD31-4B8C-83A1-F6EECF244321}">
                <p14:modId xmlns:p14="http://schemas.microsoft.com/office/powerpoint/2010/main" val="1511636695"/>
              </p:ext>
            </p:extLst>
          </p:nvPr>
        </p:nvGraphicFramePr>
        <p:xfrm>
          <a:off x="5091765" y="797465"/>
          <a:ext cx="7100236" cy="51220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6119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85218" y="295469"/>
            <a:ext cx="10468582" cy="685606"/>
          </a:xfrm>
        </p:spPr>
        <p:txBody>
          <a:bodyPr/>
          <a:lstStyle/>
          <a:p>
            <a:r>
              <a:rPr lang="nb-NO" dirty="0"/>
              <a:t>Næringsstruktur</a:t>
            </a:r>
          </a:p>
        </p:txBody>
      </p:sp>
      <p:sp>
        <p:nvSpPr>
          <p:cNvPr id="6" name="Plassholder for innhold 3"/>
          <p:cNvSpPr>
            <a:spLocks noGrp="1"/>
          </p:cNvSpPr>
          <p:nvPr>
            <p:ph sz="half" idx="1"/>
          </p:nvPr>
        </p:nvSpPr>
        <p:spPr>
          <a:xfrm>
            <a:off x="624840" y="1309070"/>
            <a:ext cx="4541520" cy="4500563"/>
          </a:xfrm>
        </p:spPr>
        <p:txBody>
          <a:bodyPr/>
          <a:lstStyle/>
          <a:p>
            <a:r>
              <a:rPr lang="nb-NO" dirty="0">
                <a:solidFill>
                  <a:schemeClr val="bg2">
                    <a:lumMod val="10000"/>
                  </a:schemeClr>
                </a:solidFill>
              </a:rPr>
              <a:t>Varehandel, industri, bygg- og anlegg er næringene som sysselsetter flest i privat sektor.</a:t>
            </a:r>
          </a:p>
          <a:p>
            <a:pPr marL="0" indent="0">
              <a:buNone/>
            </a:pPr>
            <a:endParaRPr lang="nb-NO" dirty="0">
              <a:solidFill>
                <a:schemeClr val="bg2">
                  <a:lumMod val="10000"/>
                </a:schemeClr>
              </a:solidFill>
            </a:endParaRPr>
          </a:p>
          <a:p>
            <a:pPr marL="0" indent="0">
              <a:buNone/>
            </a:pPr>
            <a:r>
              <a:rPr lang="nb-NO" sz="2800" dirty="0">
                <a:solidFill>
                  <a:schemeClr val="bg2">
                    <a:lumMod val="10000"/>
                  </a:schemeClr>
                </a:solidFill>
              </a:rPr>
              <a:t>Nøkkeltall:</a:t>
            </a:r>
          </a:p>
          <a:p>
            <a:r>
              <a:rPr lang="nb-NO" dirty="0">
                <a:solidFill>
                  <a:schemeClr val="bg2">
                    <a:lumMod val="10000"/>
                  </a:schemeClr>
                </a:solidFill>
              </a:rPr>
              <a:t>Varehandel: 19 510</a:t>
            </a:r>
          </a:p>
          <a:p>
            <a:r>
              <a:rPr lang="nb-NO" dirty="0">
                <a:solidFill>
                  <a:schemeClr val="bg2">
                    <a:lumMod val="10000"/>
                  </a:schemeClr>
                </a:solidFill>
              </a:rPr>
              <a:t>Industri: 14 832</a:t>
            </a:r>
          </a:p>
          <a:p>
            <a:r>
              <a:rPr lang="nb-NO" dirty="0">
                <a:solidFill>
                  <a:schemeClr val="bg2">
                    <a:lumMod val="10000"/>
                  </a:schemeClr>
                </a:solidFill>
              </a:rPr>
              <a:t>Bygg- og anlegg: 15 053</a:t>
            </a:r>
          </a:p>
          <a:p>
            <a:pPr marL="0" indent="0">
              <a:buNone/>
            </a:pPr>
            <a:endParaRPr lang="nb-NO" sz="2800" dirty="0">
              <a:solidFill>
                <a:schemeClr val="bg2">
                  <a:lumMod val="10000"/>
                </a:schemeClr>
              </a:solidFill>
            </a:endParaRPr>
          </a:p>
        </p:txBody>
      </p:sp>
      <p:sp>
        <p:nvSpPr>
          <p:cNvPr id="10" name="TekstSylinder 9"/>
          <p:cNvSpPr txBox="1"/>
          <p:nvPr/>
        </p:nvSpPr>
        <p:spPr>
          <a:xfrm>
            <a:off x="7003228" y="6169669"/>
            <a:ext cx="48858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solidFill>
                <a:latin typeface="+mn-lt"/>
                <a:ea typeface="+mn-ea"/>
                <a:cs typeface="+mn-cs"/>
              </a:defRPr>
            </a:pPr>
            <a:r>
              <a:rPr kumimoji="0" lang="en-US" sz="1400" b="0" i="0" u="none" strike="noStrike" kern="1200" cap="none" spc="0" normalizeH="0" baseline="0" noProof="0" dirty="0" err="1">
                <a:ln>
                  <a:noFill/>
                </a:ln>
                <a:solidFill>
                  <a:sysClr val="windowText" lastClr="000000"/>
                </a:solidFill>
                <a:effectLst/>
                <a:uLnTx/>
                <a:uFillTx/>
                <a:latin typeface="Arial" panose="020B0604020202020204"/>
                <a:ea typeface="+mn-ea"/>
                <a:cs typeface="+mn-cs"/>
              </a:rPr>
              <a:t>Ansatte</a:t>
            </a:r>
            <a:r>
              <a:rPr kumimoji="0" lang="en-US" sz="1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 </a:t>
            </a:r>
            <a:r>
              <a:rPr kumimoji="0" lang="en-US" sz="1400" b="0" i="0" u="none" strike="noStrike" kern="1200" cap="none" spc="0" normalizeH="0" baseline="0" noProof="0" dirty="0" err="1">
                <a:ln>
                  <a:noFill/>
                </a:ln>
                <a:solidFill>
                  <a:sysClr val="windowText" lastClr="000000"/>
                </a:solidFill>
                <a:effectLst/>
                <a:uLnTx/>
                <a:uFillTx/>
                <a:latin typeface="Arial" panose="020B0604020202020204"/>
                <a:ea typeface="+mn-ea"/>
                <a:cs typeface="+mn-cs"/>
              </a:rPr>
              <a:t>fordelt</a:t>
            </a:r>
            <a:r>
              <a:rPr kumimoji="0" lang="en-US" sz="1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 </a:t>
            </a:r>
            <a:r>
              <a:rPr kumimoji="0" lang="en-US" sz="1400" b="0" i="0" u="none" strike="noStrike" kern="1200" cap="none" spc="0" normalizeH="0" baseline="0" noProof="0" dirty="0" err="1">
                <a:ln>
                  <a:noFill/>
                </a:ln>
                <a:solidFill>
                  <a:sysClr val="windowText" lastClr="000000"/>
                </a:solidFill>
                <a:effectLst/>
                <a:uLnTx/>
                <a:uFillTx/>
                <a:latin typeface="Arial" panose="020B0604020202020204"/>
                <a:ea typeface="+mn-ea"/>
                <a:cs typeface="+mn-cs"/>
              </a:rPr>
              <a:t>på</a:t>
            </a:r>
            <a:r>
              <a:rPr kumimoji="0" lang="en-US" sz="1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 </a:t>
            </a:r>
            <a:r>
              <a:rPr kumimoji="0" lang="en-US" sz="1400" b="0" i="0" u="none" strike="noStrike" kern="1200" cap="none" spc="0" normalizeH="0" baseline="0" noProof="0" dirty="0" err="1">
                <a:ln>
                  <a:noFill/>
                </a:ln>
                <a:solidFill>
                  <a:sysClr val="windowText" lastClr="000000"/>
                </a:solidFill>
                <a:effectLst/>
                <a:uLnTx/>
                <a:uFillTx/>
                <a:latin typeface="Arial" panose="020B0604020202020204"/>
                <a:ea typeface="+mn-ea"/>
                <a:cs typeface="+mn-cs"/>
              </a:rPr>
              <a:t>næringer</a:t>
            </a:r>
            <a:r>
              <a:rPr kumimoji="0" lang="en-US" sz="1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 4. </a:t>
            </a:r>
            <a:r>
              <a:rPr kumimoji="0" lang="en-US" sz="1400" b="0" i="0" u="none" strike="noStrike" kern="1200" cap="none" spc="0" normalizeH="0" baseline="0" noProof="0" dirty="0" err="1">
                <a:ln>
                  <a:noFill/>
                </a:ln>
                <a:solidFill>
                  <a:sysClr val="windowText" lastClr="000000"/>
                </a:solidFill>
                <a:effectLst/>
                <a:uLnTx/>
                <a:uFillTx/>
                <a:latin typeface="Arial" panose="020B0604020202020204"/>
                <a:ea typeface="+mn-ea"/>
                <a:cs typeface="+mn-cs"/>
              </a:rPr>
              <a:t>kvartal</a:t>
            </a:r>
            <a:r>
              <a:rPr kumimoji="0" lang="en-US" sz="1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 2025 Kilde: SSB, </a:t>
            </a:r>
            <a:r>
              <a:rPr kumimoji="0" lang="en-US" sz="1400" b="0" i="0" u="none" strike="noStrike" kern="1200" cap="none" spc="0" normalizeH="0" baseline="0" noProof="0" dirty="0" err="1">
                <a:ln>
                  <a:noFill/>
                </a:ln>
                <a:solidFill>
                  <a:sysClr val="windowText" lastClr="000000"/>
                </a:solidFill>
                <a:effectLst/>
                <a:uLnTx/>
                <a:uFillTx/>
                <a:latin typeface="Arial" panose="020B0604020202020204"/>
                <a:ea typeface="+mn-ea"/>
                <a:cs typeface="+mn-cs"/>
              </a:rPr>
              <a:t>tabell</a:t>
            </a:r>
            <a:r>
              <a:rPr kumimoji="0" lang="en-US" sz="1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 13470</a:t>
            </a:r>
          </a:p>
        </p:txBody>
      </p:sp>
      <mc:AlternateContent xmlns:mc="http://schemas.openxmlformats.org/markup-compatibility/2006">
        <mc:Choice xmlns:cx1="http://schemas.microsoft.com/office/drawing/2015/9/8/chartex" Requires="cx1">
          <p:graphicFrame>
            <p:nvGraphicFramePr>
              <p:cNvPr id="3" name="Diagram 2" descr="Treflisdiagram som viser næringsstrukturen i kommunen.">
                <a:extLst>
                  <a:ext uri="{FF2B5EF4-FFF2-40B4-BE49-F238E27FC236}">
                    <a16:creationId xmlns:a16="http://schemas.microsoft.com/office/drawing/2014/main" id="{54099CEB-1703-8B3F-4851-D73D649045F6}"/>
                  </a:ext>
                </a:extLst>
              </p:cNvPr>
              <p:cNvGraphicFramePr/>
              <p:nvPr>
                <p:extLst>
                  <p:ext uri="{D42A27DB-BD31-4B8C-83A1-F6EECF244321}">
                    <p14:modId xmlns:p14="http://schemas.microsoft.com/office/powerpoint/2010/main" val="2356459628"/>
                  </p:ext>
                </p:extLst>
              </p:nvPr>
            </p:nvGraphicFramePr>
            <p:xfrm>
              <a:off x="5669104" y="707631"/>
              <a:ext cx="6333599" cy="4875022"/>
            </p:xfrm>
            <a:graphic>
              <a:graphicData uri="http://schemas.microsoft.com/office/drawing/2014/chartex">
                <cx:chart xmlns:cx="http://schemas.microsoft.com/office/drawing/2014/chartex" xmlns:r="http://schemas.openxmlformats.org/officeDocument/2006/relationships" r:id="rId3"/>
              </a:graphicData>
            </a:graphic>
          </p:graphicFrame>
        </mc:Choice>
        <mc:Fallback>
          <p:pic>
            <p:nvPicPr>
              <p:cNvPr id="3" name="Diagram 2" descr="Treflisdiagram som viser næringsstrukturen i kommunen.">
                <a:extLst>
                  <a:ext uri="{FF2B5EF4-FFF2-40B4-BE49-F238E27FC236}">
                    <a16:creationId xmlns:a16="http://schemas.microsoft.com/office/drawing/2014/main" id="{54099CEB-1703-8B3F-4851-D73D649045F6}"/>
                  </a:ext>
                </a:extLst>
              </p:cNvPr>
              <p:cNvPicPr>
                <a:picLocks noGrp="1" noRot="1" noChangeAspect="1" noMove="1" noResize="1" noEditPoints="1" noAdjustHandles="1" noChangeArrowheads="1" noChangeShapeType="1"/>
              </p:cNvPicPr>
              <p:nvPr/>
            </p:nvPicPr>
            <p:blipFill>
              <a:blip r:embed="rId4"/>
              <a:stretch>
                <a:fillRect/>
              </a:stretch>
            </p:blipFill>
            <p:spPr>
              <a:xfrm>
                <a:off x="5669104" y="707631"/>
                <a:ext cx="6333599" cy="4875022"/>
              </a:xfrm>
              <a:prstGeom prst="rect">
                <a:avLst/>
              </a:prstGeom>
            </p:spPr>
          </p:pic>
        </mc:Fallback>
      </mc:AlternateContent>
    </p:spTree>
    <p:extLst>
      <p:ext uri="{BB962C8B-B14F-4D97-AF65-F5344CB8AC3E}">
        <p14:creationId xmlns:p14="http://schemas.microsoft.com/office/powerpoint/2010/main" val="2046956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gder fylkeskommune PowerPointmal 16:9">
  <a:themeElements>
    <a:clrScheme name="Agder fylkeskommune 2">
      <a:dk1>
        <a:srgbClr val="000000"/>
      </a:dk1>
      <a:lt1>
        <a:srgbClr val="FFFFFF"/>
      </a:lt1>
      <a:dk2>
        <a:srgbClr val="5B4D46"/>
      </a:dk2>
      <a:lt2>
        <a:srgbClr val="ECEAE6"/>
      </a:lt2>
      <a:accent1>
        <a:srgbClr val="DF1F1D"/>
      </a:accent1>
      <a:accent2>
        <a:srgbClr val="342C86"/>
      </a:accent2>
      <a:accent3>
        <a:srgbClr val="00A9DA"/>
      </a:accent3>
      <a:accent4>
        <a:srgbClr val="FAC800"/>
      </a:accent4>
      <a:accent5>
        <a:srgbClr val="00695A"/>
      </a:accent5>
      <a:accent6>
        <a:srgbClr val="CDD500"/>
      </a:accent6>
      <a:hlink>
        <a:srgbClr val="9F3A14"/>
      </a:hlink>
      <a:folHlink>
        <a:srgbClr val="E01F1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Mal powerpoint_Agder fylkeskommune V1" id="{FF6FCC48-9386-40B5-B224-EFA41C368C3B}" vid="{4AE4DEE9-582C-4A7A-BB43-7F33B2DA7046}"/>
    </a:ext>
  </a:extLst>
</a:theme>
</file>

<file path=ppt/theme/theme2.xml><?xml version="1.0" encoding="utf-8"?>
<a:theme xmlns:a="http://schemas.openxmlformats.org/drawingml/2006/main" name="1_Agder fylkeskommune PowerPointmal 16:9">
  <a:themeElements>
    <a:clrScheme name="Agder fylkeskommune 2">
      <a:dk1>
        <a:srgbClr val="000000"/>
      </a:dk1>
      <a:lt1>
        <a:srgbClr val="FFFFFF"/>
      </a:lt1>
      <a:dk2>
        <a:srgbClr val="5B4D46"/>
      </a:dk2>
      <a:lt2>
        <a:srgbClr val="ECEAE6"/>
      </a:lt2>
      <a:accent1>
        <a:srgbClr val="DF1F1D"/>
      </a:accent1>
      <a:accent2>
        <a:srgbClr val="342C86"/>
      </a:accent2>
      <a:accent3>
        <a:srgbClr val="00A9DA"/>
      </a:accent3>
      <a:accent4>
        <a:srgbClr val="FAC800"/>
      </a:accent4>
      <a:accent5>
        <a:srgbClr val="00695A"/>
      </a:accent5>
      <a:accent6>
        <a:srgbClr val="CDD500"/>
      </a:accent6>
      <a:hlink>
        <a:srgbClr val="9F3A14"/>
      </a:hlink>
      <a:folHlink>
        <a:srgbClr val="E01F1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Mal powerpoint_Agder fylkeskommune V1" id="{7A9B48FA-C2C4-4C0B-8B9A-87FA183985C7}" vid="{F34505B9-8C1F-445E-8612-14AC7B5718C9}"/>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B4A5ABFDE4AC4383E0F7D5A4B672E8" ma:contentTypeVersion="11" ma:contentTypeDescription="Create a new document." ma:contentTypeScope="" ma:versionID="53c0f424b82f2be14a82ba0319b86750">
  <xsd:schema xmlns:xsd="http://www.w3.org/2001/XMLSchema" xmlns:xs="http://www.w3.org/2001/XMLSchema" xmlns:p="http://schemas.microsoft.com/office/2006/metadata/properties" xmlns:ns2="294d40f2-363f-4de8-8168-aab5e855b592" xmlns:ns3="b9237df9-74d4-4981-b925-a3afcda37962" targetNamespace="http://schemas.microsoft.com/office/2006/metadata/properties" ma:root="true" ma:fieldsID="d34959422224ac44e4ece94e7e5388fe" ns2:_="" ns3:_="">
    <xsd:import namespace="294d40f2-363f-4de8-8168-aab5e855b592"/>
    <xsd:import namespace="b9237df9-74d4-4981-b925-a3afcda3796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4d40f2-363f-4de8-8168-aab5e855b5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46af8f8e-1e45-4bcb-8b90-291e597263f4"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9237df9-74d4-4981-b925-a3afcda37962"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40a75841-7761-4e93-857c-f277e868525d}" ma:internalName="TaxCatchAll" ma:showField="CatchAllData" ma:web="b9237df9-74d4-4981-b925-a3afcda379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94d40f2-363f-4de8-8168-aab5e855b592">
      <Terms xmlns="http://schemas.microsoft.com/office/infopath/2007/PartnerControls"/>
    </lcf76f155ced4ddcb4097134ff3c332f>
    <TaxCatchAll xmlns="b9237df9-74d4-4981-b925-a3afcda37962" xsi:nil="true"/>
  </documentManagement>
</p:properties>
</file>

<file path=customXml/itemProps1.xml><?xml version="1.0" encoding="utf-8"?>
<ds:datastoreItem xmlns:ds="http://schemas.openxmlformats.org/officeDocument/2006/customXml" ds:itemID="{3D5F8CF5-A20B-4854-976E-D8BB4B5EFC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4d40f2-363f-4de8-8168-aab5e855b592"/>
    <ds:schemaRef ds:uri="b9237df9-74d4-4981-b925-a3afcda379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DCBC97B-C18F-46DF-99B4-C918225757DC}">
  <ds:schemaRefs>
    <ds:schemaRef ds:uri="http://schemas.microsoft.com/sharepoint/v3/contenttype/forms"/>
  </ds:schemaRefs>
</ds:datastoreItem>
</file>

<file path=customXml/itemProps3.xml><?xml version="1.0" encoding="utf-8"?>
<ds:datastoreItem xmlns:ds="http://schemas.openxmlformats.org/officeDocument/2006/customXml" ds:itemID="{AE305EF6-B389-4B1F-9D1A-9C0F68F56861}">
  <ds:schemaRefs>
    <ds:schemaRef ds:uri="http://purl.org/dc/dcmitype/"/>
    <ds:schemaRef ds:uri="b9237df9-74d4-4981-b925-a3afcda37962"/>
    <ds:schemaRef ds:uri="http://purl.org/dc/elements/1.1/"/>
    <ds:schemaRef ds:uri="http://schemas.microsoft.com/office/2006/metadata/properties"/>
    <ds:schemaRef ds:uri="http://schemas.microsoft.com/office/2006/documentManagement/types"/>
    <ds:schemaRef ds:uri="http://www.w3.org/XML/1998/namespace"/>
    <ds:schemaRef ds:uri="http://purl.org/dc/terms/"/>
    <ds:schemaRef ds:uri="294d40f2-363f-4de8-8168-aab5e855b592"/>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495</TotalTime>
  <Words>1505</Words>
  <Application>Microsoft Office PowerPoint</Application>
  <PresentationFormat>Widescreen</PresentationFormat>
  <Paragraphs>198</Paragraphs>
  <Slides>13</Slides>
  <Notes>13</Notes>
  <HiddenSlides>0</HiddenSlides>
  <MMClips>0</MMClips>
  <ScaleCrop>false</ScaleCrop>
  <HeadingPairs>
    <vt:vector size="6" baseType="variant">
      <vt:variant>
        <vt:lpstr>Brukte skrifter</vt:lpstr>
      </vt:variant>
      <vt:variant>
        <vt:i4>2</vt:i4>
      </vt:variant>
      <vt:variant>
        <vt:lpstr>Tema</vt:lpstr>
      </vt:variant>
      <vt:variant>
        <vt:i4>2</vt:i4>
      </vt:variant>
      <vt:variant>
        <vt:lpstr>Lysbildetitler</vt:lpstr>
      </vt:variant>
      <vt:variant>
        <vt:i4>13</vt:i4>
      </vt:variant>
    </vt:vector>
  </HeadingPairs>
  <TitlesOfParts>
    <vt:vector size="17" baseType="lpstr">
      <vt:lpstr>Arial</vt:lpstr>
      <vt:lpstr>Calibri</vt:lpstr>
      <vt:lpstr>Agder fylkeskommune PowerPointmal 16:9</vt:lpstr>
      <vt:lpstr>1_Agder fylkeskommune PowerPointmal 16:9</vt:lpstr>
      <vt:lpstr>Arbeid og pendling</vt:lpstr>
      <vt:lpstr>Arbeid og pendling</vt:lpstr>
      <vt:lpstr>Sysselsetting 20-66 år</vt:lpstr>
      <vt:lpstr>Sysselsetting 20-66 år (2025, 4.kv) </vt:lpstr>
      <vt:lpstr>Hva om alle kommunene lå på landsgjennomsnittet?</vt:lpstr>
      <vt:lpstr>Deltid kvinner 20-66 år</vt:lpstr>
      <vt:lpstr>Bo- og arbeidsmarkeder</vt:lpstr>
      <vt:lpstr>Ansatte i Agder</vt:lpstr>
      <vt:lpstr>Næringsstruktur</vt:lpstr>
      <vt:lpstr>Særtrekk ved privat næringsliv på Agder</vt:lpstr>
      <vt:lpstr>Sysselsatte etter næring og kjønn (2024, 4.kv)</vt:lpstr>
      <vt:lpstr>Næringsfordelt utvikling 2018-2023</vt:lpstr>
      <vt:lpstr>Næringsstruktur</vt:lpstr>
    </vt:vector>
  </TitlesOfParts>
  <Company>IKT-Agder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Arbeid og pendling</dc:title>
  <dc:creator>Lindaas, Gunnar Ogwyn</dc:creator>
  <cp:lastModifiedBy>Michaelsen, Børje</cp:lastModifiedBy>
  <cp:revision>4</cp:revision>
  <dcterms:created xsi:type="dcterms:W3CDTF">2021-03-23T13:32:09Z</dcterms:created>
  <dcterms:modified xsi:type="dcterms:W3CDTF">2026-03-30T12:57:37Z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0x010100F7B4A5ABFDE4AC4383E0F7D5A4B672E8</vt:lpwstr>
  </property>
  <property fmtid="{D5CDD505-2E9C-101B-9397-08002B2CF9AE}" pid="3" name="MediaServiceImageTags">
    <vt:lpwstr/>
  </property>
</Properties>
</file>