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9.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2" r:id="rId9"/>
    <p:sldId id="1099" r:id="rId10"/>
    <p:sldId id="272" r:id="rId11"/>
    <p:sldId id="284" r:id="rId12"/>
    <p:sldId id="263" r:id="rId13"/>
    <p:sldId id="279" r:id="rId14"/>
    <p:sldId id="1098" r:id="rId15"/>
    <p:sldId id="282" r:id="rId16"/>
    <p:sldId id="285" r:id="rId17"/>
    <p:sldId id="283" r:id="rId18"/>
    <p:sldId id="276" r:id="rId19"/>
    <p:sldId id="275" r:id="rId20"/>
    <p:sldId id="277" r:id="rId21"/>
    <p:sldId id="289" r:id="rId22"/>
    <p:sldId id="1097"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EFD73-8D81-4653-80E4-6097A2E8CAB9}" v="50" dt="2025-10-07T12:40:16.33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emastil 1 – uthev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6667" autoAdjust="0"/>
  </p:normalViewPr>
  <p:slideViewPr>
    <p:cSldViewPr snapToGrid="0">
      <p:cViewPr varScale="1">
        <p:scale>
          <a:sx n="102" d="100"/>
          <a:sy n="102" d="100"/>
        </p:scale>
        <p:origin x="1406" y="7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40:22.817" v="390" actId="14100"/>
      <pc:docMkLst>
        <pc:docMk/>
      </pc:docMkLst>
      <pc:sldChg chg="modSp mod">
        <pc:chgData name="Michaelsen, Børje" userId="c36523e3-11ed-4011-9a41-1983019c0634" providerId="ADAL" clId="{83FF8062-202C-4766-8BEB-380B0CC5A041}" dt="2025-10-07T12:40:22.817" v="390" actId="14100"/>
        <pc:sldMkLst>
          <pc:docMk/>
          <pc:sldMk cId="1115595437" sldId="256"/>
        </pc:sldMkLst>
        <pc:spChg chg="mod">
          <ac:chgData name="Michaelsen, Børje" userId="c36523e3-11ed-4011-9a41-1983019c0634" providerId="ADAL" clId="{83FF8062-202C-4766-8BEB-380B0CC5A041}" dt="2025-10-07T12:40:22.817" v="390" actId="14100"/>
          <ac:spMkLst>
            <pc:docMk/>
            <pc:sldMk cId="1115595437" sldId="256"/>
            <ac:spMk id="3" creationId="{00000000-0000-0000-0000-000000000000}"/>
          </ac:spMkLst>
        </pc:spChg>
      </pc:sldChg>
      <pc:sldChg chg="addSp delSp modSp mod">
        <pc:chgData name="Michaelsen, Børje" userId="c36523e3-11ed-4011-9a41-1983019c0634" providerId="ADAL" clId="{83FF8062-202C-4766-8BEB-380B0CC5A041}" dt="2025-10-01T12:09:58.527" v="114" actId="20577"/>
        <pc:sldMkLst>
          <pc:docMk/>
          <pc:sldMk cId="3237931907" sldId="263"/>
        </pc:sldMkLst>
        <pc:spChg chg="mod">
          <ac:chgData name="Michaelsen, Børje" userId="c36523e3-11ed-4011-9a41-1983019c0634" providerId="ADAL" clId="{83FF8062-202C-4766-8BEB-380B0CC5A041}" dt="2025-10-01T12:09:58.527" v="114"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2:09:23.245" v="93" actId="1035"/>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2:09:18.269" v="84"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2:09:40.493" v="109"/>
          <ac:graphicFrameMkLst>
            <pc:docMk/>
            <pc:sldMk cId="3237931907" sldId="263"/>
            <ac:graphicFrameMk id="8" creationId="{7D00E17E-CF84-A2BA-DEC3-ED7A95870458}"/>
          </ac:graphicFrameMkLst>
        </pc:graphicFrameChg>
      </pc:sldChg>
      <pc:sldChg chg="addSp delSp modSp mod modNotesTx">
        <pc:chgData name="Michaelsen, Børje" userId="c36523e3-11ed-4011-9a41-1983019c0634" providerId="ADAL" clId="{83FF8062-202C-4766-8BEB-380B0CC5A041}" dt="2025-10-06T08:17:46.294" v="346" actId="14100"/>
        <pc:sldMkLst>
          <pc:docMk/>
          <pc:sldMk cId="394652420" sldId="268"/>
        </pc:sldMkLst>
        <pc:spChg chg="mod">
          <ac:chgData name="Michaelsen, Børje" userId="c36523e3-11ed-4011-9a41-1983019c0634" providerId="ADAL" clId="{83FF8062-202C-4766-8BEB-380B0CC5A041}" dt="2025-10-06T07:57:29.464" v="334"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8:17:46.294" v="346"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56:31.781" v="313" actId="1076"/>
          <ac:spMkLst>
            <pc:docMk/>
            <pc:sldMk cId="394652420" sldId="268"/>
            <ac:spMk id="4" creationId="{A94E5C50-2C7F-1D60-823C-2095B2123459}"/>
          </ac:spMkLst>
        </pc:spChg>
        <pc:graphicFrameChg chg="del">
          <ac:chgData name="Michaelsen, Børje" userId="c36523e3-11ed-4011-9a41-1983019c0634" providerId="ADAL" clId="{83FF8062-202C-4766-8BEB-380B0CC5A041}" dt="2025-10-06T07:56:40.021" v="316"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8:16:59.499" v="339"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26:59.527" v="220" actId="6549"/>
        <pc:sldMkLst>
          <pc:docMk/>
          <pc:sldMk cId="1348694183" sldId="272"/>
        </pc:sldMkLst>
        <pc:spChg chg="mod">
          <ac:chgData name="Michaelsen, Børje" userId="c36523e3-11ed-4011-9a41-1983019c0634" providerId="ADAL" clId="{83FF8062-202C-4766-8BEB-380B0CC5A041}" dt="2025-10-02T12:26:37.957" v="219" actId="6549"/>
          <ac:spMkLst>
            <pc:docMk/>
            <pc:sldMk cId="1348694183" sldId="272"/>
            <ac:spMk id="5" creationId="{00000000-0000-0000-0000-000000000000}"/>
          </ac:spMkLst>
        </pc:spChg>
        <pc:spChg chg="mod">
          <ac:chgData name="Michaelsen, Børje" userId="c36523e3-11ed-4011-9a41-1983019c0634" providerId="ADAL" clId="{83FF8062-202C-4766-8BEB-380B0CC5A041}" dt="2025-10-02T12:25:42.417" v="179" actId="1076"/>
          <ac:spMkLst>
            <pc:docMk/>
            <pc:sldMk cId="1348694183" sldId="272"/>
            <ac:spMk id="8" creationId="{F3E556F4-2EAE-6ACC-564F-6C56A234AA9D}"/>
          </ac:spMkLst>
        </pc:spChg>
        <pc:graphicFrameChg chg="add mod modGraphic">
          <ac:chgData name="Michaelsen, Børje" userId="c36523e3-11ed-4011-9a41-1983019c0634" providerId="ADAL" clId="{83FF8062-202C-4766-8BEB-380B0CC5A041}" dt="2025-10-02T12:26:31.121" v="210" actId="20577"/>
          <ac:graphicFrameMkLst>
            <pc:docMk/>
            <pc:sldMk cId="1348694183" sldId="272"/>
            <ac:graphicFrameMk id="7" creationId="{9FA1798A-EB1F-3552-F7DB-8ADE268804B5}"/>
          </ac:graphicFrameMkLst>
        </pc:graphicFrameChg>
        <pc:picChg chg="add mod">
          <ac:chgData name="Michaelsen, Børje" userId="c36523e3-11ed-4011-9a41-1983019c0634" providerId="ADAL" clId="{83FF8062-202C-4766-8BEB-380B0CC5A041}" dt="2025-10-02T12:26:02.048" v="182" actId="1076"/>
          <ac:picMkLst>
            <pc:docMk/>
            <pc:sldMk cId="1348694183" sldId="272"/>
            <ac:picMk id="4" creationId="{55289149-6D42-562E-AF70-ADA900007DDF}"/>
          </ac:picMkLst>
        </pc:picChg>
      </pc:sldChg>
      <pc:sldChg chg="addSp delSp modSp mod">
        <pc:chgData name="Michaelsen, Børje" userId="c36523e3-11ed-4011-9a41-1983019c0634" providerId="ADAL" clId="{83FF8062-202C-4766-8BEB-380B0CC5A041}" dt="2025-10-03T09:22:40.882" v="309" actId="1076"/>
        <pc:sldMkLst>
          <pc:docMk/>
          <pc:sldMk cId="4110371661" sldId="275"/>
        </pc:sldMkLst>
        <pc:graphicFrameChg chg="add mod">
          <ac:chgData name="Michaelsen, Børje" userId="c36523e3-11ed-4011-9a41-1983019c0634" providerId="ADAL" clId="{83FF8062-202C-4766-8BEB-380B0CC5A041}" dt="2025-10-03T09:22:40.882" v="309"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11:13.895" v="176" actId="20577"/>
        <pc:sldMkLst>
          <pc:docMk/>
          <pc:sldMk cId="768537486" sldId="276"/>
        </pc:sldMkLst>
        <pc:spChg chg="mod">
          <ac:chgData name="Michaelsen, Børje" userId="c36523e3-11ed-4011-9a41-1983019c0634" providerId="ADAL" clId="{83FF8062-202C-4766-8BEB-380B0CC5A041}" dt="2025-10-02T09:09:58.969" v="139" actId="1076"/>
          <ac:spMkLst>
            <pc:docMk/>
            <pc:sldMk cId="768537486" sldId="276"/>
            <ac:spMk id="5" creationId="{B11D9D31-E910-C397-D22C-B60CE40E57A0}"/>
          </ac:spMkLst>
        </pc:spChg>
        <pc:graphicFrameChg chg="add mod">
          <ac:chgData name="Michaelsen, Børje" userId="c36523e3-11ed-4011-9a41-1983019c0634" providerId="ADAL" clId="{83FF8062-202C-4766-8BEB-380B0CC5A041}" dt="2025-10-02T09:10:41.599" v="145"/>
          <ac:graphicFrameMkLst>
            <pc:docMk/>
            <pc:sldMk cId="768537486" sldId="276"/>
            <ac:graphicFrameMk id="6" creationId="{45CC9E67-AEAB-204F-208E-D49215A035B4}"/>
          </ac:graphicFrameMkLst>
        </pc:graphicFrameChg>
        <pc:graphicFrameChg chg="add mod modGraphic">
          <ac:chgData name="Michaelsen, Børje" userId="c36523e3-11ed-4011-9a41-1983019c0634" providerId="ADAL" clId="{83FF8062-202C-4766-8BEB-380B0CC5A041}" dt="2025-10-02T09:11:13.895" v="176" actId="20577"/>
          <ac:graphicFrameMkLst>
            <pc:docMk/>
            <pc:sldMk cId="768537486" sldId="276"/>
            <ac:graphicFrameMk id="8" creationId="{468612FF-F415-11F5-3647-5BB80A79E979}"/>
          </ac:graphicFrameMkLst>
        </pc:graphicFrameChg>
        <pc:picChg chg="add mod">
          <ac:chgData name="Michaelsen, Børje" userId="c36523e3-11ed-4011-9a41-1983019c0634" providerId="ADAL" clId="{83FF8062-202C-4766-8BEB-380B0CC5A041}" dt="2025-10-02T09:10:35.286" v="144" actId="1076"/>
          <ac:picMkLst>
            <pc:docMk/>
            <pc:sldMk cId="768537486" sldId="276"/>
            <ac:picMk id="4" creationId="{CE0205C6-CB6D-3D37-62B4-2086971D4778}"/>
          </ac:picMkLst>
        </pc:picChg>
      </pc:sldChg>
      <pc:sldChg chg="addSp delSp modSp mod">
        <pc:chgData name="Michaelsen, Børje" userId="c36523e3-11ed-4011-9a41-1983019c0634" providerId="ADAL" clId="{83FF8062-202C-4766-8BEB-380B0CC5A041}" dt="2025-09-30T07:37:24.956" v="49"/>
        <pc:sldMkLst>
          <pc:docMk/>
          <pc:sldMk cId="2721633966" sldId="277"/>
        </pc:sldMkLst>
        <pc:graphicFrameChg chg="add mod">
          <ac:chgData name="Michaelsen, Børje" userId="c36523e3-11ed-4011-9a41-1983019c0634" providerId="ADAL" clId="{83FF8062-202C-4766-8BEB-380B0CC5A041}" dt="2025-09-30T07:37:24.956" v="49"/>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12:11:17.775" v="135" actId="20577"/>
        <pc:sldMkLst>
          <pc:docMk/>
          <pc:sldMk cId="662108869" sldId="279"/>
        </pc:sldMkLst>
        <pc:spChg chg="mod">
          <ac:chgData name="Michaelsen, Børje" userId="c36523e3-11ed-4011-9a41-1983019c0634" providerId="ADAL" clId="{83FF8062-202C-4766-8BEB-380B0CC5A041}" dt="2025-10-01T12:11:17.775" v="135" actId="20577"/>
          <ac:spMkLst>
            <pc:docMk/>
            <pc:sldMk cId="662108869" sldId="279"/>
            <ac:spMk id="2" creationId="{00000000-0000-0000-0000-000000000000}"/>
          </ac:spMkLst>
        </pc:spChg>
        <pc:graphicFrameChg chg="add mod">
          <ac:chgData name="Michaelsen, Børje" userId="c36523e3-11ed-4011-9a41-1983019c0634" providerId="ADAL" clId="{83FF8062-202C-4766-8BEB-380B0CC5A041}" dt="2025-10-01T12:10:25.699" v="117"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12:11:08.817" v="133" actId="1036"/>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7:54:41.951" v="37" actId="1076"/>
        <pc:sldMkLst>
          <pc:docMk/>
          <pc:sldMk cId="835482435" sldId="282"/>
        </pc:sldMkLst>
        <pc:graphicFrameChg chg="add mod">
          <ac:chgData name="Michaelsen, Børje" userId="c36523e3-11ed-4011-9a41-1983019c0634" providerId="ADAL" clId="{83FF8062-202C-4766-8BEB-380B0CC5A041}" dt="2025-09-29T17:54:41.951" v="37" actId="1076"/>
          <ac:graphicFrameMkLst>
            <pc:docMk/>
            <pc:sldMk cId="835482435" sldId="282"/>
            <ac:graphicFrameMk id="4" creationId="{78039546-200C-51F9-A3B8-CF9627E87368}"/>
          </ac:graphicFrameMkLst>
        </pc:graphicFrameChg>
      </pc:sldChg>
      <pc:sldChg chg="addSp delSp modSp mod">
        <pc:chgData name="Michaelsen, Børje" userId="c36523e3-11ed-4011-9a41-1983019c0634" providerId="ADAL" clId="{83FF8062-202C-4766-8BEB-380B0CC5A041}" dt="2025-10-07T09:54:48.139" v="388" actId="14100"/>
        <pc:sldMkLst>
          <pc:docMk/>
          <pc:sldMk cId="4206418978" sldId="283"/>
        </pc:sldMkLst>
        <pc:spChg chg="mod">
          <ac:chgData name="Michaelsen, Børje" userId="c36523e3-11ed-4011-9a41-1983019c0634" providerId="ADAL" clId="{83FF8062-202C-4766-8BEB-380B0CC5A041}" dt="2025-10-07T09:54:40.559" v="386" actId="14100"/>
          <ac:spMkLst>
            <pc:docMk/>
            <pc:sldMk cId="4206418978" sldId="283"/>
            <ac:spMk id="12" creationId="{00000000-0000-0000-0000-000000000000}"/>
          </ac:spMkLst>
        </pc:spChg>
        <pc:graphicFrameChg chg="del">
          <ac:chgData name="Michaelsen, Børje" userId="c36523e3-11ed-4011-9a41-1983019c0634" providerId="ADAL" clId="{83FF8062-202C-4766-8BEB-380B0CC5A041}" dt="2025-10-07T09:51:53.627" v="370" actId="478"/>
          <ac:graphicFrameMkLst>
            <pc:docMk/>
            <pc:sldMk cId="4206418978" sldId="283"/>
            <ac:graphicFrameMk id="2" creationId="{79A0F035-6E3E-5A03-587D-E8262889D0DF}"/>
          </ac:graphicFrameMkLst>
        </pc:graphicFrameChg>
        <pc:graphicFrameChg chg="add mod">
          <ac:chgData name="Michaelsen, Børje" userId="c36523e3-11ed-4011-9a41-1983019c0634" providerId="ADAL" clId="{83FF8062-202C-4766-8BEB-380B0CC5A041}" dt="2025-10-07T09:54:45.026" v="387" actId="14100"/>
          <ac:graphicFrameMkLst>
            <pc:docMk/>
            <pc:sldMk cId="4206418978" sldId="283"/>
            <ac:graphicFrameMk id="3" creationId="{0A657AB3-55B2-F2AB-917A-1DE381372AC8}"/>
          </ac:graphicFrameMkLst>
        </pc:graphicFrameChg>
        <pc:graphicFrameChg chg="del">
          <ac:chgData name="Michaelsen, Børje" userId="c36523e3-11ed-4011-9a41-1983019c0634" providerId="ADAL" clId="{83FF8062-202C-4766-8BEB-380B0CC5A041}" dt="2025-10-07T09:51:40.407" v="365" actId="478"/>
          <ac:graphicFrameMkLst>
            <pc:docMk/>
            <pc:sldMk cId="4206418978" sldId="283"/>
            <ac:graphicFrameMk id="4" creationId="{CE4E990B-2308-C9B7-FDF0-A5FEE42B7407}"/>
          </ac:graphicFrameMkLst>
        </pc:graphicFrameChg>
        <pc:graphicFrameChg chg="add mod">
          <ac:chgData name="Michaelsen, Børje" userId="c36523e3-11ed-4011-9a41-1983019c0634" providerId="ADAL" clId="{83FF8062-202C-4766-8BEB-380B0CC5A041}" dt="2025-10-07T09:54:48.139" v="388" actId="14100"/>
          <ac:graphicFrameMkLst>
            <pc:docMk/>
            <pc:sldMk cId="4206418978"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1T07:52:25.948" v="74" actId="20577"/>
        <pc:sldMkLst>
          <pc:docMk/>
          <pc:sldMk cId="3156779651" sldId="284"/>
        </pc:sldMkLst>
        <pc:spChg chg="mod ord">
          <ac:chgData name="Michaelsen, Børje" userId="c36523e3-11ed-4011-9a41-1983019c0634" providerId="ADAL" clId="{83FF8062-202C-4766-8BEB-380B0CC5A041}" dt="2025-10-01T07:52:25.948" v="74" actId="20577"/>
          <ac:spMkLst>
            <pc:docMk/>
            <pc:sldMk cId="3156779651" sldId="284"/>
            <ac:spMk id="3" creationId="{00000000-0000-0000-0000-000000000000}"/>
          </ac:spMkLst>
        </pc:spChg>
        <pc:spChg chg="mod">
          <ac:chgData name="Michaelsen, Børje" userId="c36523e3-11ed-4011-9a41-1983019c0634" providerId="ADAL" clId="{83FF8062-202C-4766-8BEB-380B0CC5A041}" dt="2025-10-01T07:51:34.294" v="65" actId="1076"/>
          <ac:spMkLst>
            <pc:docMk/>
            <pc:sldMk cId="3156779651" sldId="284"/>
            <ac:spMk id="29" creationId="{00000000-0000-0000-0000-000000000000}"/>
          </ac:spMkLst>
        </pc:spChg>
        <pc:graphicFrameChg chg="add mod modGraphic">
          <ac:chgData name="Michaelsen, Børje" userId="c36523e3-11ed-4011-9a41-1983019c0634" providerId="ADAL" clId="{83FF8062-202C-4766-8BEB-380B0CC5A041}" dt="2025-10-01T07:51:23.385" v="63" actId="1076"/>
          <ac:graphicFrameMkLst>
            <pc:docMk/>
            <pc:sldMk cId="3156779651" sldId="284"/>
            <ac:graphicFrameMk id="40" creationId="{AC69741E-2457-38C9-11AE-6C11F3BE86DB}"/>
          </ac:graphicFrameMkLst>
        </pc:graphicFrameChg>
        <pc:graphicFrameChg chg="add mod">
          <ac:chgData name="Michaelsen, Børje" userId="c36523e3-11ed-4011-9a41-1983019c0634" providerId="ADAL" clId="{83FF8062-202C-4766-8BEB-380B0CC5A041}" dt="2025-10-01T07:51:30.723" v="64" actId="1076"/>
          <ac:graphicFrameMkLst>
            <pc:docMk/>
            <pc:sldMk cId="3156779651" sldId="284"/>
            <ac:graphicFrameMk id="41" creationId="{6D17EEC0-F693-4876-D472-77503F5718DB}"/>
          </ac:graphicFrameMkLst>
        </pc:graphicFrameChg>
      </pc:sldChg>
      <pc:sldChg chg="addSp delSp modSp mod modNotesTx">
        <pc:chgData name="Michaelsen, Børje" userId="c36523e3-11ed-4011-9a41-1983019c0634" providerId="ADAL" clId="{83FF8062-202C-4766-8BEB-380B0CC5A041}" dt="2025-10-03T08:35:53.687" v="305" actId="20577"/>
        <pc:sldMkLst>
          <pc:docMk/>
          <pc:sldMk cId="4268334138" sldId="285"/>
        </pc:sldMkLst>
        <pc:spChg chg="mod">
          <ac:chgData name="Michaelsen, Børje" userId="c36523e3-11ed-4011-9a41-1983019c0634" providerId="ADAL" clId="{83FF8062-202C-4766-8BEB-380B0CC5A041}" dt="2025-10-03T08:35:53.687" v="305" actId="20577"/>
          <ac:spMkLst>
            <pc:docMk/>
            <pc:sldMk cId="4268334138" sldId="285"/>
            <ac:spMk id="3" creationId="{0E208661-40B4-4483-9A05-FE473BED7235}"/>
          </ac:spMkLst>
        </pc:spChg>
        <pc:spChg chg="mod">
          <ac:chgData name="Michaelsen, Børje" userId="c36523e3-11ed-4011-9a41-1983019c0634" providerId="ADAL" clId="{83FF8062-202C-4766-8BEB-380B0CC5A041}" dt="2025-10-03T08:34:41.152" v="249" actId="6549"/>
          <ac:spMkLst>
            <pc:docMk/>
            <pc:sldMk cId="4268334138" sldId="285"/>
            <ac:spMk id="8" creationId="{00000000-0000-0000-0000-000000000000}"/>
          </ac:spMkLst>
        </pc:spChg>
        <pc:graphicFrameChg chg="add mod">
          <ac:chgData name="Michaelsen, Børje" userId="c36523e3-11ed-4011-9a41-1983019c0634" providerId="ADAL" clId="{83FF8062-202C-4766-8BEB-380B0CC5A041}" dt="2025-10-03T08:35:46.530" v="301" actId="207"/>
          <ac:graphicFrameMkLst>
            <pc:docMk/>
            <pc:sldMk cId="4268334138" sldId="285"/>
            <ac:graphicFrameMk id="2" creationId="{20743EAD-2704-49A5-4317-249C8750BC66}"/>
          </ac:graphicFrameMkLst>
        </pc:graphicFrameChg>
        <pc:graphicFrameChg chg="mod">
          <ac:chgData name="Michaelsen, Børje" userId="c36523e3-11ed-4011-9a41-1983019c0634" providerId="ADAL" clId="{83FF8062-202C-4766-8BEB-380B0CC5A041}" dt="2025-10-03T08:35:17.362" v="296"/>
          <ac:graphicFrameMkLst>
            <pc:docMk/>
            <pc:sldMk cId="4268334138" sldId="285"/>
            <ac:graphicFrameMk id="4" creationId="{06B072C2-B385-379E-C722-FDE8230BD975}"/>
          </ac:graphicFrameMkLst>
        </pc:graphicFrameChg>
      </pc:sldChg>
      <pc:sldChg chg="addSp delSp modSp mod">
        <pc:chgData name="Michaelsen, Børje" userId="c36523e3-11ed-4011-9a41-1983019c0634" providerId="ADAL" clId="{83FF8062-202C-4766-8BEB-380B0CC5A041}" dt="2025-10-06T09:02:52.891" v="364" actId="14100"/>
        <pc:sldMkLst>
          <pc:docMk/>
          <pc:sldMk cId="1736272724" sldId="289"/>
        </pc:sldMkLst>
        <pc:graphicFrameChg chg="add mod">
          <ac:chgData name="Michaelsen, Børje" userId="c36523e3-11ed-4011-9a41-1983019c0634" providerId="ADAL" clId="{83FF8062-202C-4766-8BEB-380B0CC5A041}" dt="2025-10-06T09:02:01.696" v="352" actId="14100"/>
          <ac:graphicFrameMkLst>
            <pc:docMk/>
            <pc:sldMk cId="1736272724" sldId="289"/>
            <ac:graphicFrameMk id="4" creationId="{00000000-0008-0000-0000-000002000000}"/>
          </ac:graphicFrameMkLst>
        </pc:graphicFrameChg>
        <pc:graphicFrameChg chg="add mod">
          <ac:chgData name="Michaelsen, Børje" userId="c36523e3-11ed-4011-9a41-1983019c0634" providerId="ADAL" clId="{83FF8062-202C-4766-8BEB-380B0CC5A041}" dt="2025-10-06T09:02:25.204" v="358" actId="208"/>
          <ac:graphicFrameMkLst>
            <pc:docMk/>
            <pc:sldMk cId="1736272724" sldId="289"/>
            <ac:graphicFrameMk id="5" creationId="{028D2252-F4B0-498F-AA99-FB6CF217ADD0}"/>
          </ac:graphicFrameMkLst>
        </pc:graphicFrameChg>
        <pc:graphicFrameChg chg="add mod">
          <ac:chgData name="Michaelsen, Børje" userId="c36523e3-11ed-4011-9a41-1983019c0634" providerId="ADAL" clId="{83FF8062-202C-4766-8BEB-380B0CC5A041}" dt="2025-10-06T09:02:52.891" v="364" actId="14100"/>
          <ac:graphicFrameMkLst>
            <pc:docMk/>
            <pc:sldMk cId="1736272724" sldId="289"/>
            <ac:graphicFrameMk id="6" creationId="{00000000-0008-0000-0200-000002000000}"/>
          </ac:graphicFrameMkLst>
        </pc:graphicFrameChg>
        <pc:graphicFrameChg chg="del">
          <ac:chgData name="Michaelsen, Børje" userId="c36523e3-11ed-4011-9a41-1983019c0634" providerId="ADAL" clId="{83FF8062-202C-4766-8BEB-380B0CC5A041}" dt="2025-10-06T09:02:41.453" v="359" actId="478"/>
          <ac:graphicFrameMkLst>
            <pc:docMk/>
            <pc:sldMk cId="1736272724" sldId="289"/>
            <ac:graphicFrameMk id="8" creationId="{00000000-0008-0000-0200-000002000000}"/>
          </ac:graphicFrameMkLst>
        </pc:graphicFrameChg>
        <pc:graphicFrameChg chg="del">
          <ac:chgData name="Michaelsen, Børje" userId="c36523e3-11ed-4011-9a41-1983019c0634" providerId="ADAL" clId="{83FF8062-202C-4766-8BEB-380B0CC5A041}" dt="2025-10-06T09:01:48.450" v="347" actId="478"/>
          <ac:graphicFrameMkLst>
            <pc:docMk/>
            <pc:sldMk cId="1736272724" sldId="289"/>
            <ac:graphicFrameMk id="9" creationId="{00000000-0008-0000-0000-000002000000}"/>
          </ac:graphicFrameMkLst>
        </pc:graphicFrameChg>
        <pc:graphicFrameChg chg="del">
          <ac:chgData name="Michaelsen, Børje" userId="c36523e3-11ed-4011-9a41-1983019c0634" providerId="ADAL" clId="{83FF8062-202C-4766-8BEB-380B0CC5A041}" dt="2025-10-06T09:02:14.821" v="353" actId="478"/>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83FF8062-202C-4766-8BEB-380B0CC5A041}" dt="2025-09-29T09:30:40.355" v="33" actId="20577"/>
        <pc:sldMkLst>
          <pc:docMk/>
          <pc:sldMk cId="3663715429" sldId="292"/>
        </pc:sldMkLst>
        <pc:spChg chg="mod">
          <ac:chgData name="Michaelsen, Børje" userId="c36523e3-11ed-4011-9a41-1983019c0634" providerId="ADAL" clId="{83FF8062-202C-4766-8BEB-380B0CC5A041}" dt="2025-09-29T09:29:51.810" v="16"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09:30:40.355" v="33" actId="20577"/>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09:29:33.159" v="4" actId="1076"/>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83FF8062-202C-4766-8BEB-380B0CC5A041}" dt="2025-09-29T09:30:25.234" v="20" actId="1076"/>
          <ac:graphicFrameMkLst>
            <pc:docMk/>
            <pc:sldMk cId="3663715429" sldId="292"/>
            <ac:graphicFrameMk id="9" creationId="{00000000-0008-0000-0300-000003000000}"/>
          </ac:graphicFrameMkLst>
        </pc:graphicFrameChg>
      </pc:sldChg>
    </pc:docChg>
  </pc:docChgLst>
  <pc:docChgLst>
    <pc:chgData name="Michaelsen, Børje" userId="c36523e3-11ed-4011-9a41-1983019c0634" providerId="ADAL" clId="{A7E462D5-66E1-4D6F-8B74-B4FE3922D22C}"/>
    <pc:docChg chg="custSel modSld">
      <pc:chgData name="Michaelsen, Børje" userId="c36523e3-11ed-4011-9a41-1983019c0634" providerId="ADAL" clId="{A7E462D5-66E1-4D6F-8B74-B4FE3922D22C}" dt="2024-09-20T09:06:02.756" v="78" actId="20577"/>
      <pc:docMkLst>
        <pc:docMk/>
      </pc:docMkLst>
      <pc:sldChg chg="modSp mod">
        <pc:chgData name="Michaelsen, Børje" userId="c36523e3-11ed-4011-9a41-1983019c0634" providerId="ADAL" clId="{A7E462D5-66E1-4D6F-8B74-B4FE3922D22C}" dt="2024-09-20T09:05:08.909" v="54" actId="13238"/>
        <pc:sldMkLst>
          <pc:docMk/>
          <pc:sldMk cId="3237931907" sldId="263"/>
        </pc:sldMkLst>
      </pc:sldChg>
      <pc:sldChg chg="modSp">
        <pc:chgData name="Michaelsen, Børje" userId="c36523e3-11ed-4011-9a41-1983019c0634" providerId="ADAL" clId="{A7E462D5-66E1-4D6F-8B74-B4FE3922D22C}" dt="2024-09-20T09:05:20.617" v="56" actId="962"/>
        <pc:sldMkLst>
          <pc:docMk/>
          <pc:sldMk cId="1763573476" sldId="269"/>
        </pc:sldMkLst>
      </pc:sldChg>
      <pc:sldChg chg="addSp delSp modSp mod">
        <pc:chgData name="Michaelsen, Børje" userId="c36523e3-11ed-4011-9a41-1983019c0634" providerId="ADAL" clId="{A7E462D5-66E1-4D6F-8B74-B4FE3922D22C}" dt="2024-09-13T07:37:14.667" v="53" actId="962"/>
        <pc:sldMkLst>
          <pc:docMk/>
          <pc:sldMk cId="340623003" sldId="274"/>
        </pc:sldMkLst>
      </pc:sldChg>
      <pc:sldChg chg="modSp mod">
        <pc:chgData name="Michaelsen, Børje" userId="c36523e3-11ed-4011-9a41-1983019c0634" providerId="ADAL" clId="{A7E462D5-66E1-4D6F-8B74-B4FE3922D22C}" dt="2024-09-20T09:05:49.405" v="62" actId="962"/>
        <pc:sldMkLst>
          <pc:docMk/>
          <pc:sldMk cId="559240798" sldId="1093"/>
        </pc:sldMkLst>
      </pc:sldChg>
      <pc:sldChg chg="modNotesTx">
        <pc:chgData name="Michaelsen, Børje" userId="c36523e3-11ed-4011-9a41-1983019c0634" providerId="ADAL" clId="{A7E462D5-66E1-4D6F-8B74-B4FE3922D22C}" dt="2024-09-20T09:06:02.756" v="78" actId="20577"/>
        <pc:sldMkLst>
          <pc:docMk/>
          <pc:sldMk cId="2611775227" sldId="1095"/>
        </pc:sldMkLst>
      </pc:sldChg>
    </pc:docChg>
  </pc:docChgLst>
  <pc:docChgLst>
    <pc:chgData name="Frøystein, Oddmund" userId="f26153e0-b432-43d6-86cb-ef0c15d1b72a" providerId="ADAL" clId="{861E409B-25F2-4634-AB5B-AA400AE9B869}"/>
    <pc:docChg chg="modSld">
      <pc:chgData name="Frøystein, Oddmund" userId="f26153e0-b432-43d6-86cb-ef0c15d1b72a" providerId="ADAL" clId="{861E409B-25F2-4634-AB5B-AA400AE9B869}" dt="2025-09-01T09:06:35.461" v="63" actId="20577"/>
      <pc:docMkLst>
        <pc:docMk/>
      </pc:docMkLst>
      <pc:sldChg chg="modSp mod modNotesTx">
        <pc:chgData name="Frøystein, Oddmund" userId="f26153e0-b432-43d6-86cb-ef0c15d1b72a" providerId="ADAL" clId="{861E409B-25F2-4634-AB5B-AA400AE9B869}" dt="2025-09-01T09:06:35.461" v="63" actId="20577"/>
        <pc:sldMkLst>
          <pc:docMk/>
          <pc:sldMk cId="1380386693" sldId="260"/>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2B1C840D-586C-4160-9EDE-DDF4095B1B0F}"/>
    <pc:docChg chg="custSel modSld">
      <pc:chgData name="Michaelsen, Børje" userId="c36523e3-11ed-4011-9a41-1983019c0634" providerId="ADAL" clId="{2B1C840D-586C-4160-9EDE-DDF4095B1B0F}" dt="2024-12-16T09:23:07.794" v="80" actId="20577"/>
      <pc:docMkLst>
        <pc:docMk/>
      </pc:docMkLst>
      <pc:sldChg chg="addSp delSp modSp mod modNotesTx">
        <pc:chgData name="Michaelsen, Børje" userId="c36523e3-11ed-4011-9a41-1983019c0634" providerId="ADAL" clId="{2B1C840D-586C-4160-9EDE-DDF4095B1B0F}" dt="2024-12-16T09:23:07.794" v="80" actId="20577"/>
        <pc:sldMkLst>
          <pc:docMk/>
          <pc:sldMk cId="4206418978" sldId="283"/>
        </pc:sldMkLst>
      </pc:sldChg>
    </pc:docChg>
  </pc:docChgLst>
  <pc:docChgLst>
    <pc:chgData name="Lindaas, Gunnar Ogwyn" userId="9f116345-df17-4e62-ba90-3f104129b024" providerId="ADAL" clId="{6FADA4B5-684B-443C-BB3A-EE1F1330D062}"/>
    <pc:docChg chg="modSld">
      <pc:chgData name="Lindaas, Gunnar Ogwyn" userId="9f116345-df17-4e62-ba90-3f104129b024" providerId="ADAL" clId="{6FADA4B5-684B-443C-BB3A-EE1F1330D062}" dt="2023-09-22T05:23:29.600" v="54" actId="14100"/>
      <pc:docMkLst>
        <pc:docMk/>
      </pc:docMkLst>
      <pc:sldChg chg="modSp mod">
        <pc:chgData name="Lindaas, Gunnar Ogwyn" userId="9f116345-df17-4e62-ba90-3f104129b024" providerId="ADAL" clId="{6FADA4B5-684B-443C-BB3A-EE1F1330D062}" dt="2023-09-22T05:23:29.600" v="54" actId="14100"/>
        <pc:sldMkLst>
          <pc:docMk/>
          <pc:sldMk cId="2044844844" sldId="273"/>
        </pc:sldMkLst>
      </pc:sldChg>
    </pc:docChg>
  </pc:docChgLst>
  <pc:docChgLst>
    <pc:chgData name="Michaelsen, Børje" userId="c36523e3-11ed-4011-9a41-1983019c0634" providerId="ADAL" clId="{3C847279-4AB1-42D5-A824-F6120C6FA573}"/>
    <pc:docChg chg="undo custSel addSld delSld modSld">
      <pc:chgData name="Michaelsen, Børje" userId="c36523e3-11ed-4011-9a41-1983019c0634" providerId="ADAL" clId="{3C847279-4AB1-42D5-A824-F6120C6FA573}" dt="2023-10-10T10:31:40.471" v="6272" actId="13244"/>
      <pc:docMkLst>
        <pc:docMk/>
      </pc:docMkLst>
      <pc:sldChg chg="modSp mod">
        <pc:chgData name="Michaelsen, Børje" userId="c36523e3-11ed-4011-9a41-1983019c0634" providerId="ADAL" clId="{3C847279-4AB1-42D5-A824-F6120C6FA573}" dt="2023-09-14T07:44:00.871" v="777" actId="962"/>
        <pc:sldMkLst>
          <pc:docMk/>
          <pc:sldMk cId="1115595437" sldId="256"/>
        </pc:sldMkLst>
      </pc:sldChg>
      <pc:sldChg chg="modSp mod modNotesTx">
        <pc:chgData name="Michaelsen, Børje" userId="c36523e3-11ed-4011-9a41-1983019c0634" providerId="ADAL" clId="{3C847279-4AB1-42D5-A824-F6120C6FA573}" dt="2023-09-15T11:58:24.686" v="5723" actId="962"/>
        <pc:sldMkLst>
          <pc:docMk/>
          <pc:sldMk cId="1380386693" sldId="260"/>
        </pc:sldMkLst>
      </pc:sldChg>
      <pc:sldChg chg="modSp mod">
        <pc:chgData name="Michaelsen, Børje" userId="c36523e3-11ed-4011-9a41-1983019c0634" providerId="ADAL" clId="{3C847279-4AB1-42D5-A824-F6120C6FA573}" dt="2023-09-14T08:12:07.113" v="3098" actId="962"/>
        <pc:sldMkLst>
          <pc:docMk/>
          <pc:sldMk cId="1502201355" sldId="262"/>
        </pc:sldMkLst>
      </pc:sldChg>
      <pc:sldChg chg="addSp delSp modSp mod">
        <pc:chgData name="Michaelsen, Børje" userId="c36523e3-11ed-4011-9a41-1983019c0634" providerId="ADAL" clId="{3C847279-4AB1-42D5-A824-F6120C6FA573}" dt="2023-09-14T10:03:55.625" v="5563"/>
        <pc:sldMkLst>
          <pc:docMk/>
          <pc:sldMk cId="3237931907" sldId="263"/>
        </pc:sldMkLst>
      </pc:sldChg>
      <pc:sldChg chg="modSp mod">
        <pc:chgData name="Michaelsen, Børje" userId="c36523e3-11ed-4011-9a41-1983019c0634" providerId="ADAL" clId="{3C847279-4AB1-42D5-A824-F6120C6FA573}" dt="2023-09-14T08:29:01.743" v="4457" actId="962"/>
        <pc:sldMkLst>
          <pc:docMk/>
          <pc:sldMk cId="445425979" sldId="264"/>
        </pc:sldMkLst>
      </pc:sldChg>
      <pc:sldChg chg="modSp mod">
        <pc:chgData name="Michaelsen, Børje" userId="c36523e3-11ed-4011-9a41-1983019c0634" providerId="ADAL" clId="{3C847279-4AB1-42D5-A824-F6120C6FA573}" dt="2023-09-14T08:03:01.971" v="2075" actId="962"/>
        <pc:sldMkLst>
          <pc:docMk/>
          <pc:sldMk cId="2441531406" sldId="267"/>
        </pc:sldMkLst>
      </pc:sldChg>
      <pc:sldChg chg="addSp modSp mod">
        <pc:chgData name="Michaelsen, Børje" userId="c36523e3-11ed-4011-9a41-1983019c0634" providerId="ADAL" clId="{3C847279-4AB1-42D5-A824-F6120C6FA573}" dt="2023-09-29T13:08:44.417" v="6181"/>
        <pc:sldMkLst>
          <pc:docMk/>
          <pc:sldMk cId="394652420" sldId="268"/>
        </pc:sldMkLst>
      </pc:sldChg>
      <pc:sldChg chg="addSp delSp modSp mod modNotesTx">
        <pc:chgData name="Michaelsen, Børje" userId="c36523e3-11ed-4011-9a41-1983019c0634" providerId="ADAL" clId="{3C847279-4AB1-42D5-A824-F6120C6FA573}" dt="2023-09-15T12:27:40.942" v="5726" actId="962"/>
        <pc:sldMkLst>
          <pc:docMk/>
          <pc:sldMk cId="1763573476" sldId="269"/>
        </pc:sldMkLst>
      </pc:sldChg>
      <pc:sldChg chg="addSp delSp modSp mod">
        <pc:chgData name="Michaelsen, Børje" userId="c36523e3-11ed-4011-9a41-1983019c0634" providerId="ADAL" clId="{3C847279-4AB1-42D5-A824-F6120C6FA573}" dt="2023-09-14T08:44:10.857" v="5476" actId="12385"/>
        <pc:sldMkLst>
          <pc:docMk/>
          <pc:sldMk cId="1348694183" sldId="272"/>
        </pc:sldMkLst>
      </pc:sldChg>
      <pc:sldChg chg="modSp mod">
        <pc:chgData name="Michaelsen, Børje" userId="c36523e3-11ed-4011-9a41-1983019c0634" providerId="ADAL" clId="{3C847279-4AB1-42D5-A824-F6120C6FA573}" dt="2023-09-22T06:55:12.336" v="6034" actId="962"/>
        <pc:sldMkLst>
          <pc:docMk/>
          <pc:sldMk cId="2044844844" sldId="273"/>
        </pc:sldMkLst>
      </pc:sldChg>
      <pc:sldChg chg="addSp modSp mod">
        <pc:chgData name="Michaelsen, Børje" userId="c36523e3-11ed-4011-9a41-1983019c0634" providerId="ADAL" clId="{3C847279-4AB1-42D5-A824-F6120C6FA573}" dt="2023-09-29T13:07:54.039" v="6152"/>
        <pc:sldMkLst>
          <pc:docMk/>
          <pc:sldMk cId="340623003" sldId="274"/>
        </pc:sldMkLst>
      </pc:sldChg>
      <pc:sldChg chg="addSp delSp modSp mod modNotesTx">
        <pc:chgData name="Michaelsen, Børje" userId="c36523e3-11ed-4011-9a41-1983019c0634" providerId="ADAL" clId="{3C847279-4AB1-42D5-A824-F6120C6FA573}" dt="2023-09-14T10:09:57.736" v="5572" actId="1076"/>
        <pc:sldMkLst>
          <pc:docMk/>
          <pc:sldMk cId="4110371661" sldId="275"/>
        </pc:sldMkLst>
      </pc:sldChg>
      <pc:sldChg chg="addSp delSp modSp mod">
        <pc:chgData name="Michaelsen, Børje" userId="c36523e3-11ed-4011-9a41-1983019c0634" providerId="ADAL" clId="{3C847279-4AB1-42D5-A824-F6120C6FA573}" dt="2023-09-15T11:55:12.480" v="5722" actId="1076"/>
        <pc:sldMkLst>
          <pc:docMk/>
          <pc:sldMk cId="768537486" sldId="276"/>
        </pc:sldMkLst>
      </pc:sldChg>
      <pc:sldChg chg="addSp delSp modSp mod">
        <pc:chgData name="Michaelsen, Børje" userId="c36523e3-11ed-4011-9a41-1983019c0634" providerId="ADAL" clId="{3C847279-4AB1-42D5-A824-F6120C6FA573}" dt="2023-09-14T10:11:11.744" v="5574" actId="1076"/>
        <pc:sldMkLst>
          <pc:docMk/>
          <pc:sldMk cId="2721633966" sldId="277"/>
        </pc:sldMkLst>
      </pc:sldChg>
      <pc:sldChg chg="del">
        <pc:chgData name="Michaelsen, Børje" userId="c36523e3-11ed-4011-9a41-1983019c0634" providerId="ADAL" clId="{3C847279-4AB1-42D5-A824-F6120C6FA573}" dt="2023-08-30T08:02:55.419" v="168" actId="47"/>
        <pc:sldMkLst>
          <pc:docMk/>
          <pc:sldMk cId="1321071006" sldId="278"/>
        </pc:sldMkLst>
      </pc:sldChg>
      <pc:sldChg chg="addSp delSp modSp mod">
        <pc:chgData name="Michaelsen, Børje" userId="c36523e3-11ed-4011-9a41-1983019c0634" providerId="ADAL" clId="{3C847279-4AB1-42D5-A824-F6120C6FA573}" dt="2023-09-29T13:08:15.614" v="6154"/>
        <pc:sldMkLst>
          <pc:docMk/>
          <pc:sldMk cId="662108869" sldId="279"/>
        </pc:sldMkLst>
      </pc:sldChg>
      <pc:sldChg chg="addSp delSp modSp mod">
        <pc:chgData name="Michaelsen, Børje" userId="c36523e3-11ed-4011-9a41-1983019c0634" providerId="ADAL" clId="{3C847279-4AB1-42D5-A824-F6120C6FA573}" dt="2023-09-19T12:05:13.768" v="5807" actId="1038"/>
        <pc:sldMkLst>
          <pc:docMk/>
          <pc:sldMk cId="835482435" sldId="282"/>
        </pc:sldMkLst>
      </pc:sldChg>
      <pc:sldChg chg="addSp delSp modSp mod modNotesTx">
        <pc:chgData name="Michaelsen, Børje" userId="c36523e3-11ed-4011-9a41-1983019c0634" providerId="ADAL" clId="{3C847279-4AB1-42D5-A824-F6120C6FA573}" dt="2023-09-21T11:26:14.950" v="5974" actId="6549"/>
        <pc:sldMkLst>
          <pc:docMk/>
          <pc:sldMk cId="4206418978" sldId="283"/>
        </pc:sldMkLst>
      </pc:sldChg>
      <pc:sldChg chg="addSp delSp modSp mod modNotesTx">
        <pc:chgData name="Michaelsen, Børje" userId="c36523e3-11ed-4011-9a41-1983019c0634" providerId="ADAL" clId="{3C847279-4AB1-42D5-A824-F6120C6FA573}" dt="2023-09-29T13:08:04.186" v="6153"/>
        <pc:sldMkLst>
          <pc:docMk/>
          <pc:sldMk cId="3156779651" sldId="284"/>
        </pc:sldMkLst>
      </pc:sldChg>
      <pc:sldChg chg="addSp delSp modSp mod modNotesTx">
        <pc:chgData name="Michaelsen, Børje" userId="c36523e3-11ed-4011-9a41-1983019c0634" providerId="ADAL" clId="{3C847279-4AB1-42D5-A824-F6120C6FA573}" dt="2023-09-25T11:31:48.942" v="6093"/>
        <pc:sldMkLst>
          <pc:docMk/>
          <pc:sldMk cId="4268334138" sldId="285"/>
        </pc:sldMkLst>
      </pc:sldChg>
      <pc:sldChg chg="modSp del mod">
        <pc:chgData name="Michaelsen, Børje" userId="c36523e3-11ed-4011-9a41-1983019c0634" providerId="ADAL" clId="{3C847279-4AB1-42D5-A824-F6120C6FA573}" dt="2023-10-10T10:26:10.777" v="6187" actId="47"/>
        <pc:sldMkLst>
          <pc:docMk/>
          <pc:sldMk cId="2226705274" sldId="286"/>
        </pc:sldMkLst>
      </pc:sldChg>
      <pc:sldChg chg="addSp delSp modSp add mod">
        <pc:chgData name="Michaelsen, Børje" userId="c36523e3-11ed-4011-9a41-1983019c0634" providerId="ADAL" clId="{3C847279-4AB1-42D5-A824-F6120C6FA573}" dt="2023-09-22T07:55:42.821" v="6040"/>
        <pc:sldMkLst>
          <pc:docMk/>
          <pc:sldMk cId="2154520298" sldId="287"/>
        </pc:sldMkLst>
      </pc:sldChg>
      <pc:sldChg chg="addSp delSp modSp mod">
        <pc:chgData name="Michaelsen, Børje" userId="c36523e3-11ed-4011-9a41-1983019c0634" providerId="ADAL" clId="{3C847279-4AB1-42D5-A824-F6120C6FA573}" dt="2023-09-29T13:08:34.331" v="6180" actId="1035"/>
        <pc:sldMkLst>
          <pc:docMk/>
          <pc:sldMk cId="1736272724" sldId="289"/>
        </pc:sldMkLst>
      </pc:sldChg>
      <pc:sldChg chg="addSp delSp modSp mod">
        <pc:chgData name="Michaelsen, Børje" userId="c36523e3-11ed-4011-9a41-1983019c0634" providerId="ADAL" clId="{3C847279-4AB1-42D5-A824-F6120C6FA573}" dt="2023-09-14T10:00:56.117" v="5541"/>
        <pc:sldMkLst>
          <pc:docMk/>
          <pc:sldMk cId="3663715429" sldId="292"/>
        </pc:sldMkLst>
      </pc:sldChg>
      <pc:sldChg chg="addSp delSp modSp add mod modNotesTx">
        <pc:chgData name="Michaelsen, Børje" userId="c36523e3-11ed-4011-9a41-1983019c0634" providerId="ADAL" clId="{3C847279-4AB1-42D5-A824-F6120C6FA573}" dt="2023-09-19T11:08:48.584" v="5763" actId="1076"/>
        <pc:sldMkLst>
          <pc:docMk/>
          <pc:sldMk cId="559240798" sldId="1093"/>
        </pc:sldMkLst>
      </pc:sldChg>
      <pc:sldChg chg="addSp delSp modSp mod">
        <pc:chgData name="Michaelsen, Børje" userId="c36523e3-11ed-4011-9a41-1983019c0634" providerId="ADAL" clId="{3C847279-4AB1-42D5-A824-F6120C6FA573}" dt="2023-09-29T13:09:22.359" v="6185"/>
        <pc:sldMkLst>
          <pc:docMk/>
          <pc:sldMk cId="2611775227" sldId="1095"/>
        </pc:sldMkLst>
      </pc:sldChg>
      <pc:sldChg chg="addSp delSp modSp add mod">
        <pc:chgData name="Michaelsen, Børje" userId="c36523e3-11ed-4011-9a41-1983019c0634" providerId="ADAL" clId="{3C847279-4AB1-42D5-A824-F6120C6FA573}" dt="2023-10-10T10:31:40.471" v="6272" actId="13244"/>
        <pc:sldMkLst>
          <pc:docMk/>
          <pc:sldMk cId="1610994730" sldId="1096"/>
        </pc:sldMkLst>
      </pc:sldChg>
    </pc:docChg>
  </pc:docChgLst>
  <pc:docChgLst>
    <pc:chgData name="Lindaas, Gunnar Ogwyn" userId="9f116345-df17-4e62-ba90-3f104129b024" providerId="ADAL" clId="{5F03B2E6-F6E4-471E-ACD1-7B0CD4DF5E8C}"/>
    <pc:docChg chg="modSld">
      <pc:chgData name="Lindaas, Gunnar Ogwyn" userId="9f116345-df17-4e62-ba90-3f104129b024" providerId="ADAL" clId="{5F03B2E6-F6E4-471E-ACD1-7B0CD4DF5E8C}" dt="2023-09-04T08:48:17.939" v="2" actId="962"/>
      <pc:docMkLst>
        <pc:docMk/>
      </pc:docMkLst>
      <pc:sldChg chg="modSp mod">
        <pc:chgData name="Lindaas, Gunnar Ogwyn" userId="9f116345-df17-4e62-ba90-3f104129b024" providerId="ADAL" clId="{5F03B2E6-F6E4-471E-ACD1-7B0CD4DF5E8C}" dt="2023-09-04T08:48:17.939" v="2" actId="962"/>
        <pc:sldMkLst>
          <pc:docMk/>
          <pc:sldMk cId="340623003" sldId="274"/>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Michaelsen, Børje" userId="c36523e3-11ed-4011-9a41-1983019c0634" providerId="ADAL" clId="{F6086007-1789-418B-844C-A3060F863EAB}"/>
    <pc:docChg chg="custSel modSld">
      <pc:chgData name="Michaelsen, Børje" userId="c36523e3-11ed-4011-9a41-1983019c0634" providerId="ADAL" clId="{F6086007-1789-418B-844C-A3060F863EAB}" dt="2024-08-28T11:58:21.760" v="738" actId="20577"/>
      <pc:docMkLst>
        <pc:docMk/>
      </pc:docMkLst>
      <pc:sldChg chg="modSp mod modNotesTx">
        <pc:chgData name="Michaelsen, Børje" userId="c36523e3-11ed-4011-9a41-1983019c0634" providerId="ADAL" clId="{F6086007-1789-418B-844C-A3060F863EAB}" dt="2024-08-06T11:14:41.429" v="242" actId="20577"/>
        <pc:sldMkLst>
          <pc:docMk/>
          <pc:sldMk cId="1380386693" sldId="260"/>
        </pc:sldMkLst>
      </pc:sldChg>
      <pc:sldChg chg="addSp delSp modSp mod">
        <pc:chgData name="Michaelsen, Børje" userId="c36523e3-11ed-4011-9a41-1983019c0634" providerId="ADAL" clId="{F6086007-1789-418B-844C-A3060F863EAB}" dt="2024-08-07T14:17:04.856" v="552" actId="27918"/>
        <pc:sldMkLst>
          <pc:docMk/>
          <pc:sldMk cId="3237931907" sldId="263"/>
        </pc:sldMkLst>
      </pc:sldChg>
      <pc:sldChg chg="addSp delSp modSp mod modNotesTx">
        <pc:chgData name="Michaelsen, Børje" userId="c36523e3-11ed-4011-9a41-1983019c0634" providerId="ADAL" clId="{F6086007-1789-418B-844C-A3060F863EAB}" dt="2024-08-28T11:58:21.760" v="738" actId="20577"/>
        <pc:sldMkLst>
          <pc:docMk/>
          <pc:sldMk cId="394652420" sldId="268"/>
        </pc:sldMkLst>
      </pc:sldChg>
      <pc:sldChg chg="addSp delSp modSp mod modNotesTx">
        <pc:chgData name="Michaelsen, Børje" userId="c36523e3-11ed-4011-9a41-1983019c0634" providerId="ADAL" clId="{F6086007-1789-418B-844C-A3060F863EAB}" dt="2024-08-05T09:36:41.047" v="86" actId="207"/>
        <pc:sldMkLst>
          <pc:docMk/>
          <pc:sldMk cId="1763573476" sldId="269"/>
        </pc:sldMkLst>
      </pc:sldChg>
      <pc:sldChg chg="addSp delSp modSp mod modNotesTx">
        <pc:chgData name="Michaelsen, Børje" userId="c36523e3-11ed-4011-9a41-1983019c0634" providerId="ADAL" clId="{F6086007-1789-418B-844C-A3060F863EAB}" dt="2024-08-08T12:23:12.823" v="606" actId="20577"/>
        <pc:sldMkLst>
          <pc:docMk/>
          <pc:sldMk cId="1348694183" sldId="272"/>
        </pc:sldMkLst>
      </pc:sldChg>
      <pc:sldChg chg="addSp delSp modSp mod modNotesTx">
        <pc:chgData name="Michaelsen, Børje" userId="c36523e3-11ed-4011-9a41-1983019c0634" providerId="ADAL" clId="{F6086007-1789-418B-844C-A3060F863EAB}" dt="2024-08-05T13:02:34.943" v="149" actId="27918"/>
        <pc:sldMkLst>
          <pc:docMk/>
          <pc:sldMk cId="4110371661" sldId="275"/>
        </pc:sldMkLst>
      </pc:sldChg>
      <pc:sldChg chg="addSp delSp modSp mod modNotesTx">
        <pc:chgData name="Michaelsen, Børje" userId="c36523e3-11ed-4011-9a41-1983019c0634" providerId="ADAL" clId="{F6086007-1789-418B-844C-A3060F863EAB}" dt="2024-08-05T11:51:26.542" v="136" actId="20577"/>
        <pc:sldMkLst>
          <pc:docMk/>
          <pc:sldMk cId="768537486" sldId="276"/>
        </pc:sldMkLst>
      </pc:sldChg>
      <pc:sldChg chg="addSp delSp modSp mod">
        <pc:chgData name="Michaelsen, Børje" userId="c36523e3-11ed-4011-9a41-1983019c0634" providerId="ADAL" clId="{F6086007-1789-418B-844C-A3060F863EAB}" dt="2024-08-05T13:46:25.155" v="163" actId="27918"/>
        <pc:sldMkLst>
          <pc:docMk/>
          <pc:sldMk cId="2721633966" sldId="277"/>
        </pc:sldMkLst>
      </pc:sldChg>
      <pc:sldChg chg="addSp delSp modSp mod">
        <pc:chgData name="Michaelsen, Børje" userId="c36523e3-11ed-4011-9a41-1983019c0634" providerId="ADAL" clId="{F6086007-1789-418B-844C-A3060F863EAB}" dt="2024-08-26T13:12:41.173" v="720" actId="13926"/>
        <pc:sldMkLst>
          <pc:docMk/>
          <pc:sldMk cId="662108869" sldId="279"/>
        </pc:sldMkLst>
      </pc:sldChg>
      <pc:sldChg chg="addSp delSp modSp mod">
        <pc:chgData name="Michaelsen, Børje" userId="c36523e3-11ed-4011-9a41-1983019c0634" providerId="ADAL" clId="{F6086007-1789-418B-844C-A3060F863EAB}" dt="2024-08-26T11:42:51.855" v="667" actId="20577"/>
        <pc:sldMkLst>
          <pc:docMk/>
          <pc:sldMk cId="835482435" sldId="282"/>
        </pc:sldMkLst>
      </pc:sldChg>
      <pc:sldChg chg="addSp delSp modSp mod modNotesTx">
        <pc:chgData name="Michaelsen, Børje" userId="c36523e3-11ed-4011-9a41-1983019c0634" providerId="ADAL" clId="{F6086007-1789-418B-844C-A3060F863EAB}" dt="2024-08-12T11:51:44.954" v="629" actId="962"/>
        <pc:sldMkLst>
          <pc:docMk/>
          <pc:sldMk cId="3156779651" sldId="284"/>
        </pc:sldMkLst>
      </pc:sldChg>
      <pc:sldChg chg="addSp delSp modSp mod modNotesTx">
        <pc:chgData name="Michaelsen, Børje" userId="c36523e3-11ed-4011-9a41-1983019c0634" providerId="ADAL" clId="{F6086007-1789-418B-844C-A3060F863EAB}" dt="2024-08-13T08:24:50.394" v="658" actId="20577"/>
        <pc:sldMkLst>
          <pc:docMk/>
          <pc:sldMk cId="4268334138" sldId="285"/>
        </pc:sldMkLst>
      </pc:sldChg>
      <pc:sldChg chg="addSp delSp modSp mod">
        <pc:chgData name="Michaelsen, Børje" userId="c36523e3-11ed-4011-9a41-1983019c0634" providerId="ADAL" clId="{F6086007-1789-418B-844C-A3060F863EAB}" dt="2024-08-06T07:47:05.024" v="181" actId="14100"/>
        <pc:sldMkLst>
          <pc:docMk/>
          <pc:sldMk cId="1736272724" sldId="289"/>
        </pc:sldMkLst>
      </pc:sldChg>
      <pc:sldChg chg="addSp delSp modSp mod">
        <pc:chgData name="Michaelsen, Børje" userId="c36523e3-11ed-4011-9a41-1983019c0634" providerId="ADAL" clId="{F6086007-1789-418B-844C-A3060F863EAB}" dt="2024-08-07T09:56:53.415" v="369" actId="27918"/>
        <pc:sldMkLst>
          <pc:docMk/>
          <pc:sldMk cId="3663715429" sldId="292"/>
        </pc:sldMkLst>
      </pc:sldChg>
      <pc:sldChg chg="addSp delSp modSp mod modNotesTx">
        <pc:chgData name="Michaelsen, Børje" userId="c36523e3-11ed-4011-9a41-1983019c0634" providerId="ADAL" clId="{F6086007-1789-418B-844C-A3060F863EAB}" dt="2024-08-05T09:35:42.224" v="31" actId="1037"/>
        <pc:sldMkLst>
          <pc:docMk/>
          <pc:sldMk cId="559240798" sldId="1093"/>
        </pc:sldMkLst>
      </pc:sldChg>
    </pc:docChg>
  </pc:docChgLst>
  <pc:docChgLst>
    <pc:chgData name="Lindaas, Gunnar Ogwyn" userId="9f116345-df17-4e62-ba90-3f104129b024" providerId="ADAL" clId="{70933619-C279-4118-8958-413A6507097F}"/>
    <pc:docChg chg="modSld">
      <pc:chgData name="Lindaas, Gunnar Ogwyn" userId="9f116345-df17-4e62-ba90-3f104129b024" providerId="ADAL" clId="{70933619-C279-4118-8958-413A6507097F}" dt="2022-08-17T16:55:04.529" v="18" actId="14826"/>
      <pc:docMkLst>
        <pc:docMk/>
      </pc:docMkLst>
      <pc:sldChg chg="modSp">
        <pc:chgData name="Lindaas, Gunnar Ogwyn" userId="9f116345-df17-4e62-ba90-3f104129b024" providerId="ADAL" clId="{70933619-C279-4118-8958-413A6507097F}" dt="2022-08-17T16:54:53.387" v="17" actId="14826"/>
        <pc:sldMkLst>
          <pc:docMk/>
          <pc:sldMk cId="1348694183" sldId="272"/>
        </pc:sldMkLst>
      </pc:sldChg>
      <pc:sldChg chg="modSp mod">
        <pc:chgData name="Lindaas, Gunnar Ogwyn" userId="9f116345-df17-4e62-ba90-3f104129b024" providerId="ADAL" clId="{70933619-C279-4118-8958-413A6507097F}" dt="2022-08-16T20:06:48.547" v="16" actId="14826"/>
        <pc:sldMkLst>
          <pc:docMk/>
          <pc:sldMk cId="2044844844" sldId="273"/>
        </pc:sldMkLst>
      </pc:sldChg>
      <pc:sldChg chg="modSp">
        <pc:chgData name="Lindaas, Gunnar Ogwyn" userId="9f116345-df17-4e62-ba90-3f104129b024" providerId="ADAL" clId="{70933619-C279-4118-8958-413A6507097F}" dt="2022-08-17T16:55:04.529" v="18" actId="14826"/>
        <pc:sldMkLst>
          <pc:docMk/>
          <pc:sldMk cId="768537486" sldId="276"/>
        </pc:sldMkLst>
      </pc:sldChg>
    </pc:docChg>
  </pc:docChgLst>
  <pc:docChgLst>
    <pc:chgData name="Michaelsen, Børje" userId="c36523e3-11ed-4011-9a41-1983019c0634" providerId="ADAL" clId="{E04C6108-4B43-4A5C-A8AB-42D9F9693645}"/>
    <pc:docChg chg="custSel modSld">
      <pc:chgData name="Michaelsen, Børje" userId="c36523e3-11ed-4011-9a41-1983019c0634" providerId="ADAL" clId="{E04C6108-4B43-4A5C-A8AB-42D9F9693645}" dt="2024-11-11T08:58:39.614" v="54" actId="6549"/>
      <pc:docMkLst>
        <pc:docMk/>
      </pc:docMkLst>
      <pc:sldChg chg="addSp delSp modSp mod">
        <pc:chgData name="Michaelsen, Børje" userId="c36523e3-11ed-4011-9a41-1983019c0634" providerId="ADAL" clId="{E04C6108-4B43-4A5C-A8AB-42D9F9693645}" dt="2024-10-29T20:41:59.818" v="16" actId="14100"/>
        <pc:sldMkLst>
          <pc:docMk/>
          <pc:sldMk cId="3237931907" sldId="263"/>
        </pc:sldMkLst>
      </pc:sldChg>
      <pc:sldChg chg="addSp delSp modSp mod">
        <pc:chgData name="Michaelsen, Børje" userId="c36523e3-11ed-4011-9a41-1983019c0634" providerId="ADAL" clId="{E04C6108-4B43-4A5C-A8AB-42D9F9693645}" dt="2024-10-29T20:44:01.467" v="24" actId="14100"/>
        <pc:sldMkLst>
          <pc:docMk/>
          <pc:sldMk cId="4110371661" sldId="275"/>
        </pc:sldMkLst>
      </pc:sldChg>
      <pc:sldChg chg="addSp delSp modSp mod">
        <pc:chgData name="Michaelsen, Børje" userId="c36523e3-11ed-4011-9a41-1983019c0634" providerId="ADAL" clId="{E04C6108-4B43-4A5C-A8AB-42D9F9693645}" dt="2024-10-29T20:44:31.297" v="27" actId="1076"/>
        <pc:sldMkLst>
          <pc:docMk/>
          <pc:sldMk cId="2721633966" sldId="277"/>
        </pc:sldMkLst>
      </pc:sldChg>
      <pc:sldChg chg="addSp delSp modSp mod">
        <pc:chgData name="Michaelsen, Børje" userId="c36523e3-11ed-4011-9a41-1983019c0634" providerId="ADAL" clId="{E04C6108-4B43-4A5C-A8AB-42D9F9693645}" dt="2024-10-29T20:43:21.900" v="20" actId="14100"/>
        <pc:sldMkLst>
          <pc:docMk/>
          <pc:sldMk cId="662108869" sldId="279"/>
        </pc:sldMkLst>
      </pc:sldChg>
      <pc:sldChg chg="addSp delSp modSp mod modNotesTx">
        <pc:chgData name="Michaelsen, Børje" userId="c36523e3-11ed-4011-9a41-1983019c0634" providerId="ADAL" clId="{E04C6108-4B43-4A5C-A8AB-42D9F9693645}" dt="2024-11-11T08:58:39.614" v="54" actId="6549"/>
        <pc:sldMkLst>
          <pc:docMk/>
          <pc:sldMk cId="4206418978" sldId="283"/>
        </pc:sldMkLst>
      </pc:sldChg>
      <pc:sldChg chg="addSp delSp modSp mod">
        <pc:chgData name="Michaelsen, Børje" userId="c36523e3-11ed-4011-9a41-1983019c0634" providerId="ADAL" clId="{E04C6108-4B43-4A5C-A8AB-42D9F9693645}" dt="2024-10-29T20:40:51.690" v="8" actId="14100"/>
        <pc:sldMkLst>
          <pc:docMk/>
          <pc:sldMk cId="3663715429" sldId="292"/>
        </pc:sldMkLst>
      </pc:sldChg>
    </pc:docChg>
  </pc:docChgLst>
  <pc:docChgLst>
    <pc:chgData name="Michaelsen, Børje" userId="c36523e3-11ed-4011-9a41-1983019c0634" providerId="ADAL" clId="{CF80A1B7-C3FC-410A-9C64-F356D1E486B3}"/>
    <pc:docChg chg="custSel delSld modSld">
      <pc:chgData name="Michaelsen, Børje" userId="c36523e3-11ed-4011-9a41-1983019c0634" providerId="ADAL" clId="{CF80A1B7-C3FC-410A-9C64-F356D1E486B3}" dt="2025-02-03T12:05:37.593" v="12"/>
      <pc:docMkLst>
        <pc:docMk/>
      </pc:docMkLst>
      <pc:sldChg chg="modSp mod">
        <pc:chgData name="Michaelsen, Børje" userId="c36523e3-11ed-4011-9a41-1983019c0634" providerId="ADAL" clId="{CF80A1B7-C3FC-410A-9C64-F356D1E486B3}" dt="2025-02-03T12:04:47.398" v="3" actId="20577"/>
        <pc:sldMkLst>
          <pc:docMk/>
          <pc:sldMk cId="445425979" sldId="264"/>
        </pc:sldMkLst>
      </pc:sldChg>
      <pc:sldChg chg="addSp delSp modSp mod modNotesTx">
        <pc:chgData name="Michaelsen, Børje" userId="c36523e3-11ed-4011-9a41-1983019c0634" providerId="ADAL" clId="{CF80A1B7-C3FC-410A-9C64-F356D1E486B3}" dt="2025-02-03T12:05:37.593" v="12"/>
        <pc:sldMkLst>
          <pc:docMk/>
          <pc:sldMk cId="394652420" sldId="268"/>
        </pc:sldMkLst>
      </pc:sldChg>
      <pc:sldChg chg="del">
        <pc:chgData name="Michaelsen, Børje" userId="c36523e3-11ed-4011-9a41-1983019c0634" providerId="ADAL" clId="{CF80A1B7-C3FC-410A-9C64-F356D1E486B3}" dt="2025-02-03T12:04:43.047" v="0" actId="47"/>
        <pc:sldMkLst>
          <pc:docMk/>
          <pc:sldMk cId="1763573476" sldId="269"/>
        </pc:sldMkLst>
      </pc:sldChg>
      <pc:sldChg chg="del">
        <pc:chgData name="Michaelsen, Børje" userId="c36523e3-11ed-4011-9a41-1983019c0634" providerId="ADAL" clId="{CF80A1B7-C3FC-410A-9C64-F356D1E486B3}" dt="2025-02-03T12:04:43.838" v="1" actId="47"/>
        <pc:sldMkLst>
          <pc:docMk/>
          <pc:sldMk cId="559240798" sldId="1093"/>
        </pc:sldMkLst>
      </pc:sldChg>
    </pc:docChg>
  </pc:docChgLst>
  <pc:docChgLst>
    <pc:chgData name="Michaelsen, Børje" userId="S::borje.michaelsen@agderfk.no::c36523e3-11ed-4011-9a41-1983019c0634" providerId="AD" clId="Web-{8F877FF6-281C-CBA4-41D5-14AD9DAAABCF}"/>
    <pc:docChg chg="modSld">
      <pc:chgData name="Michaelsen, Børje" userId="S::borje.michaelsen@agderfk.no::c36523e3-11ed-4011-9a41-1983019c0634" providerId="AD" clId="Web-{8F877FF6-281C-CBA4-41D5-14AD9DAAABCF}" dt="2024-08-13T13:50:28.628" v="20"/>
      <pc:docMkLst>
        <pc:docMk/>
      </pc:docMkLst>
      <pc:sldChg chg="addSp delSp modSp modNotes">
        <pc:chgData name="Michaelsen, Børje" userId="S::borje.michaelsen@agderfk.no::c36523e3-11ed-4011-9a41-1983019c0634" providerId="AD" clId="Web-{8F877FF6-281C-CBA4-41D5-14AD9DAAABCF}" dt="2024-08-13T13:50:28.628" v="20"/>
        <pc:sldMkLst>
          <pc:docMk/>
          <pc:sldMk cId="340623003" sldId="274"/>
        </pc:sldMkLst>
      </pc:sldChg>
    </pc:docChg>
  </pc:docChgLst>
  <pc:docChgLst>
    <pc:chgData name="Frøystein, Oddmund" userId="f26153e0-b432-43d6-86cb-ef0c15d1b72a" providerId="ADAL" clId="{CCBB6605-23B0-4A8A-B77B-99B903A05D11}"/>
    <pc:docChg chg="addSld delSld modSld">
      <pc:chgData name="Frøystein, Oddmund" userId="f26153e0-b432-43d6-86cb-ef0c15d1b72a" providerId="ADAL" clId="{CCBB6605-23B0-4A8A-B77B-99B903A05D11}" dt="2025-08-06T12:11:16.181" v="16" actId="47"/>
      <pc:docMkLst>
        <pc:docMk/>
      </pc:docMkLst>
      <pc:sldChg chg="modSp mod modNotesTx">
        <pc:chgData name="Frøystein, Oddmund" userId="f26153e0-b432-43d6-86cb-ef0c15d1b72a" providerId="ADAL" clId="{CCBB6605-23B0-4A8A-B77B-99B903A05D11}" dt="2025-08-06T09:15:06.100" v="10" actId="20577"/>
        <pc:sldMkLst>
          <pc:docMk/>
          <pc:sldMk cId="1380386693" sldId="260"/>
        </pc:sldMkLst>
      </pc:sldChg>
      <pc:sldChg chg="del">
        <pc:chgData name="Frøystein, Oddmund" userId="f26153e0-b432-43d6-86cb-ef0c15d1b72a" providerId="ADAL" clId="{CCBB6605-23B0-4A8A-B77B-99B903A05D11}" dt="2025-08-06T12:11:04.530" v="14" actId="47"/>
        <pc:sldMkLst>
          <pc:docMk/>
          <pc:sldMk cId="1502201355" sldId="262"/>
        </pc:sldMkLst>
      </pc:sldChg>
      <pc:sldChg chg="del">
        <pc:chgData name="Frøystein, Oddmund" userId="f26153e0-b432-43d6-86cb-ef0c15d1b72a" providerId="ADAL" clId="{CCBB6605-23B0-4A8A-B77B-99B903A05D11}" dt="2025-08-06T12:10:54.802" v="12" actId="47"/>
        <pc:sldMkLst>
          <pc:docMk/>
          <pc:sldMk cId="445425979" sldId="264"/>
        </pc:sldMkLst>
      </pc:sldChg>
      <pc:sldChg chg="del">
        <pc:chgData name="Frøystein, Oddmund" userId="f26153e0-b432-43d6-86cb-ef0c15d1b72a" providerId="ADAL" clId="{CCBB6605-23B0-4A8A-B77B-99B903A05D11}" dt="2025-08-06T12:11:16.181" v="16" actId="47"/>
        <pc:sldMkLst>
          <pc:docMk/>
          <pc:sldMk cId="2441531406" sldId="267"/>
        </pc:sldMkLst>
      </pc:sldChg>
      <pc:sldChg chg="add modTransition">
        <pc:chgData name="Frøystein, Oddmund" userId="f26153e0-b432-43d6-86cb-ef0c15d1b72a" providerId="ADAL" clId="{CCBB6605-23B0-4A8A-B77B-99B903A05D11}" dt="2025-08-06T12:10:51.401" v="11"/>
        <pc:sldMkLst>
          <pc:docMk/>
          <pc:sldMk cId="2188765956" sldId="1097"/>
        </pc:sldMkLst>
      </pc:sldChg>
      <pc:sldChg chg="add modTransition">
        <pc:chgData name="Frøystein, Oddmund" userId="f26153e0-b432-43d6-86cb-ef0c15d1b72a" providerId="ADAL" clId="{CCBB6605-23B0-4A8A-B77B-99B903A05D11}" dt="2025-08-06T12:11:02.596" v="13"/>
        <pc:sldMkLst>
          <pc:docMk/>
          <pc:sldMk cId="561171664" sldId="1098"/>
        </pc:sldMkLst>
      </pc:sldChg>
      <pc:sldChg chg="add modTransition">
        <pc:chgData name="Frøystein, Oddmund" userId="f26153e0-b432-43d6-86cb-ef0c15d1b72a" providerId="ADAL" clId="{CCBB6605-23B0-4A8A-B77B-99B903A05D11}" dt="2025-08-06T12:11:13.704" v="15"/>
        <pc:sldMkLst>
          <pc:docMk/>
          <pc:sldMk cId="1986080235" sldId="10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38</c:v>
                </c:pt>
                <c:pt idx="1">
                  <c:v>28</c:v>
                </c:pt>
                <c:pt idx="2">
                  <c:v>38</c:v>
                </c:pt>
                <c:pt idx="3">
                  <c:v>21</c:v>
                </c:pt>
                <c:pt idx="4">
                  <c:v>17</c:v>
                </c:pt>
                <c:pt idx="5">
                  <c:v>23</c:v>
                </c:pt>
              </c:numCache>
            </c:numRef>
          </c:val>
          <c:extLst>
            <c:ext xmlns:c16="http://schemas.microsoft.com/office/drawing/2014/chart" uri="{C3380CC4-5D6E-409C-BE32-E72D297353CC}">
              <c16:uniqueId val="{00000000-6BF2-43F5-A452-474A24524F7C}"/>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31</c:v>
                </c:pt>
                <c:pt idx="1">
                  <c:v>4</c:v>
                </c:pt>
                <c:pt idx="2">
                  <c:v>12</c:v>
                </c:pt>
                <c:pt idx="3">
                  <c:v>14</c:v>
                </c:pt>
                <c:pt idx="4">
                  <c:v>15</c:v>
                </c:pt>
                <c:pt idx="5">
                  <c:v>14</c:v>
                </c:pt>
              </c:numCache>
            </c:numRef>
          </c:val>
          <c:extLst>
            <c:ext xmlns:c16="http://schemas.microsoft.com/office/drawing/2014/chart" uri="{C3380CC4-5D6E-409C-BE32-E72D297353CC}">
              <c16:uniqueId val="{00000001-6BF2-43F5-A452-474A24524F7C}"/>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54</c:v>
                </c:pt>
                <c:pt idx="1">
                  <c:v>44</c:v>
                </c:pt>
                <c:pt idx="2">
                  <c:v>14</c:v>
                </c:pt>
                <c:pt idx="3">
                  <c:v>148</c:v>
                </c:pt>
                <c:pt idx="4">
                  <c:v>0</c:v>
                </c:pt>
                <c:pt idx="5">
                  <c:v>0</c:v>
                </c:pt>
              </c:numCache>
            </c:numRef>
          </c:val>
          <c:extLst>
            <c:ext xmlns:c16="http://schemas.microsoft.com/office/drawing/2014/chart" uri="{C3380CC4-5D6E-409C-BE32-E72D297353CC}">
              <c16:uniqueId val="{00000002-6BF2-43F5-A452-474A24524F7C}"/>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F2-43F5-A452-474A24524F7C}"/>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F2-43F5-A452-474A24524F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12</c:v>
                </c:pt>
                <c:pt idx="1">
                  <c:v>0</c:v>
                </c:pt>
                <c:pt idx="2">
                  <c:v>0</c:v>
                </c:pt>
                <c:pt idx="3">
                  <c:v>7</c:v>
                </c:pt>
                <c:pt idx="4">
                  <c:v>6</c:v>
                </c:pt>
                <c:pt idx="5">
                  <c:v>0</c:v>
                </c:pt>
              </c:numCache>
            </c:numRef>
          </c:val>
          <c:extLst>
            <c:ext xmlns:c16="http://schemas.microsoft.com/office/drawing/2014/chart" uri="{C3380CC4-5D6E-409C-BE32-E72D297353CC}">
              <c16:uniqueId val="{00000005-6BF2-43F5-A452-474A24524F7C}"/>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C900-437B-A720-871D8455D309}"/>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C900-437B-A720-871D8455D309}"/>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4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72.3</c:v>
                </c:pt>
                <c:pt idx="1">
                  <c:v>78.7</c:v>
                </c:pt>
                <c:pt idx="2">
                  <c:v>54.9</c:v>
                </c:pt>
                <c:pt idx="3">
                  <c:v>58</c:v>
                </c:pt>
              </c:numCache>
            </c:numRef>
          </c:val>
          <c:extLst>
            <c:ext xmlns:c16="http://schemas.microsoft.com/office/drawing/2014/chart" uri="{C3380CC4-5D6E-409C-BE32-E72D297353CC}">
              <c16:uniqueId val="{00000000-976A-482F-B7EF-0057FE31F504}"/>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72.2</c:v>
                </c:pt>
                <c:pt idx="1">
                  <c:v>79.599999999999994</c:v>
                </c:pt>
                <c:pt idx="2">
                  <c:v>53.5</c:v>
                </c:pt>
                <c:pt idx="3">
                  <c:v>60.9</c:v>
                </c:pt>
              </c:numCache>
            </c:numRef>
          </c:val>
          <c:extLst>
            <c:ext xmlns:c16="http://schemas.microsoft.com/office/drawing/2014/chart" uri="{C3380CC4-5D6E-409C-BE32-E72D297353CC}">
              <c16:uniqueId val="{00000001-976A-482F-B7EF-0057FE31F504}"/>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72.5</c:v>
                </c:pt>
                <c:pt idx="1">
                  <c:v>79.099999999999994</c:v>
                </c:pt>
                <c:pt idx="2">
                  <c:v>51.9</c:v>
                </c:pt>
                <c:pt idx="3">
                  <c:v>57.6</c:v>
                </c:pt>
              </c:numCache>
            </c:numRef>
          </c:val>
          <c:extLst>
            <c:ext xmlns:c16="http://schemas.microsoft.com/office/drawing/2014/chart" uri="{C3380CC4-5D6E-409C-BE32-E72D297353CC}">
              <c16:uniqueId val="{00000002-976A-482F-B7EF-0057FE31F504}"/>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71.2</c:v>
                </c:pt>
                <c:pt idx="1">
                  <c:v>79.2</c:v>
                </c:pt>
                <c:pt idx="2">
                  <c:v>50.4</c:v>
                </c:pt>
                <c:pt idx="3">
                  <c:v>59.8</c:v>
                </c:pt>
              </c:numCache>
            </c:numRef>
          </c:val>
          <c:extLst>
            <c:ext xmlns:c16="http://schemas.microsoft.com/office/drawing/2014/chart" uri="{C3380CC4-5D6E-409C-BE32-E72D297353CC}">
              <c16:uniqueId val="{00000003-976A-482F-B7EF-0057FE31F504}"/>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2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C8DC-4F16-8827-60431636C0DF}"/>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C8DC-4F16-8827-60431636C0DF}"/>
            </c:ext>
          </c:extLst>
        </c:ser>
        <c:ser>
          <c:idx val="2"/>
          <c:order val="2"/>
          <c:tx>
            <c:strRef>
              <c:f>Pivot_BRUK_DENNE!$D$3:$D$4</c:f>
              <c:strCache>
                <c:ptCount val="1"/>
                <c:pt idx="0">
                  <c:v>Vennesla</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C8DC-4F16-8827-60431636C0DF}"/>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C8DC-4F16-8827-60431636C0D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7-C8DC-4F16-8827-60431636C0DF}"/>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9-C8DC-4F16-8827-60431636C0DF}"/>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B-C8DC-4F16-8827-60431636C0DF}"/>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D-C8DC-4F16-8827-60431636C0DF}"/>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F-C8DC-4F16-8827-60431636C0DF}"/>
              </c:ext>
            </c:extLst>
          </c:dPt>
          <c:dPt>
            <c:idx val="7"/>
            <c:invertIfNegative val="0"/>
            <c:bubble3D val="0"/>
            <c:spPr>
              <a:solidFill>
                <a:schemeClr val="accent3"/>
              </a:solidFill>
              <a:ln>
                <a:noFill/>
              </a:ln>
              <a:effectLst/>
            </c:spPr>
            <c:extLst>
              <c:ext xmlns:c16="http://schemas.microsoft.com/office/drawing/2014/chart" uri="{C3380CC4-5D6E-409C-BE32-E72D297353CC}">
                <c16:uniqueId val="{00000011-C8DC-4F16-8827-60431636C0DF}"/>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3-C8DC-4F16-8827-60431636C0DF}"/>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5-C8DC-4F16-8827-60431636C0DF}"/>
              </c:ext>
            </c:extLst>
          </c:dPt>
          <c:dPt>
            <c:idx val="10"/>
            <c:invertIfNegative val="0"/>
            <c:bubble3D val="0"/>
            <c:extLst>
              <c:ext xmlns:c16="http://schemas.microsoft.com/office/drawing/2014/chart" uri="{C3380CC4-5D6E-409C-BE32-E72D297353CC}">
                <c16:uniqueId val="{00000016-C8DC-4F16-8827-60431636C0DF}"/>
              </c:ext>
            </c:extLst>
          </c:dPt>
          <c:dLbls>
            <c:dLbl>
              <c:idx val="0"/>
              <c:layout>
                <c:manualLayout>
                  <c:x val="1.2795905310300689E-2"/>
                  <c:y val="-5.51537822043661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DC-4F16-8827-60431636C0DF}"/>
                </c:ext>
              </c:extLst>
            </c:dLbl>
            <c:dLbl>
              <c:idx val="1"/>
              <c:layout>
                <c:manualLayout>
                  <c:x val="9.5969192340139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DC-4F16-8827-60431636C0DF}"/>
                </c:ext>
              </c:extLst>
            </c:dLbl>
            <c:dLbl>
              <c:idx val="2"/>
              <c:layout>
                <c:manualLayout>
                  <c:x val="1.1222605354060038E-2"/>
                  <c:y val="2.8624582069832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DC-4F16-8827-60431636C0DF}"/>
                </c:ext>
              </c:extLst>
            </c:dLbl>
            <c:dLbl>
              <c:idx val="3"/>
              <c:layout>
                <c:manualLayout>
                  <c:x val="1.119641714651311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DC-4F16-8827-60431636C0DF}"/>
                </c:ext>
              </c:extLst>
            </c:dLbl>
            <c:dLbl>
              <c:idx val="4"/>
              <c:layout>
                <c:manualLayout>
                  <c:x val="1.1196417146513116E-2"/>
                  <c:y val="9.02526862018329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DC-4F16-8827-60431636C0DF}"/>
                </c:ext>
              </c:extLst>
            </c:dLbl>
            <c:dLbl>
              <c:idx val="5"/>
              <c:layout>
                <c:manualLayout>
                  <c:x val="1.1130801006267016E-2"/>
                  <c:y val="2.7164052213040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DC-4F16-8827-60431636C0DF}"/>
                </c:ext>
              </c:extLst>
            </c:dLbl>
            <c:dLbl>
              <c:idx val="6"/>
              <c:layout>
                <c:manualLayout>
                  <c:x val="1.9193857965451054E-2"/>
                  <c:y val="6.0168457467888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DC-4F16-8827-60431636C0DF}"/>
                </c:ext>
              </c:extLst>
            </c:dLbl>
            <c:dLbl>
              <c:idx val="7"/>
              <c:layout>
                <c:manualLayout>
                  <c:x val="1.4395393474088292E-2"/>
                  <c:y val="-3.0084228733944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8DC-4F16-8827-60431636C0DF}"/>
                </c:ext>
              </c:extLst>
            </c:dLbl>
            <c:dLbl>
              <c:idx val="8"/>
              <c:layout>
                <c:manualLayout>
                  <c:x val="1.4395393474088292E-2"/>
                  <c:y val="-6.0168457467888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DC-4F16-8827-60431636C0DF}"/>
                </c:ext>
              </c:extLst>
            </c:dLbl>
            <c:dLbl>
              <c:idx val="9"/>
              <c:layout>
                <c:manualLayout>
                  <c:x val="1.599488163787588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DC-4F16-8827-60431636C0DF}"/>
                </c:ext>
              </c:extLst>
            </c:dLbl>
            <c:dLbl>
              <c:idx val="10"/>
              <c:layout>
                <c:manualLayout>
                  <c:x val="1.12882524464651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8DC-4F16-8827-60431636C0DF}"/>
                </c:ext>
              </c:extLst>
            </c:dLbl>
            <c:dLbl>
              <c:idx val="11"/>
              <c:layout>
                <c:manualLayout>
                  <c:x val="1.12882524464651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8DC-4F16-8827-60431636C0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7.2000000000000008E-2</c:v>
                </c:pt>
                <c:pt idx="1">
                  <c:v>7.6999999999999999E-2</c:v>
                </c:pt>
                <c:pt idx="2">
                  <c:v>8.3000000000000004E-2</c:v>
                </c:pt>
                <c:pt idx="3">
                  <c:v>8.900000000000001E-2</c:v>
                </c:pt>
                <c:pt idx="4">
                  <c:v>9.4E-2</c:v>
                </c:pt>
                <c:pt idx="5">
                  <c:v>0.10400000000000001</c:v>
                </c:pt>
                <c:pt idx="6">
                  <c:v>0.109</c:v>
                </c:pt>
                <c:pt idx="7">
                  <c:v>0.114</c:v>
                </c:pt>
                <c:pt idx="8">
                  <c:v>0.115</c:v>
                </c:pt>
                <c:pt idx="9">
                  <c:v>0.113</c:v>
                </c:pt>
                <c:pt idx="10">
                  <c:v>0.111</c:v>
                </c:pt>
                <c:pt idx="11">
                  <c:v>0.108</c:v>
                </c:pt>
              </c:numCache>
            </c:numRef>
          </c:val>
          <c:extLst>
            <c:ext xmlns:c16="http://schemas.microsoft.com/office/drawing/2014/chart" uri="{C3380CC4-5D6E-409C-BE32-E72D297353CC}">
              <c16:uniqueId val="{00000017-C8DC-4F16-8827-60431636C0DF}"/>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7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1.8</c:v>
                </c:pt>
                <c:pt idx="1">
                  <c:v>1.8</c:v>
                </c:pt>
                <c:pt idx="2">
                  <c:v>1.1000000000000001</c:v>
                </c:pt>
                <c:pt idx="3">
                  <c:v>1</c:v>
                </c:pt>
                <c:pt idx="4">
                  <c:v>1.8</c:v>
                </c:pt>
                <c:pt idx="5">
                  <c:v>0.8125</c:v>
                </c:pt>
                <c:pt idx="6">
                  <c:v>0.91891891891891897</c:v>
                </c:pt>
                <c:pt idx="7">
                  <c:v>0.81707317073170727</c:v>
                </c:pt>
                <c:pt idx="8">
                  <c:v>0.74626865671641796</c:v>
                </c:pt>
                <c:pt idx="9">
                  <c:v>0.61224489795918369</c:v>
                </c:pt>
                <c:pt idx="10">
                  <c:v>0.8</c:v>
                </c:pt>
                <c:pt idx="11">
                  <c:v>0.7</c:v>
                </c:pt>
                <c:pt idx="12">
                  <c:v>0.8</c:v>
                </c:pt>
                <c:pt idx="13">
                  <c:v>0.4</c:v>
                </c:pt>
                <c:pt idx="14">
                  <c:v>0.4</c:v>
                </c:pt>
                <c:pt idx="15">
                  <c:v>0.6</c:v>
                </c:pt>
                <c:pt idx="16">
                  <c:v>1.2</c:v>
                </c:pt>
                <c:pt idx="17">
                  <c:v>0.8</c:v>
                </c:pt>
                <c:pt idx="19">
                  <c:v>1.8</c:v>
                </c:pt>
                <c:pt idx="20">
                  <c:v>1.9</c:v>
                </c:pt>
                <c:pt idx="21">
                  <c:v>1.6</c:v>
                </c:pt>
                <c:pt idx="22">
                  <c:v>1.8</c:v>
                </c:pt>
              </c:numCache>
            </c:numRef>
          </c:val>
          <c:extLst>
            <c:ext xmlns:c16="http://schemas.microsoft.com/office/drawing/2014/chart" uri="{C3380CC4-5D6E-409C-BE32-E72D297353CC}">
              <c16:uniqueId val="{00000000-1DB4-43A1-B39D-338690899AD0}"/>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7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58</c:v>
                </c:pt>
                <c:pt idx="1">
                  <c:v>55</c:v>
                </c:pt>
                <c:pt idx="2">
                  <c:v>65</c:v>
                </c:pt>
                <c:pt idx="3">
                  <c:v>75</c:v>
                </c:pt>
                <c:pt idx="4">
                  <c:v>63</c:v>
                </c:pt>
                <c:pt idx="5">
                  <c:v>75</c:v>
                </c:pt>
                <c:pt idx="6">
                  <c:v>78</c:v>
                </c:pt>
                <c:pt idx="7">
                  <c:v>73</c:v>
                </c:pt>
                <c:pt idx="8">
                  <c:v>75</c:v>
                </c:pt>
                <c:pt idx="9">
                  <c:v>80</c:v>
                </c:pt>
                <c:pt idx="10">
                  <c:v>83</c:v>
                </c:pt>
                <c:pt idx="11">
                  <c:v>79</c:v>
                </c:pt>
                <c:pt idx="12">
                  <c:v>82</c:v>
                </c:pt>
                <c:pt idx="13">
                  <c:v>86</c:v>
                </c:pt>
                <c:pt idx="14">
                  <c:v>87</c:v>
                </c:pt>
                <c:pt idx="15">
                  <c:v>83</c:v>
                </c:pt>
                <c:pt idx="16">
                  <c:v>76</c:v>
                </c:pt>
                <c:pt idx="17">
                  <c:v>86.2</c:v>
                </c:pt>
                <c:pt idx="19">
                  <c:v>56</c:v>
                </c:pt>
                <c:pt idx="20">
                  <c:v>51</c:v>
                </c:pt>
                <c:pt idx="21">
                  <c:v>61</c:v>
                </c:pt>
                <c:pt idx="22">
                  <c:v>60</c:v>
                </c:pt>
              </c:numCache>
            </c:numRef>
          </c:val>
          <c:extLst>
            <c:ext xmlns:c16="http://schemas.microsoft.com/office/drawing/2014/chart" uri="{C3380CC4-5D6E-409C-BE32-E72D297353CC}">
              <c16:uniqueId val="{00000000-B97A-4120-836B-B6F6E1A25B85}"/>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7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197</c:v>
                </c:pt>
                <c:pt idx="1">
                  <c:v>191</c:v>
                </c:pt>
                <c:pt idx="2">
                  <c:v>218</c:v>
                </c:pt>
                <c:pt idx="3">
                  <c:v>191</c:v>
                </c:pt>
                <c:pt idx="4">
                  <c:v>175</c:v>
                </c:pt>
                <c:pt idx="5">
                  <c:v>162</c:v>
                </c:pt>
                <c:pt idx="6">
                  <c:v>156</c:v>
                </c:pt>
                <c:pt idx="7">
                  <c:v>154</c:v>
                </c:pt>
                <c:pt idx="8">
                  <c:v>153</c:v>
                </c:pt>
                <c:pt idx="9">
                  <c:v>181</c:v>
                </c:pt>
                <c:pt idx="10">
                  <c:v>182</c:v>
                </c:pt>
                <c:pt idx="11">
                  <c:v>190</c:v>
                </c:pt>
                <c:pt idx="12">
                  <c:v>176</c:v>
                </c:pt>
                <c:pt idx="13">
                  <c:v>220</c:v>
                </c:pt>
                <c:pt idx="14">
                  <c:v>206</c:v>
                </c:pt>
                <c:pt idx="15">
                  <c:v>200</c:v>
                </c:pt>
                <c:pt idx="16">
                  <c:v>219</c:v>
                </c:pt>
                <c:pt idx="17">
                  <c:v>191</c:v>
                </c:pt>
                <c:pt idx="18">
                  <c:v>178</c:v>
                </c:pt>
                <c:pt idx="19">
                  <c:v>187</c:v>
                </c:pt>
                <c:pt idx="20">
                  <c:v>177</c:v>
                </c:pt>
                <c:pt idx="21">
                  <c:v>204</c:v>
                </c:pt>
                <c:pt idx="22">
                  <c:v>177</c:v>
                </c:pt>
              </c:numCache>
            </c:numRef>
          </c:val>
          <c:smooth val="0"/>
          <c:extLst>
            <c:ext xmlns:c16="http://schemas.microsoft.com/office/drawing/2014/chart" uri="{C3380CC4-5D6E-409C-BE32-E72D297353CC}">
              <c16:uniqueId val="{00000000-59CB-468D-B2E7-078A4B0EC388}"/>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82"/>
  </c:pivotSource>
  <c:chart>
    <c:title>
      <c:tx>
        <c:strRef>
          <c:f>Pivot_2025!$B$1</c:f>
          <c:strCache>
            <c:ptCount val="1"/>
            <c:pt idx="0">
              <c:v>Vennesla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73189.49173579138</c:v>
                </c:pt>
                <c:pt idx="1">
                  <c:v>77593.660386496558</c:v>
                </c:pt>
                <c:pt idx="2">
                  <c:v>66153.446082508875</c:v>
                </c:pt>
                <c:pt idx="3">
                  <c:v>63778.350027613866</c:v>
                </c:pt>
                <c:pt idx="4">
                  <c:v>57576.718576422834</c:v>
                </c:pt>
                <c:pt idx="5">
                  <c:v>59638.209862701988</c:v>
                </c:pt>
                <c:pt idx="6">
                  <c:v>60741.800977839332</c:v>
                </c:pt>
                <c:pt idx="7">
                  <c:v>57937.866032875376</c:v>
                </c:pt>
                <c:pt idx="8">
                  <c:v>50647.834659650987</c:v>
                </c:pt>
                <c:pt idx="9">
                  <c:v>51253.475643806036</c:v>
                </c:pt>
                <c:pt idx="10">
                  <c:v>56304.8002825804</c:v>
                </c:pt>
                <c:pt idx="11">
                  <c:v>53765.161540284942</c:v>
                </c:pt>
              </c:numCache>
            </c:numRef>
          </c:val>
          <c:smooth val="0"/>
          <c:extLst>
            <c:ext xmlns:c16="http://schemas.microsoft.com/office/drawing/2014/chart" uri="{C3380CC4-5D6E-409C-BE32-E72D297353CC}">
              <c16:uniqueId val="{00000000-FBDB-42EA-933D-895E3375E617}"/>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59638.209862701988</c:v>
                </c:pt>
                <c:pt idx="6" formatCode="#,##0">
                  <c:v>56085.084595501932</c:v>
                </c:pt>
                <c:pt idx="7" formatCode="#,##0">
                  <c:v>52743.647425471121</c:v>
                </c:pt>
                <c:pt idx="8" formatCode="#,##0">
                  <c:v>49601.286399156401</c:v>
                </c:pt>
                <c:pt idx="9" formatCode="#,##0">
                  <c:v>46646.140958067459</c:v>
                </c:pt>
                <c:pt idx="10" formatCode="#,##0">
                  <c:v>43867.057172067718</c:v>
                </c:pt>
                <c:pt idx="11" formatCode="#,##0">
                  <c:v>41253.545639870266</c:v>
                </c:pt>
                <c:pt idx="12" formatCode="#,##0">
                  <c:v>38795.741897738073</c:v>
                </c:pt>
                <c:pt idx="13" formatCode="#,##0">
                  <c:v>36484.369186954631</c:v>
                </c:pt>
                <c:pt idx="14" formatCode="#,##0">
                  <c:v>34310.703439534249</c:v>
                </c:pt>
                <c:pt idx="15" formatCode="#,##0">
                  <c:v>32266.540350013678</c:v>
                </c:pt>
                <c:pt idx="16" formatCode="#,##0">
                  <c:v>30344.164409040564</c:v>
                </c:pt>
                <c:pt idx="17" formatCode="#,##0">
                  <c:v>28536.319781878745</c:v>
                </c:pt>
                <c:pt idx="18" formatCode="#,##0">
                  <c:v>26836.182921913973</c:v>
                </c:pt>
              </c:numCache>
            </c:numRef>
          </c:val>
          <c:smooth val="0"/>
          <c:extLst>
            <c:ext xmlns:c16="http://schemas.microsoft.com/office/drawing/2014/chart" uri="{C3380CC4-5D6E-409C-BE32-E72D297353CC}">
              <c16:uniqueId val="{00000001-FBDB-42EA-933D-895E3375E617}"/>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50"/>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Vennesla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14</c:v>
                </c:pt>
                <c:pt idx="2">
                  <c:v>1</c:v>
                </c:pt>
                <c:pt idx="3">
                  <c:v>61</c:v>
                </c:pt>
                <c:pt idx="4">
                  <c:v>13</c:v>
                </c:pt>
                <c:pt idx="5">
                  <c:v>7</c:v>
                </c:pt>
              </c:numCache>
            </c:numRef>
          </c:val>
          <c:extLst>
            <c:ext xmlns:c16="http://schemas.microsoft.com/office/drawing/2014/chart" uri="{C3380CC4-5D6E-409C-BE32-E72D297353CC}">
              <c16:uniqueId val="{00000000-60CF-477F-A20F-DDD8D2522308}"/>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60CF-477F-A20F-DDD8D2522308}"/>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8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113</c:v>
                </c:pt>
                <c:pt idx="1">
                  <c:v>108</c:v>
                </c:pt>
                <c:pt idx="2">
                  <c:v>98</c:v>
                </c:pt>
                <c:pt idx="3">
                  <c:v>105</c:v>
                </c:pt>
                <c:pt idx="4">
                  <c:v>102</c:v>
                </c:pt>
                <c:pt idx="5">
                  <c:v>111</c:v>
                </c:pt>
              </c:numCache>
            </c:numRef>
          </c:val>
          <c:extLst>
            <c:ext xmlns:c16="http://schemas.microsoft.com/office/drawing/2014/chart" uri="{C3380CC4-5D6E-409C-BE32-E72D297353CC}">
              <c16:uniqueId val="{00000000-A6C5-4D81-A0BB-94568C0BB8D5}"/>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1487</c:v>
                </c:pt>
                <c:pt idx="1">
                  <c:v>1552</c:v>
                </c:pt>
                <c:pt idx="2">
                  <c:v>1586</c:v>
                </c:pt>
                <c:pt idx="3">
                  <c:v>1591</c:v>
                </c:pt>
                <c:pt idx="4">
                  <c:v>1630</c:v>
                </c:pt>
                <c:pt idx="5">
                  <c:v>1583</c:v>
                </c:pt>
              </c:numCache>
            </c:numRef>
          </c:val>
          <c:extLst>
            <c:ext xmlns:c16="http://schemas.microsoft.com/office/drawing/2014/chart" uri="{C3380CC4-5D6E-409C-BE32-E72D297353CC}">
              <c16:uniqueId val="{00000001-A6C5-4D81-A0BB-94568C0BB8D5}"/>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55</c:v>
                </c:pt>
                <c:pt idx="1">
                  <c:v>42</c:v>
                </c:pt>
                <c:pt idx="2">
                  <c:v>41</c:v>
                </c:pt>
                <c:pt idx="3">
                  <c:v>51</c:v>
                </c:pt>
                <c:pt idx="4">
                  <c:v>54</c:v>
                </c:pt>
                <c:pt idx="5">
                  <c:v>57</c:v>
                </c:pt>
              </c:numCache>
            </c:numRef>
          </c:val>
          <c:extLst>
            <c:ext xmlns:c16="http://schemas.microsoft.com/office/drawing/2014/chart" uri="{C3380CC4-5D6E-409C-BE32-E72D297353CC}">
              <c16:uniqueId val="{00000002-A6C5-4D81-A0BB-94568C0BB8D5}"/>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2784</c:v>
                </c:pt>
                <c:pt idx="1">
                  <c:v>2801</c:v>
                </c:pt>
                <c:pt idx="2">
                  <c:v>2889</c:v>
                </c:pt>
                <c:pt idx="3">
                  <c:v>2943</c:v>
                </c:pt>
                <c:pt idx="4">
                  <c:v>2850</c:v>
                </c:pt>
                <c:pt idx="5">
                  <c:v>2832</c:v>
                </c:pt>
              </c:numCache>
            </c:numRef>
          </c:val>
          <c:extLst>
            <c:ext xmlns:c16="http://schemas.microsoft.com/office/drawing/2014/chart" uri="{C3380CC4-5D6E-409C-BE32-E72D297353CC}">
              <c16:uniqueId val="{00000003-A6C5-4D81-A0BB-94568C0BB8D5}"/>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A6C5-4D81-A0BB-94568C0BB8D5}"/>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A6C5-4D81-A0BB-94568C0BB8D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A6C5-4D81-A0BB-94568C0BB8D5}"/>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A6C5-4D81-A0BB-94568C0BB8D5}"/>
              </c:ext>
            </c:extLst>
          </c:dPt>
          <c:dPt>
            <c:idx val="4"/>
            <c:invertIfNegative val="0"/>
            <c:bubble3D val="0"/>
            <c:extLst>
              <c:ext xmlns:c16="http://schemas.microsoft.com/office/drawing/2014/chart" uri="{C3380CC4-5D6E-409C-BE32-E72D297353CC}">
                <c16:uniqueId val="{0000000C-A6C5-4D81-A0BB-94568C0BB8D5}"/>
              </c:ext>
            </c:extLst>
          </c:dPt>
          <c:dPt>
            <c:idx val="5"/>
            <c:invertIfNegative val="0"/>
            <c:bubble3D val="0"/>
            <c:extLst>
              <c:ext xmlns:c16="http://schemas.microsoft.com/office/drawing/2014/chart" uri="{C3380CC4-5D6E-409C-BE32-E72D297353CC}">
                <c16:uniqueId val="{0000000D-A6C5-4D81-A0BB-94568C0BB8D5}"/>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C5-4D81-A0BB-94568C0BB8D5}"/>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C5-4D81-A0BB-94568C0BB8D5}"/>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C5-4D81-A0BB-94568C0BB8D5}"/>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C5-4D81-A0BB-94568C0BB8D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90</c:v>
                </c:pt>
                <c:pt idx="1">
                  <c:v>80</c:v>
                </c:pt>
                <c:pt idx="2">
                  <c:v>90</c:v>
                </c:pt>
                <c:pt idx="3">
                  <c:v>89</c:v>
                </c:pt>
                <c:pt idx="4">
                  <c:v>88</c:v>
                </c:pt>
                <c:pt idx="5">
                  <c:v>107</c:v>
                </c:pt>
              </c:numCache>
            </c:numRef>
          </c:val>
          <c:extLst>
            <c:ext xmlns:c16="http://schemas.microsoft.com/office/drawing/2014/chart" uri="{C3380CC4-5D6E-409C-BE32-E72D297353CC}">
              <c16:uniqueId val="{0000000E-A6C5-4D81-A0BB-94568C0BB8D5}"/>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8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AC4B-40B9-8481-F008105B67F6}"/>
              </c:ext>
            </c:extLst>
          </c:dPt>
          <c:dPt>
            <c:idx val="1"/>
            <c:bubble3D val="0"/>
            <c:spPr>
              <a:solidFill>
                <a:schemeClr val="accent2"/>
              </a:solidFill>
              <a:ln>
                <a:noFill/>
              </a:ln>
              <a:effectLst/>
            </c:spPr>
            <c:extLst>
              <c:ext xmlns:c16="http://schemas.microsoft.com/office/drawing/2014/chart" uri="{C3380CC4-5D6E-409C-BE32-E72D297353CC}">
                <c16:uniqueId val="{00000003-AC4B-40B9-8481-F008105B67F6}"/>
              </c:ext>
            </c:extLst>
          </c:dPt>
          <c:dPt>
            <c:idx val="2"/>
            <c:bubble3D val="0"/>
            <c:spPr>
              <a:solidFill>
                <a:schemeClr val="accent3"/>
              </a:solidFill>
              <a:ln>
                <a:noFill/>
              </a:ln>
              <a:effectLst/>
            </c:spPr>
            <c:extLst>
              <c:ext xmlns:c16="http://schemas.microsoft.com/office/drawing/2014/chart" uri="{C3380CC4-5D6E-409C-BE32-E72D297353CC}">
                <c16:uniqueId val="{00000005-AC4B-40B9-8481-F008105B67F6}"/>
              </c:ext>
            </c:extLst>
          </c:dPt>
          <c:dPt>
            <c:idx val="3"/>
            <c:bubble3D val="0"/>
            <c:spPr>
              <a:solidFill>
                <a:schemeClr val="accent4"/>
              </a:solidFill>
              <a:ln>
                <a:noFill/>
              </a:ln>
              <a:effectLst/>
            </c:spPr>
            <c:extLst>
              <c:ext xmlns:c16="http://schemas.microsoft.com/office/drawing/2014/chart" uri="{C3380CC4-5D6E-409C-BE32-E72D297353CC}">
                <c16:uniqueId val="{00000007-AC4B-40B9-8481-F008105B67F6}"/>
              </c:ext>
            </c:extLst>
          </c:dPt>
          <c:dPt>
            <c:idx val="4"/>
            <c:bubble3D val="0"/>
            <c:spPr>
              <a:solidFill>
                <a:schemeClr val="accent5"/>
              </a:solidFill>
              <a:ln>
                <a:noFill/>
              </a:ln>
              <a:effectLst/>
            </c:spPr>
            <c:extLst>
              <c:ext xmlns:c16="http://schemas.microsoft.com/office/drawing/2014/chart" uri="{C3380CC4-5D6E-409C-BE32-E72D297353CC}">
                <c16:uniqueId val="{00000009-AC4B-40B9-8481-F008105B67F6}"/>
              </c:ext>
            </c:extLst>
          </c:dPt>
          <c:dLbls>
            <c:dLbl>
              <c:idx val="2"/>
              <c:delete val="1"/>
              <c:extLst>
                <c:ext xmlns:c15="http://schemas.microsoft.com/office/drawing/2012/chart" uri="{CE6537A1-D6FC-4f65-9D91-7224C49458BB}"/>
                <c:ext xmlns:c16="http://schemas.microsoft.com/office/drawing/2014/chart" uri="{C3380CC4-5D6E-409C-BE32-E72D297353CC}">
                  <c16:uniqueId val="{00000005-AC4B-40B9-8481-F008105B67F6}"/>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111</c:v>
                </c:pt>
                <c:pt idx="1">
                  <c:v>1583</c:v>
                </c:pt>
                <c:pt idx="2">
                  <c:v>57</c:v>
                </c:pt>
                <c:pt idx="3">
                  <c:v>2832</c:v>
                </c:pt>
                <c:pt idx="4">
                  <c:v>107</c:v>
                </c:pt>
              </c:numCache>
            </c:numRef>
          </c:val>
          <c:extLst>
            <c:ext xmlns:c16="http://schemas.microsoft.com/office/drawing/2014/chart" uri="{C3380CC4-5D6E-409C-BE32-E72D297353CC}">
              <c16:uniqueId val="{0000000A-AC4B-40B9-8481-F008105B67F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9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0</c:v>
                </c:pt>
                <c:pt idx="1">
                  <c:v>3</c:v>
                </c:pt>
                <c:pt idx="2">
                  <c:v>3</c:v>
                </c:pt>
                <c:pt idx="3">
                  <c:v>0</c:v>
                </c:pt>
                <c:pt idx="4">
                  <c:v>3</c:v>
                </c:pt>
                <c:pt idx="5">
                  <c:v>3</c:v>
                </c:pt>
              </c:numCache>
            </c:numRef>
          </c:val>
          <c:smooth val="0"/>
          <c:extLst>
            <c:ext xmlns:c16="http://schemas.microsoft.com/office/drawing/2014/chart" uri="{C3380CC4-5D6E-409C-BE32-E72D297353CC}">
              <c16:uniqueId val="{00000000-D0E9-41CE-A458-0DAB031C0214}"/>
            </c:ext>
          </c:extLst>
        </c:ser>
        <c:ser>
          <c:idx val="3"/>
          <c:order val="1"/>
          <c:tx>
            <c:strRef>
              <c:f>'pivot 2 siffer'!$C$4:$C$5</c:f>
              <c:strCache>
                <c:ptCount val="1"/>
                <c:pt idx="0">
                  <c:v>26 Data- og elektronisk 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0</c:v>
                </c:pt>
                <c:pt idx="1">
                  <c:v>0</c:v>
                </c:pt>
                <c:pt idx="2">
                  <c:v>0</c:v>
                </c:pt>
                <c:pt idx="3">
                  <c:v>0</c:v>
                </c:pt>
                <c:pt idx="4">
                  <c:v>0</c:v>
                </c:pt>
                <c:pt idx="5">
                  <c:v>0</c:v>
                </c:pt>
              </c:numCache>
            </c:numRef>
          </c:val>
          <c:smooth val="0"/>
          <c:extLst>
            <c:ext xmlns:c16="http://schemas.microsoft.com/office/drawing/2014/chart" uri="{C3380CC4-5D6E-409C-BE32-E72D297353CC}">
              <c16:uniqueId val="{00000001-D0E9-41CE-A458-0DAB031C0214}"/>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36</c:v>
                </c:pt>
                <c:pt idx="1">
                  <c:v>35</c:v>
                </c:pt>
                <c:pt idx="2">
                  <c:v>38</c:v>
                </c:pt>
                <c:pt idx="3">
                  <c:v>40</c:v>
                </c:pt>
                <c:pt idx="4">
                  <c:v>43</c:v>
                </c:pt>
                <c:pt idx="5">
                  <c:v>40</c:v>
                </c:pt>
              </c:numCache>
            </c:numRef>
          </c:val>
          <c:smooth val="0"/>
          <c:extLst>
            <c:ext xmlns:c16="http://schemas.microsoft.com/office/drawing/2014/chart" uri="{C3380CC4-5D6E-409C-BE32-E72D297353CC}">
              <c16:uniqueId val="{00000002-D0E9-41CE-A458-0DAB031C0214}"/>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42</c:v>
                </c:pt>
                <c:pt idx="1">
                  <c:v>43</c:v>
                </c:pt>
                <c:pt idx="2">
                  <c:v>45</c:v>
                </c:pt>
                <c:pt idx="3">
                  <c:v>61</c:v>
                </c:pt>
                <c:pt idx="4">
                  <c:v>63</c:v>
                </c:pt>
                <c:pt idx="5">
                  <c:v>46</c:v>
                </c:pt>
              </c:numCache>
            </c:numRef>
          </c:val>
          <c:smooth val="0"/>
          <c:extLst>
            <c:ext xmlns:c16="http://schemas.microsoft.com/office/drawing/2014/chart" uri="{C3380CC4-5D6E-409C-BE32-E72D297353CC}">
              <c16:uniqueId val="{00000003-D0E9-41CE-A458-0DAB031C0214}"/>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6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Vennesla</c:v>
                </c:pt>
              </c:strCache>
            </c:strRef>
          </c:cat>
          <c:val>
            <c:numRef>
              <c:f>Pivot_tom_2025!$B$6:$B$8</c:f>
              <c:numCache>
                <c:formatCode>General</c:formatCode>
                <c:ptCount val="2"/>
                <c:pt idx="0">
                  <c:v>42.6</c:v>
                </c:pt>
                <c:pt idx="1">
                  <c:v>39.799999999999997</c:v>
                </c:pt>
              </c:numCache>
            </c:numRef>
          </c:val>
          <c:extLst>
            <c:ext xmlns:c16="http://schemas.microsoft.com/office/drawing/2014/chart" uri="{C3380CC4-5D6E-409C-BE32-E72D297353CC}">
              <c16:uniqueId val="{00000000-7887-49A7-801C-27CC1BCBBC4A}"/>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Vennesla</c:v>
                </c:pt>
              </c:strCache>
            </c:strRef>
          </c:cat>
          <c:val>
            <c:numRef>
              <c:f>Pivot_tom_2025!$C$6:$C$8</c:f>
              <c:numCache>
                <c:formatCode>General</c:formatCode>
                <c:ptCount val="2"/>
                <c:pt idx="0">
                  <c:v>42.8</c:v>
                </c:pt>
                <c:pt idx="1">
                  <c:v>39.6</c:v>
                </c:pt>
              </c:numCache>
            </c:numRef>
          </c:val>
          <c:extLst>
            <c:ext xmlns:c16="http://schemas.microsoft.com/office/drawing/2014/chart" uri="{C3380CC4-5D6E-409C-BE32-E72D297353CC}">
              <c16:uniqueId val="{00000001-7887-49A7-801C-27CC1BCBBC4A}"/>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Vennesla</c:v>
                </c:pt>
              </c:strCache>
            </c:strRef>
          </c:cat>
          <c:val>
            <c:numRef>
              <c:f>Pivot_tom_2025!$D$6:$D$8</c:f>
              <c:numCache>
                <c:formatCode>General</c:formatCode>
                <c:ptCount val="2"/>
                <c:pt idx="0">
                  <c:v>41.5</c:v>
                </c:pt>
                <c:pt idx="1">
                  <c:v>40.299999999999997</c:v>
                </c:pt>
              </c:numCache>
            </c:numRef>
          </c:val>
          <c:extLst>
            <c:ext xmlns:c16="http://schemas.microsoft.com/office/drawing/2014/chart" uri="{C3380CC4-5D6E-409C-BE32-E72D297353CC}">
              <c16:uniqueId val="{00000002-7887-49A7-801C-27CC1BCBBC4A}"/>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Vennesla</c:v>
                </c:pt>
              </c:strCache>
            </c:strRef>
          </c:cat>
          <c:val>
            <c:numRef>
              <c:f>Pivot_tom_2025!$E$6:$E$8</c:f>
              <c:numCache>
                <c:formatCode>General</c:formatCode>
                <c:ptCount val="2"/>
                <c:pt idx="0">
                  <c:v>41.6</c:v>
                </c:pt>
                <c:pt idx="1">
                  <c:v>39.700000000000003</c:v>
                </c:pt>
              </c:numCache>
            </c:numRef>
          </c:val>
          <c:extLst>
            <c:ext xmlns:c16="http://schemas.microsoft.com/office/drawing/2014/chart" uri="{C3380CC4-5D6E-409C-BE32-E72D297353CC}">
              <c16:uniqueId val="{00000003-7887-49A7-801C-27CC1BCBBC4A}"/>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Vennesla</c:v>
                </c:pt>
              </c:strCache>
            </c:strRef>
          </c:cat>
          <c:val>
            <c:numRef>
              <c:f>Pivot_tom_2025!$F$6:$F$8</c:f>
              <c:numCache>
                <c:formatCode>General</c:formatCode>
                <c:ptCount val="2"/>
                <c:pt idx="0">
                  <c:v>42</c:v>
                </c:pt>
                <c:pt idx="1">
                  <c:v>41.4</c:v>
                </c:pt>
              </c:numCache>
            </c:numRef>
          </c:val>
          <c:extLst>
            <c:ext xmlns:c16="http://schemas.microsoft.com/office/drawing/2014/chart" uri="{C3380CC4-5D6E-409C-BE32-E72D297353CC}">
              <c16:uniqueId val="{00000004-7887-49A7-801C-27CC1BCBBC4A}"/>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BF04-4A44-BB5A-7E0E200D2419}"/>
            </c:ext>
          </c:extLst>
        </c:ser>
        <c:ser>
          <c:idx val="1"/>
          <c:order val="1"/>
          <c:tx>
            <c:strRef>
              <c:f>'Pivot - bruk denne'!$C$5:$C$6</c:f>
              <c:strCache>
                <c:ptCount val="1"/>
                <c:pt idx="0">
                  <c:v>Vennesla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79.099999999999994</c:v>
                </c:pt>
                <c:pt idx="1">
                  <c:v>69.400000000000006</c:v>
                </c:pt>
                <c:pt idx="2">
                  <c:v>80.900000000000006</c:v>
                </c:pt>
                <c:pt idx="3">
                  <c:v>78.099999999999994</c:v>
                </c:pt>
                <c:pt idx="4">
                  <c:v>80.2</c:v>
                </c:pt>
                <c:pt idx="5">
                  <c:v>81.900000000000006</c:v>
                </c:pt>
              </c:numCache>
            </c:numRef>
          </c:val>
          <c:extLst>
            <c:ext xmlns:c16="http://schemas.microsoft.com/office/drawing/2014/chart" uri="{C3380CC4-5D6E-409C-BE32-E72D297353CC}">
              <c16:uniqueId val="{00000001-BF04-4A44-BB5A-7E0E200D2419}"/>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rgbClr val="002060"/>
            </a:solidFill>
            <a:ln>
              <a:noFill/>
            </a:ln>
            <a:effectLst/>
          </c:spPr>
          <c:invertIfNegative val="0"/>
          <c:dPt>
            <c:idx val="5"/>
            <c:invertIfNegative val="0"/>
            <c:bubble3D val="0"/>
            <c:spPr>
              <a:solidFill>
                <a:srgbClr val="00B0F0"/>
              </a:solidFill>
              <a:ln>
                <a:noFill/>
              </a:ln>
              <a:effectLst/>
            </c:spPr>
            <c:extLst>
              <c:ext xmlns:c16="http://schemas.microsoft.com/office/drawing/2014/chart" uri="{C3380CC4-5D6E-409C-BE32-E72D297353CC}">
                <c16:uniqueId val="{00000001-3417-435C-985F-9C12E045CF13}"/>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02-3417-435C-985F-9C12E045CF13}"/>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3-3417-435C-985F-9C12E045CF13}"/>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1B77-42F6-A61D-B1981EB0EBBF}"/>
              </c:ext>
            </c:extLst>
          </c:dPt>
          <c:dPt>
            <c:idx val="1"/>
            <c:invertIfNegative val="0"/>
            <c:bubble3D val="0"/>
            <c:spPr>
              <a:solidFill>
                <a:schemeClr val="tx2"/>
              </a:solidFill>
              <a:ln>
                <a:noFill/>
              </a:ln>
              <a:effectLst/>
            </c:spPr>
            <c:extLst>
              <c:ext xmlns:c16="http://schemas.microsoft.com/office/drawing/2014/chart" uri="{C3380CC4-5D6E-409C-BE32-E72D297353CC}">
                <c16:uniqueId val="{00000003-1B77-42F6-A61D-B1981EB0EBBF}"/>
              </c:ext>
            </c:extLst>
          </c:dPt>
          <c:dPt>
            <c:idx val="2"/>
            <c:invertIfNegative val="0"/>
            <c:bubble3D val="0"/>
            <c:spPr>
              <a:solidFill>
                <a:schemeClr val="tx2"/>
              </a:solidFill>
              <a:ln>
                <a:noFill/>
              </a:ln>
              <a:effectLst/>
            </c:spPr>
            <c:extLst>
              <c:ext xmlns:c16="http://schemas.microsoft.com/office/drawing/2014/chart" uri="{C3380CC4-5D6E-409C-BE32-E72D297353CC}">
                <c16:uniqueId val="{00000005-1B77-42F6-A61D-B1981EB0EBBF}"/>
              </c:ext>
            </c:extLst>
          </c:dPt>
          <c:dPt>
            <c:idx val="3"/>
            <c:invertIfNegative val="0"/>
            <c:bubble3D val="0"/>
            <c:spPr>
              <a:solidFill>
                <a:schemeClr val="tx2"/>
              </a:solidFill>
              <a:ln>
                <a:noFill/>
              </a:ln>
              <a:effectLst/>
            </c:spPr>
            <c:extLst>
              <c:ext xmlns:c16="http://schemas.microsoft.com/office/drawing/2014/chart" uri="{C3380CC4-5D6E-409C-BE32-E72D297353CC}">
                <c16:uniqueId val="{00000007-1B77-42F6-A61D-B1981EB0EBBF}"/>
              </c:ext>
            </c:extLst>
          </c:dPt>
          <c:dPt>
            <c:idx val="4"/>
            <c:invertIfNegative val="0"/>
            <c:bubble3D val="0"/>
            <c:spPr>
              <a:solidFill>
                <a:schemeClr val="tx2"/>
              </a:solidFill>
              <a:ln>
                <a:noFill/>
              </a:ln>
              <a:effectLst/>
            </c:spPr>
            <c:extLst>
              <c:ext xmlns:c16="http://schemas.microsoft.com/office/drawing/2014/chart" uri="{C3380CC4-5D6E-409C-BE32-E72D297353CC}">
                <c16:uniqueId val="{00000009-1B77-42F6-A61D-B1981EB0EBBF}"/>
              </c:ext>
            </c:extLst>
          </c:dPt>
          <c:dPt>
            <c:idx val="5"/>
            <c:invertIfNegative val="0"/>
            <c:bubble3D val="0"/>
            <c:spPr>
              <a:solidFill>
                <a:schemeClr val="tx2"/>
              </a:solidFill>
              <a:ln>
                <a:noFill/>
              </a:ln>
              <a:effectLst/>
            </c:spPr>
            <c:extLst>
              <c:ext xmlns:c16="http://schemas.microsoft.com/office/drawing/2014/chart" uri="{C3380CC4-5D6E-409C-BE32-E72D297353CC}">
                <c16:uniqueId val="{0000000B-1B77-42F6-A61D-B1981EB0EBBF}"/>
              </c:ext>
            </c:extLst>
          </c:dPt>
          <c:dPt>
            <c:idx val="6"/>
            <c:invertIfNegative val="0"/>
            <c:bubble3D val="0"/>
            <c:spPr>
              <a:solidFill>
                <a:schemeClr val="tx2"/>
              </a:solidFill>
              <a:ln>
                <a:noFill/>
              </a:ln>
              <a:effectLst/>
            </c:spPr>
            <c:extLst>
              <c:ext xmlns:c16="http://schemas.microsoft.com/office/drawing/2014/chart" uri="{C3380CC4-5D6E-409C-BE32-E72D297353CC}">
                <c16:uniqueId val="{0000000D-1B77-42F6-A61D-B1981EB0EBBF}"/>
              </c:ext>
            </c:extLst>
          </c:dPt>
          <c:dPt>
            <c:idx val="7"/>
            <c:invertIfNegative val="0"/>
            <c:bubble3D val="0"/>
            <c:spPr>
              <a:solidFill>
                <a:schemeClr val="accent1"/>
              </a:solidFill>
              <a:ln>
                <a:noFill/>
              </a:ln>
              <a:effectLst/>
            </c:spPr>
            <c:extLst>
              <c:ext xmlns:c16="http://schemas.microsoft.com/office/drawing/2014/chart" uri="{C3380CC4-5D6E-409C-BE32-E72D297353CC}">
                <c16:uniqueId val="{0000000F-1B77-42F6-A61D-B1981EB0EBBF}"/>
              </c:ext>
            </c:extLst>
          </c:dPt>
          <c:dPt>
            <c:idx val="8"/>
            <c:invertIfNegative val="0"/>
            <c:bubble3D val="0"/>
            <c:spPr>
              <a:solidFill>
                <a:schemeClr val="tx2"/>
              </a:solidFill>
              <a:ln>
                <a:noFill/>
              </a:ln>
              <a:effectLst/>
            </c:spPr>
            <c:extLst>
              <c:ext xmlns:c16="http://schemas.microsoft.com/office/drawing/2014/chart" uri="{C3380CC4-5D6E-409C-BE32-E72D297353CC}">
                <c16:uniqueId val="{00000011-1B77-42F6-A61D-B1981EB0EBBF}"/>
              </c:ext>
            </c:extLst>
          </c:dPt>
          <c:dPt>
            <c:idx val="9"/>
            <c:invertIfNegative val="0"/>
            <c:bubble3D val="0"/>
            <c:spPr>
              <a:solidFill>
                <a:schemeClr val="tx2"/>
              </a:solidFill>
              <a:ln>
                <a:noFill/>
              </a:ln>
              <a:effectLst/>
            </c:spPr>
            <c:extLst>
              <c:ext xmlns:c16="http://schemas.microsoft.com/office/drawing/2014/chart" uri="{C3380CC4-5D6E-409C-BE32-E72D297353CC}">
                <c16:uniqueId val="{00000013-1B77-42F6-A61D-B1981EB0EBBF}"/>
              </c:ext>
            </c:extLst>
          </c:dPt>
          <c:dPt>
            <c:idx val="10"/>
            <c:invertIfNegative val="0"/>
            <c:bubble3D val="0"/>
            <c:spPr>
              <a:solidFill>
                <a:schemeClr val="tx2"/>
              </a:solidFill>
              <a:ln>
                <a:noFill/>
              </a:ln>
              <a:effectLst/>
            </c:spPr>
            <c:extLst>
              <c:ext xmlns:c16="http://schemas.microsoft.com/office/drawing/2014/chart" uri="{C3380CC4-5D6E-409C-BE32-E72D297353CC}">
                <c16:uniqueId val="{00000015-1B77-42F6-A61D-B1981EB0EBBF}"/>
              </c:ext>
            </c:extLst>
          </c:dPt>
          <c:dPt>
            <c:idx val="11"/>
            <c:invertIfNegative val="0"/>
            <c:bubble3D val="0"/>
            <c:spPr>
              <a:solidFill>
                <a:schemeClr val="tx2"/>
              </a:solidFill>
              <a:ln>
                <a:noFill/>
              </a:ln>
              <a:effectLst/>
            </c:spPr>
            <c:extLst>
              <c:ext xmlns:c16="http://schemas.microsoft.com/office/drawing/2014/chart" uri="{C3380CC4-5D6E-409C-BE32-E72D297353CC}">
                <c16:uniqueId val="{00000017-1B77-42F6-A61D-B1981EB0EBBF}"/>
              </c:ext>
            </c:extLst>
          </c:dPt>
          <c:dPt>
            <c:idx val="12"/>
            <c:invertIfNegative val="0"/>
            <c:bubble3D val="0"/>
            <c:spPr>
              <a:solidFill>
                <a:schemeClr val="tx2"/>
              </a:solidFill>
              <a:ln>
                <a:noFill/>
              </a:ln>
              <a:effectLst/>
            </c:spPr>
            <c:extLst>
              <c:ext xmlns:c16="http://schemas.microsoft.com/office/drawing/2014/chart" uri="{C3380CC4-5D6E-409C-BE32-E72D297353CC}">
                <c16:uniqueId val="{00000019-1B77-42F6-A61D-B1981EB0EBBF}"/>
              </c:ext>
            </c:extLst>
          </c:dPt>
          <c:dPt>
            <c:idx val="13"/>
            <c:invertIfNegative val="0"/>
            <c:bubble3D val="0"/>
            <c:spPr>
              <a:solidFill>
                <a:schemeClr val="tx2"/>
              </a:solidFill>
              <a:ln>
                <a:noFill/>
              </a:ln>
              <a:effectLst/>
            </c:spPr>
            <c:extLst>
              <c:ext xmlns:c16="http://schemas.microsoft.com/office/drawing/2014/chart" uri="{C3380CC4-5D6E-409C-BE32-E72D297353CC}">
                <c16:uniqueId val="{0000001B-1B77-42F6-A61D-B1981EB0EBBF}"/>
              </c:ext>
            </c:extLst>
          </c:dPt>
          <c:dPt>
            <c:idx val="14"/>
            <c:invertIfNegative val="0"/>
            <c:bubble3D val="0"/>
            <c:spPr>
              <a:solidFill>
                <a:schemeClr val="tx2"/>
              </a:solidFill>
              <a:ln>
                <a:noFill/>
              </a:ln>
              <a:effectLst/>
            </c:spPr>
            <c:extLst>
              <c:ext xmlns:c16="http://schemas.microsoft.com/office/drawing/2014/chart" uri="{C3380CC4-5D6E-409C-BE32-E72D297353CC}">
                <c16:uniqueId val="{0000001D-1B77-42F6-A61D-B1981EB0EBBF}"/>
              </c:ext>
            </c:extLst>
          </c:dPt>
          <c:dPt>
            <c:idx val="15"/>
            <c:invertIfNegative val="0"/>
            <c:bubble3D val="0"/>
            <c:spPr>
              <a:solidFill>
                <a:srgbClr val="FFC000"/>
              </a:solidFill>
              <a:ln>
                <a:noFill/>
              </a:ln>
              <a:effectLst/>
            </c:spPr>
            <c:extLst>
              <c:ext xmlns:c16="http://schemas.microsoft.com/office/drawing/2014/chart" uri="{C3380CC4-5D6E-409C-BE32-E72D297353CC}">
                <c16:uniqueId val="{0000001F-1B77-42F6-A61D-B1981EB0EBBF}"/>
              </c:ext>
            </c:extLst>
          </c:dPt>
          <c:dPt>
            <c:idx val="16"/>
            <c:invertIfNegative val="0"/>
            <c:bubble3D val="0"/>
            <c:spPr>
              <a:solidFill>
                <a:schemeClr val="tx2"/>
              </a:solidFill>
              <a:ln>
                <a:noFill/>
              </a:ln>
              <a:effectLst/>
            </c:spPr>
            <c:extLst>
              <c:ext xmlns:c16="http://schemas.microsoft.com/office/drawing/2014/chart" uri="{C3380CC4-5D6E-409C-BE32-E72D297353CC}">
                <c16:uniqueId val="{00000021-1B77-42F6-A61D-B1981EB0EBBF}"/>
              </c:ext>
            </c:extLst>
          </c:dPt>
          <c:dPt>
            <c:idx val="18"/>
            <c:invertIfNegative val="0"/>
            <c:bubble3D val="0"/>
            <c:spPr>
              <a:solidFill>
                <a:schemeClr val="tx2"/>
              </a:solidFill>
              <a:ln>
                <a:noFill/>
              </a:ln>
              <a:effectLst/>
            </c:spPr>
            <c:extLst>
              <c:ext xmlns:c16="http://schemas.microsoft.com/office/drawing/2014/chart" uri="{C3380CC4-5D6E-409C-BE32-E72D297353CC}">
                <c16:uniqueId val="{00000023-1B77-42F6-A61D-B1981EB0EBBF}"/>
              </c:ext>
            </c:extLst>
          </c:dPt>
          <c:dPt>
            <c:idx val="19"/>
            <c:invertIfNegative val="0"/>
            <c:bubble3D val="0"/>
            <c:spPr>
              <a:solidFill>
                <a:schemeClr val="tx2"/>
              </a:solidFill>
              <a:ln>
                <a:noFill/>
              </a:ln>
              <a:effectLst/>
            </c:spPr>
            <c:extLst>
              <c:ext xmlns:c16="http://schemas.microsoft.com/office/drawing/2014/chart" uri="{C3380CC4-5D6E-409C-BE32-E72D297353CC}">
                <c16:uniqueId val="{00000025-1B77-42F6-A61D-B1981EB0EBBF}"/>
              </c:ext>
            </c:extLst>
          </c:dPt>
          <c:dPt>
            <c:idx val="21"/>
            <c:invertIfNegative val="0"/>
            <c:bubble3D val="0"/>
            <c:spPr>
              <a:solidFill>
                <a:schemeClr val="tx2"/>
              </a:solidFill>
              <a:ln>
                <a:noFill/>
              </a:ln>
              <a:effectLst/>
            </c:spPr>
            <c:extLst>
              <c:ext xmlns:c16="http://schemas.microsoft.com/office/drawing/2014/chart" uri="{C3380CC4-5D6E-409C-BE32-E72D297353CC}">
                <c16:uniqueId val="{00000027-1B77-42F6-A61D-B1981EB0EBBF}"/>
              </c:ext>
            </c:extLst>
          </c:dPt>
          <c:dPt>
            <c:idx val="22"/>
            <c:invertIfNegative val="0"/>
            <c:bubble3D val="0"/>
            <c:spPr>
              <a:solidFill>
                <a:schemeClr val="tx2"/>
              </a:solidFill>
              <a:ln>
                <a:noFill/>
              </a:ln>
              <a:effectLst/>
            </c:spPr>
            <c:extLst>
              <c:ext xmlns:c16="http://schemas.microsoft.com/office/drawing/2014/chart" uri="{C3380CC4-5D6E-409C-BE32-E72D297353CC}">
                <c16:uniqueId val="{00000029-1B77-42F6-A61D-B1981EB0EBBF}"/>
              </c:ext>
            </c:extLst>
          </c:dPt>
          <c:dPt>
            <c:idx val="23"/>
            <c:invertIfNegative val="0"/>
            <c:bubble3D val="0"/>
            <c:spPr>
              <a:solidFill>
                <a:schemeClr val="tx2"/>
              </a:solidFill>
              <a:ln>
                <a:noFill/>
              </a:ln>
              <a:effectLst/>
            </c:spPr>
            <c:extLst>
              <c:ext xmlns:c16="http://schemas.microsoft.com/office/drawing/2014/chart" uri="{C3380CC4-5D6E-409C-BE32-E72D297353CC}">
                <c16:uniqueId val="{0000002B-1B77-42F6-A61D-B1981EB0EBBF}"/>
              </c:ext>
            </c:extLst>
          </c:dPt>
          <c:dPt>
            <c:idx val="24"/>
            <c:invertIfNegative val="0"/>
            <c:bubble3D val="0"/>
            <c:spPr>
              <a:solidFill>
                <a:schemeClr val="tx2"/>
              </a:solidFill>
              <a:ln>
                <a:noFill/>
              </a:ln>
              <a:effectLst/>
            </c:spPr>
            <c:extLst>
              <c:ext xmlns:c16="http://schemas.microsoft.com/office/drawing/2014/chart" uri="{C3380CC4-5D6E-409C-BE32-E72D297353CC}">
                <c16:uniqueId val="{0000002D-1B77-42F6-A61D-B1981EB0EBBF}"/>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E-1B77-42F6-A61D-B1981EB0EBBF}"/>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83</cx:pt>
          <cx:pt idx="1">0</cx:pt>
          <cx:pt idx="2">504</cx:pt>
          <cx:pt idx="3">73</cx:pt>
          <cx:pt idx="4">596</cx:pt>
          <cx:pt idx="5">563</cx:pt>
          <cx:pt idx="6">88</cx:pt>
          <cx:pt idx="7">101</cx:pt>
          <cx:pt idx="8">23</cx:pt>
          <cx:pt idx="9">26</cx:pt>
          <cx:pt idx="10">142</cx:pt>
          <cx:pt idx="11">174</cx:pt>
          <cx:pt idx="12">233</cx:pt>
          <cx:pt idx="13">617</cx:pt>
          <cx:pt idx="14">1278</cx:pt>
          <cx:pt idx="15">156</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396522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Standpunktkarakterer og eksamensresultater inngår i elevenes sluttvurdering og skal gi informasjon om elevenes kompetanse ved avslutningen av grunnopplæringen.</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dirty="0">
                <a:solidFill>
                  <a:schemeClr val="tx1"/>
                </a:solidFill>
                <a:effectLst/>
                <a:latin typeface="+mn-lt"/>
                <a:ea typeface="+mn-ea"/>
                <a:cs typeface="+mn-cs"/>
              </a:rPr>
              <a:t>Gjennomsnittsalder Vennesla samlet for hele befolkningen: 39,6 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53707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 viser faktisk befolkningsutvikling fram til 2024, og deretter </a:t>
            </a:r>
            <a:r>
              <a:rPr lang="nb-NO" dirty="0" err="1"/>
              <a:t>SSB’s</a:t>
            </a:r>
            <a:r>
              <a:rPr lang="nb-NO"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endParaRPr lang="en-US" dirty="0"/>
          </a:p>
          <a:p>
            <a:endParaRPr lang="nb-NO" dirty="0"/>
          </a:p>
          <a:p>
            <a:r>
              <a:rPr lang="nb-NO" dirty="0"/>
              <a:t>Figuren til høyre er det lite usikkerhet knyttet til hva angår økningen i den aldrende befolkningen. Dette er jo mennesker vi allerede har hos oss i dag.</a:t>
            </a:r>
            <a:endParaRPr lang="en-US" dirty="0"/>
          </a:p>
          <a:p>
            <a:endParaRPr lang="nb-NO" dirty="0">
              <a:cs typeface="Calibri"/>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Kartet til høyre er laget på grunnlag av </a:t>
            </a:r>
            <a:r>
              <a:rPr lang="nb-NO" sz="1200" b="0" i="0" kern="1200" dirty="0" err="1">
                <a:solidFill>
                  <a:schemeClr val="tx1"/>
                </a:solidFill>
                <a:effectLst/>
                <a:latin typeface="+mn-lt"/>
                <a:ea typeface="+mn-ea"/>
                <a:cs typeface="+mn-cs"/>
              </a:rPr>
              <a:t>SSB's</a:t>
            </a:r>
            <a:r>
              <a:rPr lang="nb-NO" sz="1200" b="0" i="0" kern="1200" dirty="0">
                <a:solidFill>
                  <a:schemeClr val="tx1"/>
                </a:solidFill>
                <a:effectLst/>
                <a:latin typeface="+mn-lt"/>
                <a:ea typeface="+mn-ea"/>
                <a:cs typeface="+mn-cs"/>
              </a:rPr>
              <a:t> rutenettstatistikk.</a:t>
            </a: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a:t>
            </a:r>
            <a:r>
              <a:rPr lang="nb-NO"/>
              <a:t>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79756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Kilde for virksomhetsinfo:</a:t>
            </a:r>
            <a:r>
              <a:rPr lang="nb-NO" baseline="0"/>
              <a:t> Brønnøysundregisteret.</a:t>
            </a: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Vennesla</a:t>
            </a:r>
          </a:p>
        </p:txBody>
      </p:sp>
      <p:sp>
        <p:nvSpPr>
          <p:cNvPr id="3" name="Undertittel 2"/>
          <p:cNvSpPr>
            <a:spLocks noGrp="1"/>
          </p:cNvSpPr>
          <p:nvPr>
            <p:ph type="subTitle" idx="1"/>
          </p:nvPr>
        </p:nvSpPr>
        <p:spPr>
          <a:xfrm>
            <a:off x="1193800" y="3594627"/>
            <a:ext cx="6676036" cy="1541688"/>
          </a:xfrm>
        </p:spPr>
        <p:txBody>
          <a:bodyPr/>
          <a:lstStyle/>
          <a:p>
            <a:r>
              <a:rPr lang="nb-NO" dirty="0"/>
              <a:t>Utvalgt statistikk fordelt på økonomisk, sosial, og klima- og miljømessig bærekraft</a:t>
            </a:r>
          </a:p>
          <a:p>
            <a:endParaRPr lang="nb-NO" dirty="0"/>
          </a:p>
        </p:txBody>
      </p:sp>
      <p:pic>
        <p:nvPicPr>
          <p:cNvPr id="4" name="Bilde 3" descr="Symbol FN bærekraftsmål 17 - samarbeid  for å nå måle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357977" y="5228455"/>
            <a:ext cx="11661303" cy="584775"/>
          </a:xfrm>
          <a:prstGeom prst="rect">
            <a:avLst/>
          </a:prstGeom>
          <a:noFill/>
        </p:spPr>
        <p:txBody>
          <a:bodyPr wrap="square" rtlCol="0">
            <a:spAutoFit/>
          </a:bodyPr>
          <a:lstStyle/>
          <a:p>
            <a:r>
              <a:rPr lang="nb-NO" sz="1600" dirty="0"/>
              <a:t>Huntonit AS er den største private arbeidsgiveren i Vennesla (trevareindustri), mens VEF entreprenør (oppføring av bygninger) og Ulstein AS (Blikkenslagerarbeid på tak) er de største virksomhetene innenfor bygg og anlegg.</a:t>
            </a:r>
          </a:p>
        </p:txBody>
      </p:sp>
      <p:sp>
        <p:nvSpPr>
          <p:cNvPr id="5" name="TekstSylinder 4">
            <a:extLst>
              <a:ext uri="{FF2B5EF4-FFF2-40B4-BE49-F238E27FC236}">
                <a16:creationId xmlns:a16="http://schemas.microsoft.com/office/drawing/2014/main" id="{2F7C93F8-5EAD-96C3-9812-A7D2E6D197B2}"/>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564868580"/>
                  </p:ext>
                </p:extLst>
              </p:nvPr>
            </p:nvGraphicFramePr>
            <p:xfrm>
              <a:off x="357977" y="139638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357977" y="1396386"/>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211169006"/>
              </p:ext>
            </p:extLst>
          </p:nvPr>
        </p:nvGraphicFramePr>
        <p:xfrm>
          <a:off x="5612126" y="1471970"/>
          <a:ext cx="6579874"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56117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679342"/>
          </a:xfrm>
        </p:spPr>
        <p:txBody>
          <a:bodyPr/>
          <a:lstStyle/>
          <a:p>
            <a:r>
              <a:rPr lang="nb-NO" sz="2000" dirty="0"/>
              <a:t>Vennesla ligger under snittet for fylket for grunnskolepoeng for alle de siste fem årene.</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50290BA9-D70D-0342-B4E7-74798D545853}"/>
              </a:ext>
            </a:extLst>
          </p:cNvPr>
          <p:cNvSpPr txBox="1"/>
          <p:nvPr/>
        </p:nvSpPr>
        <p:spPr>
          <a:xfrm>
            <a:off x="693477" y="5216448"/>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348026108"/>
              </p:ext>
            </p:extLst>
          </p:nvPr>
        </p:nvGraphicFramePr>
        <p:xfrm>
          <a:off x="5417736" y="1300163"/>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81,9 %. Dette er lavere enn snittet for Agder og Norge.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06B072C2-B385-379E-C722-FDE8230BD975}"/>
              </a:ext>
            </a:extLst>
          </p:cNvPr>
          <p:cNvGraphicFramePr>
            <a:graphicFrameLocks noGrp="1"/>
          </p:cNvGraphicFramePr>
          <p:nvPr>
            <p:extLst>
              <p:ext uri="{D42A27DB-BD31-4B8C-83A1-F6EECF244321}">
                <p14:modId xmlns:p14="http://schemas.microsoft.com/office/powerpoint/2010/main" val="962170423"/>
              </p:ext>
            </p:extLst>
          </p:nvPr>
        </p:nvGraphicFramePr>
        <p:xfrm>
          <a:off x="749509" y="3437746"/>
          <a:ext cx="4038600" cy="1546860"/>
        </p:xfrm>
        <a:graphic>
          <a:graphicData uri="http://schemas.openxmlformats.org/drawingml/2006/table">
            <a:tbl>
              <a:tblPr firstRow="1"/>
              <a:tblGrid>
                <a:gridCol w="1054100">
                  <a:extLst>
                    <a:ext uri="{9D8B030D-6E8A-4147-A177-3AD203B41FA5}">
                      <a16:colId xmlns:a16="http://schemas.microsoft.com/office/drawing/2014/main" val="557496685"/>
                    </a:ext>
                  </a:extLst>
                </a:gridCol>
                <a:gridCol w="1054100">
                  <a:extLst>
                    <a:ext uri="{9D8B030D-6E8A-4147-A177-3AD203B41FA5}">
                      <a16:colId xmlns:a16="http://schemas.microsoft.com/office/drawing/2014/main" val="1818948508"/>
                    </a:ext>
                  </a:extLst>
                </a:gridCol>
                <a:gridCol w="965200">
                  <a:extLst>
                    <a:ext uri="{9D8B030D-6E8A-4147-A177-3AD203B41FA5}">
                      <a16:colId xmlns:a16="http://schemas.microsoft.com/office/drawing/2014/main" val="3317233176"/>
                    </a:ext>
                  </a:extLst>
                </a:gridCol>
                <a:gridCol w="965200">
                  <a:extLst>
                    <a:ext uri="{9D8B030D-6E8A-4147-A177-3AD203B41FA5}">
                      <a16:colId xmlns:a16="http://schemas.microsoft.com/office/drawing/2014/main" val="1778462046"/>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dirty="0">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38521879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Vennesla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70,9 %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29,1 %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2908744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654181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82,6 %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17,4 %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933162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0214015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434613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8252850"/>
                  </a:ext>
                </a:extLst>
              </a:tr>
            </a:tbl>
          </a:graphicData>
        </a:graphic>
      </p:graphicFrame>
      <p:sp>
        <p:nvSpPr>
          <p:cNvPr id="5" name="TekstSylinder 4">
            <a:extLst>
              <a:ext uri="{FF2B5EF4-FFF2-40B4-BE49-F238E27FC236}">
                <a16:creationId xmlns:a16="http://schemas.microsoft.com/office/drawing/2014/main" id="{EE2BF290-4BCE-70EE-D06B-EB4607A3F2A7}"/>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26863193"/>
              </p:ext>
            </p:extLst>
          </p:nvPr>
        </p:nvGraphicFramePr>
        <p:xfrm>
          <a:off x="5219701" y="1174007"/>
          <a:ext cx="69722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3" y="1003580"/>
            <a:ext cx="3753572" cy="4524315"/>
          </a:xfrm>
          <a:prstGeom prst="rect">
            <a:avLst/>
          </a:prstGeom>
          <a:noFill/>
        </p:spPr>
        <p:txBody>
          <a:bodyPr wrap="square" rtlCol="0">
            <a:spAutoFit/>
          </a:bodyPr>
          <a:lstStyle/>
          <a:p>
            <a:pPr marL="285750" indent="-285750" algn="l">
              <a:buFont typeface="Arial" panose="020B0604020202020204" pitchFamily="34" charset="0"/>
              <a:buChar char="•"/>
            </a:pPr>
            <a:r>
              <a:rPr lang="nb-NO" dirty="0"/>
              <a:t>Vennesla har ikke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Vennesla har 30 lærekontrakter i kommunal sektor, og mangler 17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Vennesla har 6 lærekontrakter per 1000 innbyggere i privat sektor (2025).</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983047714"/>
              </p:ext>
            </p:extLst>
          </p:nvPr>
        </p:nvGraphicFramePr>
        <p:xfrm>
          <a:off x="4512039" y="936783"/>
          <a:ext cx="7484019"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25463033"/>
              </p:ext>
            </p:extLst>
          </p:nvPr>
        </p:nvGraphicFramePr>
        <p:xfrm>
          <a:off x="4512039" y="3689510"/>
          <a:ext cx="748402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8166" y="336298"/>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B11D9D31-E910-C397-D22C-B60CE40E57A0}"/>
              </a:ext>
            </a:extLst>
          </p:cNvPr>
          <p:cNvSpPr txBox="1"/>
          <p:nvPr/>
        </p:nvSpPr>
        <p:spPr>
          <a:xfrm>
            <a:off x="9348923" y="6259893"/>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CE0205C6-CB6D-3D37-62B4-2086971D4778}"/>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6" name="Diagram 5">
            <a:extLst>
              <a:ext uri="{FF2B5EF4-FFF2-40B4-BE49-F238E27FC236}">
                <a16:creationId xmlns:a16="http://schemas.microsoft.com/office/drawing/2014/main" id="{45CC9E67-AEAB-204F-208E-D49215A035B4}"/>
              </a:ext>
            </a:extLst>
          </p:cNvPr>
          <p:cNvGraphicFramePr>
            <a:graphicFrameLocks/>
          </p:cNvGraphicFramePr>
          <p:nvPr>
            <p:extLst>
              <p:ext uri="{D42A27DB-BD31-4B8C-83A1-F6EECF244321}">
                <p14:modId xmlns:p14="http://schemas.microsoft.com/office/powerpoint/2010/main" val="2063790587"/>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Tabell 7">
            <a:extLst>
              <a:ext uri="{FF2B5EF4-FFF2-40B4-BE49-F238E27FC236}">
                <a16:creationId xmlns:a16="http://schemas.microsoft.com/office/drawing/2014/main" id="{468612FF-F415-11F5-3647-5BB80A79E979}"/>
              </a:ext>
            </a:extLst>
          </p:cNvPr>
          <p:cNvGraphicFramePr>
            <a:graphicFrameLocks noGrp="1"/>
          </p:cNvGraphicFramePr>
          <p:nvPr>
            <p:extLst>
              <p:ext uri="{D42A27DB-BD31-4B8C-83A1-F6EECF244321}">
                <p14:modId xmlns:p14="http://schemas.microsoft.com/office/powerpoint/2010/main" val="2075368214"/>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Vennesla</a:t>
                      </a:r>
                    </a:p>
                  </a:txBody>
                  <a:tcPr anchor="ctr"/>
                </a:tc>
                <a:tc>
                  <a:txBody>
                    <a:bodyPr/>
                    <a:lstStyle/>
                    <a:p>
                      <a:pPr algn="ctr"/>
                      <a:r>
                        <a:rPr lang="nb-NO" sz="1400" b="0" dirty="0"/>
                        <a:t>31,1</a:t>
                      </a:r>
                    </a:p>
                  </a:txBody>
                  <a:tcPr anchor="ctr"/>
                </a:tc>
                <a:tc>
                  <a:txBody>
                    <a:bodyPr/>
                    <a:lstStyle/>
                    <a:p>
                      <a:pPr algn="ctr"/>
                      <a:r>
                        <a:rPr lang="nb-NO" sz="1400" b="0" dirty="0"/>
                        <a:t>15,9</a:t>
                      </a:r>
                    </a:p>
                  </a:txBody>
                  <a:tcPr anchor="ctr"/>
                </a:tc>
                <a:tc>
                  <a:txBody>
                    <a:bodyPr/>
                    <a:lstStyle/>
                    <a:p>
                      <a:pPr algn="ctr"/>
                      <a:r>
                        <a:rPr lang="nb-NO" sz="1400" b="0" dirty="0"/>
                        <a:t>48,9</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17C3E464-CD43-AA06-569A-B9861DF35DE6}"/>
              </a:ext>
            </a:extLst>
          </p:cNvPr>
          <p:cNvSpPr txBox="1"/>
          <p:nvPr/>
        </p:nvSpPr>
        <p:spPr>
          <a:xfrm>
            <a:off x="716016" y="5036198"/>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4068780401"/>
              </p:ext>
            </p:extLst>
          </p:nvPr>
        </p:nvGraphicFramePr>
        <p:xfrm>
          <a:off x="4137991"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A8E6FA6A-FE4B-E2CF-A9D5-B565BF876FD4}"/>
              </a:ext>
            </a:extLst>
          </p:cNvPr>
          <p:cNvSpPr txBox="1"/>
          <p:nvPr/>
        </p:nvSpPr>
        <p:spPr>
          <a:xfrm>
            <a:off x="721469"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534974277"/>
              </p:ext>
            </p:extLst>
          </p:nvPr>
        </p:nvGraphicFramePr>
        <p:xfrm>
          <a:off x="4026835"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963367"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6195A08B-FD25-9F6A-0AED-9A44330ACF4E}"/>
              </a:ext>
            </a:extLst>
          </p:cNvPr>
          <p:cNvSpPr txBox="1"/>
          <p:nvPr/>
        </p:nvSpPr>
        <p:spPr>
          <a:xfrm>
            <a:off x="731568" y="5066396"/>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58328092"/>
              </p:ext>
            </p:extLst>
          </p:nvPr>
        </p:nvGraphicFramePr>
        <p:xfrm>
          <a:off x="4988180" y="2571750"/>
          <a:ext cx="6472249"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1815323075"/>
              </p:ext>
            </p:extLst>
          </p:nvPr>
        </p:nvGraphicFramePr>
        <p:xfrm>
          <a:off x="4988180" y="729491"/>
          <a:ext cx="6472249"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281558540"/>
              </p:ext>
            </p:extLst>
          </p:nvPr>
        </p:nvGraphicFramePr>
        <p:xfrm>
          <a:off x="4988180" y="4402577"/>
          <a:ext cx="6472249"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218876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14" y="295900"/>
            <a:ext cx="574088"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Vennesla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459217567"/>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(km2)</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Areal</a:t>
                      </a:r>
                    </a:p>
                  </a:txBody>
                  <a:tcPr/>
                </a:tc>
                <a:tc>
                  <a:txBody>
                    <a:bodyPr/>
                    <a:lstStyle/>
                    <a:p>
                      <a:pPr algn="ctr"/>
                      <a:r>
                        <a:rPr lang="nb-NO" sz="1200" dirty="0"/>
                        <a:t>384,5</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361,7</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12,8</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Ferskvann</a:t>
                      </a:r>
                    </a:p>
                  </a:txBody>
                  <a:tcPr/>
                </a:tc>
                <a:tc>
                  <a:txBody>
                    <a:bodyPr/>
                    <a:lstStyle/>
                    <a:p>
                      <a:pPr algn="ctr"/>
                      <a:r>
                        <a:rPr lang="nb-NO" sz="1200" dirty="0"/>
                        <a:t>22,8</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13,7</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10,8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664266542"/>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5 (1</a:t>
                      </a:r>
                      <a:r>
                        <a:rPr lang="nb-NO" sz="1200" baseline="0" dirty="0">
                          <a:solidFill>
                            <a:schemeClr val="tx1"/>
                          </a:solidFill>
                        </a:rPr>
                        <a:t> 295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3 (620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a:t>Vennesla </a:t>
                      </a:r>
                      <a:r>
                        <a:rPr lang="nb-NO" sz="1200" err="1"/>
                        <a:t>vgs</a:t>
                      </a:r>
                      <a:endParaRPr lang="nb-NO" sz="120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Vennesla</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130</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203832218"/>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15</a:t>
                      </a:r>
                      <a:r>
                        <a:rPr lang="nb-NO" sz="1200" baseline="0" dirty="0"/>
                        <a:t> 622</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kvinner</a:t>
                      </a:r>
                    </a:p>
                  </a:txBody>
                  <a:tcPr/>
                </a:tc>
                <a:tc>
                  <a:txBody>
                    <a:bodyPr/>
                    <a:lstStyle/>
                    <a:p>
                      <a:pPr algn="ctr"/>
                      <a:r>
                        <a:rPr lang="nb-NO" sz="1200" dirty="0"/>
                        <a:t>49,6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84 %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Gjennomsnittsalder</a:t>
                      </a:r>
                    </a:p>
                  </a:txBody>
                  <a:tcPr/>
                </a:tc>
                <a:tc>
                  <a:txBody>
                    <a:bodyPr/>
                    <a:lstStyle/>
                    <a:p>
                      <a:pPr algn="ctr"/>
                      <a:r>
                        <a:rPr lang="nb-NO" sz="1200" baseline="0" dirty="0"/>
                        <a:t>menn 38,9 - kvinner</a:t>
                      </a:r>
                      <a:r>
                        <a:rPr lang="nb-NO" sz="1200" dirty="0"/>
                        <a:t> 40,3</a:t>
                      </a:r>
                    </a:p>
                  </a:txBody>
                  <a:tcPr/>
                </a:tc>
                <a:extLst>
                  <a:ext uri="{0D108BD9-81ED-4DB2-BD59-A6C34878D82A}">
                    <a16:rowId xmlns:a16="http://schemas.microsoft.com/office/drawing/2014/main" val="3931694125"/>
                  </a:ext>
                </a:extLst>
              </a:tr>
              <a:tr h="312707">
                <a:tc>
                  <a:txBody>
                    <a:bodyPr/>
                    <a:lstStyle/>
                    <a:p>
                      <a:r>
                        <a:rPr lang="nb-NO" sz="1200" dirty="0"/>
                        <a:t>Forventet levealder</a:t>
                      </a:r>
                    </a:p>
                  </a:txBody>
                  <a:tcPr/>
                </a:tc>
                <a:tc>
                  <a:txBody>
                    <a:bodyPr/>
                    <a:lstStyle/>
                    <a:p>
                      <a:pPr algn="ctr"/>
                      <a:r>
                        <a:rPr lang="nb-NO" sz="1200" dirty="0"/>
                        <a:t>menn 80,0 - kvinner 83,6</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u="none" strike="noStrike" noProof="0" dirty="0"/>
                        <a:t>Personer per husholdning</a:t>
                      </a:r>
                      <a:endParaRPr lang="nb-NO" dirty="0"/>
                    </a:p>
                  </a:txBody>
                  <a:tcPr/>
                </a:tc>
                <a:tc>
                  <a:txBody>
                    <a:bodyPr/>
                    <a:lstStyle/>
                    <a:p>
                      <a:pPr lvl="0" algn="ctr">
                        <a:buNone/>
                      </a:pPr>
                      <a:r>
                        <a:rPr lang="nb-NO" sz="1200" u="none" strike="noStrike" noProof="0" dirty="0"/>
                        <a:t>2,22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47442877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t>Vennesla</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a:p>
                  </a:txBody>
                  <a:tcPr/>
                </a:tc>
                <a:tc>
                  <a:txBody>
                    <a:bodyPr/>
                    <a:lstStyle/>
                    <a:p>
                      <a:pPr algn="ctr"/>
                      <a:r>
                        <a:rPr lang="nb-NO" sz="1200" dirty="0"/>
                        <a:t>Kristiansand</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3</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t>Distriktsindeks</a:t>
                      </a:r>
                      <a:endParaRPr lang="nb-NO" sz="1200" dirty="0"/>
                    </a:p>
                  </a:txBody>
                  <a:tcPr/>
                </a:tc>
                <a:tc>
                  <a:txBody>
                    <a:bodyPr/>
                    <a:lstStyle/>
                    <a:p>
                      <a:pPr algn="ctr"/>
                      <a:r>
                        <a:rPr lang="nb-NO" sz="1200"/>
                        <a:t>71,1</a:t>
                      </a:r>
                      <a:endParaRPr lang="nb-NO" sz="1200" dirty="0"/>
                    </a:p>
                  </a:txBody>
                  <a:tcPr/>
                </a:tc>
                <a:extLst>
                  <a:ext uri="{0D108BD9-81ED-4DB2-BD59-A6C34878D82A}">
                    <a16:rowId xmlns:a16="http://schemas.microsoft.com/office/drawing/2014/main" val="3931694125"/>
                  </a:ext>
                </a:extLst>
              </a:tr>
              <a:tr h="312707">
                <a:tc>
                  <a:txBody>
                    <a:bodyPr/>
                    <a:lstStyle/>
                    <a:p>
                      <a:r>
                        <a:rPr lang="nb-NO" sz="1200" dirty="0"/>
                        <a:t>BA-område</a:t>
                      </a:r>
                    </a:p>
                  </a:txBody>
                  <a:tcPr/>
                </a:tc>
                <a:tc>
                  <a:txBody>
                    <a:bodyPr/>
                    <a:lstStyle/>
                    <a:p>
                      <a:pPr algn="ctr"/>
                      <a:r>
                        <a:rPr lang="nb-NO" sz="1200" dirty="0"/>
                        <a:t>BA41 Kristiansand</a:t>
                      </a:r>
                    </a:p>
                  </a:txBody>
                  <a:tcPr/>
                </a:tc>
                <a:extLst>
                  <a:ext uri="{0D108BD9-81ED-4DB2-BD59-A6C34878D82A}">
                    <a16:rowId xmlns:a16="http://schemas.microsoft.com/office/drawing/2014/main" val="2448623123"/>
                  </a:ext>
                </a:extLst>
              </a:tr>
            </a:tbl>
          </a:graphicData>
        </a:graphic>
      </p:graphicFrame>
      <p:pic>
        <p:nvPicPr>
          <p:cNvPr id="6" name="Bilde 5" descr="Kart over kommunen.">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8"/>
            <a:ext cx="2904366" cy="5803819"/>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314960" y="1153852"/>
            <a:ext cx="3560849" cy="3501276"/>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a:t>, inkl. </a:t>
            </a:r>
            <a:r>
              <a:rPr lang="nb-NO" sz="1400" dirty="0"/>
              <a:t>kvotepliktige utslipp, referanseår 2017</a:t>
            </a:r>
          </a:p>
        </p:txBody>
      </p:sp>
      <p:sp>
        <p:nvSpPr>
          <p:cNvPr id="4" name="TekstSylinder 3">
            <a:extLst>
              <a:ext uri="{FF2B5EF4-FFF2-40B4-BE49-F238E27FC236}">
                <a16:creationId xmlns:a16="http://schemas.microsoft.com/office/drawing/2014/main" id="{A94E5C50-2C7F-1D60-823C-2095B2123459}"/>
              </a:ext>
            </a:extLst>
          </p:cNvPr>
          <p:cNvSpPr txBox="1"/>
          <p:nvPr/>
        </p:nvSpPr>
        <p:spPr>
          <a:xfrm>
            <a:off x="444950" y="5044332"/>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807723974"/>
              </p:ext>
            </p:extLst>
          </p:nvPr>
        </p:nvGraphicFramePr>
        <p:xfrm>
          <a:off x="4432671" y="995475"/>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77</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Vennesla dekket av skog,    8 % myr, 6 % ferskvann</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mens fulldyrka jord utgjør 2,5 %. Bebygd areal og samferdsel utgjør til sammen 3,4 %. </a:t>
            </a:r>
            <a:endParaRPr lang="nb-NO" dirty="0"/>
          </a:p>
        </p:txBody>
      </p:sp>
      <p:pic>
        <p:nvPicPr>
          <p:cNvPr id="5" name="Bilde 4" descr="Stolpediagram som viser antall dekar per arealtype i kommunen.">
            <a:extLst>
              <a:ext uri="{FF2B5EF4-FFF2-40B4-BE49-F238E27FC236}">
                <a16:creationId xmlns:a16="http://schemas.microsoft.com/office/drawing/2014/main" id="{7DFE7859-8581-4914-D786-AB79103A0EEF}"/>
              </a:ext>
            </a:extLst>
          </p:cNvPr>
          <p:cNvPicPr>
            <a:picLocks noChangeAspect="1"/>
          </p:cNvPicPr>
          <p:nvPr/>
        </p:nvPicPr>
        <p:blipFill>
          <a:blip r:embed="rId3"/>
          <a:stretch>
            <a:fillRect/>
          </a:stretch>
        </p:blipFill>
        <p:spPr>
          <a:xfrm>
            <a:off x="446522" y="2752165"/>
            <a:ext cx="5057775" cy="306705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2 % av arealet i Vennesla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57715094"/>
              </p:ext>
            </p:extLst>
          </p:nvPr>
        </p:nvGraphicFramePr>
        <p:xfrm>
          <a:off x="5978284" y="2752166"/>
          <a:ext cx="6040247" cy="3067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Vennesla har satt av store areal, og da mest til </a:t>
            </a:r>
            <a:r>
              <a:rPr lang="nn-NO" sz="2000" dirty="0" err="1"/>
              <a:t>boligbebyggelse</a:t>
            </a:r>
            <a:r>
              <a:rPr lang="nn-NO" sz="2000" dirty="0"/>
              <a:t>. </a:t>
            </a:r>
          </a:p>
          <a:p>
            <a:r>
              <a:rPr lang="nn-NO" sz="2000" dirty="0"/>
              <a:t>Samla er det satt av byggeområde i natur </a:t>
            </a:r>
            <a:r>
              <a:rPr lang="nn-NO" sz="2000" dirty="0" err="1"/>
              <a:t>tilsvarende</a:t>
            </a:r>
            <a:r>
              <a:rPr lang="nn-NO" sz="2000" dirty="0"/>
              <a:t> 0,4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6 000 dekar skog og 400 dekar myr.</a:t>
            </a:r>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F9CC869B-F6C2-7F4E-FB75-3F6725B03782}"/>
              </a:ext>
            </a:extLst>
          </p:cNvPr>
          <p:cNvPicPr>
            <a:picLocks noChangeAspect="1"/>
          </p:cNvPicPr>
          <p:nvPr/>
        </p:nvPicPr>
        <p:blipFill>
          <a:blip r:embed="rId4"/>
          <a:stretch>
            <a:fillRect/>
          </a:stretch>
        </p:blipFill>
        <p:spPr>
          <a:xfrm>
            <a:off x="5486948" y="657398"/>
            <a:ext cx="6619084" cy="5188508"/>
          </a:xfrm>
          <a:prstGeom prst="rect">
            <a:avLst/>
          </a:prstGeom>
        </p:spPr>
      </p:pic>
      <p:sp>
        <p:nvSpPr>
          <p:cNvPr id="3" name="TekstSylinder 2">
            <a:extLst>
              <a:ext uri="{FF2B5EF4-FFF2-40B4-BE49-F238E27FC236}">
                <a16:creationId xmlns:a16="http://schemas.microsoft.com/office/drawing/2014/main" id="{ACDD5F15-71A3-8069-96F5-6A9FBFC50FC2}"/>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4" y="1221114"/>
            <a:ext cx="5306351" cy="320821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400 bruksenheter til fritid i Vennesla, og nesten 600 eiere (alle eierandeler inkludert).</a:t>
            </a:r>
          </a:p>
          <a:p>
            <a:endParaRPr lang="nb-NO" sz="2000" dirty="0"/>
          </a:p>
          <a:p>
            <a:r>
              <a:rPr lang="nb-NO" sz="2000" dirty="0"/>
              <a:t>Figur gir en oversikt på antall hytteeiere fordelt på kommuner.</a:t>
            </a:r>
          </a:p>
          <a:p>
            <a:endParaRPr lang="nb-NO" sz="2000" dirty="0"/>
          </a:p>
          <a:p>
            <a:r>
              <a:rPr lang="nb-NO" sz="2000" dirty="0"/>
              <a:t>Vennesla er største «hytteeierkommune».</a:t>
            </a:r>
          </a:p>
        </p:txBody>
      </p:sp>
      <p:pic>
        <p:nvPicPr>
          <p:cNvPr id="5" name="Bilde 4" descr="Bilde gir en oversikt på antall hytteeiere fordelt på kommuner. ">
            <a:extLst>
              <a:ext uri="{FF2B5EF4-FFF2-40B4-BE49-F238E27FC236}">
                <a16:creationId xmlns:a16="http://schemas.microsoft.com/office/drawing/2014/main" id="{B1553645-4EAE-2C16-4D5E-1CBE553D4FEE}"/>
              </a:ext>
            </a:extLst>
          </p:cNvPr>
          <p:cNvPicPr>
            <a:picLocks noChangeAspect="1"/>
          </p:cNvPicPr>
          <p:nvPr/>
        </p:nvPicPr>
        <p:blipFill>
          <a:blip r:embed="rId3"/>
          <a:stretch>
            <a:fillRect/>
          </a:stretch>
        </p:blipFill>
        <p:spPr>
          <a:xfrm>
            <a:off x="6440542" y="801389"/>
            <a:ext cx="5591175" cy="49530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8972" y="279406"/>
            <a:ext cx="10153651" cy="685606"/>
          </a:xfrm>
        </p:spPr>
        <p:txBody>
          <a:bodyPr/>
          <a:lstStyle/>
          <a:p>
            <a:r>
              <a:rPr lang="nb-NO" dirty="0"/>
              <a:t>Befolkning og demografi</a:t>
            </a:r>
          </a:p>
        </p:txBody>
      </p:sp>
      <p:sp>
        <p:nvSpPr>
          <p:cNvPr id="4" name="TekstSylinder 3"/>
          <p:cNvSpPr txBox="1"/>
          <p:nvPr/>
        </p:nvSpPr>
        <p:spPr>
          <a:xfrm>
            <a:off x="421321" y="4721883"/>
            <a:ext cx="5415917" cy="1077218"/>
          </a:xfrm>
          <a:prstGeom prst="rect">
            <a:avLst/>
          </a:prstGeom>
          <a:noFill/>
        </p:spPr>
        <p:txBody>
          <a:bodyPr wrap="square" lIns="91440" tIns="45720" rIns="91440" bIns="45720" rtlCol="0" anchor="t">
            <a:spAutoFit/>
          </a:bodyPr>
          <a:lstStyle/>
          <a:p>
            <a:r>
              <a:rPr lang="nb-NO" sz="1600" dirty="0"/>
              <a:t>SSB spår befolkningsøkning i Vennesla som følge av positivt fødselsoverskudd og positiv netto innvandring. Netto innenlands flytting vil i slutten av perioden være negativ.</a:t>
            </a:r>
          </a:p>
        </p:txBody>
      </p:sp>
      <p:sp>
        <p:nvSpPr>
          <p:cNvPr id="8" name="TekstSylinder 7"/>
          <p:cNvSpPr txBox="1"/>
          <p:nvPr/>
        </p:nvSpPr>
        <p:spPr>
          <a:xfrm>
            <a:off x="6276973" y="4717820"/>
            <a:ext cx="5769694" cy="1077218"/>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4,1 til 2,9 i 2040. Aldringen er sterkere i Vennesla enn snittet for Agder, men utgangsbefolkninga (2024) er noe yngre. </a:t>
            </a:r>
          </a:p>
        </p:txBody>
      </p:sp>
      <p:sp>
        <p:nvSpPr>
          <p:cNvPr id="5" name="TekstSylinder 4">
            <a:extLst>
              <a:ext uri="{FF2B5EF4-FFF2-40B4-BE49-F238E27FC236}">
                <a16:creationId xmlns:a16="http://schemas.microsoft.com/office/drawing/2014/main" id="{83F29B3C-293C-5098-E775-A18F914336EC}"/>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C7D94AE6-423C-99E9-0799-679F9C6FE2BD}"/>
              </a:ext>
            </a:extLst>
          </p:cNvPr>
          <p:cNvPicPr>
            <a:picLocks noChangeAspect="1"/>
          </p:cNvPicPr>
          <p:nvPr/>
        </p:nvPicPr>
        <p:blipFill>
          <a:blip r:embed="rId4"/>
          <a:stretch>
            <a:fillRect/>
          </a:stretch>
        </p:blipFill>
        <p:spPr>
          <a:xfrm>
            <a:off x="420000" y="1357955"/>
            <a:ext cx="5102976" cy="3081930"/>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265AB00D-9B9C-5FC3-35F1-3DA91D6950CD}"/>
              </a:ext>
            </a:extLst>
          </p:cNvPr>
          <p:cNvPicPr>
            <a:picLocks noChangeAspect="1"/>
          </p:cNvPicPr>
          <p:nvPr/>
        </p:nvPicPr>
        <p:blipFill>
          <a:blip r:embed="rId5"/>
          <a:stretch>
            <a:fillRect/>
          </a:stretch>
        </p:blipFill>
        <p:spPr>
          <a:xfrm>
            <a:off x="6276973" y="1357954"/>
            <a:ext cx="5731824" cy="3076885"/>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b-NO" dirty="0"/>
              <a:t>Befolkningsutvikling</a:t>
            </a:r>
          </a:p>
        </p:txBody>
      </p:sp>
      <p:sp>
        <p:nvSpPr>
          <p:cNvPr id="5" name="TekstSylinder 4"/>
          <p:cNvSpPr txBox="1"/>
          <p:nvPr/>
        </p:nvSpPr>
        <p:spPr>
          <a:xfrm>
            <a:off x="496763" y="1197551"/>
            <a:ext cx="5873892" cy="4801314"/>
          </a:xfrm>
          <a:prstGeom prst="rect">
            <a:avLst/>
          </a:prstGeom>
          <a:noFill/>
        </p:spPr>
        <p:txBody>
          <a:bodyPr wrap="square" rtlCol="0">
            <a:spAutoFit/>
          </a:bodyPr>
          <a:lstStyle/>
          <a:p>
            <a:r>
              <a:rPr lang="nb-NO" dirty="0"/>
              <a:t>Fra 2018 til 2023 vokste folketallet i Vennesla med 762 personer (5,2 %), og var i perioden blant kommunene på Agder med sterkest vekst. Størsteparten av veksten kom sentralt, i Vennesla og på </a:t>
            </a:r>
            <a:r>
              <a:rPr lang="nb-NO" dirty="0" err="1"/>
              <a:t>Moseidmoen</a:t>
            </a:r>
            <a:r>
              <a:rPr lang="nb-NO" dirty="0"/>
              <a:t> (627 personer). Også </a:t>
            </a:r>
            <a:r>
              <a:rPr lang="nb-NO" dirty="0" err="1"/>
              <a:t>Homstean</a:t>
            </a:r>
            <a:r>
              <a:rPr lang="nb-NO" dirty="0"/>
              <a:t> (51) og </a:t>
            </a:r>
            <a:r>
              <a:rPr lang="nb-NO" dirty="0" err="1"/>
              <a:t>Kvarstein</a:t>
            </a:r>
            <a:r>
              <a:rPr lang="nb-NO" dirty="0"/>
              <a:t> (42) vokste en del.</a:t>
            </a:r>
          </a:p>
          <a:p>
            <a:endParaRPr lang="nb-NO" dirty="0"/>
          </a:p>
          <a:p>
            <a:r>
              <a:rPr lang="nb-NO" dirty="0"/>
              <a:t>Samtidig har det vært nedgang i mindre sentrale områder. Dette utviklingstrekket, der mange tettsteder og byer vokser mer eller mindre uavhengig av utviklingen i kommunen totalt sett er ikke spesielt for Vennesla. </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Bilde av kart. Kartet er laget på grunnlag av SSB's rutenettstatistikk.&#10;"/>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78089"/>
            <a:ext cx="5473428" cy="5920776"/>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4248" y="295469"/>
            <a:ext cx="2701895" cy="685606"/>
          </a:xfrm>
        </p:spPr>
        <p:txBody>
          <a:bodyPr/>
          <a:lstStyle/>
          <a:p>
            <a:r>
              <a:rPr lang="nb-NO" dirty="0"/>
              <a:t>Boligbygging </a:t>
            </a:r>
          </a:p>
        </p:txBody>
      </p:sp>
      <p:sp>
        <p:nvSpPr>
          <p:cNvPr id="7" name="Plassholder for innhold 2"/>
          <p:cNvSpPr txBox="1">
            <a:spLocks/>
          </p:cNvSpPr>
          <p:nvPr/>
        </p:nvSpPr>
        <p:spPr>
          <a:xfrm>
            <a:off x="309802" y="1221115"/>
            <a:ext cx="5709162" cy="100497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igangsatt i gjennomsnitt 90 boliger i året, hvorav                ca. 31 % var eneboliger.</a:t>
            </a:r>
          </a:p>
        </p:txBody>
      </p:sp>
      <p:sp>
        <p:nvSpPr>
          <p:cNvPr id="6" name="Tittel 1">
            <a:extLst>
              <a:ext uri="{FF2B5EF4-FFF2-40B4-BE49-F238E27FC236}">
                <a16:creationId xmlns:a16="http://schemas.microsoft.com/office/drawing/2014/main" id="{737E8F52-038D-D400-9B06-75EBB49C426F}"/>
              </a:ext>
            </a:extLst>
          </p:cNvPr>
          <p:cNvSpPr txBox="1">
            <a:spLocks/>
          </p:cNvSpPr>
          <p:nvPr/>
        </p:nvSpPr>
        <p:spPr>
          <a:xfrm>
            <a:off x="6621666" y="295469"/>
            <a:ext cx="2701895"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6 860 boliger i kommunen (bebodde og ubebodde).</a:t>
            </a:r>
          </a:p>
        </p:txBody>
      </p:sp>
      <p:sp>
        <p:nvSpPr>
          <p:cNvPr id="5" name="TekstSylinder 4">
            <a:extLst>
              <a:ext uri="{FF2B5EF4-FFF2-40B4-BE49-F238E27FC236}">
                <a16:creationId xmlns:a16="http://schemas.microsoft.com/office/drawing/2014/main" id="{5B1FBFD1-E4CA-492F-5C25-9DD945104378}"/>
              </a:ext>
            </a:extLst>
          </p:cNvPr>
          <p:cNvSpPr txBox="1"/>
          <p:nvPr/>
        </p:nvSpPr>
        <p:spPr>
          <a:xfrm>
            <a:off x="9557611" y="6247747"/>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299150956"/>
              </p:ext>
            </p:extLst>
          </p:nvPr>
        </p:nvGraphicFramePr>
        <p:xfrm>
          <a:off x="592633" y="2466125"/>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079588874"/>
              </p:ext>
            </p:extLst>
          </p:nvPr>
        </p:nvGraphicFramePr>
        <p:xfrm>
          <a:off x="6621666" y="2466125"/>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198608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7" y="148216"/>
            <a:ext cx="5277911" cy="685606"/>
          </a:xfrm>
        </p:spPr>
        <p:txBody>
          <a:bodyPr/>
          <a:lstStyle/>
          <a:p>
            <a:r>
              <a:rPr lang="nb-NO" dirty="0"/>
              <a:t>Sysselsetting</a:t>
            </a:r>
          </a:p>
        </p:txBody>
      </p:sp>
      <p:sp>
        <p:nvSpPr>
          <p:cNvPr id="5" name="Plassholder for innhold 3"/>
          <p:cNvSpPr>
            <a:spLocks noGrp="1"/>
          </p:cNvSpPr>
          <p:nvPr>
            <p:ph sz="half" idx="1"/>
          </p:nvPr>
        </p:nvSpPr>
        <p:spPr>
          <a:xfrm>
            <a:off x="573576" y="874675"/>
            <a:ext cx="5277911" cy="314569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r>
              <a:rPr lang="nb-NO" sz="2000" i="1" dirty="0"/>
              <a:t>Vennesla:</a:t>
            </a:r>
          </a:p>
          <a:p>
            <a:r>
              <a:rPr lang="nb-NO" sz="2000" dirty="0"/>
              <a:t>Sysselsettingsandel rett under snittet i fylket. Sysselsettingsandelen er høyere en snittet for menn, og noe lavere enn snittet for kvinner.</a:t>
            </a:r>
          </a:p>
          <a:p>
            <a:endParaRPr lang="nb-NO" sz="2000" dirty="0"/>
          </a:p>
        </p:txBody>
      </p:sp>
      <p:sp>
        <p:nvSpPr>
          <p:cNvPr id="8" name="TekstSylinder 7">
            <a:extLst>
              <a:ext uri="{FF2B5EF4-FFF2-40B4-BE49-F238E27FC236}">
                <a16:creationId xmlns:a16="http://schemas.microsoft.com/office/drawing/2014/main" id="{F3E556F4-2EAE-6ACC-564F-6C56A234AA9D}"/>
              </a:ext>
            </a:extLst>
          </p:cNvPr>
          <p:cNvSpPr txBox="1"/>
          <p:nvPr/>
        </p:nvSpPr>
        <p:spPr>
          <a:xfrm>
            <a:off x="9095920" y="622704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55289149-6D42-562E-AF70-ADA900007DDF}"/>
              </a:ext>
            </a:extLst>
          </p:cNvPr>
          <p:cNvPicPr>
            <a:picLocks noChangeAspect="1"/>
          </p:cNvPicPr>
          <p:nvPr/>
        </p:nvPicPr>
        <p:blipFill>
          <a:blip r:embed="rId4"/>
          <a:stretch>
            <a:fillRect/>
          </a:stretch>
        </p:blipFill>
        <p:spPr>
          <a:xfrm>
            <a:off x="6001932" y="0"/>
            <a:ext cx="6187976" cy="6035563"/>
          </a:xfrm>
          <a:prstGeom prst="rect">
            <a:avLst/>
          </a:prstGeom>
        </p:spPr>
      </p:pic>
      <p:graphicFrame>
        <p:nvGraphicFramePr>
          <p:cNvPr id="7" name="Tabell 6">
            <a:extLst>
              <a:ext uri="{FF2B5EF4-FFF2-40B4-BE49-F238E27FC236}">
                <a16:creationId xmlns:a16="http://schemas.microsoft.com/office/drawing/2014/main" id="{9FA1798A-EB1F-3552-F7DB-8ADE268804B5}"/>
              </a:ext>
            </a:extLst>
          </p:cNvPr>
          <p:cNvGraphicFramePr>
            <a:graphicFrameLocks noGrp="1"/>
          </p:cNvGraphicFramePr>
          <p:nvPr>
            <p:extLst>
              <p:ext uri="{D42A27DB-BD31-4B8C-83A1-F6EECF244321}">
                <p14:modId xmlns:p14="http://schemas.microsoft.com/office/powerpoint/2010/main" val="1176319975"/>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Vennesla</a:t>
                      </a:r>
                    </a:p>
                  </a:txBody>
                  <a:tcPr anchor="ctr"/>
                </a:tc>
                <a:tc>
                  <a:txBody>
                    <a:bodyPr/>
                    <a:lstStyle/>
                    <a:p>
                      <a:pPr algn="ctr"/>
                      <a:r>
                        <a:rPr lang="nb-NO" sz="1400" b="0" dirty="0"/>
                        <a:t>73,2</a:t>
                      </a:r>
                    </a:p>
                  </a:txBody>
                  <a:tcPr anchor="ctr"/>
                </a:tc>
                <a:tc>
                  <a:txBody>
                    <a:bodyPr/>
                    <a:lstStyle/>
                    <a:p>
                      <a:pPr algn="ctr"/>
                      <a:r>
                        <a:rPr lang="nb-NO" sz="1400" b="0" dirty="0"/>
                        <a:t>77,0</a:t>
                      </a:r>
                    </a:p>
                  </a:txBody>
                  <a:tcPr anchor="ctr"/>
                </a:tc>
                <a:tc>
                  <a:txBody>
                    <a:bodyPr/>
                    <a:lstStyle/>
                    <a:p>
                      <a:pPr algn="ctr"/>
                      <a:r>
                        <a:rPr lang="nb-NO" sz="1400" b="0" dirty="0"/>
                        <a:t>69,1</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pic>
        <p:nvPicPr>
          <p:cNvPr id="2050" name="Picture 2" descr="Kart som viser bo- og arbeidsmarkedsregioner i Agder.">
            <a:extLs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kstSylinder 5">
            <a:extLst>
              <a:ext uri="{FF2B5EF4-FFF2-40B4-BE49-F238E27FC236}">
                <a16:creationId xmlns:a16="http://schemas.microsoft.com/office/drawing/2014/main" id="{03F955CF-005E-103F-12D4-34F9926DBD29}"/>
              </a:ext>
            </a:extLst>
          </p:cNvPr>
          <p:cNvSpPr txBox="1"/>
          <p:nvPr/>
        </p:nvSpPr>
        <p:spPr>
          <a:xfrm>
            <a:off x="10235152" y="314950"/>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29" name="TekstSylinder 28"/>
          <p:cNvSpPr txBox="1"/>
          <p:nvPr/>
        </p:nvSpPr>
        <p:spPr>
          <a:xfrm>
            <a:off x="4700840" y="2782167"/>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4" name="TekstSylinder 3">
            <a:extLst>
              <a:ext uri="{FF2B5EF4-FFF2-40B4-BE49-F238E27FC236}">
                <a16:creationId xmlns:a16="http://schemas.microsoft.com/office/drawing/2014/main" id="{5FC1C5A7-1894-9903-4166-044744EBBE9F}"/>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AC69741E-2457-38C9-11AE-6C11F3BE86DB}"/>
              </a:ext>
            </a:extLst>
          </p:cNvPr>
          <p:cNvGraphicFramePr>
            <a:graphicFrameLocks noGrp="1"/>
          </p:cNvGraphicFramePr>
          <p:nvPr>
            <p:extLst>
              <p:ext uri="{D42A27DB-BD31-4B8C-83A1-F6EECF244321}">
                <p14:modId xmlns:p14="http://schemas.microsoft.com/office/powerpoint/2010/main" val="802363849"/>
              </p:ext>
            </p:extLst>
          </p:nvPr>
        </p:nvGraphicFramePr>
        <p:xfrm>
          <a:off x="743541" y="2575052"/>
          <a:ext cx="3670301" cy="1565910"/>
        </p:xfrm>
        <a:graphic>
          <a:graphicData uri="http://schemas.openxmlformats.org/drawingml/2006/table">
            <a:tbl>
              <a:tblPr/>
              <a:tblGrid>
                <a:gridCol w="1433860">
                  <a:extLst>
                    <a:ext uri="{9D8B030D-6E8A-4147-A177-3AD203B41FA5}">
                      <a16:colId xmlns:a16="http://schemas.microsoft.com/office/drawing/2014/main" val="1230897475"/>
                    </a:ext>
                  </a:extLst>
                </a:gridCol>
                <a:gridCol w="1383411">
                  <a:extLst>
                    <a:ext uri="{9D8B030D-6E8A-4147-A177-3AD203B41FA5}">
                      <a16:colId xmlns:a16="http://schemas.microsoft.com/office/drawing/2014/main" val="83495368"/>
                    </a:ext>
                  </a:extLst>
                </a:gridCol>
                <a:gridCol w="853030">
                  <a:extLst>
                    <a:ext uri="{9D8B030D-6E8A-4147-A177-3AD203B41FA5}">
                      <a16:colId xmlns:a16="http://schemas.microsoft.com/office/drawing/2014/main" val="3243576381"/>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dirty="0">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056622280"/>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3 481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38535300"/>
                  </a:ext>
                </a:extLst>
              </a:tr>
              <a:tr h="219075">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3 135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3559979"/>
                  </a:ext>
                </a:extLst>
              </a:tr>
              <a:tr h="219075">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276641948"/>
                  </a:ext>
                </a:extLst>
              </a:tr>
              <a:tr h="219075">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100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185130926"/>
                  </a:ext>
                </a:extLst>
              </a:tr>
              <a:tr h="219075">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337142241"/>
                  </a:ext>
                </a:extLst>
              </a:tr>
              <a:tr h="219075">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Iveland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70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29099232"/>
                  </a:ext>
                </a:extLst>
              </a:tr>
            </a:tbl>
          </a:graphicData>
        </a:graphic>
      </p:graphicFrame>
      <p:graphicFrame>
        <p:nvGraphicFramePr>
          <p:cNvPr id="41" name="Tabell 40">
            <a:extLst>
              <a:ext uri="{FF2B5EF4-FFF2-40B4-BE49-F238E27FC236}">
                <a16:creationId xmlns:a16="http://schemas.microsoft.com/office/drawing/2014/main" id="{6D17EEC0-F693-4876-D472-77503F5718DB}"/>
              </a:ext>
            </a:extLst>
          </p:cNvPr>
          <p:cNvGraphicFramePr>
            <a:graphicFrameLocks noGrp="1"/>
          </p:cNvGraphicFramePr>
          <p:nvPr>
            <p:extLst>
              <p:ext uri="{D42A27DB-BD31-4B8C-83A1-F6EECF244321}">
                <p14:modId xmlns:p14="http://schemas.microsoft.com/office/powerpoint/2010/main" val="1168520759"/>
              </p:ext>
            </p:extLst>
          </p:nvPr>
        </p:nvGraphicFramePr>
        <p:xfrm>
          <a:off x="726477" y="4335359"/>
          <a:ext cx="3670301" cy="1600200"/>
        </p:xfrm>
        <a:graphic>
          <a:graphicData uri="http://schemas.openxmlformats.org/drawingml/2006/table">
            <a:tbl>
              <a:tblPr/>
              <a:tblGrid>
                <a:gridCol w="1433860">
                  <a:extLst>
                    <a:ext uri="{9D8B030D-6E8A-4147-A177-3AD203B41FA5}">
                      <a16:colId xmlns:a16="http://schemas.microsoft.com/office/drawing/2014/main" val="2703532360"/>
                    </a:ext>
                  </a:extLst>
                </a:gridCol>
                <a:gridCol w="1322831">
                  <a:extLst>
                    <a:ext uri="{9D8B030D-6E8A-4147-A177-3AD203B41FA5}">
                      <a16:colId xmlns:a16="http://schemas.microsoft.com/office/drawing/2014/main" val="807378862"/>
                    </a:ext>
                  </a:extLst>
                </a:gridCol>
                <a:gridCol w="913610">
                  <a:extLst>
                    <a:ext uri="{9D8B030D-6E8A-4147-A177-3AD203B41FA5}">
                      <a16:colId xmlns:a16="http://schemas.microsoft.com/office/drawing/2014/main" val="298298523"/>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4129906449"/>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Vennesla</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3 135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66627997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1 117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93861104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Iveland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107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38882283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Birkenes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85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02592808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Lillesand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401121018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Evje og Hornnes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735906502"/>
                  </a:ext>
                </a:extLst>
              </a:tr>
            </a:tbl>
          </a:graphicData>
        </a:graphic>
      </p:graphicFrame>
      <p:sp>
        <p:nvSpPr>
          <p:cNvPr id="3" name="Plassholder for innhold 2"/>
          <p:cNvSpPr>
            <a:spLocks noGrp="1"/>
          </p:cNvSpPr>
          <p:nvPr>
            <p:ph idx="1"/>
          </p:nvPr>
        </p:nvSpPr>
        <p:spPr>
          <a:xfrm>
            <a:off x="527347" y="1149798"/>
            <a:ext cx="6638766" cy="1313026"/>
          </a:xfrm>
        </p:spPr>
        <p:txBody>
          <a:bodyPr>
            <a:noAutofit/>
          </a:bodyPr>
          <a:lstStyle/>
          <a:p>
            <a:r>
              <a:rPr lang="nb-NO" sz="2000" dirty="0"/>
              <a:t>Vennesla hører til Kristiansand bo- og arbeidsmarkedsregion, og 46 % av de sysselsatte i Vennesla hadde arbeidssted i Kristiansand kommune per 4. kvartal 2024 (SSB). 42 % jobber i egen kommune.</a:t>
            </a:r>
          </a:p>
          <a:p>
            <a:endParaRPr lang="nb-NO" sz="2000" i="1"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7" y="4556393"/>
            <a:ext cx="5865341" cy="830997"/>
          </a:xfrm>
          <a:prstGeom prst="rect">
            <a:avLst/>
          </a:prstGeom>
          <a:noFill/>
        </p:spPr>
        <p:txBody>
          <a:bodyPr wrap="square" rtlCol="0">
            <a:spAutoFit/>
          </a:bodyPr>
          <a:lstStyle/>
          <a:p>
            <a:pPr algn="l"/>
            <a:r>
              <a:rPr lang="nb-NO" sz="1600" dirty="0"/>
              <a:t>Vennesla har en lavere andel ansatte i privat sektor enn snittet for Agder og Norge. Antall ansatte i privat sektor har gått ned med ca. 110 personer fra 2022 til 2024.</a:t>
            </a:r>
          </a:p>
        </p:txBody>
      </p:sp>
      <p:graphicFrame>
        <p:nvGraphicFramePr>
          <p:cNvPr id="8" name="Tabell 7">
            <a:extLst>
              <a:ext uri="{FF2B5EF4-FFF2-40B4-BE49-F238E27FC236}">
                <a16:creationId xmlns:a16="http://schemas.microsoft.com/office/drawing/2014/main" id="{7D00E17E-CF84-A2BA-DEC3-ED7A95870458}"/>
              </a:ext>
            </a:extLst>
          </p:cNvPr>
          <p:cNvGraphicFramePr>
            <a:graphicFrameLocks noGrp="1"/>
          </p:cNvGraphicFramePr>
          <p:nvPr>
            <p:extLst>
              <p:ext uri="{D42A27DB-BD31-4B8C-83A1-F6EECF244321}">
                <p14:modId xmlns:p14="http://schemas.microsoft.com/office/powerpoint/2010/main" val="4186014482"/>
              </p:ext>
            </p:extLst>
          </p:nvPr>
        </p:nvGraphicFramePr>
        <p:xfrm>
          <a:off x="7677338" y="4486309"/>
          <a:ext cx="4345664" cy="1387878"/>
        </p:xfrm>
        <a:graphic>
          <a:graphicData uri="http://schemas.openxmlformats.org/drawingml/2006/table">
            <a:tbl>
              <a:tblPr firstRow="1"/>
              <a:tblGrid>
                <a:gridCol w="1602464">
                  <a:extLst>
                    <a:ext uri="{9D8B030D-6E8A-4147-A177-3AD203B41FA5}">
                      <a16:colId xmlns:a16="http://schemas.microsoft.com/office/drawing/2014/main" val="3080505020"/>
                    </a:ext>
                  </a:extLst>
                </a:gridCol>
                <a:gridCol w="497941">
                  <a:extLst>
                    <a:ext uri="{9D8B030D-6E8A-4147-A177-3AD203B41FA5}">
                      <a16:colId xmlns:a16="http://schemas.microsoft.com/office/drawing/2014/main" val="1022726935"/>
                    </a:ext>
                  </a:extLst>
                </a:gridCol>
                <a:gridCol w="607278">
                  <a:extLst>
                    <a:ext uri="{9D8B030D-6E8A-4147-A177-3AD203B41FA5}">
                      <a16:colId xmlns:a16="http://schemas.microsoft.com/office/drawing/2014/main" val="130624870"/>
                    </a:ext>
                  </a:extLst>
                </a:gridCol>
                <a:gridCol w="701992">
                  <a:extLst>
                    <a:ext uri="{9D8B030D-6E8A-4147-A177-3AD203B41FA5}">
                      <a16:colId xmlns:a16="http://schemas.microsoft.com/office/drawing/2014/main" val="2951602440"/>
                    </a:ext>
                  </a:extLst>
                </a:gridCol>
                <a:gridCol w="935989">
                  <a:extLst>
                    <a:ext uri="{9D8B030D-6E8A-4147-A177-3AD203B41FA5}">
                      <a16:colId xmlns:a16="http://schemas.microsoft.com/office/drawing/2014/main" val="2444908798"/>
                    </a:ext>
                  </a:extLst>
                </a:gridCol>
              </a:tblGrid>
              <a:tr h="15098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Vennesla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204994059"/>
                  </a:ext>
                </a:extLst>
              </a:tr>
              <a:tr h="150987">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8784048"/>
                  </a:ext>
                </a:extLst>
              </a:tr>
              <a:tr h="223543">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170919"/>
                  </a:ext>
                </a:extLst>
              </a:tr>
              <a:tr h="293092">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9251965"/>
                  </a:ext>
                </a:extLst>
              </a:tr>
              <a:tr h="150987">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1146908"/>
                  </a:ext>
                </a:extLst>
              </a:tr>
              <a:tr h="223543">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1 583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1977"/>
                  </a:ext>
                </a:extLst>
              </a:tr>
              <a:tr h="150987">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2 832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9943142"/>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740338129"/>
              </p:ext>
            </p:extLst>
          </p:nvPr>
        </p:nvGraphicFramePr>
        <p:xfrm>
          <a:off x="676027" y="1291708"/>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157414625"/>
              </p:ext>
            </p:extLst>
          </p:nvPr>
        </p:nvGraphicFramePr>
        <p:xfrm>
          <a:off x="6962775" y="1233521"/>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E84CB8-E3BC-4ED1-9892-48BFB2DA6766}">
  <ds:schemaRefs>
    <ds:schemaRef ds:uri="http://schemas.microsoft.com/office/infopath/2007/PartnerControls"/>
    <ds:schemaRef ds:uri="http://schemas.microsoft.com/office/2006/metadata/properties"/>
    <ds:schemaRef ds:uri="b9237df9-74d4-4981-b925-a3afcda37962"/>
    <ds:schemaRef ds:uri="http://www.w3.org/XML/1998/namespace"/>
    <ds:schemaRef ds:uri="http://purl.org/dc/dcmitype/"/>
    <ds:schemaRef ds:uri="http://purl.org/dc/elements/1.1/"/>
    <ds:schemaRef ds:uri="294d40f2-363f-4de8-8168-aab5e855b592"/>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3.xml><?xml version="1.0" encoding="utf-8"?>
<ds:datastoreItem xmlns:ds="http://schemas.openxmlformats.org/officeDocument/2006/customXml" ds:itemID="{D6BE60F2-C119-4922-8E08-A236A3875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354</TotalTime>
  <Words>2920</Words>
  <Application>Microsoft Office PowerPoint</Application>
  <PresentationFormat>Widescreen</PresentationFormat>
  <Paragraphs>392</Paragraphs>
  <Slides>23</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Vennesla</vt:lpstr>
      <vt:lpstr>Kjappe fakta om Vennesla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13</cp:revision>
  <dcterms:created xsi:type="dcterms:W3CDTF">2021-09-13T19:20:02Z</dcterms:created>
  <dcterms:modified xsi:type="dcterms:W3CDTF">2025-10-07T12:40:25Z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