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92" r:id="rId9"/>
    <p:sldId id="267" r:id="rId10"/>
    <p:sldId id="272" r:id="rId11"/>
    <p:sldId id="284" r:id="rId12"/>
    <p:sldId id="293" r:id="rId13"/>
    <p:sldId id="279" r:id="rId14"/>
    <p:sldId id="262" r:id="rId15"/>
    <p:sldId id="282" r:id="rId16"/>
    <p:sldId id="285" r:id="rId17"/>
    <p:sldId id="283" r:id="rId18"/>
    <p:sldId id="276" r:id="rId19"/>
    <p:sldId id="275" r:id="rId20"/>
    <p:sldId id="277" r:id="rId21"/>
    <p:sldId id="289" r:id="rId22"/>
    <p:sldId id="264" r:id="rId23"/>
    <p:sldId id="268" r:id="rId24"/>
    <p:sldId id="1097" r:id="rId25"/>
    <p:sldId id="1096"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A9DA"/>
    <a:srgbClr val="00B050"/>
    <a:srgbClr val="352D86"/>
    <a:srgbClr val="002060"/>
    <a:srgbClr val="00695A"/>
    <a:srgbClr val="342C86"/>
    <a:srgbClr val="DF1F1D"/>
    <a:srgbClr val="FAC8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B9FDE-2959-4237-90A3-609F44D7B746}" v="109" dt="2025-10-07T08:28:01.78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88" autoAdjust="0"/>
  </p:normalViewPr>
  <p:slideViewPr>
    <p:cSldViewPr snapToGrid="0">
      <p:cViewPr varScale="1">
        <p:scale>
          <a:sx n="103" d="100"/>
          <a:sy n="103" d="100"/>
        </p:scale>
        <p:origin x="235" y="72"/>
      </p:cViewPr>
      <p:guideLst/>
    </p:cSldViewPr>
  </p:slideViewPr>
  <p:notesTextViewPr>
    <p:cViewPr>
      <p:scale>
        <a:sx n="1" d="1"/>
        <a:sy n="1" d="1"/>
      </p:scale>
      <p:origin x="0" y="-67"/>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5CF758C3-A060-40F0-BD8D-83FB615F340C}"/>
    <pc:docChg chg="custSel addSld delSld modSld">
      <pc:chgData name="Michaelsen, Børje" userId="c36523e3-11ed-4011-9a41-1983019c0634" providerId="ADAL" clId="{5CF758C3-A060-40F0-BD8D-83FB615F340C}" dt="2025-06-18T07:35:04.293" v="121" actId="2696"/>
      <pc:docMkLst>
        <pc:docMk/>
      </pc:docMkLst>
      <pc:sldChg chg="modSp mod modNotesTx">
        <pc:chgData name="Michaelsen, Børje" userId="c36523e3-11ed-4011-9a41-1983019c0634" providerId="ADAL" clId="{5CF758C3-A060-40F0-BD8D-83FB615F340C}" dt="2025-06-04T18:36:50.652" v="109" actId="20577"/>
        <pc:sldMkLst>
          <pc:docMk/>
          <pc:sldMk cId="1380386693" sldId="260"/>
        </pc:sldMkLst>
      </pc:sldChg>
      <pc:sldChg chg="addSp delSp modSp new del mod">
        <pc:chgData name="Michaelsen, Børje" userId="c36523e3-11ed-4011-9a41-1983019c0634" providerId="ADAL" clId="{5CF758C3-A060-40F0-BD8D-83FB615F340C}" dt="2025-06-18T07:35:04.293" v="121" actId="2696"/>
        <pc:sldMkLst>
          <pc:docMk/>
          <pc:sldMk cId="522125877" sldId="1098"/>
        </pc:sldMkLst>
      </pc:sldChg>
    </pc:docChg>
  </pc:docChgLst>
  <pc:docChgLst>
    <pc:chgData name="Michaelsen, Børje" userId="c36523e3-11ed-4011-9a41-1983019c0634" providerId="ADAL" clId="{89ECD0EA-A5DE-4A50-BC90-10EF79C302DF}"/>
    <pc:docChg chg="custSel modSld">
      <pc:chgData name="Michaelsen, Børje" userId="c36523e3-11ed-4011-9a41-1983019c0634" providerId="ADAL" clId="{89ECD0EA-A5DE-4A50-BC90-10EF79C302DF}" dt="2025-08-14T13:48:10.548" v="4" actId="14100"/>
      <pc:docMkLst>
        <pc:docMk/>
      </pc:docMkLst>
      <pc:sldChg chg="addSp delSp modSp mod">
        <pc:chgData name="Michaelsen, Børje" userId="c36523e3-11ed-4011-9a41-1983019c0634" providerId="ADAL" clId="{89ECD0EA-A5DE-4A50-BC90-10EF79C302DF}" dt="2025-08-14T13:48:10.548" v="4" actId="14100"/>
        <pc:sldMkLst>
          <pc:docMk/>
          <pc:sldMk cId="768537486" sldId="276"/>
        </pc:sldMkLst>
      </pc:sldChg>
    </pc:docChg>
  </pc:docChgLst>
  <pc:docChgLst>
    <pc:chgData name="Frøystein, Oddmund" userId="f26153e0-b432-43d6-86cb-ef0c15d1b72a" providerId="ADAL" clId="{6CD5C817-5C45-47B9-B8BC-F0E817F89823}"/>
    <pc:docChg chg="undo custSel modSld">
      <pc:chgData name="Frøystein, Oddmund" userId="f26153e0-b432-43d6-86cb-ef0c15d1b72a" providerId="ADAL" clId="{6CD5C817-5C45-47B9-B8BC-F0E817F89823}" dt="2025-08-06T11:34:51.139" v="30" actId="114"/>
      <pc:docMkLst>
        <pc:docMk/>
      </pc:docMkLst>
      <pc:sldChg chg="modSp mod modNotesTx">
        <pc:chgData name="Frøystein, Oddmund" userId="f26153e0-b432-43d6-86cb-ef0c15d1b72a" providerId="ADAL" clId="{6CD5C817-5C45-47B9-B8BC-F0E817F89823}" dt="2025-08-06T09:01:06.651" v="11" actId="20577"/>
        <pc:sldMkLst>
          <pc:docMk/>
          <pc:sldMk cId="1380386693" sldId="260"/>
        </pc:sldMkLst>
      </pc:sldChg>
      <pc:sldChg chg="modSp mod">
        <pc:chgData name="Frøystein, Oddmund" userId="f26153e0-b432-43d6-86cb-ef0c15d1b72a" providerId="ADAL" clId="{6CD5C817-5C45-47B9-B8BC-F0E817F89823}" dt="2025-08-06T11:34:35.135" v="28" actId="114"/>
        <pc:sldMkLst>
          <pc:docMk/>
          <pc:sldMk cId="1502201355" sldId="262"/>
        </pc:sldMkLst>
      </pc:sldChg>
      <pc:sldChg chg="modSp mod">
        <pc:chgData name="Frøystein, Oddmund" userId="f26153e0-b432-43d6-86cb-ef0c15d1b72a" providerId="ADAL" clId="{6CD5C817-5C45-47B9-B8BC-F0E817F89823}" dt="2025-08-06T11:34:51.139" v="30" actId="114"/>
        <pc:sldMkLst>
          <pc:docMk/>
          <pc:sldMk cId="445425979" sldId="264"/>
        </pc:sldMkLst>
      </pc:sldChg>
      <pc:sldChg chg="modSp mod">
        <pc:chgData name="Frøystein, Oddmund" userId="f26153e0-b432-43d6-86cb-ef0c15d1b72a" providerId="ADAL" clId="{6CD5C817-5C45-47B9-B8BC-F0E817F89823}" dt="2025-08-06T11:34:27.569" v="26" actId="114"/>
        <pc:sldMkLst>
          <pc:docMk/>
          <pc:sldMk cId="2441531406" sldId="267"/>
        </pc:sldMkLst>
      </pc:sldChg>
    </pc:docChg>
  </pc:docChgLst>
  <pc:docChgLst>
    <pc:chgData name="Michaelsen, Børje" userId="c36523e3-11ed-4011-9a41-1983019c0634" providerId="ADAL" clId="{83FF8062-202C-4766-8BEB-380B0CC5A041}"/>
    <pc:docChg chg="undo custSel modSld">
      <pc:chgData name="Michaelsen, Børje" userId="c36523e3-11ed-4011-9a41-1983019c0634" providerId="ADAL" clId="{83FF8062-202C-4766-8BEB-380B0CC5A041}" dt="2025-10-07T08:28:01.783" v="1223" actId="962"/>
      <pc:docMkLst>
        <pc:docMk/>
      </pc:docMkLst>
      <pc:sldChg chg="addSp delSp modSp mod modNotesTx">
        <pc:chgData name="Michaelsen, Børje" userId="c36523e3-11ed-4011-9a41-1983019c0634" providerId="ADAL" clId="{83FF8062-202C-4766-8BEB-380B0CC5A041}" dt="2025-10-06T07:50:12.369" v="1052" actId="1076"/>
        <pc:sldMkLst>
          <pc:docMk/>
          <pc:sldMk cId="394652420" sldId="268"/>
        </pc:sldMkLst>
        <pc:spChg chg="mod">
          <ac:chgData name="Michaelsen, Børje" userId="c36523e3-11ed-4011-9a41-1983019c0634" providerId="ADAL" clId="{83FF8062-202C-4766-8BEB-380B0CC5A041}" dt="2025-10-06T07:49:22.695" v="1047"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7:49:17.073" v="1028"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7:49:20.003" v="1029" actId="1076"/>
          <ac:spMkLst>
            <pc:docMk/>
            <pc:sldMk cId="394652420" sldId="268"/>
            <ac:spMk id="4" creationId="{DE4B3E56-F396-26D5-A8B9-22D1C6AC06DE}"/>
          </ac:spMkLst>
        </pc:spChg>
        <pc:graphicFrameChg chg="add mod">
          <ac:chgData name="Michaelsen, Børje" userId="c36523e3-11ed-4011-9a41-1983019c0634" providerId="ADAL" clId="{83FF8062-202C-4766-8BEB-380B0CC5A041}" dt="2025-10-06T07:50:12.369" v="1052" actId="1076"/>
          <ac:graphicFrameMkLst>
            <pc:docMk/>
            <pc:sldMk cId="394652420" sldId="268"/>
            <ac:graphicFrameMk id="6" creationId="{1E3D24D5-ECA8-2112-3BDB-77C5B304C82F}"/>
          </ac:graphicFrameMkLst>
        </pc:graphicFrameChg>
        <pc:graphicFrameChg chg="del">
          <ac:chgData name="Michaelsen, Børje" userId="c36523e3-11ed-4011-9a41-1983019c0634" providerId="ADAL" clId="{83FF8062-202C-4766-8BEB-380B0CC5A041}" dt="2025-10-06T07:50:07.045" v="1049" actId="478"/>
          <ac:graphicFrameMkLst>
            <pc:docMk/>
            <pc:sldMk cId="394652420" sldId="268"/>
            <ac:graphicFrameMk id="7" creationId="{8FF32529-F4DC-75AA-D12D-23140962ED4A}"/>
          </ac:graphicFrameMkLst>
        </pc:graphicFrameChg>
      </pc:sldChg>
      <pc:sldChg chg="addSp delSp modSp mod modNotesTx">
        <pc:chgData name="Michaelsen, Børje" userId="c36523e3-11ed-4011-9a41-1983019c0634" providerId="ADAL" clId="{83FF8062-202C-4766-8BEB-380B0CC5A041}" dt="2025-10-02T11:52:37.984" v="957" actId="113"/>
        <pc:sldMkLst>
          <pc:docMk/>
          <pc:sldMk cId="1348694183" sldId="272"/>
        </pc:sldMkLst>
        <pc:spChg chg="mod">
          <ac:chgData name="Michaelsen, Børje" userId="c36523e3-11ed-4011-9a41-1983019c0634" providerId="ADAL" clId="{83FF8062-202C-4766-8BEB-380B0CC5A041}" dt="2025-10-02T09:33:57.013" v="370" actId="255"/>
          <ac:spMkLst>
            <pc:docMk/>
            <pc:sldMk cId="1348694183" sldId="272"/>
            <ac:spMk id="5" creationId="{00000000-0000-0000-0000-000000000000}"/>
          </ac:spMkLst>
        </pc:spChg>
        <pc:spChg chg="mod">
          <ac:chgData name="Michaelsen, Børje" userId="c36523e3-11ed-4011-9a41-1983019c0634" providerId="ADAL" clId="{83FF8062-202C-4766-8BEB-380B0CC5A041}" dt="2025-10-02T09:33:41.404" v="337" actId="1076"/>
          <ac:spMkLst>
            <pc:docMk/>
            <pc:sldMk cId="1348694183" sldId="272"/>
            <ac:spMk id="8" creationId="{46EBE33F-2AC6-7C67-CA50-142F244885FD}"/>
          </ac:spMkLst>
        </pc:spChg>
        <pc:graphicFrameChg chg="mod modGraphic">
          <ac:chgData name="Michaelsen, Børje" userId="c36523e3-11ed-4011-9a41-1983019c0634" providerId="ADAL" clId="{83FF8062-202C-4766-8BEB-380B0CC5A041}" dt="2025-10-02T11:52:37.984" v="957" actId="113"/>
          <ac:graphicFrameMkLst>
            <pc:docMk/>
            <pc:sldMk cId="1348694183" sldId="272"/>
            <ac:graphicFrameMk id="6" creationId="{00000000-0000-0000-0000-000000000000}"/>
          </ac:graphicFrameMkLst>
        </pc:graphicFrameChg>
        <pc:picChg chg="add mod">
          <ac:chgData name="Michaelsen, Børje" userId="c36523e3-11ed-4011-9a41-1983019c0634" providerId="ADAL" clId="{83FF8062-202C-4766-8BEB-380B0CC5A041}" dt="2025-10-02T11:48:57.259" v="955" actId="2085"/>
          <ac:picMkLst>
            <pc:docMk/>
            <pc:sldMk cId="1348694183" sldId="272"/>
            <ac:picMk id="19" creationId="{9A29652A-A671-EEAA-5460-A04FE19F3755}"/>
          </ac:picMkLst>
        </pc:picChg>
      </pc:sldChg>
      <pc:sldChg chg="addSp delSp modSp mod modNotesTx">
        <pc:chgData name="Michaelsen, Børje" userId="c36523e3-11ed-4011-9a41-1983019c0634" providerId="ADAL" clId="{83FF8062-202C-4766-8BEB-380B0CC5A041}" dt="2025-10-03T09:04:06.543" v="1025" actId="14100"/>
        <pc:sldMkLst>
          <pc:docMk/>
          <pc:sldMk cId="4110371661" sldId="275"/>
        </pc:sldMkLst>
        <pc:graphicFrameChg chg="add mod">
          <ac:chgData name="Michaelsen, Børje" userId="c36523e3-11ed-4011-9a41-1983019c0634" providerId="ADAL" clId="{83FF8062-202C-4766-8BEB-380B0CC5A041}" dt="2025-10-03T09:04:06.543" v="1025" actId="14100"/>
          <ac:graphicFrameMkLst>
            <pc:docMk/>
            <pc:sldMk cId="4110371661" sldId="275"/>
            <ac:graphicFrameMk id="7" creationId="{A9AB4960-5BA5-6AF9-F3ED-65DFE4591263}"/>
          </ac:graphicFrameMkLst>
        </pc:graphicFrameChg>
      </pc:sldChg>
      <pc:sldChg chg="addSp delSp modSp mod">
        <pc:chgData name="Michaelsen, Børje" userId="c36523e3-11ed-4011-9a41-1983019c0634" providerId="ADAL" clId="{83FF8062-202C-4766-8BEB-380B0CC5A041}" dt="2025-10-02T09:26:33.950" v="336" actId="14734"/>
        <pc:sldMkLst>
          <pc:docMk/>
          <pc:sldMk cId="768537486" sldId="276"/>
        </pc:sldMkLst>
        <pc:spChg chg="mod">
          <ac:chgData name="Michaelsen, Børje" userId="c36523e3-11ed-4011-9a41-1983019c0634" providerId="ADAL" clId="{83FF8062-202C-4766-8BEB-380B0CC5A041}" dt="2025-10-02T08:54:24.177" v="315" actId="1076"/>
          <ac:spMkLst>
            <pc:docMk/>
            <pc:sldMk cId="768537486" sldId="276"/>
            <ac:spMk id="3" creationId="{99454CA7-BBA9-BD97-1920-60774951CB63}"/>
          </ac:spMkLst>
        </pc:spChg>
        <pc:graphicFrameChg chg="mod modGraphic">
          <ac:chgData name="Michaelsen, Børje" userId="c36523e3-11ed-4011-9a41-1983019c0634" providerId="ADAL" clId="{83FF8062-202C-4766-8BEB-380B0CC5A041}" dt="2025-10-02T09:26:33.950" v="336" actId="14734"/>
          <ac:graphicFrameMkLst>
            <pc:docMk/>
            <pc:sldMk cId="768537486" sldId="276"/>
            <ac:graphicFrameMk id="8" creationId="{00000000-0000-0000-0000-000000000000}"/>
          </ac:graphicFrameMkLst>
        </pc:graphicFrameChg>
        <pc:graphicFrameChg chg="add mod">
          <ac:chgData name="Michaelsen, Børje" userId="c36523e3-11ed-4011-9a41-1983019c0634" providerId="ADAL" clId="{83FF8062-202C-4766-8BEB-380B0CC5A041}" dt="2025-10-02T07:58:33.819" v="309" actId="113"/>
          <ac:graphicFrameMkLst>
            <pc:docMk/>
            <pc:sldMk cId="768537486" sldId="276"/>
            <ac:graphicFrameMk id="9" creationId="{CA8E0895-EE8D-4047-BB8B-31D49B0E7A3A}"/>
          </ac:graphicFrameMkLst>
        </pc:graphicFrameChg>
      </pc:sldChg>
      <pc:sldChg chg="addSp delSp modSp mod">
        <pc:chgData name="Michaelsen, Børje" userId="c36523e3-11ed-4011-9a41-1983019c0634" providerId="ADAL" clId="{83FF8062-202C-4766-8BEB-380B0CC5A041}" dt="2025-09-30T09:37:05.647" v="182" actId="207"/>
        <pc:sldMkLst>
          <pc:docMk/>
          <pc:sldMk cId="2721633966" sldId="277"/>
        </pc:sldMkLst>
        <pc:graphicFrameChg chg="add mod">
          <ac:chgData name="Michaelsen, Børje" userId="c36523e3-11ed-4011-9a41-1983019c0634" providerId="ADAL" clId="{83FF8062-202C-4766-8BEB-380B0CC5A041}" dt="2025-09-30T09:37:05.647" v="182" actId="207"/>
          <ac:graphicFrameMkLst>
            <pc:docMk/>
            <pc:sldMk cId="2721633966" sldId="277"/>
            <ac:graphicFrameMk id="7" creationId="{1E871170-F82D-1EDA-BE6F-558892AFB706}"/>
          </ac:graphicFrameMkLst>
        </pc:graphicFrameChg>
      </pc:sldChg>
      <pc:sldChg chg="addSp delSp modSp mod">
        <pc:chgData name="Michaelsen, Børje" userId="c36523e3-11ed-4011-9a41-1983019c0634" providerId="ADAL" clId="{83FF8062-202C-4766-8BEB-380B0CC5A041}" dt="2025-10-01T12:58:00.311" v="300" actId="6549"/>
        <pc:sldMkLst>
          <pc:docMk/>
          <pc:sldMk cId="662108869" sldId="279"/>
        </pc:sldMkLst>
        <pc:spChg chg="mod">
          <ac:chgData name="Michaelsen, Børje" userId="c36523e3-11ed-4011-9a41-1983019c0634" providerId="ADAL" clId="{83FF8062-202C-4766-8BEB-380B0CC5A041}" dt="2025-10-01T08:38:14.902" v="257" actId="20577"/>
          <ac:spMkLst>
            <pc:docMk/>
            <pc:sldMk cId="662108869" sldId="279"/>
            <ac:spMk id="2" creationId="{00000000-0000-0000-0000-000000000000}"/>
          </ac:spMkLst>
        </pc:spChg>
        <pc:spChg chg="mod">
          <ac:chgData name="Michaelsen, Børje" userId="c36523e3-11ed-4011-9a41-1983019c0634" providerId="ADAL" clId="{83FF8062-202C-4766-8BEB-380B0CC5A041}" dt="2025-10-01T12:58:00.311" v="300" actId="6549"/>
          <ac:spMkLst>
            <pc:docMk/>
            <pc:sldMk cId="662108869" sldId="279"/>
            <ac:spMk id="10" creationId="{00000000-0000-0000-0000-000000000000}"/>
          </ac:spMkLst>
        </pc:spChg>
        <pc:graphicFrameChg chg="add mod">
          <ac:chgData name="Michaelsen, Børje" userId="c36523e3-11ed-4011-9a41-1983019c0634" providerId="ADAL" clId="{83FF8062-202C-4766-8BEB-380B0CC5A041}" dt="2025-10-01T08:34:37.732" v="246" actId="1076"/>
          <ac:graphicFrameMkLst>
            <pc:docMk/>
            <pc:sldMk cId="662108869" sldId="279"/>
            <ac:graphicFrameMk id="4" creationId="{54099CEB-1703-8B3F-4851-D73D649045F6}"/>
          </ac:graphicFrameMkLst>
        </pc:graphicFrameChg>
        <pc:graphicFrameChg chg="add mod">
          <ac:chgData name="Michaelsen, Børje" userId="c36523e3-11ed-4011-9a41-1983019c0634" providerId="ADAL" clId="{83FF8062-202C-4766-8BEB-380B0CC5A041}" dt="2025-10-01T08:37:49.447" v="255" actId="14100"/>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83FF8062-202C-4766-8BEB-380B0CC5A041}" dt="2025-09-29T17:30:10.530" v="173" actId="20577"/>
        <pc:sldMkLst>
          <pc:docMk/>
          <pc:sldMk cId="835482435" sldId="282"/>
        </pc:sldMkLst>
        <pc:spChg chg="mod">
          <ac:chgData name="Michaelsen, Børje" userId="c36523e3-11ed-4011-9a41-1983019c0634" providerId="ADAL" clId="{83FF8062-202C-4766-8BEB-380B0CC5A041}" dt="2025-09-29T17:30:10.530" v="173" actId="20577"/>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7:29:18.953" v="166" actId="14100"/>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83FF8062-202C-4766-8BEB-380B0CC5A041}" dt="2025-10-07T08:28:01.783" v="1223" actId="962"/>
        <pc:sldMkLst>
          <pc:docMk/>
          <pc:sldMk cId="4206418978" sldId="283"/>
        </pc:sldMkLst>
        <pc:spChg chg="mod">
          <ac:chgData name="Michaelsen, Børje" userId="c36523e3-11ed-4011-9a41-1983019c0634" providerId="ADAL" clId="{83FF8062-202C-4766-8BEB-380B0CC5A041}" dt="2025-10-07T07:47:45.449" v="1221" actId="20577"/>
          <ac:spMkLst>
            <pc:docMk/>
            <pc:sldMk cId="4206418978" sldId="283"/>
            <ac:spMk id="12" creationId="{00000000-0000-0000-0000-000000000000}"/>
          </ac:spMkLst>
        </pc:spChg>
        <pc:graphicFrameChg chg="del mod">
          <ac:chgData name="Michaelsen, Børje" userId="c36523e3-11ed-4011-9a41-1983019c0634" providerId="ADAL" clId="{83FF8062-202C-4766-8BEB-380B0CC5A041}" dt="2025-10-07T07:46:09.325" v="1186" actId="478"/>
          <ac:graphicFrameMkLst>
            <pc:docMk/>
            <pc:sldMk cId="4206418978" sldId="283"/>
            <ac:graphicFrameMk id="2" creationId="{79A0F035-6E3E-5A03-587D-E8262889D0DF}"/>
          </ac:graphicFrameMkLst>
        </pc:graphicFrameChg>
        <pc:graphicFrameChg chg="add mod">
          <ac:chgData name="Michaelsen, Børje" userId="c36523e3-11ed-4011-9a41-1983019c0634" providerId="ADAL" clId="{83FF8062-202C-4766-8BEB-380B0CC5A041}" dt="2025-10-07T08:28:01.783" v="1223" actId="962"/>
          <ac:graphicFrameMkLst>
            <pc:docMk/>
            <pc:sldMk cId="4206418978" sldId="283"/>
            <ac:graphicFrameMk id="3" creationId="{0A657AB3-55B2-F2AB-917A-1DE381372AC8}"/>
          </ac:graphicFrameMkLst>
        </pc:graphicFrameChg>
        <pc:graphicFrameChg chg="del">
          <ac:chgData name="Michaelsen, Børje" userId="c36523e3-11ed-4011-9a41-1983019c0634" providerId="ADAL" clId="{83FF8062-202C-4766-8BEB-380B0CC5A041}" dt="2025-10-07T07:44:43.017" v="1175" actId="478"/>
          <ac:graphicFrameMkLst>
            <pc:docMk/>
            <pc:sldMk cId="4206418978" sldId="283"/>
            <ac:graphicFrameMk id="4" creationId="{18E3E334-D8ED-3226-E99B-2254A88EF0C4}"/>
          </ac:graphicFrameMkLst>
        </pc:graphicFrameChg>
        <pc:graphicFrameChg chg="add mod">
          <ac:chgData name="Michaelsen, Børje" userId="c36523e3-11ed-4011-9a41-1983019c0634" providerId="ADAL" clId="{83FF8062-202C-4766-8BEB-380B0CC5A041}" dt="2025-10-07T07:46:19.228" v="1190" actId="14100"/>
          <ac:graphicFrameMkLst>
            <pc:docMk/>
            <pc:sldMk cId="4206418978" sldId="283"/>
            <ac:graphicFrameMk id="5" creationId="{0782D2DE-9174-4AB9-B434-004D962D7D63}"/>
          </ac:graphicFrameMkLst>
        </pc:graphicFrameChg>
      </pc:sldChg>
      <pc:sldChg chg="addSp delSp modSp mod modNotesTx">
        <pc:chgData name="Michaelsen, Børje" userId="c36523e3-11ed-4011-9a41-1983019c0634" providerId="ADAL" clId="{83FF8062-202C-4766-8BEB-380B0CC5A041}" dt="2025-09-30T12:15:51.297" v="194" actId="1076"/>
        <pc:sldMkLst>
          <pc:docMk/>
          <pc:sldMk cId="3156779651" sldId="284"/>
        </pc:sldMkLst>
        <pc:spChg chg="mod">
          <ac:chgData name="Michaelsen, Børje" userId="c36523e3-11ed-4011-9a41-1983019c0634" providerId="ADAL" clId="{83FF8062-202C-4766-8BEB-380B0CC5A041}" dt="2025-09-30T12:15:05.002" v="189" actId="14100"/>
          <ac:spMkLst>
            <pc:docMk/>
            <pc:sldMk cId="3156779651" sldId="284"/>
            <ac:spMk id="3" creationId="{00000000-0000-0000-0000-000000000000}"/>
          </ac:spMkLst>
        </pc:spChg>
        <pc:spChg chg="mod">
          <ac:chgData name="Michaelsen, Børje" userId="c36523e3-11ed-4011-9a41-1983019c0634" providerId="ADAL" clId="{83FF8062-202C-4766-8BEB-380B0CC5A041}" dt="2025-09-30T12:15:51.297" v="194" actId="1076"/>
          <ac:spMkLst>
            <pc:docMk/>
            <pc:sldMk cId="3156779651" sldId="284"/>
            <ac:spMk id="29" creationId="{00000000-0000-0000-0000-000000000000}"/>
          </ac:spMkLst>
        </pc:spChg>
        <pc:graphicFrameChg chg="add mod">
          <ac:chgData name="Michaelsen, Børje" userId="c36523e3-11ed-4011-9a41-1983019c0634" providerId="ADAL" clId="{83FF8062-202C-4766-8BEB-380B0CC5A041}" dt="2025-09-30T12:15:24.471" v="191" actId="1076"/>
          <ac:graphicFrameMkLst>
            <pc:docMk/>
            <pc:sldMk cId="3156779651" sldId="284"/>
            <ac:graphicFrameMk id="40" creationId="{2FDF212A-B9D0-2703-30FC-883E5405CFA0}"/>
          </ac:graphicFrameMkLst>
        </pc:graphicFrameChg>
        <pc:graphicFrameChg chg="add mod">
          <ac:chgData name="Michaelsen, Børje" userId="c36523e3-11ed-4011-9a41-1983019c0634" providerId="ADAL" clId="{83FF8062-202C-4766-8BEB-380B0CC5A041}" dt="2025-09-30T12:15:43.881" v="193" actId="1076"/>
          <ac:graphicFrameMkLst>
            <pc:docMk/>
            <pc:sldMk cId="3156779651" sldId="284"/>
            <ac:graphicFrameMk id="41" creationId="{D845507B-9507-8EC0-0D63-BC4A8A64FF65}"/>
          </ac:graphicFrameMkLst>
        </pc:graphicFrameChg>
      </pc:sldChg>
      <pc:sldChg chg="addSp delSp modSp mod modNotesTx">
        <pc:chgData name="Michaelsen, Børje" userId="c36523e3-11ed-4011-9a41-1983019c0634" providerId="ADAL" clId="{83FF8062-202C-4766-8BEB-380B0CC5A041}" dt="2025-10-02T12:43:28.087" v="991" actId="20577"/>
        <pc:sldMkLst>
          <pc:docMk/>
          <pc:sldMk cId="4268334138" sldId="285"/>
        </pc:sldMkLst>
        <pc:spChg chg="mod">
          <ac:chgData name="Michaelsen, Børje" userId="c36523e3-11ed-4011-9a41-1983019c0634" providerId="ADAL" clId="{83FF8062-202C-4766-8BEB-380B0CC5A041}" dt="2025-10-02T12:43:28.087" v="991" actId="20577"/>
          <ac:spMkLst>
            <pc:docMk/>
            <pc:sldMk cId="4268334138" sldId="285"/>
            <ac:spMk id="3" creationId="{0E208661-40B4-4483-9A05-FE473BED7235}"/>
          </ac:spMkLst>
        </pc:spChg>
        <pc:spChg chg="mod">
          <ac:chgData name="Michaelsen, Børje" userId="c36523e3-11ed-4011-9a41-1983019c0634" providerId="ADAL" clId="{83FF8062-202C-4766-8BEB-380B0CC5A041}" dt="2025-10-02T12:42:51.800" v="985" actId="1076"/>
          <ac:spMkLst>
            <pc:docMk/>
            <pc:sldMk cId="4268334138" sldId="285"/>
            <ac:spMk id="5" creationId="{405BEB92-5060-202D-2FA2-C79E84161433}"/>
          </ac:spMkLst>
        </pc:spChg>
        <pc:spChg chg="mod">
          <ac:chgData name="Michaelsen, Børje" userId="c36523e3-11ed-4011-9a41-1983019c0634" providerId="ADAL" clId="{83FF8062-202C-4766-8BEB-380B0CC5A041}" dt="2025-10-02T11:35:22.998" v="773" actId="6549"/>
          <ac:spMkLst>
            <pc:docMk/>
            <pc:sldMk cId="4268334138" sldId="285"/>
            <ac:spMk id="8" creationId="{00000000-0000-0000-0000-000000000000}"/>
          </ac:spMkLst>
        </pc:spChg>
        <pc:graphicFrameChg chg="mod">
          <ac:chgData name="Michaelsen, Børje" userId="c36523e3-11ed-4011-9a41-1983019c0634" providerId="ADAL" clId="{83FF8062-202C-4766-8BEB-380B0CC5A041}" dt="2025-10-02T12:43:20.120" v="990" actId="1076"/>
          <ac:graphicFrameMkLst>
            <pc:docMk/>
            <pc:sldMk cId="4268334138" sldId="285"/>
            <ac:graphicFrameMk id="4" creationId="{F538031B-6700-1ED0-785F-BF29375F349A}"/>
          </ac:graphicFrameMkLst>
        </pc:graphicFrameChg>
        <pc:graphicFrameChg chg="add mod">
          <ac:chgData name="Michaelsen, Børje" userId="c36523e3-11ed-4011-9a41-1983019c0634" providerId="ADAL" clId="{83FF8062-202C-4766-8BEB-380B0CC5A041}" dt="2025-10-02T12:43:14.683" v="989" actId="1076"/>
          <ac:graphicFrameMkLst>
            <pc:docMk/>
            <pc:sldMk cId="4268334138" sldId="285"/>
            <ac:graphicFrameMk id="6" creationId="{20743EAD-2704-49A5-4317-249C8750BC66}"/>
          </ac:graphicFrameMkLst>
        </pc:graphicFrameChg>
      </pc:sldChg>
      <pc:sldChg chg="addSp delSp modSp mod">
        <pc:chgData name="Michaelsen, Børje" userId="c36523e3-11ed-4011-9a41-1983019c0634" providerId="ADAL" clId="{83FF8062-202C-4766-8BEB-380B0CC5A041}" dt="2025-10-06T08:30:46.408" v="1073" actId="14100"/>
        <pc:sldMkLst>
          <pc:docMk/>
          <pc:sldMk cId="1736272724" sldId="289"/>
        </pc:sldMkLst>
        <pc:graphicFrameChg chg="add del mod">
          <ac:chgData name="Michaelsen, Børje" userId="c36523e3-11ed-4011-9a41-1983019c0634" providerId="ADAL" clId="{83FF8062-202C-4766-8BEB-380B0CC5A041}" dt="2025-10-06T08:29:03.827" v="1056" actId="478"/>
          <ac:graphicFrameMkLst>
            <pc:docMk/>
            <pc:sldMk cId="1736272724" sldId="289"/>
            <ac:graphicFrameMk id="4" creationId="{028D2252-F4B0-498F-AA99-FB6CF217ADD0}"/>
          </ac:graphicFrameMkLst>
        </pc:graphicFrameChg>
        <pc:graphicFrameChg chg="add mod">
          <ac:chgData name="Michaelsen, Børje" userId="c36523e3-11ed-4011-9a41-1983019c0634" providerId="ADAL" clId="{83FF8062-202C-4766-8BEB-380B0CC5A041}" dt="2025-10-06T08:29:26.289" v="1061" actId="14100"/>
          <ac:graphicFrameMkLst>
            <pc:docMk/>
            <pc:sldMk cId="1736272724" sldId="289"/>
            <ac:graphicFrameMk id="5" creationId="{028D2252-F4B0-498F-AA99-FB6CF217ADD0}"/>
          </ac:graphicFrameMkLst>
        </pc:graphicFrameChg>
        <pc:graphicFrameChg chg="add mod">
          <ac:chgData name="Michaelsen, Børje" userId="c36523e3-11ed-4011-9a41-1983019c0634" providerId="ADAL" clId="{83FF8062-202C-4766-8BEB-380B0CC5A041}" dt="2025-10-06T08:30:10.788" v="1067" actId="208"/>
          <ac:graphicFrameMkLst>
            <pc:docMk/>
            <pc:sldMk cId="1736272724" sldId="289"/>
            <ac:graphicFrameMk id="6" creationId="{00000000-0008-0000-0000-000002000000}"/>
          </ac:graphicFrameMkLst>
        </pc:graphicFrameChg>
        <pc:graphicFrameChg chg="del">
          <ac:chgData name="Michaelsen, Børje" userId="c36523e3-11ed-4011-9a41-1983019c0634" providerId="ADAL" clId="{83FF8062-202C-4766-8BEB-380B0CC5A041}" dt="2025-10-06T08:30:32.916" v="1068" actId="478"/>
          <ac:graphicFrameMkLst>
            <pc:docMk/>
            <pc:sldMk cId="1736272724" sldId="289"/>
            <ac:graphicFrameMk id="8" creationId="{00000000-0008-0000-0200-000002000000}"/>
          </ac:graphicFrameMkLst>
        </pc:graphicFrameChg>
        <pc:graphicFrameChg chg="del">
          <ac:chgData name="Michaelsen, Børje" userId="c36523e3-11ed-4011-9a41-1983019c0634" providerId="ADAL" clId="{83FF8062-202C-4766-8BEB-380B0CC5A041}" dt="2025-10-06T08:30:00.589" v="1062" actId="478"/>
          <ac:graphicFrameMkLst>
            <pc:docMk/>
            <pc:sldMk cId="1736272724" sldId="289"/>
            <ac:graphicFrameMk id="9" creationId="{00000000-0008-0000-0000-000002000000}"/>
          </ac:graphicFrameMkLst>
        </pc:graphicFrameChg>
        <pc:graphicFrameChg chg="del">
          <ac:chgData name="Michaelsen, Børje" userId="c36523e3-11ed-4011-9a41-1983019c0634" providerId="ADAL" clId="{83FF8062-202C-4766-8BEB-380B0CC5A041}" dt="2025-10-06T08:28:59.739" v="1053" actId="478"/>
          <ac:graphicFrameMkLst>
            <pc:docMk/>
            <pc:sldMk cId="1736272724" sldId="289"/>
            <ac:graphicFrameMk id="10" creationId="{028D2252-F4B0-498F-AA99-FB6CF217ADD0}"/>
          </ac:graphicFrameMkLst>
        </pc:graphicFrameChg>
        <pc:graphicFrameChg chg="add mod">
          <ac:chgData name="Michaelsen, Børje" userId="c36523e3-11ed-4011-9a41-1983019c0634" providerId="ADAL" clId="{83FF8062-202C-4766-8BEB-380B0CC5A041}" dt="2025-10-06T08:30:46.408" v="1073" actId="14100"/>
          <ac:graphicFrameMkLst>
            <pc:docMk/>
            <pc:sldMk cId="1736272724" sldId="289"/>
            <ac:graphicFrameMk id="11" creationId="{00000000-0008-0000-0200-000002000000}"/>
          </ac:graphicFrameMkLst>
        </pc:graphicFrameChg>
      </pc:sldChg>
      <pc:sldChg chg="addSp delSp modSp mod">
        <pc:chgData name="Michaelsen, Børje" userId="c36523e3-11ed-4011-9a41-1983019c0634" providerId="ADAL" clId="{83FF8062-202C-4766-8BEB-380B0CC5A041}" dt="2025-09-29T08:33:04.064" v="161" actId="962"/>
        <pc:sldMkLst>
          <pc:docMk/>
          <pc:sldMk cId="3663715429" sldId="292"/>
        </pc:sldMkLst>
        <pc:spChg chg="mod">
          <ac:chgData name="Michaelsen, Børje" userId="c36523e3-11ed-4011-9a41-1983019c0634" providerId="ADAL" clId="{83FF8062-202C-4766-8BEB-380B0CC5A041}" dt="2025-09-29T08:30:00.440" v="113" actId="20577"/>
          <ac:spMkLst>
            <pc:docMk/>
            <pc:sldMk cId="3663715429" sldId="292"/>
            <ac:spMk id="7" creationId="{00000000-0000-0000-0000-000000000000}"/>
          </ac:spMkLst>
        </pc:spChg>
        <pc:spChg chg="mod">
          <ac:chgData name="Michaelsen, Børje" userId="c36523e3-11ed-4011-9a41-1983019c0634" providerId="ADAL" clId="{83FF8062-202C-4766-8BEB-380B0CC5A041}" dt="2025-09-29T08:31:12.992" v="150" actId="6549"/>
          <ac:spMkLst>
            <pc:docMk/>
            <pc:sldMk cId="3663715429" sldId="292"/>
            <ac:spMk id="18" creationId="{00000000-0000-0000-0000-000000000000}"/>
          </ac:spMkLst>
        </pc:spChg>
        <pc:graphicFrameChg chg="add mod">
          <ac:chgData name="Michaelsen, Børje" userId="c36523e3-11ed-4011-9a41-1983019c0634" providerId="ADAL" clId="{83FF8062-202C-4766-8BEB-380B0CC5A041}" dt="2025-09-29T08:28:57.147" v="107" actId="1076"/>
          <ac:graphicFrameMkLst>
            <pc:docMk/>
            <pc:sldMk cId="3663715429" sldId="292"/>
            <ac:graphicFrameMk id="9" creationId="{00000000-0008-0000-0100-000002000000}"/>
          </ac:graphicFrameMkLst>
        </pc:graphicFrameChg>
        <pc:graphicFrameChg chg="add mod">
          <ac:chgData name="Michaelsen, Børje" userId="c36523e3-11ed-4011-9a41-1983019c0634" providerId="ADAL" clId="{83FF8062-202C-4766-8BEB-380B0CC5A041}" dt="2025-09-29T08:33:04.064" v="161" actId="962"/>
          <ac:graphicFrameMkLst>
            <pc:docMk/>
            <pc:sldMk cId="3663715429" sldId="292"/>
            <ac:graphicFrameMk id="10" creationId="{00000000-0008-0000-0300-000003000000}"/>
          </ac:graphicFrameMkLst>
        </pc:graphicFrameChg>
      </pc:sldChg>
      <pc:sldChg chg="addSp delSp modSp mod">
        <pc:chgData name="Michaelsen, Børje" userId="c36523e3-11ed-4011-9a41-1983019c0634" providerId="ADAL" clId="{83FF8062-202C-4766-8BEB-380B0CC5A041}" dt="2025-10-01T08:29:51.599" v="243" actId="20577"/>
        <pc:sldMkLst>
          <pc:docMk/>
          <pc:sldMk cId="2387024631" sldId="293"/>
        </pc:sldMkLst>
        <pc:spChg chg="mod">
          <ac:chgData name="Michaelsen, Børje" userId="c36523e3-11ed-4011-9a41-1983019c0634" providerId="ADAL" clId="{83FF8062-202C-4766-8BEB-380B0CC5A041}" dt="2025-10-01T08:27:07.530" v="215" actId="6549"/>
          <ac:spMkLst>
            <pc:docMk/>
            <pc:sldMk cId="2387024631" sldId="293"/>
            <ac:spMk id="10" creationId="{00000000-0000-0000-0000-000000000000}"/>
          </ac:spMkLst>
        </pc:spChg>
        <pc:graphicFrameChg chg="add mod">
          <ac:chgData name="Michaelsen, Børje" userId="c36523e3-11ed-4011-9a41-1983019c0634" providerId="ADAL" clId="{83FF8062-202C-4766-8BEB-380B0CC5A041}" dt="2025-10-01T08:26:34.099" v="199" actId="1076"/>
          <ac:graphicFrameMkLst>
            <pc:docMk/>
            <pc:sldMk cId="2387024631" sldId="293"/>
            <ac:graphicFrameMk id="3" creationId="{900796C7-9568-AA7D-48B1-D162673FAB3E}"/>
          </ac:graphicFrameMkLst>
        </pc:graphicFrameChg>
        <pc:graphicFrameChg chg="add mod ord">
          <ac:chgData name="Michaelsen, Børje" userId="c36523e3-11ed-4011-9a41-1983019c0634" providerId="ADAL" clId="{83FF8062-202C-4766-8BEB-380B0CC5A041}" dt="2025-10-01T08:28:25.338" v="239" actId="167"/>
          <ac:graphicFrameMkLst>
            <pc:docMk/>
            <pc:sldMk cId="2387024631" sldId="293"/>
            <ac:graphicFrameMk id="5" creationId="{E5C71C2E-AF53-CAD5-0770-CF80592B48C1}"/>
          </ac:graphicFrameMkLst>
        </pc:graphicFrameChg>
        <pc:graphicFrameChg chg="mod modGraphic">
          <ac:chgData name="Michaelsen, Børje" userId="c36523e3-11ed-4011-9a41-1983019c0634" providerId="ADAL" clId="{83FF8062-202C-4766-8BEB-380B0CC5A041}" dt="2025-10-01T08:29:51.599" v="243" actId="20577"/>
          <ac:graphicFrameMkLst>
            <pc:docMk/>
            <pc:sldMk cId="2387024631" sldId="293"/>
            <ac:graphicFrameMk id="7" creationId="{949606B3-6B16-DD9E-1659-7366D3BDB4FC}"/>
          </ac:graphicFrameMkLst>
        </pc:graphicFrameChg>
      </pc:sldChg>
    </pc:docChg>
  </pc:docChgLst>
  <pc:docChgLst>
    <pc:chgData name="Michaelsen, Børje" userId="c36523e3-11ed-4011-9a41-1983019c0634" providerId="ADAL" clId="{7A3A6ED6-AED1-4945-8519-E1FA54589A59}"/>
    <pc:docChg chg="custSel modSld">
      <pc:chgData name="Michaelsen, Børje" userId="c36523e3-11ed-4011-9a41-1983019c0634" providerId="ADAL" clId="{7A3A6ED6-AED1-4945-8519-E1FA54589A59}" dt="2025-07-03T09:14:04.564" v="4" actId="14100"/>
      <pc:docMkLst>
        <pc:docMk/>
      </pc:docMkLst>
      <pc:sldChg chg="modSp mod">
        <pc:chgData name="Michaelsen, Børje" userId="c36523e3-11ed-4011-9a41-1983019c0634" providerId="ADAL" clId="{7A3A6ED6-AED1-4945-8519-E1FA54589A59}" dt="2025-07-03T09:14:04.564" v="4" actId="14100"/>
        <pc:sldMkLst>
          <pc:docMk/>
          <pc:sldMk cId="2441531406" sldId="267"/>
        </pc:sldMkLst>
      </pc:sldChg>
      <pc:sldChg chg="addSp delSp modSp mod">
        <pc:chgData name="Michaelsen, Børje" userId="c36523e3-11ed-4011-9a41-1983019c0634" providerId="ADAL" clId="{7A3A6ED6-AED1-4945-8519-E1FA54589A59}" dt="2025-07-03T09:07:21.795" v="3" actId="1076"/>
        <pc:sldMkLst>
          <pc:docMk/>
          <pc:sldMk cId="2721633966" sldId="277"/>
        </pc:sldMkLst>
      </pc:sldChg>
    </pc:docChg>
  </pc:docChgLst>
  <pc:docChgLst>
    <pc:chgData name="Michaelsen, Børje" userId="c36523e3-11ed-4011-9a41-1983019c0634" providerId="ADAL" clId="{F411917A-3009-41CF-A41D-E1F3C0EAC99D}"/>
    <pc:docChg chg="modSld">
      <pc:chgData name="Michaelsen, Børje" userId="c36523e3-11ed-4011-9a41-1983019c0634" providerId="ADAL" clId="{F411917A-3009-41CF-A41D-E1F3C0EAC99D}" dt="2025-05-20T07:35:19.721" v="246" actId="14100"/>
      <pc:docMkLst>
        <pc:docMk/>
      </pc:docMkLst>
      <pc:sldChg chg="modSp mod">
        <pc:chgData name="Michaelsen, Børje" userId="c36523e3-11ed-4011-9a41-1983019c0634" providerId="ADAL" clId="{F411917A-3009-41CF-A41D-E1F3C0EAC99D}" dt="2025-05-20T07:17:05.885" v="173" actId="14100"/>
        <pc:sldMkLst>
          <pc:docMk/>
          <pc:sldMk cId="1115595437" sldId="256"/>
        </pc:sldMkLst>
      </pc:sldChg>
      <pc:sldChg chg="modSp mod">
        <pc:chgData name="Michaelsen, Børje" userId="c36523e3-11ed-4011-9a41-1983019c0634" providerId="ADAL" clId="{F411917A-3009-41CF-A41D-E1F3C0EAC99D}" dt="2025-05-20T07:30:14.673" v="235" actId="6549"/>
        <pc:sldMkLst>
          <pc:docMk/>
          <pc:sldMk cId="1502201355" sldId="262"/>
        </pc:sldMkLst>
      </pc:sldChg>
      <pc:sldChg chg="modSp mod">
        <pc:chgData name="Michaelsen, Børje" userId="c36523e3-11ed-4011-9a41-1983019c0634" providerId="ADAL" clId="{F411917A-3009-41CF-A41D-E1F3C0EAC99D}" dt="2025-05-20T07:35:19.721" v="246" actId="14100"/>
        <pc:sldMkLst>
          <pc:docMk/>
          <pc:sldMk cId="445425979" sldId="264"/>
        </pc:sldMkLst>
      </pc:sldChg>
      <pc:sldChg chg="modSp mod">
        <pc:chgData name="Michaelsen, Børje" userId="c36523e3-11ed-4011-9a41-1983019c0634" providerId="ADAL" clId="{F411917A-3009-41CF-A41D-E1F3C0EAC99D}" dt="2025-05-20T07:22:21.142" v="184" actId="1076"/>
        <pc:sldMkLst>
          <pc:docMk/>
          <pc:sldMk cId="2441531406" sldId="26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Befolkningsendringer_2010-2050%20oppdatert%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[Befolkningsendringer_2010-2050 oppdatert 2024.xlsx]Pivot kommuner!Pivottabell1</c:name>
    <c:fmtId val="129"/>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pivotFmt>
      <c:pivotFmt>
        <c:idx val="30"/>
        <c:spPr>
          <a:solidFill>
            <a:schemeClr val="accent1"/>
          </a:solidFill>
          <a:ln w="28575" cap="rnd">
            <a:solidFill>
              <a:schemeClr val="accent1"/>
            </a:solidFill>
            <a:round/>
          </a:ln>
          <a:effectLst/>
        </c:spPr>
        <c:marker>
          <c:symbol val="none"/>
        </c:marker>
      </c:pivotFmt>
      <c:pivotFmt>
        <c:idx val="31"/>
        <c:spPr>
          <a:solidFill>
            <a:schemeClr val="accent1"/>
          </a:solidFill>
          <a:ln w="28575" cap="rnd">
            <a:solidFill>
              <a:schemeClr val="accent1"/>
            </a:solidFill>
            <a:round/>
          </a:ln>
          <a:effectLst/>
        </c:spPr>
        <c:marker>
          <c:symbol val="none"/>
        </c:marker>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pivotFmt>
      <c:pivotFmt>
        <c:idx val="38"/>
        <c:spPr>
          <a:solidFill>
            <a:schemeClr val="accent1"/>
          </a:solidFill>
          <a:ln w="28575" cap="rnd">
            <a:solidFill>
              <a:schemeClr val="accent1"/>
            </a:solidFill>
            <a:round/>
          </a:ln>
          <a:effectLst/>
        </c:spPr>
        <c:marker>
          <c:symbol val="none"/>
        </c:marker>
      </c:pivotFmt>
      <c:pivotFmt>
        <c:idx val="39"/>
        <c:spPr>
          <a:solidFill>
            <a:schemeClr val="accent1"/>
          </a:solidFill>
          <a:ln w="28575" cap="rnd">
            <a:solidFill>
              <a:schemeClr val="accent1"/>
            </a:solidFill>
            <a:round/>
          </a:ln>
          <a:effectLst/>
        </c:spPr>
        <c:marker>
          <c:symbol val="none"/>
        </c:marker>
      </c:pivotFmt>
      <c:pivotFmt>
        <c:idx val="40"/>
        <c:spPr>
          <a:solidFill>
            <a:schemeClr val="accent1"/>
          </a:solidFill>
          <a:ln w="28575" cap="rnd">
            <a:solidFill>
              <a:schemeClr val="accent1"/>
            </a:solidFill>
            <a:round/>
          </a:ln>
          <a:effectLst/>
        </c:spPr>
        <c:marker>
          <c:symbol val="none"/>
        </c:marker>
      </c:pivotFmt>
      <c:pivotFmt>
        <c:idx val="41"/>
        <c:spPr>
          <a:solidFill>
            <a:schemeClr val="accent1"/>
          </a:solidFill>
          <a:ln w="28575" cap="rnd">
            <a:solidFill>
              <a:schemeClr val="accent1"/>
            </a:solidFill>
            <a:round/>
          </a:ln>
          <a:effectLst/>
        </c:spPr>
        <c:marker>
          <c:symbol val="none"/>
        </c:marker>
      </c:pivotFmt>
      <c:pivotFmt>
        <c:idx val="42"/>
        <c:spPr>
          <a:solidFill>
            <a:schemeClr val="accent1"/>
          </a:solidFill>
          <a:ln w="28575" cap="rnd">
            <a:solidFill>
              <a:schemeClr val="accent1"/>
            </a:solidFill>
            <a:round/>
          </a:ln>
          <a:effectLst/>
        </c:spPr>
        <c:marker>
          <c:symbol val="none"/>
        </c:marker>
      </c:pivotFmt>
      <c:pivotFmt>
        <c:idx val="43"/>
        <c:spPr>
          <a:solidFill>
            <a:schemeClr val="accent1"/>
          </a:solidFill>
          <a:ln w="28575" cap="rnd">
            <a:solidFill>
              <a:schemeClr val="accent1"/>
            </a:solidFill>
            <a:round/>
          </a:ln>
          <a:effectLst/>
        </c:spPr>
        <c:marker>
          <c:symbol val="none"/>
        </c:marker>
      </c:pivotFmt>
      <c:pivotFmt>
        <c:idx val="44"/>
        <c:spPr>
          <a:solidFill>
            <a:schemeClr val="accent1"/>
          </a:solidFill>
          <a:ln w="28575" cap="rnd">
            <a:solidFill>
              <a:schemeClr val="accent1"/>
            </a:solidFill>
            <a:round/>
          </a:ln>
          <a:effectLst/>
        </c:spPr>
        <c:marker>
          <c:symbol val="none"/>
        </c:marker>
      </c:pivotFmt>
      <c:pivotFmt>
        <c:idx val="45"/>
        <c:spPr>
          <a:solidFill>
            <a:schemeClr val="accent1"/>
          </a:solidFill>
          <a:ln w="28575" cap="rnd">
            <a:solidFill>
              <a:schemeClr val="accent1"/>
            </a:solidFill>
            <a:round/>
          </a:ln>
          <a:effectLst/>
        </c:spPr>
        <c:marker>
          <c:symbol val="none"/>
        </c:marker>
      </c:pivotFmt>
      <c:pivotFmt>
        <c:idx val="46"/>
        <c:spPr>
          <a:solidFill>
            <a:schemeClr val="accent1"/>
          </a:solidFill>
          <a:ln w="28575" cap="rnd">
            <a:solidFill>
              <a:schemeClr val="accent1"/>
            </a:solidFill>
            <a:round/>
          </a:ln>
          <a:effectLst/>
        </c:spPr>
        <c:marker>
          <c:symbol val="none"/>
        </c:marker>
      </c:pivotFmt>
      <c:pivotFmt>
        <c:idx val="47"/>
        <c:spPr>
          <a:solidFill>
            <a:schemeClr val="accent1"/>
          </a:solidFill>
          <a:ln w="28575" cap="rnd">
            <a:solidFill>
              <a:schemeClr val="accent1"/>
            </a:solidFill>
            <a:round/>
          </a:ln>
          <a:effectLst/>
        </c:spPr>
        <c:marker>
          <c:symbol val="none"/>
        </c:marker>
      </c:pivotFmt>
      <c:pivotFmt>
        <c:idx val="48"/>
        <c:spPr>
          <a:solidFill>
            <a:schemeClr val="accent1"/>
          </a:solidFill>
          <a:ln w="28575" cap="rnd">
            <a:solidFill>
              <a:schemeClr val="accent1"/>
            </a:solidFill>
            <a:round/>
          </a:ln>
          <a:effectLst/>
        </c:spPr>
        <c:marker>
          <c:symbol val="none"/>
        </c:marker>
      </c:pivotFmt>
      <c:pivotFmt>
        <c:idx val="49"/>
        <c:spPr>
          <a:solidFill>
            <a:schemeClr val="accent1"/>
          </a:solidFill>
          <a:ln w="28575" cap="rnd">
            <a:solidFill>
              <a:schemeClr val="accent1"/>
            </a:solidFill>
            <a:round/>
          </a:ln>
          <a:effectLst/>
        </c:spPr>
        <c:marker>
          <c:symbol val="none"/>
        </c:marker>
      </c:pivotFmt>
      <c:pivotFmt>
        <c:idx val="50"/>
        <c:spPr>
          <a:solidFill>
            <a:schemeClr val="accent1"/>
          </a:solidFill>
          <a:ln w="28575" cap="rnd">
            <a:solidFill>
              <a:schemeClr val="accent1"/>
            </a:solidFill>
            <a:round/>
          </a:ln>
          <a:effectLst/>
        </c:spPr>
        <c:marker>
          <c:symbol val="none"/>
        </c:marker>
      </c:pivotFmt>
      <c:pivotFmt>
        <c:idx val="51"/>
        <c:spPr>
          <a:solidFill>
            <a:schemeClr val="accent1"/>
          </a:solidFill>
          <a:ln w="28575" cap="rnd">
            <a:solidFill>
              <a:schemeClr val="accent1"/>
            </a:solidFill>
            <a:round/>
          </a:ln>
          <a:effectLst/>
        </c:spPr>
        <c:marker>
          <c:symbol val="none"/>
        </c:marker>
      </c:pivotFmt>
      <c:pivotFmt>
        <c:idx val="52"/>
        <c:spPr>
          <a:solidFill>
            <a:schemeClr val="accent1"/>
          </a:solidFill>
          <a:ln w="28575" cap="rnd">
            <a:solidFill>
              <a:schemeClr val="accent1"/>
            </a:solidFill>
            <a:round/>
          </a:ln>
          <a:effectLst/>
        </c:spPr>
        <c:marker>
          <c:symbol val="none"/>
        </c:marker>
      </c:pivotFmt>
      <c:pivotFmt>
        <c:idx val="53"/>
        <c:spPr>
          <a:solidFill>
            <a:schemeClr val="accent1"/>
          </a:solidFill>
          <a:ln w="28575" cap="rnd">
            <a:solidFill>
              <a:schemeClr val="accent1"/>
            </a:solidFill>
            <a:round/>
          </a:ln>
          <a:effectLst/>
        </c:spPr>
        <c:marker>
          <c:symbol val="none"/>
        </c:marker>
      </c:pivotFmt>
      <c:pivotFmt>
        <c:idx val="54"/>
        <c:spPr>
          <a:solidFill>
            <a:schemeClr val="accent1"/>
          </a:solidFill>
          <a:ln w="28575" cap="rnd">
            <a:solidFill>
              <a:schemeClr val="accent1"/>
            </a:solidFill>
            <a:round/>
          </a:ln>
          <a:effectLst/>
        </c:spPr>
        <c:marker>
          <c:symbol val="none"/>
        </c:marker>
      </c:pivotFmt>
      <c:pivotFmt>
        <c:idx val="55"/>
        <c:spPr>
          <a:solidFill>
            <a:schemeClr val="accent1"/>
          </a:solidFill>
          <a:ln w="28575" cap="rnd">
            <a:solidFill>
              <a:schemeClr val="accent1"/>
            </a:solidFill>
            <a:round/>
          </a:ln>
          <a:effectLst/>
        </c:spPr>
        <c:marker>
          <c:symbol val="none"/>
        </c:marker>
      </c:pivotFmt>
      <c:pivotFmt>
        <c:idx val="56"/>
        <c:spPr>
          <a:solidFill>
            <a:schemeClr val="accent1"/>
          </a:solidFill>
          <a:ln w="28575" cap="rnd">
            <a:solidFill>
              <a:schemeClr val="accent1"/>
            </a:solidFill>
            <a:round/>
          </a:ln>
          <a:effectLst/>
        </c:spPr>
        <c:marker>
          <c:symbol val="none"/>
        </c:marker>
      </c:pivotFmt>
      <c:pivotFmt>
        <c:idx val="57"/>
        <c:spPr>
          <a:solidFill>
            <a:schemeClr val="accent1"/>
          </a:solidFill>
          <a:ln w="28575" cap="rnd">
            <a:solidFill>
              <a:schemeClr val="accent1"/>
            </a:solidFill>
            <a:round/>
          </a:ln>
          <a:effectLst/>
        </c:spPr>
        <c:marker>
          <c:symbol val="none"/>
        </c:marker>
      </c:pivotFmt>
      <c:pivotFmt>
        <c:idx val="58"/>
        <c:spPr>
          <a:solidFill>
            <a:schemeClr val="accent1"/>
          </a:solidFill>
          <a:ln w="28575" cap="rnd">
            <a:solidFill>
              <a:schemeClr val="accent1"/>
            </a:solidFill>
            <a:round/>
          </a:ln>
          <a:effectLst/>
        </c:spPr>
        <c:marker>
          <c:symbol val="none"/>
        </c:marker>
      </c:pivotFmt>
      <c:pivotFmt>
        <c:idx val="59"/>
        <c:spPr>
          <a:solidFill>
            <a:schemeClr val="accent1"/>
          </a:solidFill>
          <a:ln w="28575" cap="rnd">
            <a:solidFill>
              <a:schemeClr val="accent1"/>
            </a:solidFill>
            <a:round/>
          </a:ln>
          <a:effectLst/>
        </c:spPr>
        <c:marker>
          <c:symbol val="none"/>
        </c:marker>
      </c:pivotFmt>
      <c:pivotFmt>
        <c:idx val="60"/>
        <c:spPr>
          <a:solidFill>
            <a:schemeClr val="accent1"/>
          </a:solidFill>
          <a:ln w="28575" cap="rnd">
            <a:solidFill>
              <a:schemeClr val="accent1"/>
            </a:solidFill>
            <a:round/>
          </a:ln>
          <a:effectLst/>
        </c:spPr>
        <c:marker>
          <c:symbol val="none"/>
        </c:marker>
      </c:pivotFmt>
      <c:pivotFmt>
        <c:idx val="61"/>
        <c:spPr>
          <a:solidFill>
            <a:schemeClr val="accent1"/>
          </a:solidFill>
          <a:ln w="28575" cap="rnd">
            <a:solidFill>
              <a:schemeClr val="accent1"/>
            </a:solidFill>
            <a:round/>
          </a:ln>
          <a:effectLst/>
        </c:spPr>
        <c:marker>
          <c:symbol val="none"/>
        </c:marker>
      </c:pivotFmt>
      <c:pivotFmt>
        <c:idx val="62"/>
        <c:spPr>
          <a:solidFill>
            <a:schemeClr val="accent1"/>
          </a:solidFill>
          <a:ln w="28575" cap="rnd">
            <a:solidFill>
              <a:schemeClr val="accent1"/>
            </a:solidFill>
            <a:round/>
          </a:ln>
          <a:effectLst/>
        </c:spPr>
        <c:marker>
          <c:symbol val="none"/>
        </c:marker>
      </c:pivotFmt>
      <c:pivotFmt>
        <c:idx val="63"/>
        <c:spPr>
          <a:solidFill>
            <a:schemeClr val="accent1"/>
          </a:solidFill>
          <a:ln w="28575" cap="rnd">
            <a:solidFill>
              <a:schemeClr val="accent1"/>
            </a:solidFill>
            <a:round/>
          </a:ln>
          <a:effectLst/>
        </c:spPr>
        <c:marker>
          <c:symbol val="none"/>
        </c:marke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w="28575" cap="rnd">
            <a:solidFill>
              <a:schemeClr val="accent1"/>
            </a:solidFill>
            <a:round/>
          </a:ln>
          <a:effectLst/>
        </c:spPr>
        <c:marker>
          <c:symbol val="none"/>
        </c:marker>
      </c:pivotFmt>
      <c:pivotFmt>
        <c:idx val="67"/>
        <c:spPr>
          <a:solidFill>
            <a:schemeClr val="accent1"/>
          </a:solidFill>
          <a:ln w="28575" cap="rnd">
            <a:solidFill>
              <a:schemeClr val="accent1"/>
            </a:solidFill>
            <a:round/>
          </a:ln>
          <a:effectLst/>
        </c:spPr>
        <c:marker>
          <c:symbol val="none"/>
        </c:marker>
      </c:pivotFmt>
      <c:pivotFmt>
        <c:idx val="68"/>
        <c:spPr>
          <a:solidFill>
            <a:schemeClr val="accent1"/>
          </a:solidFill>
          <a:ln w="28575" cap="rnd">
            <a:solidFill>
              <a:schemeClr val="accent1"/>
            </a:solidFill>
            <a:round/>
          </a:ln>
          <a:effectLst/>
        </c:spPr>
        <c:marker>
          <c:symbol val="none"/>
        </c:marker>
      </c:pivotFmt>
      <c:pivotFmt>
        <c:idx val="69"/>
        <c:spPr>
          <a:solidFill>
            <a:schemeClr val="accent1"/>
          </a:solidFill>
          <a:ln w="28575" cap="rnd">
            <a:solidFill>
              <a:schemeClr val="accent1"/>
            </a:solidFill>
            <a:round/>
          </a:ln>
          <a:effectLst/>
        </c:spPr>
        <c:marker>
          <c:symbol val="none"/>
        </c:marker>
      </c:pivotFmt>
      <c:pivotFmt>
        <c:idx val="70"/>
        <c:spPr>
          <a:solidFill>
            <a:schemeClr val="accent1"/>
          </a:solidFill>
          <a:ln w="28575" cap="rnd">
            <a:solidFill>
              <a:schemeClr val="accent1"/>
            </a:solidFill>
            <a:round/>
          </a:ln>
          <a:effectLst/>
        </c:spPr>
        <c:marker>
          <c:symbol val="none"/>
        </c:marker>
      </c:pivotFmt>
      <c:pivotFmt>
        <c:idx val="71"/>
        <c:spPr>
          <a:solidFill>
            <a:schemeClr val="accent1"/>
          </a:solidFill>
          <a:ln w="28575" cap="rnd">
            <a:solidFill>
              <a:schemeClr val="accent1"/>
            </a:solidFill>
            <a:round/>
          </a:ln>
          <a:effectLst/>
        </c:spPr>
        <c:marker>
          <c:symbol val="none"/>
        </c:marker>
      </c:pivotFmt>
      <c:pivotFmt>
        <c:idx val="72"/>
        <c:spPr>
          <a:solidFill>
            <a:schemeClr val="accent1"/>
          </a:solidFill>
          <a:ln w="28575" cap="rnd">
            <a:solidFill>
              <a:schemeClr val="accent1"/>
            </a:solidFill>
            <a:round/>
          </a:ln>
          <a:effectLst/>
        </c:spPr>
        <c:marker>
          <c:symbol val="none"/>
        </c:marker>
      </c:pivotFmt>
      <c:pivotFmt>
        <c:idx val="73"/>
        <c:spPr>
          <a:solidFill>
            <a:schemeClr val="accent1"/>
          </a:solidFill>
          <a:ln w="28575" cap="rnd">
            <a:solidFill>
              <a:schemeClr val="accent1"/>
            </a:solidFill>
            <a:round/>
          </a:ln>
          <a:effectLst/>
        </c:spPr>
        <c:marker>
          <c:symbol val="none"/>
        </c:marker>
      </c:pivotFmt>
      <c:pivotFmt>
        <c:idx val="74"/>
        <c:spPr>
          <a:solidFill>
            <a:schemeClr val="accent1"/>
          </a:solidFill>
          <a:ln w="28575" cap="rnd">
            <a:solidFill>
              <a:schemeClr val="accent1"/>
            </a:solidFill>
            <a:round/>
          </a:ln>
          <a:effectLst/>
        </c:spPr>
        <c:marker>
          <c:symbol val="none"/>
        </c:marker>
      </c:pivotFmt>
      <c:pivotFmt>
        <c:idx val="75"/>
        <c:spPr>
          <a:solidFill>
            <a:schemeClr val="accent1"/>
          </a:solidFill>
          <a:ln w="28575" cap="rnd">
            <a:solidFill>
              <a:schemeClr val="accent1"/>
            </a:solidFill>
            <a:round/>
          </a:ln>
          <a:effectLst/>
        </c:spPr>
        <c:marker>
          <c:symbol val="none"/>
        </c:marker>
      </c:pivotFmt>
      <c:pivotFmt>
        <c:idx val="76"/>
        <c:spPr>
          <a:solidFill>
            <a:schemeClr val="accent1"/>
          </a:solidFill>
          <a:ln w="28575" cap="rnd">
            <a:solidFill>
              <a:schemeClr val="accent1"/>
            </a:solidFill>
            <a:round/>
          </a:ln>
          <a:effectLst/>
        </c:spPr>
        <c:marker>
          <c:symbol val="none"/>
        </c:marker>
      </c:pivotFmt>
      <c:pivotFmt>
        <c:idx val="77"/>
        <c:spPr>
          <a:solidFill>
            <a:schemeClr val="accent1"/>
          </a:solidFill>
          <a:ln w="28575" cap="rnd">
            <a:solidFill>
              <a:schemeClr val="accent1"/>
            </a:solidFill>
            <a:round/>
          </a:ln>
          <a:effectLst/>
        </c:spPr>
        <c:marker>
          <c:symbol val="none"/>
        </c:marker>
      </c:pivotFmt>
      <c:pivotFmt>
        <c:idx val="78"/>
        <c:spPr>
          <a:solidFill>
            <a:schemeClr val="accent1"/>
          </a:solidFill>
          <a:ln w="28575" cap="rnd">
            <a:solidFill>
              <a:schemeClr val="accent1"/>
            </a:solidFill>
            <a:round/>
          </a:ln>
          <a:effectLst/>
        </c:spPr>
        <c:marker>
          <c:symbol val="none"/>
        </c:marker>
      </c:pivotFmt>
      <c:pivotFmt>
        <c:idx val="79"/>
        <c:spPr>
          <a:solidFill>
            <a:schemeClr val="accent1"/>
          </a:solidFill>
          <a:ln w="28575" cap="rnd">
            <a:solidFill>
              <a:schemeClr val="accent1"/>
            </a:solidFill>
            <a:round/>
          </a:ln>
          <a:effectLst/>
        </c:spPr>
        <c:marker>
          <c:symbol val="none"/>
        </c:marker>
      </c:pivotFmt>
      <c:pivotFmt>
        <c:idx val="80"/>
        <c:spPr>
          <a:solidFill>
            <a:schemeClr val="accent1"/>
          </a:solidFill>
          <a:ln w="28575" cap="rnd">
            <a:solidFill>
              <a:schemeClr val="accent1"/>
            </a:solidFill>
            <a:round/>
          </a:ln>
          <a:effectLst/>
        </c:spPr>
        <c:marker>
          <c:symbol val="none"/>
        </c:marker>
      </c:pivotFmt>
      <c:pivotFmt>
        <c:idx val="81"/>
        <c:spPr>
          <a:solidFill>
            <a:schemeClr val="accent1"/>
          </a:solidFill>
          <a:ln w="28575" cap="rnd">
            <a:solidFill>
              <a:schemeClr val="accent1"/>
            </a:solidFill>
            <a:round/>
          </a:ln>
          <a:effectLst/>
        </c:spPr>
        <c:marker>
          <c:symbol val="none"/>
        </c:marker>
      </c:pivotFmt>
      <c:pivotFmt>
        <c:idx val="82"/>
        <c:spPr>
          <a:solidFill>
            <a:schemeClr val="accent1"/>
          </a:solidFill>
          <a:ln w="28575" cap="rnd">
            <a:solidFill>
              <a:schemeClr val="accent1"/>
            </a:solidFill>
            <a:round/>
          </a:ln>
          <a:effectLst/>
        </c:spPr>
        <c:marker>
          <c:symbol val="none"/>
        </c:marker>
      </c:pivotFmt>
      <c:pivotFmt>
        <c:idx val="83"/>
        <c:spPr>
          <a:solidFill>
            <a:schemeClr val="accent1"/>
          </a:solidFill>
          <a:ln w="28575" cap="rnd">
            <a:solidFill>
              <a:schemeClr val="accent1"/>
            </a:solidFill>
            <a:round/>
          </a:ln>
          <a:effectLst/>
        </c:spPr>
        <c:marker>
          <c:symbol val="none"/>
        </c:marker>
      </c:pivotFmt>
      <c:pivotFmt>
        <c:idx val="84"/>
        <c:spPr>
          <a:solidFill>
            <a:schemeClr val="accent1"/>
          </a:solidFill>
          <a:ln w="28575" cap="rnd">
            <a:solidFill>
              <a:schemeClr val="accent1"/>
            </a:solidFill>
            <a:round/>
          </a:ln>
          <a:effectLst/>
        </c:spPr>
        <c:marker>
          <c:symbol val="none"/>
        </c:marker>
      </c:pivotFmt>
      <c:pivotFmt>
        <c:idx val="85"/>
        <c:spPr>
          <a:solidFill>
            <a:schemeClr val="accent1"/>
          </a:solidFill>
          <a:ln w="28575" cap="rnd">
            <a:solidFill>
              <a:schemeClr val="accent1"/>
            </a:solidFill>
            <a:round/>
          </a:ln>
          <a:effectLst/>
        </c:spPr>
        <c:marker>
          <c:symbol val="none"/>
        </c:marker>
      </c:pivotFmt>
      <c:pivotFmt>
        <c:idx val="86"/>
        <c:spPr>
          <a:solidFill>
            <a:schemeClr val="accent1"/>
          </a:solidFill>
          <a:ln w="28575" cap="rnd">
            <a:solidFill>
              <a:schemeClr val="accent1"/>
            </a:solidFill>
            <a:round/>
          </a:ln>
          <a:effectLst/>
        </c:spPr>
        <c:marker>
          <c:symbol val="none"/>
        </c:marker>
      </c:pivotFmt>
      <c:pivotFmt>
        <c:idx val="87"/>
        <c:spPr>
          <a:solidFill>
            <a:schemeClr val="accent1"/>
          </a:solidFill>
          <a:ln w="28575" cap="rnd">
            <a:solidFill>
              <a:schemeClr val="accent1"/>
            </a:solidFill>
            <a:round/>
          </a:ln>
          <a:effectLst/>
        </c:spPr>
        <c:marker>
          <c:symbol val="none"/>
        </c:marker>
      </c:pivotFmt>
      <c:pivotFmt>
        <c:idx val="88"/>
        <c:spPr>
          <a:solidFill>
            <a:schemeClr val="accent1"/>
          </a:solidFill>
          <a:ln w="28575" cap="rnd">
            <a:solidFill>
              <a:schemeClr val="accent1"/>
            </a:solidFill>
            <a:round/>
          </a:ln>
          <a:effectLst/>
        </c:spPr>
        <c:marker>
          <c:symbol val="none"/>
        </c:marker>
      </c:pivotFmt>
      <c:pivotFmt>
        <c:idx val="89"/>
        <c:spPr>
          <a:solidFill>
            <a:schemeClr val="accent1"/>
          </a:solidFill>
          <a:ln w="28575" cap="rnd">
            <a:solidFill>
              <a:schemeClr val="accent1"/>
            </a:solidFill>
            <a:round/>
          </a:ln>
          <a:effectLst/>
        </c:spPr>
        <c:marker>
          <c:symbol val="none"/>
        </c:marker>
      </c:pivotFmt>
      <c:pivotFmt>
        <c:idx val="90"/>
        <c:spPr>
          <a:solidFill>
            <a:schemeClr val="accent1"/>
          </a:solidFill>
          <a:ln w="28575" cap="rnd">
            <a:solidFill>
              <a:schemeClr val="accent1"/>
            </a:solidFill>
            <a:round/>
          </a:ln>
          <a:effectLst/>
        </c:spPr>
        <c:marker>
          <c:symbol val="none"/>
        </c:marker>
      </c:pivotFmt>
      <c:pivotFmt>
        <c:idx val="91"/>
        <c:spPr>
          <a:solidFill>
            <a:schemeClr val="accent1"/>
          </a:solidFill>
          <a:ln w="28575" cap="rnd">
            <a:solidFill>
              <a:schemeClr val="accent1"/>
            </a:solidFill>
            <a:round/>
          </a:ln>
          <a:effectLst/>
        </c:spPr>
        <c:marker>
          <c:symbol val="none"/>
        </c:marker>
      </c:pivotFmt>
      <c:pivotFmt>
        <c:idx val="92"/>
        <c:spPr>
          <a:solidFill>
            <a:schemeClr val="accent1"/>
          </a:solidFill>
          <a:ln w="28575" cap="rnd">
            <a:solidFill>
              <a:schemeClr val="accent1"/>
            </a:solidFill>
            <a:round/>
          </a:ln>
          <a:effectLst/>
        </c:spPr>
        <c:marker>
          <c:symbol val="none"/>
        </c:marker>
      </c:pivotFmt>
      <c:pivotFmt>
        <c:idx val="93"/>
        <c:spPr>
          <a:solidFill>
            <a:schemeClr val="accent1"/>
          </a:solidFill>
          <a:ln w="28575" cap="rnd">
            <a:solidFill>
              <a:schemeClr val="accent1"/>
            </a:solidFill>
            <a:round/>
          </a:ln>
          <a:effectLst/>
        </c:spPr>
        <c:marker>
          <c:symbol val="none"/>
        </c:marker>
      </c:pivotFmt>
      <c:pivotFmt>
        <c:idx val="94"/>
        <c:spPr>
          <a:solidFill>
            <a:schemeClr val="accent1"/>
          </a:solidFill>
          <a:ln w="28575" cap="rnd">
            <a:solidFill>
              <a:schemeClr val="accent1"/>
            </a:solidFill>
            <a:round/>
          </a:ln>
          <a:effectLst/>
        </c:spPr>
        <c:marker>
          <c:symbol val="none"/>
        </c:marker>
      </c:pivotFmt>
      <c:pivotFmt>
        <c:idx val="95"/>
        <c:spPr>
          <a:solidFill>
            <a:schemeClr val="accent1"/>
          </a:solidFill>
          <a:ln w="28575" cap="rnd">
            <a:solidFill>
              <a:schemeClr val="accent1"/>
            </a:solidFill>
            <a:round/>
          </a:ln>
          <a:effectLst/>
        </c:spPr>
        <c:marker>
          <c:symbol val="none"/>
        </c:marker>
      </c:pivotFmt>
      <c:pivotFmt>
        <c:idx val="96"/>
        <c:spPr>
          <a:solidFill>
            <a:schemeClr val="accent1"/>
          </a:solidFill>
          <a:ln w="28575" cap="rnd">
            <a:solidFill>
              <a:schemeClr val="accent1"/>
            </a:solidFill>
            <a:round/>
          </a:ln>
          <a:effectLst/>
        </c:spPr>
        <c:marker>
          <c:symbol val="none"/>
        </c:marker>
      </c:pivotFmt>
      <c:pivotFmt>
        <c:idx val="97"/>
        <c:spPr>
          <a:solidFill>
            <a:schemeClr val="accent1"/>
          </a:solidFill>
          <a:ln w="28575" cap="rnd">
            <a:solidFill>
              <a:schemeClr val="accent1"/>
            </a:solidFill>
            <a:round/>
          </a:ln>
          <a:effectLst/>
        </c:spPr>
        <c:marker>
          <c:symbol val="none"/>
        </c:marker>
      </c:pivotFmt>
      <c:pivotFmt>
        <c:idx val="98"/>
        <c:spPr>
          <a:solidFill>
            <a:schemeClr val="accent1"/>
          </a:solidFill>
          <a:ln w="28575" cap="rnd">
            <a:solidFill>
              <a:schemeClr val="accent1"/>
            </a:solidFill>
            <a:round/>
          </a:ln>
          <a:effectLst/>
        </c:spPr>
        <c:marker>
          <c:symbol val="none"/>
        </c:marker>
      </c:pivotFmt>
      <c:pivotFmt>
        <c:idx val="99"/>
        <c:spPr>
          <a:solidFill>
            <a:schemeClr val="accent1"/>
          </a:solidFill>
          <a:ln w="28575" cap="rnd">
            <a:solidFill>
              <a:schemeClr val="accent1"/>
            </a:solidFill>
            <a:round/>
          </a:ln>
          <a:effectLst/>
        </c:spPr>
        <c:marker>
          <c:symbol val="none"/>
        </c:marker>
      </c:pivotFmt>
      <c:pivotFmt>
        <c:idx val="100"/>
        <c:spPr>
          <a:solidFill>
            <a:schemeClr val="accent1"/>
          </a:solidFill>
          <a:ln w="28575" cap="rnd">
            <a:solidFill>
              <a:schemeClr val="accent1"/>
            </a:solidFill>
            <a:round/>
          </a:ln>
          <a:effectLst/>
        </c:spPr>
        <c:marker>
          <c:symbol val="none"/>
        </c:marker>
      </c:pivotFmt>
      <c:pivotFmt>
        <c:idx val="101"/>
        <c:spPr>
          <a:solidFill>
            <a:schemeClr val="accent1"/>
          </a:solidFill>
          <a:ln w="28575" cap="rnd">
            <a:solidFill>
              <a:schemeClr val="accent1"/>
            </a:solidFill>
            <a:round/>
          </a:ln>
          <a:effectLst/>
        </c:spPr>
        <c:marker>
          <c:symbol val="none"/>
        </c:marker>
      </c:pivotFmt>
      <c:pivotFmt>
        <c:idx val="102"/>
        <c:spPr>
          <a:solidFill>
            <a:schemeClr val="accent1"/>
          </a:solidFill>
          <a:ln w="28575" cap="rnd">
            <a:solidFill>
              <a:schemeClr val="accent1"/>
            </a:solidFill>
            <a:round/>
          </a:ln>
          <a:effectLst/>
        </c:spPr>
        <c:marker>
          <c:symbol val="none"/>
        </c:marker>
      </c:pivotFmt>
      <c:pivotFmt>
        <c:idx val="103"/>
        <c:spPr>
          <a:solidFill>
            <a:schemeClr val="accent1"/>
          </a:solidFill>
          <a:ln w="28575" cap="rnd">
            <a:solidFill>
              <a:schemeClr val="accent1"/>
            </a:solidFill>
            <a:round/>
          </a:ln>
          <a:effectLst/>
        </c:spPr>
        <c:marker>
          <c:symbol val="none"/>
        </c:marker>
      </c:pivotFmt>
      <c:pivotFmt>
        <c:idx val="104"/>
        <c:spPr>
          <a:solidFill>
            <a:schemeClr val="accent1"/>
          </a:solidFill>
          <a:ln w="28575" cap="rnd">
            <a:solidFill>
              <a:schemeClr val="accent1"/>
            </a:solidFill>
            <a:round/>
          </a:ln>
          <a:effectLst/>
        </c:spPr>
        <c:marker>
          <c:symbol val="none"/>
        </c:marker>
      </c:pivotFmt>
      <c:pivotFmt>
        <c:idx val="105"/>
        <c:spPr>
          <a:solidFill>
            <a:schemeClr val="accent1"/>
          </a:solidFill>
          <a:ln w="28575" cap="rnd">
            <a:solidFill>
              <a:schemeClr val="accent1"/>
            </a:solidFill>
            <a:round/>
          </a:ln>
          <a:effectLst/>
        </c:spPr>
        <c:marker>
          <c:symbol val="none"/>
        </c:marker>
      </c:pivotFmt>
      <c:pivotFmt>
        <c:idx val="106"/>
        <c:spPr>
          <a:solidFill>
            <a:schemeClr val="accent1"/>
          </a:solidFill>
          <a:ln w="28575" cap="rnd">
            <a:solidFill>
              <a:schemeClr val="accent1"/>
            </a:solidFill>
            <a:round/>
          </a:ln>
          <a:effectLst/>
        </c:spPr>
        <c:marker>
          <c:symbol val="none"/>
        </c:marker>
      </c:pivotFmt>
      <c:pivotFmt>
        <c:idx val="107"/>
        <c:spPr>
          <a:solidFill>
            <a:schemeClr val="accent1"/>
          </a:solidFill>
          <a:ln w="28575" cap="rnd">
            <a:solidFill>
              <a:schemeClr val="accent1"/>
            </a:solidFill>
            <a:round/>
          </a:ln>
          <a:effectLst/>
        </c:spPr>
        <c:marker>
          <c:symbol val="none"/>
        </c:marker>
      </c:pivotFmt>
      <c:pivotFmt>
        <c:idx val="108"/>
        <c:spPr>
          <a:solidFill>
            <a:schemeClr val="accent1"/>
          </a:solidFill>
          <a:ln w="28575" cap="rnd">
            <a:solidFill>
              <a:schemeClr val="accent1"/>
            </a:solidFill>
            <a:round/>
          </a:ln>
          <a:effectLst/>
        </c:spPr>
        <c:marker>
          <c:symbol val="none"/>
        </c:marker>
      </c:pivotFmt>
      <c:pivotFmt>
        <c:idx val="109"/>
        <c:spPr>
          <a:solidFill>
            <a:schemeClr val="accent1"/>
          </a:solidFill>
          <a:ln w="28575" cap="rnd">
            <a:solidFill>
              <a:schemeClr val="accent1"/>
            </a:solidFill>
            <a:round/>
          </a:ln>
          <a:effectLst/>
        </c:spPr>
        <c:marker>
          <c:symbol val="none"/>
        </c:marker>
      </c:pivotFmt>
      <c:pivotFmt>
        <c:idx val="110"/>
        <c:spPr>
          <a:solidFill>
            <a:schemeClr val="accent1"/>
          </a:solidFill>
          <a:ln w="28575" cap="rnd">
            <a:solidFill>
              <a:schemeClr val="accent1"/>
            </a:solidFill>
            <a:round/>
          </a:ln>
          <a:effectLst/>
        </c:spPr>
        <c:marker>
          <c:symbol val="none"/>
        </c:marker>
      </c:pivotFmt>
      <c:pivotFmt>
        <c:idx val="111"/>
        <c:spPr>
          <a:solidFill>
            <a:schemeClr val="accent1"/>
          </a:solidFill>
          <a:ln w="28575" cap="rnd">
            <a:solidFill>
              <a:schemeClr val="accent1"/>
            </a:solidFill>
            <a:round/>
          </a:ln>
          <a:effectLst/>
        </c:spPr>
        <c:marker>
          <c:symbol val="none"/>
        </c:marker>
      </c:pivotFmt>
      <c:pivotFmt>
        <c:idx val="112"/>
        <c:spPr>
          <a:solidFill>
            <a:schemeClr val="accent1"/>
          </a:solidFill>
          <a:ln w="28575" cap="rnd">
            <a:solidFill>
              <a:schemeClr val="accent1"/>
            </a:solidFill>
            <a:round/>
          </a:ln>
          <a:effectLst/>
        </c:spPr>
        <c:marker>
          <c:symbol val="none"/>
        </c:marker>
      </c:pivotFmt>
      <c:pivotFmt>
        <c:idx val="113"/>
        <c:spPr>
          <a:solidFill>
            <a:schemeClr val="accent1"/>
          </a:solidFill>
          <a:ln w="28575" cap="rnd">
            <a:solidFill>
              <a:schemeClr val="accent1"/>
            </a:solidFill>
            <a:round/>
          </a:ln>
          <a:effectLst/>
        </c:spPr>
        <c:marker>
          <c:symbol val="none"/>
        </c:marker>
      </c:pivotFmt>
      <c:pivotFmt>
        <c:idx val="114"/>
        <c:spPr>
          <a:solidFill>
            <a:schemeClr val="accent1"/>
          </a:solidFill>
          <a:ln w="28575" cap="rnd">
            <a:solidFill>
              <a:schemeClr val="accent1"/>
            </a:solidFill>
            <a:round/>
          </a:ln>
          <a:effectLst/>
        </c:spPr>
        <c:marker>
          <c:symbol val="none"/>
        </c:marker>
      </c:pivotFmt>
      <c:pivotFmt>
        <c:idx val="115"/>
        <c:spPr>
          <a:solidFill>
            <a:schemeClr val="accent1"/>
          </a:solidFill>
          <a:ln w="28575" cap="rnd">
            <a:solidFill>
              <a:schemeClr val="accent1"/>
            </a:solidFill>
            <a:round/>
          </a:ln>
          <a:effectLst/>
        </c:spPr>
        <c:marker>
          <c:symbol val="none"/>
        </c:marker>
      </c:pivotFmt>
      <c:pivotFmt>
        <c:idx val="116"/>
        <c:spPr>
          <a:solidFill>
            <a:schemeClr val="accent1"/>
          </a:solidFill>
          <a:ln w="28575" cap="rnd">
            <a:solidFill>
              <a:schemeClr val="accent1"/>
            </a:solidFill>
            <a:round/>
          </a:ln>
          <a:effectLst/>
        </c:spPr>
        <c:marker>
          <c:symbol val="none"/>
        </c:marker>
      </c:pivotFmt>
      <c:pivotFmt>
        <c:idx val="117"/>
        <c:spPr>
          <a:solidFill>
            <a:schemeClr val="accent1"/>
          </a:solidFill>
          <a:ln w="28575" cap="rnd">
            <a:solidFill>
              <a:schemeClr val="accent1"/>
            </a:solidFill>
            <a:round/>
          </a:ln>
          <a:effectLst/>
        </c:spPr>
        <c:marker>
          <c:symbol val="none"/>
        </c:marker>
      </c:pivotFmt>
      <c:pivotFmt>
        <c:idx val="118"/>
        <c:spPr>
          <a:solidFill>
            <a:schemeClr val="accent1"/>
          </a:solidFill>
          <a:ln w="28575" cap="rnd">
            <a:solidFill>
              <a:schemeClr val="accent1"/>
            </a:solidFill>
            <a:round/>
          </a:ln>
          <a:effectLst/>
        </c:spPr>
        <c:marker>
          <c:symbol val="none"/>
        </c:marker>
      </c:pivotFmt>
      <c:pivotFmt>
        <c:idx val="119"/>
        <c:spPr>
          <a:solidFill>
            <a:schemeClr val="accent1"/>
          </a:solidFill>
          <a:ln w="28575" cap="rnd">
            <a:solidFill>
              <a:schemeClr val="accent1"/>
            </a:solidFill>
            <a:round/>
          </a:ln>
          <a:effectLst/>
        </c:spPr>
        <c:marker>
          <c:symbol val="none"/>
        </c:marker>
      </c:pivotFmt>
      <c:pivotFmt>
        <c:idx val="120"/>
        <c:spPr>
          <a:solidFill>
            <a:schemeClr val="accent1"/>
          </a:solidFill>
          <a:ln w="28575" cap="rnd">
            <a:solidFill>
              <a:schemeClr val="accent1"/>
            </a:solidFill>
            <a:round/>
          </a:ln>
          <a:effectLst/>
        </c:spPr>
        <c:marker>
          <c:symbol val="none"/>
        </c:marker>
      </c:pivotFmt>
      <c:pivotFmt>
        <c:idx val="121"/>
        <c:spPr>
          <a:solidFill>
            <a:schemeClr val="accent1"/>
          </a:solidFill>
          <a:ln w="28575" cap="rnd">
            <a:solidFill>
              <a:schemeClr val="accent1"/>
            </a:solidFill>
            <a:round/>
          </a:ln>
          <a:effectLst/>
        </c:spPr>
        <c:marker>
          <c:symbol val="none"/>
        </c:marker>
      </c:pivotFmt>
      <c:pivotFmt>
        <c:idx val="122"/>
        <c:spPr>
          <a:solidFill>
            <a:schemeClr val="accent1"/>
          </a:solidFill>
          <a:ln w="28575" cap="rnd">
            <a:solidFill>
              <a:schemeClr val="accent1"/>
            </a:solidFill>
            <a:round/>
          </a:ln>
          <a:effectLst/>
        </c:spPr>
        <c:marker>
          <c:symbol val="none"/>
        </c:marker>
      </c:pivotFmt>
      <c:pivotFmt>
        <c:idx val="123"/>
        <c:spPr>
          <a:solidFill>
            <a:schemeClr val="accent1"/>
          </a:solidFill>
          <a:ln w="28575" cap="rnd">
            <a:solidFill>
              <a:schemeClr val="accent1"/>
            </a:solidFill>
            <a:round/>
          </a:ln>
          <a:effectLst/>
        </c:spPr>
        <c:marker>
          <c:symbol val="none"/>
        </c:marker>
      </c:pivotFmt>
      <c:pivotFmt>
        <c:idx val="124"/>
        <c:spPr>
          <a:solidFill>
            <a:schemeClr val="accent1"/>
          </a:solidFill>
          <a:ln w="28575" cap="rnd">
            <a:solidFill>
              <a:schemeClr val="accent1"/>
            </a:solidFill>
            <a:round/>
          </a:ln>
          <a:effectLst/>
        </c:spPr>
        <c:marker>
          <c:symbol val="none"/>
        </c:marker>
      </c:pivotFmt>
      <c:pivotFmt>
        <c:idx val="125"/>
        <c:spPr>
          <a:solidFill>
            <a:schemeClr val="accent1"/>
          </a:solidFill>
          <a:ln w="28575" cap="rnd">
            <a:solidFill>
              <a:schemeClr val="accent1"/>
            </a:solidFill>
            <a:round/>
          </a:ln>
          <a:effectLst/>
        </c:spPr>
        <c:marker>
          <c:symbol val="none"/>
        </c:marker>
      </c:pivotFmt>
      <c:pivotFmt>
        <c:idx val="126"/>
        <c:spPr>
          <a:solidFill>
            <a:schemeClr val="accent1"/>
          </a:solidFill>
          <a:ln w="28575" cap="rnd">
            <a:solidFill>
              <a:schemeClr val="accent1"/>
            </a:solidFill>
            <a:round/>
          </a:ln>
          <a:effectLst/>
        </c:spPr>
        <c:marker>
          <c:symbol val="none"/>
        </c:marker>
      </c:pivotFmt>
      <c:pivotFmt>
        <c:idx val="127"/>
        <c:spPr>
          <a:solidFill>
            <a:schemeClr val="accent1"/>
          </a:solidFill>
          <a:ln w="28575" cap="rnd">
            <a:solidFill>
              <a:schemeClr val="accent1"/>
            </a:solidFill>
            <a:round/>
          </a:ln>
          <a:effectLst/>
        </c:spPr>
        <c:marker>
          <c:symbol val="none"/>
        </c:marker>
      </c:pivotFmt>
      <c:pivotFmt>
        <c:idx val="128"/>
        <c:spPr>
          <a:solidFill>
            <a:schemeClr val="accent1"/>
          </a:solidFill>
          <a:ln w="28575" cap="rnd">
            <a:solidFill>
              <a:schemeClr val="accent1"/>
            </a:solidFill>
            <a:round/>
          </a:ln>
          <a:effectLst/>
        </c:spPr>
        <c:marker>
          <c:symbol val="none"/>
        </c:marker>
      </c:pivotFmt>
      <c:pivotFmt>
        <c:idx val="129"/>
        <c:spPr>
          <a:solidFill>
            <a:schemeClr val="accent1"/>
          </a:solidFill>
          <a:ln w="28575" cap="rnd">
            <a:solidFill>
              <a:schemeClr val="accent1"/>
            </a:solidFill>
            <a:round/>
          </a:ln>
          <a:effectLst/>
        </c:spPr>
        <c:marker>
          <c:symbol val="none"/>
        </c:marker>
      </c:pivotFmt>
      <c:pivotFmt>
        <c:idx val="130"/>
        <c:spPr>
          <a:solidFill>
            <a:schemeClr val="accent1"/>
          </a:solidFill>
          <a:ln w="28575" cap="rnd">
            <a:solidFill>
              <a:schemeClr val="accent1"/>
            </a:solidFill>
            <a:round/>
          </a:ln>
          <a:effectLst/>
        </c:spPr>
        <c:marker>
          <c:symbol val="none"/>
        </c:marker>
      </c:pivotFmt>
      <c:pivotFmt>
        <c:idx val="131"/>
        <c:spPr>
          <a:solidFill>
            <a:schemeClr val="accent1"/>
          </a:solidFill>
          <a:ln w="28575" cap="rnd">
            <a:solidFill>
              <a:schemeClr val="accent1"/>
            </a:solidFill>
            <a:round/>
          </a:ln>
          <a:effectLst/>
        </c:spPr>
        <c:marker>
          <c:symbol val="none"/>
        </c:marker>
      </c:pivotFmt>
      <c:pivotFmt>
        <c:idx val="132"/>
        <c:spPr>
          <a:solidFill>
            <a:schemeClr val="accent1"/>
          </a:solidFill>
          <a:ln w="28575" cap="rnd">
            <a:solidFill>
              <a:schemeClr val="accent1"/>
            </a:solidFill>
            <a:round/>
          </a:ln>
          <a:effectLst/>
        </c:spPr>
        <c:marker>
          <c:symbol val="none"/>
        </c:marker>
      </c:pivotFmt>
      <c:pivotFmt>
        <c:idx val="133"/>
        <c:spPr>
          <a:solidFill>
            <a:schemeClr val="accent1"/>
          </a:solidFill>
          <a:ln w="28575" cap="rnd">
            <a:solidFill>
              <a:schemeClr val="accent1"/>
            </a:solidFill>
            <a:round/>
          </a:ln>
          <a:effectLst/>
        </c:spPr>
        <c:marker>
          <c:symbol val="none"/>
        </c:marker>
      </c:pivotFmt>
      <c:pivotFmt>
        <c:idx val="134"/>
        <c:spPr>
          <a:solidFill>
            <a:schemeClr val="accent1"/>
          </a:solidFill>
          <a:ln w="28575" cap="rnd">
            <a:solidFill>
              <a:schemeClr val="accent1"/>
            </a:solidFill>
            <a:round/>
          </a:ln>
          <a:effectLst/>
        </c:spPr>
        <c:marker>
          <c:symbol val="none"/>
        </c:marker>
      </c:pivotFmt>
      <c:pivotFmt>
        <c:idx val="135"/>
        <c:spPr>
          <a:solidFill>
            <a:schemeClr val="accent1"/>
          </a:solidFill>
          <a:ln w="28575" cap="rnd">
            <a:solidFill>
              <a:schemeClr val="accent1"/>
            </a:solidFill>
            <a:round/>
          </a:ln>
          <a:effectLst/>
        </c:spPr>
        <c:marker>
          <c:symbol val="none"/>
        </c:marker>
      </c:pivotFmt>
      <c:pivotFmt>
        <c:idx val="136"/>
        <c:spPr>
          <a:solidFill>
            <a:schemeClr val="accent1"/>
          </a:solidFill>
          <a:ln w="28575" cap="rnd">
            <a:solidFill>
              <a:schemeClr val="accent1"/>
            </a:solidFill>
            <a:round/>
          </a:ln>
          <a:effectLst/>
        </c:spPr>
        <c:marker>
          <c:symbol val="none"/>
        </c:marker>
      </c:pivotFmt>
      <c:pivotFmt>
        <c:idx val="137"/>
        <c:spPr>
          <a:solidFill>
            <a:schemeClr val="accent1"/>
          </a:solidFill>
          <a:ln w="28575" cap="rnd">
            <a:solidFill>
              <a:schemeClr val="accent1"/>
            </a:solidFill>
            <a:round/>
          </a:ln>
          <a:effectLst/>
        </c:spPr>
        <c:marker>
          <c:symbol val="none"/>
        </c:marker>
      </c:pivotFmt>
      <c:pivotFmt>
        <c:idx val="138"/>
        <c:spPr>
          <a:solidFill>
            <a:schemeClr val="accent1"/>
          </a:solidFill>
          <a:ln w="28575" cap="rnd">
            <a:solidFill>
              <a:schemeClr val="accent1"/>
            </a:solidFill>
            <a:round/>
          </a:ln>
          <a:effectLst/>
        </c:spPr>
        <c:marker>
          <c:symbol val="none"/>
        </c:marker>
      </c:pivotFmt>
      <c:pivotFmt>
        <c:idx val="139"/>
        <c:spPr>
          <a:solidFill>
            <a:schemeClr val="accent1"/>
          </a:solidFill>
          <a:ln w="28575" cap="rnd">
            <a:solidFill>
              <a:schemeClr val="accent1"/>
            </a:solidFill>
            <a:round/>
          </a:ln>
          <a:effectLst/>
        </c:spPr>
        <c:marker>
          <c:symbol val="none"/>
        </c:marker>
      </c:pivotFmt>
      <c:pivotFmt>
        <c:idx val="140"/>
        <c:spPr>
          <a:solidFill>
            <a:schemeClr val="accent1"/>
          </a:solidFill>
          <a:ln w="28575" cap="rnd">
            <a:solidFill>
              <a:schemeClr val="accent1"/>
            </a:solidFill>
            <a:round/>
          </a:ln>
          <a:effectLst/>
        </c:spPr>
        <c:marker>
          <c:symbol val="none"/>
        </c:marker>
      </c:pivotFmt>
      <c:pivotFmt>
        <c:idx val="141"/>
        <c:spPr>
          <a:solidFill>
            <a:schemeClr val="accent1"/>
          </a:solidFill>
          <a:ln w="28575" cap="rnd">
            <a:solidFill>
              <a:schemeClr val="accent1"/>
            </a:solidFill>
            <a:round/>
          </a:ln>
          <a:effectLst/>
        </c:spPr>
        <c:marker>
          <c:symbol val="none"/>
        </c:marker>
      </c:pivotFmt>
      <c:pivotFmt>
        <c:idx val="142"/>
        <c:spPr>
          <a:solidFill>
            <a:schemeClr val="accent1"/>
          </a:solidFill>
          <a:ln w="28575" cap="rnd">
            <a:solidFill>
              <a:schemeClr val="accent1"/>
            </a:solidFill>
            <a:round/>
          </a:ln>
          <a:effectLst/>
        </c:spPr>
        <c:marker>
          <c:symbol val="none"/>
        </c:marker>
      </c:pivotFmt>
      <c:pivotFmt>
        <c:idx val="143"/>
        <c:spPr>
          <a:solidFill>
            <a:schemeClr val="accent1"/>
          </a:solidFill>
          <a:ln w="28575" cap="rnd">
            <a:solidFill>
              <a:schemeClr val="accent1"/>
            </a:solidFill>
            <a:round/>
          </a:ln>
          <a:effectLst/>
        </c:spPr>
        <c:marker>
          <c:symbol val="none"/>
        </c:marker>
      </c:pivotFmt>
      <c:pivotFmt>
        <c:idx val="144"/>
        <c:spPr>
          <a:solidFill>
            <a:schemeClr val="accent1"/>
          </a:solidFill>
          <a:ln w="28575" cap="rnd">
            <a:solidFill>
              <a:schemeClr val="accent1"/>
            </a:solidFill>
            <a:round/>
          </a:ln>
          <a:effectLst/>
        </c:spPr>
        <c:marker>
          <c:symbol val="none"/>
        </c:marker>
      </c:pivotFmt>
      <c:pivotFmt>
        <c:idx val="145"/>
        <c:spPr>
          <a:solidFill>
            <a:schemeClr val="accent1"/>
          </a:solidFill>
          <a:ln w="28575" cap="rnd">
            <a:solidFill>
              <a:schemeClr val="accent1"/>
            </a:solidFill>
            <a:round/>
          </a:ln>
          <a:effectLst/>
        </c:spPr>
        <c:marker>
          <c:symbol val="none"/>
        </c:marker>
      </c:pivotFmt>
      <c:pivotFmt>
        <c:idx val="146"/>
        <c:spPr>
          <a:solidFill>
            <a:schemeClr val="accent1"/>
          </a:solidFill>
          <a:ln w="28575" cap="rnd">
            <a:solidFill>
              <a:schemeClr val="accent1"/>
            </a:solidFill>
            <a:round/>
          </a:ln>
          <a:effectLst/>
        </c:spPr>
        <c:marker>
          <c:symbol val="none"/>
        </c:marker>
      </c:pivotFmt>
      <c:pivotFmt>
        <c:idx val="147"/>
        <c:spPr>
          <a:solidFill>
            <a:schemeClr val="accent1"/>
          </a:solidFill>
          <a:ln w="28575" cap="rnd">
            <a:solidFill>
              <a:schemeClr val="accent1"/>
            </a:solidFill>
            <a:round/>
          </a:ln>
          <a:effectLst/>
        </c:spPr>
        <c:marker>
          <c:symbol val="none"/>
        </c:marker>
      </c:pivotFmt>
      <c:pivotFmt>
        <c:idx val="148"/>
        <c:spPr>
          <a:solidFill>
            <a:schemeClr val="accent1"/>
          </a:solidFill>
          <a:ln w="28575" cap="rnd">
            <a:solidFill>
              <a:schemeClr val="accent1"/>
            </a:solidFill>
            <a:round/>
          </a:ln>
          <a:effectLst/>
        </c:spPr>
        <c:marker>
          <c:symbol val="none"/>
        </c:marker>
      </c:pivotFmt>
      <c:pivotFmt>
        <c:idx val="149"/>
        <c:spPr>
          <a:solidFill>
            <a:schemeClr val="accent1"/>
          </a:solidFill>
          <a:ln w="28575" cap="rnd">
            <a:solidFill>
              <a:schemeClr val="accent1"/>
            </a:solidFill>
            <a:round/>
          </a:ln>
          <a:effectLst/>
        </c:spPr>
        <c:marker>
          <c:symbol val="none"/>
        </c:marker>
      </c:pivotFmt>
      <c:pivotFmt>
        <c:idx val="150"/>
        <c:spPr>
          <a:solidFill>
            <a:schemeClr val="accent1"/>
          </a:solidFill>
          <a:ln w="28575" cap="rnd">
            <a:solidFill>
              <a:schemeClr val="accent1"/>
            </a:solidFill>
            <a:round/>
          </a:ln>
          <a:effectLst/>
        </c:spPr>
        <c:marker>
          <c:symbol val="none"/>
        </c:marker>
      </c:pivotFmt>
      <c:pivotFmt>
        <c:idx val="151"/>
        <c:spPr>
          <a:solidFill>
            <a:schemeClr val="accent1"/>
          </a:solidFill>
          <a:ln w="28575" cap="rnd">
            <a:solidFill>
              <a:schemeClr val="accent1"/>
            </a:solidFill>
            <a:round/>
          </a:ln>
          <a:effectLst/>
        </c:spPr>
        <c:marker>
          <c:symbol val="none"/>
        </c:marker>
      </c:pivotFmt>
      <c:pivotFmt>
        <c:idx val="152"/>
        <c:spPr>
          <a:solidFill>
            <a:schemeClr val="accent1"/>
          </a:solidFill>
          <a:ln w="28575" cap="rnd">
            <a:solidFill>
              <a:schemeClr val="accent1"/>
            </a:solidFill>
            <a:round/>
          </a:ln>
          <a:effectLst/>
        </c:spPr>
        <c:marker>
          <c:symbol val="none"/>
        </c:marker>
      </c:pivotFmt>
      <c:pivotFmt>
        <c:idx val="153"/>
        <c:spPr>
          <a:solidFill>
            <a:schemeClr val="accent1"/>
          </a:solidFill>
          <a:ln w="28575" cap="rnd">
            <a:solidFill>
              <a:schemeClr val="accent1"/>
            </a:solidFill>
            <a:round/>
          </a:ln>
          <a:effectLst/>
        </c:spPr>
        <c:marker>
          <c:symbol val="none"/>
        </c:marker>
      </c:pivotFmt>
      <c:pivotFmt>
        <c:idx val="154"/>
        <c:spPr>
          <a:solidFill>
            <a:schemeClr val="accent1"/>
          </a:solidFill>
          <a:ln w="28575" cap="rnd">
            <a:solidFill>
              <a:schemeClr val="accent1"/>
            </a:solidFill>
            <a:round/>
          </a:ln>
          <a:effectLst/>
        </c:spPr>
        <c:marker>
          <c:symbol val="none"/>
        </c:marker>
      </c:pivotFmt>
      <c:pivotFmt>
        <c:idx val="155"/>
        <c:spPr>
          <a:solidFill>
            <a:schemeClr val="accent1"/>
          </a:solidFill>
          <a:ln w="28575" cap="rnd">
            <a:solidFill>
              <a:schemeClr val="accent1"/>
            </a:solidFill>
            <a:round/>
          </a:ln>
          <a:effectLst/>
        </c:spPr>
        <c:marker>
          <c:symbol val="none"/>
        </c:marker>
      </c:pivotFmt>
      <c:pivotFmt>
        <c:idx val="156"/>
        <c:spPr>
          <a:solidFill>
            <a:schemeClr val="accent1"/>
          </a:solidFill>
          <a:ln w="28575" cap="rnd">
            <a:solidFill>
              <a:schemeClr val="accent1"/>
            </a:solidFill>
            <a:round/>
          </a:ln>
          <a:effectLst/>
        </c:spPr>
        <c:marker>
          <c:symbol val="none"/>
        </c:marker>
      </c:pivotFmt>
      <c:pivotFmt>
        <c:idx val="157"/>
        <c:spPr>
          <a:solidFill>
            <a:schemeClr val="accent1"/>
          </a:solidFill>
          <a:ln w="28575" cap="rnd">
            <a:solidFill>
              <a:schemeClr val="accent1"/>
            </a:solidFill>
            <a:round/>
          </a:ln>
          <a:effectLst/>
        </c:spPr>
        <c:marker>
          <c:symbol val="none"/>
        </c:marker>
      </c:pivotFmt>
      <c:pivotFmt>
        <c:idx val="158"/>
        <c:spPr>
          <a:solidFill>
            <a:schemeClr val="accent1"/>
          </a:solidFill>
          <a:ln w="28575" cap="rnd">
            <a:solidFill>
              <a:schemeClr val="accent1"/>
            </a:solidFill>
            <a:round/>
          </a:ln>
          <a:effectLst/>
        </c:spPr>
        <c:marker>
          <c:symbol val="none"/>
        </c:marker>
      </c:pivotFmt>
      <c:pivotFmt>
        <c:idx val="159"/>
        <c:spPr>
          <a:solidFill>
            <a:schemeClr val="accent1"/>
          </a:solidFill>
          <a:ln w="28575" cap="rnd">
            <a:solidFill>
              <a:schemeClr val="accent1"/>
            </a:solidFill>
            <a:round/>
          </a:ln>
          <a:effectLst/>
        </c:spPr>
        <c:marker>
          <c:symbol val="none"/>
        </c:marker>
      </c:pivotFmt>
      <c:pivotFmt>
        <c:idx val="160"/>
        <c:spPr>
          <a:solidFill>
            <a:schemeClr val="accent1"/>
          </a:solidFill>
          <a:ln w="28575" cap="rnd">
            <a:solidFill>
              <a:schemeClr val="accent1"/>
            </a:solidFill>
            <a:round/>
          </a:ln>
          <a:effectLst/>
        </c:spPr>
        <c:marker>
          <c:symbol val="none"/>
        </c:marker>
      </c:pivotFmt>
      <c:pivotFmt>
        <c:idx val="161"/>
        <c:spPr>
          <a:solidFill>
            <a:schemeClr val="accent1"/>
          </a:solidFill>
          <a:ln w="28575" cap="rnd">
            <a:solidFill>
              <a:schemeClr val="accent1"/>
            </a:solidFill>
            <a:round/>
          </a:ln>
          <a:effectLst/>
        </c:spPr>
        <c:marker>
          <c:symbol val="none"/>
        </c:marker>
      </c:pivotFmt>
      <c:pivotFmt>
        <c:idx val="162"/>
        <c:spPr>
          <a:solidFill>
            <a:schemeClr val="accent1"/>
          </a:solidFill>
          <a:ln w="28575" cap="rnd">
            <a:solidFill>
              <a:schemeClr val="accent1"/>
            </a:solidFill>
            <a:round/>
          </a:ln>
          <a:effectLst/>
        </c:spPr>
        <c:marker>
          <c:symbol val="none"/>
        </c:marker>
      </c:pivotFmt>
      <c:pivotFmt>
        <c:idx val="163"/>
        <c:spPr>
          <a:solidFill>
            <a:schemeClr val="accent1"/>
          </a:solidFill>
          <a:ln w="28575" cap="rnd">
            <a:solidFill>
              <a:schemeClr val="accent1"/>
            </a:solidFill>
            <a:round/>
          </a:ln>
          <a:effectLst/>
        </c:spPr>
        <c:marker>
          <c:symbol val="none"/>
        </c:marker>
      </c:pivotFmt>
      <c:pivotFmt>
        <c:idx val="164"/>
        <c:spPr>
          <a:solidFill>
            <a:schemeClr val="accent1"/>
          </a:solidFill>
          <a:ln w="28575" cap="rnd">
            <a:solidFill>
              <a:schemeClr val="accent1"/>
            </a:solidFill>
            <a:round/>
          </a:ln>
          <a:effectLst/>
        </c:spPr>
        <c:marker>
          <c:symbol val="none"/>
        </c:marker>
      </c:pivotFmt>
      <c:pivotFmt>
        <c:idx val="165"/>
        <c:spPr>
          <a:solidFill>
            <a:schemeClr val="accent1"/>
          </a:solidFill>
          <a:ln w="28575" cap="rnd">
            <a:solidFill>
              <a:schemeClr val="accent1"/>
            </a:solidFill>
            <a:round/>
          </a:ln>
          <a:effectLst/>
        </c:spPr>
        <c:marker>
          <c:symbol val="none"/>
        </c:marker>
      </c:pivotFmt>
      <c:pivotFmt>
        <c:idx val="166"/>
        <c:spPr>
          <a:solidFill>
            <a:schemeClr val="accent1"/>
          </a:solidFill>
          <a:ln w="28575" cap="rnd">
            <a:solidFill>
              <a:schemeClr val="accent1"/>
            </a:solidFill>
            <a:round/>
          </a:ln>
          <a:effectLst/>
        </c:spPr>
        <c:marker>
          <c:symbol val="none"/>
        </c:marker>
      </c:pivotFmt>
      <c:pivotFmt>
        <c:idx val="167"/>
        <c:spPr>
          <a:solidFill>
            <a:schemeClr val="accent1"/>
          </a:solidFill>
          <a:ln w="28575" cap="rnd">
            <a:solidFill>
              <a:schemeClr val="accent1"/>
            </a:solidFill>
            <a:round/>
          </a:ln>
          <a:effectLst/>
        </c:spPr>
        <c:marker>
          <c:symbol val="none"/>
        </c:marker>
      </c:pivotFmt>
      <c:pivotFmt>
        <c:idx val="168"/>
        <c:spPr>
          <a:solidFill>
            <a:schemeClr val="accent1"/>
          </a:solidFill>
          <a:ln w="28575" cap="rnd">
            <a:solidFill>
              <a:schemeClr val="accent1"/>
            </a:solidFill>
            <a:round/>
          </a:ln>
          <a:effectLst/>
        </c:spPr>
        <c:marker>
          <c:symbol val="none"/>
        </c:marker>
      </c:pivotFmt>
      <c:pivotFmt>
        <c:idx val="169"/>
        <c:spPr>
          <a:solidFill>
            <a:schemeClr val="accent1"/>
          </a:solidFill>
          <a:ln w="28575" cap="rnd">
            <a:solidFill>
              <a:schemeClr val="accent1"/>
            </a:solidFill>
            <a:round/>
          </a:ln>
          <a:effectLst/>
        </c:spPr>
        <c:marker>
          <c:symbol val="none"/>
        </c:marker>
      </c:pivotFmt>
      <c:pivotFmt>
        <c:idx val="170"/>
        <c:spPr>
          <a:solidFill>
            <a:schemeClr val="accent1"/>
          </a:solidFill>
          <a:ln w="28575" cap="rnd">
            <a:solidFill>
              <a:schemeClr val="accent1"/>
            </a:solidFill>
            <a:round/>
          </a:ln>
          <a:effectLst/>
        </c:spPr>
        <c:marker>
          <c:symbol val="none"/>
        </c:marker>
      </c:pivotFmt>
      <c:pivotFmt>
        <c:idx val="171"/>
        <c:spPr>
          <a:solidFill>
            <a:schemeClr val="accent1"/>
          </a:solidFill>
          <a:ln w="28575" cap="rnd">
            <a:solidFill>
              <a:schemeClr val="accent1"/>
            </a:solidFill>
            <a:round/>
          </a:ln>
          <a:effectLst/>
        </c:spPr>
        <c:marker>
          <c:symbol val="none"/>
        </c:marker>
      </c:pivotFmt>
      <c:pivotFmt>
        <c:idx val="172"/>
        <c:spPr>
          <a:solidFill>
            <a:schemeClr val="accent1"/>
          </a:solidFill>
          <a:ln w="28575" cap="rnd">
            <a:solidFill>
              <a:schemeClr val="accent1"/>
            </a:solidFill>
            <a:round/>
          </a:ln>
          <a:effectLst/>
        </c:spPr>
        <c:marker>
          <c:symbol val="none"/>
        </c:marker>
      </c:pivotFmt>
      <c:pivotFmt>
        <c:idx val="173"/>
        <c:spPr>
          <a:solidFill>
            <a:schemeClr val="accent1"/>
          </a:solidFill>
          <a:ln w="28575" cap="rnd">
            <a:solidFill>
              <a:schemeClr val="accent1"/>
            </a:solidFill>
            <a:round/>
          </a:ln>
          <a:effectLst/>
        </c:spPr>
        <c:marker>
          <c:symbol val="none"/>
        </c:marker>
      </c:pivotFmt>
      <c:pivotFmt>
        <c:idx val="174"/>
        <c:spPr>
          <a:solidFill>
            <a:schemeClr val="accent1"/>
          </a:solidFill>
          <a:ln w="28575" cap="rnd">
            <a:solidFill>
              <a:schemeClr val="accent1"/>
            </a:solidFill>
            <a:round/>
          </a:ln>
          <a:effectLst/>
        </c:spPr>
        <c:marker>
          <c:symbol val="none"/>
        </c:marker>
      </c:pivotFmt>
      <c:pivotFmt>
        <c:idx val="175"/>
        <c:spPr>
          <a:solidFill>
            <a:schemeClr val="accent1"/>
          </a:solidFill>
          <a:ln w="28575" cap="rnd">
            <a:solidFill>
              <a:schemeClr val="accent1"/>
            </a:solidFill>
            <a:round/>
          </a:ln>
          <a:effectLst/>
        </c:spPr>
        <c:marker>
          <c:symbol val="none"/>
        </c:marker>
      </c:pivotFmt>
      <c:pivotFmt>
        <c:idx val="176"/>
        <c:spPr>
          <a:solidFill>
            <a:schemeClr val="accent1"/>
          </a:solidFill>
          <a:ln w="28575" cap="rnd">
            <a:solidFill>
              <a:schemeClr val="accent1"/>
            </a:solidFill>
            <a:round/>
          </a:ln>
          <a:effectLst/>
        </c:spPr>
        <c:marker>
          <c:symbol val="none"/>
        </c:marker>
      </c:pivotFmt>
      <c:pivotFmt>
        <c:idx val="177"/>
        <c:spPr>
          <a:solidFill>
            <a:schemeClr val="accent1"/>
          </a:solidFill>
          <a:ln w="28575" cap="rnd">
            <a:solidFill>
              <a:schemeClr val="accent1"/>
            </a:solidFill>
            <a:round/>
          </a:ln>
          <a:effectLst/>
        </c:spPr>
        <c:marker>
          <c:symbol val="none"/>
        </c:marker>
      </c:pivotFmt>
      <c:pivotFmt>
        <c:idx val="178"/>
        <c:spPr>
          <a:solidFill>
            <a:schemeClr val="accent1"/>
          </a:solidFill>
          <a:ln w="28575" cap="rnd">
            <a:solidFill>
              <a:schemeClr val="accent1"/>
            </a:solidFill>
            <a:round/>
          </a:ln>
          <a:effectLst/>
        </c:spPr>
        <c:marker>
          <c:symbol val="none"/>
        </c:marker>
      </c:pivotFmt>
      <c:pivotFmt>
        <c:idx val="179"/>
        <c:spPr>
          <a:solidFill>
            <a:schemeClr val="accent1"/>
          </a:solidFill>
          <a:ln w="28575" cap="rnd">
            <a:solidFill>
              <a:schemeClr val="accent1"/>
            </a:solidFill>
            <a:round/>
          </a:ln>
          <a:effectLst/>
        </c:spPr>
        <c:marker>
          <c:symbol val="none"/>
        </c:marker>
      </c:pivotFmt>
      <c:pivotFmt>
        <c:idx val="180"/>
        <c:spPr>
          <a:solidFill>
            <a:schemeClr val="accent1"/>
          </a:solidFill>
          <a:ln w="28575" cap="rnd">
            <a:solidFill>
              <a:schemeClr val="accent1"/>
            </a:solidFill>
            <a:round/>
          </a:ln>
          <a:effectLst/>
        </c:spPr>
        <c:marker>
          <c:symbol val="none"/>
        </c:marker>
      </c:pivotFmt>
      <c:pivotFmt>
        <c:idx val="181"/>
        <c:spPr>
          <a:solidFill>
            <a:schemeClr val="accent1"/>
          </a:solidFill>
          <a:ln w="28575" cap="rnd">
            <a:solidFill>
              <a:schemeClr val="accent1"/>
            </a:solidFill>
            <a:round/>
          </a:ln>
          <a:effectLst/>
        </c:spPr>
        <c:marker>
          <c:symbol val="none"/>
        </c:marker>
      </c:pivotFmt>
      <c:pivotFmt>
        <c:idx val="182"/>
        <c:spPr>
          <a:solidFill>
            <a:schemeClr val="accent1"/>
          </a:solidFill>
          <a:ln w="28575" cap="rnd">
            <a:solidFill>
              <a:schemeClr val="accent1"/>
            </a:solidFill>
            <a:round/>
          </a:ln>
          <a:effectLst/>
        </c:spPr>
        <c:marker>
          <c:symbol val="none"/>
        </c:marker>
      </c:pivotFmt>
      <c:pivotFmt>
        <c:idx val="183"/>
        <c:spPr>
          <a:solidFill>
            <a:schemeClr val="accent1"/>
          </a:solidFill>
          <a:ln w="28575" cap="rnd">
            <a:solidFill>
              <a:schemeClr val="accent1"/>
            </a:solidFill>
            <a:round/>
          </a:ln>
          <a:effectLst/>
        </c:spPr>
        <c:marker>
          <c:symbol val="none"/>
        </c:marker>
      </c:pivotFmt>
      <c:pivotFmt>
        <c:idx val="184"/>
        <c:spPr>
          <a:solidFill>
            <a:schemeClr val="accent1"/>
          </a:solidFill>
          <a:ln w="28575" cap="rnd">
            <a:solidFill>
              <a:schemeClr val="accent1"/>
            </a:solidFill>
            <a:round/>
          </a:ln>
          <a:effectLst/>
        </c:spPr>
        <c:marker>
          <c:symbol val="none"/>
        </c:marker>
      </c:pivotFmt>
      <c:pivotFmt>
        <c:idx val="185"/>
        <c:spPr>
          <a:solidFill>
            <a:schemeClr val="accent1"/>
          </a:solidFill>
          <a:ln w="28575" cap="rnd">
            <a:solidFill>
              <a:schemeClr val="accent1"/>
            </a:solidFill>
            <a:round/>
          </a:ln>
          <a:effectLst/>
        </c:spPr>
        <c:marker>
          <c:symbol val="none"/>
        </c:marker>
      </c:pivotFmt>
      <c:pivotFmt>
        <c:idx val="186"/>
        <c:spPr>
          <a:solidFill>
            <a:schemeClr val="accent1"/>
          </a:solidFill>
          <a:ln w="28575" cap="rnd">
            <a:solidFill>
              <a:schemeClr val="accent1"/>
            </a:solidFill>
            <a:round/>
          </a:ln>
          <a:effectLst/>
        </c:spPr>
        <c:marker>
          <c:symbol val="none"/>
        </c:marker>
      </c:pivotFmt>
      <c:pivotFmt>
        <c:idx val="187"/>
        <c:spPr>
          <a:solidFill>
            <a:schemeClr val="accent1"/>
          </a:solidFill>
          <a:ln w="28575" cap="rnd">
            <a:solidFill>
              <a:schemeClr val="accent1"/>
            </a:solidFill>
            <a:round/>
          </a:ln>
          <a:effectLst/>
        </c:spPr>
        <c:marker>
          <c:symbol val="none"/>
        </c:marker>
      </c:pivotFmt>
      <c:pivotFmt>
        <c:idx val="188"/>
        <c:spPr>
          <a:solidFill>
            <a:schemeClr val="accent1"/>
          </a:solidFill>
          <a:ln w="28575" cap="rnd">
            <a:solidFill>
              <a:schemeClr val="accent1"/>
            </a:solidFill>
            <a:round/>
          </a:ln>
          <a:effectLst/>
        </c:spPr>
        <c:marker>
          <c:symbol val="none"/>
        </c:marker>
      </c:pivotFmt>
      <c:pivotFmt>
        <c:idx val="189"/>
        <c:spPr>
          <a:solidFill>
            <a:schemeClr val="accent1"/>
          </a:solidFill>
          <a:ln w="28575" cap="rnd">
            <a:solidFill>
              <a:schemeClr val="accent1"/>
            </a:solidFill>
            <a:round/>
          </a:ln>
          <a:effectLst/>
        </c:spPr>
        <c:marker>
          <c:symbol val="none"/>
        </c:marker>
      </c:pivotFmt>
      <c:pivotFmt>
        <c:idx val="190"/>
        <c:spPr>
          <a:solidFill>
            <a:schemeClr val="accent1"/>
          </a:solidFill>
          <a:ln w="28575" cap="rnd">
            <a:solidFill>
              <a:schemeClr val="accent1"/>
            </a:solidFill>
            <a:round/>
          </a:ln>
          <a:effectLst/>
        </c:spPr>
        <c:marker>
          <c:symbol val="none"/>
        </c:marker>
      </c:pivotFmt>
      <c:pivotFmt>
        <c:idx val="191"/>
        <c:spPr>
          <a:solidFill>
            <a:schemeClr val="accent1"/>
          </a:solidFill>
          <a:ln w="28575" cap="rnd">
            <a:solidFill>
              <a:schemeClr val="accent1"/>
            </a:solidFill>
            <a:round/>
          </a:ln>
          <a:effectLst/>
        </c:spPr>
        <c:marker>
          <c:symbol val="none"/>
        </c:marker>
      </c:pivotFmt>
      <c:pivotFmt>
        <c:idx val="192"/>
        <c:spPr>
          <a:solidFill>
            <a:schemeClr val="accent1"/>
          </a:solidFill>
          <a:ln w="28575" cap="rnd">
            <a:solidFill>
              <a:schemeClr val="accent1"/>
            </a:solidFill>
            <a:round/>
          </a:ln>
          <a:effectLst/>
        </c:spPr>
        <c:marker>
          <c:symbol val="none"/>
        </c:marker>
      </c:pivotFmt>
      <c:pivotFmt>
        <c:idx val="193"/>
        <c:spPr>
          <a:solidFill>
            <a:schemeClr val="accent1"/>
          </a:solidFill>
          <a:ln w="28575" cap="rnd">
            <a:solidFill>
              <a:schemeClr val="accent1"/>
            </a:solidFill>
            <a:round/>
          </a:ln>
          <a:effectLst/>
        </c:spPr>
        <c:marker>
          <c:symbol val="none"/>
        </c:marker>
      </c:pivotFmt>
      <c:pivotFmt>
        <c:idx val="194"/>
        <c:spPr>
          <a:solidFill>
            <a:schemeClr val="accent1"/>
          </a:solidFill>
          <a:ln w="28575" cap="rnd">
            <a:solidFill>
              <a:schemeClr val="accent1"/>
            </a:solidFill>
            <a:round/>
          </a:ln>
          <a:effectLst/>
        </c:spPr>
        <c:marker>
          <c:symbol val="none"/>
        </c:marker>
      </c:pivotFmt>
      <c:pivotFmt>
        <c:idx val="195"/>
        <c:spPr>
          <a:solidFill>
            <a:schemeClr val="accent1"/>
          </a:solidFill>
          <a:ln w="28575" cap="rnd">
            <a:solidFill>
              <a:schemeClr val="accent1"/>
            </a:solidFill>
            <a:round/>
          </a:ln>
          <a:effectLst/>
        </c:spPr>
        <c:marker>
          <c:symbol val="none"/>
        </c:marker>
      </c:pivotFmt>
      <c:pivotFmt>
        <c:idx val="196"/>
        <c:spPr>
          <a:solidFill>
            <a:schemeClr val="accent1"/>
          </a:solidFill>
          <a:ln w="28575" cap="rnd">
            <a:solidFill>
              <a:schemeClr val="accent1"/>
            </a:solidFill>
            <a:round/>
          </a:ln>
          <a:effectLst/>
        </c:spPr>
        <c:marker>
          <c:symbol val="none"/>
        </c:marker>
      </c:pivotFmt>
      <c:pivotFmt>
        <c:idx val="197"/>
        <c:spPr>
          <a:solidFill>
            <a:schemeClr val="accent1"/>
          </a:solidFill>
          <a:ln w="28575" cap="rnd">
            <a:solidFill>
              <a:schemeClr val="accent1"/>
            </a:solidFill>
            <a:round/>
          </a:ln>
          <a:effectLst/>
        </c:spPr>
        <c:marker>
          <c:symbol val="none"/>
        </c:marker>
      </c:pivotFmt>
      <c:pivotFmt>
        <c:idx val="198"/>
        <c:spPr>
          <a:solidFill>
            <a:schemeClr val="accent1"/>
          </a:solidFill>
          <a:ln w="28575" cap="rnd">
            <a:solidFill>
              <a:schemeClr val="accent1"/>
            </a:solidFill>
            <a:round/>
          </a:ln>
          <a:effectLst/>
        </c:spPr>
        <c:marker>
          <c:symbol val="none"/>
        </c:marker>
      </c:pivotFmt>
      <c:pivotFmt>
        <c:idx val="199"/>
        <c:spPr>
          <a:solidFill>
            <a:schemeClr val="accent1"/>
          </a:solidFill>
          <a:ln w="28575" cap="rnd">
            <a:solidFill>
              <a:schemeClr val="accent1"/>
            </a:solidFill>
            <a:round/>
          </a:ln>
          <a:effectLst/>
        </c:spPr>
        <c:marker>
          <c:symbol val="none"/>
        </c:marker>
      </c:pivotFmt>
      <c:pivotFmt>
        <c:idx val="200"/>
        <c:spPr>
          <a:solidFill>
            <a:schemeClr val="accent1"/>
          </a:solidFill>
          <a:ln w="28575" cap="rnd">
            <a:solidFill>
              <a:schemeClr val="accent1"/>
            </a:solidFill>
            <a:round/>
          </a:ln>
          <a:effectLst/>
        </c:spPr>
        <c:marker>
          <c:symbol val="none"/>
        </c:marker>
      </c:pivotFmt>
      <c:pivotFmt>
        <c:idx val="201"/>
        <c:spPr>
          <a:solidFill>
            <a:schemeClr val="accent1"/>
          </a:solidFill>
          <a:ln w="28575" cap="rnd">
            <a:solidFill>
              <a:schemeClr val="accent1"/>
            </a:solidFill>
            <a:round/>
          </a:ln>
          <a:effectLst/>
        </c:spPr>
        <c:marker>
          <c:symbol val="none"/>
        </c:marker>
      </c:pivotFmt>
      <c:pivotFmt>
        <c:idx val="202"/>
        <c:spPr>
          <a:solidFill>
            <a:schemeClr val="accent1"/>
          </a:solidFill>
          <a:ln w="28575" cap="rnd">
            <a:solidFill>
              <a:schemeClr val="accent1"/>
            </a:solidFill>
            <a:round/>
          </a:ln>
          <a:effectLst/>
        </c:spPr>
        <c:marker>
          <c:symbol val="none"/>
        </c:marker>
      </c:pivotFmt>
      <c:pivotFmt>
        <c:idx val="203"/>
        <c:spPr>
          <a:solidFill>
            <a:schemeClr val="accent1"/>
          </a:solidFill>
          <a:ln w="28575" cap="rnd">
            <a:solidFill>
              <a:schemeClr val="accent1"/>
            </a:solidFill>
            <a:round/>
          </a:ln>
          <a:effectLst/>
        </c:spPr>
        <c:marker>
          <c:symbol val="none"/>
        </c:marker>
      </c:pivotFmt>
      <c:pivotFmt>
        <c:idx val="204"/>
        <c:spPr>
          <a:solidFill>
            <a:schemeClr val="accent1"/>
          </a:solidFill>
          <a:ln w="28575" cap="rnd">
            <a:solidFill>
              <a:schemeClr val="accent1"/>
            </a:solidFill>
            <a:round/>
          </a:ln>
          <a:effectLst/>
        </c:spPr>
        <c:marker>
          <c:symbol val="none"/>
        </c:marker>
      </c:pivotFmt>
      <c:pivotFmt>
        <c:idx val="205"/>
        <c:spPr>
          <a:solidFill>
            <a:schemeClr val="accent1"/>
          </a:solidFill>
          <a:ln w="28575" cap="rnd">
            <a:solidFill>
              <a:schemeClr val="accent1"/>
            </a:solidFill>
            <a:round/>
          </a:ln>
          <a:effectLst/>
        </c:spPr>
        <c:marker>
          <c:symbol val="none"/>
        </c:marker>
      </c:pivotFmt>
      <c:pivotFmt>
        <c:idx val="206"/>
        <c:spPr>
          <a:solidFill>
            <a:schemeClr val="accent1"/>
          </a:solidFill>
          <a:ln w="28575" cap="rnd">
            <a:solidFill>
              <a:schemeClr val="accent1"/>
            </a:solidFill>
            <a:round/>
          </a:ln>
          <a:effectLst/>
        </c:spPr>
        <c:marker>
          <c:symbol val="none"/>
        </c:marker>
      </c:pivotFmt>
      <c:pivotFmt>
        <c:idx val="207"/>
        <c:spPr>
          <a:solidFill>
            <a:schemeClr val="accent1"/>
          </a:solidFill>
          <a:ln w="28575" cap="rnd">
            <a:solidFill>
              <a:schemeClr val="accent1"/>
            </a:solidFill>
            <a:round/>
          </a:ln>
          <a:effectLst/>
        </c:spPr>
        <c:marker>
          <c:symbol val="none"/>
        </c:marker>
      </c:pivotFmt>
      <c:pivotFmt>
        <c:idx val="208"/>
        <c:spPr>
          <a:solidFill>
            <a:schemeClr val="accent1"/>
          </a:solidFill>
          <a:ln w="28575" cap="rnd">
            <a:solidFill>
              <a:schemeClr val="accent1"/>
            </a:solidFill>
            <a:round/>
          </a:ln>
          <a:effectLst/>
        </c:spPr>
        <c:marker>
          <c:symbol val="none"/>
        </c:marker>
      </c:pivotFmt>
      <c:pivotFmt>
        <c:idx val="209"/>
        <c:spPr>
          <a:solidFill>
            <a:schemeClr val="accent1"/>
          </a:solidFill>
          <a:ln w="28575" cap="rnd">
            <a:solidFill>
              <a:schemeClr val="accent1"/>
            </a:solidFill>
            <a:round/>
          </a:ln>
          <a:effectLst/>
        </c:spPr>
        <c:marker>
          <c:symbol val="none"/>
        </c:marker>
      </c:pivotFmt>
      <c:pivotFmt>
        <c:idx val="210"/>
        <c:spPr>
          <a:solidFill>
            <a:schemeClr val="accent1"/>
          </a:solidFill>
          <a:ln w="28575" cap="rnd">
            <a:solidFill>
              <a:schemeClr val="accent1"/>
            </a:solidFill>
            <a:round/>
          </a:ln>
          <a:effectLst/>
        </c:spPr>
        <c:marker>
          <c:symbol val="none"/>
        </c:marker>
      </c:pivotFmt>
      <c:pivotFmt>
        <c:idx val="211"/>
        <c:spPr>
          <a:solidFill>
            <a:schemeClr val="accent1"/>
          </a:solidFill>
          <a:ln w="28575" cap="rnd">
            <a:solidFill>
              <a:schemeClr val="accent1"/>
            </a:solidFill>
            <a:round/>
          </a:ln>
          <a:effectLst/>
        </c:spPr>
        <c:marker>
          <c:symbol val="none"/>
        </c:marker>
      </c:pivotFmt>
      <c:pivotFmt>
        <c:idx val="212"/>
        <c:spPr>
          <a:solidFill>
            <a:schemeClr val="accent1"/>
          </a:solidFill>
          <a:ln w="28575" cap="rnd">
            <a:solidFill>
              <a:schemeClr val="accent1"/>
            </a:solidFill>
            <a:round/>
          </a:ln>
          <a:effectLst/>
        </c:spPr>
        <c:marker>
          <c:symbol val="none"/>
        </c:marker>
      </c:pivotFmt>
      <c:pivotFmt>
        <c:idx val="213"/>
        <c:spPr>
          <a:solidFill>
            <a:schemeClr val="accent1"/>
          </a:solidFill>
          <a:ln w="28575" cap="rnd">
            <a:solidFill>
              <a:schemeClr val="accent1"/>
            </a:solidFill>
            <a:round/>
          </a:ln>
          <a:effectLst/>
        </c:spPr>
        <c:marker>
          <c:symbol val="none"/>
        </c:marker>
      </c:pivotFmt>
      <c:pivotFmt>
        <c:idx val="214"/>
        <c:spPr>
          <a:solidFill>
            <a:schemeClr val="accent1"/>
          </a:solidFill>
          <a:ln w="28575" cap="rnd">
            <a:solidFill>
              <a:schemeClr val="accent1"/>
            </a:solidFill>
            <a:round/>
          </a:ln>
          <a:effectLst/>
        </c:spPr>
        <c:marker>
          <c:symbol val="none"/>
        </c:marker>
      </c:pivotFmt>
      <c:pivotFmt>
        <c:idx val="215"/>
        <c:spPr>
          <a:solidFill>
            <a:schemeClr val="accent1"/>
          </a:solidFill>
          <a:ln w="28575" cap="rnd">
            <a:solidFill>
              <a:schemeClr val="accent1"/>
            </a:solidFill>
            <a:round/>
          </a:ln>
          <a:effectLst/>
        </c:spPr>
        <c:marker>
          <c:symbol val="none"/>
        </c:marker>
      </c:pivotFmt>
      <c:pivotFmt>
        <c:idx val="216"/>
        <c:spPr>
          <a:solidFill>
            <a:schemeClr val="accent1"/>
          </a:solidFill>
          <a:ln w="28575" cap="rnd">
            <a:solidFill>
              <a:schemeClr val="accent1"/>
            </a:solidFill>
            <a:round/>
          </a:ln>
          <a:effectLst/>
        </c:spPr>
        <c:marker>
          <c:symbol val="none"/>
        </c:marker>
      </c:pivotFmt>
      <c:pivotFmt>
        <c:idx val="217"/>
        <c:spPr>
          <a:solidFill>
            <a:schemeClr val="accent1"/>
          </a:solidFill>
          <a:ln w="28575" cap="rnd">
            <a:solidFill>
              <a:schemeClr val="accent1"/>
            </a:solidFill>
            <a:round/>
          </a:ln>
          <a:effectLst/>
        </c:spPr>
        <c:marker>
          <c:symbol val="none"/>
        </c:marker>
      </c:pivotFmt>
      <c:pivotFmt>
        <c:idx val="218"/>
        <c:spPr>
          <a:solidFill>
            <a:schemeClr val="accent1"/>
          </a:solidFill>
          <a:ln w="28575" cap="rnd">
            <a:solidFill>
              <a:schemeClr val="accent1"/>
            </a:solidFill>
            <a:round/>
          </a:ln>
          <a:effectLst/>
        </c:spPr>
        <c:marker>
          <c:symbol val="none"/>
        </c:marker>
      </c:pivotFmt>
      <c:pivotFmt>
        <c:idx val="219"/>
        <c:spPr>
          <a:solidFill>
            <a:schemeClr val="accent1"/>
          </a:solidFill>
          <a:ln w="28575" cap="rnd">
            <a:solidFill>
              <a:schemeClr val="accent1"/>
            </a:solidFill>
            <a:round/>
          </a:ln>
          <a:effectLst/>
        </c:spPr>
        <c:marker>
          <c:symbol val="none"/>
        </c:marker>
      </c:pivotFmt>
      <c:pivotFmt>
        <c:idx val="220"/>
        <c:spPr>
          <a:solidFill>
            <a:schemeClr val="accent1"/>
          </a:solidFill>
          <a:ln w="28575" cap="rnd">
            <a:solidFill>
              <a:schemeClr val="accent1"/>
            </a:solidFill>
            <a:round/>
          </a:ln>
          <a:effectLst/>
        </c:spPr>
        <c:marker>
          <c:symbol val="none"/>
        </c:marker>
      </c:pivotFmt>
      <c:pivotFmt>
        <c:idx val="221"/>
        <c:spPr>
          <a:solidFill>
            <a:schemeClr val="accent1"/>
          </a:solidFill>
          <a:ln w="28575" cap="rnd">
            <a:solidFill>
              <a:schemeClr val="accent1"/>
            </a:solidFill>
            <a:round/>
          </a:ln>
          <a:effectLst/>
        </c:spPr>
        <c:marker>
          <c:symbol val="none"/>
        </c:marker>
      </c:pivotFmt>
      <c:pivotFmt>
        <c:idx val="222"/>
        <c:spPr>
          <a:solidFill>
            <a:schemeClr val="accent1"/>
          </a:solidFill>
          <a:ln w="28575" cap="rnd">
            <a:solidFill>
              <a:schemeClr val="accent1"/>
            </a:solidFill>
            <a:round/>
          </a:ln>
          <a:effectLst/>
        </c:spPr>
        <c:marker>
          <c:symbol val="none"/>
        </c:marker>
      </c:pivotFmt>
      <c:pivotFmt>
        <c:idx val="223"/>
        <c:spPr>
          <a:solidFill>
            <a:schemeClr val="accent1"/>
          </a:solidFill>
          <a:ln w="28575" cap="rnd">
            <a:solidFill>
              <a:schemeClr val="accent1"/>
            </a:solidFill>
            <a:round/>
          </a:ln>
          <a:effectLst/>
        </c:spPr>
        <c:marker>
          <c:symbol val="none"/>
        </c:marker>
      </c:pivotFmt>
      <c:pivotFmt>
        <c:idx val="224"/>
        <c:spPr>
          <a:solidFill>
            <a:schemeClr val="accent1"/>
          </a:solidFill>
          <a:ln w="28575" cap="rnd">
            <a:solidFill>
              <a:schemeClr val="accent1"/>
            </a:solidFill>
            <a:round/>
          </a:ln>
          <a:effectLst/>
        </c:spPr>
        <c:marker>
          <c:symbol val="none"/>
        </c:marker>
      </c:pivotFmt>
      <c:pivotFmt>
        <c:idx val="225"/>
        <c:spPr>
          <a:solidFill>
            <a:schemeClr val="accent1"/>
          </a:solidFill>
          <a:ln w="28575" cap="rnd">
            <a:solidFill>
              <a:schemeClr val="accent1"/>
            </a:solidFill>
            <a:round/>
          </a:ln>
          <a:effectLst/>
        </c:spPr>
        <c:marker>
          <c:symbol val="none"/>
        </c:marker>
      </c:pivotFmt>
      <c:pivotFmt>
        <c:idx val="226"/>
        <c:spPr>
          <a:solidFill>
            <a:schemeClr val="accent1"/>
          </a:solidFill>
          <a:ln w="28575" cap="rnd">
            <a:solidFill>
              <a:schemeClr val="accent1"/>
            </a:solidFill>
            <a:round/>
          </a:ln>
          <a:effectLst/>
        </c:spPr>
        <c:marker>
          <c:symbol val="none"/>
        </c:marker>
      </c:pivotFmt>
      <c:pivotFmt>
        <c:idx val="227"/>
        <c:spPr>
          <a:solidFill>
            <a:schemeClr val="accent1"/>
          </a:solidFill>
          <a:ln w="28575" cap="rnd">
            <a:solidFill>
              <a:schemeClr val="accent1"/>
            </a:solidFill>
            <a:round/>
          </a:ln>
          <a:effectLst/>
        </c:spPr>
        <c:marker>
          <c:symbol val="none"/>
        </c:marker>
      </c:pivotFmt>
      <c:pivotFmt>
        <c:idx val="228"/>
        <c:spPr>
          <a:solidFill>
            <a:schemeClr val="accent1"/>
          </a:solidFill>
          <a:ln w="28575" cap="rnd">
            <a:solidFill>
              <a:schemeClr val="accent1"/>
            </a:solidFill>
            <a:round/>
          </a:ln>
          <a:effectLst/>
        </c:spPr>
        <c:marker>
          <c:symbol val="none"/>
        </c:marker>
      </c:pivotFmt>
      <c:pivotFmt>
        <c:idx val="229"/>
        <c:spPr>
          <a:solidFill>
            <a:schemeClr val="accent1"/>
          </a:solidFill>
          <a:ln w="28575" cap="rnd">
            <a:solidFill>
              <a:schemeClr val="accent1"/>
            </a:solidFill>
            <a:round/>
          </a:ln>
          <a:effectLst/>
        </c:spPr>
        <c:marker>
          <c:symbol val="none"/>
        </c:marker>
      </c:pivotFmt>
      <c:pivotFmt>
        <c:idx val="230"/>
        <c:spPr>
          <a:solidFill>
            <a:schemeClr val="accent1"/>
          </a:solidFill>
          <a:ln w="28575" cap="rnd">
            <a:solidFill>
              <a:schemeClr val="accent1"/>
            </a:solidFill>
            <a:round/>
          </a:ln>
          <a:effectLst/>
        </c:spPr>
        <c:marker>
          <c:symbol val="none"/>
        </c:marker>
      </c:pivotFmt>
      <c:pivotFmt>
        <c:idx val="231"/>
        <c:spPr>
          <a:solidFill>
            <a:schemeClr val="accent1"/>
          </a:solidFill>
          <a:ln w="28575" cap="rnd">
            <a:solidFill>
              <a:schemeClr val="accent1"/>
            </a:solidFill>
            <a:round/>
          </a:ln>
          <a:effectLst/>
        </c:spPr>
        <c:marker>
          <c:symbol val="none"/>
        </c:marker>
      </c:pivotFmt>
      <c:pivotFmt>
        <c:idx val="232"/>
        <c:spPr>
          <a:solidFill>
            <a:schemeClr val="accent1"/>
          </a:solidFill>
          <a:ln w="28575" cap="rnd">
            <a:solidFill>
              <a:schemeClr val="accent1"/>
            </a:solidFill>
            <a:round/>
          </a:ln>
          <a:effectLst/>
        </c:spPr>
        <c:marker>
          <c:symbol val="none"/>
        </c:marker>
      </c:pivotFmt>
      <c:pivotFmt>
        <c:idx val="233"/>
        <c:spPr>
          <a:solidFill>
            <a:schemeClr val="accent1"/>
          </a:solidFill>
          <a:ln w="28575" cap="rnd">
            <a:solidFill>
              <a:schemeClr val="accent1"/>
            </a:solidFill>
            <a:round/>
          </a:ln>
          <a:effectLst/>
        </c:spPr>
        <c:marker>
          <c:symbol val="none"/>
        </c:marker>
      </c:pivotFmt>
      <c:pivotFmt>
        <c:idx val="234"/>
        <c:spPr>
          <a:solidFill>
            <a:schemeClr val="accent1"/>
          </a:solidFill>
          <a:ln w="28575" cap="rnd">
            <a:solidFill>
              <a:schemeClr val="accent1"/>
            </a:solidFill>
            <a:round/>
          </a:ln>
          <a:effectLst/>
        </c:spPr>
        <c:marker>
          <c:symbol val="none"/>
        </c:marker>
      </c:pivotFmt>
      <c:pivotFmt>
        <c:idx val="235"/>
        <c:spPr>
          <a:solidFill>
            <a:schemeClr val="accent1"/>
          </a:solidFill>
          <a:ln w="28575" cap="rnd">
            <a:solidFill>
              <a:schemeClr val="accent1"/>
            </a:solidFill>
            <a:round/>
          </a:ln>
          <a:effectLst/>
        </c:spPr>
        <c:marker>
          <c:symbol val="none"/>
        </c:marker>
      </c:pivotFmt>
      <c:pivotFmt>
        <c:idx val="236"/>
        <c:spPr>
          <a:solidFill>
            <a:schemeClr val="accent1"/>
          </a:solidFill>
          <a:ln w="28575" cap="rnd">
            <a:solidFill>
              <a:schemeClr val="accent1"/>
            </a:solidFill>
            <a:round/>
          </a:ln>
          <a:effectLst/>
        </c:spPr>
        <c:marker>
          <c:symbol val="none"/>
        </c:marker>
      </c:pivotFmt>
      <c:pivotFmt>
        <c:idx val="237"/>
        <c:spPr>
          <a:solidFill>
            <a:schemeClr val="accent1"/>
          </a:solidFill>
          <a:ln w="28575" cap="rnd">
            <a:solidFill>
              <a:schemeClr val="accent1"/>
            </a:solidFill>
            <a:round/>
          </a:ln>
          <a:effectLst/>
        </c:spPr>
        <c:marker>
          <c:symbol val="none"/>
        </c:marker>
      </c:pivotFmt>
      <c:pivotFmt>
        <c:idx val="238"/>
        <c:spPr>
          <a:solidFill>
            <a:schemeClr val="accent1"/>
          </a:solidFill>
          <a:ln w="28575" cap="rnd">
            <a:solidFill>
              <a:schemeClr val="accent1"/>
            </a:solidFill>
            <a:round/>
          </a:ln>
          <a:effectLst/>
        </c:spPr>
        <c:marker>
          <c:symbol val="none"/>
        </c:marker>
      </c:pivotFmt>
      <c:pivotFmt>
        <c:idx val="239"/>
        <c:spPr>
          <a:solidFill>
            <a:schemeClr val="accent1"/>
          </a:solidFill>
          <a:ln w="28575" cap="rnd">
            <a:solidFill>
              <a:schemeClr val="accent1"/>
            </a:solidFill>
            <a:round/>
          </a:ln>
          <a:effectLst/>
        </c:spPr>
        <c:marker>
          <c:symbol val="none"/>
        </c:marker>
      </c:pivotFmt>
      <c:pivotFmt>
        <c:idx val="240"/>
        <c:spPr>
          <a:solidFill>
            <a:schemeClr val="accent1"/>
          </a:solidFill>
          <a:ln w="28575" cap="rnd">
            <a:solidFill>
              <a:schemeClr val="accent1"/>
            </a:solidFill>
            <a:round/>
          </a:ln>
          <a:effectLst/>
        </c:spPr>
        <c:marker>
          <c:symbol val="none"/>
        </c:marker>
      </c:pivotFmt>
      <c:pivotFmt>
        <c:idx val="241"/>
        <c:spPr>
          <a:solidFill>
            <a:schemeClr val="accent1"/>
          </a:solidFill>
          <a:ln w="28575" cap="rnd">
            <a:solidFill>
              <a:schemeClr val="accent1"/>
            </a:solidFill>
            <a:round/>
          </a:ln>
          <a:effectLst/>
        </c:spPr>
        <c:marker>
          <c:symbol val="none"/>
        </c:marker>
      </c:pivotFmt>
      <c:pivotFmt>
        <c:idx val="242"/>
        <c:spPr>
          <a:solidFill>
            <a:schemeClr val="accent1"/>
          </a:solidFill>
          <a:ln w="28575" cap="rnd">
            <a:solidFill>
              <a:schemeClr val="accent1"/>
            </a:solidFill>
            <a:round/>
          </a:ln>
          <a:effectLst/>
        </c:spPr>
        <c:marker>
          <c:symbol val="none"/>
        </c:marker>
      </c:pivotFmt>
      <c:pivotFmt>
        <c:idx val="243"/>
        <c:spPr>
          <a:solidFill>
            <a:schemeClr val="accent1"/>
          </a:solidFill>
          <a:ln w="28575" cap="rnd">
            <a:solidFill>
              <a:schemeClr val="accent1"/>
            </a:solidFill>
            <a:round/>
          </a:ln>
          <a:effectLst/>
        </c:spPr>
        <c:marker>
          <c:symbol val="none"/>
        </c:marker>
      </c:pivotFmt>
      <c:pivotFmt>
        <c:idx val="244"/>
        <c:spPr>
          <a:solidFill>
            <a:schemeClr val="accent1"/>
          </a:solidFill>
          <a:ln w="28575" cap="rnd">
            <a:solidFill>
              <a:schemeClr val="accent1"/>
            </a:solidFill>
            <a:round/>
          </a:ln>
          <a:effectLst/>
        </c:spPr>
        <c:marker>
          <c:symbol val="none"/>
        </c:marker>
      </c:pivotFmt>
      <c:pivotFmt>
        <c:idx val="245"/>
        <c:spPr>
          <a:solidFill>
            <a:schemeClr val="accent1"/>
          </a:solidFill>
          <a:ln w="28575" cap="rnd">
            <a:solidFill>
              <a:schemeClr val="accent1"/>
            </a:solidFill>
            <a:round/>
          </a:ln>
          <a:effectLst/>
        </c:spPr>
        <c:marker>
          <c:symbol val="none"/>
        </c:marker>
      </c:pivotFmt>
      <c:pivotFmt>
        <c:idx val="246"/>
        <c:spPr>
          <a:solidFill>
            <a:schemeClr val="accent1"/>
          </a:solidFill>
          <a:ln w="28575" cap="rnd">
            <a:solidFill>
              <a:schemeClr val="accent1"/>
            </a:solidFill>
            <a:round/>
          </a:ln>
          <a:effectLst/>
        </c:spPr>
        <c:marker>
          <c:symbol val="none"/>
        </c:marker>
      </c:pivotFmt>
      <c:pivotFmt>
        <c:idx val="247"/>
        <c:spPr>
          <a:solidFill>
            <a:schemeClr val="accent1"/>
          </a:solidFill>
          <a:ln w="28575" cap="rnd">
            <a:solidFill>
              <a:schemeClr val="accent1"/>
            </a:solidFill>
            <a:round/>
          </a:ln>
          <a:effectLst/>
        </c:spPr>
        <c:marker>
          <c:symbol val="none"/>
        </c:marker>
      </c:pivotFmt>
      <c:pivotFmt>
        <c:idx val="248"/>
        <c:spPr>
          <a:solidFill>
            <a:schemeClr val="accent1"/>
          </a:solidFill>
          <a:ln w="28575" cap="rnd">
            <a:solidFill>
              <a:schemeClr val="accent1"/>
            </a:solidFill>
            <a:round/>
          </a:ln>
          <a:effectLst/>
        </c:spPr>
        <c:marker>
          <c:symbol val="none"/>
        </c:marker>
      </c:pivotFmt>
      <c:pivotFmt>
        <c:idx val="249"/>
        <c:spPr>
          <a:solidFill>
            <a:schemeClr val="accent1"/>
          </a:solidFill>
          <a:ln w="28575" cap="rnd">
            <a:solidFill>
              <a:schemeClr val="accent1"/>
            </a:solidFill>
            <a:round/>
          </a:ln>
          <a:effectLst/>
        </c:spPr>
        <c:marker>
          <c:symbol val="none"/>
        </c:marker>
      </c:pivotFmt>
      <c:pivotFmt>
        <c:idx val="250"/>
        <c:spPr>
          <a:solidFill>
            <a:schemeClr val="accent1"/>
          </a:solidFill>
          <a:ln w="28575" cap="rnd">
            <a:solidFill>
              <a:schemeClr val="accent1"/>
            </a:solidFill>
            <a:round/>
          </a:ln>
          <a:effectLst/>
        </c:spPr>
        <c:marker>
          <c:symbol val="none"/>
        </c:marker>
      </c:pivotFmt>
      <c:pivotFmt>
        <c:idx val="251"/>
        <c:spPr>
          <a:solidFill>
            <a:schemeClr val="accent1"/>
          </a:solidFill>
          <a:ln w="28575" cap="rnd">
            <a:solidFill>
              <a:schemeClr val="accent1"/>
            </a:solidFill>
            <a:round/>
          </a:ln>
          <a:effectLst/>
        </c:spPr>
        <c:marker>
          <c:symbol val="none"/>
        </c:marker>
      </c:pivotFmt>
      <c:pivotFmt>
        <c:idx val="252"/>
        <c:spPr>
          <a:solidFill>
            <a:schemeClr val="accent1"/>
          </a:solidFill>
          <a:ln w="28575" cap="rnd">
            <a:solidFill>
              <a:schemeClr val="accent1"/>
            </a:solidFill>
            <a:round/>
          </a:ln>
          <a:effectLst/>
        </c:spPr>
        <c:marker>
          <c:symbol val="none"/>
        </c:marker>
      </c:pivotFmt>
      <c:pivotFmt>
        <c:idx val="253"/>
        <c:spPr>
          <a:solidFill>
            <a:schemeClr val="accent1"/>
          </a:solidFill>
          <a:ln w="28575" cap="rnd">
            <a:solidFill>
              <a:schemeClr val="accent1"/>
            </a:solidFill>
            <a:round/>
          </a:ln>
          <a:effectLst/>
        </c:spPr>
        <c:marker>
          <c:symbol val="none"/>
        </c:marker>
      </c:pivotFmt>
      <c:pivotFmt>
        <c:idx val="254"/>
        <c:spPr>
          <a:solidFill>
            <a:schemeClr val="accent1"/>
          </a:solidFill>
          <a:ln w="28575" cap="rnd">
            <a:solidFill>
              <a:schemeClr val="accent1"/>
            </a:solidFill>
            <a:round/>
          </a:ln>
          <a:effectLst/>
        </c:spPr>
        <c:marker>
          <c:symbol val="none"/>
        </c:marker>
      </c:pivotFmt>
      <c:pivotFmt>
        <c:idx val="255"/>
        <c:spPr>
          <a:solidFill>
            <a:schemeClr val="accent1"/>
          </a:solidFill>
          <a:ln w="28575" cap="rnd">
            <a:solidFill>
              <a:schemeClr val="accent1"/>
            </a:solidFill>
            <a:round/>
          </a:ln>
          <a:effectLst/>
        </c:spPr>
        <c:marker>
          <c:symbol val="none"/>
        </c:marker>
      </c:pivotFmt>
      <c:pivotFmt>
        <c:idx val="256"/>
        <c:spPr>
          <a:solidFill>
            <a:schemeClr val="accent1"/>
          </a:solidFill>
          <a:ln w="28575" cap="rnd">
            <a:solidFill>
              <a:schemeClr val="accent1"/>
            </a:solidFill>
            <a:round/>
          </a:ln>
          <a:effectLst/>
        </c:spPr>
        <c:marker>
          <c:symbol val="none"/>
        </c:marker>
      </c:pivotFmt>
      <c:pivotFmt>
        <c:idx val="257"/>
        <c:spPr>
          <a:solidFill>
            <a:schemeClr val="accent1"/>
          </a:solidFill>
          <a:ln w="28575" cap="rnd">
            <a:solidFill>
              <a:schemeClr val="accent1"/>
            </a:solidFill>
            <a:round/>
          </a:ln>
          <a:effectLst/>
        </c:spPr>
        <c:marker>
          <c:symbol val="none"/>
        </c:marker>
      </c:pivotFmt>
      <c:pivotFmt>
        <c:idx val="258"/>
        <c:spPr>
          <a:solidFill>
            <a:schemeClr val="accent1"/>
          </a:solidFill>
          <a:ln w="28575" cap="rnd">
            <a:solidFill>
              <a:schemeClr val="accent1"/>
            </a:solidFill>
            <a:round/>
          </a:ln>
          <a:effectLst/>
        </c:spPr>
        <c:marker>
          <c:symbol val="none"/>
        </c:marker>
      </c:pivotFmt>
      <c:pivotFmt>
        <c:idx val="259"/>
        <c:spPr>
          <a:solidFill>
            <a:schemeClr val="accent1"/>
          </a:solidFill>
          <a:ln w="28575" cap="rnd">
            <a:solidFill>
              <a:schemeClr val="accent1"/>
            </a:solidFill>
            <a:round/>
          </a:ln>
          <a:effectLst/>
        </c:spPr>
        <c:marker>
          <c:symbol val="none"/>
        </c:marker>
      </c:pivotFmt>
      <c:pivotFmt>
        <c:idx val="260"/>
        <c:spPr>
          <a:solidFill>
            <a:schemeClr val="accent1"/>
          </a:solidFill>
          <a:ln w="28575" cap="rnd">
            <a:solidFill>
              <a:schemeClr val="accent1"/>
            </a:solidFill>
            <a:round/>
          </a:ln>
          <a:effectLst/>
        </c:spPr>
        <c:marker>
          <c:symbol val="none"/>
        </c:marker>
      </c:pivotFmt>
      <c:pivotFmt>
        <c:idx val="261"/>
        <c:spPr>
          <a:solidFill>
            <a:schemeClr val="accent1"/>
          </a:solidFill>
          <a:ln w="28575" cap="rnd">
            <a:solidFill>
              <a:schemeClr val="accent1"/>
            </a:solidFill>
            <a:round/>
          </a:ln>
          <a:effectLst/>
        </c:spPr>
        <c:marker>
          <c:symbol val="none"/>
        </c:marker>
      </c:pivotFmt>
      <c:pivotFmt>
        <c:idx val="262"/>
        <c:spPr>
          <a:solidFill>
            <a:schemeClr val="accent1"/>
          </a:solidFill>
          <a:ln w="28575" cap="rnd">
            <a:solidFill>
              <a:schemeClr val="accent1"/>
            </a:solidFill>
            <a:round/>
          </a:ln>
          <a:effectLst/>
        </c:spPr>
        <c:marker>
          <c:symbol val="none"/>
        </c:marker>
      </c:pivotFmt>
      <c:pivotFmt>
        <c:idx val="263"/>
        <c:spPr>
          <a:solidFill>
            <a:schemeClr val="accent1"/>
          </a:solidFill>
          <a:ln w="28575" cap="rnd">
            <a:solidFill>
              <a:schemeClr val="accent1"/>
            </a:solidFill>
            <a:round/>
          </a:ln>
          <a:effectLst/>
        </c:spPr>
        <c:marker>
          <c:symbol val="none"/>
        </c:marker>
      </c:pivotFmt>
      <c:pivotFmt>
        <c:idx val="264"/>
        <c:spPr>
          <a:solidFill>
            <a:schemeClr val="accent1"/>
          </a:solidFill>
          <a:ln w="28575" cap="rnd">
            <a:solidFill>
              <a:schemeClr val="accent1"/>
            </a:solidFill>
            <a:round/>
          </a:ln>
          <a:effectLst/>
        </c:spPr>
        <c:marker>
          <c:symbol val="none"/>
        </c:marker>
      </c:pivotFmt>
      <c:pivotFmt>
        <c:idx val="265"/>
        <c:spPr>
          <a:solidFill>
            <a:schemeClr val="accent1"/>
          </a:solidFill>
          <a:ln w="28575" cap="rnd">
            <a:solidFill>
              <a:schemeClr val="accent1"/>
            </a:solidFill>
            <a:round/>
          </a:ln>
          <a:effectLst/>
        </c:spPr>
        <c:marker>
          <c:symbol val="none"/>
        </c:marker>
      </c:pivotFmt>
      <c:pivotFmt>
        <c:idx val="266"/>
        <c:spPr>
          <a:solidFill>
            <a:schemeClr val="accent1"/>
          </a:solidFill>
          <a:ln w="28575" cap="rnd">
            <a:solidFill>
              <a:schemeClr val="accent1"/>
            </a:solidFill>
            <a:round/>
          </a:ln>
          <a:effectLst/>
        </c:spPr>
        <c:marker>
          <c:symbol val="none"/>
        </c:marker>
      </c:pivotFmt>
      <c:pivotFmt>
        <c:idx val="267"/>
        <c:spPr>
          <a:solidFill>
            <a:schemeClr val="accent1"/>
          </a:solidFill>
          <a:ln w="28575" cap="rnd">
            <a:solidFill>
              <a:schemeClr val="accent1"/>
            </a:solidFill>
            <a:round/>
          </a:ln>
          <a:effectLst/>
        </c:spPr>
        <c:marker>
          <c:symbol val="none"/>
        </c:marker>
      </c:pivotFmt>
      <c:pivotFmt>
        <c:idx val="268"/>
        <c:spPr>
          <a:solidFill>
            <a:schemeClr val="accent1"/>
          </a:solidFill>
          <a:ln w="28575" cap="rnd">
            <a:solidFill>
              <a:schemeClr val="accent1"/>
            </a:solidFill>
            <a:round/>
          </a:ln>
          <a:effectLst/>
        </c:spPr>
        <c:marker>
          <c:symbol val="none"/>
        </c:marker>
      </c:pivotFmt>
      <c:pivotFmt>
        <c:idx val="269"/>
        <c:spPr>
          <a:solidFill>
            <a:schemeClr val="accent1"/>
          </a:solidFill>
          <a:ln w="28575" cap="rnd">
            <a:solidFill>
              <a:schemeClr val="accent1"/>
            </a:solidFill>
            <a:round/>
          </a:ln>
          <a:effectLst/>
        </c:spPr>
        <c:marker>
          <c:symbol val="none"/>
        </c:marker>
      </c:pivotFmt>
      <c:pivotFmt>
        <c:idx val="270"/>
        <c:spPr>
          <a:solidFill>
            <a:schemeClr val="accent1"/>
          </a:solidFill>
          <a:ln w="28575" cap="rnd">
            <a:solidFill>
              <a:schemeClr val="accent1"/>
            </a:solidFill>
            <a:round/>
          </a:ln>
          <a:effectLst/>
        </c:spPr>
        <c:marker>
          <c:symbol val="none"/>
        </c:marker>
      </c:pivotFmt>
      <c:pivotFmt>
        <c:idx val="271"/>
        <c:spPr>
          <a:solidFill>
            <a:schemeClr val="accent1"/>
          </a:solidFill>
          <a:ln w="28575" cap="rnd">
            <a:solidFill>
              <a:schemeClr val="accent1"/>
            </a:solidFill>
            <a:round/>
          </a:ln>
          <a:effectLst/>
        </c:spPr>
        <c:marker>
          <c:symbol val="none"/>
        </c:marker>
      </c:pivotFmt>
      <c:pivotFmt>
        <c:idx val="272"/>
        <c:spPr>
          <a:solidFill>
            <a:schemeClr val="accent1"/>
          </a:solidFill>
          <a:ln w="28575" cap="rnd">
            <a:solidFill>
              <a:schemeClr val="accent1"/>
            </a:solidFill>
            <a:round/>
          </a:ln>
          <a:effectLst/>
        </c:spPr>
        <c:marker>
          <c:symbol val="none"/>
        </c:marker>
      </c:pivotFmt>
      <c:pivotFmt>
        <c:idx val="273"/>
        <c:spPr>
          <a:solidFill>
            <a:schemeClr val="accent1"/>
          </a:solidFill>
          <a:ln w="28575" cap="rnd">
            <a:solidFill>
              <a:schemeClr val="accent1"/>
            </a:solidFill>
            <a:round/>
          </a:ln>
          <a:effectLst/>
        </c:spPr>
        <c:marker>
          <c:symbol val="none"/>
        </c:marker>
      </c:pivotFmt>
      <c:pivotFmt>
        <c:idx val="274"/>
        <c:spPr>
          <a:solidFill>
            <a:schemeClr val="accent1"/>
          </a:solidFill>
          <a:ln w="28575" cap="rnd">
            <a:solidFill>
              <a:schemeClr val="accent1"/>
            </a:solidFill>
            <a:round/>
          </a:ln>
          <a:effectLst/>
        </c:spPr>
        <c:marker>
          <c:symbol val="none"/>
        </c:marker>
      </c:pivotFmt>
      <c:pivotFmt>
        <c:idx val="275"/>
        <c:spPr>
          <a:solidFill>
            <a:schemeClr val="accent1"/>
          </a:solidFill>
          <a:ln w="28575" cap="rnd">
            <a:solidFill>
              <a:schemeClr val="accent1"/>
            </a:solidFill>
            <a:round/>
          </a:ln>
          <a:effectLst/>
        </c:spPr>
        <c:marker>
          <c:symbol val="none"/>
        </c:marker>
      </c:pivotFmt>
      <c:pivotFmt>
        <c:idx val="276"/>
        <c:spPr>
          <a:solidFill>
            <a:schemeClr val="accent1"/>
          </a:solidFill>
          <a:ln w="28575" cap="rnd">
            <a:solidFill>
              <a:schemeClr val="accent1"/>
            </a:solidFill>
            <a:round/>
          </a:ln>
          <a:effectLst/>
        </c:spPr>
        <c:marker>
          <c:symbol val="none"/>
        </c:marker>
      </c:pivotFmt>
      <c:pivotFmt>
        <c:idx val="277"/>
        <c:spPr>
          <a:solidFill>
            <a:schemeClr val="accent1"/>
          </a:solidFill>
          <a:ln w="28575" cap="rnd">
            <a:solidFill>
              <a:schemeClr val="accent1"/>
            </a:solidFill>
            <a:round/>
          </a:ln>
          <a:effectLst/>
        </c:spPr>
        <c:marker>
          <c:symbol val="none"/>
        </c:marker>
      </c:pivotFmt>
      <c:pivotFmt>
        <c:idx val="278"/>
        <c:spPr>
          <a:solidFill>
            <a:schemeClr val="accent1"/>
          </a:solidFill>
          <a:ln w="28575" cap="rnd">
            <a:solidFill>
              <a:schemeClr val="accent1"/>
            </a:solidFill>
            <a:round/>
          </a:ln>
          <a:effectLst/>
        </c:spPr>
        <c:marker>
          <c:symbol val="none"/>
        </c:marker>
      </c:pivotFmt>
      <c:pivotFmt>
        <c:idx val="279"/>
        <c:spPr>
          <a:solidFill>
            <a:schemeClr val="accent1"/>
          </a:solidFill>
          <a:ln w="28575" cap="rnd">
            <a:solidFill>
              <a:schemeClr val="accent1"/>
            </a:solidFill>
            <a:round/>
          </a:ln>
          <a:effectLst/>
        </c:spPr>
        <c:marker>
          <c:symbol val="none"/>
        </c:marker>
      </c:pivotFmt>
      <c:pivotFmt>
        <c:idx val="280"/>
        <c:spPr>
          <a:solidFill>
            <a:schemeClr val="accent1"/>
          </a:solidFill>
          <a:ln w="28575" cap="rnd">
            <a:solidFill>
              <a:schemeClr val="accent1"/>
            </a:solidFill>
            <a:round/>
          </a:ln>
          <a:effectLst/>
        </c:spPr>
        <c:marker>
          <c:symbol val="none"/>
        </c:marker>
      </c:pivotFmt>
      <c:pivotFmt>
        <c:idx val="281"/>
        <c:spPr>
          <a:solidFill>
            <a:schemeClr val="accent1"/>
          </a:solidFill>
          <a:ln w="28575" cap="rnd">
            <a:solidFill>
              <a:schemeClr val="accent1"/>
            </a:solidFill>
            <a:round/>
          </a:ln>
          <a:effectLst/>
        </c:spPr>
        <c:marker>
          <c:symbol val="none"/>
        </c:marker>
      </c:pivotFmt>
      <c:pivotFmt>
        <c:idx val="282"/>
        <c:spPr>
          <a:solidFill>
            <a:schemeClr val="accent1"/>
          </a:solidFill>
          <a:ln w="28575" cap="rnd">
            <a:solidFill>
              <a:schemeClr val="accent1"/>
            </a:solidFill>
            <a:round/>
          </a:ln>
          <a:effectLst/>
        </c:spPr>
        <c:marker>
          <c:symbol val="none"/>
        </c:marker>
      </c:pivotFmt>
      <c:pivotFmt>
        <c:idx val="283"/>
        <c:spPr>
          <a:solidFill>
            <a:schemeClr val="accent1"/>
          </a:solidFill>
          <a:ln w="28575" cap="rnd">
            <a:solidFill>
              <a:schemeClr val="accent1"/>
            </a:solidFill>
            <a:round/>
          </a:ln>
          <a:effectLst/>
        </c:spPr>
        <c:marker>
          <c:symbol val="none"/>
        </c:marker>
      </c:pivotFmt>
      <c:pivotFmt>
        <c:idx val="284"/>
        <c:spPr>
          <a:solidFill>
            <a:schemeClr val="accent1"/>
          </a:solidFill>
          <a:ln w="28575" cap="rnd">
            <a:solidFill>
              <a:schemeClr val="accent1"/>
            </a:solidFill>
            <a:round/>
          </a:ln>
          <a:effectLst/>
        </c:spPr>
        <c:marker>
          <c:symbol val="none"/>
        </c:marker>
      </c:pivotFmt>
      <c:pivotFmt>
        <c:idx val="285"/>
        <c:spPr>
          <a:solidFill>
            <a:schemeClr val="accent1"/>
          </a:solidFill>
          <a:ln w="28575" cap="rnd">
            <a:solidFill>
              <a:schemeClr val="accent1"/>
            </a:solidFill>
            <a:round/>
          </a:ln>
          <a:effectLst/>
        </c:spPr>
        <c:marker>
          <c:symbol val="none"/>
        </c:marker>
      </c:pivotFmt>
      <c:pivotFmt>
        <c:idx val="286"/>
        <c:spPr>
          <a:solidFill>
            <a:schemeClr val="accent1"/>
          </a:solidFill>
          <a:ln w="28575" cap="rnd">
            <a:solidFill>
              <a:schemeClr val="accent1"/>
            </a:solidFill>
            <a:round/>
          </a:ln>
          <a:effectLst/>
        </c:spPr>
        <c:marker>
          <c:symbol val="none"/>
        </c:marker>
      </c:pivotFmt>
      <c:pivotFmt>
        <c:idx val="287"/>
        <c:spPr>
          <a:solidFill>
            <a:schemeClr val="accent1"/>
          </a:solidFill>
          <a:ln w="28575" cap="rnd">
            <a:solidFill>
              <a:schemeClr val="accent1"/>
            </a:solidFill>
            <a:round/>
          </a:ln>
          <a:effectLst/>
        </c:spPr>
        <c:marker>
          <c:symbol val="none"/>
        </c:marker>
      </c:pivotFmt>
      <c:pivotFmt>
        <c:idx val="288"/>
        <c:spPr>
          <a:solidFill>
            <a:schemeClr val="accent1"/>
          </a:solidFill>
          <a:ln w="28575" cap="rnd">
            <a:solidFill>
              <a:schemeClr val="accent1"/>
            </a:solidFill>
            <a:round/>
          </a:ln>
          <a:effectLst/>
        </c:spPr>
        <c:marker>
          <c:symbol val="none"/>
        </c:marker>
      </c:pivotFmt>
      <c:pivotFmt>
        <c:idx val="289"/>
        <c:spPr>
          <a:solidFill>
            <a:schemeClr val="accent1"/>
          </a:solidFill>
          <a:ln w="28575" cap="rnd">
            <a:solidFill>
              <a:schemeClr val="accent1"/>
            </a:solidFill>
            <a:round/>
          </a:ln>
          <a:effectLst/>
        </c:spPr>
        <c:marker>
          <c:symbol val="none"/>
        </c:marker>
      </c:pivotFmt>
      <c:pivotFmt>
        <c:idx val="290"/>
        <c:spPr>
          <a:solidFill>
            <a:schemeClr val="accent1"/>
          </a:solidFill>
          <a:ln w="28575" cap="rnd">
            <a:solidFill>
              <a:schemeClr val="accent1"/>
            </a:solidFill>
            <a:round/>
          </a:ln>
          <a:effectLst/>
        </c:spPr>
        <c:marker>
          <c:symbol val="none"/>
        </c:marker>
      </c:pivotFmt>
      <c:pivotFmt>
        <c:idx val="291"/>
        <c:spPr>
          <a:solidFill>
            <a:schemeClr val="accent1"/>
          </a:solidFill>
          <a:ln w="28575" cap="rnd">
            <a:solidFill>
              <a:schemeClr val="accent1"/>
            </a:solidFill>
            <a:round/>
          </a:ln>
          <a:effectLst/>
        </c:spPr>
        <c:marker>
          <c:symbol val="none"/>
        </c:marker>
      </c:pivotFmt>
      <c:pivotFmt>
        <c:idx val="292"/>
        <c:spPr>
          <a:solidFill>
            <a:schemeClr val="accent1"/>
          </a:solidFill>
          <a:ln w="28575" cap="rnd">
            <a:solidFill>
              <a:schemeClr val="accent1"/>
            </a:solidFill>
            <a:round/>
          </a:ln>
          <a:effectLst/>
        </c:spPr>
        <c:marker>
          <c:symbol val="none"/>
        </c:marker>
      </c:pivotFmt>
      <c:pivotFmt>
        <c:idx val="293"/>
        <c:spPr>
          <a:solidFill>
            <a:schemeClr val="accent1"/>
          </a:solidFill>
          <a:ln w="28575" cap="rnd">
            <a:solidFill>
              <a:schemeClr val="accent1"/>
            </a:solidFill>
            <a:round/>
          </a:ln>
          <a:effectLst/>
        </c:spPr>
        <c:marker>
          <c:symbol val="none"/>
        </c:marker>
      </c:pivotFmt>
      <c:pivotFmt>
        <c:idx val="294"/>
        <c:spPr>
          <a:solidFill>
            <a:schemeClr val="accent1"/>
          </a:solidFill>
          <a:ln w="28575" cap="rnd">
            <a:solidFill>
              <a:schemeClr val="accent1"/>
            </a:solidFill>
            <a:round/>
          </a:ln>
          <a:effectLst/>
        </c:spPr>
        <c:marker>
          <c:symbol val="none"/>
        </c:marker>
      </c:pivotFmt>
      <c:pivotFmt>
        <c:idx val="295"/>
        <c:spPr>
          <a:solidFill>
            <a:schemeClr val="accent1"/>
          </a:solidFill>
          <a:ln w="28575" cap="rnd">
            <a:solidFill>
              <a:schemeClr val="accent1"/>
            </a:solidFill>
            <a:round/>
          </a:ln>
          <a:effectLst/>
        </c:spPr>
        <c:marker>
          <c:symbol val="none"/>
        </c:marker>
      </c:pivotFmt>
      <c:pivotFmt>
        <c:idx val="296"/>
        <c:spPr>
          <a:solidFill>
            <a:schemeClr val="accent1"/>
          </a:solidFill>
          <a:ln w="28575" cap="rnd">
            <a:solidFill>
              <a:schemeClr val="accent1"/>
            </a:solidFill>
            <a:round/>
          </a:ln>
          <a:effectLst/>
        </c:spPr>
        <c:marker>
          <c:symbol val="none"/>
        </c:marker>
      </c:pivotFmt>
      <c:pivotFmt>
        <c:idx val="297"/>
        <c:spPr>
          <a:solidFill>
            <a:schemeClr val="accent1"/>
          </a:solidFill>
          <a:ln w="28575" cap="rnd">
            <a:solidFill>
              <a:schemeClr val="accent1"/>
            </a:solidFill>
            <a:round/>
          </a:ln>
          <a:effectLst/>
        </c:spPr>
        <c:marker>
          <c:symbol val="none"/>
        </c:marker>
      </c:pivotFmt>
      <c:pivotFmt>
        <c:idx val="298"/>
        <c:spPr>
          <a:solidFill>
            <a:schemeClr val="accent1"/>
          </a:solidFill>
          <a:ln w="28575" cap="rnd">
            <a:solidFill>
              <a:schemeClr val="accent1"/>
            </a:solidFill>
            <a:round/>
          </a:ln>
          <a:effectLst/>
        </c:spPr>
        <c:marker>
          <c:symbol val="none"/>
        </c:marker>
      </c:pivotFmt>
      <c:pivotFmt>
        <c:idx val="299"/>
        <c:spPr>
          <a:solidFill>
            <a:schemeClr val="accent1"/>
          </a:solidFill>
          <a:ln w="28575" cap="rnd">
            <a:solidFill>
              <a:schemeClr val="accent1"/>
            </a:solidFill>
            <a:round/>
          </a:ln>
          <a:effectLst/>
        </c:spPr>
        <c:marker>
          <c:symbol val="none"/>
        </c:marker>
      </c:pivotFmt>
      <c:pivotFmt>
        <c:idx val="300"/>
        <c:spPr>
          <a:solidFill>
            <a:schemeClr val="accent1"/>
          </a:solidFill>
          <a:ln w="28575" cap="rnd">
            <a:solidFill>
              <a:schemeClr val="accent1"/>
            </a:solidFill>
            <a:round/>
          </a:ln>
          <a:effectLst/>
        </c:spPr>
        <c:marker>
          <c:symbol val="none"/>
        </c:marker>
      </c:pivotFmt>
      <c:pivotFmt>
        <c:idx val="301"/>
        <c:spPr>
          <a:solidFill>
            <a:schemeClr val="accent1"/>
          </a:solidFill>
          <a:ln w="28575" cap="rnd">
            <a:solidFill>
              <a:schemeClr val="accent1"/>
            </a:solidFill>
            <a:round/>
          </a:ln>
          <a:effectLst/>
        </c:spPr>
        <c:marker>
          <c:symbol val="none"/>
        </c:marker>
      </c:pivotFmt>
      <c:pivotFmt>
        <c:idx val="302"/>
        <c:spPr>
          <a:solidFill>
            <a:schemeClr val="accent1"/>
          </a:solidFill>
          <a:ln w="28575" cap="rnd">
            <a:solidFill>
              <a:schemeClr val="accent1"/>
            </a:solidFill>
            <a:round/>
          </a:ln>
          <a:effectLst/>
        </c:spPr>
        <c:marker>
          <c:symbol val="none"/>
        </c:marker>
      </c:pivotFmt>
      <c:pivotFmt>
        <c:idx val="303"/>
        <c:spPr>
          <a:solidFill>
            <a:schemeClr val="accent1"/>
          </a:solidFill>
          <a:ln w="28575" cap="rnd">
            <a:solidFill>
              <a:schemeClr val="accent1"/>
            </a:solidFill>
            <a:round/>
          </a:ln>
          <a:effectLst/>
        </c:spPr>
        <c:marker>
          <c:symbol val="none"/>
        </c:marker>
      </c:pivotFmt>
      <c:pivotFmt>
        <c:idx val="304"/>
        <c:spPr>
          <a:solidFill>
            <a:schemeClr val="accent1"/>
          </a:solidFill>
          <a:ln w="28575" cap="rnd">
            <a:solidFill>
              <a:schemeClr val="accent1"/>
            </a:solidFill>
            <a:round/>
          </a:ln>
          <a:effectLst/>
        </c:spPr>
        <c:marker>
          <c:symbol val="none"/>
        </c:marker>
      </c:pivotFmt>
      <c:pivotFmt>
        <c:idx val="305"/>
        <c:spPr>
          <a:solidFill>
            <a:schemeClr val="accent1"/>
          </a:solidFill>
          <a:ln w="28575" cap="rnd">
            <a:solidFill>
              <a:schemeClr val="accent1"/>
            </a:solidFill>
            <a:round/>
          </a:ln>
          <a:effectLst/>
        </c:spPr>
        <c:marker>
          <c:symbol val="none"/>
        </c:marker>
      </c:pivotFmt>
      <c:pivotFmt>
        <c:idx val="306"/>
        <c:spPr>
          <a:solidFill>
            <a:schemeClr val="accent1"/>
          </a:solidFill>
          <a:ln w="28575" cap="rnd">
            <a:solidFill>
              <a:schemeClr val="accent1"/>
            </a:solidFill>
            <a:round/>
          </a:ln>
          <a:effectLst/>
        </c:spPr>
        <c:marker>
          <c:symbol val="none"/>
        </c:marker>
      </c:pivotFmt>
      <c:pivotFmt>
        <c:idx val="307"/>
        <c:spPr>
          <a:solidFill>
            <a:schemeClr val="accent1"/>
          </a:solidFill>
          <a:ln w="28575" cap="rnd">
            <a:solidFill>
              <a:schemeClr val="accent1"/>
            </a:solidFill>
            <a:round/>
          </a:ln>
          <a:effectLst/>
        </c:spPr>
        <c:marker>
          <c:symbol val="none"/>
        </c:marker>
      </c:pivotFmt>
      <c:pivotFmt>
        <c:idx val="308"/>
        <c:spPr>
          <a:solidFill>
            <a:schemeClr val="accent1"/>
          </a:solidFill>
          <a:ln w="28575" cap="rnd">
            <a:solidFill>
              <a:schemeClr val="accent1"/>
            </a:solidFill>
            <a:round/>
          </a:ln>
          <a:effectLst/>
        </c:spPr>
        <c:marker>
          <c:symbol val="none"/>
        </c:marker>
      </c:pivotFmt>
      <c:pivotFmt>
        <c:idx val="309"/>
        <c:spPr>
          <a:solidFill>
            <a:schemeClr val="accent1"/>
          </a:solidFill>
          <a:ln w="28575" cap="rnd">
            <a:solidFill>
              <a:schemeClr val="accent1"/>
            </a:solidFill>
            <a:round/>
          </a:ln>
          <a:effectLst/>
        </c:spPr>
        <c:marker>
          <c:symbol val="none"/>
        </c:marker>
      </c:pivotFmt>
      <c:pivotFmt>
        <c:idx val="310"/>
        <c:spPr>
          <a:solidFill>
            <a:schemeClr val="accent1"/>
          </a:solidFill>
          <a:ln w="28575" cap="rnd">
            <a:solidFill>
              <a:schemeClr val="accent1"/>
            </a:solidFill>
            <a:round/>
          </a:ln>
          <a:effectLst/>
        </c:spPr>
        <c:marker>
          <c:symbol val="none"/>
        </c:marker>
      </c:pivotFmt>
      <c:pivotFmt>
        <c:idx val="311"/>
        <c:spPr>
          <a:solidFill>
            <a:schemeClr val="accent1"/>
          </a:solidFill>
          <a:ln w="28575" cap="rnd">
            <a:solidFill>
              <a:schemeClr val="accent1"/>
            </a:solidFill>
            <a:round/>
          </a:ln>
          <a:effectLst/>
        </c:spPr>
        <c:marker>
          <c:symbol val="none"/>
        </c:marker>
      </c:pivotFmt>
      <c:pivotFmt>
        <c:idx val="312"/>
        <c:spPr>
          <a:solidFill>
            <a:schemeClr val="accent1"/>
          </a:solidFill>
          <a:ln w="28575" cap="rnd">
            <a:solidFill>
              <a:schemeClr val="accent1"/>
            </a:solidFill>
            <a:round/>
          </a:ln>
          <a:effectLst/>
        </c:spPr>
        <c:marker>
          <c:symbol val="none"/>
        </c:marker>
      </c:pivotFmt>
      <c:pivotFmt>
        <c:idx val="313"/>
        <c:spPr>
          <a:solidFill>
            <a:schemeClr val="accent1"/>
          </a:solidFill>
          <a:ln w="28575" cap="rnd">
            <a:solidFill>
              <a:schemeClr val="accent1"/>
            </a:solidFill>
            <a:round/>
          </a:ln>
          <a:effectLst/>
        </c:spPr>
        <c:marker>
          <c:symbol val="none"/>
        </c:marker>
      </c:pivotFmt>
      <c:pivotFmt>
        <c:idx val="314"/>
        <c:spPr>
          <a:solidFill>
            <a:schemeClr val="accent1"/>
          </a:solidFill>
          <a:ln w="28575" cap="rnd">
            <a:solidFill>
              <a:schemeClr val="accent1"/>
            </a:solidFill>
            <a:round/>
          </a:ln>
          <a:effectLst/>
        </c:spPr>
        <c:marker>
          <c:symbol val="none"/>
        </c:marker>
      </c:pivotFmt>
      <c:pivotFmt>
        <c:idx val="315"/>
        <c:spPr>
          <a:solidFill>
            <a:schemeClr val="accent1"/>
          </a:solidFill>
          <a:ln w="28575" cap="rnd">
            <a:solidFill>
              <a:schemeClr val="accent1"/>
            </a:solidFill>
            <a:round/>
          </a:ln>
          <a:effectLst/>
        </c:spPr>
        <c:marker>
          <c:symbol val="none"/>
        </c:marker>
      </c:pivotFmt>
      <c:pivotFmt>
        <c:idx val="316"/>
        <c:spPr>
          <a:solidFill>
            <a:schemeClr val="accent1"/>
          </a:solidFill>
          <a:ln w="28575" cap="rnd">
            <a:solidFill>
              <a:schemeClr val="accent1"/>
            </a:solidFill>
            <a:round/>
          </a:ln>
          <a:effectLst/>
        </c:spPr>
        <c:marker>
          <c:symbol val="none"/>
        </c:marker>
      </c:pivotFmt>
      <c:pivotFmt>
        <c:idx val="317"/>
        <c:spPr>
          <a:solidFill>
            <a:schemeClr val="accent1"/>
          </a:solidFill>
          <a:ln>
            <a:noFill/>
          </a:ln>
          <a:effectLst/>
        </c:spPr>
        <c:marker>
          <c:symbol val="none"/>
        </c:marker>
      </c:pivotFmt>
      <c:pivotFmt>
        <c:idx val="318"/>
        <c:spPr>
          <a:solidFill>
            <a:schemeClr val="accent1"/>
          </a:solidFill>
          <a:ln>
            <a:noFill/>
          </a:ln>
          <a:effectLst/>
        </c:spPr>
        <c:marker>
          <c:symbol val="none"/>
        </c:marker>
      </c:pivotFmt>
      <c:pivotFmt>
        <c:idx val="319"/>
        <c:spPr>
          <a:solidFill>
            <a:schemeClr val="accent1"/>
          </a:solidFill>
          <a:ln>
            <a:noFill/>
          </a:ln>
          <a:effectLst/>
        </c:spPr>
        <c:marker>
          <c:symbol val="none"/>
        </c:marker>
      </c:pivotFmt>
      <c:pivotFmt>
        <c:idx val="320"/>
        <c:spPr>
          <a:solidFill>
            <a:schemeClr val="accent1"/>
          </a:solidFill>
          <a:ln w="28575" cap="rnd">
            <a:solidFill>
              <a:schemeClr val="accent1"/>
            </a:solidFill>
            <a:round/>
          </a:ln>
          <a:effectLst/>
        </c:spPr>
        <c:marker>
          <c:symbol val="none"/>
        </c:marker>
      </c:pivotFmt>
      <c:pivotFmt>
        <c:idx val="321"/>
        <c:spPr>
          <a:solidFill>
            <a:schemeClr val="accent1"/>
          </a:solidFill>
          <a:ln w="28575" cap="rnd">
            <a:solidFill>
              <a:schemeClr val="accent1"/>
            </a:solidFill>
            <a:round/>
          </a:ln>
          <a:effectLst/>
        </c:spPr>
        <c:marker>
          <c:symbol val="none"/>
        </c:marker>
      </c:pivotFmt>
      <c:pivotFmt>
        <c:idx val="322"/>
        <c:spPr>
          <a:solidFill>
            <a:schemeClr val="accent1"/>
          </a:solidFill>
          <a:ln w="28575" cap="rnd">
            <a:solidFill>
              <a:schemeClr val="accent1"/>
            </a:solidFill>
            <a:round/>
          </a:ln>
          <a:effectLst/>
        </c:spPr>
        <c:marker>
          <c:symbol val="none"/>
        </c:marker>
      </c:pivotFmt>
      <c:pivotFmt>
        <c:idx val="323"/>
        <c:spPr>
          <a:solidFill>
            <a:schemeClr val="accent1"/>
          </a:solidFill>
          <a:ln w="28575" cap="rnd">
            <a:solidFill>
              <a:schemeClr val="accent1"/>
            </a:solidFill>
            <a:round/>
          </a:ln>
          <a:effectLst/>
        </c:spPr>
        <c:marker>
          <c:symbol val="none"/>
        </c:marker>
      </c:pivotFmt>
      <c:pivotFmt>
        <c:idx val="324"/>
        <c:spPr>
          <a:solidFill>
            <a:schemeClr val="accent1"/>
          </a:solidFill>
          <a:ln w="28575" cap="rnd">
            <a:solidFill>
              <a:schemeClr val="accent1"/>
            </a:solidFill>
            <a:round/>
          </a:ln>
          <a:effectLst/>
        </c:spPr>
        <c:marker>
          <c:symbol val="none"/>
        </c:marker>
      </c:pivotFmt>
      <c:pivotFmt>
        <c:idx val="325"/>
        <c:spPr>
          <a:solidFill>
            <a:schemeClr val="accent1"/>
          </a:solidFill>
          <a:ln w="28575" cap="rnd">
            <a:solidFill>
              <a:schemeClr val="accent1"/>
            </a:solidFill>
            <a:round/>
          </a:ln>
          <a:effectLst/>
        </c:spPr>
        <c:marker>
          <c:symbol val="none"/>
        </c:marker>
      </c:pivotFmt>
      <c:pivotFmt>
        <c:idx val="326"/>
        <c:spPr>
          <a:solidFill>
            <a:schemeClr val="accent1"/>
          </a:solidFill>
          <a:ln w="28575" cap="rnd">
            <a:solidFill>
              <a:schemeClr val="accent1"/>
            </a:solidFill>
            <a:round/>
          </a:ln>
          <a:effectLst/>
        </c:spPr>
        <c:marker>
          <c:symbol val="none"/>
        </c:marker>
        <c:dLbl>
          <c:idx val="0"/>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7"/>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328"/>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9"/>
        <c:spPr>
          <a:solidFill>
            <a:schemeClr val="accent1"/>
          </a:solidFill>
          <a:ln w="28575" cap="rnd">
            <a:solidFill>
              <a:schemeClr val="tx1"/>
            </a:solidFill>
            <a:prstDash val="sysDash"/>
            <a:round/>
          </a:ln>
          <a:effectLst/>
        </c:spPr>
        <c:marker>
          <c:symbol val="none"/>
        </c:marker>
      </c:pivotFmt>
      <c:pivotFmt>
        <c:idx val="3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6"/>
        <c:spPr>
          <a:solidFill>
            <a:schemeClr val="accent1"/>
          </a:solidFill>
          <a:ln w="2857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7"/>
        <c:spPr>
          <a:solidFill>
            <a:schemeClr val="accent1"/>
          </a:solidFill>
          <a:ln w="28575" cap="rnd">
            <a:solidFill>
              <a:schemeClr val="accent1"/>
            </a:solidFill>
            <a:round/>
          </a:ln>
          <a:effectLst/>
        </c:spPr>
        <c:marker>
          <c:symbol val="none"/>
        </c:marker>
      </c:pivotFmt>
      <c:pivotFmt>
        <c:idx val="338"/>
        <c:spPr>
          <a:solidFill>
            <a:schemeClr val="accent1"/>
          </a:solidFill>
          <a:ln w="28575" cap="rnd">
            <a:solidFill>
              <a:schemeClr val="accent1"/>
            </a:solidFill>
            <a:round/>
          </a:ln>
          <a:effectLst/>
        </c:spPr>
        <c:marker>
          <c:symbol val="none"/>
        </c:marker>
      </c:pivotFmt>
      <c:pivotFmt>
        <c:idx val="339"/>
        <c:spPr>
          <a:solidFill>
            <a:schemeClr val="accent1"/>
          </a:solidFill>
          <a:ln w="28575" cap="rnd">
            <a:solidFill>
              <a:schemeClr val="accent1"/>
            </a:solidFill>
            <a:round/>
          </a:ln>
          <a:effectLst/>
        </c:spPr>
        <c:marker>
          <c:symbol val="none"/>
        </c:marker>
      </c:pivotFmt>
      <c:pivotFmt>
        <c:idx val="340"/>
        <c:spPr>
          <a:solidFill>
            <a:schemeClr val="accent1"/>
          </a:solidFill>
          <a:ln w="28575" cap="rnd">
            <a:solidFill>
              <a:schemeClr val="accent1"/>
            </a:solidFill>
            <a:round/>
          </a:ln>
          <a:effectLst/>
        </c:spPr>
        <c:marker>
          <c:symbol val="none"/>
        </c:marker>
      </c:pivotFmt>
      <c:pivotFmt>
        <c:idx val="341"/>
        <c:spPr>
          <a:solidFill>
            <a:schemeClr val="accent1"/>
          </a:solidFill>
          <a:ln w="28575" cap="rnd">
            <a:solidFill>
              <a:schemeClr val="accent1"/>
            </a:solidFill>
            <a:round/>
          </a:ln>
          <a:effectLst/>
        </c:spPr>
        <c:marker>
          <c:symbol val="none"/>
        </c:marker>
      </c:pivotFmt>
      <c:pivotFmt>
        <c:idx val="342"/>
        <c:spPr>
          <a:solidFill>
            <a:schemeClr val="accent1"/>
          </a:solidFill>
          <a:ln w="28575" cap="rnd">
            <a:solidFill>
              <a:schemeClr val="accent1"/>
            </a:solidFill>
            <a:round/>
          </a:ln>
          <a:effectLst/>
        </c:spPr>
        <c:marker>
          <c:symbol val="none"/>
        </c:marker>
      </c:pivotFmt>
      <c:pivotFmt>
        <c:idx val="3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6"/>
        <c:spPr>
          <a:solidFill>
            <a:schemeClr val="accent1"/>
          </a:solidFill>
          <a:ln w="2222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8"/>
        <c:spPr>
          <a:solidFill>
            <a:schemeClr val="accent1"/>
          </a:solidFill>
          <a:ln w="28575" cap="rnd">
            <a:solidFill>
              <a:schemeClr val="accent1"/>
            </a:solidFill>
            <a:round/>
          </a:ln>
          <a:effectLst/>
        </c:spPr>
        <c:marker>
          <c:symbol val="none"/>
        </c:marker>
      </c:pivotFmt>
      <c:pivotFmt>
        <c:idx val="349"/>
        <c:spPr>
          <a:solidFill>
            <a:schemeClr val="accent1"/>
          </a:solidFill>
          <a:ln w="28575" cap="rnd">
            <a:solidFill>
              <a:schemeClr val="accent1"/>
            </a:solidFill>
            <a:round/>
          </a:ln>
          <a:effectLst/>
        </c:spPr>
        <c:marker>
          <c:symbol val="none"/>
        </c:marker>
      </c:pivotFmt>
      <c:pivotFmt>
        <c:idx val="350"/>
        <c:spPr>
          <a:solidFill>
            <a:schemeClr val="accent1"/>
          </a:solidFill>
          <a:ln w="28575" cap="rnd">
            <a:solidFill>
              <a:schemeClr val="accent1"/>
            </a:solidFill>
            <a:round/>
          </a:ln>
          <a:effectLst/>
        </c:spPr>
        <c:marker>
          <c:symbol val="none"/>
        </c:marker>
      </c:pivotFmt>
      <c:pivotFmt>
        <c:idx val="351"/>
        <c:spPr>
          <a:solidFill>
            <a:schemeClr val="accent1"/>
          </a:solidFill>
          <a:ln w="28575" cap="rnd">
            <a:solidFill>
              <a:schemeClr val="tx1"/>
            </a:solidFill>
            <a:prstDash val="dash"/>
            <a:round/>
          </a:ln>
          <a:effectLst/>
        </c:spPr>
        <c:marker>
          <c:symbol val="none"/>
        </c:marker>
      </c:pivotFmt>
      <c:pivotFmt>
        <c:idx val="3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6"/>
        <c:spPr>
          <a:solidFill>
            <a:schemeClr val="accent1"/>
          </a:solidFill>
          <a:ln w="28575" cap="rnd">
            <a:solidFill>
              <a:schemeClr val="accent1"/>
            </a:solidFill>
            <a:round/>
          </a:ln>
          <a:effectLst/>
        </c:spPr>
        <c:marker>
          <c:symbol val="none"/>
        </c:marker>
      </c:pivotFmt>
      <c:pivotFmt>
        <c:idx val="357"/>
        <c:spPr>
          <a:solidFill>
            <a:schemeClr val="accent1"/>
          </a:solidFill>
          <a:ln w="28575" cap="rnd">
            <a:solidFill>
              <a:schemeClr val="accent1"/>
            </a:solidFill>
            <a:round/>
          </a:ln>
          <a:effectLst/>
        </c:spPr>
        <c:marker>
          <c:symbol val="none"/>
        </c:marker>
      </c:pivotFmt>
      <c:pivotFmt>
        <c:idx val="358"/>
        <c:spPr>
          <a:solidFill>
            <a:schemeClr val="accent1"/>
          </a:solidFill>
          <a:ln w="28575" cap="rnd">
            <a:solidFill>
              <a:schemeClr val="accent1"/>
            </a:solidFill>
            <a:round/>
          </a:ln>
          <a:effectLst/>
        </c:spPr>
        <c:marker>
          <c:symbol val="none"/>
        </c:marker>
      </c:pivotFmt>
      <c:pivotFmt>
        <c:idx val="359"/>
        <c:spPr>
          <a:solidFill>
            <a:schemeClr val="accent1"/>
          </a:solidFill>
          <a:ln w="28575" cap="rnd">
            <a:solidFill>
              <a:schemeClr val="accent1"/>
            </a:solidFill>
            <a:round/>
          </a:ln>
          <a:effectLst/>
        </c:spPr>
        <c:marker>
          <c:symbol val="none"/>
        </c:marker>
      </c:pivotFmt>
      <c:pivotFmt>
        <c:idx val="360"/>
        <c:spPr>
          <a:solidFill>
            <a:schemeClr val="accent1"/>
          </a:solidFill>
          <a:ln w="28575" cap="rnd">
            <a:solidFill>
              <a:schemeClr val="accent1"/>
            </a:solidFill>
            <a:round/>
          </a:ln>
          <a:effectLst/>
        </c:spPr>
        <c:marker>
          <c:symbol val="none"/>
        </c:marker>
      </c:pivotFmt>
      <c:pivotFmt>
        <c:idx val="361"/>
        <c:spPr>
          <a:solidFill>
            <a:schemeClr val="accent1"/>
          </a:solidFill>
          <a:ln w="28575" cap="rnd">
            <a:solidFill>
              <a:schemeClr val="accent1"/>
            </a:solidFill>
            <a:round/>
          </a:ln>
          <a:effectLst/>
        </c:spPr>
        <c:marker>
          <c:symbol val="none"/>
        </c:marker>
      </c:pivotFmt>
      <c:pivotFmt>
        <c:idx val="362"/>
        <c:spPr>
          <a:solidFill>
            <a:schemeClr val="accent1"/>
          </a:solidFill>
          <a:ln w="28575" cap="rnd">
            <a:solidFill>
              <a:schemeClr val="accent1"/>
            </a:solidFill>
            <a:round/>
          </a:ln>
          <a:effectLst/>
        </c:spPr>
        <c:marker>
          <c:symbol val="none"/>
        </c:marker>
      </c:pivotFmt>
      <c:pivotFmt>
        <c:idx val="363"/>
        <c:spPr>
          <a:solidFill>
            <a:schemeClr val="accent1"/>
          </a:solidFill>
          <a:ln w="28575" cap="rnd">
            <a:solidFill>
              <a:schemeClr val="accent1"/>
            </a:solidFill>
            <a:round/>
          </a:ln>
          <a:effectLst/>
        </c:spPr>
        <c:marker>
          <c:symbol val="none"/>
        </c:marker>
      </c:pivotFmt>
      <c:pivotFmt>
        <c:idx val="364"/>
        <c:spPr>
          <a:solidFill>
            <a:schemeClr val="accent1"/>
          </a:solidFill>
          <a:ln w="28575" cap="rnd">
            <a:solidFill>
              <a:schemeClr val="accent1"/>
            </a:solidFill>
            <a:round/>
          </a:ln>
          <a:effectLst/>
        </c:spPr>
        <c:marker>
          <c:symbol val="none"/>
        </c:marker>
      </c:pivotFmt>
      <c:pivotFmt>
        <c:idx val="365"/>
        <c:spPr>
          <a:solidFill>
            <a:schemeClr val="accent1"/>
          </a:solidFill>
          <a:ln w="28575" cap="rnd">
            <a:solidFill>
              <a:schemeClr val="accent1"/>
            </a:solidFill>
            <a:round/>
          </a:ln>
          <a:effectLst/>
        </c:spPr>
        <c:marker>
          <c:symbol val="none"/>
        </c:marker>
      </c:pivotFmt>
      <c:pivotFmt>
        <c:idx val="366"/>
        <c:spPr>
          <a:solidFill>
            <a:schemeClr val="accent1"/>
          </a:solidFill>
          <a:ln w="28575" cap="rnd">
            <a:solidFill>
              <a:schemeClr val="accent1"/>
            </a:solidFill>
            <a:round/>
          </a:ln>
          <a:effectLst/>
        </c:spPr>
        <c:marker>
          <c:symbol val="none"/>
        </c:marker>
      </c:pivotFmt>
      <c:pivotFmt>
        <c:idx val="367"/>
        <c:spPr>
          <a:solidFill>
            <a:schemeClr val="accent1"/>
          </a:solidFill>
          <a:ln w="28575" cap="rnd">
            <a:solidFill>
              <a:schemeClr val="accent1"/>
            </a:solidFill>
            <a:round/>
          </a:ln>
          <a:effectLst/>
        </c:spPr>
        <c:marker>
          <c:symbol val="none"/>
        </c:marker>
      </c:pivotFmt>
      <c:pivotFmt>
        <c:idx val="368"/>
        <c:spPr>
          <a:solidFill>
            <a:schemeClr val="accent1"/>
          </a:solidFill>
          <a:ln w="28575" cap="rnd">
            <a:solidFill>
              <a:schemeClr val="accent1"/>
            </a:solidFill>
            <a:round/>
          </a:ln>
          <a:effectLst/>
        </c:spPr>
        <c:marker>
          <c:symbol val="none"/>
        </c:marker>
      </c:pivotFmt>
      <c:pivotFmt>
        <c:idx val="369"/>
        <c:spPr>
          <a:solidFill>
            <a:schemeClr val="accent1"/>
          </a:solidFill>
          <a:ln w="28575" cap="rnd">
            <a:solidFill>
              <a:schemeClr val="accent1"/>
            </a:solidFill>
            <a:round/>
          </a:ln>
          <a:effectLst/>
        </c:spPr>
        <c:marker>
          <c:symbol val="none"/>
        </c:marker>
      </c:pivotFmt>
      <c:pivotFmt>
        <c:idx val="370"/>
        <c:spPr>
          <a:solidFill>
            <a:schemeClr val="accent1"/>
          </a:solidFill>
          <a:ln w="28575" cap="rnd">
            <a:solidFill>
              <a:schemeClr val="accent1"/>
            </a:solidFill>
            <a:round/>
          </a:ln>
          <a:effectLst/>
        </c:spPr>
        <c:marker>
          <c:symbol val="none"/>
        </c:marker>
      </c:pivotFmt>
      <c:pivotFmt>
        <c:idx val="371"/>
        <c:spPr>
          <a:solidFill>
            <a:schemeClr val="accent1"/>
          </a:solidFill>
          <a:ln w="28575" cap="rnd">
            <a:solidFill>
              <a:schemeClr val="tx1"/>
            </a:solidFill>
            <a:prstDash val="dash"/>
            <a:round/>
          </a:ln>
          <a:effectLst/>
        </c:spPr>
        <c:marker>
          <c:symbol val="none"/>
        </c:marker>
      </c:pivotFmt>
      <c:pivotFmt>
        <c:idx val="372"/>
        <c:spPr>
          <a:solidFill>
            <a:schemeClr val="accent1"/>
          </a:solidFill>
          <a:ln w="28575" cap="rnd">
            <a:solidFill>
              <a:schemeClr val="accent1"/>
            </a:solidFill>
            <a:round/>
          </a:ln>
          <a:effectLst/>
        </c:spPr>
        <c:marker>
          <c:symbol val="none"/>
        </c:marker>
      </c:pivotFmt>
      <c:pivotFmt>
        <c:idx val="373"/>
        <c:spPr>
          <a:solidFill>
            <a:schemeClr val="accent1"/>
          </a:solidFill>
          <a:ln w="28575" cap="rnd">
            <a:solidFill>
              <a:schemeClr val="accent1"/>
            </a:solidFill>
            <a:round/>
          </a:ln>
          <a:effectLst/>
        </c:spPr>
        <c:marker>
          <c:symbol val="none"/>
        </c:marker>
      </c:pivotFmt>
      <c:pivotFmt>
        <c:idx val="374"/>
        <c:spPr>
          <a:solidFill>
            <a:schemeClr val="accent1"/>
          </a:solidFill>
          <a:ln w="28575" cap="rnd">
            <a:solidFill>
              <a:schemeClr val="accent1"/>
            </a:solidFill>
            <a:round/>
          </a:ln>
          <a:effectLst/>
        </c:spPr>
        <c:marker>
          <c:symbol val="none"/>
        </c:marker>
      </c:pivotFmt>
      <c:pivotFmt>
        <c:idx val="375"/>
        <c:spPr>
          <a:solidFill>
            <a:schemeClr val="accent1"/>
          </a:solidFill>
          <a:ln w="28575" cap="rnd">
            <a:solidFill>
              <a:schemeClr val="tx1"/>
            </a:solidFill>
            <a:prstDash val="dash"/>
            <a:round/>
          </a:ln>
          <a:effectLst/>
        </c:spPr>
        <c:marker>
          <c:symbol val="none"/>
        </c:marker>
      </c:pivotFmt>
      <c:pivotFmt>
        <c:idx val="376"/>
        <c:spPr>
          <a:solidFill>
            <a:schemeClr val="accent1"/>
          </a:solidFill>
          <a:ln w="28575" cap="rnd">
            <a:solidFill>
              <a:schemeClr val="accent1"/>
            </a:solidFill>
            <a:round/>
          </a:ln>
          <a:effectLst/>
        </c:spPr>
        <c:marker>
          <c:symbol val="none"/>
        </c:marker>
      </c:pivotFmt>
      <c:pivotFmt>
        <c:idx val="377"/>
        <c:spPr>
          <a:solidFill>
            <a:schemeClr val="accent1"/>
          </a:solidFill>
          <a:ln w="28575" cap="rnd">
            <a:solidFill>
              <a:schemeClr val="accent1"/>
            </a:solidFill>
            <a:round/>
          </a:ln>
          <a:effectLst/>
        </c:spPr>
        <c:marker>
          <c:symbol val="none"/>
        </c:marker>
      </c:pivotFmt>
      <c:pivotFmt>
        <c:idx val="378"/>
        <c:spPr>
          <a:solidFill>
            <a:schemeClr val="accent1"/>
          </a:solidFill>
          <a:ln w="28575" cap="rnd">
            <a:solidFill>
              <a:schemeClr val="accent1"/>
            </a:solidFill>
            <a:round/>
          </a:ln>
          <a:effectLst/>
        </c:spPr>
        <c:marker>
          <c:symbol val="none"/>
        </c:marker>
      </c:pivotFmt>
      <c:pivotFmt>
        <c:idx val="379"/>
        <c:spPr>
          <a:solidFill>
            <a:schemeClr val="accent1"/>
          </a:solidFill>
          <a:ln w="28575" cap="rnd">
            <a:solidFill>
              <a:schemeClr val="tx1"/>
            </a:solidFill>
            <a:prstDash val="dash"/>
            <a:round/>
          </a:ln>
          <a:effectLst/>
        </c:spPr>
        <c:marker>
          <c:symbol val="none"/>
        </c:marker>
      </c:pivotFmt>
      <c:pivotFmt>
        <c:idx val="380"/>
        <c:spPr>
          <a:solidFill>
            <a:schemeClr val="accent1"/>
          </a:solidFill>
          <a:ln w="28575" cap="rnd">
            <a:solidFill>
              <a:schemeClr val="accent1"/>
            </a:solidFill>
            <a:round/>
          </a:ln>
          <a:effectLst/>
        </c:spPr>
        <c:marker>
          <c:symbol val="none"/>
        </c:marker>
      </c:pivotFmt>
      <c:pivotFmt>
        <c:idx val="381"/>
        <c:spPr>
          <a:solidFill>
            <a:schemeClr val="accent1"/>
          </a:solidFill>
          <a:ln w="28575" cap="rnd">
            <a:solidFill>
              <a:schemeClr val="accent1"/>
            </a:solidFill>
            <a:round/>
          </a:ln>
          <a:effectLst/>
        </c:spPr>
        <c:marker>
          <c:symbol val="none"/>
        </c:marker>
      </c:pivotFmt>
      <c:pivotFmt>
        <c:idx val="382"/>
        <c:spPr>
          <a:solidFill>
            <a:schemeClr val="accent1"/>
          </a:solidFill>
          <a:ln w="28575" cap="rnd">
            <a:solidFill>
              <a:schemeClr val="accent1"/>
            </a:solidFill>
            <a:round/>
          </a:ln>
          <a:effectLst/>
        </c:spPr>
        <c:marker>
          <c:symbol val="none"/>
        </c:marker>
      </c:pivotFmt>
      <c:pivotFmt>
        <c:idx val="383"/>
        <c:spPr>
          <a:solidFill>
            <a:schemeClr val="accent1"/>
          </a:solidFill>
          <a:ln w="28575" cap="rnd">
            <a:solidFill>
              <a:schemeClr val="tx1"/>
            </a:solidFill>
            <a:prstDash val="dash"/>
            <a:round/>
          </a:ln>
          <a:effectLst/>
        </c:spPr>
        <c:marker>
          <c:symbol val="none"/>
        </c:marker>
      </c:pivotFmt>
      <c:pivotFmt>
        <c:idx val="384"/>
        <c:spPr>
          <a:solidFill>
            <a:schemeClr val="accent1"/>
          </a:solidFill>
          <a:ln w="28575" cap="rnd">
            <a:solidFill>
              <a:schemeClr val="accent1"/>
            </a:solidFill>
            <a:round/>
          </a:ln>
          <a:effectLst/>
        </c:spPr>
        <c:marker>
          <c:symbol val="none"/>
        </c:marker>
      </c:pivotFmt>
      <c:pivotFmt>
        <c:idx val="385"/>
        <c:spPr>
          <a:solidFill>
            <a:schemeClr val="accent1"/>
          </a:solidFill>
          <a:ln w="28575" cap="rnd">
            <a:solidFill>
              <a:schemeClr val="accent1"/>
            </a:solidFill>
            <a:round/>
          </a:ln>
          <a:effectLst/>
        </c:spPr>
        <c:marker>
          <c:symbol val="none"/>
        </c:marker>
      </c:pivotFmt>
      <c:pivotFmt>
        <c:idx val="386"/>
        <c:spPr>
          <a:solidFill>
            <a:schemeClr val="accent1"/>
          </a:solidFill>
          <a:ln w="28575" cap="rnd">
            <a:solidFill>
              <a:schemeClr val="accent1"/>
            </a:solidFill>
            <a:round/>
          </a:ln>
          <a:effectLst/>
        </c:spPr>
        <c:marker>
          <c:symbol val="none"/>
        </c:marker>
      </c:pivotFmt>
      <c:pivotFmt>
        <c:idx val="387"/>
        <c:spPr>
          <a:solidFill>
            <a:schemeClr val="accent1"/>
          </a:solidFill>
          <a:ln w="28575" cap="rnd">
            <a:solidFill>
              <a:schemeClr val="tx1"/>
            </a:solidFill>
            <a:prstDash val="dash"/>
            <a:round/>
          </a:ln>
          <a:effectLst/>
        </c:spPr>
        <c:marker>
          <c:symbol val="none"/>
        </c:marker>
      </c:pivotFmt>
      <c:pivotFmt>
        <c:idx val="388"/>
        <c:spPr>
          <a:solidFill>
            <a:schemeClr val="accent1"/>
          </a:solidFill>
          <a:ln w="28575" cap="rnd">
            <a:solidFill>
              <a:schemeClr val="accent1"/>
            </a:solidFill>
            <a:round/>
          </a:ln>
          <a:effectLst/>
        </c:spPr>
        <c:marker>
          <c:symbol val="none"/>
        </c:marker>
      </c:pivotFmt>
      <c:pivotFmt>
        <c:idx val="389"/>
        <c:spPr>
          <a:solidFill>
            <a:schemeClr val="accent1"/>
          </a:solidFill>
          <a:ln w="28575" cap="rnd">
            <a:solidFill>
              <a:schemeClr val="accent1"/>
            </a:solidFill>
            <a:round/>
          </a:ln>
          <a:effectLst/>
        </c:spPr>
        <c:marker>
          <c:symbol val="none"/>
        </c:marker>
      </c:pivotFmt>
      <c:pivotFmt>
        <c:idx val="390"/>
        <c:spPr>
          <a:solidFill>
            <a:schemeClr val="accent1"/>
          </a:solidFill>
          <a:ln w="28575" cap="rnd">
            <a:solidFill>
              <a:schemeClr val="accent1"/>
            </a:solidFill>
            <a:round/>
          </a:ln>
          <a:effectLst/>
        </c:spPr>
        <c:marker>
          <c:symbol val="none"/>
        </c:marker>
      </c:pivotFmt>
      <c:pivotFmt>
        <c:idx val="391"/>
        <c:spPr>
          <a:solidFill>
            <a:schemeClr val="accent1"/>
          </a:solidFill>
          <a:ln w="28575" cap="rnd">
            <a:solidFill>
              <a:schemeClr val="tx1"/>
            </a:solidFill>
            <a:prstDash val="dash"/>
            <a:round/>
          </a:ln>
          <a:effectLst/>
        </c:spPr>
        <c:marker>
          <c:symbol val="none"/>
        </c:marker>
      </c:pivotFmt>
      <c:pivotFmt>
        <c:idx val="392"/>
        <c:spPr>
          <a:solidFill>
            <a:schemeClr val="accent1"/>
          </a:solidFill>
          <a:ln w="28575" cap="rnd">
            <a:solidFill>
              <a:schemeClr val="accent1"/>
            </a:solidFill>
            <a:round/>
          </a:ln>
          <a:effectLst/>
        </c:spPr>
        <c:marker>
          <c:symbol val="none"/>
        </c:marker>
      </c:pivotFmt>
      <c:pivotFmt>
        <c:idx val="393"/>
        <c:spPr>
          <a:solidFill>
            <a:schemeClr val="accent1"/>
          </a:solidFill>
          <a:ln w="28575" cap="rnd">
            <a:solidFill>
              <a:schemeClr val="accent1"/>
            </a:solidFill>
            <a:round/>
          </a:ln>
          <a:effectLst/>
        </c:spPr>
        <c:marker>
          <c:symbol val="none"/>
        </c:marker>
      </c:pivotFmt>
      <c:pivotFmt>
        <c:idx val="394"/>
        <c:spPr>
          <a:solidFill>
            <a:schemeClr val="accent1"/>
          </a:solidFill>
          <a:ln w="28575" cap="rnd">
            <a:solidFill>
              <a:schemeClr val="accent1"/>
            </a:solidFill>
            <a:round/>
          </a:ln>
          <a:effectLst/>
        </c:spPr>
        <c:marker>
          <c:symbol val="none"/>
        </c:marker>
      </c:pivotFmt>
      <c:pivotFmt>
        <c:idx val="395"/>
        <c:spPr>
          <a:solidFill>
            <a:schemeClr val="accent1"/>
          </a:solidFill>
          <a:ln w="28575" cap="rnd">
            <a:solidFill>
              <a:schemeClr val="tx1"/>
            </a:solidFill>
            <a:prstDash val="dash"/>
            <a:round/>
          </a:ln>
          <a:effectLst/>
        </c:spPr>
        <c:marker>
          <c:symbol val="none"/>
        </c:marker>
      </c:pivotFmt>
      <c:pivotFmt>
        <c:idx val="396"/>
        <c:spPr>
          <a:solidFill>
            <a:schemeClr val="accent1"/>
          </a:solidFill>
          <a:ln w="28575" cap="rnd">
            <a:solidFill>
              <a:schemeClr val="accent1"/>
            </a:solidFill>
            <a:round/>
          </a:ln>
          <a:effectLst/>
        </c:spPr>
        <c:marker>
          <c:symbol val="none"/>
        </c:marker>
      </c:pivotFmt>
      <c:pivotFmt>
        <c:idx val="397"/>
        <c:spPr>
          <a:solidFill>
            <a:schemeClr val="accent1"/>
          </a:solidFill>
          <a:ln w="28575" cap="rnd">
            <a:solidFill>
              <a:schemeClr val="accent1"/>
            </a:solidFill>
            <a:round/>
          </a:ln>
          <a:effectLst/>
        </c:spPr>
        <c:marker>
          <c:symbol val="none"/>
        </c:marker>
      </c:pivotFmt>
      <c:pivotFmt>
        <c:idx val="398"/>
        <c:spPr>
          <a:solidFill>
            <a:schemeClr val="accent1"/>
          </a:solidFill>
          <a:ln w="28575" cap="rnd">
            <a:solidFill>
              <a:schemeClr val="accent1"/>
            </a:solidFill>
            <a:round/>
          </a:ln>
          <a:effectLst/>
        </c:spPr>
        <c:marker>
          <c:symbol val="none"/>
        </c:marker>
      </c:pivotFmt>
      <c:pivotFmt>
        <c:idx val="399"/>
        <c:spPr>
          <a:solidFill>
            <a:schemeClr val="accent1"/>
          </a:solidFill>
          <a:ln w="28575" cap="rnd">
            <a:solidFill>
              <a:schemeClr val="tx1"/>
            </a:solidFill>
            <a:prstDash val="dash"/>
            <a:round/>
          </a:ln>
          <a:effectLst/>
        </c:spPr>
        <c:marker>
          <c:symbol val="none"/>
        </c:marker>
      </c:pivotFmt>
      <c:pivotFmt>
        <c:idx val="400"/>
        <c:spPr>
          <a:solidFill>
            <a:schemeClr val="accent1"/>
          </a:solidFill>
          <a:ln w="28575" cap="rnd">
            <a:solidFill>
              <a:schemeClr val="accent1"/>
            </a:solidFill>
            <a:round/>
          </a:ln>
          <a:effectLst/>
        </c:spPr>
        <c:marker>
          <c:symbol val="none"/>
        </c:marker>
      </c:pivotFmt>
      <c:pivotFmt>
        <c:idx val="401"/>
        <c:spPr>
          <a:solidFill>
            <a:schemeClr val="accent1"/>
          </a:solidFill>
          <a:ln w="28575" cap="rnd">
            <a:solidFill>
              <a:schemeClr val="accent1"/>
            </a:solidFill>
            <a:round/>
          </a:ln>
          <a:effectLst/>
        </c:spPr>
        <c:marker>
          <c:symbol val="none"/>
        </c:marker>
      </c:pivotFmt>
      <c:pivotFmt>
        <c:idx val="402"/>
        <c:spPr>
          <a:solidFill>
            <a:schemeClr val="accent1"/>
          </a:solidFill>
          <a:ln w="28575" cap="rnd">
            <a:solidFill>
              <a:schemeClr val="accent1"/>
            </a:solidFill>
            <a:round/>
          </a:ln>
          <a:effectLst/>
        </c:spPr>
        <c:marker>
          <c:symbol val="none"/>
        </c:marker>
      </c:pivotFmt>
      <c:pivotFmt>
        <c:idx val="403"/>
        <c:spPr>
          <a:solidFill>
            <a:schemeClr val="accent1"/>
          </a:solidFill>
          <a:ln w="28575" cap="rnd">
            <a:solidFill>
              <a:schemeClr val="tx1"/>
            </a:solidFill>
            <a:prstDash val="dash"/>
            <a:round/>
          </a:ln>
          <a:effectLst/>
        </c:spPr>
        <c:marker>
          <c:symbol val="none"/>
        </c:marker>
      </c:pivotFmt>
      <c:pivotFmt>
        <c:idx val="404"/>
        <c:spPr>
          <a:solidFill>
            <a:schemeClr val="accent1"/>
          </a:solidFill>
          <a:ln w="28575" cap="rnd">
            <a:solidFill>
              <a:schemeClr val="accent1"/>
            </a:solidFill>
            <a:round/>
          </a:ln>
          <a:effectLst/>
        </c:spPr>
        <c:marker>
          <c:symbol val="none"/>
        </c:marker>
      </c:pivotFmt>
      <c:pivotFmt>
        <c:idx val="405"/>
        <c:spPr>
          <a:solidFill>
            <a:schemeClr val="accent1"/>
          </a:solidFill>
          <a:ln w="28575" cap="rnd">
            <a:solidFill>
              <a:schemeClr val="accent1"/>
            </a:solidFill>
            <a:round/>
          </a:ln>
          <a:effectLst/>
        </c:spPr>
        <c:marker>
          <c:symbol val="none"/>
        </c:marker>
      </c:pivotFmt>
      <c:pivotFmt>
        <c:idx val="406"/>
        <c:spPr>
          <a:solidFill>
            <a:schemeClr val="accent1"/>
          </a:solidFill>
          <a:ln w="28575" cap="rnd">
            <a:solidFill>
              <a:schemeClr val="accent1"/>
            </a:solidFill>
            <a:round/>
          </a:ln>
          <a:effectLst/>
        </c:spPr>
        <c:marker>
          <c:symbol val="none"/>
        </c:marker>
      </c:pivotFmt>
      <c:pivotFmt>
        <c:idx val="407"/>
        <c:spPr>
          <a:solidFill>
            <a:schemeClr val="accent1"/>
          </a:solidFill>
          <a:ln w="28575" cap="rnd">
            <a:solidFill>
              <a:schemeClr val="tx1"/>
            </a:solidFill>
            <a:prstDash val="dash"/>
            <a:round/>
          </a:ln>
          <a:effectLst/>
        </c:spPr>
        <c:marker>
          <c:symbol val="none"/>
        </c:marker>
      </c:pivotFmt>
      <c:pivotFmt>
        <c:idx val="408"/>
        <c:spPr>
          <a:solidFill>
            <a:schemeClr val="accent1"/>
          </a:solidFill>
          <a:ln w="28575" cap="rnd">
            <a:solidFill>
              <a:schemeClr val="accent1"/>
            </a:solidFill>
            <a:round/>
          </a:ln>
          <a:effectLst/>
        </c:spPr>
        <c:marker>
          <c:symbol val="none"/>
        </c:marker>
      </c:pivotFmt>
      <c:pivotFmt>
        <c:idx val="409"/>
        <c:spPr>
          <a:solidFill>
            <a:schemeClr val="accent1"/>
          </a:solidFill>
          <a:ln w="28575" cap="rnd">
            <a:solidFill>
              <a:schemeClr val="accent1"/>
            </a:solidFill>
            <a:round/>
          </a:ln>
          <a:effectLst/>
        </c:spPr>
        <c:marker>
          <c:symbol val="none"/>
        </c:marker>
      </c:pivotFmt>
      <c:pivotFmt>
        <c:idx val="410"/>
        <c:spPr>
          <a:solidFill>
            <a:schemeClr val="accent1"/>
          </a:solidFill>
          <a:ln w="28575" cap="rnd">
            <a:solidFill>
              <a:schemeClr val="accent1"/>
            </a:solidFill>
            <a:round/>
          </a:ln>
          <a:effectLst/>
        </c:spPr>
        <c:marker>
          <c:symbol val="none"/>
        </c:marker>
      </c:pivotFmt>
      <c:pivotFmt>
        <c:idx val="411"/>
        <c:spPr>
          <a:solidFill>
            <a:schemeClr val="accent1"/>
          </a:solidFill>
          <a:ln w="28575" cap="rnd">
            <a:solidFill>
              <a:schemeClr val="tx1"/>
            </a:solidFill>
            <a:prstDash val="dash"/>
            <a:round/>
          </a:ln>
          <a:effectLst/>
        </c:spPr>
        <c:marker>
          <c:symbol val="none"/>
        </c:marker>
      </c:pivotFmt>
      <c:pivotFmt>
        <c:idx val="412"/>
        <c:spPr>
          <a:solidFill>
            <a:schemeClr val="accent1"/>
          </a:solidFill>
          <a:ln w="28575" cap="rnd">
            <a:solidFill>
              <a:schemeClr val="accent1"/>
            </a:solidFill>
            <a:round/>
          </a:ln>
          <a:effectLst/>
        </c:spPr>
        <c:marker>
          <c:symbol val="none"/>
        </c:marker>
      </c:pivotFmt>
      <c:pivotFmt>
        <c:idx val="413"/>
        <c:spPr>
          <a:solidFill>
            <a:schemeClr val="accent1"/>
          </a:solidFill>
          <a:ln w="28575" cap="rnd">
            <a:solidFill>
              <a:schemeClr val="accent1"/>
            </a:solidFill>
            <a:round/>
          </a:ln>
          <a:effectLst/>
        </c:spPr>
        <c:marker>
          <c:symbol val="none"/>
        </c:marker>
      </c:pivotFmt>
      <c:pivotFmt>
        <c:idx val="414"/>
        <c:spPr>
          <a:solidFill>
            <a:schemeClr val="accent1"/>
          </a:solidFill>
          <a:ln w="28575" cap="rnd">
            <a:solidFill>
              <a:schemeClr val="accent1"/>
            </a:solidFill>
            <a:round/>
          </a:ln>
          <a:effectLst/>
        </c:spPr>
        <c:marker>
          <c:symbol val="none"/>
        </c:marker>
      </c:pivotFmt>
      <c:pivotFmt>
        <c:idx val="415"/>
        <c:spPr>
          <a:solidFill>
            <a:schemeClr val="accent1"/>
          </a:solidFill>
          <a:ln w="28575" cap="rnd">
            <a:solidFill>
              <a:schemeClr val="tx1"/>
            </a:solidFill>
            <a:prstDash val="dash"/>
            <a:round/>
          </a:ln>
          <a:effectLst/>
        </c:spPr>
        <c:marker>
          <c:symbol val="none"/>
        </c:marker>
      </c:pivotFmt>
      <c:pivotFmt>
        <c:idx val="416"/>
        <c:spPr>
          <a:solidFill>
            <a:schemeClr val="accent1"/>
          </a:solidFill>
          <a:ln w="28575" cap="rnd">
            <a:solidFill>
              <a:schemeClr val="tx1"/>
            </a:solidFill>
            <a:prstDash val="dash"/>
            <a:round/>
          </a:ln>
          <a:effectLst/>
        </c:spPr>
        <c:marker>
          <c:symbol val="none"/>
        </c:marker>
      </c:pivotFmt>
      <c:pivotFmt>
        <c:idx val="417"/>
        <c:spPr>
          <a:solidFill>
            <a:schemeClr val="accent1"/>
          </a:solidFill>
          <a:ln w="28575" cap="rnd">
            <a:solidFill>
              <a:schemeClr val="tx1"/>
            </a:solidFill>
            <a:prstDash val="dash"/>
            <a:round/>
          </a:ln>
          <a:effectLst/>
        </c:spPr>
        <c:marker>
          <c:symbol val="none"/>
        </c:marker>
      </c:pivotFmt>
      <c:pivotFmt>
        <c:idx val="418"/>
        <c:spPr>
          <a:solidFill>
            <a:schemeClr val="accent1"/>
          </a:solidFill>
          <a:ln w="28575" cap="rnd">
            <a:solidFill>
              <a:schemeClr val="accent1"/>
            </a:solidFill>
            <a:round/>
          </a:ln>
          <a:effectLst/>
        </c:spPr>
        <c:marker>
          <c:symbol val="none"/>
        </c:marker>
      </c:pivotFmt>
      <c:pivotFmt>
        <c:idx val="419"/>
        <c:spPr>
          <a:solidFill>
            <a:schemeClr val="accent1"/>
          </a:solidFill>
          <a:ln w="28575" cap="rnd">
            <a:solidFill>
              <a:schemeClr val="accent1"/>
            </a:solidFill>
            <a:round/>
          </a:ln>
          <a:effectLst/>
        </c:spPr>
        <c:marker>
          <c:symbol val="none"/>
        </c:marker>
      </c:pivotFmt>
      <c:pivotFmt>
        <c:idx val="420"/>
        <c:spPr>
          <a:solidFill>
            <a:schemeClr val="accent1"/>
          </a:solidFill>
          <a:ln w="28575" cap="rnd">
            <a:solidFill>
              <a:schemeClr val="accent1"/>
            </a:solidFill>
            <a:round/>
          </a:ln>
          <a:effectLst/>
        </c:spPr>
        <c:marker>
          <c:symbol val="none"/>
        </c:marker>
      </c:pivotFmt>
      <c:pivotFmt>
        <c:idx val="421"/>
        <c:spPr>
          <a:solidFill>
            <a:schemeClr val="accent1"/>
          </a:solidFill>
          <a:ln w="28575" cap="rnd">
            <a:solidFill>
              <a:schemeClr val="tx1"/>
            </a:solidFill>
            <a:prstDash val="dash"/>
            <a:round/>
          </a:ln>
          <a:effectLst/>
        </c:spPr>
        <c:marker>
          <c:symbol val="none"/>
        </c:marker>
      </c:pivotFmt>
      <c:pivotFmt>
        <c:idx val="422"/>
        <c:spPr>
          <a:solidFill>
            <a:schemeClr val="accent1"/>
          </a:solidFill>
          <a:ln w="28575" cap="rnd">
            <a:solidFill>
              <a:schemeClr val="accent1"/>
            </a:solidFill>
            <a:round/>
          </a:ln>
          <a:effectLst/>
        </c:spPr>
        <c:marker>
          <c:symbol val="none"/>
        </c:marker>
      </c:pivotFmt>
      <c:pivotFmt>
        <c:idx val="423"/>
        <c:spPr>
          <a:solidFill>
            <a:schemeClr val="accent1"/>
          </a:solidFill>
          <a:ln w="28575" cap="rnd">
            <a:solidFill>
              <a:schemeClr val="accent1"/>
            </a:solidFill>
            <a:round/>
          </a:ln>
          <a:effectLst/>
        </c:spPr>
        <c:marker>
          <c:symbol val="none"/>
        </c:marker>
      </c:pivotFmt>
      <c:pivotFmt>
        <c:idx val="424"/>
        <c:spPr>
          <a:solidFill>
            <a:schemeClr val="accent1"/>
          </a:solidFill>
          <a:ln w="28575" cap="rnd">
            <a:solidFill>
              <a:schemeClr val="accent1"/>
            </a:solidFill>
            <a:round/>
          </a:ln>
          <a:effectLst/>
        </c:spPr>
        <c:marker>
          <c:symbol val="none"/>
        </c:marker>
      </c:pivotFmt>
      <c:pivotFmt>
        <c:idx val="425"/>
        <c:spPr>
          <a:solidFill>
            <a:schemeClr val="accent1"/>
          </a:solidFill>
          <a:ln w="28575" cap="rnd">
            <a:solidFill>
              <a:schemeClr val="tx1"/>
            </a:solidFill>
            <a:prstDash val="dash"/>
            <a:round/>
          </a:ln>
          <a:effectLst/>
        </c:spPr>
        <c:marker>
          <c:symbol val="none"/>
        </c:marker>
      </c:pivotFmt>
      <c:pivotFmt>
        <c:idx val="4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3"/>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kommuner'!$B$1:$B$3</c:f>
              <c:strCache>
                <c:ptCount val="1"/>
                <c:pt idx="0">
                  <c:v>Fødselsoversk. - Arendal</c:v>
                </c:pt>
              </c:strCache>
            </c:strRef>
          </c:tx>
          <c:spPr>
            <a:ln w="28575" cap="rnd">
              <a:solidFill>
                <a:schemeClr val="accent1"/>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kommuner'!$B$4:$B$20</c:f>
              <c:numCache>
                <c:formatCode>General</c:formatCode>
                <c:ptCount val="16"/>
                <c:pt idx="0">
                  <c:v>88</c:v>
                </c:pt>
                <c:pt idx="1">
                  <c:v>73</c:v>
                </c:pt>
                <c:pt idx="2">
                  <c:v>49</c:v>
                </c:pt>
                <c:pt idx="3">
                  <c:v>38</c:v>
                </c:pt>
                <c:pt idx="4">
                  <c:v>-2</c:v>
                </c:pt>
                <c:pt idx="5">
                  <c:v>-9</c:v>
                </c:pt>
                <c:pt idx="6">
                  <c:v>41</c:v>
                </c:pt>
                <c:pt idx="7">
                  <c:v>0</c:v>
                </c:pt>
                <c:pt idx="8">
                  <c:v>-17</c:v>
                </c:pt>
                <c:pt idx="9">
                  <c:v>-29</c:v>
                </c:pt>
                <c:pt idx="10">
                  <c:v>-35</c:v>
                </c:pt>
                <c:pt idx="11">
                  <c:v>-38</c:v>
                </c:pt>
                <c:pt idx="12">
                  <c:v>-43</c:v>
                </c:pt>
                <c:pt idx="13">
                  <c:v>-48</c:v>
                </c:pt>
                <c:pt idx="14">
                  <c:v>-54</c:v>
                </c:pt>
                <c:pt idx="15">
                  <c:v>-59</c:v>
                </c:pt>
              </c:numCache>
            </c:numRef>
          </c:val>
          <c:smooth val="1"/>
          <c:extLst>
            <c:ext xmlns:c16="http://schemas.microsoft.com/office/drawing/2014/chart" uri="{C3380CC4-5D6E-409C-BE32-E72D297353CC}">
              <c16:uniqueId val="{00000000-7957-4EBE-95C7-548F884CD81C}"/>
            </c:ext>
          </c:extLst>
        </c:ser>
        <c:ser>
          <c:idx val="1"/>
          <c:order val="1"/>
          <c:tx>
            <c:strRef>
              <c:f>'Pivot kommuner'!$C$1:$C$3</c:f>
              <c:strCache>
                <c:ptCount val="1"/>
                <c:pt idx="0">
                  <c:v>Netto innlands - Arendal</c:v>
                </c:pt>
              </c:strCache>
            </c:strRef>
          </c:tx>
          <c:spPr>
            <a:ln w="28575" cap="rnd">
              <a:solidFill>
                <a:schemeClr val="accent2"/>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kommuner'!$C$4:$C$20</c:f>
              <c:numCache>
                <c:formatCode>General</c:formatCode>
                <c:ptCount val="16"/>
                <c:pt idx="0">
                  <c:v>-133</c:v>
                </c:pt>
                <c:pt idx="1">
                  <c:v>-137</c:v>
                </c:pt>
                <c:pt idx="2">
                  <c:v>-36</c:v>
                </c:pt>
                <c:pt idx="3">
                  <c:v>72</c:v>
                </c:pt>
                <c:pt idx="4">
                  <c:v>94</c:v>
                </c:pt>
                <c:pt idx="5">
                  <c:v>-17</c:v>
                </c:pt>
                <c:pt idx="6">
                  <c:v>301</c:v>
                </c:pt>
                <c:pt idx="7">
                  <c:v>73</c:v>
                </c:pt>
                <c:pt idx="8">
                  <c:v>32</c:v>
                </c:pt>
                <c:pt idx="9">
                  <c:v>49</c:v>
                </c:pt>
                <c:pt idx="10">
                  <c:v>-9</c:v>
                </c:pt>
                <c:pt idx="11">
                  <c:v>-2</c:v>
                </c:pt>
                <c:pt idx="12">
                  <c:v>6</c:v>
                </c:pt>
                <c:pt idx="13">
                  <c:v>12</c:v>
                </c:pt>
                <c:pt idx="14">
                  <c:v>21</c:v>
                </c:pt>
                <c:pt idx="15">
                  <c:v>22</c:v>
                </c:pt>
              </c:numCache>
            </c:numRef>
          </c:val>
          <c:smooth val="1"/>
          <c:extLst>
            <c:ext xmlns:c16="http://schemas.microsoft.com/office/drawing/2014/chart" uri="{C3380CC4-5D6E-409C-BE32-E72D297353CC}">
              <c16:uniqueId val="{00000001-7957-4EBE-95C7-548F884CD81C}"/>
            </c:ext>
          </c:extLst>
        </c:ser>
        <c:ser>
          <c:idx val="2"/>
          <c:order val="2"/>
          <c:tx>
            <c:strRef>
              <c:f>'Pivot kommuner'!$D$1:$D$3</c:f>
              <c:strCache>
                <c:ptCount val="1"/>
                <c:pt idx="0">
                  <c:v>Netto innvandring - Arendal</c:v>
                </c:pt>
              </c:strCache>
            </c:strRef>
          </c:tx>
          <c:spPr>
            <a:ln w="28575" cap="rnd">
              <a:solidFill>
                <a:schemeClr val="accent3"/>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kommuner'!$D$4:$D$20</c:f>
              <c:numCache>
                <c:formatCode>General</c:formatCode>
                <c:ptCount val="16"/>
                <c:pt idx="0">
                  <c:v>138</c:v>
                </c:pt>
                <c:pt idx="1">
                  <c:v>327</c:v>
                </c:pt>
                <c:pt idx="2">
                  <c:v>57</c:v>
                </c:pt>
                <c:pt idx="3">
                  <c:v>22</c:v>
                </c:pt>
                <c:pt idx="4">
                  <c:v>122</c:v>
                </c:pt>
                <c:pt idx="5">
                  <c:v>92</c:v>
                </c:pt>
                <c:pt idx="6">
                  <c:v>97</c:v>
                </c:pt>
                <c:pt idx="7">
                  <c:v>138</c:v>
                </c:pt>
                <c:pt idx="8">
                  <c:v>73</c:v>
                </c:pt>
                <c:pt idx="9">
                  <c:v>31</c:v>
                </c:pt>
                <c:pt idx="10">
                  <c:v>214</c:v>
                </c:pt>
                <c:pt idx="11">
                  <c:v>137</c:v>
                </c:pt>
                <c:pt idx="12">
                  <c:v>126</c:v>
                </c:pt>
                <c:pt idx="13">
                  <c:v>121</c:v>
                </c:pt>
                <c:pt idx="14">
                  <c:v>114</c:v>
                </c:pt>
                <c:pt idx="15">
                  <c:v>115</c:v>
                </c:pt>
              </c:numCache>
            </c:numRef>
          </c:val>
          <c:smooth val="1"/>
          <c:extLst>
            <c:ext xmlns:c16="http://schemas.microsoft.com/office/drawing/2014/chart" uri="{C3380CC4-5D6E-409C-BE32-E72D297353CC}">
              <c16:uniqueId val="{00000002-7957-4EBE-95C7-548F884CD81C}"/>
            </c:ext>
          </c:extLst>
        </c:ser>
        <c:dLbls>
          <c:showLegendKey val="0"/>
          <c:showVal val="0"/>
          <c:showCatName val="0"/>
          <c:showSerName val="0"/>
          <c:showPercent val="0"/>
          <c:showBubbleSize val="0"/>
        </c:dLbls>
        <c:marker val="1"/>
        <c:smooth val="0"/>
        <c:axId val="763746168"/>
        <c:axId val="763747808"/>
      </c:lineChart>
      <c:lineChart>
        <c:grouping val="standard"/>
        <c:varyColors val="0"/>
        <c:ser>
          <c:idx val="3"/>
          <c:order val="3"/>
          <c:tx>
            <c:strRef>
              <c:f>'Pivot kommuner'!$E$1:$E$3</c:f>
              <c:strCache>
                <c:ptCount val="1"/>
                <c:pt idx="0">
                  <c:v>Folketall 1. jan - Arendal</c:v>
                </c:pt>
              </c:strCache>
            </c:strRef>
          </c:tx>
          <c:spPr>
            <a:ln w="28575" cap="rnd">
              <a:solidFill>
                <a:schemeClr val="tx1"/>
              </a:solidFill>
              <a:prstDash val="dash"/>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kommuner'!$E$4:$E$20</c:f>
              <c:numCache>
                <c:formatCode>#,##0</c:formatCode>
                <c:ptCount val="16"/>
                <c:pt idx="0">
                  <c:v>44219</c:v>
                </c:pt>
                <c:pt idx="1">
                  <c:v>44313</c:v>
                </c:pt>
                <c:pt idx="2">
                  <c:v>44576</c:v>
                </c:pt>
                <c:pt idx="3">
                  <c:v>44645</c:v>
                </c:pt>
                <c:pt idx="4">
                  <c:v>44785</c:v>
                </c:pt>
                <c:pt idx="5">
                  <c:v>44999</c:v>
                </c:pt>
                <c:pt idx="6">
                  <c:v>45065</c:v>
                </c:pt>
                <c:pt idx="7">
                  <c:v>45509</c:v>
                </c:pt>
                <c:pt idx="8">
                  <c:v>45891</c:v>
                </c:pt>
                <c:pt idx="9">
                  <c:v>46355</c:v>
                </c:pt>
                <c:pt idx="10">
                  <c:v>46525</c:v>
                </c:pt>
                <c:pt idx="11">
                  <c:v>46622</c:v>
                </c:pt>
                <c:pt idx="12">
                  <c:v>46711</c:v>
                </c:pt>
                <c:pt idx="13">
                  <c:v>46796</c:v>
                </c:pt>
                <c:pt idx="14">
                  <c:v>46877</c:v>
                </c:pt>
                <c:pt idx="15">
                  <c:v>46955</c:v>
                </c:pt>
              </c:numCache>
            </c:numRef>
          </c:val>
          <c:smooth val="0"/>
          <c:extLst>
            <c:ext xmlns:c16="http://schemas.microsoft.com/office/drawing/2014/chart" uri="{C3380CC4-5D6E-409C-BE32-E72D297353CC}">
              <c16:uniqueId val="{00000003-7957-4EBE-95C7-548F884CD81C}"/>
            </c:ext>
          </c:extLst>
        </c:ser>
        <c:dLbls>
          <c:showLegendKey val="0"/>
          <c:showVal val="0"/>
          <c:showCatName val="0"/>
          <c:showSerName val="0"/>
          <c:showPercent val="0"/>
          <c:showBubbleSize val="0"/>
        </c:dLbls>
        <c:marker val="1"/>
        <c:smooth val="0"/>
        <c:axId val="869175440"/>
        <c:axId val="971765424"/>
      </c:lineChart>
      <c:catAx>
        <c:axId val="763746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7808"/>
        <c:crosses val="autoZero"/>
        <c:auto val="1"/>
        <c:lblAlgn val="ctr"/>
        <c:lblOffset val="100"/>
        <c:noMultiLvlLbl val="0"/>
      </c:catAx>
      <c:valAx>
        <c:axId val="76374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Vekstfaktor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6168"/>
        <c:crosses val="autoZero"/>
        <c:crossBetween val="between"/>
      </c:valAx>
      <c:valAx>
        <c:axId val="971765424"/>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Folketall</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69175440"/>
        <c:crosses val="max"/>
        <c:crossBetween val="between"/>
      </c:valAx>
      <c:catAx>
        <c:axId val="869175440"/>
        <c:scaling>
          <c:orientation val="minMax"/>
        </c:scaling>
        <c:delete val="1"/>
        <c:axPos val="b"/>
        <c:numFmt formatCode="General" sourceLinked="1"/>
        <c:majorTickMark val="out"/>
        <c:minorTickMark val="none"/>
        <c:tickLblPos val="nextTo"/>
        <c:crossAx val="971765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6"/>
            <c:invertIfNegative val="0"/>
            <c:bubble3D val="0"/>
            <c:spPr>
              <a:solidFill>
                <a:schemeClr val="tx2"/>
              </a:solidFill>
              <a:ln>
                <a:noFill/>
              </a:ln>
              <a:effectLst/>
            </c:spPr>
            <c:extLst>
              <c:ext xmlns:c16="http://schemas.microsoft.com/office/drawing/2014/chart" uri="{C3380CC4-5D6E-409C-BE32-E72D297353CC}">
                <c16:uniqueId val="{00000001-3815-4869-918B-A3FC89A83EF5}"/>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3-3815-4869-918B-A3FC89A83EF5}"/>
              </c:ext>
            </c:extLst>
          </c:dPt>
          <c:dPt>
            <c:idx val="15"/>
            <c:invertIfNegative val="0"/>
            <c:bubble3D val="0"/>
            <c:spPr>
              <a:solidFill>
                <a:srgbClr val="FFC000"/>
              </a:solidFill>
              <a:ln>
                <a:noFill/>
              </a:ln>
              <a:effectLst/>
            </c:spPr>
            <c:extLst>
              <c:ext xmlns:c16="http://schemas.microsoft.com/office/drawing/2014/chart" uri="{C3380CC4-5D6E-409C-BE32-E72D297353CC}">
                <c16:uniqueId val="{00000005-3815-4869-918B-A3FC89A83EF5}"/>
              </c:ext>
            </c:extLst>
          </c:dPt>
          <c:dPt>
            <c:idx val="23"/>
            <c:invertIfNegative val="0"/>
            <c:bubble3D val="0"/>
            <c:spPr>
              <a:solidFill>
                <a:srgbClr val="002060"/>
              </a:solidFill>
              <a:ln>
                <a:noFill/>
              </a:ln>
              <a:effectLst/>
            </c:spPr>
            <c:extLst>
              <c:ext xmlns:c16="http://schemas.microsoft.com/office/drawing/2014/chart" uri="{C3380CC4-5D6E-409C-BE32-E72D297353CC}">
                <c16:uniqueId val="{00000007-3815-4869-918B-A3FC89A83EF5}"/>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08-3815-4869-918B-A3FC89A83EF5}"/>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F064-4D54-AF11-23B7B8558561}"/>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F064-4D54-AF11-23B7B8558561}"/>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9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70.3</c:v>
                </c:pt>
                <c:pt idx="1">
                  <c:v>74.5</c:v>
                </c:pt>
                <c:pt idx="2">
                  <c:v>51.4</c:v>
                </c:pt>
                <c:pt idx="3">
                  <c:v>60.4</c:v>
                </c:pt>
              </c:numCache>
            </c:numRef>
          </c:val>
          <c:extLst>
            <c:ext xmlns:c16="http://schemas.microsoft.com/office/drawing/2014/chart" uri="{C3380CC4-5D6E-409C-BE32-E72D297353CC}">
              <c16:uniqueId val="{00000000-A603-49F1-A749-3BA1767BD6A6}"/>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70.900000000000006</c:v>
                </c:pt>
                <c:pt idx="1">
                  <c:v>75.099999999999994</c:v>
                </c:pt>
                <c:pt idx="2">
                  <c:v>51.4</c:v>
                </c:pt>
                <c:pt idx="3">
                  <c:v>61.8</c:v>
                </c:pt>
              </c:numCache>
            </c:numRef>
          </c:val>
          <c:extLst>
            <c:ext xmlns:c16="http://schemas.microsoft.com/office/drawing/2014/chart" uri="{C3380CC4-5D6E-409C-BE32-E72D297353CC}">
              <c16:uniqueId val="{00000001-A603-49F1-A749-3BA1767BD6A6}"/>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71.400000000000006</c:v>
                </c:pt>
                <c:pt idx="1">
                  <c:v>75.5</c:v>
                </c:pt>
                <c:pt idx="2">
                  <c:v>49.7</c:v>
                </c:pt>
                <c:pt idx="3">
                  <c:v>60.3</c:v>
                </c:pt>
              </c:numCache>
            </c:numRef>
          </c:val>
          <c:extLst>
            <c:ext xmlns:c16="http://schemas.microsoft.com/office/drawing/2014/chart" uri="{C3380CC4-5D6E-409C-BE32-E72D297353CC}">
              <c16:uniqueId val="{00000002-A603-49F1-A749-3BA1767BD6A6}"/>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71.3</c:v>
                </c:pt>
                <c:pt idx="1">
                  <c:v>75.2</c:v>
                </c:pt>
                <c:pt idx="2">
                  <c:v>52</c:v>
                </c:pt>
                <c:pt idx="3">
                  <c:v>62.5</c:v>
                </c:pt>
              </c:numCache>
            </c:numRef>
          </c:val>
          <c:extLst>
            <c:ext xmlns:c16="http://schemas.microsoft.com/office/drawing/2014/chart" uri="{C3380CC4-5D6E-409C-BE32-E72D297353CC}">
              <c16:uniqueId val="{00000003-A603-49F1-A749-3BA1767BD6A6}"/>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7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A453-47DB-98DF-738BC63F5981}"/>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A453-47DB-98DF-738BC63F5981}"/>
            </c:ext>
          </c:extLst>
        </c:ser>
        <c:ser>
          <c:idx val="2"/>
          <c:order val="2"/>
          <c:tx>
            <c:strRef>
              <c:f>Pivot_BRUK_DENNE!$D$3:$D$4</c:f>
              <c:strCache>
                <c:ptCount val="1"/>
                <c:pt idx="0">
                  <c:v>Arendal</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A453-47DB-98DF-738BC63F5981}"/>
              </c:ext>
            </c:extLst>
          </c:dPt>
          <c:dPt>
            <c:idx val="1"/>
            <c:invertIfNegative val="0"/>
            <c:bubble3D val="0"/>
            <c:extLst>
              <c:ext xmlns:c16="http://schemas.microsoft.com/office/drawing/2014/chart" uri="{C3380CC4-5D6E-409C-BE32-E72D297353CC}">
                <c16:uniqueId val="{00000003-A453-47DB-98DF-738BC63F5981}"/>
              </c:ext>
            </c:extLst>
          </c:dPt>
          <c:dPt>
            <c:idx val="2"/>
            <c:invertIfNegative val="0"/>
            <c:bubble3D val="0"/>
            <c:extLst>
              <c:ext xmlns:c16="http://schemas.microsoft.com/office/drawing/2014/chart" uri="{C3380CC4-5D6E-409C-BE32-E72D297353CC}">
                <c16:uniqueId val="{00000004-A453-47DB-98DF-738BC63F5981}"/>
              </c:ext>
            </c:extLst>
          </c:dPt>
          <c:dPt>
            <c:idx val="3"/>
            <c:invertIfNegative val="0"/>
            <c:bubble3D val="0"/>
            <c:extLst>
              <c:ext xmlns:c16="http://schemas.microsoft.com/office/drawing/2014/chart" uri="{C3380CC4-5D6E-409C-BE32-E72D297353CC}">
                <c16:uniqueId val="{00000005-A453-47DB-98DF-738BC63F5981}"/>
              </c:ext>
            </c:extLst>
          </c:dPt>
          <c:dPt>
            <c:idx val="4"/>
            <c:invertIfNegative val="0"/>
            <c:bubble3D val="0"/>
            <c:extLst>
              <c:ext xmlns:c16="http://schemas.microsoft.com/office/drawing/2014/chart" uri="{C3380CC4-5D6E-409C-BE32-E72D297353CC}">
                <c16:uniqueId val="{00000006-A453-47DB-98DF-738BC63F5981}"/>
              </c:ext>
            </c:extLst>
          </c:dPt>
          <c:dPt>
            <c:idx val="5"/>
            <c:invertIfNegative val="0"/>
            <c:bubble3D val="0"/>
            <c:extLst>
              <c:ext xmlns:c16="http://schemas.microsoft.com/office/drawing/2014/chart" uri="{C3380CC4-5D6E-409C-BE32-E72D297353CC}">
                <c16:uniqueId val="{00000007-A453-47DB-98DF-738BC63F5981}"/>
              </c:ext>
            </c:extLst>
          </c:dPt>
          <c:dPt>
            <c:idx val="6"/>
            <c:invertIfNegative val="0"/>
            <c:bubble3D val="0"/>
            <c:extLst>
              <c:ext xmlns:c16="http://schemas.microsoft.com/office/drawing/2014/chart" uri="{C3380CC4-5D6E-409C-BE32-E72D297353CC}">
                <c16:uniqueId val="{00000008-A453-47DB-98DF-738BC63F5981}"/>
              </c:ext>
            </c:extLst>
          </c:dPt>
          <c:dPt>
            <c:idx val="7"/>
            <c:invertIfNegative val="0"/>
            <c:bubble3D val="0"/>
            <c:extLst>
              <c:ext xmlns:c16="http://schemas.microsoft.com/office/drawing/2014/chart" uri="{C3380CC4-5D6E-409C-BE32-E72D297353CC}">
                <c16:uniqueId val="{00000009-A453-47DB-98DF-738BC63F5981}"/>
              </c:ext>
            </c:extLst>
          </c:dPt>
          <c:dPt>
            <c:idx val="8"/>
            <c:invertIfNegative val="0"/>
            <c:bubble3D val="0"/>
            <c:extLst>
              <c:ext xmlns:c16="http://schemas.microsoft.com/office/drawing/2014/chart" uri="{C3380CC4-5D6E-409C-BE32-E72D297353CC}">
                <c16:uniqueId val="{0000000A-A453-47DB-98DF-738BC63F5981}"/>
              </c:ext>
            </c:extLst>
          </c:dPt>
          <c:dPt>
            <c:idx val="9"/>
            <c:invertIfNegative val="0"/>
            <c:bubble3D val="0"/>
            <c:extLst>
              <c:ext xmlns:c16="http://schemas.microsoft.com/office/drawing/2014/chart" uri="{C3380CC4-5D6E-409C-BE32-E72D297353CC}">
                <c16:uniqueId val="{0000000B-A453-47DB-98DF-738BC63F5981}"/>
              </c:ext>
            </c:extLst>
          </c:dPt>
          <c:dPt>
            <c:idx val="10"/>
            <c:invertIfNegative val="0"/>
            <c:bubble3D val="0"/>
            <c:extLst>
              <c:ext xmlns:c16="http://schemas.microsoft.com/office/drawing/2014/chart" uri="{C3380CC4-5D6E-409C-BE32-E72D297353CC}">
                <c16:uniqueId val="{0000000C-A453-47DB-98DF-738BC63F598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8.4000000000000005E-2</c:v>
                </c:pt>
                <c:pt idx="1">
                  <c:v>9.3000000000000013E-2</c:v>
                </c:pt>
                <c:pt idx="2">
                  <c:v>9.8000000000000004E-2</c:v>
                </c:pt>
                <c:pt idx="3">
                  <c:v>0.10400000000000001</c:v>
                </c:pt>
                <c:pt idx="4">
                  <c:v>0.107</c:v>
                </c:pt>
                <c:pt idx="5">
                  <c:v>0.111</c:v>
                </c:pt>
                <c:pt idx="6">
                  <c:v>0.114</c:v>
                </c:pt>
                <c:pt idx="7">
                  <c:v>0.11699999999999999</c:v>
                </c:pt>
                <c:pt idx="8">
                  <c:v>0.11800000000000001</c:v>
                </c:pt>
                <c:pt idx="9">
                  <c:v>0.11800000000000001</c:v>
                </c:pt>
                <c:pt idx="10">
                  <c:v>0.11600000000000001</c:v>
                </c:pt>
                <c:pt idx="11">
                  <c:v>0.113</c:v>
                </c:pt>
              </c:numCache>
            </c:numRef>
          </c:val>
          <c:extLst>
            <c:ext xmlns:c16="http://schemas.microsoft.com/office/drawing/2014/chart" uri="{C3380CC4-5D6E-409C-BE32-E72D297353CC}">
              <c16:uniqueId val="{0000000D-A453-47DB-98DF-738BC63F5981}"/>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7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60.2</c:v>
                </c:pt>
                <c:pt idx="1">
                  <c:v>60.2</c:v>
                </c:pt>
                <c:pt idx="2">
                  <c:v>66.400000000000006</c:v>
                </c:pt>
                <c:pt idx="3">
                  <c:v>71.400000000000006</c:v>
                </c:pt>
                <c:pt idx="4">
                  <c:v>72.099999999999994</c:v>
                </c:pt>
                <c:pt idx="5">
                  <c:v>75.8</c:v>
                </c:pt>
                <c:pt idx="6">
                  <c:v>80.099999999999994</c:v>
                </c:pt>
                <c:pt idx="7">
                  <c:v>83.3</c:v>
                </c:pt>
                <c:pt idx="8">
                  <c:v>83.2</c:v>
                </c:pt>
                <c:pt idx="9">
                  <c:v>84.9</c:v>
                </c:pt>
                <c:pt idx="10">
                  <c:v>86.2</c:v>
                </c:pt>
                <c:pt idx="11">
                  <c:v>81.5</c:v>
                </c:pt>
                <c:pt idx="12">
                  <c:v>85</c:v>
                </c:pt>
                <c:pt idx="13">
                  <c:v>86</c:v>
                </c:pt>
                <c:pt idx="14">
                  <c:v>81</c:v>
                </c:pt>
                <c:pt idx="15">
                  <c:v>85</c:v>
                </c:pt>
                <c:pt idx="16">
                  <c:v>81</c:v>
                </c:pt>
                <c:pt idx="17">
                  <c:v>80.5</c:v>
                </c:pt>
                <c:pt idx="18">
                  <c:v>81</c:v>
                </c:pt>
                <c:pt idx="19">
                  <c:v>84</c:v>
                </c:pt>
                <c:pt idx="20">
                  <c:v>80.2</c:v>
                </c:pt>
                <c:pt idx="21">
                  <c:v>81</c:v>
                </c:pt>
                <c:pt idx="22">
                  <c:v>73</c:v>
                </c:pt>
              </c:numCache>
            </c:numRef>
          </c:val>
          <c:extLst>
            <c:ext xmlns:c16="http://schemas.microsoft.com/office/drawing/2014/chart" uri="{C3380CC4-5D6E-409C-BE32-E72D297353CC}">
              <c16:uniqueId val="{00000000-4AE8-4569-970F-E646155DAF88}"/>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7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1.9</c:v>
                </c:pt>
                <c:pt idx="1">
                  <c:v>1.7</c:v>
                </c:pt>
                <c:pt idx="2">
                  <c:v>1.3</c:v>
                </c:pt>
                <c:pt idx="3">
                  <c:v>1.2</c:v>
                </c:pt>
                <c:pt idx="4">
                  <c:v>1</c:v>
                </c:pt>
                <c:pt idx="5">
                  <c:v>0.8</c:v>
                </c:pt>
                <c:pt idx="6">
                  <c:v>0.6</c:v>
                </c:pt>
                <c:pt idx="7">
                  <c:v>0.7</c:v>
                </c:pt>
                <c:pt idx="8">
                  <c:v>0.6</c:v>
                </c:pt>
                <c:pt idx="9">
                  <c:v>0.5</c:v>
                </c:pt>
                <c:pt idx="10">
                  <c:v>0.5</c:v>
                </c:pt>
                <c:pt idx="11">
                  <c:v>0.8</c:v>
                </c:pt>
                <c:pt idx="12">
                  <c:v>0.5</c:v>
                </c:pt>
                <c:pt idx="13">
                  <c:v>1.9</c:v>
                </c:pt>
                <c:pt idx="14">
                  <c:v>1.2</c:v>
                </c:pt>
                <c:pt idx="15">
                  <c:v>0.5</c:v>
                </c:pt>
                <c:pt idx="16">
                  <c:v>0.7</c:v>
                </c:pt>
                <c:pt idx="17">
                  <c:v>0.6</c:v>
                </c:pt>
                <c:pt idx="18">
                  <c:v>0.9</c:v>
                </c:pt>
                <c:pt idx="19">
                  <c:v>0.7</c:v>
                </c:pt>
                <c:pt idx="20">
                  <c:v>0.9</c:v>
                </c:pt>
                <c:pt idx="21">
                  <c:v>0.8</c:v>
                </c:pt>
                <c:pt idx="22">
                  <c:v>1.3</c:v>
                </c:pt>
              </c:numCache>
            </c:numRef>
          </c:val>
          <c:extLst>
            <c:ext xmlns:c16="http://schemas.microsoft.com/office/drawing/2014/chart" uri="{C3380CC4-5D6E-409C-BE32-E72D297353CC}">
              <c16:uniqueId val="{00000000-7AA0-4931-B44E-35C0B2278756}"/>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2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517</c:v>
                </c:pt>
                <c:pt idx="1">
                  <c:v>508</c:v>
                </c:pt>
                <c:pt idx="2">
                  <c:v>486</c:v>
                </c:pt>
                <c:pt idx="3">
                  <c:v>537</c:v>
                </c:pt>
                <c:pt idx="4">
                  <c:v>483</c:v>
                </c:pt>
                <c:pt idx="5">
                  <c:v>469</c:v>
                </c:pt>
                <c:pt idx="6">
                  <c:v>455</c:v>
                </c:pt>
                <c:pt idx="7">
                  <c:v>465</c:v>
                </c:pt>
                <c:pt idx="8">
                  <c:v>470</c:v>
                </c:pt>
                <c:pt idx="9">
                  <c:v>504</c:v>
                </c:pt>
                <c:pt idx="10">
                  <c:v>531</c:v>
                </c:pt>
                <c:pt idx="11">
                  <c:v>545</c:v>
                </c:pt>
                <c:pt idx="12">
                  <c:v>559</c:v>
                </c:pt>
                <c:pt idx="13">
                  <c:v>568</c:v>
                </c:pt>
                <c:pt idx="14">
                  <c:v>550</c:v>
                </c:pt>
                <c:pt idx="15">
                  <c:v>519</c:v>
                </c:pt>
                <c:pt idx="16">
                  <c:v>531</c:v>
                </c:pt>
                <c:pt idx="17">
                  <c:v>514</c:v>
                </c:pt>
                <c:pt idx="18">
                  <c:v>489</c:v>
                </c:pt>
                <c:pt idx="19">
                  <c:v>474</c:v>
                </c:pt>
                <c:pt idx="20">
                  <c:v>495</c:v>
                </c:pt>
                <c:pt idx="21">
                  <c:v>472</c:v>
                </c:pt>
                <c:pt idx="22">
                  <c:v>444</c:v>
                </c:pt>
              </c:numCache>
            </c:numRef>
          </c:val>
          <c:smooth val="0"/>
          <c:extLst>
            <c:ext xmlns:c16="http://schemas.microsoft.com/office/drawing/2014/chart" uri="{C3380CC4-5D6E-409C-BE32-E72D297353CC}">
              <c16:uniqueId val="{00000000-7150-4A48-8263-7BDFC1A6446C}"/>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41"/>
  </c:pivotSource>
  <c:chart>
    <c:title>
      <c:tx>
        <c:strRef>
          <c:f>Pivot_2025!$B$1</c:f>
          <c:strCache>
            <c:ptCount val="1"/>
            <c:pt idx="0">
              <c:v>Arendal</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140032.88092761091</c:v>
                </c:pt>
                <c:pt idx="1">
                  <c:v>134110.40953034151</c:v>
                </c:pt>
                <c:pt idx="2">
                  <c:v>133215.82287941917</c:v>
                </c:pt>
                <c:pt idx="3">
                  <c:v>128597.99653489428</c:v>
                </c:pt>
                <c:pt idx="4">
                  <c:v>123669.64091549024</c:v>
                </c:pt>
                <c:pt idx="5">
                  <c:v>116582.67116570933</c:v>
                </c:pt>
                <c:pt idx="6">
                  <c:v>117745.05607225065</c:v>
                </c:pt>
                <c:pt idx="7">
                  <c:v>110972.32846403128</c:v>
                </c:pt>
                <c:pt idx="8">
                  <c:v>114051.952263803</c:v>
                </c:pt>
                <c:pt idx="9">
                  <c:v>114945.6440099985</c:v>
                </c:pt>
                <c:pt idx="10">
                  <c:v>116541.0232479172</c:v>
                </c:pt>
                <c:pt idx="11">
                  <c:v>113763.88983636754</c:v>
                </c:pt>
              </c:numCache>
            </c:numRef>
          </c:val>
          <c:smooth val="0"/>
          <c:extLst>
            <c:ext xmlns:c16="http://schemas.microsoft.com/office/drawing/2014/chart" uri="{C3380CC4-5D6E-409C-BE32-E72D297353CC}">
              <c16:uniqueId val="{00000000-9B85-47AD-BF40-13090B30ACC7}"/>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116582.67116570933</c:v>
                </c:pt>
                <c:pt idx="6" formatCode="0">
                  <c:v>109636.9087829987</c:v>
                </c:pt>
                <c:pt idx="7" formatCode="0">
                  <c:v>103104.96103152521</c:v>
                </c:pt>
                <c:pt idx="8" formatCode="0">
                  <c:v>96962.173663188994</c:v>
                </c:pt>
                <c:pt idx="9" formatCode="0">
                  <c:v>91185.361280683515</c:v>
                </c:pt>
                <c:pt idx="10" formatCode="0">
                  <c:v>85752.719826302957</c:v>
                </c:pt>
                <c:pt idx="11" formatCode="0">
                  <c:v>80643.744284491477</c:v>
                </c:pt>
                <c:pt idx="12" formatCode="0">
                  <c:v>75839.151287510045</c:v>
                </c:pt>
                <c:pt idx="13" formatCode="0">
                  <c:v>71320.806332102773</c:v>
                </c:pt>
                <c:pt idx="14" formatCode="0">
                  <c:v>67071.655332448747</c:v>
                </c:pt>
                <c:pt idx="15" formatCode="0">
                  <c:v>63075.660251052119</c:v>
                </c:pt>
                <c:pt idx="16" formatCode="0">
                  <c:v>59317.738564614934</c:v>
                </c:pt>
                <c:pt idx="17" formatCode="0">
                  <c:v>55783.706336412302</c:v>
                </c:pt>
                <c:pt idx="18" formatCode="0">
                  <c:v>52460.22468030153</c:v>
                </c:pt>
              </c:numCache>
            </c:numRef>
          </c:val>
          <c:smooth val="0"/>
          <c:extLst>
            <c:ext xmlns:c16="http://schemas.microsoft.com/office/drawing/2014/chart" uri="{C3380CC4-5D6E-409C-BE32-E72D297353CC}">
              <c16:uniqueId val="{00000001-9B85-47AD-BF40-13090B30ACC7}"/>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51</c:v>
                </c:pt>
                <c:pt idx="1">
                  <c:v>91</c:v>
                </c:pt>
                <c:pt idx="2">
                  <c:v>106</c:v>
                </c:pt>
                <c:pt idx="3">
                  <c:v>76</c:v>
                </c:pt>
                <c:pt idx="4">
                  <c:v>54</c:v>
                </c:pt>
                <c:pt idx="5">
                  <c:v>53</c:v>
                </c:pt>
              </c:numCache>
            </c:numRef>
          </c:val>
          <c:extLst>
            <c:ext xmlns:c16="http://schemas.microsoft.com/office/drawing/2014/chart" uri="{C3380CC4-5D6E-409C-BE32-E72D297353CC}">
              <c16:uniqueId val="{00000000-6EB4-4A1C-96EE-B2A47C34F57A}"/>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65</c:v>
                </c:pt>
                <c:pt idx="1">
                  <c:v>41</c:v>
                </c:pt>
                <c:pt idx="2">
                  <c:v>78</c:v>
                </c:pt>
                <c:pt idx="3">
                  <c:v>37</c:v>
                </c:pt>
                <c:pt idx="4">
                  <c:v>85</c:v>
                </c:pt>
                <c:pt idx="5">
                  <c:v>58</c:v>
                </c:pt>
              </c:numCache>
            </c:numRef>
          </c:val>
          <c:extLst>
            <c:ext xmlns:c16="http://schemas.microsoft.com/office/drawing/2014/chart" uri="{C3380CC4-5D6E-409C-BE32-E72D297353CC}">
              <c16:uniqueId val="{00000001-6EB4-4A1C-96EE-B2A47C34F57A}"/>
            </c:ext>
          </c:extLst>
        </c:ser>
        <c:ser>
          <c:idx val="2"/>
          <c:order val="2"/>
          <c:tx>
            <c:strRef>
              <c:f>'Bolig pivot'!$S$32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16</c:v>
                </c:pt>
                <c:pt idx="1">
                  <c:v>166</c:v>
                </c:pt>
                <c:pt idx="2">
                  <c:v>54</c:v>
                </c:pt>
                <c:pt idx="3">
                  <c:v>106</c:v>
                </c:pt>
                <c:pt idx="4">
                  <c:v>98</c:v>
                </c:pt>
                <c:pt idx="5">
                  <c:v>41</c:v>
                </c:pt>
              </c:numCache>
            </c:numRef>
          </c:val>
          <c:extLst>
            <c:ext xmlns:c16="http://schemas.microsoft.com/office/drawing/2014/chart" uri="{C3380CC4-5D6E-409C-BE32-E72D297353CC}">
              <c16:uniqueId val="{00000002-6EB4-4A1C-96EE-B2A47C34F57A}"/>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B4-4A1C-96EE-B2A47C34F57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B4-4A1C-96EE-B2A47C34F5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5</c:v>
                </c:pt>
                <c:pt idx="1">
                  <c:v>5</c:v>
                </c:pt>
                <c:pt idx="2">
                  <c:v>12</c:v>
                </c:pt>
                <c:pt idx="3">
                  <c:v>4</c:v>
                </c:pt>
                <c:pt idx="4">
                  <c:v>10</c:v>
                </c:pt>
                <c:pt idx="5">
                  <c:v>2</c:v>
                </c:pt>
              </c:numCache>
            </c:numRef>
          </c:val>
          <c:extLst>
            <c:ext xmlns:c16="http://schemas.microsoft.com/office/drawing/2014/chart" uri="{C3380CC4-5D6E-409C-BE32-E72D297353CC}">
              <c16:uniqueId val="{00000005-6EB4-4A1C-96EE-B2A47C34F57A}"/>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13"/>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4</c:v>
                </c:pt>
                <c:pt idx="1">
                  <c:v>13</c:v>
                </c:pt>
                <c:pt idx="2">
                  <c:v>1</c:v>
                </c:pt>
                <c:pt idx="3">
                  <c:v>64</c:v>
                </c:pt>
                <c:pt idx="4">
                  <c:v>12</c:v>
                </c:pt>
                <c:pt idx="5">
                  <c:v>6</c:v>
                </c:pt>
              </c:numCache>
            </c:numRef>
          </c:val>
          <c:extLst>
            <c:ext xmlns:c16="http://schemas.microsoft.com/office/drawing/2014/chart" uri="{C3380CC4-5D6E-409C-BE32-E72D297353CC}">
              <c16:uniqueId val="{00000000-3755-4E8A-83B7-4897D186D3C2}"/>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3755-4E8A-83B7-4897D186D3C2}"/>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1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FCA7-4D54-95D9-90533C3A5D3C}"/>
              </c:ext>
            </c:extLst>
          </c:dPt>
          <c:dPt>
            <c:idx val="1"/>
            <c:bubble3D val="0"/>
            <c:spPr>
              <a:solidFill>
                <a:schemeClr val="accent2"/>
              </a:solidFill>
              <a:ln>
                <a:noFill/>
              </a:ln>
              <a:effectLst/>
            </c:spPr>
            <c:extLst>
              <c:ext xmlns:c16="http://schemas.microsoft.com/office/drawing/2014/chart" uri="{C3380CC4-5D6E-409C-BE32-E72D297353CC}">
                <c16:uniqueId val="{00000003-FCA7-4D54-95D9-90533C3A5D3C}"/>
              </c:ext>
            </c:extLst>
          </c:dPt>
          <c:dPt>
            <c:idx val="2"/>
            <c:bubble3D val="0"/>
            <c:spPr>
              <a:solidFill>
                <a:schemeClr val="accent3"/>
              </a:solidFill>
              <a:ln>
                <a:noFill/>
              </a:ln>
              <a:effectLst/>
            </c:spPr>
            <c:extLst>
              <c:ext xmlns:c16="http://schemas.microsoft.com/office/drawing/2014/chart" uri="{C3380CC4-5D6E-409C-BE32-E72D297353CC}">
                <c16:uniqueId val="{00000005-FCA7-4D54-95D9-90533C3A5D3C}"/>
              </c:ext>
            </c:extLst>
          </c:dPt>
          <c:dPt>
            <c:idx val="3"/>
            <c:bubble3D val="0"/>
            <c:spPr>
              <a:solidFill>
                <a:schemeClr val="accent4"/>
              </a:solidFill>
              <a:ln>
                <a:noFill/>
              </a:ln>
              <a:effectLst/>
            </c:spPr>
            <c:extLst>
              <c:ext xmlns:c16="http://schemas.microsoft.com/office/drawing/2014/chart" uri="{C3380CC4-5D6E-409C-BE32-E72D297353CC}">
                <c16:uniqueId val="{00000007-FCA7-4D54-95D9-90533C3A5D3C}"/>
              </c:ext>
            </c:extLst>
          </c:dPt>
          <c:dPt>
            <c:idx val="4"/>
            <c:bubble3D val="0"/>
            <c:spPr>
              <a:solidFill>
                <a:schemeClr val="accent5"/>
              </a:solidFill>
              <a:ln>
                <a:noFill/>
              </a:ln>
              <a:effectLst/>
            </c:spPr>
            <c:extLst>
              <c:ext xmlns:c16="http://schemas.microsoft.com/office/drawing/2014/chart" uri="{C3380CC4-5D6E-409C-BE32-E72D297353CC}">
                <c16:uniqueId val="{00000009-FCA7-4D54-95D9-90533C3A5D3C}"/>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CA7-4D54-95D9-90533C3A5D3C}"/>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788</c:v>
                </c:pt>
                <c:pt idx="1">
                  <c:v>4337</c:v>
                </c:pt>
                <c:pt idx="2">
                  <c:v>877</c:v>
                </c:pt>
                <c:pt idx="3">
                  <c:v>13067</c:v>
                </c:pt>
                <c:pt idx="4">
                  <c:v>3045</c:v>
                </c:pt>
              </c:numCache>
            </c:numRef>
          </c:val>
          <c:extLst>
            <c:ext xmlns:c16="http://schemas.microsoft.com/office/drawing/2014/chart" uri="{C3380CC4-5D6E-409C-BE32-E72D297353CC}">
              <c16:uniqueId val="{0000000A-FCA7-4D54-95D9-90533C3A5D3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0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737</c:v>
                </c:pt>
                <c:pt idx="1">
                  <c:v>728</c:v>
                </c:pt>
                <c:pt idx="2">
                  <c:v>745</c:v>
                </c:pt>
                <c:pt idx="3">
                  <c:v>738</c:v>
                </c:pt>
                <c:pt idx="4">
                  <c:v>749</c:v>
                </c:pt>
                <c:pt idx="5">
                  <c:v>788</c:v>
                </c:pt>
              </c:numCache>
            </c:numRef>
          </c:val>
          <c:extLst>
            <c:ext xmlns:c16="http://schemas.microsoft.com/office/drawing/2014/chart" uri="{C3380CC4-5D6E-409C-BE32-E72D297353CC}">
              <c16:uniqueId val="{00000000-42A2-4562-B6E3-69C478CD0445}"/>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4158</c:v>
                </c:pt>
                <c:pt idx="1">
                  <c:v>4088</c:v>
                </c:pt>
                <c:pt idx="2">
                  <c:v>4155</c:v>
                </c:pt>
                <c:pt idx="3">
                  <c:v>4230</c:v>
                </c:pt>
                <c:pt idx="4">
                  <c:v>4281</c:v>
                </c:pt>
                <c:pt idx="5">
                  <c:v>4337</c:v>
                </c:pt>
              </c:numCache>
            </c:numRef>
          </c:val>
          <c:extLst>
            <c:ext xmlns:c16="http://schemas.microsoft.com/office/drawing/2014/chart" uri="{C3380CC4-5D6E-409C-BE32-E72D297353CC}">
              <c16:uniqueId val="{00000001-42A2-4562-B6E3-69C478CD0445}"/>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616</c:v>
                </c:pt>
                <c:pt idx="1">
                  <c:v>603</c:v>
                </c:pt>
                <c:pt idx="2">
                  <c:v>676</c:v>
                </c:pt>
                <c:pt idx="3">
                  <c:v>660</c:v>
                </c:pt>
                <c:pt idx="4">
                  <c:v>704</c:v>
                </c:pt>
                <c:pt idx="5">
                  <c:v>877</c:v>
                </c:pt>
              </c:numCache>
            </c:numRef>
          </c:val>
          <c:extLst>
            <c:ext xmlns:c16="http://schemas.microsoft.com/office/drawing/2014/chart" uri="{C3380CC4-5D6E-409C-BE32-E72D297353CC}">
              <c16:uniqueId val="{00000002-42A2-4562-B6E3-69C478CD0445}"/>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12402</c:v>
                </c:pt>
                <c:pt idx="1">
                  <c:v>12088</c:v>
                </c:pt>
                <c:pt idx="2">
                  <c:v>12596</c:v>
                </c:pt>
                <c:pt idx="3">
                  <c:v>12900</c:v>
                </c:pt>
                <c:pt idx="4">
                  <c:v>13148</c:v>
                </c:pt>
                <c:pt idx="5">
                  <c:v>13067</c:v>
                </c:pt>
              </c:numCache>
            </c:numRef>
          </c:val>
          <c:extLst>
            <c:ext xmlns:c16="http://schemas.microsoft.com/office/drawing/2014/chart" uri="{C3380CC4-5D6E-409C-BE32-E72D297353CC}">
              <c16:uniqueId val="{00000003-42A2-4562-B6E3-69C478CD0445}"/>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42A2-4562-B6E3-69C478CD0445}"/>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42A2-4562-B6E3-69C478CD0445}"/>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42A2-4562-B6E3-69C478CD0445}"/>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42A2-4562-B6E3-69C478CD0445}"/>
              </c:ext>
            </c:extLst>
          </c:dPt>
          <c:dPt>
            <c:idx val="4"/>
            <c:invertIfNegative val="0"/>
            <c:bubble3D val="0"/>
            <c:extLst>
              <c:ext xmlns:c16="http://schemas.microsoft.com/office/drawing/2014/chart" uri="{C3380CC4-5D6E-409C-BE32-E72D297353CC}">
                <c16:uniqueId val="{0000000C-42A2-4562-B6E3-69C478CD0445}"/>
              </c:ext>
            </c:extLst>
          </c:dPt>
          <c:dPt>
            <c:idx val="5"/>
            <c:invertIfNegative val="0"/>
            <c:bubble3D val="0"/>
            <c:extLst>
              <c:ext xmlns:c16="http://schemas.microsoft.com/office/drawing/2014/chart" uri="{C3380CC4-5D6E-409C-BE32-E72D297353CC}">
                <c16:uniqueId val="{0000000D-42A2-4562-B6E3-69C478CD0445}"/>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A2-4562-B6E3-69C478CD0445}"/>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A2-4562-B6E3-69C478CD0445}"/>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2A2-4562-B6E3-69C478CD0445}"/>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2A2-4562-B6E3-69C478CD044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3010</c:v>
                </c:pt>
                <c:pt idx="1">
                  <c:v>2954</c:v>
                </c:pt>
                <c:pt idx="2">
                  <c:v>2995</c:v>
                </c:pt>
                <c:pt idx="3">
                  <c:v>3012</c:v>
                </c:pt>
                <c:pt idx="4">
                  <c:v>2918</c:v>
                </c:pt>
                <c:pt idx="5">
                  <c:v>3045</c:v>
                </c:pt>
              </c:numCache>
            </c:numRef>
          </c:val>
          <c:extLst>
            <c:ext xmlns:c16="http://schemas.microsoft.com/office/drawing/2014/chart" uri="{C3380CC4-5D6E-409C-BE32-E72D297353CC}">
              <c16:uniqueId val="{0000000E-42A2-4562-B6E3-69C478CD0445}"/>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0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26 Data- og elektronisk industri</c:v>
                </c:pt>
              </c:strCache>
            </c:strRef>
          </c:tx>
          <c:spPr>
            <a:ln w="28575" cap="rnd">
              <a:solidFill>
                <a:schemeClr val="accent1"/>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480</c:v>
                </c:pt>
                <c:pt idx="1">
                  <c:v>486</c:v>
                </c:pt>
                <c:pt idx="2">
                  <c:v>498</c:v>
                </c:pt>
                <c:pt idx="3">
                  <c:v>516</c:v>
                </c:pt>
                <c:pt idx="4">
                  <c:v>627</c:v>
                </c:pt>
                <c:pt idx="5">
                  <c:v>716</c:v>
                </c:pt>
              </c:numCache>
            </c:numRef>
          </c:val>
          <c:smooth val="0"/>
          <c:extLst>
            <c:ext xmlns:c16="http://schemas.microsoft.com/office/drawing/2014/chart" uri="{C3380CC4-5D6E-409C-BE32-E72D297353CC}">
              <c16:uniqueId val="{00000000-0E51-4770-9B1C-134EEFACF61D}"/>
            </c:ext>
          </c:extLst>
        </c:ser>
        <c:ser>
          <c:idx val="3"/>
          <c:order val="1"/>
          <c:tx>
            <c:strRef>
              <c:f>'pivot 2 siffer'!$C$4:$C$5</c:f>
              <c:strCache>
                <c:ptCount val="1"/>
                <c:pt idx="0">
                  <c:v>30 Transportmiddelindustri ellers</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161</c:v>
                </c:pt>
                <c:pt idx="1">
                  <c:v>157</c:v>
                </c:pt>
                <c:pt idx="2">
                  <c:v>157</c:v>
                </c:pt>
                <c:pt idx="3">
                  <c:v>160</c:v>
                </c:pt>
                <c:pt idx="4">
                  <c:v>175</c:v>
                </c:pt>
                <c:pt idx="5">
                  <c:v>184</c:v>
                </c:pt>
              </c:numCache>
            </c:numRef>
          </c:val>
          <c:smooth val="0"/>
          <c:extLst>
            <c:ext xmlns:c16="http://schemas.microsoft.com/office/drawing/2014/chart" uri="{C3380CC4-5D6E-409C-BE32-E72D297353CC}">
              <c16:uniqueId val="{00000001-0E51-4770-9B1C-134EEFACF61D}"/>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462</c:v>
                </c:pt>
                <c:pt idx="1">
                  <c:v>473</c:v>
                </c:pt>
                <c:pt idx="2">
                  <c:v>527</c:v>
                </c:pt>
                <c:pt idx="3">
                  <c:v>547</c:v>
                </c:pt>
                <c:pt idx="4">
                  <c:v>581</c:v>
                </c:pt>
                <c:pt idx="5">
                  <c:v>471</c:v>
                </c:pt>
              </c:numCache>
            </c:numRef>
          </c:val>
          <c:smooth val="0"/>
          <c:extLst>
            <c:ext xmlns:c16="http://schemas.microsoft.com/office/drawing/2014/chart" uri="{C3380CC4-5D6E-409C-BE32-E72D297353CC}">
              <c16:uniqueId val="{00000002-0E51-4770-9B1C-134EEFACF61D}"/>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952</c:v>
                </c:pt>
                <c:pt idx="1">
                  <c:v>925</c:v>
                </c:pt>
                <c:pt idx="2">
                  <c:v>957</c:v>
                </c:pt>
                <c:pt idx="3">
                  <c:v>1006</c:v>
                </c:pt>
                <c:pt idx="4">
                  <c:v>1008</c:v>
                </c:pt>
                <c:pt idx="5">
                  <c:v>1095</c:v>
                </c:pt>
              </c:numCache>
            </c:numRef>
          </c:val>
          <c:smooth val="0"/>
          <c:extLst>
            <c:ext xmlns:c16="http://schemas.microsoft.com/office/drawing/2014/chart" uri="{C3380CC4-5D6E-409C-BE32-E72D297353CC}">
              <c16:uniqueId val="{00000003-0E51-4770-9B1C-134EEFACF61D}"/>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3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Arendal</c:v>
                </c:pt>
              </c:strCache>
            </c:strRef>
          </c:cat>
          <c:val>
            <c:numRef>
              <c:f>Pivot_tom_2025!$B$6:$B$8</c:f>
              <c:numCache>
                <c:formatCode>General</c:formatCode>
                <c:ptCount val="2"/>
                <c:pt idx="0">
                  <c:v>42.6</c:v>
                </c:pt>
                <c:pt idx="1">
                  <c:v>42.3</c:v>
                </c:pt>
              </c:numCache>
            </c:numRef>
          </c:val>
          <c:extLst>
            <c:ext xmlns:c16="http://schemas.microsoft.com/office/drawing/2014/chart" uri="{C3380CC4-5D6E-409C-BE32-E72D297353CC}">
              <c16:uniqueId val="{00000000-6FC5-4662-8F6A-F083A86296BB}"/>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Arendal</c:v>
                </c:pt>
              </c:strCache>
            </c:strRef>
          </c:cat>
          <c:val>
            <c:numRef>
              <c:f>Pivot_tom_2025!$C$6:$C$8</c:f>
              <c:numCache>
                <c:formatCode>General</c:formatCode>
                <c:ptCount val="2"/>
                <c:pt idx="0">
                  <c:v>42.8</c:v>
                </c:pt>
                <c:pt idx="1">
                  <c:v>41.7</c:v>
                </c:pt>
              </c:numCache>
            </c:numRef>
          </c:val>
          <c:extLst>
            <c:ext xmlns:c16="http://schemas.microsoft.com/office/drawing/2014/chart" uri="{C3380CC4-5D6E-409C-BE32-E72D297353CC}">
              <c16:uniqueId val="{00000001-6FC5-4662-8F6A-F083A86296BB}"/>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Arendal</c:v>
                </c:pt>
              </c:strCache>
            </c:strRef>
          </c:cat>
          <c:val>
            <c:numRef>
              <c:f>Pivot_tom_2025!$D$6:$D$8</c:f>
              <c:numCache>
                <c:formatCode>General</c:formatCode>
                <c:ptCount val="2"/>
                <c:pt idx="0">
                  <c:v>41.5</c:v>
                </c:pt>
                <c:pt idx="1">
                  <c:v>41</c:v>
                </c:pt>
              </c:numCache>
            </c:numRef>
          </c:val>
          <c:extLst>
            <c:ext xmlns:c16="http://schemas.microsoft.com/office/drawing/2014/chart" uri="{C3380CC4-5D6E-409C-BE32-E72D297353CC}">
              <c16:uniqueId val="{00000002-6FC5-4662-8F6A-F083A86296BB}"/>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Arendal</c:v>
                </c:pt>
              </c:strCache>
            </c:strRef>
          </c:cat>
          <c:val>
            <c:numRef>
              <c:f>Pivot_tom_2025!$E$6:$E$8</c:f>
              <c:numCache>
                <c:formatCode>General</c:formatCode>
                <c:ptCount val="2"/>
                <c:pt idx="0">
                  <c:v>41.6</c:v>
                </c:pt>
                <c:pt idx="1">
                  <c:v>41.1</c:v>
                </c:pt>
              </c:numCache>
            </c:numRef>
          </c:val>
          <c:extLst>
            <c:ext xmlns:c16="http://schemas.microsoft.com/office/drawing/2014/chart" uri="{C3380CC4-5D6E-409C-BE32-E72D297353CC}">
              <c16:uniqueId val="{00000003-6FC5-4662-8F6A-F083A86296BB}"/>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Arendal</c:v>
                </c:pt>
              </c:strCache>
            </c:strRef>
          </c:cat>
          <c:val>
            <c:numRef>
              <c:f>Pivot_tom_2025!$F$6:$F$8</c:f>
              <c:numCache>
                <c:formatCode>General</c:formatCode>
                <c:ptCount val="2"/>
                <c:pt idx="0">
                  <c:v>42</c:v>
                </c:pt>
                <c:pt idx="1">
                  <c:v>41.7</c:v>
                </c:pt>
              </c:numCache>
            </c:numRef>
          </c:val>
          <c:extLst>
            <c:ext xmlns:c16="http://schemas.microsoft.com/office/drawing/2014/chart" uri="{C3380CC4-5D6E-409C-BE32-E72D297353CC}">
              <c16:uniqueId val="{00000004-6FC5-4662-8F6A-F083A86296BB}"/>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8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dirty="0">
                <a:solidFill>
                  <a:sysClr val="windowText" lastClr="000000"/>
                </a:solidFill>
                <a:latin typeface="Arial" panose="020B0604020202020204" pitchFamily="34" charset="0"/>
                <a:cs typeface="Arial" panose="020B0604020202020204" pitchFamily="34" charset="0"/>
              </a:rPr>
              <a:t>Fullføring </a:t>
            </a:r>
            <a:r>
              <a:rPr lang="nb-NO" b="0" dirty="0" err="1">
                <a:solidFill>
                  <a:sysClr val="windowText" lastClr="000000"/>
                </a:solidFill>
                <a:latin typeface="Arial" panose="020B0604020202020204" pitchFamily="34" charset="0"/>
                <a:cs typeface="Arial" panose="020B0604020202020204" pitchFamily="34" charset="0"/>
              </a:rPr>
              <a:t>vgo</a:t>
            </a:r>
            <a:r>
              <a:rPr lang="nb-NO" b="0" dirty="0">
                <a:solidFill>
                  <a:sysClr val="windowText" lastClr="000000"/>
                </a:solidFill>
                <a:latin typeface="Arial" panose="020B0604020202020204" pitchFamily="34" charset="0"/>
                <a:cs typeface="Arial" panose="020B0604020202020204" pitchFamily="34" charset="0"/>
              </a:rPr>
              <a:t>,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showLegendKey val="0"/>
          <c:showVal val="1"/>
          <c:showCatName val="0"/>
          <c:showSerName val="0"/>
          <c:showPercent val="0"/>
          <c:showBubbleSize val="0"/>
          <c:extLst>
            <c:ext xmlns:c15="http://schemas.microsoft.com/office/drawing/2012/chart" uri="{CE6537A1-D6FC-4f65-9D91-7224C49458BB}"/>
          </c:extLst>
        </c:dLbl>
      </c:pivotFmt>
      <c:pivotFmt>
        <c:idx val="45"/>
        <c:dLbl>
          <c:idx val="0"/>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dLbl>
          <c:idx val="0"/>
          <c:showLegendKey val="0"/>
          <c:showVal val="1"/>
          <c:showCatName val="0"/>
          <c:showSerName val="0"/>
          <c:showPercent val="0"/>
          <c:showBubbleSize val="0"/>
          <c:extLst>
            <c:ext xmlns:c15="http://schemas.microsoft.com/office/drawing/2012/chart" uri="{CE6537A1-D6FC-4f65-9D91-7224C49458BB}"/>
          </c:extLst>
        </c:dLbl>
      </c:pivotFmt>
      <c:pivotFmt>
        <c:idx val="52"/>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E093-40F7-97E0-A2EBFAE4F100}"/>
            </c:ext>
          </c:extLst>
        </c:ser>
        <c:ser>
          <c:idx val="1"/>
          <c:order val="1"/>
          <c:tx>
            <c:strRef>
              <c:f>'Pivot - bruk denne'!$C$5:$C$6</c:f>
              <c:strCache>
                <c:ptCount val="1"/>
                <c:pt idx="0">
                  <c:v>Arendal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73.400000000000006</c:v>
                </c:pt>
                <c:pt idx="1">
                  <c:v>76.2</c:v>
                </c:pt>
                <c:pt idx="2">
                  <c:v>76.400000000000006</c:v>
                </c:pt>
                <c:pt idx="3">
                  <c:v>77.3</c:v>
                </c:pt>
                <c:pt idx="4">
                  <c:v>83.8</c:v>
                </c:pt>
                <c:pt idx="5">
                  <c:v>80.900000000000006</c:v>
                </c:pt>
              </c:numCache>
            </c:numRef>
          </c:val>
          <c:extLst>
            <c:ext xmlns:c16="http://schemas.microsoft.com/office/drawing/2014/chart" uri="{C3380CC4-5D6E-409C-BE32-E72D297353CC}">
              <c16:uniqueId val="{00000001-E093-40F7-97E0-A2EBFAE4F100}"/>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19"/>
            <c:invertIfNegative val="0"/>
            <c:bubble3D val="0"/>
            <c:spPr>
              <a:solidFill>
                <a:schemeClr val="accent6">
                  <a:lumMod val="75000"/>
                </a:schemeClr>
              </a:solidFill>
              <a:ln>
                <a:noFill/>
              </a:ln>
              <a:effectLst/>
            </c:spPr>
            <c:extLst>
              <c:ext xmlns:c16="http://schemas.microsoft.com/office/drawing/2014/chart" uri="{C3380CC4-5D6E-409C-BE32-E72D297353CC}">
                <c16:uniqueId val="{00000001-EC4F-4E2E-9B46-792839153A51}"/>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02-EC4F-4E2E-9B46-792839153A51}"/>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EC4F-4E2E-9B46-792839153A51}"/>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157</cx:pt>
          <cx:pt idx="1">197</cx:pt>
          <cx:pt idx="2">1733</cx:pt>
          <cx:pt idx="3">336</cx:pt>
          <cx:pt idx="4">1759</cx:pt>
          <cx:pt idx="5">2995</cx:pt>
          <cx:pt idx="6">1214</cx:pt>
          <cx:pt idx="7">632</cx:pt>
          <cx:pt idx="8">461</cx:pt>
          <cx:pt idx="9">651</cx:pt>
          <cx:pt idx="10">1073</cx:pt>
          <cx:pt idx="11">680</cx:pt>
          <cx:pt idx="12">1601</cx:pt>
          <cx:pt idx="13">1823</cx:pt>
          <cx:pt idx="14">5860</cx:pt>
          <cx:pt idx="15">775</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Arendal samlet for hele befolkningen: 42,7 år (SSB –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40,9</a:t>
            </a:r>
            <a:r>
              <a:rPr lang="nb-NO" sz="1200" baseline="0" dirty="0">
                <a:solidFill>
                  <a:schemeClr val="tx1"/>
                </a:solidFill>
              </a:rPr>
              <a:t> – menn 40,2 – kvinner 41,6 </a:t>
            </a:r>
            <a:r>
              <a:rPr lang="nb-NO" sz="1200" dirty="0">
                <a:solidFill>
                  <a:schemeClr val="tx1"/>
                </a:solidFill>
              </a:rPr>
              <a:t>(SSB – 2025)</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41,1</a:t>
            </a:r>
            <a:r>
              <a:rPr lang="nb-NO" sz="1200" baseline="0" dirty="0">
                <a:solidFill>
                  <a:schemeClr val="tx1"/>
                </a:solidFill>
              </a:rPr>
              <a:t> – menn 40,4 – kvinner 41,7 </a:t>
            </a:r>
            <a:r>
              <a:rPr lang="nb-NO" sz="1200" dirty="0">
                <a:solidFill>
                  <a:schemeClr val="tx1"/>
                </a:solidFill>
              </a:rPr>
              <a:t>(SSB –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80,2</a:t>
            </a:r>
            <a:r>
              <a:rPr lang="nn-NO" sz="1200" baseline="0" noProof="0" dirty="0">
                <a:solidFill>
                  <a:schemeClr val="tx1"/>
                </a:solidFill>
              </a:rPr>
              <a:t> - kvinner </a:t>
            </a:r>
            <a:r>
              <a:rPr lang="nn-NO" sz="1200" noProof="0" dirty="0">
                <a:solidFill>
                  <a:schemeClr val="tx1"/>
                </a:solidFill>
              </a:rPr>
              <a:t>83,9 (Tall</a:t>
            </a:r>
            <a:r>
              <a:rPr lang="nn-NO" sz="1200" baseline="0" noProof="0" dirty="0">
                <a:solidFill>
                  <a:schemeClr val="tx1"/>
                </a:solidFill>
              </a:rPr>
              <a:t> er gjennomsnitt</a:t>
            </a:r>
            <a:r>
              <a:rPr lang="nn-NO" sz="1200" noProof="0" dirty="0">
                <a:solidFill>
                  <a:schemeClr val="tx1"/>
                </a:solidFill>
              </a:rPr>
              <a:t> 2009-2023,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80,5</a:t>
            </a:r>
            <a:r>
              <a:rPr lang="nb-NO" baseline="0" dirty="0"/>
              <a:t> -</a:t>
            </a:r>
            <a:r>
              <a:rPr lang="nb-NO" dirty="0"/>
              <a:t> kvinner 84,1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2009-2023,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Areal tall (2025), Verna areal (2025), </a:t>
            </a:r>
            <a:r>
              <a:rPr lang="nn-NO" sz="1200" noProof="0" dirty="0" err="1">
                <a:solidFill>
                  <a:schemeClr val="tx1"/>
                </a:solidFill>
              </a:rPr>
              <a:t>Folketall</a:t>
            </a:r>
            <a:r>
              <a:rPr lang="nn-NO" sz="1200" noProof="0" dirty="0">
                <a:solidFill>
                  <a:schemeClr val="tx1"/>
                </a:solidFill>
              </a:rPr>
              <a:t> (2025), </a:t>
            </a:r>
            <a:r>
              <a:rPr lang="nn-NO" sz="1200" noProof="0" dirty="0" err="1">
                <a:solidFill>
                  <a:schemeClr val="tx1"/>
                </a:solidFill>
              </a:rPr>
              <a:t>Andel</a:t>
            </a:r>
            <a:r>
              <a:rPr lang="nn-NO" sz="1200" baseline="0" noProof="0" dirty="0">
                <a:solidFill>
                  <a:schemeClr val="tx1"/>
                </a:solidFill>
              </a:rPr>
              <a:t> kvinner (2025),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(2024),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(2024), </a:t>
            </a:r>
            <a:r>
              <a:rPr lang="nn-NO" sz="1200" baseline="0" noProof="0" dirty="0" err="1">
                <a:solidFill>
                  <a:schemeClr val="tx1"/>
                </a:solidFill>
              </a:rPr>
              <a:t>Elevtall</a:t>
            </a:r>
            <a:r>
              <a:rPr lang="nn-NO" sz="1200" baseline="0" noProof="0" dirty="0">
                <a:solidFill>
                  <a:schemeClr val="tx1"/>
                </a:solidFill>
              </a:rPr>
              <a:t> (2024-25), Distriktsindeks (2024).</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a:solidFill>
                  <a:schemeClr val="tx1"/>
                </a:solidFill>
                <a:effectLst/>
                <a:latin typeface="+mn-lt"/>
                <a:ea typeface="+mn-ea"/>
                <a:cs typeface="+mn-cs"/>
              </a:rPr>
              <a:t>Standpunktkarakterer og eksamensresultater inngår i elevenes sluttvurdering og skal gi informasjon om elevenes kompetanse ved avslutningen av grunnopplæringen.</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a:p>
            <a:endParaRPr lang="nb-NO" sz="1400" b="1" u="sng" baseline="0" dirty="0"/>
          </a:p>
          <a:p>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696342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a:t>Blant 5 åringer har det vært en markant nedgang i tenner med karies.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Figuren til venstre</a:t>
            </a:r>
            <a:r>
              <a:rPr lang="nb-NO" baseline="0"/>
              <a:t> viser faktisk befolkningsutvikling fram til 2024, og deretter </a:t>
            </a:r>
            <a:r>
              <a:rPr lang="nb-NO" baseline="0" err="1"/>
              <a:t>SSB’s</a:t>
            </a:r>
            <a:r>
              <a:rPr lang="nb-NO" baseline="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a:p>
          <a:p>
            <a:r>
              <a:rPr lang="nb-NO" baseline="0"/>
              <a:t>Figuren til høyre er det lite usikkerhet knyttet til hva angår økningen i den aldrende befolkningen. Dette er jo mennesker vi allerede har hos oss i dag.</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Status per 2022.</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Kartet til høyre</a:t>
            </a:r>
            <a:r>
              <a:rPr lang="nb-NO" baseline="0"/>
              <a:t> er laget på grunnlag av </a:t>
            </a:r>
            <a:r>
              <a:rPr lang="nb-NO" baseline="0" err="1"/>
              <a:t>SSB’s</a:t>
            </a:r>
            <a:r>
              <a:rPr lang="nb-NO" baseline="0"/>
              <a:t> rutenettstatistikk.</a:t>
            </a:r>
          </a:p>
          <a:p>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a:t>Sentralisering</a:t>
            </a:r>
            <a:r>
              <a:rPr lang="nb-NO" baseline="0"/>
              <a:t> er en global megatrend.</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2762655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9</a:t>
            </a:fld>
            <a:endParaRPr lang="nb-NO"/>
          </a:p>
        </p:txBody>
      </p:sp>
    </p:spTree>
    <p:extLst>
      <p:ext uri="{BB962C8B-B14F-4D97-AF65-F5344CB8AC3E}">
        <p14:creationId xmlns:p14="http://schemas.microsoft.com/office/powerpoint/2010/main" val="193372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Kilde for virksomhetsinfo:</a:t>
            </a:r>
            <a:r>
              <a:rPr lang="nb-NO" baseline="0" dirty="0"/>
              <a:t> Brønnøysundregisteret.</a:t>
            </a:r>
          </a:p>
          <a:p>
            <a:endParaRPr lang="nb-NO" baseline="0" dirty="0"/>
          </a:p>
          <a:p>
            <a:r>
              <a:rPr lang="nb-NO" baseline="0" dirty="0"/>
              <a:t>SSB, tabell 13470 – næringsstruktur.</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image" Target="../media/image21.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chart" Target="../charts/chart1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Arendal</a:t>
            </a:r>
          </a:p>
        </p:txBody>
      </p:sp>
      <p:sp>
        <p:nvSpPr>
          <p:cNvPr id="3" name="Undertittel 2"/>
          <p:cNvSpPr>
            <a:spLocks noGrp="1"/>
          </p:cNvSpPr>
          <p:nvPr>
            <p:ph type="subTitle" idx="1"/>
          </p:nvPr>
        </p:nvSpPr>
        <p:spPr>
          <a:xfrm>
            <a:off x="1193800" y="3594627"/>
            <a:ext cx="7331364" cy="1541688"/>
          </a:xfrm>
        </p:spPr>
        <p:txBody>
          <a:bodyPr/>
          <a:lstStyle/>
          <a:p>
            <a:endParaRPr lang="nb-NO"/>
          </a:p>
          <a:p>
            <a:r>
              <a:rPr lang="nb-NO"/>
              <a:t>Utvalgt statistikk fordelt på økonomisk, sosial, og klima- og miljømessig bærekraft</a:t>
            </a:r>
          </a:p>
          <a:p>
            <a:endParaRPr lang="nb-NO"/>
          </a:p>
        </p:txBody>
      </p:sp>
      <p:pic>
        <p:nvPicPr>
          <p:cNvPr id="4" name="Bilde 3" descr="Bilde av ikon for FN bærekraftsmål 17. Tekst på ikon &quot;Samarbeid for å nå målene&quot;.&#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2024</a:t>
            </a:r>
          </a:p>
        </p:txBody>
      </p:sp>
      <p:sp>
        <p:nvSpPr>
          <p:cNvPr id="10" name="TekstSylinder 9"/>
          <p:cNvSpPr txBox="1"/>
          <p:nvPr/>
        </p:nvSpPr>
        <p:spPr>
          <a:xfrm>
            <a:off x="840856" y="5098892"/>
            <a:ext cx="10510287" cy="830997"/>
          </a:xfrm>
          <a:prstGeom prst="rect">
            <a:avLst/>
          </a:prstGeom>
          <a:noFill/>
        </p:spPr>
        <p:txBody>
          <a:bodyPr wrap="square" rtlCol="0">
            <a:spAutoFit/>
          </a:bodyPr>
          <a:lstStyle/>
          <a:p>
            <a:r>
              <a:rPr lang="nb-NO" sz="1600" dirty="0"/>
              <a:t>Kitron AS (produksjon av kretskort) er den største private arbeidsgiveren i Arendal, foran NSE Fagstilas AS og Gard AS (forsikring). Andre, store industribedrifter er </a:t>
            </a:r>
            <a:r>
              <a:rPr lang="en-US" sz="1600" dirty="0"/>
              <a:t>Viking life-saving equipment Norway AS</a:t>
            </a:r>
            <a:r>
              <a:rPr lang="nb-NO" sz="1600" dirty="0"/>
              <a:t> og </a:t>
            </a:r>
            <a:r>
              <a:rPr lang="nb-NO" sz="1600" dirty="0" err="1"/>
              <a:t>Hernis</a:t>
            </a:r>
            <a:r>
              <a:rPr lang="nb-NO" sz="1600" dirty="0"/>
              <a:t> </a:t>
            </a:r>
            <a:r>
              <a:rPr lang="nb-NO" sz="1600" dirty="0" err="1"/>
              <a:t>scan</a:t>
            </a:r>
            <a:r>
              <a:rPr lang="nb-NO" sz="1600" dirty="0"/>
              <a:t> system AS. </a:t>
            </a:r>
            <a:r>
              <a:rPr lang="nb-NO" sz="1600" dirty="0" err="1"/>
              <a:t>Oneco</a:t>
            </a:r>
            <a:r>
              <a:rPr lang="nb-NO" sz="1600" dirty="0"/>
              <a:t> </a:t>
            </a:r>
            <a:r>
              <a:rPr lang="nb-NO" sz="1600" dirty="0" err="1"/>
              <a:t>Infra</a:t>
            </a:r>
            <a:r>
              <a:rPr lang="nb-NO" sz="1600" dirty="0"/>
              <a:t> AS og NSE Fagstillas AS er de største bygge- og anleggsvirksomhetene.</a:t>
            </a:r>
          </a:p>
        </p:txBody>
      </p:sp>
      <p:sp>
        <p:nvSpPr>
          <p:cNvPr id="5" name="TekstSylinder 4">
            <a:extLst>
              <a:ext uri="{FF2B5EF4-FFF2-40B4-BE49-F238E27FC236}">
                <a16:creationId xmlns:a16="http://schemas.microsoft.com/office/drawing/2014/main" id="{B8EF8D28-9469-DA04-C233-12F0A7D73606}"/>
              </a:ext>
            </a:extLst>
          </p:cNvPr>
          <p:cNvSpPr txBox="1"/>
          <p:nvPr/>
        </p:nvSpPr>
        <p:spPr>
          <a:xfrm>
            <a:off x="9300308" y="6228541"/>
            <a:ext cx="2846216" cy="369332"/>
          </a:xfrm>
          <a:prstGeom prst="rect">
            <a:avLst/>
          </a:prstGeom>
          <a:noFill/>
        </p:spPr>
        <p:txBody>
          <a:bodyPr wrap="square" rtlCol="0">
            <a:spAutoFit/>
          </a:bodyPr>
          <a:lstStyle/>
          <a:p>
            <a:pPr algn="l"/>
            <a:r>
              <a:rPr lang="nb-NO">
                <a:hlinkClick r:id="rId3"/>
              </a:rPr>
              <a:t>Rapport næringsstruktur</a:t>
            </a:r>
            <a:endParaRPr lang="nb-NO"/>
          </a:p>
        </p:txBody>
      </p:sp>
      <mc:AlternateContent xmlns:mc="http://schemas.openxmlformats.org/markup-compatibility/2006" xmlns:cx1="http://schemas.microsoft.com/office/drawing/2015/9/8/chartex">
        <mc:Choice Requires="cx1">
          <p:graphicFrame>
            <p:nvGraphicFramePr>
              <p:cNvPr id="4" name="Diagram 3"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3141811054"/>
                  </p:ext>
                </p:extLst>
              </p:nvPr>
            </p:nvGraphicFramePr>
            <p:xfrm>
              <a:off x="730836" y="1279726"/>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Diagram 3"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730836" y="1279726"/>
                <a:ext cx="5005389" cy="3690938"/>
              </a:xfrm>
              <a:prstGeom prst="rect">
                <a:avLst/>
              </a:prstGeom>
            </p:spPr>
          </p:pic>
        </mc:Fallback>
      </mc:AlternateContent>
      <p:graphicFrame>
        <p:nvGraphicFramePr>
          <p:cNvPr id="7" name="Diagram 6"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4154400209"/>
              </p:ext>
            </p:extLst>
          </p:nvPr>
        </p:nvGraphicFramePr>
        <p:xfrm>
          <a:off x="5844209" y="1279726"/>
          <a:ext cx="6347791" cy="361032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Grunnskolepoeng</a:t>
            </a:r>
          </a:p>
        </p:txBody>
      </p:sp>
      <p:sp>
        <p:nvSpPr>
          <p:cNvPr id="3" name="Plassholder for innhold 2"/>
          <p:cNvSpPr>
            <a:spLocks noGrp="1"/>
          </p:cNvSpPr>
          <p:nvPr>
            <p:ph idx="1"/>
          </p:nvPr>
        </p:nvSpPr>
        <p:spPr>
          <a:xfrm>
            <a:off x="516862" y="1300163"/>
            <a:ext cx="4316396" cy="3729038"/>
          </a:xfrm>
        </p:spPr>
        <p:txBody>
          <a:bodyPr/>
          <a:lstStyle/>
          <a:p>
            <a:r>
              <a:rPr lang="nb-NO" sz="2000" dirty="0"/>
              <a:t>Arendal ligger rett under snittet for fylket de siste fem årene.</a:t>
            </a:r>
          </a:p>
          <a:p>
            <a:pPr marL="0" indent="0">
              <a:buNone/>
            </a:pPr>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4" name="TekstSylinder 3">
            <a:extLst>
              <a:ext uri="{FF2B5EF4-FFF2-40B4-BE49-F238E27FC236}">
                <a16:creationId xmlns:a16="http://schemas.microsoft.com/office/drawing/2014/main" id="{8D5B31E8-D3E8-A91D-4C06-A6EA40C08AD6}"/>
              </a:ext>
            </a:extLst>
          </p:cNvPr>
          <p:cNvSpPr txBox="1"/>
          <p:nvPr/>
        </p:nvSpPr>
        <p:spPr>
          <a:xfrm>
            <a:off x="664111" y="5029201"/>
            <a:ext cx="3016078" cy="369332"/>
          </a:xfrm>
          <a:prstGeom prst="rect">
            <a:avLst/>
          </a:prstGeom>
          <a:noFill/>
        </p:spPr>
        <p:txBody>
          <a:bodyPr wrap="square" rtlCol="0">
            <a:spAutoFit/>
          </a:bodyPr>
          <a:lstStyle/>
          <a:p>
            <a:pPr algn="l"/>
            <a:r>
              <a:rPr lang="nb-NO">
                <a:hlinkClick r:id="rId3"/>
              </a:rPr>
              <a:t>Rapport grunnskolepoeng</a:t>
            </a:r>
            <a:endParaRPr lang="nb-NO"/>
          </a:p>
        </p:txBody>
      </p:sp>
      <p:graphicFrame>
        <p:nvGraphicFramePr>
          <p:cNvPr id="6" name="Diagram 5"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1341200535"/>
              </p:ext>
            </p:extLst>
          </p:nvPr>
        </p:nvGraphicFramePr>
        <p:xfrm>
          <a:off x="5647289" y="1300162"/>
          <a:ext cx="6200154" cy="43452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749510" y="279612"/>
            <a:ext cx="10153651" cy="685606"/>
          </a:xfrm>
        </p:spPr>
        <p:txBody>
          <a:bodyPr/>
          <a:lstStyle/>
          <a:p>
            <a:r>
              <a:rPr lang="nb-NO" dirty="0"/>
              <a:t>Fullføring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585323"/>
          </a:xfrm>
          <a:prstGeom prst="rect">
            <a:avLst/>
          </a:prstGeom>
          <a:noFill/>
        </p:spPr>
        <p:txBody>
          <a:bodyPr wrap="square" rtlCol="0">
            <a:spAutoFit/>
          </a:bodyPr>
          <a:lstStyle/>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For 2018-kullet var fullføringsgraden i Arendal kommune 80,9 %. Dette er under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4" name="Tabell 3">
            <a:extLst>
              <a:ext uri="{FF2B5EF4-FFF2-40B4-BE49-F238E27FC236}">
                <a16:creationId xmlns:a16="http://schemas.microsoft.com/office/drawing/2014/main" id="{F538031B-6700-1ED0-785F-BF29375F349A}"/>
              </a:ext>
            </a:extLst>
          </p:cNvPr>
          <p:cNvGraphicFramePr>
            <a:graphicFrameLocks noGrp="1"/>
          </p:cNvGraphicFramePr>
          <p:nvPr>
            <p:extLst>
              <p:ext uri="{D42A27DB-BD31-4B8C-83A1-F6EECF244321}">
                <p14:modId xmlns:p14="http://schemas.microsoft.com/office/powerpoint/2010/main" val="3364166486"/>
              </p:ext>
            </p:extLst>
          </p:nvPr>
        </p:nvGraphicFramePr>
        <p:xfrm>
          <a:off x="749509" y="3870641"/>
          <a:ext cx="4038600" cy="1546860"/>
        </p:xfrm>
        <a:graphic>
          <a:graphicData uri="http://schemas.openxmlformats.org/drawingml/2006/table">
            <a:tbl>
              <a:tblPr firstRow="1"/>
              <a:tblGrid>
                <a:gridCol w="1054100">
                  <a:extLst>
                    <a:ext uri="{9D8B030D-6E8A-4147-A177-3AD203B41FA5}">
                      <a16:colId xmlns:a16="http://schemas.microsoft.com/office/drawing/2014/main" val="1445878742"/>
                    </a:ext>
                  </a:extLst>
                </a:gridCol>
                <a:gridCol w="1054100">
                  <a:extLst>
                    <a:ext uri="{9D8B030D-6E8A-4147-A177-3AD203B41FA5}">
                      <a16:colId xmlns:a16="http://schemas.microsoft.com/office/drawing/2014/main" val="1752685504"/>
                    </a:ext>
                  </a:extLst>
                </a:gridCol>
                <a:gridCol w="965200">
                  <a:extLst>
                    <a:ext uri="{9D8B030D-6E8A-4147-A177-3AD203B41FA5}">
                      <a16:colId xmlns:a16="http://schemas.microsoft.com/office/drawing/2014/main" val="3414066998"/>
                    </a:ext>
                  </a:extLst>
                </a:gridCol>
                <a:gridCol w="965200">
                  <a:extLst>
                    <a:ext uri="{9D8B030D-6E8A-4147-A177-3AD203B41FA5}">
                      <a16:colId xmlns:a16="http://schemas.microsoft.com/office/drawing/2014/main" val="1556647602"/>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004835225"/>
                  </a:ext>
                </a:extLst>
              </a:tr>
              <a:tr h="220980">
                <a:tc rowSpan="3">
                  <a:txBody>
                    <a:bodyPr/>
                    <a:lstStyle/>
                    <a:p>
                      <a:pPr algn="ctr" fontAlgn="ctr">
                        <a:buNone/>
                      </a:pPr>
                      <a:r>
                        <a:rPr lang="nb-NO" sz="1300" b="1" i="0" u="none" strike="noStrike" dirty="0">
                          <a:solidFill>
                            <a:srgbClr val="000000"/>
                          </a:solidFill>
                          <a:effectLst/>
                          <a:latin typeface="Calibri" panose="020F0502020204030204" pitchFamily="34" charset="0"/>
                        </a:rPr>
                        <a:t>Arendal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nb-NO" sz="1300" b="0" i="0" u="none" strike="noStrike">
                          <a:solidFill>
                            <a:srgbClr val="000000"/>
                          </a:solidFill>
                          <a:effectLst/>
                          <a:latin typeface="Calibri" panose="020F0502020204030204" pitchFamily="34" charset="0"/>
                        </a:rPr>
                        <a:t>Begge kjønn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nb-NO" sz="1300" b="0" i="0" u="none" strike="noStrike">
                          <a:solidFill>
                            <a:srgbClr val="000000"/>
                          </a:solidFill>
                          <a:effectLst/>
                          <a:latin typeface="Calibri" panose="020F0502020204030204" pitchFamily="34" charset="0"/>
                        </a:rPr>
                        <a:t>49,8 %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nb-NO" sz="1300" b="0" i="0" u="none" strike="noStrike">
                          <a:solidFill>
                            <a:srgbClr val="000000"/>
                          </a:solidFill>
                          <a:effectLst/>
                          <a:latin typeface="Calibri" panose="020F0502020204030204" pitchFamily="34" charset="0"/>
                        </a:rPr>
                        <a:t>50,2 %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860425297"/>
                  </a:ext>
                </a:extLst>
              </a:tr>
              <a:tr h="220980">
                <a:tc vMerge="1">
                  <a:txBody>
                    <a:bodyPr/>
                    <a:lstStyle/>
                    <a:p>
                      <a:endParaRPr lang="nb-NO"/>
                    </a:p>
                  </a:txBody>
                  <a:tcPr/>
                </a:tc>
                <a:tc>
                  <a:txBody>
                    <a:bodyPr/>
                    <a:lstStyle/>
                    <a:p>
                      <a:pPr algn="l" fontAlgn="b">
                        <a:buNone/>
                      </a:pPr>
                      <a:r>
                        <a:rPr lang="nb-NO" sz="1300" b="0" i="0" u="none" strike="noStrike">
                          <a:solidFill>
                            <a:srgbClr val="000000"/>
                          </a:solidFill>
                          <a:effectLst/>
                          <a:latin typeface="Calibri" panose="020F0502020204030204" pitchFamily="34" charset="0"/>
                        </a:rPr>
                        <a:t>Kvinner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nb-NO" sz="1300" b="0" i="0" u="none" strike="noStrike">
                          <a:solidFill>
                            <a:srgbClr val="000000"/>
                          </a:solidFill>
                          <a:effectLst/>
                          <a:latin typeface="Calibri" panose="020F0502020204030204" pitchFamily="34" charset="0"/>
                        </a:rPr>
                        <a:t>46,4 %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nb-NO" sz="1300" b="0" i="0" u="none" strike="noStrike">
                          <a:solidFill>
                            <a:srgbClr val="000000"/>
                          </a:solidFill>
                          <a:effectLst/>
                          <a:latin typeface="Calibri" panose="020F0502020204030204" pitchFamily="34" charset="0"/>
                        </a:rPr>
                        <a:t>53,6 %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5552840"/>
                  </a:ext>
                </a:extLst>
              </a:tr>
              <a:tr h="220980">
                <a:tc vMerge="1">
                  <a:txBody>
                    <a:bodyPr/>
                    <a:lstStyle/>
                    <a:p>
                      <a:endParaRPr lang="nb-NO"/>
                    </a:p>
                  </a:txBody>
                  <a:tcPr/>
                </a:tc>
                <a:tc>
                  <a:txBody>
                    <a:bodyPr/>
                    <a:lstStyle/>
                    <a:p>
                      <a:pPr algn="l" fontAlgn="b">
                        <a:buNone/>
                      </a:pPr>
                      <a:r>
                        <a:rPr lang="nb-NO" sz="1300" b="0" i="0" u="none" strike="noStrike">
                          <a:solidFill>
                            <a:srgbClr val="000000"/>
                          </a:solidFill>
                          <a:effectLst/>
                          <a:latin typeface="Calibri" panose="020F0502020204030204" pitchFamily="34" charset="0"/>
                        </a:rPr>
                        <a:t>Menn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nb-NO" sz="1300" b="0" i="0" u="none" strike="noStrike" dirty="0">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0553661"/>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nb-NO" sz="1300" b="0" i="0" u="none" strike="noStrike" dirty="0">
                          <a:solidFill>
                            <a:srgbClr val="000000"/>
                          </a:solidFill>
                          <a:effectLst/>
                          <a:latin typeface="Calibri" panose="020F0502020204030204" pitchFamily="34" charset="0"/>
                        </a:rPr>
                        <a:t>Begge kjønn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302080296"/>
                  </a:ext>
                </a:extLst>
              </a:tr>
              <a:tr h="220980">
                <a:tc vMerge="1">
                  <a:txBody>
                    <a:bodyPr/>
                    <a:lstStyle/>
                    <a:p>
                      <a:endParaRPr lang="nb-NO"/>
                    </a:p>
                  </a:txBody>
                  <a:tcPr/>
                </a:tc>
                <a:tc>
                  <a:txBody>
                    <a:bodyPr/>
                    <a:lstStyle/>
                    <a:p>
                      <a:pPr algn="l" fontAlgn="b">
                        <a:buNone/>
                      </a:pPr>
                      <a:r>
                        <a:rPr lang="nb-NO" sz="1300" b="0" i="0" u="none" strike="noStrike">
                          <a:solidFill>
                            <a:srgbClr val="000000"/>
                          </a:solidFill>
                          <a:effectLst/>
                          <a:latin typeface="Calibri" panose="020F0502020204030204" pitchFamily="34" charset="0"/>
                        </a:rPr>
                        <a:t>Kvinner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04420"/>
                  </a:ext>
                </a:extLst>
              </a:tr>
              <a:tr h="220980">
                <a:tc vMerge="1">
                  <a:txBody>
                    <a:bodyPr/>
                    <a:lstStyle/>
                    <a:p>
                      <a:endParaRPr lang="nb-NO"/>
                    </a:p>
                  </a:txBody>
                  <a:tcPr/>
                </a:tc>
                <a:tc>
                  <a:txBody>
                    <a:bodyPr/>
                    <a:lstStyle/>
                    <a:p>
                      <a:pPr algn="l" fontAlgn="b">
                        <a:buNone/>
                      </a:pPr>
                      <a:r>
                        <a:rPr lang="nb-NO" sz="1300" b="0" i="0" u="none" strike="noStrike">
                          <a:solidFill>
                            <a:srgbClr val="000000"/>
                          </a:solidFill>
                          <a:effectLst/>
                          <a:latin typeface="Calibri" panose="020F0502020204030204" pitchFamily="34" charset="0"/>
                        </a:rPr>
                        <a:t>Menn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nb-NO" sz="1300" b="0" i="0" u="none" strike="noStrike" dirty="0">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1696527"/>
                  </a:ext>
                </a:extLst>
              </a:tr>
            </a:tbl>
          </a:graphicData>
        </a:graphic>
      </p:graphicFrame>
      <p:sp>
        <p:nvSpPr>
          <p:cNvPr id="5" name="TekstSylinder 4">
            <a:extLst>
              <a:ext uri="{FF2B5EF4-FFF2-40B4-BE49-F238E27FC236}">
                <a16:creationId xmlns:a16="http://schemas.microsoft.com/office/drawing/2014/main" id="{405BEB92-5060-202D-2FA2-C79E84161433}"/>
              </a:ext>
            </a:extLst>
          </p:cNvPr>
          <p:cNvSpPr txBox="1"/>
          <p:nvPr/>
        </p:nvSpPr>
        <p:spPr>
          <a:xfrm>
            <a:off x="9044780" y="6312024"/>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6" name="Diagram 5"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1729106224"/>
              </p:ext>
            </p:extLst>
          </p:nvPr>
        </p:nvGraphicFramePr>
        <p:xfrm>
          <a:off x="5247860" y="1329931"/>
          <a:ext cx="6839737" cy="41981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b-NO"/>
              <a:t>Lærekontrakter kommunal og privat sektor</a:t>
            </a:r>
          </a:p>
        </p:txBody>
      </p:sp>
      <p:sp>
        <p:nvSpPr>
          <p:cNvPr id="12" name="TekstSylinder 11"/>
          <p:cNvSpPr txBox="1"/>
          <p:nvPr/>
        </p:nvSpPr>
        <p:spPr>
          <a:xfrm>
            <a:off x="308762" y="1003580"/>
            <a:ext cx="4092416" cy="4247317"/>
          </a:xfrm>
          <a:prstGeom prst="rect">
            <a:avLst/>
          </a:prstGeom>
          <a:noFill/>
        </p:spPr>
        <p:txBody>
          <a:bodyPr wrap="square" rtlCol="0">
            <a:spAutoFit/>
          </a:bodyPr>
          <a:lstStyle/>
          <a:p>
            <a:pPr marL="285750" indent="-285750" algn="l">
              <a:buFont typeface="Arial" panose="020B0604020202020204" pitchFamily="34" charset="0"/>
              <a:buChar char="•"/>
            </a:pPr>
            <a:r>
              <a:rPr lang="nb-NO" dirty="0"/>
              <a:t>Arendal har i 2025 nådd målsetningen om tre lærekontrakter i kommunal sektor per 1000 innbyggere.</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Arendal har 159 lærekontrakter i kommunal sektor. Det er 20 flere enn per november 2024.</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Arendal har 7 lærekontrakter per 1000 innbyggere i privat sektor (2025).</a:t>
            </a:r>
          </a:p>
          <a:p>
            <a:pPr marL="285750" indent="-285750">
              <a:buFont typeface="Arial" panose="020B0604020202020204" pitchFamily="34" charset="0"/>
              <a:buChar char="•"/>
            </a:pPr>
            <a:endParaRPr lang="nb-NO" dirty="0"/>
          </a:p>
          <a:p>
            <a:endParaRPr lang="nb-NO" dirty="0"/>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3652375301"/>
              </p:ext>
            </p:extLst>
          </p:nvPr>
        </p:nvGraphicFramePr>
        <p:xfrm>
          <a:off x="4720683" y="1003580"/>
          <a:ext cx="7319098" cy="25935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977824586"/>
              </p:ext>
            </p:extLst>
          </p:nvPr>
        </p:nvGraphicFramePr>
        <p:xfrm>
          <a:off x="4720684" y="3718200"/>
          <a:ext cx="7319098"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630" y="435625"/>
            <a:ext cx="6174393" cy="685606"/>
          </a:xfrm>
        </p:spPr>
        <p:txBody>
          <a:bodyPr/>
          <a:lstStyle/>
          <a:p>
            <a:r>
              <a:rPr lang="nb-NO" sz="4000"/>
              <a:t>Deltid kvinner 20-66 år</a:t>
            </a:r>
          </a:p>
        </p:txBody>
      </p:sp>
      <p:graphicFrame>
        <p:nvGraphicFramePr>
          <p:cNvPr id="8" name="Tabell 7"/>
          <p:cNvGraphicFramePr>
            <a:graphicFrameLocks noGrp="1"/>
          </p:cNvGraphicFramePr>
          <p:nvPr>
            <p:extLst>
              <p:ext uri="{D42A27DB-BD31-4B8C-83A1-F6EECF244321}">
                <p14:modId xmlns:p14="http://schemas.microsoft.com/office/powerpoint/2010/main" val="47539623"/>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dirty="0"/>
                        <a:t>Arendal</a:t>
                      </a:r>
                      <a:endParaRPr lang="nb-NO" sz="1400" b="1" dirty="0"/>
                    </a:p>
                  </a:txBody>
                  <a:tcPr anchor="ctr"/>
                </a:tc>
                <a:tc>
                  <a:txBody>
                    <a:bodyPr/>
                    <a:lstStyle/>
                    <a:p>
                      <a:pPr algn="ctr"/>
                      <a:r>
                        <a:rPr lang="nb-NO" sz="1400" b="0" dirty="0"/>
                        <a:t>28,9</a:t>
                      </a:r>
                    </a:p>
                  </a:txBody>
                  <a:tcPr anchor="ctr"/>
                </a:tc>
                <a:tc>
                  <a:txBody>
                    <a:bodyPr/>
                    <a:lstStyle/>
                    <a:p>
                      <a:pPr algn="ctr"/>
                      <a:r>
                        <a:rPr lang="nb-NO" sz="1400" b="0" dirty="0"/>
                        <a:t>17,9</a:t>
                      </a:r>
                    </a:p>
                  </a:txBody>
                  <a:tcPr anchor="ctr"/>
                </a:tc>
                <a:tc>
                  <a:txBody>
                    <a:bodyPr/>
                    <a:lstStyle/>
                    <a:p>
                      <a:pPr algn="ctr"/>
                      <a:r>
                        <a:rPr lang="nb-NO" sz="1400" b="0"/>
                        <a:t>41,0</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
        <p:nvSpPr>
          <p:cNvPr id="3" name="TekstSylinder 2">
            <a:extLst>
              <a:ext uri="{FF2B5EF4-FFF2-40B4-BE49-F238E27FC236}">
                <a16:creationId xmlns:a16="http://schemas.microsoft.com/office/drawing/2014/main" id="{99454CA7-BBA9-BD97-1920-60774951CB63}"/>
              </a:ext>
            </a:extLst>
          </p:cNvPr>
          <p:cNvSpPr txBox="1"/>
          <p:nvPr/>
        </p:nvSpPr>
        <p:spPr>
          <a:xfrm>
            <a:off x="9126242" y="6232908"/>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5" name="Bilde 4">
            <a:extLst>
              <a:ext uri="{FF2B5EF4-FFF2-40B4-BE49-F238E27FC236}">
                <a16:creationId xmlns:a16="http://schemas.microsoft.com/office/drawing/2014/main" id="{7B6B2F12-03F0-7965-3EC2-B7B702012499}"/>
              </a:ext>
            </a:extLst>
          </p:cNvPr>
          <p:cNvPicPr>
            <a:picLocks noChangeAspect="1"/>
          </p:cNvPicPr>
          <p:nvPr/>
        </p:nvPicPr>
        <p:blipFill>
          <a:blip r:embed="rId4"/>
          <a:stretch>
            <a:fillRect/>
          </a:stretch>
        </p:blipFill>
        <p:spPr>
          <a:xfrm>
            <a:off x="6442973" y="0"/>
            <a:ext cx="5749027" cy="5977771"/>
          </a:xfrm>
          <a:prstGeom prst="rect">
            <a:avLst/>
          </a:prstGeom>
        </p:spPr>
      </p:pic>
      <p:graphicFrame>
        <p:nvGraphicFramePr>
          <p:cNvPr id="9" name="Diagram 8">
            <a:extLst>
              <a:ext uri="{FF2B5EF4-FFF2-40B4-BE49-F238E27FC236}">
                <a16:creationId xmlns:a16="http://schemas.microsoft.com/office/drawing/2014/main" id="{CA8E0895-EE8D-4047-BB8B-31D49B0E7A3A}"/>
              </a:ext>
            </a:extLst>
          </p:cNvPr>
          <p:cNvGraphicFramePr>
            <a:graphicFrameLocks/>
          </p:cNvGraphicFramePr>
          <p:nvPr>
            <p:extLst>
              <p:ext uri="{D42A27DB-BD31-4B8C-83A1-F6EECF244321}">
                <p14:modId xmlns:p14="http://schemas.microsoft.com/office/powerpoint/2010/main" val="2180329496"/>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a:t>Sysselsetting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Blant innvandrere – og særlig innvandrere fra Gruppe 2-land – er det en betydelig lavere sysselsetting enn befolkningen for øvrig.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En målrettet satsing på kvalifisering og inkludering av innvandrere fra Gruppe 2-land til arbeidslivet er nødvendig for å ta ut potensialet i gruppa.</a:t>
            </a:r>
          </a:p>
        </p:txBody>
      </p:sp>
      <p:sp>
        <p:nvSpPr>
          <p:cNvPr id="4" name="TekstSylinder 3">
            <a:extLst>
              <a:ext uri="{FF2B5EF4-FFF2-40B4-BE49-F238E27FC236}">
                <a16:creationId xmlns:a16="http://schemas.microsoft.com/office/drawing/2014/main" id="{8E7DE3B3-9C57-F39A-5AB7-EC1AF80D4356}"/>
              </a:ext>
            </a:extLst>
          </p:cNvPr>
          <p:cNvSpPr txBox="1"/>
          <p:nvPr/>
        </p:nvSpPr>
        <p:spPr>
          <a:xfrm>
            <a:off x="812491" y="5035783"/>
            <a:ext cx="2423432" cy="369332"/>
          </a:xfrm>
          <a:prstGeom prst="rect">
            <a:avLst/>
          </a:prstGeom>
          <a:noFill/>
        </p:spPr>
        <p:txBody>
          <a:bodyPr wrap="square" rtlCol="0">
            <a:spAutoFit/>
          </a:bodyPr>
          <a:lstStyle/>
          <a:p>
            <a:pPr algn="l"/>
            <a:r>
              <a:rPr lang="nb-NO">
                <a:hlinkClick r:id="rId3"/>
              </a:rPr>
              <a:t>Rapport sysselsetting</a:t>
            </a:r>
            <a:endParaRPr lang="nb-NO"/>
          </a:p>
        </p:txBody>
      </p:sp>
      <p:graphicFrame>
        <p:nvGraphicFramePr>
          <p:cNvPr id="7" name="Diagram 6"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4122713182"/>
              </p:ext>
            </p:extLst>
          </p:nvPr>
        </p:nvGraphicFramePr>
        <p:xfrm>
          <a:off x="4007126" y="1175211"/>
          <a:ext cx="7762310" cy="42299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a:t>Vedvarende lavinntekt</a:t>
            </a:r>
          </a:p>
        </p:txBody>
      </p:sp>
      <p:sp>
        <p:nvSpPr>
          <p:cNvPr id="3" name="TekstSylinder 2"/>
          <p:cNvSpPr txBox="1"/>
          <p:nvPr/>
        </p:nvSpPr>
        <p:spPr>
          <a:xfrm>
            <a:off x="325406" y="1149232"/>
            <a:ext cx="3677633" cy="4247317"/>
          </a:xfrm>
          <a:prstGeom prst="rect">
            <a:avLst/>
          </a:prstGeom>
          <a:noFill/>
        </p:spPr>
        <p:txBody>
          <a:bodyPr wrap="square" rtlCol="0">
            <a:spAutoFit/>
          </a:bodyPr>
          <a:lstStyle/>
          <a:p>
            <a:pPr marL="285750" indent="-285750">
              <a:buFont typeface="Arial" panose="020B0604020202020204" pitchFamily="34" charset="0"/>
              <a:buChar char="•"/>
            </a:pPr>
            <a:r>
              <a:rPr lang="nb-NO"/>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Lav inntekt øker sannsynligheten for dårlig selvopplevd helse, sykdom og for tidlig død.</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Andel personer i husholdninger med lavinntekt har gått ned ved siste måling.</a:t>
            </a:r>
          </a:p>
        </p:txBody>
      </p:sp>
      <p:sp>
        <p:nvSpPr>
          <p:cNvPr id="4" name="TekstSylinder 3">
            <a:extLst>
              <a:ext uri="{FF2B5EF4-FFF2-40B4-BE49-F238E27FC236}">
                <a16:creationId xmlns:a16="http://schemas.microsoft.com/office/drawing/2014/main" id="{1F46606E-0563-3D53-5D0F-42E1B9525834}"/>
              </a:ext>
            </a:extLst>
          </p:cNvPr>
          <p:cNvSpPr txBox="1"/>
          <p:nvPr/>
        </p:nvSpPr>
        <p:spPr>
          <a:xfrm>
            <a:off x="693477" y="5524566"/>
            <a:ext cx="2423432" cy="369332"/>
          </a:xfrm>
          <a:prstGeom prst="rect">
            <a:avLst/>
          </a:prstGeom>
          <a:noFill/>
        </p:spPr>
        <p:txBody>
          <a:bodyPr wrap="square" rtlCol="0">
            <a:spAutoFit/>
          </a:bodyPr>
          <a:lstStyle/>
          <a:p>
            <a:pPr algn="l"/>
            <a:r>
              <a:rPr lang="nb-NO">
                <a:hlinkClick r:id="rId3"/>
              </a:rPr>
              <a:t>Rapport lavinntekt</a:t>
            </a:r>
            <a:endParaRPr lang="nb-NO"/>
          </a:p>
        </p:txBody>
      </p:sp>
      <p:graphicFrame>
        <p:nvGraphicFramePr>
          <p:cNvPr id="7" name="Diagram 6"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110828932"/>
              </p:ext>
            </p:extLst>
          </p:nvPr>
        </p:nvGraphicFramePr>
        <p:xfrm>
          <a:off x="4251241" y="1149232"/>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a:t>Tannhelse</a:t>
            </a:r>
          </a:p>
        </p:txBody>
      </p:sp>
      <p:sp>
        <p:nvSpPr>
          <p:cNvPr id="3" name="TekstSylinder 2"/>
          <p:cNvSpPr txBox="1"/>
          <p:nvPr/>
        </p:nvSpPr>
        <p:spPr>
          <a:xfrm>
            <a:off x="422563" y="1175211"/>
            <a:ext cx="4251037" cy="3416320"/>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3BE08811-97EF-2656-3E79-00237FDC1311}"/>
              </a:ext>
            </a:extLst>
          </p:cNvPr>
          <p:cNvSpPr txBox="1"/>
          <p:nvPr/>
        </p:nvSpPr>
        <p:spPr>
          <a:xfrm>
            <a:off x="731568" y="4949134"/>
            <a:ext cx="2423432" cy="369332"/>
          </a:xfrm>
          <a:prstGeom prst="rect">
            <a:avLst/>
          </a:prstGeom>
          <a:noFill/>
        </p:spPr>
        <p:txBody>
          <a:bodyPr wrap="square" rtlCol="0">
            <a:spAutoFit/>
          </a:bodyPr>
          <a:lstStyle/>
          <a:p>
            <a:pPr algn="l"/>
            <a:r>
              <a:rPr lang="nb-NO">
                <a:hlinkClick r:id="rId3"/>
              </a:rPr>
              <a:t>Rapport tannhelse </a:t>
            </a:r>
            <a:endParaRPr lang="nb-NO"/>
          </a:p>
        </p:txBody>
      </p:sp>
      <p:graphicFrame>
        <p:nvGraphicFramePr>
          <p:cNvPr id="5" name="Diagram 4"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2273136070"/>
              </p:ext>
            </p:extLst>
          </p:nvPr>
        </p:nvGraphicFramePr>
        <p:xfrm>
          <a:off x="5369559" y="506280"/>
          <a:ext cx="6086474" cy="1725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iagram 5"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661851082"/>
              </p:ext>
            </p:extLst>
          </p:nvPr>
        </p:nvGraphicFramePr>
        <p:xfrm>
          <a:off x="5369557" y="2422393"/>
          <a:ext cx="6086475" cy="1714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937974847"/>
              </p:ext>
            </p:extLst>
          </p:nvPr>
        </p:nvGraphicFramePr>
        <p:xfrm>
          <a:off x="5369557" y="4327074"/>
          <a:ext cx="6086475" cy="15316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Våpenskjold Arendal kommu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72" y="295900"/>
            <a:ext cx="429172" cy="668841"/>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a:t>Kjappe fakta om Arendal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3635292307"/>
              </p:ext>
            </p:extLst>
          </p:nvPr>
        </p:nvGraphicFramePr>
        <p:xfrm>
          <a:off x="748169" y="1354710"/>
          <a:ext cx="3986158" cy="2188951"/>
        </p:xfrm>
        <a:graphic>
          <a:graphicData uri="http://schemas.openxmlformats.org/drawingml/2006/table">
            <a:tbl>
              <a:tblPr firstRow="1" bandRow="1">
                <a:tableStyleId>{7DF18680-E054-41AD-8BC1-D1AEF772440D}</a:tableStyleId>
              </a:tblPr>
              <a:tblGrid>
                <a:gridCol w="1964551">
                  <a:extLst>
                    <a:ext uri="{9D8B030D-6E8A-4147-A177-3AD203B41FA5}">
                      <a16:colId xmlns:a16="http://schemas.microsoft.com/office/drawing/2014/main" val="1134397318"/>
                    </a:ext>
                  </a:extLst>
                </a:gridCol>
                <a:gridCol w="2021607">
                  <a:extLst>
                    <a:ext uri="{9D8B030D-6E8A-4147-A177-3AD203B41FA5}">
                      <a16:colId xmlns:a16="http://schemas.microsoft.com/office/drawing/2014/main" val="4088212826"/>
                    </a:ext>
                  </a:extLst>
                </a:gridCol>
              </a:tblGrid>
              <a:tr h="279217">
                <a:tc gridSpan="2">
                  <a:txBody>
                    <a:bodyPr/>
                    <a:lstStyle/>
                    <a:p>
                      <a:pPr algn="ctr"/>
                      <a:r>
                        <a:rPr lang="nb-NO" sz="1200"/>
                        <a:t>Areal (km</a:t>
                      </a:r>
                      <a:r>
                        <a:rPr lang="nb-NO" sz="1200" baseline="30000"/>
                        <a:t>2</a:t>
                      </a:r>
                      <a:r>
                        <a:rPr lang="nb-NO" sz="1200"/>
                        <a:t>)</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8289">
                <a:tc>
                  <a:txBody>
                    <a:bodyPr/>
                    <a:lstStyle/>
                    <a:p>
                      <a:r>
                        <a:rPr lang="nb-NO" sz="1200">
                          <a:solidFill>
                            <a:schemeClr val="tx1"/>
                          </a:solidFill>
                        </a:rPr>
                        <a:t>Areal</a:t>
                      </a:r>
                    </a:p>
                  </a:txBody>
                  <a:tcPr/>
                </a:tc>
                <a:tc>
                  <a:txBody>
                    <a:bodyPr/>
                    <a:lstStyle/>
                    <a:p>
                      <a:pPr algn="ctr"/>
                      <a:r>
                        <a:rPr lang="nb-NO" sz="1200">
                          <a:solidFill>
                            <a:schemeClr val="tx1"/>
                          </a:solidFill>
                        </a:rPr>
                        <a:t>271,8</a:t>
                      </a:r>
                    </a:p>
                  </a:txBody>
                  <a:tcPr/>
                </a:tc>
                <a:extLst>
                  <a:ext uri="{0D108BD9-81ED-4DB2-BD59-A6C34878D82A}">
                    <a16:rowId xmlns:a16="http://schemas.microsoft.com/office/drawing/2014/main" val="3696038960"/>
                  </a:ext>
                </a:extLst>
              </a:tr>
              <a:tr h="318289">
                <a:tc>
                  <a:txBody>
                    <a:bodyPr/>
                    <a:lstStyle/>
                    <a:p>
                      <a:r>
                        <a:rPr lang="nb-NO" sz="1200">
                          <a:solidFill>
                            <a:schemeClr val="tx1"/>
                          </a:solidFill>
                        </a:rPr>
                        <a:t>Landareal</a:t>
                      </a:r>
                    </a:p>
                  </a:txBody>
                  <a:tcPr/>
                </a:tc>
                <a:tc>
                  <a:txBody>
                    <a:bodyPr/>
                    <a:lstStyle/>
                    <a:p>
                      <a:pPr algn="ctr"/>
                      <a:r>
                        <a:rPr lang="nb-NO" sz="1200">
                          <a:solidFill>
                            <a:schemeClr val="tx1"/>
                          </a:solidFill>
                        </a:rPr>
                        <a:t>253,7</a:t>
                      </a:r>
                    </a:p>
                  </a:txBody>
                  <a:tcPr/>
                </a:tc>
                <a:extLst>
                  <a:ext uri="{0D108BD9-81ED-4DB2-BD59-A6C34878D82A}">
                    <a16:rowId xmlns:a16="http://schemas.microsoft.com/office/drawing/2014/main" val="291333389"/>
                  </a:ext>
                </a:extLst>
              </a:tr>
              <a:tr h="318289">
                <a:tc>
                  <a:txBody>
                    <a:bodyPr/>
                    <a:lstStyle/>
                    <a:p>
                      <a:r>
                        <a:rPr lang="nb-NO" sz="1200">
                          <a:solidFill>
                            <a:schemeClr val="tx1"/>
                          </a:solidFill>
                        </a:rPr>
                        <a:t>Bebygd/samferdsel areal</a:t>
                      </a:r>
                    </a:p>
                  </a:txBody>
                  <a:tcPr/>
                </a:tc>
                <a:tc>
                  <a:txBody>
                    <a:bodyPr/>
                    <a:lstStyle/>
                    <a:p>
                      <a:pPr algn="ctr"/>
                      <a:r>
                        <a:rPr lang="nb-NO" sz="1200">
                          <a:solidFill>
                            <a:schemeClr val="tx1"/>
                          </a:solidFill>
                        </a:rPr>
                        <a:t>36,4</a:t>
                      </a:r>
                    </a:p>
                  </a:txBody>
                  <a:tcPr/>
                </a:tc>
                <a:extLst>
                  <a:ext uri="{0D108BD9-81ED-4DB2-BD59-A6C34878D82A}">
                    <a16:rowId xmlns:a16="http://schemas.microsoft.com/office/drawing/2014/main" val="3873297019"/>
                  </a:ext>
                </a:extLst>
              </a:tr>
              <a:tr h="31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Ferskvann</a:t>
                      </a:r>
                    </a:p>
                  </a:txBody>
                  <a:tcPr/>
                </a:tc>
                <a:tc>
                  <a:txBody>
                    <a:bodyPr/>
                    <a:lstStyle/>
                    <a:p>
                      <a:pPr algn="ctr"/>
                      <a:r>
                        <a:rPr lang="nb-NO" sz="1200">
                          <a:solidFill>
                            <a:schemeClr val="tx1"/>
                          </a:solidFill>
                        </a:rPr>
                        <a:t>18,0</a:t>
                      </a:r>
                    </a:p>
                  </a:txBody>
                  <a:tcPr/>
                </a:tc>
                <a:extLst>
                  <a:ext uri="{0D108BD9-81ED-4DB2-BD59-A6C34878D82A}">
                    <a16:rowId xmlns:a16="http://schemas.microsoft.com/office/drawing/2014/main" val="2448623123"/>
                  </a:ext>
                </a:extLst>
              </a:tr>
              <a:tr h="31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18,6</a:t>
                      </a:r>
                    </a:p>
                  </a:txBody>
                  <a:tcPr/>
                </a:tc>
                <a:extLst>
                  <a:ext uri="{0D108BD9-81ED-4DB2-BD59-A6C34878D82A}">
                    <a16:rowId xmlns:a16="http://schemas.microsoft.com/office/drawing/2014/main" val="2180202923"/>
                  </a:ext>
                </a:extLst>
              </a:tr>
              <a:tr h="31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Vernet areal</a:t>
                      </a:r>
                    </a:p>
                  </a:txBody>
                  <a:tcPr/>
                </a:tc>
                <a:tc>
                  <a:txBody>
                    <a:bodyPr/>
                    <a:lstStyle/>
                    <a:p>
                      <a:pPr algn="ctr"/>
                      <a:r>
                        <a:rPr lang="nb-NO" sz="1200">
                          <a:solidFill>
                            <a:schemeClr val="tx1"/>
                          </a:solidFill>
                        </a:rPr>
                        <a:t>477 </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1553244272"/>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829568">
                  <a:extLst>
                    <a:ext uri="{9D8B030D-6E8A-4147-A177-3AD203B41FA5}">
                      <a16:colId xmlns:a16="http://schemas.microsoft.com/office/drawing/2014/main" val="1134397318"/>
                    </a:ext>
                  </a:extLst>
                </a:gridCol>
                <a:gridCol w="2156590">
                  <a:extLst>
                    <a:ext uri="{9D8B030D-6E8A-4147-A177-3AD203B41FA5}">
                      <a16:colId xmlns:a16="http://schemas.microsoft.com/office/drawing/2014/main" val="4088212826"/>
                    </a:ext>
                  </a:extLst>
                </a:gridCol>
              </a:tblGrid>
              <a:tr h="312707">
                <a:tc gridSpan="2">
                  <a:txBody>
                    <a:bodyPr/>
                    <a:lstStyle/>
                    <a:p>
                      <a:pPr algn="ctr"/>
                      <a:r>
                        <a:rPr lang="nb-NO" sz="120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a:solidFill>
                            <a:schemeClr val="tx1"/>
                          </a:solidFill>
                        </a:rPr>
                        <a:t>16 (3 271 </a:t>
                      </a:r>
                      <a:r>
                        <a:rPr lang="nb-NO" sz="1200" baseline="0">
                          <a:solidFill>
                            <a:schemeClr val="tx1"/>
                          </a:solidFill>
                        </a:rPr>
                        <a:t>elever)</a:t>
                      </a:r>
                      <a:endParaRPr lang="nb-NO" sz="120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a:solidFill>
                            <a:schemeClr val="tx1"/>
                          </a:solidFill>
                        </a:rPr>
                        <a:t>9 (1 575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r>
                        <a:rPr lang="nb-NO" sz="1200"/>
                        <a:t>Arendal </a:t>
                      </a:r>
                      <a:r>
                        <a:rPr lang="nb-NO" sz="1200" err="1"/>
                        <a:t>vgs</a:t>
                      </a:r>
                      <a:r>
                        <a:rPr lang="nb-NO" sz="1200"/>
                        <a:t>, Sam Eyde </a:t>
                      </a:r>
                      <a:r>
                        <a:rPr lang="nb-NO" sz="1200" err="1"/>
                        <a:t>vgs</a:t>
                      </a:r>
                      <a:endParaRPr lang="nb-NO" sz="120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err="1">
                          <a:solidFill>
                            <a:schemeClr val="tx1"/>
                          </a:solidFill>
                        </a:rPr>
                        <a:t>Maxis</a:t>
                      </a:r>
                      <a:r>
                        <a:rPr lang="nb-NO" sz="1200">
                          <a:solidFill>
                            <a:schemeClr val="tx1"/>
                          </a:solidFill>
                        </a:rPr>
                        <a:t>, </a:t>
                      </a:r>
                      <a:r>
                        <a:rPr lang="nb-NO" sz="1200" err="1">
                          <a:solidFill>
                            <a:schemeClr val="tx1"/>
                          </a:solidFill>
                        </a:rPr>
                        <a:t>Krøgenes</a:t>
                      </a:r>
                      <a:endParaRPr lang="nb-NO" sz="1200">
                        <a:solidFill>
                          <a:schemeClr val="tx1"/>
                        </a:solidFill>
                      </a:endParaRP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a:t>249</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224815422"/>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a:t>46 568</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a:t>50,1 (Agder:</a:t>
                      </a:r>
                      <a:r>
                        <a:rPr lang="nb-NO" sz="1200" baseline="0"/>
                        <a:t> </a:t>
                      </a:r>
                      <a:r>
                        <a:rPr lang="nb-NO" sz="120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88 %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a:t>menn</a:t>
                      </a:r>
                      <a:r>
                        <a:rPr lang="nb-NO" sz="1200"/>
                        <a:t> 41,9 - kvinner 43,4</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a:t>menn 80,2 - kvinner 83,5</a:t>
                      </a:r>
                      <a:endParaRPr lang="nb-NO" sz="120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b-NO" sz="1200" u="none" strike="noStrike" noProof="0"/>
                        <a:t>Personer per husholdning</a:t>
                      </a:r>
                      <a:endParaRPr lang="nb-NO"/>
                    </a:p>
                  </a:txBody>
                  <a:tcPr/>
                </a:tc>
                <a:tc>
                  <a:txBody>
                    <a:bodyPr/>
                    <a:lstStyle/>
                    <a:p>
                      <a:pPr lvl="0" algn="ctr">
                        <a:buNone/>
                      </a:pPr>
                      <a:r>
                        <a:rPr lang="nb-NO" sz="1200" u="none" strike="noStrike" noProof="0"/>
                        <a:t>2,1 (Agder: 2,1)</a:t>
                      </a:r>
                      <a:endParaRPr lang="nb-NO">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3614465026"/>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a:t>Arendal</a:t>
                      </a:r>
                      <a:endParaRPr lang="nb-NO" sz="1200">
                        <a:solidFill>
                          <a:schemeClr val="tx1"/>
                        </a:solidFill>
                      </a:endParaRP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Interkommunalt politisk</a:t>
                      </a:r>
                      <a:r>
                        <a:rPr lang="nb-NO" sz="1200" baseline="0"/>
                        <a:t> råd</a:t>
                      </a:r>
                      <a:endParaRPr lang="nb-NO" sz="1200"/>
                    </a:p>
                  </a:txBody>
                  <a:tcPr/>
                </a:tc>
                <a:tc>
                  <a:txBody>
                    <a:bodyPr/>
                    <a:lstStyle/>
                    <a:p>
                      <a:pPr algn="ctr"/>
                      <a:r>
                        <a:rPr lang="nb-NO" sz="1200"/>
                        <a:t>Østre Agder</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a:t>3</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a:t>66,1</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a:t>BA40 Arendal</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9"/>
            <a:ext cx="2904365" cy="5803817"/>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a:t>
            </a:r>
          </a:p>
        </p:txBody>
      </p:sp>
      <p:sp>
        <p:nvSpPr>
          <p:cNvPr id="3" name="Plassholder for innhold 2"/>
          <p:cNvSpPr>
            <a:spLocks noGrp="1"/>
          </p:cNvSpPr>
          <p:nvPr>
            <p:ph idx="1"/>
          </p:nvPr>
        </p:nvSpPr>
        <p:spPr>
          <a:xfrm>
            <a:off x="519866" y="1171777"/>
            <a:ext cx="3491025" cy="3566478"/>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a:t>Tonn CO</a:t>
            </a:r>
            <a:r>
              <a:rPr lang="nb-NO" sz="1400" baseline="30000"/>
              <a:t>2</a:t>
            </a:r>
            <a:r>
              <a:rPr lang="nb-NO" sz="1400"/>
              <a:t>, inkl. kvotepliktige utslipp, referanseår 2017</a:t>
            </a:r>
          </a:p>
        </p:txBody>
      </p:sp>
      <p:sp>
        <p:nvSpPr>
          <p:cNvPr id="4" name="TekstSylinder 3">
            <a:extLst>
              <a:ext uri="{FF2B5EF4-FFF2-40B4-BE49-F238E27FC236}">
                <a16:creationId xmlns:a16="http://schemas.microsoft.com/office/drawing/2014/main" id="{DE4B3E56-F396-26D5-A8B9-22D1C6AC06DE}"/>
              </a:ext>
            </a:extLst>
          </p:cNvPr>
          <p:cNvSpPr txBox="1"/>
          <p:nvPr/>
        </p:nvSpPr>
        <p:spPr>
          <a:xfrm>
            <a:off x="735896" y="50385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6" name="Diagram 5"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1858374201"/>
              </p:ext>
            </p:extLst>
          </p:nvPr>
        </p:nvGraphicFramePr>
        <p:xfrm>
          <a:off x="4432671" y="1171155"/>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a:solidFill>
                  <a:srgbClr val="000000"/>
                </a:solidFill>
                <a:effectLst/>
                <a:latin typeface="Arial" panose="020B0604020202020204" pitchFamily="34" charset="0"/>
              </a:rPr>
              <a:t>Per 2022 er 47</a:t>
            </a:r>
            <a:r>
              <a:rPr lang="nb-NO">
                <a:solidFill>
                  <a:srgbClr val="000000"/>
                </a:solidFill>
                <a:latin typeface="Arial" panose="020B0604020202020204" pitchFamily="34" charset="0"/>
              </a:rPr>
              <a:t> </a:t>
            </a:r>
            <a:r>
              <a:rPr lang="nb-NO" b="0" i="0">
                <a:solidFill>
                  <a:srgbClr val="000000"/>
                </a:solidFill>
                <a:effectLst/>
                <a:latin typeface="Arial" panose="020B0604020202020204" pitchFamily="34" charset="0"/>
              </a:rPr>
              <a:t>% av Arendal dekket av skog,      32 % hav, 4 % ferskvann</a:t>
            </a:r>
            <a:r>
              <a:rPr lang="nb-NO">
                <a:solidFill>
                  <a:srgbClr val="000000"/>
                </a:solidFill>
                <a:latin typeface="Arial" panose="020B0604020202020204" pitchFamily="34" charset="0"/>
              </a:rPr>
              <a:t>, 1,5 % myr</a:t>
            </a:r>
            <a:r>
              <a:rPr lang="nb-NO" b="0" i="0">
                <a:solidFill>
                  <a:srgbClr val="000000"/>
                </a:solidFill>
                <a:effectLst/>
                <a:latin typeface="Arial" panose="020B0604020202020204" pitchFamily="34" charset="0"/>
              </a:rPr>
              <a:t>, mens fulldyrka jord utgjør 4,4 %. Bebygd areal og samferdsel utgjør til sammen 8,8 %. </a:t>
            </a:r>
            <a:endParaRPr lang="nb-NO"/>
          </a:p>
        </p:txBody>
      </p:sp>
      <p:pic>
        <p:nvPicPr>
          <p:cNvPr id="5" name="Bilde 4" descr="Stolpediagram som viser antall dekar per arealtype i kommunen.">
            <a:extLst>
              <a:ext uri="{FF2B5EF4-FFF2-40B4-BE49-F238E27FC236}">
                <a16:creationId xmlns:a16="http://schemas.microsoft.com/office/drawing/2014/main" id="{58F86110-86CF-B3BF-1BAE-42CEB1981D0F}"/>
              </a:ext>
            </a:extLst>
          </p:cNvPr>
          <p:cNvPicPr>
            <a:picLocks noChangeAspect="1"/>
          </p:cNvPicPr>
          <p:nvPr/>
        </p:nvPicPr>
        <p:blipFill>
          <a:blip r:embed="rId3"/>
          <a:stretch>
            <a:fillRect/>
          </a:stretch>
        </p:blipFill>
        <p:spPr>
          <a:xfrm>
            <a:off x="446522" y="2752165"/>
            <a:ext cx="5095875" cy="3048000"/>
          </a:xfrm>
          <a:prstGeom prst="rect">
            <a:avLst/>
          </a:prstGeom>
        </p:spPr>
      </p:pic>
      <p:sp>
        <p:nvSpPr>
          <p:cNvPr id="7" name="Plassholder for innhold 2"/>
          <p:cNvSpPr txBox="1">
            <a:spLocks/>
          </p:cNvSpPr>
          <p:nvPr/>
        </p:nvSpPr>
        <p:spPr>
          <a:xfrm>
            <a:off x="6072553" y="1178336"/>
            <a:ext cx="5672925" cy="1396913"/>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a:t>Ca. 52,0 % av arealet i Arendal er vernet etter naturmangfoldloven. Det er viktig å bemerke at arealtallene også gjelder i sjø ut til territorialgrensa.</a:t>
            </a:r>
          </a:p>
          <a:p>
            <a:pPr marL="0" indent="0">
              <a:buNone/>
            </a:pPr>
            <a:r>
              <a:rPr lang="nb-NO" sz="180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186485686"/>
              </p:ext>
            </p:extLst>
          </p:nvPr>
        </p:nvGraphicFramePr>
        <p:xfrm>
          <a:off x="5978284" y="2752166"/>
          <a:ext cx="6040247"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n-NO"/>
              <a:t>Planlagt arealbruk</a:t>
            </a:r>
            <a:endParaRPr lang="nb-NO"/>
          </a:p>
        </p:txBody>
      </p:sp>
      <p:sp>
        <p:nvSpPr>
          <p:cNvPr id="3" name="Plassholder for innhold 2"/>
          <p:cNvSpPr>
            <a:spLocks noGrp="1"/>
          </p:cNvSpPr>
          <p:nvPr>
            <p:ph idx="1"/>
          </p:nvPr>
        </p:nvSpPr>
        <p:spPr>
          <a:xfrm>
            <a:off x="472272" y="1167319"/>
            <a:ext cx="4632291" cy="4679577"/>
          </a:xfrm>
        </p:spPr>
        <p:txBody>
          <a:bodyPr/>
          <a:lstStyle/>
          <a:p>
            <a:r>
              <a:rPr lang="nn-NO" sz="2000"/>
              <a:t>Regionalt </a:t>
            </a:r>
            <a:r>
              <a:rPr lang="nn-NO" sz="2000" err="1">
                <a:hlinkClick r:id="rId3"/>
              </a:rPr>
              <a:t>arealreikneskap</a:t>
            </a:r>
            <a:r>
              <a:rPr lang="nn-NO" sz="2000"/>
              <a:t> er utarbeida ved å </a:t>
            </a:r>
            <a:r>
              <a:rPr lang="nn-NO" sz="2000" err="1"/>
              <a:t>sammenstille</a:t>
            </a:r>
            <a:r>
              <a:rPr lang="nn-NO" sz="2000"/>
              <a:t> kommuneplanen sin arealdel, digitale </a:t>
            </a:r>
            <a:r>
              <a:rPr lang="nn-NO" sz="2000" err="1"/>
              <a:t>reguleringsplaner</a:t>
            </a:r>
            <a:r>
              <a:rPr lang="nn-NO" sz="2000"/>
              <a:t>, arealressursdata (AR5 og AR50) og SSB sitt datasett for arealbruk. </a:t>
            </a:r>
          </a:p>
          <a:p>
            <a:r>
              <a:rPr lang="nn-NO" sz="2000"/>
              <a:t>Regionalt arealregnskap viser at Arendal har satt av store areal, og da mest til </a:t>
            </a:r>
            <a:r>
              <a:rPr lang="nn-NO" sz="2000" err="1"/>
              <a:t>boligbebyggelse</a:t>
            </a:r>
            <a:r>
              <a:rPr lang="nn-NO" sz="2000"/>
              <a:t>. </a:t>
            </a:r>
          </a:p>
          <a:p>
            <a:r>
              <a:rPr lang="nn-NO" sz="2000"/>
              <a:t>Samla er det satt av byggeområde i natur </a:t>
            </a:r>
            <a:r>
              <a:rPr lang="nn-NO" sz="2000" err="1"/>
              <a:t>tilsvarende</a:t>
            </a:r>
            <a:r>
              <a:rPr lang="nn-NO" sz="2000"/>
              <a:t> 0,1 dekar per </a:t>
            </a:r>
            <a:r>
              <a:rPr lang="nn-NO" sz="2000" err="1"/>
              <a:t>innbygger</a:t>
            </a:r>
            <a:r>
              <a:rPr lang="nn-NO" sz="2000"/>
              <a:t>.</a:t>
            </a:r>
          </a:p>
          <a:p>
            <a:r>
              <a:rPr lang="nn-NO" sz="2000" err="1"/>
              <a:t>Gjeldende</a:t>
            </a:r>
            <a:r>
              <a:rPr lang="nn-NO" sz="2000"/>
              <a:t> planer </a:t>
            </a:r>
            <a:r>
              <a:rPr lang="nn-NO" sz="2000" err="1"/>
              <a:t>åpner</a:t>
            </a:r>
            <a:r>
              <a:rPr lang="nn-NO" sz="2000"/>
              <a:t> for utbygging av nesten 4 000 dekar skog og        160 dekar dyrka mark.</a:t>
            </a:r>
          </a:p>
          <a:p>
            <a:endParaRPr lang="nn-NO" sz="200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BDB7A498-7871-FE02-57C8-890E8909426E}"/>
              </a:ext>
            </a:extLst>
          </p:cNvPr>
          <p:cNvPicPr>
            <a:picLocks noChangeAspect="1"/>
          </p:cNvPicPr>
          <p:nvPr/>
        </p:nvPicPr>
        <p:blipFill>
          <a:blip r:embed="rId4"/>
          <a:stretch>
            <a:fillRect/>
          </a:stretch>
        </p:blipFill>
        <p:spPr>
          <a:xfrm>
            <a:off x="5364732" y="555044"/>
            <a:ext cx="6719114" cy="5291852"/>
          </a:xfrm>
          <a:prstGeom prst="rect">
            <a:avLst/>
          </a:prstGeom>
        </p:spPr>
      </p:pic>
      <p:sp>
        <p:nvSpPr>
          <p:cNvPr id="5" name="TekstSylinder 4"/>
          <p:cNvSpPr txBox="1"/>
          <p:nvPr/>
        </p:nvSpPr>
        <p:spPr>
          <a:xfrm>
            <a:off x="7712505" y="6191716"/>
            <a:ext cx="19116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srgbClr val="000000"/>
                </a:solidFill>
                <a:effectLst/>
                <a:uLnTx/>
                <a:uFillTx/>
                <a:latin typeface="Arial" panose="020B0604020202020204"/>
                <a:ea typeface="+mn-ea"/>
                <a:cs typeface="+mn-cs"/>
              </a:rPr>
              <a:t>Alle tal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4" y="1221115"/>
            <a:ext cx="4796745" cy="320317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t>Det er ca. 2100 bruksenheter til fritid i Arendal, og litt over 4000 eiere (alle eierandeler inkludert).</a:t>
            </a:r>
          </a:p>
          <a:p>
            <a:endParaRPr lang="nb-NO" sz="2000"/>
          </a:p>
          <a:p>
            <a:r>
              <a:rPr lang="nb-NO" sz="2000"/>
              <a:t>Figur gir en oversikt på antall hytteeiere fordelt på kommuner.</a:t>
            </a:r>
          </a:p>
          <a:p>
            <a:endParaRPr lang="nb-NO" sz="2000"/>
          </a:p>
          <a:p>
            <a:r>
              <a:rPr lang="nb-NO" sz="2000"/>
              <a:t>Oslo er største «hytteeierkommune».</a:t>
            </a:r>
          </a:p>
        </p:txBody>
      </p:sp>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pic>
        <p:nvPicPr>
          <p:cNvPr id="5" name="Bilde 4" descr="Bilde gir en oversikt på antall hytteeiere fordelt på kommuner. ">
            <a:extLst>
              <a:ext uri="{FF2B5EF4-FFF2-40B4-BE49-F238E27FC236}">
                <a16:creationId xmlns:a16="http://schemas.microsoft.com/office/drawing/2014/main" id="{BC316287-58AB-2238-1240-50DAD673C543}"/>
              </a:ext>
            </a:extLst>
          </p:cNvPr>
          <p:cNvPicPr>
            <a:picLocks noChangeAspect="1"/>
          </p:cNvPicPr>
          <p:nvPr/>
        </p:nvPicPr>
        <p:blipFill>
          <a:blip r:embed="rId3"/>
          <a:stretch>
            <a:fillRect/>
          </a:stretch>
        </p:blipFill>
        <p:spPr>
          <a:xfrm>
            <a:off x="5796834" y="1004128"/>
            <a:ext cx="6162675" cy="4486275"/>
          </a:xfrm>
          <a:prstGeom prst="rect">
            <a:avLst/>
          </a:prstGeom>
        </p:spPr>
      </p:pic>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Befolkning og demografi</a:t>
            </a:r>
          </a:p>
        </p:txBody>
      </p:sp>
      <p:sp>
        <p:nvSpPr>
          <p:cNvPr id="4" name="TekstSylinder 3"/>
          <p:cNvSpPr txBox="1"/>
          <p:nvPr/>
        </p:nvSpPr>
        <p:spPr>
          <a:xfrm>
            <a:off x="533200" y="4794422"/>
            <a:ext cx="5214323" cy="1077218"/>
          </a:xfrm>
          <a:prstGeom prst="rect">
            <a:avLst/>
          </a:prstGeom>
          <a:noFill/>
        </p:spPr>
        <p:txBody>
          <a:bodyPr wrap="square" rtlCol="0">
            <a:spAutoFit/>
          </a:bodyPr>
          <a:lstStyle/>
          <a:p>
            <a:pPr algn="l"/>
            <a:r>
              <a:rPr lang="nb-NO" sz="1600"/>
              <a:t>SSB spår befolkningsøkning som følge av positiv </a:t>
            </a:r>
            <a:r>
              <a:rPr lang="nb-NO" sz="1600" err="1"/>
              <a:t>innenlandsflytting</a:t>
            </a:r>
            <a:r>
              <a:rPr lang="nb-NO" sz="1600"/>
              <a:t> og positiv netto innvandring. </a:t>
            </a:r>
            <a:r>
              <a:rPr lang="nb-NO" sz="1600" err="1"/>
              <a:t>SSB’s</a:t>
            </a:r>
            <a:r>
              <a:rPr lang="nb-NO" sz="1600"/>
              <a:t> prognose forventer synkende fødselsoverskudd og sterkere aldring.</a:t>
            </a:r>
          </a:p>
        </p:txBody>
      </p:sp>
      <p:sp>
        <p:nvSpPr>
          <p:cNvPr id="8" name="TekstSylinder 7"/>
          <p:cNvSpPr txBox="1"/>
          <p:nvPr/>
        </p:nvSpPr>
        <p:spPr>
          <a:xfrm>
            <a:off x="6387629" y="4794422"/>
            <a:ext cx="5393660" cy="830997"/>
          </a:xfrm>
          <a:prstGeom prst="rect">
            <a:avLst/>
          </a:prstGeom>
          <a:noFill/>
        </p:spPr>
        <p:txBody>
          <a:bodyPr wrap="square" rtlCol="0">
            <a:spAutoFit/>
          </a:bodyPr>
          <a:lstStyle/>
          <a:p>
            <a:pPr algn="l"/>
            <a:r>
              <a:rPr lang="nb-NO" sz="1600"/>
              <a:t>Dersom </a:t>
            </a:r>
            <a:r>
              <a:rPr lang="nb-NO" sz="1600" err="1"/>
              <a:t>SSB’s</a:t>
            </a:r>
            <a:r>
              <a:rPr lang="nb-NO" sz="1600"/>
              <a:t> framskriving slår til, vil aldersbæreevnen synke fra dagens 3,2 til 2,3 i 2040. Aldringen forventes å være sterkere enn snittet for Agder. </a:t>
            </a:r>
          </a:p>
        </p:txBody>
      </p:sp>
      <p:sp>
        <p:nvSpPr>
          <p:cNvPr id="5" name="TekstSylinder 4">
            <a:extLst>
              <a:ext uri="{FF2B5EF4-FFF2-40B4-BE49-F238E27FC236}">
                <a16:creationId xmlns:a16="http://schemas.microsoft.com/office/drawing/2014/main" id="{D1A8E5A3-E391-8C5C-CC34-FB784912BC87}"/>
              </a:ext>
            </a:extLst>
          </p:cNvPr>
          <p:cNvSpPr txBox="1"/>
          <p:nvPr/>
        </p:nvSpPr>
        <p:spPr>
          <a:xfrm>
            <a:off x="8972197" y="6274494"/>
            <a:ext cx="3170157" cy="369332"/>
          </a:xfrm>
          <a:prstGeom prst="rect">
            <a:avLst/>
          </a:prstGeom>
          <a:noFill/>
        </p:spPr>
        <p:txBody>
          <a:bodyPr wrap="square" rtlCol="0">
            <a:spAutoFit/>
          </a:bodyPr>
          <a:lstStyle/>
          <a:p>
            <a:pPr algn="l"/>
            <a:r>
              <a:rPr lang="nb-NO">
                <a:hlinkClick r:id="rId3"/>
              </a:rPr>
              <a:t>Rapport befolkningsutvikling</a:t>
            </a:r>
            <a:endParaRPr lang="nb-NO"/>
          </a:p>
        </p:txBody>
      </p:sp>
      <p:graphicFrame>
        <p:nvGraphicFramePr>
          <p:cNvPr id="7" name="Diagram 6"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777643850"/>
              </p:ext>
            </p:extLst>
          </p:nvPr>
        </p:nvGraphicFramePr>
        <p:xfrm>
          <a:off x="411288" y="1215210"/>
          <a:ext cx="4846511" cy="3429942"/>
        </p:xfrm>
        <a:graphic>
          <a:graphicData uri="http://schemas.openxmlformats.org/drawingml/2006/chart">
            <c:chart xmlns:c="http://schemas.openxmlformats.org/drawingml/2006/chart" xmlns:r="http://schemas.openxmlformats.org/officeDocument/2006/relationships" r:id="rId4"/>
          </a:graphicData>
        </a:graphic>
      </p:graphicFrame>
      <p:pic>
        <p:nvPicPr>
          <p:cNvPr id="9" name="Bilde 8" descr="Befolkningspyramide som viser andel av befolkningen som er i aldersgruppe 0-19, 20-66 og 67+. Fordeling i 2024 og framskrivning til 2040. Egen figur med aldersbæreevne i 2022, 2040 og 2050.">
            <a:extLst>
              <a:ext uri="{FF2B5EF4-FFF2-40B4-BE49-F238E27FC236}">
                <a16:creationId xmlns:a16="http://schemas.microsoft.com/office/drawing/2014/main" id="{A1161F94-09BE-0F8C-F085-BF65F541D3AF}"/>
              </a:ext>
            </a:extLst>
          </p:cNvPr>
          <p:cNvPicPr>
            <a:picLocks noChangeAspect="1"/>
          </p:cNvPicPr>
          <p:nvPr/>
        </p:nvPicPr>
        <p:blipFill>
          <a:blip r:embed="rId5"/>
          <a:stretch>
            <a:fillRect/>
          </a:stretch>
        </p:blipFill>
        <p:spPr>
          <a:xfrm>
            <a:off x="6099410" y="1232581"/>
            <a:ext cx="6017483" cy="3259906"/>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a:t>Befolkningsutvikling</a:t>
            </a:r>
          </a:p>
        </p:txBody>
      </p:sp>
      <p:sp>
        <p:nvSpPr>
          <p:cNvPr id="5" name="TekstSylinder 4"/>
          <p:cNvSpPr txBox="1"/>
          <p:nvPr/>
        </p:nvSpPr>
        <p:spPr>
          <a:xfrm>
            <a:off x="496763" y="1197551"/>
            <a:ext cx="5873892" cy="4524315"/>
          </a:xfrm>
          <a:prstGeom prst="rect">
            <a:avLst/>
          </a:prstGeom>
          <a:noFill/>
        </p:spPr>
        <p:txBody>
          <a:bodyPr wrap="square" rtlCol="0">
            <a:spAutoFit/>
          </a:bodyPr>
          <a:lstStyle/>
          <a:p>
            <a:r>
              <a:rPr lang="nb-NO"/>
              <a:t>Fra 2018 til 2023 økte folketallet i Arendal med 1 246 personer (2,8 %). Aller størst vekst i denne perioden var det i grunnkretsene Nedenes, Myra og Asdal/</a:t>
            </a:r>
            <a:r>
              <a:rPr lang="nb-NO" err="1"/>
              <a:t>Vrengen</a:t>
            </a:r>
            <a:r>
              <a:rPr lang="nb-NO"/>
              <a:t>, og skyldes feltutbygginger i disse områdene. </a:t>
            </a:r>
          </a:p>
          <a:p>
            <a:endParaRPr lang="nb-NO"/>
          </a:p>
          <a:p>
            <a:r>
              <a:rPr lang="nb-NO"/>
              <a:t>Kartet til høyre viser utviklingen fra 2018-2023, og illustrerer at store deler av Arendal har hatt befolkningsvekst i perioden. I likhet med andre bykommuner er hovedbildet byspredning, men også her er det en tendens til svakere vekst og nedgang i de minst sentrale områdene i kommunen. </a:t>
            </a:r>
          </a:p>
          <a:p>
            <a:endParaRPr lang="nb-NO"/>
          </a:p>
          <a:p>
            <a:r>
              <a:rPr lang="nb-NO"/>
              <a:t>Innvandring til byene, aldring, og søken etter nærhet til service/tjenester​ og arbeidsmarked​ er vanlige forklaringer på at trykket er størst i de sentrale områdene i en kommune.</a:t>
            </a:r>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585022" y="120490"/>
            <a:ext cx="5434229" cy="5878373"/>
          </a:xfrm>
        </p:spPr>
      </p:pic>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64029" y="323797"/>
            <a:ext cx="2778465" cy="685606"/>
          </a:xfrm>
        </p:spPr>
        <p:txBody>
          <a:bodyPr/>
          <a:lstStyle/>
          <a:p>
            <a:r>
              <a:rPr lang="nb-NO"/>
              <a:t>Boligbygging 	</a:t>
            </a:r>
          </a:p>
        </p:txBody>
      </p:sp>
      <p:sp>
        <p:nvSpPr>
          <p:cNvPr id="7" name="Plassholder for innhold 2"/>
          <p:cNvSpPr txBox="1">
            <a:spLocks/>
          </p:cNvSpPr>
          <p:nvPr/>
        </p:nvSpPr>
        <p:spPr>
          <a:xfrm>
            <a:off x="435429" y="1221114"/>
            <a:ext cx="5655211" cy="95058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 gjennomsnitt igangsatt ca. 220 boliger i året, hvorav ca. 33 % var eneboliger.</a:t>
            </a:r>
          </a:p>
        </p:txBody>
      </p:sp>
      <p:sp>
        <p:nvSpPr>
          <p:cNvPr id="6" name="Tittel 1">
            <a:extLst>
              <a:ext uri="{FF2B5EF4-FFF2-40B4-BE49-F238E27FC236}">
                <a16:creationId xmlns:a16="http://schemas.microsoft.com/office/drawing/2014/main" id="{592CF09D-12B9-8697-59B3-8B2EAD048C16}"/>
              </a:ext>
            </a:extLst>
          </p:cNvPr>
          <p:cNvSpPr txBox="1">
            <a:spLocks/>
          </p:cNvSpPr>
          <p:nvPr/>
        </p:nvSpPr>
        <p:spPr>
          <a:xfrm>
            <a:off x="6601364" y="323797"/>
            <a:ext cx="2778465"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22 958 boliger i kommunen (bebodde og ubebodde).</a:t>
            </a:r>
          </a:p>
        </p:txBody>
      </p:sp>
      <p:sp>
        <p:nvSpPr>
          <p:cNvPr id="4" name="TekstSylinder 3">
            <a:extLst>
              <a:ext uri="{FF2B5EF4-FFF2-40B4-BE49-F238E27FC236}">
                <a16:creationId xmlns:a16="http://schemas.microsoft.com/office/drawing/2014/main" id="{33B695EE-8F62-554B-56D5-D658E51C3B01}"/>
              </a:ext>
            </a:extLst>
          </p:cNvPr>
          <p:cNvSpPr txBox="1"/>
          <p:nvPr/>
        </p:nvSpPr>
        <p:spPr>
          <a:xfrm>
            <a:off x="664029" y="5452219"/>
            <a:ext cx="2423432" cy="369332"/>
          </a:xfrm>
          <a:prstGeom prst="rect">
            <a:avLst/>
          </a:prstGeom>
          <a:noFill/>
        </p:spPr>
        <p:txBody>
          <a:bodyPr wrap="square" rtlCol="0">
            <a:spAutoFit/>
          </a:bodyPr>
          <a:lstStyle/>
          <a:p>
            <a:pPr algn="l"/>
            <a:r>
              <a:rPr lang="nb-NO">
                <a:hlinkClick r:id="rId3"/>
              </a:rPr>
              <a:t>Rapport boligstatistikk</a:t>
            </a:r>
            <a:endParaRPr lang="nb-NO"/>
          </a:p>
        </p:txBody>
      </p:sp>
      <p:graphicFrame>
        <p:nvGraphicFramePr>
          <p:cNvPr id="9" name="Diagram 8"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048465824"/>
              </p:ext>
            </p:extLst>
          </p:nvPr>
        </p:nvGraphicFramePr>
        <p:xfrm>
          <a:off x="664029" y="2226825"/>
          <a:ext cx="5333163" cy="3191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Diagram 9"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279167090"/>
              </p:ext>
            </p:extLst>
          </p:nvPr>
        </p:nvGraphicFramePr>
        <p:xfrm>
          <a:off x="6601364" y="2261006"/>
          <a:ext cx="5536413" cy="31912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9" y="196352"/>
            <a:ext cx="5430982" cy="685606"/>
          </a:xfrm>
        </p:spPr>
        <p:txBody>
          <a:bodyPr/>
          <a:lstStyle/>
          <a:p>
            <a:r>
              <a:rPr lang="nb-NO"/>
              <a:t>Sysselsetting</a:t>
            </a:r>
          </a:p>
        </p:txBody>
      </p:sp>
      <p:sp>
        <p:nvSpPr>
          <p:cNvPr id="5" name="Plassholder for innhold 3"/>
          <p:cNvSpPr>
            <a:spLocks noGrp="1"/>
          </p:cNvSpPr>
          <p:nvPr>
            <p:ph sz="half" idx="1"/>
          </p:nvPr>
        </p:nvSpPr>
        <p:spPr>
          <a:xfrm>
            <a:off x="573579" y="995220"/>
            <a:ext cx="5277911" cy="2860778"/>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endParaRPr lang="nb-NO" sz="800" dirty="0"/>
          </a:p>
          <a:p>
            <a:pPr marL="0" indent="0">
              <a:buNone/>
            </a:pPr>
            <a:r>
              <a:rPr lang="nb-NO" sz="2000" i="1" dirty="0"/>
              <a:t>Arendal:</a:t>
            </a:r>
          </a:p>
          <a:p>
            <a:r>
              <a:rPr lang="nb-NO" sz="2000" dirty="0"/>
              <a:t>Lavere sysselsettingsandel enn fylket for øvrig. Sysselsettingsandelen er lavere en snittet i fylket for både menn og kvinner.</a:t>
            </a:r>
          </a:p>
        </p:txBody>
      </p:sp>
      <p:graphicFrame>
        <p:nvGraphicFramePr>
          <p:cNvPr id="6" name="Tabell 5"/>
          <p:cNvGraphicFramePr>
            <a:graphicFrameLocks noGrp="1"/>
          </p:cNvGraphicFramePr>
          <p:nvPr>
            <p:extLst>
              <p:ext uri="{D42A27DB-BD31-4B8C-83A1-F6EECF244321}">
                <p14:modId xmlns:p14="http://schemas.microsoft.com/office/powerpoint/2010/main" val="2490358001"/>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Arendal</a:t>
                      </a:r>
                    </a:p>
                  </a:txBody>
                  <a:tcPr anchor="ctr"/>
                </a:tc>
                <a:tc>
                  <a:txBody>
                    <a:bodyPr/>
                    <a:lstStyle/>
                    <a:p>
                      <a:pPr algn="ctr"/>
                      <a:r>
                        <a:rPr lang="nb-NO" sz="1400" b="0" dirty="0"/>
                        <a:t>71,4</a:t>
                      </a:r>
                    </a:p>
                  </a:txBody>
                  <a:tcPr anchor="ctr"/>
                </a:tc>
                <a:tc>
                  <a:txBody>
                    <a:bodyPr/>
                    <a:lstStyle/>
                    <a:p>
                      <a:pPr algn="ctr"/>
                      <a:r>
                        <a:rPr lang="nb-NO" sz="1400" b="0" dirty="0"/>
                        <a:t>73,8</a:t>
                      </a:r>
                    </a:p>
                  </a:txBody>
                  <a:tcPr anchor="ctr"/>
                </a:tc>
                <a:tc>
                  <a:txBody>
                    <a:bodyPr/>
                    <a:lstStyle/>
                    <a:p>
                      <a:pPr algn="ctr"/>
                      <a:r>
                        <a:rPr lang="nb-NO" sz="1400" b="0" dirty="0"/>
                        <a:t>69,0</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46EBE33F-2AC6-7C67-CA50-142F244885FD}"/>
              </a:ext>
            </a:extLst>
          </p:cNvPr>
          <p:cNvSpPr txBox="1"/>
          <p:nvPr/>
        </p:nvSpPr>
        <p:spPr>
          <a:xfrm>
            <a:off x="9245007" y="6227044"/>
            <a:ext cx="2423432" cy="369332"/>
          </a:xfrm>
          <a:prstGeom prst="rect">
            <a:avLst/>
          </a:prstGeom>
          <a:noFill/>
        </p:spPr>
        <p:txBody>
          <a:bodyPr wrap="square" rtlCol="0">
            <a:spAutoFit/>
          </a:bodyPr>
          <a:lstStyle/>
          <a:p>
            <a:pPr algn="l"/>
            <a:r>
              <a:rPr lang="nb-NO">
                <a:hlinkClick r:id="rId3"/>
              </a:rPr>
              <a:t>Rapport sysselsetting</a:t>
            </a:r>
            <a:endParaRPr lang="nb-NO"/>
          </a:p>
        </p:txBody>
      </p:sp>
      <p:pic>
        <p:nvPicPr>
          <p:cNvPr id="19" name="Bilde 18" descr="Et bilde som inneholder tekst, kart, atlas&#10;&#10;KI-generert innhold kan være feil.">
            <a:extLst>
              <a:ext uri="{FF2B5EF4-FFF2-40B4-BE49-F238E27FC236}">
                <a16:creationId xmlns:a16="http://schemas.microsoft.com/office/drawing/2014/main" id="{9A29652A-A671-EEAA-5460-A04FE19F3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4560" y="0"/>
            <a:ext cx="6187439" cy="6032753"/>
          </a:xfrm>
          <a:prstGeom prst="rect">
            <a:avLst/>
          </a:prstGeom>
          <a:ln>
            <a:noFill/>
          </a:ln>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art som viser bo- og arbeidsmarked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450574" y="443797"/>
            <a:ext cx="5218706" cy="557044"/>
          </a:xfrm>
        </p:spPr>
        <p:txBody>
          <a:bodyPr/>
          <a:lstStyle/>
          <a:p>
            <a:pPr algn="ctr"/>
            <a:r>
              <a:rPr lang="nb-NO">
                <a:solidFill>
                  <a:schemeClr val="bg2">
                    <a:lumMod val="10000"/>
                  </a:schemeClr>
                </a:solidFill>
              </a:rPr>
              <a:t>Bo- og arbeidsmarkeder</a:t>
            </a:r>
          </a:p>
        </p:txBody>
      </p:sp>
      <p:sp>
        <p:nvSpPr>
          <p:cNvPr id="3" name="Plassholder for innhold 2"/>
          <p:cNvSpPr>
            <a:spLocks noGrp="1"/>
          </p:cNvSpPr>
          <p:nvPr>
            <p:ph idx="1"/>
          </p:nvPr>
        </p:nvSpPr>
        <p:spPr>
          <a:xfrm>
            <a:off x="527347" y="1189554"/>
            <a:ext cx="6566670" cy="1313026"/>
          </a:xfrm>
        </p:spPr>
        <p:txBody>
          <a:bodyPr>
            <a:noAutofit/>
          </a:bodyPr>
          <a:lstStyle/>
          <a:p>
            <a:r>
              <a:rPr lang="nb-NO" sz="2000" dirty="0"/>
              <a:t>Arendal er senterkommune for Froland, Grimstad og Tvedestrand. 70 % av de sysselsatte med bosted i Arendal jobber i egen kommune. 9 % har arbeidssted i Grimstad kommune per 4. kvartal 2024 (SSB). </a:t>
            </a:r>
          </a:p>
          <a:p>
            <a:endParaRPr lang="nb-NO" sz="2000" i="1" dirty="0"/>
          </a:p>
        </p:txBody>
      </p:sp>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a:t>Kilde: TØI 1713/2019</a:t>
            </a:r>
          </a:p>
        </p:txBody>
      </p:sp>
      <p:sp>
        <p:nvSpPr>
          <p:cNvPr id="6" name="TekstSylinder 5">
            <a:extLst>
              <a:ext uri="{FF2B5EF4-FFF2-40B4-BE49-F238E27FC236}">
                <a16:creationId xmlns:a16="http://schemas.microsoft.com/office/drawing/2014/main" id="{BB32B8C1-5ACE-BCA6-3C60-C11749E0FA88}"/>
              </a:ext>
            </a:extLst>
          </p:cNvPr>
          <p:cNvSpPr txBox="1"/>
          <p:nvPr/>
        </p:nvSpPr>
        <p:spPr>
          <a:xfrm>
            <a:off x="8281141" y="6135280"/>
            <a:ext cx="2067793" cy="369332"/>
          </a:xfrm>
          <a:prstGeom prst="rect">
            <a:avLst/>
          </a:prstGeom>
          <a:noFill/>
        </p:spPr>
        <p:txBody>
          <a:bodyPr wrap="square" rtlCol="0">
            <a:spAutoFit/>
          </a:bodyPr>
          <a:lstStyle/>
          <a:p>
            <a:pPr algn="l"/>
            <a:r>
              <a:rPr lang="nb-NO">
                <a:hlinkClick r:id="rId4"/>
              </a:rPr>
              <a:t>Rapport pendling</a:t>
            </a:r>
            <a:endParaRPr lang="nb-NO"/>
          </a:p>
        </p:txBody>
      </p:sp>
      <p:sp>
        <p:nvSpPr>
          <p:cNvPr id="29" name="TekstSylinder 28"/>
          <p:cNvSpPr txBox="1"/>
          <p:nvPr/>
        </p:nvSpPr>
        <p:spPr>
          <a:xfrm>
            <a:off x="4666877" y="2605775"/>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graphicFrame>
        <p:nvGraphicFramePr>
          <p:cNvPr id="40" name="Tabell 39">
            <a:extLst>
              <a:ext uri="{FF2B5EF4-FFF2-40B4-BE49-F238E27FC236}">
                <a16:creationId xmlns:a16="http://schemas.microsoft.com/office/drawing/2014/main" id="{2FDF212A-B9D0-2703-30FC-883E5405CFA0}"/>
              </a:ext>
            </a:extLst>
          </p:cNvPr>
          <p:cNvGraphicFramePr>
            <a:graphicFrameLocks noGrp="1"/>
          </p:cNvGraphicFramePr>
          <p:nvPr>
            <p:extLst>
              <p:ext uri="{D42A27DB-BD31-4B8C-83A1-F6EECF244321}">
                <p14:modId xmlns:p14="http://schemas.microsoft.com/office/powerpoint/2010/main" val="439677407"/>
              </p:ext>
            </p:extLst>
          </p:nvPr>
        </p:nvGraphicFramePr>
        <p:xfrm>
          <a:off x="790633" y="2566475"/>
          <a:ext cx="3670301" cy="1565910"/>
        </p:xfrm>
        <a:graphic>
          <a:graphicData uri="http://schemas.openxmlformats.org/drawingml/2006/table">
            <a:tbl>
              <a:tblPr/>
              <a:tblGrid>
                <a:gridCol w="1433860">
                  <a:extLst>
                    <a:ext uri="{9D8B030D-6E8A-4147-A177-3AD203B41FA5}">
                      <a16:colId xmlns:a16="http://schemas.microsoft.com/office/drawing/2014/main" val="689862058"/>
                    </a:ext>
                  </a:extLst>
                </a:gridCol>
                <a:gridCol w="1322831">
                  <a:extLst>
                    <a:ext uri="{9D8B030D-6E8A-4147-A177-3AD203B41FA5}">
                      <a16:colId xmlns:a16="http://schemas.microsoft.com/office/drawing/2014/main" val="318069862"/>
                    </a:ext>
                  </a:extLst>
                </a:gridCol>
                <a:gridCol w="913610">
                  <a:extLst>
                    <a:ext uri="{9D8B030D-6E8A-4147-A177-3AD203B41FA5}">
                      <a16:colId xmlns:a16="http://schemas.microsoft.com/office/drawing/2014/main" val="1081967438"/>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4092139722"/>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Arendal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15 159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4237557633"/>
                  </a:ext>
                </a:extLst>
              </a:tr>
              <a:tr h="219075">
                <a:tc>
                  <a:txBody>
                    <a:bodyPr/>
                    <a:lstStyle/>
                    <a:p>
                      <a:pPr algn="l" fontAlgn="b">
                        <a:buNone/>
                      </a:pPr>
                      <a:r>
                        <a:rPr lang="nb-NO" sz="1400" b="0" i="0" u="none" strike="noStrike">
                          <a:solidFill>
                            <a:srgbClr val="000000"/>
                          </a:solidFill>
                          <a:effectLst/>
                          <a:latin typeface="Arial" panose="020B0604020202020204" pitchFamily="34" charset="0"/>
                        </a:rPr>
                        <a:t>Arendal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Grimstad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1 837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737848113"/>
                  </a:ext>
                </a:extLst>
              </a:tr>
              <a:tr h="219075">
                <a:tc>
                  <a:txBody>
                    <a:bodyPr/>
                    <a:lstStyle/>
                    <a:p>
                      <a:pPr algn="l" fontAlgn="b">
                        <a:buNone/>
                      </a:pPr>
                      <a:r>
                        <a:rPr lang="nb-NO" sz="1400" b="0" i="0" u="none" strike="noStrike">
                          <a:solidFill>
                            <a:srgbClr val="000000"/>
                          </a:solidFill>
                          <a:effectLst/>
                          <a:latin typeface="Arial" panose="020B0604020202020204" pitchFamily="34" charset="0"/>
                        </a:rPr>
                        <a:t>Arendal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1 066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565203308"/>
                  </a:ext>
                </a:extLst>
              </a:tr>
              <a:tr h="219075">
                <a:tc>
                  <a:txBody>
                    <a:bodyPr/>
                    <a:lstStyle/>
                    <a:p>
                      <a:pPr algn="l" fontAlgn="b">
                        <a:buNone/>
                      </a:pPr>
                      <a:r>
                        <a:rPr lang="nb-NO" sz="1400" b="0" i="0" u="none" strike="noStrike">
                          <a:solidFill>
                            <a:srgbClr val="000000"/>
                          </a:solidFill>
                          <a:effectLst/>
                          <a:latin typeface="Arial" panose="020B0604020202020204" pitchFamily="34" charset="0"/>
                        </a:rPr>
                        <a:t>Arendal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Froland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626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285362949"/>
                  </a:ext>
                </a:extLst>
              </a:tr>
              <a:tr h="219075">
                <a:tc>
                  <a:txBody>
                    <a:bodyPr/>
                    <a:lstStyle/>
                    <a:p>
                      <a:pPr algn="l" fontAlgn="b">
                        <a:buNone/>
                      </a:pPr>
                      <a:r>
                        <a:rPr lang="nb-NO" sz="1400" b="0" i="0" u="none" strike="noStrike">
                          <a:solidFill>
                            <a:srgbClr val="000000"/>
                          </a:solidFill>
                          <a:effectLst/>
                          <a:latin typeface="Arial" panose="020B0604020202020204" pitchFamily="34" charset="0"/>
                        </a:rPr>
                        <a:t>Arendal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Tvedestrand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355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699245138"/>
                  </a:ext>
                </a:extLst>
              </a:tr>
              <a:tr h="219075">
                <a:tc>
                  <a:txBody>
                    <a:bodyPr/>
                    <a:lstStyle/>
                    <a:p>
                      <a:pPr algn="l" fontAlgn="b">
                        <a:buNone/>
                      </a:pPr>
                      <a:r>
                        <a:rPr lang="nb-NO" sz="1400" b="0" i="0" u="none" strike="noStrike">
                          <a:solidFill>
                            <a:srgbClr val="000000"/>
                          </a:solidFill>
                          <a:effectLst/>
                          <a:latin typeface="Arial" panose="020B0604020202020204" pitchFamily="34" charset="0"/>
                        </a:rPr>
                        <a:t>Arendal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Lillesand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305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695486618"/>
                  </a:ext>
                </a:extLst>
              </a:tr>
            </a:tbl>
          </a:graphicData>
        </a:graphic>
      </p:graphicFrame>
      <p:graphicFrame>
        <p:nvGraphicFramePr>
          <p:cNvPr id="41" name="Tabell 40">
            <a:extLst>
              <a:ext uri="{FF2B5EF4-FFF2-40B4-BE49-F238E27FC236}">
                <a16:creationId xmlns:a16="http://schemas.microsoft.com/office/drawing/2014/main" id="{D845507B-9507-8EC0-0D63-BC4A8A64FF65}"/>
              </a:ext>
            </a:extLst>
          </p:cNvPr>
          <p:cNvGraphicFramePr>
            <a:graphicFrameLocks noGrp="1"/>
          </p:cNvGraphicFramePr>
          <p:nvPr>
            <p:extLst>
              <p:ext uri="{D42A27DB-BD31-4B8C-83A1-F6EECF244321}">
                <p14:modId xmlns:p14="http://schemas.microsoft.com/office/powerpoint/2010/main" val="4022032044"/>
              </p:ext>
            </p:extLst>
          </p:nvPr>
        </p:nvGraphicFramePr>
        <p:xfrm>
          <a:off x="790633" y="4332814"/>
          <a:ext cx="3670301" cy="1600200"/>
        </p:xfrm>
        <a:graphic>
          <a:graphicData uri="http://schemas.openxmlformats.org/drawingml/2006/table">
            <a:tbl>
              <a:tblPr/>
              <a:tblGrid>
                <a:gridCol w="1433860">
                  <a:extLst>
                    <a:ext uri="{9D8B030D-6E8A-4147-A177-3AD203B41FA5}">
                      <a16:colId xmlns:a16="http://schemas.microsoft.com/office/drawing/2014/main" val="478790853"/>
                    </a:ext>
                  </a:extLst>
                </a:gridCol>
                <a:gridCol w="1322831">
                  <a:extLst>
                    <a:ext uri="{9D8B030D-6E8A-4147-A177-3AD203B41FA5}">
                      <a16:colId xmlns:a16="http://schemas.microsoft.com/office/drawing/2014/main" val="4264711414"/>
                    </a:ext>
                  </a:extLst>
                </a:gridCol>
                <a:gridCol w="913610">
                  <a:extLst>
                    <a:ext uri="{9D8B030D-6E8A-4147-A177-3AD203B41FA5}">
                      <a16:colId xmlns:a16="http://schemas.microsoft.com/office/drawing/2014/main" val="3493761574"/>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389807470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Arendal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15 159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099159505"/>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Grimstad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Arendal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2 578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411784544"/>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Froland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Arendal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1 189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929613193"/>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Arendal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905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56391489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Tvedestrand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Arendal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636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689596849"/>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Lillesand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Arendal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306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905857310"/>
                  </a:ext>
                </a:extLst>
              </a:tr>
            </a:tbl>
          </a:graphicData>
        </a:graphic>
      </p:graphicFrame>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2311650081"/>
              </p:ext>
            </p:extLst>
          </p:nvPr>
        </p:nvGraphicFramePr>
        <p:xfrm>
          <a:off x="6962775" y="1221802"/>
          <a:ext cx="5229225" cy="340042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tel 1"/>
          <p:cNvSpPr>
            <a:spLocks noGrp="1"/>
          </p:cNvSpPr>
          <p:nvPr>
            <p:ph type="title"/>
          </p:nvPr>
        </p:nvSpPr>
        <p:spPr/>
        <p:txBody>
          <a:bodyPr/>
          <a:lstStyle/>
          <a:p>
            <a:r>
              <a:rPr lang="nb-NO"/>
              <a:t>Sektorfordeling og sysselsettingsutvikling</a:t>
            </a:r>
          </a:p>
        </p:txBody>
      </p:sp>
      <p:sp>
        <p:nvSpPr>
          <p:cNvPr id="10" name="TekstSylinder 9"/>
          <p:cNvSpPr txBox="1"/>
          <p:nvPr/>
        </p:nvSpPr>
        <p:spPr>
          <a:xfrm>
            <a:off x="676027" y="4567679"/>
            <a:ext cx="5865341" cy="1323439"/>
          </a:xfrm>
          <a:prstGeom prst="rect">
            <a:avLst/>
          </a:prstGeom>
          <a:noFill/>
        </p:spPr>
        <p:txBody>
          <a:bodyPr wrap="square" rtlCol="0">
            <a:spAutoFit/>
          </a:bodyPr>
          <a:lstStyle/>
          <a:p>
            <a:pPr algn="l"/>
            <a:r>
              <a:rPr lang="nb-NO" sz="1600" dirty="0"/>
              <a:t>Arendal har lavere andel ansatte i privat sektor enn snittet for Agder og Norge, men over for statsansatte. </a:t>
            </a:r>
          </a:p>
          <a:p>
            <a:pPr algn="l"/>
            <a:endParaRPr lang="nb-NO" sz="1600" dirty="0"/>
          </a:p>
          <a:p>
            <a:pPr algn="l"/>
            <a:r>
              <a:rPr lang="nb-NO" sz="1600" dirty="0"/>
              <a:t>Antall ansatte i privat sektor har økt med nærmere 1 000 personer siden 2020. </a:t>
            </a:r>
          </a:p>
        </p:txBody>
      </p:sp>
      <p:graphicFrame>
        <p:nvGraphicFramePr>
          <p:cNvPr id="7" name="Tabell 6">
            <a:extLst>
              <a:ext uri="{FF2B5EF4-FFF2-40B4-BE49-F238E27FC236}">
                <a16:creationId xmlns:a16="http://schemas.microsoft.com/office/drawing/2014/main" id="{949606B3-6B16-DD9E-1659-7366D3BDB4FC}"/>
              </a:ext>
            </a:extLst>
          </p:cNvPr>
          <p:cNvGraphicFramePr>
            <a:graphicFrameLocks noGrp="1"/>
          </p:cNvGraphicFramePr>
          <p:nvPr>
            <p:extLst>
              <p:ext uri="{D42A27DB-BD31-4B8C-83A1-F6EECF244321}">
                <p14:modId xmlns:p14="http://schemas.microsoft.com/office/powerpoint/2010/main" val="2698960890"/>
              </p:ext>
            </p:extLst>
          </p:nvPr>
        </p:nvGraphicFramePr>
        <p:xfrm>
          <a:off x="7568407" y="4442691"/>
          <a:ext cx="4479016" cy="1488099"/>
        </p:xfrm>
        <a:graphic>
          <a:graphicData uri="http://schemas.openxmlformats.org/drawingml/2006/table">
            <a:tbl>
              <a:tblPr firstRow="1"/>
              <a:tblGrid>
                <a:gridCol w="1472907">
                  <a:extLst>
                    <a:ext uri="{9D8B030D-6E8A-4147-A177-3AD203B41FA5}">
                      <a16:colId xmlns:a16="http://schemas.microsoft.com/office/drawing/2014/main" val="3129997597"/>
                    </a:ext>
                  </a:extLst>
                </a:gridCol>
                <a:gridCol w="620171">
                  <a:extLst>
                    <a:ext uri="{9D8B030D-6E8A-4147-A177-3AD203B41FA5}">
                      <a16:colId xmlns:a16="http://schemas.microsoft.com/office/drawing/2014/main" val="80468490"/>
                    </a:ext>
                  </a:extLst>
                </a:gridCol>
                <a:gridCol w="697693">
                  <a:extLst>
                    <a:ext uri="{9D8B030D-6E8A-4147-A177-3AD203B41FA5}">
                      <a16:colId xmlns:a16="http://schemas.microsoft.com/office/drawing/2014/main" val="658430978"/>
                    </a:ext>
                  </a:extLst>
                </a:gridCol>
                <a:gridCol w="723534">
                  <a:extLst>
                    <a:ext uri="{9D8B030D-6E8A-4147-A177-3AD203B41FA5}">
                      <a16:colId xmlns:a16="http://schemas.microsoft.com/office/drawing/2014/main" val="4019444019"/>
                    </a:ext>
                  </a:extLst>
                </a:gridCol>
                <a:gridCol w="964711">
                  <a:extLst>
                    <a:ext uri="{9D8B030D-6E8A-4147-A177-3AD203B41FA5}">
                      <a16:colId xmlns:a16="http://schemas.microsoft.com/office/drawing/2014/main" val="2016820923"/>
                    </a:ext>
                  </a:extLst>
                </a:gridCol>
              </a:tblGrid>
              <a:tr h="159416">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Arendal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3453464316"/>
                  </a:ext>
                </a:extLst>
              </a:tr>
              <a:tr h="159416">
                <a:tc>
                  <a:txBody>
                    <a:bodyPr/>
                    <a:lstStyle/>
                    <a:p>
                      <a:pPr algn="l" fontAlgn="b"/>
                      <a:r>
                        <a:rPr lang="nb-NO" sz="1000" b="1" i="0" u="none" strike="noStrike">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4424711"/>
                  </a:ext>
                </a:extLst>
              </a:tr>
              <a:tr h="263037">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877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nb-NO" sz="1000" b="0" i="0" u="none" strike="noStrike">
                          <a:solidFill>
                            <a:srgbClr val="000000"/>
                          </a:solidFill>
                          <a:effectLst/>
                          <a:latin typeface="Arial" panose="020B0604020202020204" pitchFamily="34" charset="0"/>
                        </a:rPr>
                        <a:t>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4864171"/>
                  </a:ext>
                </a:extLst>
              </a:tr>
              <a:tr h="285003">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788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7314081"/>
                  </a:ext>
                </a:extLst>
              </a:tr>
              <a:tr h="159416">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3 045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13,8 %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3754337"/>
                  </a:ext>
                </a:extLst>
              </a:tr>
              <a:tr h="263037">
                <a:tc>
                  <a:txBody>
                    <a:bodyPr/>
                    <a:lstStyle/>
                    <a:p>
                      <a:pPr algn="l" fontAlgn="b"/>
                      <a:r>
                        <a:rPr lang="nb-NO" sz="1000" b="0" i="0" u="none" strike="noStrike" dirty="0">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4 337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19,6 %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22,3 %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15052"/>
                  </a:ext>
                </a:extLst>
              </a:tr>
              <a:tr h="159416">
                <a:tc>
                  <a:txBody>
                    <a:bodyPr/>
                    <a:lstStyle/>
                    <a:p>
                      <a:pPr algn="l" fontAlgn="b"/>
                      <a:r>
                        <a:rPr lang="nb-NO" sz="1000" b="0" i="0" u="none" strike="noStrike" dirty="0">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13 067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59,1 %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62,9 %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nb-NO" sz="1000" b="0" i="0" u="none" strike="noStrike" dirty="0">
                          <a:solidFill>
                            <a:srgbClr val="000000"/>
                          </a:solidFill>
                          <a:effectLst/>
                          <a:latin typeface="Arial" panose="020B0604020202020204" pitchFamily="34" charset="0"/>
                        </a:rPr>
                        <a:t>64,3 %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6462254"/>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1992071128"/>
              </p:ext>
            </p:extLst>
          </p:nvPr>
        </p:nvGraphicFramePr>
        <p:xfrm>
          <a:off x="551172" y="1221802"/>
          <a:ext cx="6115050" cy="31051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702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B06D688-65D4-4046-9393-F2FE285CA563}">
  <ds:schemaRefs>
    <ds:schemaRef ds:uri="294d40f2-363f-4de8-8168-aab5e855b592"/>
    <ds:schemaRef ds:uri="b9237df9-74d4-4981-b925-a3afcda379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D2E84CB8-E3BC-4ED1-9892-48BFB2DA6766}">
  <ds:schemaRef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b9237df9-74d4-4981-b925-a3afcda37962"/>
    <ds:schemaRef ds:uri="294d40f2-363f-4de8-8168-aab5e855b592"/>
    <ds:schemaRef ds:uri="http://purl.org/dc/elements/1.1/"/>
    <ds:schemaRef ds:uri="http://purl.org/dc/terms/"/>
    <ds:schemaRef ds:uri="http://purl.org/dc/dcmitype/"/>
    <ds:schemaRef ds:uri="http://schemas.microsoft.com/office/infopath/2007/PartnerControls"/>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5999</TotalTime>
  <Words>2973</Words>
  <Application>Microsoft Office PowerPoint</Application>
  <PresentationFormat>Widescreen</PresentationFormat>
  <Paragraphs>406</Paragraphs>
  <Slides>23</Slides>
  <Notes>21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Arendal</vt:lpstr>
      <vt:lpstr>Kjappe fakta om Arendal kommune</vt:lpstr>
      <vt:lpstr>Befolkning og demografi</vt:lpstr>
      <vt:lpstr>Befolkningsutvikling</vt:lpstr>
      <vt:lpstr>Boligbygging  </vt:lpstr>
      <vt:lpstr>Økonomisk bærekraft</vt:lpstr>
      <vt:lpstr>Sysselsetting</vt:lpstr>
      <vt:lpstr>Bo- og arbeidsmarkeder</vt:lpstr>
      <vt:lpstr>Sektorfordeling og sysselsettingsutvikling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Kommunepresentasjon Arendal</dc:title>
  <dc:creator>Lindaas, Gunnar Ogwyn</dc:creator>
  <cp:lastModifiedBy>Michaelsen, Børje</cp:lastModifiedBy>
  <cp:revision>1</cp:revision>
  <dcterms:created xsi:type="dcterms:W3CDTF">2021-09-13T19:20:02Z</dcterms:created>
  <dcterms:modified xsi:type="dcterms:W3CDTF">2025-10-07T08:28:08Z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