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1.xml" ContentType="application/vnd.ms-office.chartex+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8.xml" ContentType="application/vnd.openxmlformats-officedocument.themeOverride+xml"/>
  <Override PartName="/ppt/notesSlides/notesSlide18.xml" ContentType="application/vnd.openxmlformats-officedocument.presentationml.notesSlid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60" r:id="rId6"/>
    <p:sldId id="274" r:id="rId7"/>
    <p:sldId id="273" r:id="rId8"/>
    <p:sldId id="288" r:id="rId9"/>
    <p:sldId id="1098" r:id="rId10"/>
    <p:sldId id="272" r:id="rId11"/>
    <p:sldId id="284" r:id="rId12"/>
    <p:sldId id="263" r:id="rId13"/>
    <p:sldId id="279" r:id="rId14"/>
    <p:sldId id="1099" r:id="rId15"/>
    <p:sldId id="282" r:id="rId16"/>
    <p:sldId id="261" r:id="rId17"/>
    <p:sldId id="290" r:id="rId18"/>
    <p:sldId id="276" r:id="rId19"/>
    <p:sldId id="275" r:id="rId20"/>
    <p:sldId id="277" r:id="rId21"/>
    <p:sldId id="289" r:id="rId22"/>
    <p:sldId id="1100" r:id="rId23"/>
    <p:sldId id="268" r:id="rId24"/>
    <p:sldId id="285" r:id="rId25"/>
    <p:sldId id="1097" r:id="rId26"/>
    <p:sldId id="1096" r:id="rId27"/>
    <p:sldId id="287"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F4E48-6795-41D0-9304-4032FB354B30}" v="20" dt="2025-10-07T12:42:52.31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82" autoAdjust="0"/>
  </p:normalViewPr>
  <p:slideViewPr>
    <p:cSldViewPr snapToGrid="0">
      <p:cViewPr varScale="1">
        <p:scale>
          <a:sx n="110" d="100"/>
          <a:sy n="110" d="100"/>
        </p:scale>
        <p:origin x="108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42:55.779" v="476" actId="14100"/>
      <pc:docMkLst>
        <pc:docMk/>
      </pc:docMkLst>
      <pc:sldChg chg="modSp mod">
        <pc:chgData name="Michaelsen, Børje" userId="c36523e3-11ed-4011-9a41-1983019c0634" providerId="ADAL" clId="{83FF8062-202C-4766-8BEB-380B0CC5A041}" dt="2025-10-07T12:42:55.779" v="476" actId="14100"/>
        <pc:sldMkLst>
          <pc:docMk/>
          <pc:sldMk cId="1115595437" sldId="256"/>
        </pc:sldMkLst>
        <pc:spChg chg="mod">
          <ac:chgData name="Michaelsen, Børje" userId="c36523e3-11ed-4011-9a41-1983019c0634" providerId="ADAL" clId="{83FF8062-202C-4766-8BEB-380B0CC5A041}" dt="2025-10-07T12:42:55.779" v="476"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3T08:38:47.377" v="332" actId="20577"/>
        <pc:sldMkLst>
          <pc:docMk/>
          <pc:sldMk cId="4123357996" sldId="261"/>
        </pc:sldMkLst>
        <pc:spChg chg="mod">
          <ac:chgData name="Michaelsen, Børje" userId="c36523e3-11ed-4011-9a41-1983019c0634" providerId="ADAL" clId="{83FF8062-202C-4766-8BEB-380B0CC5A041}" dt="2025-10-03T08:38:26.827" v="328" actId="6549"/>
          <ac:spMkLst>
            <pc:docMk/>
            <pc:sldMk cId="4123357996" sldId="261"/>
            <ac:spMk id="3" creationId="{0E208661-40B4-4483-9A05-FE473BED7235}"/>
          </ac:spMkLst>
        </pc:spChg>
        <pc:spChg chg="mod">
          <ac:chgData name="Michaelsen, Børje" userId="c36523e3-11ed-4011-9a41-1983019c0634" providerId="ADAL" clId="{83FF8062-202C-4766-8BEB-380B0CC5A041}" dt="2025-10-03T08:37:07.757" v="274" actId="6549"/>
          <ac:spMkLst>
            <pc:docMk/>
            <pc:sldMk cId="4123357996" sldId="261"/>
            <ac:spMk id="8" creationId="{00000000-0000-0000-0000-000000000000}"/>
          </ac:spMkLst>
        </pc:spChg>
        <pc:graphicFrameChg chg="add mod">
          <ac:chgData name="Michaelsen, Børje" userId="c36523e3-11ed-4011-9a41-1983019c0634" providerId="ADAL" clId="{83FF8062-202C-4766-8BEB-380B0CC5A041}" dt="2025-10-03T08:38:13.507" v="314" actId="207"/>
          <ac:graphicFrameMkLst>
            <pc:docMk/>
            <pc:sldMk cId="4123357996" sldId="261"/>
            <ac:graphicFrameMk id="2" creationId="{20743EAD-2704-49A5-4317-249C8750BC66}"/>
          </ac:graphicFrameMkLst>
        </pc:graphicFrameChg>
        <pc:graphicFrameChg chg="mod">
          <ac:chgData name="Michaelsen, Børje" userId="c36523e3-11ed-4011-9a41-1983019c0634" providerId="ADAL" clId="{83FF8062-202C-4766-8BEB-380B0CC5A041}" dt="2025-10-03T08:37:42.318" v="308"/>
          <ac:graphicFrameMkLst>
            <pc:docMk/>
            <pc:sldMk cId="4123357996" sldId="261"/>
            <ac:graphicFrameMk id="5" creationId="{B3CCB478-A644-CA29-8D9F-E23914FC7EA3}"/>
          </ac:graphicFrameMkLst>
        </pc:graphicFrameChg>
      </pc:sldChg>
      <pc:sldChg chg="addSp delSp modSp mod">
        <pc:chgData name="Michaelsen, Børje" userId="c36523e3-11ed-4011-9a41-1983019c0634" providerId="ADAL" clId="{83FF8062-202C-4766-8BEB-380B0CC5A041}" dt="2025-10-01T09:40:05.296" v="149"/>
        <pc:sldMkLst>
          <pc:docMk/>
          <pc:sldMk cId="3237931907" sldId="263"/>
        </pc:sldMkLst>
        <pc:graphicFrameChg chg="add mod">
          <ac:chgData name="Michaelsen, Børje" userId="c36523e3-11ed-4011-9a41-1983019c0634" providerId="ADAL" clId="{83FF8062-202C-4766-8BEB-380B0CC5A041}" dt="2025-10-01T09:39:52.310" v="148"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3FF8062-202C-4766-8BEB-380B0CC5A041}" dt="2025-10-01T09:39:36.541" v="147"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09:40:05.296" v="149"/>
          <ac:graphicFrameMkLst>
            <pc:docMk/>
            <pc:sldMk cId="3237931907" sldId="263"/>
            <ac:graphicFrameMk id="8" creationId="{688531B9-39FA-4CB2-3FF1-E660FE3F1277}"/>
          </ac:graphicFrameMkLst>
        </pc:graphicFrameChg>
      </pc:sldChg>
      <pc:sldChg chg="addSp delSp modSp mod modNotesTx">
        <pc:chgData name="Michaelsen, Børje" userId="c36523e3-11ed-4011-9a41-1983019c0634" providerId="ADAL" clId="{83FF8062-202C-4766-8BEB-380B0CC5A041}" dt="2025-10-06T07:42:30.092" v="360" actId="1076"/>
        <pc:sldMkLst>
          <pc:docMk/>
          <pc:sldMk cId="394652420" sldId="268"/>
        </pc:sldMkLst>
        <pc:spChg chg="mod">
          <ac:chgData name="Michaelsen, Børje" userId="c36523e3-11ed-4011-9a41-1983019c0634" providerId="ADAL" clId="{83FF8062-202C-4766-8BEB-380B0CC5A041}" dt="2025-10-06T07:42:16.342" v="358"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2:12.442" v="357"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42:30.092" v="360" actId="1076"/>
          <ac:spMkLst>
            <pc:docMk/>
            <pc:sldMk cId="394652420" sldId="268"/>
            <ac:spMk id="4" creationId="{409DAED7-B79E-CB5E-78E5-7C0D91ABF2FF}"/>
          </ac:spMkLst>
        </pc:spChg>
        <pc:graphicFrameChg chg="del">
          <ac:chgData name="Michaelsen, Børje" userId="c36523e3-11ed-4011-9a41-1983019c0634" providerId="ADAL" clId="{83FF8062-202C-4766-8BEB-380B0CC5A041}" dt="2025-10-06T07:18:45.087" v="341" actId="478"/>
          <ac:graphicFrameMkLst>
            <pc:docMk/>
            <pc:sldMk cId="394652420" sldId="268"/>
            <ac:graphicFrameMk id="6" creationId="{8FF32529-F4DC-75AA-D12D-23140962ED4A}"/>
          </ac:graphicFrameMkLst>
        </pc:graphicFrameChg>
        <pc:graphicFrameChg chg="add del mod">
          <ac:chgData name="Michaelsen, Børje" userId="c36523e3-11ed-4011-9a41-1983019c0634" providerId="ADAL" clId="{83FF8062-202C-4766-8BEB-380B0CC5A041}" dt="2025-10-06T07:20:54.961" v="346" actId="478"/>
          <ac:graphicFrameMkLst>
            <pc:docMk/>
            <pc:sldMk cId="394652420" sldId="268"/>
            <ac:graphicFrameMk id="7" creationId="{1E3D24D5-ECA8-2112-3BDB-77C5B304C82F}"/>
          </ac:graphicFrameMkLst>
        </pc:graphicFrameChg>
        <pc:graphicFrameChg chg="add mod">
          <ac:chgData name="Michaelsen, Børje" userId="c36523e3-11ed-4011-9a41-1983019c0634" providerId="ADAL" clId="{83FF8062-202C-4766-8BEB-380B0CC5A041}" dt="2025-10-06T07:24:45.296" v="353" actId="962"/>
          <ac:graphicFrameMkLst>
            <pc:docMk/>
            <pc:sldMk cId="394652420" sldId="268"/>
            <ac:graphicFrameMk id="8" creationId="{1E3D24D5-ECA8-2112-3BDB-77C5B304C82F}"/>
          </ac:graphicFrameMkLst>
        </pc:graphicFrameChg>
      </pc:sldChg>
      <pc:sldChg chg="addSp delSp modSp mod modNotesTx">
        <pc:chgData name="Michaelsen, Børje" userId="c36523e3-11ed-4011-9a41-1983019c0634" providerId="ADAL" clId="{83FF8062-202C-4766-8BEB-380B0CC5A041}" dt="2025-10-02T12:23:54.413" v="251" actId="20577"/>
        <pc:sldMkLst>
          <pc:docMk/>
          <pc:sldMk cId="1348694183" sldId="272"/>
        </pc:sldMkLst>
        <pc:spChg chg="mod">
          <ac:chgData name="Michaelsen, Børje" userId="c36523e3-11ed-4011-9a41-1983019c0634" providerId="ADAL" clId="{83FF8062-202C-4766-8BEB-380B0CC5A041}" dt="2025-10-02T12:23:54.413" v="251" actId="20577"/>
          <ac:spMkLst>
            <pc:docMk/>
            <pc:sldMk cId="1348694183" sldId="272"/>
            <ac:spMk id="5" creationId="{00000000-0000-0000-0000-000000000000}"/>
          </ac:spMkLst>
        </pc:spChg>
        <pc:spChg chg="mod">
          <ac:chgData name="Michaelsen, Børje" userId="c36523e3-11ed-4011-9a41-1983019c0634" providerId="ADAL" clId="{83FF8062-202C-4766-8BEB-380B0CC5A041}" dt="2025-10-02T12:22:12.558" v="211" actId="1076"/>
          <ac:spMkLst>
            <pc:docMk/>
            <pc:sldMk cId="1348694183" sldId="272"/>
            <ac:spMk id="8" creationId="{5E1A5F44-CF32-CCA1-8CE1-2F01EF755E97}"/>
          </ac:spMkLst>
        </pc:spChg>
        <pc:graphicFrameChg chg="add mod modGraphic">
          <ac:chgData name="Michaelsen, Børje" userId="c36523e3-11ed-4011-9a41-1983019c0634" providerId="ADAL" clId="{83FF8062-202C-4766-8BEB-380B0CC5A041}" dt="2025-10-02T12:23:21.426" v="244" actId="20577"/>
          <ac:graphicFrameMkLst>
            <pc:docMk/>
            <pc:sldMk cId="1348694183" sldId="272"/>
            <ac:graphicFrameMk id="4" creationId="{D53DD8C3-84E3-6509-7C51-03C4B6A6F331}"/>
          </ac:graphicFrameMkLst>
        </pc:graphicFrameChg>
        <pc:picChg chg="add mod">
          <ac:chgData name="Michaelsen, Børje" userId="c36523e3-11ed-4011-9a41-1983019c0634" providerId="ADAL" clId="{83FF8062-202C-4766-8BEB-380B0CC5A041}" dt="2025-10-02T12:22:42.920" v="215" actId="1076"/>
          <ac:picMkLst>
            <pc:docMk/>
            <pc:sldMk cId="1348694183" sldId="272"/>
            <ac:picMk id="3" creationId="{074F1B03-3C65-4808-7B9D-9C37FBC4EC89}"/>
          </ac:picMkLst>
        </pc:picChg>
      </pc:sldChg>
      <pc:sldChg chg="addSp delSp modSp mod modNotesTx">
        <pc:chgData name="Michaelsen, Børje" userId="c36523e3-11ed-4011-9a41-1983019c0634" providerId="ADAL" clId="{83FF8062-202C-4766-8BEB-380B0CC5A041}" dt="2025-10-03T09:19:38.711" v="337" actId="1076"/>
        <pc:sldMkLst>
          <pc:docMk/>
          <pc:sldMk cId="4110371661" sldId="275"/>
        </pc:sldMkLst>
        <pc:graphicFrameChg chg="add mod">
          <ac:chgData name="Michaelsen, Børje" userId="c36523e3-11ed-4011-9a41-1983019c0634" providerId="ADAL" clId="{83FF8062-202C-4766-8BEB-380B0CC5A041}" dt="2025-10-03T09:19:38.711" v="337"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04:03.860" v="209" actId="20577"/>
        <pc:sldMkLst>
          <pc:docMk/>
          <pc:sldMk cId="768537486" sldId="276"/>
        </pc:sldMkLst>
        <pc:spChg chg="mod">
          <ac:chgData name="Michaelsen, Børje" userId="c36523e3-11ed-4011-9a41-1983019c0634" providerId="ADAL" clId="{83FF8062-202C-4766-8BEB-380B0CC5A041}" dt="2025-10-02T09:02:58.977" v="179" actId="1076"/>
          <ac:spMkLst>
            <pc:docMk/>
            <pc:sldMk cId="768537486" sldId="276"/>
            <ac:spMk id="3" creationId="{9324A831-C67F-310A-6D74-1DE87065A938}"/>
          </ac:spMkLst>
        </pc:spChg>
        <pc:graphicFrameChg chg="add mod">
          <ac:chgData name="Michaelsen, Børje" userId="c36523e3-11ed-4011-9a41-1983019c0634" providerId="ADAL" clId="{83FF8062-202C-4766-8BEB-380B0CC5A041}" dt="2025-10-02T09:03:17.742" v="182"/>
          <ac:graphicFrameMkLst>
            <pc:docMk/>
            <pc:sldMk cId="768537486" sldId="276"/>
            <ac:graphicFrameMk id="5" creationId="{55968D42-A52C-FD90-4446-3173445019EB}"/>
          </ac:graphicFrameMkLst>
        </pc:graphicFrameChg>
        <pc:graphicFrameChg chg="add mod modGraphic">
          <ac:chgData name="Michaelsen, Børje" userId="c36523e3-11ed-4011-9a41-1983019c0634" providerId="ADAL" clId="{83FF8062-202C-4766-8BEB-380B0CC5A041}" dt="2025-10-02T09:04:03.860" v="209" actId="20577"/>
          <ac:graphicFrameMkLst>
            <pc:docMk/>
            <pc:sldMk cId="768537486" sldId="276"/>
            <ac:graphicFrameMk id="6" creationId="{B2C6ED61-3BCD-1CE8-EC33-E536002CA848}"/>
          </ac:graphicFrameMkLst>
        </pc:graphicFrameChg>
        <pc:picChg chg="add mod">
          <ac:chgData name="Michaelsen, Børje" userId="c36523e3-11ed-4011-9a41-1983019c0634" providerId="ADAL" clId="{83FF8062-202C-4766-8BEB-380B0CC5A041}" dt="2025-10-02T09:03:09.449" v="181" actId="1076"/>
          <ac:picMkLst>
            <pc:docMk/>
            <pc:sldMk cId="768537486" sldId="276"/>
            <ac:picMk id="4" creationId="{D786B411-855B-6150-AFFA-79B8FCA2777D}"/>
          </ac:picMkLst>
        </pc:picChg>
      </pc:sldChg>
      <pc:sldChg chg="addSp delSp modSp mod">
        <pc:chgData name="Michaelsen, Børje" userId="c36523e3-11ed-4011-9a41-1983019c0634" providerId="ADAL" clId="{83FF8062-202C-4766-8BEB-380B0CC5A041}" dt="2025-09-30T07:31:57.183" v="42"/>
        <pc:sldMkLst>
          <pc:docMk/>
          <pc:sldMk cId="2721633966" sldId="277"/>
        </pc:sldMkLst>
        <pc:graphicFrameChg chg="add mod">
          <ac:chgData name="Michaelsen, Børje" userId="c36523e3-11ed-4011-9a41-1983019c0634" providerId="ADAL" clId="{83FF8062-202C-4766-8BEB-380B0CC5A041}" dt="2025-09-30T07:31:57.183" v="42"/>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1T09:42:49.993" v="175" actId="14100"/>
        <pc:sldMkLst>
          <pc:docMk/>
          <pc:sldMk cId="662108869" sldId="279"/>
        </pc:sldMkLst>
        <pc:spChg chg="mod">
          <ac:chgData name="Michaelsen, Børje" userId="c36523e3-11ed-4011-9a41-1983019c0634" providerId="ADAL" clId="{83FF8062-202C-4766-8BEB-380B0CC5A041}" dt="2025-10-01T09:40:23.207" v="151" actId="20577"/>
          <ac:spMkLst>
            <pc:docMk/>
            <pc:sldMk cId="662108869" sldId="279"/>
            <ac:spMk id="2" creationId="{00000000-0000-0000-0000-000000000000}"/>
          </ac:spMkLst>
        </pc:spChg>
        <pc:spChg chg="mod">
          <ac:chgData name="Michaelsen, Børje" userId="c36523e3-11ed-4011-9a41-1983019c0634" providerId="ADAL" clId="{83FF8062-202C-4766-8BEB-380B0CC5A041}" dt="2025-10-01T09:42:49.993" v="175" actId="14100"/>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9:42:15.814" v="170" actId="103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83FF8062-202C-4766-8BEB-380B0CC5A041}" dt="2025-10-01T09:42:42.096" v="173" actId="1076"/>
          <ac:graphicFrameMkLst>
            <pc:docMk/>
            <pc:sldMk cId="662108869" sldId="279"/>
            <ac:graphicFrameMk id="6" creationId="{54099CEB-1703-8B3F-4851-D73D649045F6}"/>
          </ac:graphicFrameMkLst>
        </pc:graphicFrameChg>
      </pc:sldChg>
      <pc:sldChg chg="addSp delSp modSp mod">
        <pc:chgData name="Michaelsen, Børje" userId="c36523e3-11ed-4011-9a41-1983019c0634" providerId="ADAL" clId="{83FF8062-202C-4766-8BEB-380B0CC5A041}" dt="2025-09-29T17:51:31.475" v="35" actId="20577"/>
        <pc:sldMkLst>
          <pc:docMk/>
          <pc:sldMk cId="835482435" sldId="282"/>
        </pc:sldMkLst>
        <pc:spChg chg="mod">
          <ac:chgData name="Michaelsen, Børje" userId="c36523e3-11ed-4011-9a41-1983019c0634" providerId="ADAL" clId="{83FF8062-202C-4766-8BEB-380B0CC5A041}" dt="2025-09-29T17:51:31.475" v="35"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51:11.778" v="30"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09-30T12:27:29.081" v="139" actId="20577"/>
        <pc:sldMkLst>
          <pc:docMk/>
          <pc:sldMk cId="1751997248" sldId="284"/>
        </pc:sldMkLst>
        <pc:spChg chg="mod ord">
          <ac:chgData name="Michaelsen, Børje" userId="c36523e3-11ed-4011-9a41-1983019c0634" providerId="ADAL" clId="{83FF8062-202C-4766-8BEB-380B0CC5A041}" dt="2025-09-30T12:26:37.231" v="96" actId="14100"/>
          <ac:spMkLst>
            <pc:docMk/>
            <pc:sldMk cId="1751997248" sldId="284"/>
            <ac:spMk id="3" creationId="{00000000-0000-0000-0000-000000000000}"/>
          </ac:spMkLst>
        </pc:spChg>
        <pc:spChg chg="mod">
          <ac:chgData name="Michaelsen, Børje" userId="c36523e3-11ed-4011-9a41-1983019c0634" providerId="ADAL" clId="{83FF8062-202C-4766-8BEB-380B0CC5A041}" dt="2025-09-30T12:24:10.435" v="71" actId="1076"/>
          <ac:spMkLst>
            <pc:docMk/>
            <pc:sldMk cId="1751997248" sldId="284"/>
            <ac:spMk id="29" creationId="{00000000-0000-0000-0000-000000000000}"/>
          </ac:spMkLst>
        </pc:spChg>
        <pc:graphicFrameChg chg="add mod modGraphic">
          <ac:chgData name="Michaelsen, Børje" userId="c36523e3-11ed-4011-9a41-1983019c0634" providerId="ADAL" clId="{83FF8062-202C-4766-8BEB-380B0CC5A041}" dt="2025-09-30T12:27:29.081" v="139" actId="20577"/>
          <ac:graphicFrameMkLst>
            <pc:docMk/>
            <pc:sldMk cId="1751997248" sldId="284"/>
            <ac:graphicFrameMk id="40" creationId="{7601CAC5-E706-CA92-56B4-8F16218C89F4}"/>
          </ac:graphicFrameMkLst>
        </pc:graphicFrameChg>
        <pc:graphicFrameChg chg="add mod modGraphic">
          <ac:chgData name="Michaelsen, Børje" userId="c36523e3-11ed-4011-9a41-1983019c0634" providerId="ADAL" clId="{83FF8062-202C-4766-8BEB-380B0CC5A041}" dt="2025-09-30T12:23:31.957" v="56" actId="14734"/>
          <ac:graphicFrameMkLst>
            <pc:docMk/>
            <pc:sldMk cId="1751997248" sldId="284"/>
            <ac:graphicFrameMk id="43" creationId="{6142DEB6-66BE-7F2C-CDD7-F35D812F36C9}"/>
          </ac:graphicFrameMkLst>
        </pc:graphicFrameChg>
      </pc:sldChg>
      <pc:sldChg chg="addSp delSp modSp mod">
        <pc:chgData name="Michaelsen, Børje" userId="c36523e3-11ed-4011-9a41-1983019c0634" providerId="ADAL" clId="{83FF8062-202C-4766-8BEB-380B0CC5A041}" dt="2025-09-29T09:25:20.039" v="26"/>
        <pc:sldMkLst>
          <pc:docMk/>
          <pc:sldMk cId="2938880870" sldId="288"/>
        </pc:sldMkLst>
        <pc:spChg chg="mod">
          <ac:chgData name="Michaelsen, Børje" userId="c36523e3-11ed-4011-9a41-1983019c0634" providerId="ADAL" clId="{83FF8062-202C-4766-8BEB-380B0CC5A041}" dt="2025-09-29T09:14:19.501" v="14"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09:25:20.039" v="26"/>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09:13:02.564" v="9" actId="1076"/>
          <ac:graphicFrameMkLst>
            <pc:docMk/>
            <pc:sldMk cId="2938880870" sldId="288"/>
            <ac:graphicFrameMk id="3" creationId="{00000000-0008-0000-0100-000002000000}"/>
          </ac:graphicFrameMkLst>
        </pc:graphicFrameChg>
        <pc:graphicFrameChg chg="add mod">
          <ac:chgData name="Michaelsen, Børje" userId="c36523e3-11ed-4011-9a41-1983019c0634" providerId="ADAL" clId="{83FF8062-202C-4766-8BEB-380B0CC5A041}" dt="2025-09-29T09:15:10.853" v="18" actId="1076"/>
          <ac:graphicFrameMkLst>
            <pc:docMk/>
            <pc:sldMk cId="2938880870" sldId="288"/>
            <ac:graphicFrameMk id="4" creationId="{00000000-0008-0000-0300-000003000000}"/>
          </ac:graphicFrameMkLst>
        </pc:graphicFrameChg>
      </pc:sldChg>
      <pc:sldChg chg="addSp delSp modSp mod">
        <pc:chgData name="Michaelsen, Børje" userId="c36523e3-11ed-4011-9a41-1983019c0634" providerId="ADAL" clId="{83FF8062-202C-4766-8BEB-380B0CC5A041}" dt="2025-10-06T08:56:18.219" v="378" actId="208"/>
        <pc:sldMkLst>
          <pc:docMk/>
          <pc:sldMk cId="990372706" sldId="289"/>
        </pc:sldMkLst>
        <pc:graphicFrameChg chg="add mod">
          <ac:chgData name="Michaelsen, Børje" userId="c36523e3-11ed-4011-9a41-1983019c0634" providerId="ADAL" clId="{83FF8062-202C-4766-8BEB-380B0CC5A041}" dt="2025-10-06T08:55:20.412" v="366" actId="14100"/>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83FF8062-202C-4766-8BEB-380B0CC5A041}" dt="2025-10-06T08:55:46.659" v="372" actId="208"/>
          <ac:graphicFrameMkLst>
            <pc:docMk/>
            <pc:sldMk cId="990372706" sldId="289"/>
            <ac:graphicFrameMk id="5" creationId="{028D2252-F4B0-498F-AA99-FB6CF217ADD0}"/>
          </ac:graphicFrameMkLst>
        </pc:graphicFrameChg>
        <pc:graphicFrameChg chg="add mod">
          <ac:chgData name="Michaelsen, Børje" userId="c36523e3-11ed-4011-9a41-1983019c0634" providerId="ADAL" clId="{83FF8062-202C-4766-8BEB-380B0CC5A041}" dt="2025-10-06T08:56:18.219" v="378" actId="208"/>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08:56:04.299" v="373" actId="478"/>
          <ac:graphicFrameMkLst>
            <pc:docMk/>
            <pc:sldMk cId="990372706" sldId="289"/>
            <ac:graphicFrameMk id="8" creationId="{00000000-0008-0000-0200-000002000000}"/>
          </ac:graphicFrameMkLst>
        </pc:graphicFrameChg>
        <pc:graphicFrameChg chg="del">
          <ac:chgData name="Michaelsen, Børje" userId="c36523e3-11ed-4011-9a41-1983019c0634" providerId="ADAL" clId="{83FF8062-202C-4766-8BEB-380B0CC5A041}" dt="2025-10-06T08:55:32.229" v="367" actId="478"/>
          <ac:graphicFrameMkLst>
            <pc:docMk/>
            <pc:sldMk cId="990372706" sldId="289"/>
            <ac:graphicFrameMk id="9" creationId="{028D2252-F4B0-498F-AA99-FB6CF217ADD0}"/>
          </ac:graphicFrameMkLst>
        </pc:graphicFrameChg>
        <pc:graphicFrameChg chg="del">
          <ac:chgData name="Michaelsen, Børje" userId="c36523e3-11ed-4011-9a41-1983019c0634" providerId="ADAL" clId="{83FF8062-202C-4766-8BEB-380B0CC5A041}" dt="2025-10-06T08:55:11.302" v="361" actId="478"/>
          <ac:graphicFrameMkLst>
            <pc:docMk/>
            <pc:sldMk cId="990372706" sldId="289"/>
            <ac:graphicFrameMk id="10" creationId="{00000000-0008-0000-0000-000002000000}"/>
          </ac:graphicFrameMkLst>
        </pc:graphicFrameChg>
      </pc:sldChg>
      <pc:sldChg chg="addSp delSp modSp mod">
        <pc:chgData name="Michaelsen, Børje" userId="c36523e3-11ed-4011-9a41-1983019c0634" providerId="ADAL" clId="{83FF8062-202C-4766-8BEB-380B0CC5A041}" dt="2025-10-07T08:26:33.465" v="474" actId="962"/>
        <pc:sldMkLst>
          <pc:docMk/>
          <pc:sldMk cId="1557024307" sldId="290"/>
        </pc:sldMkLst>
        <pc:spChg chg="mod">
          <ac:chgData name="Michaelsen, Børje" userId="c36523e3-11ed-4011-9a41-1983019c0634" providerId="ADAL" clId="{83FF8062-202C-4766-8BEB-380B0CC5A041}" dt="2025-10-07T08:00:44.967" v="468"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00:48.409" v="469"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26:33.465" v="474" actId="962"/>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7:58:17.272" v="379" actId="478"/>
          <ac:graphicFrameMkLst>
            <pc:docMk/>
            <pc:sldMk cId="1557024307" sldId="290"/>
            <ac:graphicFrameMk id="4" creationId="{C8AA21E8-B46D-1679-D7EF-FB602F212463}"/>
          </ac:graphicFrameMkLst>
        </pc:graphicFrameChg>
        <pc:graphicFrameChg chg="add mod">
          <ac:chgData name="Michaelsen, Børje" userId="c36523e3-11ed-4011-9a41-1983019c0634" providerId="ADAL" clId="{83FF8062-202C-4766-8BEB-380B0CC5A041}" dt="2025-10-07T08:00:57.048" v="472" actId="1076"/>
          <ac:graphicFrameMkLst>
            <pc:docMk/>
            <pc:sldMk cId="1557024307" sldId="290"/>
            <ac:graphicFrameMk id="5" creationId="{0782D2DE-9174-4AB9-B434-004D962D7D63}"/>
          </ac:graphicFrameMkLst>
        </pc:graphicFrameChg>
      </pc:sldChg>
    </pc:docChg>
  </pc:docChgLst>
  <pc:docChgLst>
    <pc:chgData name="Michaelsen, Børje" userId="c36523e3-11ed-4011-9a41-1983019c0634" providerId="ADAL" clId="{ADF80072-EBDE-41B1-8486-B62DF72F7DE9}"/>
    <pc:docChg chg="custSel modSld">
      <pc:chgData name="Michaelsen, Børje" userId="c36523e3-11ed-4011-9a41-1983019c0634" providerId="ADAL" clId="{ADF80072-EBDE-41B1-8486-B62DF72F7DE9}" dt="2024-12-16T09:58:03.755" v="7" actId="20577"/>
      <pc:docMkLst>
        <pc:docMk/>
      </pc:docMkLst>
      <pc:sldChg chg="addSp delSp modSp mod modNotesTx">
        <pc:chgData name="Michaelsen, Børje" userId="c36523e3-11ed-4011-9a41-1983019c0634" providerId="ADAL" clId="{ADF80072-EBDE-41B1-8486-B62DF72F7DE9}" dt="2024-12-16T09:58:03.755" v="7" actId="20577"/>
        <pc:sldMkLst>
          <pc:docMk/>
          <pc:sldMk cId="1557024307" sldId="290"/>
        </pc:sldMkLst>
      </pc:sldChg>
    </pc:docChg>
  </pc:docChgLst>
  <pc:docChgLst>
    <pc:chgData name="Michaelsen, Børje" userId="c36523e3-11ed-4011-9a41-1983019c0634" providerId="ADAL" clId="{E01557F7-08B9-4AB9-8E37-75140B528099}"/>
    <pc:docChg chg="custSel modSld">
      <pc:chgData name="Michaelsen, Børje" userId="c36523e3-11ed-4011-9a41-1983019c0634" providerId="ADAL" clId="{E01557F7-08B9-4AB9-8E37-75140B528099}" dt="2024-09-20T08:31:31.478" v="44" actId="20577"/>
      <pc:docMkLst>
        <pc:docMk/>
      </pc:docMkLst>
      <pc:sldChg chg="modSp mod">
        <pc:chgData name="Michaelsen, Børje" userId="c36523e3-11ed-4011-9a41-1983019c0634" providerId="ADAL" clId="{E01557F7-08B9-4AB9-8E37-75140B528099}" dt="2024-09-20T08:31:17.180" v="32" actId="13238"/>
        <pc:sldMkLst>
          <pc:docMk/>
          <pc:sldMk cId="3237931907" sldId="263"/>
        </pc:sldMkLst>
      </pc:sldChg>
      <pc:sldChg chg="modSp">
        <pc:chgData name="Michaelsen, Børje" userId="c36523e3-11ed-4011-9a41-1983019c0634" providerId="ADAL" clId="{E01557F7-08B9-4AB9-8E37-75140B528099}" dt="2024-09-20T08:30:25.579" v="25" actId="962"/>
        <pc:sldMkLst>
          <pc:docMk/>
          <pc:sldMk cId="1763573476" sldId="269"/>
        </pc:sldMkLst>
      </pc:sldChg>
      <pc:sldChg chg="addSp delSp modSp mod">
        <pc:chgData name="Michaelsen, Børje" userId="c36523e3-11ed-4011-9a41-1983019c0634" providerId="ADAL" clId="{E01557F7-08B9-4AB9-8E37-75140B528099}" dt="2024-09-12T11:49:16.064" v="23" actId="962"/>
        <pc:sldMkLst>
          <pc:docMk/>
          <pc:sldMk cId="340623003" sldId="274"/>
        </pc:sldMkLst>
      </pc:sldChg>
      <pc:sldChg chg="modSp mod">
        <pc:chgData name="Michaelsen, Børje" userId="c36523e3-11ed-4011-9a41-1983019c0634" providerId="ADAL" clId="{E01557F7-08B9-4AB9-8E37-75140B528099}" dt="2024-09-20T08:31:08.618" v="31" actId="962"/>
        <pc:sldMkLst>
          <pc:docMk/>
          <pc:sldMk cId="559240798" sldId="1093"/>
        </pc:sldMkLst>
      </pc:sldChg>
      <pc:sldChg chg="modNotesTx">
        <pc:chgData name="Michaelsen, Børje" userId="c36523e3-11ed-4011-9a41-1983019c0634" providerId="ADAL" clId="{E01557F7-08B9-4AB9-8E37-75140B528099}" dt="2024-09-20T08:31:31.478" v="44" actId="20577"/>
        <pc:sldMkLst>
          <pc:docMk/>
          <pc:sldMk cId="1620681685" sldId="1096"/>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Lindaas, Gunnar Ogwyn" userId="9f116345-df17-4e62-ba90-3f104129b024" providerId="ADAL" clId="{15164803-9400-40F9-A1C5-9D48D31200E5}"/>
    <pc:docChg chg="modSld">
      <pc:chgData name="Lindaas, Gunnar Ogwyn" userId="9f116345-df17-4e62-ba90-3f104129b024" providerId="ADAL" clId="{15164803-9400-40F9-A1C5-9D48D31200E5}" dt="2022-08-16T15:09:53.939" v="40" actId="20577"/>
      <pc:docMkLst>
        <pc:docMk/>
      </pc:docMkLst>
      <pc:sldChg chg="modSp mod">
        <pc:chgData name="Lindaas, Gunnar Ogwyn" userId="9f116345-df17-4e62-ba90-3f104129b024" providerId="ADAL" clId="{15164803-9400-40F9-A1C5-9D48D31200E5}" dt="2022-08-16T15:09:53.939" v="40" actId="20577"/>
        <pc:sldMkLst>
          <pc:docMk/>
          <pc:sldMk cId="2044844844" sldId="273"/>
        </pc:sldMkLst>
      </pc:sldChg>
    </pc:docChg>
  </pc:docChgLst>
  <pc:docChgLst>
    <pc:chgData name="Michaelsen, Børje" userId="c36523e3-11ed-4011-9a41-1983019c0634" providerId="ADAL" clId="{3349DCBA-C044-4080-BAB3-EEED5466D683}"/>
    <pc:docChg chg="custSel modSld">
      <pc:chgData name="Michaelsen, Børje" userId="c36523e3-11ed-4011-9a41-1983019c0634" providerId="ADAL" clId="{3349DCBA-C044-4080-BAB3-EEED5466D683}" dt="2024-11-11T08:45:56.324" v="48" actId="20577"/>
      <pc:docMkLst>
        <pc:docMk/>
      </pc:docMkLst>
      <pc:sldChg chg="addSp delSp modSp mod">
        <pc:chgData name="Michaelsen, Børje" userId="c36523e3-11ed-4011-9a41-1983019c0634" providerId="ADAL" clId="{3349DCBA-C044-4080-BAB3-EEED5466D683}" dt="2024-10-29T15:22:47.538" v="7"/>
        <pc:sldMkLst>
          <pc:docMk/>
          <pc:sldMk cId="3237931907" sldId="263"/>
        </pc:sldMkLst>
      </pc:sldChg>
      <pc:sldChg chg="addSp delSp modSp mod">
        <pc:chgData name="Michaelsen, Børje" userId="c36523e3-11ed-4011-9a41-1983019c0634" providerId="ADAL" clId="{3349DCBA-C044-4080-BAB3-EEED5466D683}" dt="2024-10-29T15:25:37.162" v="12" actId="14100"/>
        <pc:sldMkLst>
          <pc:docMk/>
          <pc:sldMk cId="4110371661" sldId="275"/>
        </pc:sldMkLst>
      </pc:sldChg>
      <pc:sldChg chg="addSp delSp modSp mod">
        <pc:chgData name="Michaelsen, Børje" userId="c36523e3-11ed-4011-9a41-1983019c0634" providerId="ADAL" clId="{3349DCBA-C044-4080-BAB3-EEED5466D683}" dt="2024-10-29T15:26:52.925" v="16"/>
        <pc:sldMkLst>
          <pc:docMk/>
          <pc:sldMk cId="2721633966" sldId="277"/>
        </pc:sldMkLst>
      </pc:sldChg>
      <pc:sldChg chg="addSp delSp modSp mod modNotesTx">
        <pc:chgData name="Michaelsen, Børje" userId="c36523e3-11ed-4011-9a41-1983019c0634" providerId="ADAL" clId="{3349DCBA-C044-4080-BAB3-EEED5466D683}" dt="2024-11-11T08:45:56.324" v="48" actId="20577"/>
        <pc:sldMkLst>
          <pc:docMk/>
          <pc:sldMk cId="1557024307" sldId="290"/>
        </pc:sldMkLst>
      </pc:sldChg>
    </pc:docChg>
  </pc:docChgLst>
  <pc:docChgLst>
    <pc:chgData name="Frøystein, Oddmund" userId="f26153e0-b432-43d6-86cb-ef0c15d1b72a" providerId="ADAL" clId="{260C8ECA-5252-4D70-8D0E-C801303C36AF}"/>
    <pc:docChg chg="addSld delSld modSld">
      <pc:chgData name="Frøystein, Oddmund" userId="f26153e0-b432-43d6-86cb-ef0c15d1b72a" providerId="ADAL" clId="{260C8ECA-5252-4D70-8D0E-C801303C36AF}" dt="2025-08-06T11:45:17.336" v="21" actId="47"/>
      <pc:docMkLst>
        <pc:docMk/>
      </pc:docMkLst>
      <pc:sldChg chg="modSp mod modNotesTx">
        <pc:chgData name="Frøystein, Oddmund" userId="f26153e0-b432-43d6-86cb-ef0c15d1b72a" providerId="ADAL" clId="{260C8ECA-5252-4D70-8D0E-C801303C36AF}" dt="2025-08-06T09:02:46.844" v="13" actId="20577"/>
        <pc:sldMkLst>
          <pc:docMk/>
          <pc:sldMk cId="1380386693" sldId="260"/>
        </pc:sldMkLst>
      </pc:sldChg>
      <pc:sldChg chg="del">
        <pc:chgData name="Frøystein, Oddmund" userId="f26153e0-b432-43d6-86cb-ef0c15d1b72a" providerId="ADAL" clId="{260C8ECA-5252-4D70-8D0E-C801303C36AF}" dt="2025-08-06T11:44:07.469" v="17" actId="47"/>
        <pc:sldMkLst>
          <pc:docMk/>
          <pc:sldMk cId="1502201355" sldId="262"/>
        </pc:sldMkLst>
      </pc:sldChg>
      <pc:sldChg chg="del">
        <pc:chgData name="Frøystein, Oddmund" userId="f26153e0-b432-43d6-86cb-ef0c15d1b72a" providerId="ADAL" clId="{260C8ECA-5252-4D70-8D0E-C801303C36AF}" dt="2025-08-06T11:45:17.336" v="21" actId="47"/>
        <pc:sldMkLst>
          <pc:docMk/>
          <pc:sldMk cId="445425979" sldId="264"/>
        </pc:sldMkLst>
      </pc:sldChg>
      <pc:sldChg chg="del">
        <pc:chgData name="Frøystein, Oddmund" userId="f26153e0-b432-43d6-86cb-ef0c15d1b72a" providerId="ADAL" clId="{260C8ECA-5252-4D70-8D0E-C801303C36AF}" dt="2025-08-06T11:38:33.790" v="15" actId="47"/>
        <pc:sldMkLst>
          <pc:docMk/>
          <pc:sldMk cId="2441531406" sldId="267"/>
        </pc:sldMkLst>
      </pc:sldChg>
      <pc:sldChg chg="add">
        <pc:chgData name="Frøystein, Oddmund" userId="f26153e0-b432-43d6-86cb-ef0c15d1b72a" providerId="ADAL" clId="{260C8ECA-5252-4D70-8D0E-C801303C36AF}" dt="2025-08-06T11:37:55.149" v="14"/>
        <pc:sldMkLst>
          <pc:docMk/>
          <pc:sldMk cId="3569643349" sldId="1098"/>
        </pc:sldMkLst>
      </pc:sldChg>
      <pc:sldChg chg="add">
        <pc:chgData name="Frøystein, Oddmund" userId="f26153e0-b432-43d6-86cb-ef0c15d1b72a" providerId="ADAL" clId="{260C8ECA-5252-4D70-8D0E-C801303C36AF}" dt="2025-08-06T11:44:04.624" v="16"/>
        <pc:sldMkLst>
          <pc:docMk/>
          <pc:sldMk cId="1248099533" sldId="1099"/>
        </pc:sldMkLst>
      </pc:sldChg>
      <pc:sldChg chg="add del">
        <pc:chgData name="Frøystein, Oddmund" userId="f26153e0-b432-43d6-86cb-ef0c15d1b72a" providerId="ADAL" clId="{260C8ECA-5252-4D70-8D0E-C801303C36AF}" dt="2025-08-06T11:45:12.605" v="20"/>
        <pc:sldMkLst>
          <pc:docMk/>
          <pc:sldMk cId="1286056992" sldId="1100"/>
        </pc:sldMkLst>
      </pc:sldChg>
    </pc:docChg>
  </pc:docChgLst>
  <pc:docChgLst>
    <pc:chgData name="Michaelsen, Børje" userId="c36523e3-11ed-4011-9a41-1983019c0634" providerId="ADAL" clId="{157DABBF-BE60-4744-B2CF-1FE8948FDA15}"/>
    <pc:docChg chg="undo redo custSel addSld delSld modSld">
      <pc:chgData name="Michaelsen, Børje" userId="c36523e3-11ed-4011-9a41-1983019c0634" providerId="ADAL" clId="{157DABBF-BE60-4744-B2CF-1FE8948FDA15}" dt="2023-10-10T10:22:04.656" v="1496" actId="13244"/>
      <pc:docMkLst>
        <pc:docMk/>
      </pc:docMkLst>
      <pc:sldChg chg="modSp mod">
        <pc:chgData name="Michaelsen, Børje" userId="c36523e3-11ed-4011-9a41-1983019c0634" providerId="ADAL" clId="{157DABBF-BE60-4744-B2CF-1FE8948FDA15}" dt="2023-09-14T11:53:54.608" v="613" actId="962"/>
        <pc:sldMkLst>
          <pc:docMk/>
          <pc:sldMk cId="1115595437" sldId="256"/>
        </pc:sldMkLst>
      </pc:sldChg>
      <pc:sldChg chg="modSp mod modNotesTx">
        <pc:chgData name="Michaelsen, Børje" userId="c36523e3-11ed-4011-9a41-1983019c0634" providerId="ADAL" clId="{157DABBF-BE60-4744-B2CF-1FE8948FDA15}" dt="2023-09-14T12:07:32.354" v="829" actId="962"/>
        <pc:sldMkLst>
          <pc:docMk/>
          <pc:sldMk cId="1380386693" sldId="260"/>
        </pc:sldMkLst>
      </pc:sldChg>
      <pc:sldChg chg="addSp delSp modSp mod modNotesTx">
        <pc:chgData name="Michaelsen, Børje" userId="c36523e3-11ed-4011-9a41-1983019c0634" providerId="ADAL" clId="{157DABBF-BE60-4744-B2CF-1FE8948FDA15}" dt="2023-09-25T08:53:25.949" v="1069"/>
        <pc:sldMkLst>
          <pc:docMk/>
          <pc:sldMk cId="4123357996" sldId="261"/>
        </pc:sldMkLst>
      </pc:sldChg>
      <pc:sldChg chg="modSp mod">
        <pc:chgData name="Michaelsen, Børje" userId="c36523e3-11ed-4011-9a41-1983019c0634" providerId="ADAL" clId="{157DABBF-BE60-4744-B2CF-1FE8948FDA15}" dt="2023-09-14T11:58:41.561" v="682" actId="962"/>
        <pc:sldMkLst>
          <pc:docMk/>
          <pc:sldMk cId="1502201355" sldId="262"/>
        </pc:sldMkLst>
      </pc:sldChg>
      <pc:sldChg chg="addSp delSp modSp mod">
        <pc:chgData name="Michaelsen, Børje" userId="c36523e3-11ed-4011-9a41-1983019c0634" providerId="ADAL" clId="{157DABBF-BE60-4744-B2CF-1FE8948FDA15}" dt="2023-09-14T12:10:36.572" v="899"/>
        <pc:sldMkLst>
          <pc:docMk/>
          <pc:sldMk cId="3237931907" sldId="263"/>
        </pc:sldMkLst>
      </pc:sldChg>
      <pc:sldChg chg="modSp mod">
        <pc:chgData name="Michaelsen, Børje" userId="c36523e3-11ed-4011-9a41-1983019c0634" providerId="ADAL" clId="{157DABBF-BE60-4744-B2CF-1FE8948FDA15}" dt="2023-09-14T12:02:18.509" v="763" actId="962"/>
        <pc:sldMkLst>
          <pc:docMk/>
          <pc:sldMk cId="445425979" sldId="264"/>
        </pc:sldMkLst>
      </pc:sldChg>
      <pc:sldChg chg="modSp mod">
        <pc:chgData name="Michaelsen, Børje" userId="c36523e3-11ed-4011-9a41-1983019c0634" providerId="ADAL" clId="{157DABBF-BE60-4744-B2CF-1FE8948FDA15}" dt="2023-09-14T11:55:56.461" v="631" actId="962"/>
        <pc:sldMkLst>
          <pc:docMk/>
          <pc:sldMk cId="2441531406" sldId="267"/>
        </pc:sldMkLst>
      </pc:sldChg>
      <pc:sldChg chg="addSp modSp mod">
        <pc:chgData name="Michaelsen, Børje" userId="c36523e3-11ed-4011-9a41-1983019c0634" providerId="ADAL" clId="{157DABBF-BE60-4744-B2CF-1FE8948FDA15}" dt="2023-09-29T10:48:18.514" v="1371"/>
        <pc:sldMkLst>
          <pc:docMk/>
          <pc:sldMk cId="394652420" sldId="268"/>
        </pc:sldMkLst>
      </pc:sldChg>
      <pc:sldChg chg="addSp delSp modSp mod modNotesTx">
        <pc:chgData name="Michaelsen, Børje" userId="c36523e3-11ed-4011-9a41-1983019c0634" providerId="ADAL" clId="{157DABBF-BE60-4744-B2CF-1FE8948FDA15}" dt="2023-09-14T12:13:17.540" v="925" actId="962"/>
        <pc:sldMkLst>
          <pc:docMk/>
          <pc:sldMk cId="1763573476" sldId="269"/>
        </pc:sldMkLst>
      </pc:sldChg>
      <pc:sldChg chg="addSp delSp modSp mod">
        <pc:chgData name="Michaelsen, Børje" userId="c36523e3-11ed-4011-9a41-1983019c0634" providerId="ADAL" clId="{157DABBF-BE60-4744-B2CF-1FE8948FDA15}" dt="2023-09-14T12:05:11.107" v="813" actId="12385"/>
        <pc:sldMkLst>
          <pc:docMk/>
          <pc:sldMk cId="1348694183" sldId="272"/>
        </pc:sldMkLst>
      </pc:sldChg>
      <pc:sldChg chg="modSp mod">
        <pc:chgData name="Michaelsen, Børje" userId="c36523e3-11ed-4011-9a41-1983019c0634" providerId="ADAL" clId="{157DABBF-BE60-4744-B2CF-1FE8948FDA15}" dt="2023-09-22T09:15:40.980" v="998" actId="962"/>
        <pc:sldMkLst>
          <pc:docMk/>
          <pc:sldMk cId="2044844844" sldId="273"/>
        </pc:sldMkLst>
      </pc:sldChg>
      <pc:sldChg chg="addSp modSp mod">
        <pc:chgData name="Michaelsen, Børje" userId="c36523e3-11ed-4011-9a41-1983019c0634" providerId="ADAL" clId="{157DABBF-BE60-4744-B2CF-1FE8948FDA15}" dt="2023-09-29T10:47:26.747" v="1367"/>
        <pc:sldMkLst>
          <pc:docMk/>
          <pc:sldMk cId="340623003" sldId="274"/>
        </pc:sldMkLst>
      </pc:sldChg>
      <pc:sldChg chg="addSp delSp modSp mod modNotesTx">
        <pc:chgData name="Michaelsen, Børje" userId="c36523e3-11ed-4011-9a41-1983019c0634" providerId="ADAL" clId="{157DABBF-BE60-4744-B2CF-1FE8948FDA15}" dt="2023-09-14T12:00:48.268" v="723" actId="962"/>
        <pc:sldMkLst>
          <pc:docMk/>
          <pc:sldMk cId="4110371661" sldId="275"/>
        </pc:sldMkLst>
      </pc:sldChg>
      <pc:sldChg chg="addSp delSp modSp mod modNotesTx">
        <pc:chgData name="Michaelsen, Børje" userId="c36523e3-11ed-4011-9a41-1983019c0634" providerId="ADAL" clId="{157DABBF-BE60-4744-B2CF-1FE8948FDA15}" dt="2023-10-10T10:15:07.629" v="1375" actId="1076"/>
        <pc:sldMkLst>
          <pc:docMk/>
          <pc:sldMk cId="768537486" sldId="276"/>
        </pc:sldMkLst>
      </pc:sldChg>
      <pc:sldChg chg="addSp delSp modSp mod">
        <pc:chgData name="Michaelsen, Børje" userId="c36523e3-11ed-4011-9a41-1983019c0634" providerId="ADAL" clId="{157DABBF-BE60-4744-B2CF-1FE8948FDA15}" dt="2023-09-14T12:12:10.360" v="913"/>
        <pc:sldMkLst>
          <pc:docMk/>
          <pc:sldMk cId="2721633966" sldId="277"/>
        </pc:sldMkLst>
      </pc:sldChg>
      <pc:sldChg chg="del">
        <pc:chgData name="Michaelsen, Børje" userId="c36523e3-11ed-4011-9a41-1983019c0634" providerId="ADAL" clId="{157DABBF-BE60-4744-B2CF-1FE8948FDA15}" dt="2023-08-29T12:41:01.684" v="187" actId="47"/>
        <pc:sldMkLst>
          <pc:docMk/>
          <pc:sldMk cId="1321071006" sldId="278"/>
        </pc:sldMkLst>
      </pc:sldChg>
      <pc:sldChg chg="addSp delSp modSp mod">
        <pc:chgData name="Michaelsen, Børje" userId="c36523e3-11ed-4011-9a41-1983019c0634" providerId="ADAL" clId="{157DABBF-BE60-4744-B2CF-1FE8948FDA15}" dt="2023-09-29T10:47:51.450" v="1369"/>
        <pc:sldMkLst>
          <pc:docMk/>
          <pc:sldMk cId="662108869" sldId="279"/>
        </pc:sldMkLst>
      </pc:sldChg>
      <pc:sldChg chg="addSp delSp modSp mod">
        <pc:chgData name="Michaelsen, Børje" userId="c36523e3-11ed-4011-9a41-1983019c0634" providerId="ADAL" clId="{157DABBF-BE60-4744-B2CF-1FE8948FDA15}" dt="2023-09-14T11:59:07.442" v="712" actId="962"/>
        <pc:sldMkLst>
          <pc:docMk/>
          <pc:sldMk cId="835482435" sldId="282"/>
        </pc:sldMkLst>
      </pc:sldChg>
      <pc:sldChg chg="addSp delSp modSp mod modNotesTx">
        <pc:chgData name="Michaelsen, Børje" userId="c36523e3-11ed-4011-9a41-1983019c0634" providerId="ADAL" clId="{157DABBF-BE60-4744-B2CF-1FE8948FDA15}" dt="2023-09-29T10:47:41.204" v="1368"/>
        <pc:sldMkLst>
          <pc:docMk/>
          <pc:sldMk cId="1751997248" sldId="284"/>
        </pc:sldMkLst>
      </pc:sldChg>
      <pc:sldChg chg="modSp mod">
        <pc:chgData name="Michaelsen, Børje" userId="c36523e3-11ed-4011-9a41-1983019c0634" providerId="ADAL" clId="{157DABBF-BE60-4744-B2CF-1FE8948FDA15}" dt="2023-09-14T12:14:35.887" v="944"/>
        <pc:sldMkLst>
          <pc:docMk/>
          <pc:sldMk cId="1610994730" sldId="285"/>
        </pc:sldMkLst>
      </pc:sldChg>
      <pc:sldChg chg="addSp delSp modSp add mod">
        <pc:chgData name="Michaelsen, Børje" userId="c36523e3-11ed-4011-9a41-1983019c0634" providerId="ADAL" clId="{157DABBF-BE60-4744-B2CF-1FE8948FDA15}" dt="2023-09-22T09:16:44.420" v="1030"/>
        <pc:sldMkLst>
          <pc:docMk/>
          <pc:sldMk cId="2154520298" sldId="287"/>
        </pc:sldMkLst>
      </pc:sldChg>
      <pc:sldChg chg="addSp delSp modSp mod">
        <pc:chgData name="Michaelsen, Børje" userId="c36523e3-11ed-4011-9a41-1983019c0634" providerId="ADAL" clId="{157DABBF-BE60-4744-B2CF-1FE8948FDA15}" dt="2023-09-14T12:08:50.710" v="855"/>
        <pc:sldMkLst>
          <pc:docMk/>
          <pc:sldMk cId="2938880870" sldId="288"/>
        </pc:sldMkLst>
      </pc:sldChg>
      <pc:sldChg chg="addSp delSp modSp mod">
        <pc:chgData name="Michaelsen, Børje" userId="c36523e3-11ed-4011-9a41-1983019c0634" providerId="ADAL" clId="{157DABBF-BE60-4744-B2CF-1FE8948FDA15}" dt="2023-09-29T10:48:05.802" v="1370"/>
        <pc:sldMkLst>
          <pc:docMk/>
          <pc:sldMk cId="990372706" sldId="289"/>
        </pc:sldMkLst>
      </pc:sldChg>
      <pc:sldChg chg="addSp delSp modSp mod modNotesTx">
        <pc:chgData name="Michaelsen, Børje" userId="c36523e3-11ed-4011-9a41-1983019c0634" providerId="ADAL" clId="{157DABBF-BE60-4744-B2CF-1FE8948FDA15}" dt="2023-09-21T10:32:37.700" v="962" actId="20577"/>
        <pc:sldMkLst>
          <pc:docMk/>
          <pc:sldMk cId="1557024307" sldId="290"/>
        </pc:sldMkLst>
      </pc:sldChg>
      <pc:sldChg chg="delSp modSp mod modNotesTx">
        <pc:chgData name="Michaelsen, Børje" userId="c36523e3-11ed-4011-9a41-1983019c0634" providerId="ADAL" clId="{157DABBF-BE60-4744-B2CF-1FE8948FDA15}" dt="2023-09-14T12:14:11.848" v="935"/>
        <pc:sldMkLst>
          <pc:docMk/>
          <pc:sldMk cId="559240798" sldId="1093"/>
        </pc:sldMkLst>
      </pc:sldChg>
      <pc:sldChg chg="addSp delSp modSp mod">
        <pc:chgData name="Michaelsen, Børje" userId="c36523e3-11ed-4011-9a41-1983019c0634" providerId="ADAL" clId="{157DABBF-BE60-4744-B2CF-1FE8948FDA15}" dt="2023-09-29T11:46:19.891" v="1374" actId="962"/>
        <pc:sldMkLst>
          <pc:docMk/>
          <pc:sldMk cId="1620681685" sldId="1096"/>
        </pc:sldMkLst>
      </pc:sldChg>
      <pc:sldChg chg="addSp delSp modSp add mod">
        <pc:chgData name="Michaelsen, Børje" userId="c36523e3-11ed-4011-9a41-1983019c0634" providerId="ADAL" clId="{157DABBF-BE60-4744-B2CF-1FE8948FDA15}" dt="2023-10-10T10:22:04.656" v="1496" actId="13244"/>
        <pc:sldMkLst>
          <pc:docMk/>
          <pc:sldMk cId="4178610640" sldId="1097"/>
        </pc:sldMkLst>
      </pc:sldChg>
    </pc:docChg>
  </pc:docChgLst>
  <pc:docChgLst>
    <pc:chgData name="Michaelsen, Børje" userId="c36523e3-11ed-4011-9a41-1983019c0634" providerId="ADAL" clId="{16BA7AB4-2F5B-4049-97A0-3A3ADD8CB0DD}"/>
    <pc:docChg chg="undo custSel modSld">
      <pc:chgData name="Michaelsen, Børje" userId="c36523e3-11ed-4011-9a41-1983019c0634" providerId="ADAL" clId="{16BA7AB4-2F5B-4049-97A0-3A3ADD8CB0DD}" dt="2024-08-28T12:07:42.244" v="751" actId="20577"/>
      <pc:docMkLst>
        <pc:docMk/>
      </pc:docMkLst>
      <pc:sldChg chg="modSp mod modNotesTx">
        <pc:chgData name="Michaelsen, Børje" userId="c36523e3-11ed-4011-9a41-1983019c0634" providerId="ADAL" clId="{16BA7AB4-2F5B-4049-97A0-3A3ADD8CB0DD}" dt="2024-08-06T11:23:51.210" v="263" actId="20577"/>
        <pc:sldMkLst>
          <pc:docMk/>
          <pc:sldMk cId="1380386693" sldId="260"/>
        </pc:sldMkLst>
      </pc:sldChg>
      <pc:sldChg chg="addSp delSp modSp mod modNotesTx">
        <pc:chgData name="Michaelsen, Børje" userId="c36523e3-11ed-4011-9a41-1983019c0634" providerId="ADAL" clId="{16BA7AB4-2F5B-4049-97A0-3A3ADD8CB0DD}" dt="2024-08-13T08:27:05.862" v="527" actId="478"/>
        <pc:sldMkLst>
          <pc:docMk/>
          <pc:sldMk cId="4123357996" sldId="261"/>
        </pc:sldMkLst>
      </pc:sldChg>
      <pc:sldChg chg="addSp delSp modSp mod">
        <pc:chgData name="Michaelsen, Børje" userId="c36523e3-11ed-4011-9a41-1983019c0634" providerId="ADAL" clId="{16BA7AB4-2F5B-4049-97A0-3A3ADD8CB0DD}" dt="2024-08-26T10:45:38.282" v="571" actId="478"/>
        <pc:sldMkLst>
          <pc:docMk/>
          <pc:sldMk cId="1502201355" sldId="262"/>
        </pc:sldMkLst>
      </pc:sldChg>
      <pc:sldChg chg="addSp delSp modSp mod">
        <pc:chgData name="Michaelsen, Børje" userId="c36523e3-11ed-4011-9a41-1983019c0634" providerId="ADAL" clId="{16BA7AB4-2F5B-4049-97A0-3A3ADD8CB0DD}" dt="2024-08-07T14:17:03.560" v="414" actId="27918"/>
        <pc:sldMkLst>
          <pc:docMk/>
          <pc:sldMk cId="3237931907" sldId="263"/>
        </pc:sldMkLst>
      </pc:sldChg>
      <pc:sldChg chg="addSp delSp modSp mod modNotesTx">
        <pc:chgData name="Michaelsen, Børje" userId="c36523e3-11ed-4011-9a41-1983019c0634" providerId="ADAL" clId="{16BA7AB4-2F5B-4049-97A0-3A3ADD8CB0DD}" dt="2024-08-28T11:10:03.869" v="750" actId="20577"/>
        <pc:sldMkLst>
          <pc:docMk/>
          <pc:sldMk cId="394652420" sldId="268"/>
        </pc:sldMkLst>
      </pc:sldChg>
      <pc:sldChg chg="addSp delSp modSp mod modNotesTx">
        <pc:chgData name="Michaelsen, Børje" userId="c36523e3-11ed-4011-9a41-1983019c0634" providerId="ADAL" clId="{16BA7AB4-2F5B-4049-97A0-3A3ADD8CB0DD}" dt="2024-08-05T07:32:23.057" v="115" actId="207"/>
        <pc:sldMkLst>
          <pc:docMk/>
          <pc:sldMk cId="1763573476" sldId="269"/>
        </pc:sldMkLst>
      </pc:sldChg>
      <pc:sldChg chg="addSp delSp modSp mod modNotesTx">
        <pc:chgData name="Michaelsen, Børje" userId="c36523e3-11ed-4011-9a41-1983019c0634" providerId="ADAL" clId="{16BA7AB4-2F5B-4049-97A0-3A3ADD8CB0DD}" dt="2024-08-08T12:25:38.373" v="457" actId="6549"/>
        <pc:sldMkLst>
          <pc:docMk/>
          <pc:sldMk cId="1348694183" sldId="272"/>
        </pc:sldMkLst>
      </pc:sldChg>
      <pc:sldChg chg="addSp delSp modSp mod modNotesTx">
        <pc:chgData name="Michaelsen, Børje" userId="c36523e3-11ed-4011-9a41-1983019c0634" providerId="ADAL" clId="{16BA7AB4-2F5B-4049-97A0-3A3ADD8CB0DD}" dt="2024-08-28T12:07:42.244" v="751" actId="20577"/>
        <pc:sldMkLst>
          <pc:docMk/>
          <pc:sldMk cId="340623003" sldId="274"/>
        </pc:sldMkLst>
      </pc:sldChg>
      <pc:sldChg chg="addSp delSp modSp mod modNotesTx">
        <pc:chgData name="Michaelsen, Børje" userId="c36523e3-11ed-4011-9a41-1983019c0634" providerId="ADAL" clId="{16BA7AB4-2F5B-4049-97A0-3A3ADD8CB0DD}" dt="2024-08-05T13:02:33.613" v="174" actId="27918"/>
        <pc:sldMkLst>
          <pc:docMk/>
          <pc:sldMk cId="4110371661" sldId="275"/>
        </pc:sldMkLst>
      </pc:sldChg>
      <pc:sldChg chg="addSp delSp modSp mod modNotesTx">
        <pc:chgData name="Michaelsen, Børje" userId="c36523e3-11ed-4011-9a41-1983019c0634" providerId="ADAL" clId="{16BA7AB4-2F5B-4049-97A0-3A3ADD8CB0DD}" dt="2024-08-05T11:53:28.578" v="152" actId="20577"/>
        <pc:sldMkLst>
          <pc:docMk/>
          <pc:sldMk cId="768537486" sldId="276"/>
        </pc:sldMkLst>
      </pc:sldChg>
      <pc:sldChg chg="addSp delSp modSp mod">
        <pc:chgData name="Michaelsen, Børje" userId="c36523e3-11ed-4011-9a41-1983019c0634" providerId="ADAL" clId="{16BA7AB4-2F5B-4049-97A0-3A3ADD8CB0DD}" dt="2024-08-05T13:46:26.091" v="188" actId="27918"/>
        <pc:sldMkLst>
          <pc:docMk/>
          <pc:sldMk cId="2721633966" sldId="277"/>
        </pc:sldMkLst>
      </pc:sldChg>
      <pc:sldChg chg="addSp delSp modSp mod">
        <pc:chgData name="Michaelsen, Børje" userId="c36523e3-11ed-4011-9a41-1983019c0634" providerId="ADAL" clId="{16BA7AB4-2F5B-4049-97A0-3A3ADD8CB0DD}" dt="2024-08-26T12:45:21.789" v="682" actId="13926"/>
        <pc:sldMkLst>
          <pc:docMk/>
          <pc:sldMk cId="662108869" sldId="279"/>
        </pc:sldMkLst>
      </pc:sldChg>
      <pc:sldChg chg="addSp delSp modSp mod">
        <pc:chgData name="Michaelsen, Børje" userId="c36523e3-11ed-4011-9a41-1983019c0634" providerId="ADAL" clId="{16BA7AB4-2F5B-4049-97A0-3A3ADD8CB0DD}" dt="2024-08-26T10:46:11.784" v="586" actId="20577"/>
        <pc:sldMkLst>
          <pc:docMk/>
          <pc:sldMk cId="835482435" sldId="282"/>
        </pc:sldMkLst>
      </pc:sldChg>
      <pc:sldChg chg="addSp delSp modSp mod modNotesTx">
        <pc:chgData name="Michaelsen, Børje" userId="c36523e3-11ed-4011-9a41-1983019c0634" providerId="ADAL" clId="{16BA7AB4-2F5B-4049-97A0-3A3ADD8CB0DD}" dt="2024-08-12T11:56:07.142" v="490" actId="962"/>
        <pc:sldMkLst>
          <pc:docMk/>
          <pc:sldMk cId="1751997248" sldId="284"/>
        </pc:sldMkLst>
      </pc:sldChg>
      <pc:sldChg chg="addSp delSp modSp mod">
        <pc:chgData name="Michaelsen, Børje" userId="c36523e3-11ed-4011-9a41-1983019c0634" providerId="ADAL" clId="{16BA7AB4-2F5B-4049-97A0-3A3ADD8CB0DD}" dt="2024-08-07T09:56:53.378" v="350" actId="27918"/>
        <pc:sldMkLst>
          <pc:docMk/>
          <pc:sldMk cId="2938880870" sldId="288"/>
        </pc:sldMkLst>
      </pc:sldChg>
      <pc:sldChg chg="addSp delSp modSp mod">
        <pc:chgData name="Michaelsen, Børje" userId="c36523e3-11ed-4011-9a41-1983019c0634" providerId="ADAL" clId="{16BA7AB4-2F5B-4049-97A0-3A3ADD8CB0DD}" dt="2024-08-06T07:49:38.153" v="206" actId="14100"/>
        <pc:sldMkLst>
          <pc:docMk/>
          <pc:sldMk cId="990372706" sldId="289"/>
        </pc:sldMkLst>
      </pc:sldChg>
      <pc:sldChg chg="addSp delSp modSp mod modNotesTx">
        <pc:chgData name="Michaelsen, Børje" userId="c36523e3-11ed-4011-9a41-1983019c0634" providerId="ADAL" clId="{16BA7AB4-2F5B-4049-97A0-3A3ADD8CB0DD}" dt="2024-08-05T07:30:11.318" v="85" actId="20577"/>
        <pc:sldMkLst>
          <pc:docMk/>
          <pc:sldMk cId="559240798" sldId="1093"/>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Lindaas, Gunnar Ogwyn" userId="9f116345-df17-4e62-ba90-3f104129b024" providerId="ADAL" clId="{1009085E-9691-4DF3-8567-818A547D8957}"/>
    <pc:docChg chg="modSld">
      <pc:chgData name="Lindaas, Gunnar Ogwyn" userId="9f116345-df17-4e62-ba90-3f104129b024" providerId="ADAL" clId="{1009085E-9691-4DF3-8567-818A547D8957}" dt="2023-09-22T05:26:27.022" v="74" actId="20577"/>
      <pc:docMkLst>
        <pc:docMk/>
      </pc:docMkLst>
      <pc:sldChg chg="modSp mod">
        <pc:chgData name="Lindaas, Gunnar Ogwyn" userId="9f116345-df17-4e62-ba90-3f104129b024" providerId="ADAL" clId="{1009085E-9691-4DF3-8567-818A547D8957}" dt="2023-09-22T05:26:27.022" v="74" actId="20577"/>
        <pc:sldMkLst>
          <pc:docMk/>
          <pc:sldMk cId="2044844844" sldId="273"/>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Frøystein, Oddmund" userId="f26153e0-b432-43d6-86cb-ef0c15d1b72a" providerId="ADAL" clId="{8B0A71DB-65D3-44A5-97E0-203F89389631}"/>
    <pc:docChg chg="modSld">
      <pc:chgData name="Frøystein, Oddmund" userId="f26153e0-b432-43d6-86cb-ef0c15d1b72a" providerId="ADAL" clId="{8B0A71DB-65D3-44A5-97E0-203F89389631}" dt="2025-09-01T08:03:15.791" v="44" actId="20577"/>
      <pc:docMkLst>
        <pc:docMk/>
      </pc:docMkLst>
      <pc:sldChg chg="modSp mod modNotesTx">
        <pc:chgData name="Frøystein, Oddmund" userId="f26153e0-b432-43d6-86cb-ef0c15d1b72a" providerId="ADAL" clId="{8B0A71DB-65D3-44A5-97E0-203F89389631}" dt="2025-09-01T08:03:15.791" v="44" actId="20577"/>
        <pc:sldMkLst>
          <pc:docMk/>
          <pc:sldMk cId="1380386693" sldId="260"/>
        </pc:sldMkLst>
      </pc:sldChg>
    </pc:docChg>
  </pc:docChgLst>
  <pc:docChgLst>
    <pc:chgData name="Michaelsen, Børje" userId="c36523e3-11ed-4011-9a41-1983019c0634" providerId="ADAL" clId="{EE4DC4E1-B228-4ACC-B9D8-0DA779BA93BB}"/>
    <pc:docChg chg="custSel delSld modSld">
      <pc:chgData name="Michaelsen, Børje" userId="c36523e3-11ed-4011-9a41-1983019c0634" providerId="ADAL" clId="{EE4DC4E1-B228-4ACC-B9D8-0DA779BA93BB}" dt="2025-02-03T11:38:29.558" v="12" actId="14100"/>
      <pc:docMkLst>
        <pc:docMk/>
      </pc:docMkLst>
      <pc:sldChg chg="addSp delSp modSp mod modNotesTx">
        <pc:chgData name="Michaelsen, Børje" userId="c36523e3-11ed-4011-9a41-1983019c0634" providerId="ADAL" clId="{EE4DC4E1-B228-4ACC-B9D8-0DA779BA93BB}" dt="2025-02-03T11:38:29.558" v="12" actId="14100"/>
        <pc:sldMkLst>
          <pc:docMk/>
          <pc:sldMk cId="394652420" sldId="268"/>
        </pc:sldMkLst>
      </pc:sldChg>
      <pc:sldChg chg="del">
        <pc:chgData name="Michaelsen, Børje" userId="c36523e3-11ed-4011-9a41-1983019c0634" providerId="ADAL" clId="{EE4DC4E1-B228-4ACC-B9D8-0DA779BA93BB}" dt="2025-02-03T11:37:36.661" v="0" actId="47"/>
        <pc:sldMkLst>
          <pc:docMk/>
          <pc:sldMk cId="1763573476" sldId="269"/>
        </pc:sldMkLst>
      </pc:sldChg>
      <pc:sldChg chg="del">
        <pc:chgData name="Michaelsen, Børje" userId="c36523e3-11ed-4011-9a41-1983019c0634" providerId="ADAL" clId="{EE4DC4E1-B228-4ACC-B9D8-0DA779BA93BB}" dt="2025-02-03T11:37:37.881" v="1" actId="47"/>
        <pc:sldMkLst>
          <pc:docMk/>
          <pc:sldMk cId="559240798" sldId="1093"/>
        </pc:sldMkLst>
      </pc:sldChg>
    </pc:docChg>
  </pc:docChgLst>
  <pc:docChgLst>
    <pc:chgData name="Frøystein, Oddmund" userId="S::oddmund.froystein@agderfk.no::f26153e0-b432-43d6-86cb-ef0c15d1b72a" providerId="AD" clId="Web-{1A2D0F47-2174-4CD4-9CC6-9243CEF0B54C}"/>
    <pc:docChg chg="modSld">
      <pc:chgData name="Frøystein, Oddmund" userId="S::oddmund.froystein@agderfk.no::f26153e0-b432-43d6-86cb-ef0c15d1b72a" providerId="AD" clId="Web-{1A2D0F47-2174-4CD4-9CC6-9243CEF0B54C}" dt="2025-08-29T16:37:27.259" v="21"/>
      <pc:docMkLst>
        <pc:docMk/>
      </pc:docMkLst>
      <pc:sldChg chg="modSp">
        <pc:chgData name="Frøystein, Oddmund" userId="S::oddmund.froystein@agderfk.no::f26153e0-b432-43d6-86cb-ef0c15d1b72a" providerId="AD" clId="Web-{1A2D0F47-2174-4CD4-9CC6-9243CEF0B54C}" dt="2025-08-29T16:37:27.259" v="21"/>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32"/>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Åseral</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3</c:v>
                </c:pt>
                <c:pt idx="1">
                  <c:v>-1</c:v>
                </c:pt>
                <c:pt idx="2">
                  <c:v>1</c:v>
                </c:pt>
                <c:pt idx="3">
                  <c:v>-4</c:v>
                </c:pt>
                <c:pt idx="4">
                  <c:v>4</c:v>
                </c:pt>
                <c:pt idx="5">
                  <c:v>-1</c:v>
                </c:pt>
                <c:pt idx="6">
                  <c:v>1</c:v>
                </c:pt>
                <c:pt idx="7">
                  <c:v>-1</c:v>
                </c:pt>
                <c:pt idx="8">
                  <c:v>-3</c:v>
                </c:pt>
                <c:pt idx="9">
                  <c:v>1</c:v>
                </c:pt>
                <c:pt idx="10">
                  <c:v>-1</c:v>
                </c:pt>
                <c:pt idx="11">
                  <c:v>0</c:v>
                </c:pt>
                <c:pt idx="12">
                  <c:v>0</c:v>
                </c:pt>
                <c:pt idx="13">
                  <c:v>0</c:v>
                </c:pt>
                <c:pt idx="14">
                  <c:v>0</c:v>
                </c:pt>
                <c:pt idx="15">
                  <c:v>0</c:v>
                </c:pt>
              </c:numCache>
            </c:numRef>
          </c:val>
          <c:smooth val="1"/>
          <c:extLst>
            <c:ext xmlns:c16="http://schemas.microsoft.com/office/drawing/2014/chart" uri="{C3380CC4-5D6E-409C-BE32-E72D297353CC}">
              <c16:uniqueId val="{00000000-6B0C-4640-9D2E-152ED4404269}"/>
            </c:ext>
          </c:extLst>
        </c:ser>
        <c:ser>
          <c:idx val="1"/>
          <c:order val="1"/>
          <c:tx>
            <c:strRef>
              <c:f>'Pivot kommuner'!$C$1:$C$3</c:f>
              <c:strCache>
                <c:ptCount val="1"/>
                <c:pt idx="0">
                  <c:v>Netto innlands - Åseral</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7</c:v>
                </c:pt>
                <c:pt idx="1">
                  <c:v>-12</c:v>
                </c:pt>
                <c:pt idx="2">
                  <c:v>4</c:v>
                </c:pt>
                <c:pt idx="3">
                  <c:v>-1</c:v>
                </c:pt>
                <c:pt idx="4">
                  <c:v>-12</c:v>
                </c:pt>
                <c:pt idx="5">
                  <c:v>-4</c:v>
                </c:pt>
                <c:pt idx="6">
                  <c:v>-16</c:v>
                </c:pt>
                <c:pt idx="7">
                  <c:v>-12</c:v>
                </c:pt>
                <c:pt idx="8">
                  <c:v>0</c:v>
                </c:pt>
                <c:pt idx="9">
                  <c:v>-3</c:v>
                </c:pt>
                <c:pt idx="10">
                  <c:v>-9</c:v>
                </c:pt>
                <c:pt idx="11">
                  <c:v>-9</c:v>
                </c:pt>
                <c:pt idx="12">
                  <c:v>-10</c:v>
                </c:pt>
                <c:pt idx="13">
                  <c:v>-10</c:v>
                </c:pt>
                <c:pt idx="14">
                  <c:v>-11</c:v>
                </c:pt>
                <c:pt idx="15">
                  <c:v>-9</c:v>
                </c:pt>
              </c:numCache>
            </c:numRef>
          </c:val>
          <c:smooth val="1"/>
          <c:extLst>
            <c:ext xmlns:c16="http://schemas.microsoft.com/office/drawing/2014/chart" uri="{C3380CC4-5D6E-409C-BE32-E72D297353CC}">
              <c16:uniqueId val="{00000001-6B0C-4640-9D2E-152ED4404269}"/>
            </c:ext>
          </c:extLst>
        </c:ser>
        <c:ser>
          <c:idx val="2"/>
          <c:order val="2"/>
          <c:tx>
            <c:strRef>
              <c:f>'Pivot kommuner'!$D$1:$D$3</c:f>
              <c:strCache>
                <c:ptCount val="1"/>
                <c:pt idx="0">
                  <c:v>Netto innvandring - Åseral</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7</c:v>
                </c:pt>
                <c:pt idx="1">
                  <c:v>8</c:v>
                </c:pt>
                <c:pt idx="2">
                  <c:v>1</c:v>
                </c:pt>
                <c:pt idx="3">
                  <c:v>1</c:v>
                </c:pt>
                <c:pt idx="4">
                  <c:v>1</c:v>
                </c:pt>
                <c:pt idx="5">
                  <c:v>0</c:v>
                </c:pt>
                <c:pt idx="6">
                  <c:v>0</c:v>
                </c:pt>
                <c:pt idx="7">
                  <c:v>-1</c:v>
                </c:pt>
                <c:pt idx="8">
                  <c:v>-3</c:v>
                </c:pt>
                <c:pt idx="9">
                  <c:v>0</c:v>
                </c:pt>
                <c:pt idx="10">
                  <c:v>11</c:v>
                </c:pt>
                <c:pt idx="11">
                  <c:v>7</c:v>
                </c:pt>
                <c:pt idx="12">
                  <c:v>6</c:v>
                </c:pt>
                <c:pt idx="13">
                  <c:v>4</c:v>
                </c:pt>
                <c:pt idx="14">
                  <c:v>4</c:v>
                </c:pt>
                <c:pt idx="15">
                  <c:v>3</c:v>
                </c:pt>
              </c:numCache>
            </c:numRef>
          </c:val>
          <c:smooth val="1"/>
          <c:extLst>
            <c:ext xmlns:c16="http://schemas.microsoft.com/office/drawing/2014/chart" uri="{C3380CC4-5D6E-409C-BE32-E72D297353CC}">
              <c16:uniqueId val="{00000002-6B0C-4640-9D2E-152ED4404269}"/>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Åseral</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925</c:v>
                </c:pt>
                <c:pt idx="1">
                  <c:v>942</c:v>
                </c:pt>
                <c:pt idx="2">
                  <c:v>937</c:v>
                </c:pt>
                <c:pt idx="3">
                  <c:v>943</c:v>
                </c:pt>
                <c:pt idx="4">
                  <c:v>939</c:v>
                </c:pt>
                <c:pt idx="5">
                  <c:v>932</c:v>
                </c:pt>
                <c:pt idx="6">
                  <c:v>927</c:v>
                </c:pt>
                <c:pt idx="7">
                  <c:v>912</c:v>
                </c:pt>
                <c:pt idx="8">
                  <c:v>911</c:v>
                </c:pt>
                <c:pt idx="9">
                  <c:v>923</c:v>
                </c:pt>
                <c:pt idx="10">
                  <c:v>924</c:v>
                </c:pt>
                <c:pt idx="11">
                  <c:v>922</c:v>
                </c:pt>
                <c:pt idx="12">
                  <c:v>918</c:v>
                </c:pt>
                <c:pt idx="13">
                  <c:v>912</c:v>
                </c:pt>
                <c:pt idx="14">
                  <c:v>905</c:v>
                </c:pt>
                <c:pt idx="15">
                  <c:v>899</c:v>
                </c:pt>
              </c:numCache>
            </c:numRef>
          </c:val>
          <c:smooth val="0"/>
          <c:extLst>
            <c:ext xmlns:c16="http://schemas.microsoft.com/office/drawing/2014/chart" uri="{C3380CC4-5D6E-409C-BE32-E72D297353CC}">
              <c16:uniqueId val="{00000003-6B0C-4640-9D2E-152ED4404269}"/>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6"/>
            <c:invertIfNegative val="0"/>
            <c:bubble3D val="0"/>
            <c:spPr>
              <a:solidFill>
                <a:schemeClr val="tx2"/>
              </a:solidFill>
              <a:ln>
                <a:noFill/>
              </a:ln>
              <a:effectLst/>
            </c:spPr>
            <c:extLst>
              <c:ext xmlns:c16="http://schemas.microsoft.com/office/drawing/2014/chart" uri="{C3380CC4-5D6E-409C-BE32-E72D297353CC}">
                <c16:uniqueId val="{00000001-DE5D-4331-ACEC-5E1B0D40F62E}"/>
              </c:ext>
            </c:extLst>
          </c:dPt>
          <c:dPt>
            <c:idx val="9"/>
            <c:invertIfNegative val="0"/>
            <c:bubble3D val="0"/>
            <c:spPr>
              <a:solidFill>
                <a:schemeClr val="tx2"/>
              </a:solidFill>
              <a:ln>
                <a:noFill/>
              </a:ln>
              <a:effectLst/>
            </c:spPr>
            <c:extLst>
              <c:ext xmlns:c16="http://schemas.microsoft.com/office/drawing/2014/chart" uri="{C3380CC4-5D6E-409C-BE32-E72D297353CC}">
                <c16:uniqueId val="{00000003-DE5D-4331-ACEC-5E1B0D40F62E}"/>
              </c:ext>
            </c:extLst>
          </c:dPt>
          <c:dPt>
            <c:idx val="15"/>
            <c:invertIfNegative val="0"/>
            <c:bubble3D val="0"/>
            <c:spPr>
              <a:solidFill>
                <a:srgbClr val="FFC000"/>
              </a:solidFill>
              <a:ln>
                <a:noFill/>
              </a:ln>
              <a:effectLst/>
            </c:spPr>
            <c:extLst>
              <c:ext xmlns:c16="http://schemas.microsoft.com/office/drawing/2014/chart" uri="{C3380CC4-5D6E-409C-BE32-E72D297353CC}">
                <c16:uniqueId val="{00000005-DE5D-4331-ACEC-5E1B0D40F62E}"/>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7-DE5D-4331-ACEC-5E1B0D40F62E}"/>
              </c:ext>
            </c:extLst>
          </c:dPt>
          <c:dPt>
            <c:idx val="23"/>
            <c:invertIfNegative val="0"/>
            <c:bubble3D val="0"/>
            <c:spPr>
              <a:solidFill>
                <a:srgbClr val="002060"/>
              </a:solidFill>
              <a:ln>
                <a:noFill/>
              </a:ln>
              <a:effectLst/>
            </c:spPr>
            <c:extLst>
              <c:ext xmlns:c16="http://schemas.microsoft.com/office/drawing/2014/chart" uri="{C3380CC4-5D6E-409C-BE32-E72D297353CC}">
                <c16:uniqueId val="{00000009-DE5D-4331-ACEC-5E1B0D40F62E}"/>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0A-DE5D-4331-ACEC-5E1B0D40F62E}"/>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FB0E-421E-8306-050F9DB6EE56}"/>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FB0E-421E-8306-050F9DB6EE56}"/>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3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Pivot!$A$5:$A$9</c:f>
              <c:multiLvlStrCache>
                <c:ptCount val="2"/>
                <c:lvl>
                  <c:pt idx="0">
                    <c:v>Begge kjønn</c:v>
                  </c:pt>
                  <c:pt idx="1">
                    <c:v>Begge kjønn</c:v>
                  </c:pt>
                </c:lvl>
                <c:lvl>
                  <c:pt idx="0">
                    <c:v>Befolkningen ekskl. innvandrere</c:v>
                  </c:pt>
                  <c:pt idx="1">
                    <c:v>Innvandrere gruppe 2</c:v>
                  </c:pt>
                </c:lvl>
              </c:multiLvlStrCache>
            </c:multiLvlStrRef>
          </c:cat>
          <c:val>
            <c:numRef>
              <c:f>Pivot!$B$5:$B$9</c:f>
              <c:numCache>
                <c:formatCode>General</c:formatCode>
                <c:ptCount val="2"/>
                <c:pt idx="0">
                  <c:v>86.4</c:v>
                </c:pt>
                <c:pt idx="1">
                  <c:v>65</c:v>
                </c:pt>
              </c:numCache>
            </c:numRef>
          </c:val>
          <c:extLst>
            <c:ext xmlns:c16="http://schemas.microsoft.com/office/drawing/2014/chart" uri="{C3380CC4-5D6E-409C-BE32-E72D297353CC}">
              <c16:uniqueId val="{00000000-BF9A-4FF8-9039-6CB40F5F290E}"/>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Pivot!$A$5:$A$9</c:f>
              <c:multiLvlStrCache>
                <c:ptCount val="2"/>
                <c:lvl>
                  <c:pt idx="0">
                    <c:v>Begge kjønn</c:v>
                  </c:pt>
                  <c:pt idx="1">
                    <c:v>Begge kjønn</c:v>
                  </c:pt>
                </c:lvl>
                <c:lvl>
                  <c:pt idx="0">
                    <c:v>Befolkningen ekskl. innvandrere</c:v>
                  </c:pt>
                  <c:pt idx="1">
                    <c:v>Innvandrere gruppe 2</c:v>
                  </c:pt>
                </c:lvl>
              </c:multiLvlStrCache>
            </c:multiLvlStrRef>
          </c:cat>
          <c:val>
            <c:numRef>
              <c:f>Pivot!$C$5:$C$9</c:f>
              <c:numCache>
                <c:formatCode>General</c:formatCode>
                <c:ptCount val="2"/>
                <c:pt idx="0">
                  <c:v>84.3</c:v>
                </c:pt>
                <c:pt idx="1">
                  <c:v>40.700000000000003</c:v>
                </c:pt>
              </c:numCache>
            </c:numRef>
          </c:val>
          <c:extLst>
            <c:ext xmlns:c16="http://schemas.microsoft.com/office/drawing/2014/chart" uri="{C3380CC4-5D6E-409C-BE32-E72D297353CC}">
              <c16:uniqueId val="{00000001-BF9A-4FF8-9039-6CB40F5F290E}"/>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Pivot!$A$5:$A$9</c:f>
              <c:multiLvlStrCache>
                <c:ptCount val="2"/>
                <c:lvl>
                  <c:pt idx="0">
                    <c:v>Begge kjønn</c:v>
                  </c:pt>
                  <c:pt idx="1">
                    <c:v>Begge kjønn</c:v>
                  </c:pt>
                </c:lvl>
                <c:lvl>
                  <c:pt idx="0">
                    <c:v>Befolkningen ekskl. innvandrere</c:v>
                  </c:pt>
                  <c:pt idx="1">
                    <c:v>Innvandrere gruppe 2</c:v>
                  </c:pt>
                </c:lvl>
              </c:multiLvlStrCache>
            </c:multiLvlStrRef>
          </c:cat>
          <c:val>
            <c:numRef>
              <c:f>Pivot!$D$5:$D$9</c:f>
              <c:numCache>
                <c:formatCode>General</c:formatCode>
                <c:ptCount val="2"/>
                <c:pt idx="0">
                  <c:v>85.7</c:v>
                </c:pt>
                <c:pt idx="1">
                  <c:v>35.1</c:v>
                </c:pt>
              </c:numCache>
            </c:numRef>
          </c:val>
          <c:extLst>
            <c:ext xmlns:c16="http://schemas.microsoft.com/office/drawing/2014/chart" uri="{C3380CC4-5D6E-409C-BE32-E72D297353CC}">
              <c16:uniqueId val="{00000002-BF9A-4FF8-9039-6CB40F5F290E}"/>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Pivot!$A$5:$A$9</c:f>
              <c:multiLvlStrCache>
                <c:ptCount val="2"/>
                <c:lvl>
                  <c:pt idx="0">
                    <c:v>Begge kjønn</c:v>
                  </c:pt>
                  <c:pt idx="1">
                    <c:v>Begge kjønn</c:v>
                  </c:pt>
                </c:lvl>
                <c:lvl>
                  <c:pt idx="0">
                    <c:v>Befolkningen ekskl. innvandrere</c:v>
                  </c:pt>
                  <c:pt idx="1">
                    <c:v>Innvandrere gruppe 2</c:v>
                  </c:pt>
                </c:lvl>
              </c:multiLvlStrCache>
            </c:multiLvlStrRef>
          </c:cat>
          <c:val>
            <c:numRef>
              <c:f>Pivot!$E$5:$E$9</c:f>
              <c:numCache>
                <c:formatCode>General</c:formatCode>
                <c:ptCount val="2"/>
                <c:pt idx="0">
                  <c:v>86.6</c:v>
                </c:pt>
                <c:pt idx="1">
                  <c:v>45.7</c:v>
                </c:pt>
              </c:numCache>
            </c:numRef>
          </c:val>
          <c:extLst>
            <c:ext xmlns:c16="http://schemas.microsoft.com/office/drawing/2014/chart" uri="{C3380CC4-5D6E-409C-BE32-E72D297353CC}">
              <c16:uniqueId val="{00000003-BF9A-4FF8-9039-6CB40F5F290E}"/>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2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30F9-44D3-98BD-69251C6E11AD}"/>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30F9-44D3-98BD-69251C6E11AD}"/>
            </c:ext>
          </c:extLst>
        </c:ser>
        <c:ser>
          <c:idx val="2"/>
          <c:order val="2"/>
          <c:tx>
            <c:strRef>
              <c:f>Pivot_BRUK_DENNE!$D$3:$D$4</c:f>
              <c:strCache>
                <c:ptCount val="1"/>
                <c:pt idx="0">
                  <c:v>Åseral</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30F9-44D3-98BD-69251C6E11AD}"/>
              </c:ext>
            </c:extLst>
          </c:dPt>
          <c:dPt>
            <c:idx val="1"/>
            <c:invertIfNegative val="0"/>
            <c:bubble3D val="0"/>
            <c:extLst>
              <c:ext xmlns:c16="http://schemas.microsoft.com/office/drawing/2014/chart" uri="{C3380CC4-5D6E-409C-BE32-E72D297353CC}">
                <c16:uniqueId val="{00000003-30F9-44D3-98BD-69251C6E11AD}"/>
              </c:ext>
            </c:extLst>
          </c:dPt>
          <c:dPt>
            <c:idx val="2"/>
            <c:invertIfNegative val="0"/>
            <c:bubble3D val="0"/>
            <c:extLst>
              <c:ext xmlns:c16="http://schemas.microsoft.com/office/drawing/2014/chart" uri="{C3380CC4-5D6E-409C-BE32-E72D297353CC}">
                <c16:uniqueId val="{00000004-30F9-44D3-98BD-69251C6E11AD}"/>
              </c:ext>
            </c:extLst>
          </c:dPt>
          <c:dPt>
            <c:idx val="3"/>
            <c:invertIfNegative val="0"/>
            <c:bubble3D val="0"/>
            <c:extLst>
              <c:ext xmlns:c16="http://schemas.microsoft.com/office/drawing/2014/chart" uri="{C3380CC4-5D6E-409C-BE32-E72D297353CC}">
                <c16:uniqueId val="{00000005-30F9-44D3-98BD-69251C6E11AD}"/>
              </c:ext>
            </c:extLst>
          </c:dPt>
          <c:dPt>
            <c:idx val="4"/>
            <c:invertIfNegative val="0"/>
            <c:bubble3D val="0"/>
            <c:extLst>
              <c:ext xmlns:c16="http://schemas.microsoft.com/office/drawing/2014/chart" uri="{C3380CC4-5D6E-409C-BE32-E72D297353CC}">
                <c16:uniqueId val="{00000006-30F9-44D3-98BD-69251C6E11AD}"/>
              </c:ext>
            </c:extLst>
          </c:dPt>
          <c:dPt>
            <c:idx val="5"/>
            <c:invertIfNegative val="0"/>
            <c:bubble3D val="0"/>
            <c:extLst>
              <c:ext xmlns:c16="http://schemas.microsoft.com/office/drawing/2014/chart" uri="{C3380CC4-5D6E-409C-BE32-E72D297353CC}">
                <c16:uniqueId val="{00000007-30F9-44D3-98BD-69251C6E11AD}"/>
              </c:ext>
            </c:extLst>
          </c:dPt>
          <c:dPt>
            <c:idx val="6"/>
            <c:invertIfNegative val="0"/>
            <c:bubble3D val="0"/>
            <c:extLst>
              <c:ext xmlns:c16="http://schemas.microsoft.com/office/drawing/2014/chart" uri="{C3380CC4-5D6E-409C-BE32-E72D297353CC}">
                <c16:uniqueId val="{00000008-30F9-44D3-98BD-69251C6E11AD}"/>
              </c:ext>
            </c:extLst>
          </c:dPt>
          <c:dPt>
            <c:idx val="7"/>
            <c:invertIfNegative val="0"/>
            <c:bubble3D val="0"/>
            <c:extLst>
              <c:ext xmlns:c16="http://schemas.microsoft.com/office/drawing/2014/chart" uri="{C3380CC4-5D6E-409C-BE32-E72D297353CC}">
                <c16:uniqueId val="{00000009-30F9-44D3-98BD-69251C6E11AD}"/>
              </c:ext>
            </c:extLst>
          </c:dPt>
          <c:dPt>
            <c:idx val="8"/>
            <c:invertIfNegative val="0"/>
            <c:bubble3D val="0"/>
            <c:extLst>
              <c:ext xmlns:c16="http://schemas.microsoft.com/office/drawing/2014/chart" uri="{C3380CC4-5D6E-409C-BE32-E72D297353CC}">
                <c16:uniqueId val="{0000000A-30F9-44D3-98BD-69251C6E11AD}"/>
              </c:ext>
            </c:extLst>
          </c:dPt>
          <c:dPt>
            <c:idx val="9"/>
            <c:invertIfNegative val="0"/>
            <c:bubble3D val="0"/>
            <c:extLst>
              <c:ext xmlns:c16="http://schemas.microsoft.com/office/drawing/2014/chart" uri="{C3380CC4-5D6E-409C-BE32-E72D297353CC}">
                <c16:uniqueId val="{0000000B-30F9-44D3-98BD-69251C6E11AD}"/>
              </c:ext>
            </c:extLst>
          </c:dPt>
          <c:dPt>
            <c:idx val="10"/>
            <c:invertIfNegative val="0"/>
            <c:bubble3D val="0"/>
            <c:extLst>
              <c:ext xmlns:c16="http://schemas.microsoft.com/office/drawing/2014/chart" uri="{C3380CC4-5D6E-409C-BE32-E72D297353CC}">
                <c16:uniqueId val="{0000000C-30F9-44D3-98BD-69251C6E11AD}"/>
              </c:ext>
            </c:extLst>
          </c:dPt>
          <c:dLbls>
            <c:dLbl>
              <c:idx val="10"/>
              <c:layout>
                <c:manualLayout>
                  <c:x val="1.7738682415873831E-2"/>
                  <c:y val="-5.24777942334020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0F9-44D3-98BD-69251C6E11AD}"/>
                </c:ext>
              </c:extLst>
            </c:dLbl>
            <c:dLbl>
              <c:idx val="11"/>
              <c:layout>
                <c:manualLayout>
                  <c:x val="1.1288252446465122E-2"/>
                  <c:y val="2.8624582069832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F9-44D3-98BD-69251C6E11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9.9000000000000005E-2</c:v>
                </c:pt>
                <c:pt idx="1">
                  <c:v>0.109</c:v>
                </c:pt>
                <c:pt idx="2">
                  <c:v>0.13200000000000001</c:v>
                </c:pt>
                <c:pt idx="3">
                  <c:v>0.13400000000000001</c:v>
                </c:pt>
                <c:pt idx="4">
                  <c:v>0.13800000000000001</c:v>
                </c:pt>
                <c:pt idx="5">
                  <c:v>0.14400000000000002</c:v>
                </c:pt>
                <c:pt idx="6">
                  <c:v>0.14099999999999999</c:v>
                </c:pt>
                <c:pt idx="7">
                  <c:v>0.14699999999999999</c:v>
                </c:pt>
                <c:pt idx="8">
                  <c:v>0.129</c:v>
                </c:pt>
                <c:pt idx="9">
                  <c:v>0.113</c:v>
                </c:pt>
                <c:pt idx="10">
                  <c:v>0.106</c:v>
                </c:pt>
                <c:pt idx="11">
                  <c:v>0.09</c:v>
                </c:pt>
              </c:numCache>
            </c:numRef>
          </c:val>
          <c:extLst>
            <c:ext xmlns:c16="http://schemas.microsoft.com/office/drawing/2014/chart" uri="{C3380CC4-5D6E-409C-BE32-E72D297353CC}">
              <c16:uniqueId val="{0000000D-30F9-44D3-98BD-69251C6E11AD}"/>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5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0.5</c:v>
                </c:pt>
                <c:pt idx="1">
                  <c:v>2.9</c:v>
                </c:pt>
                <c:pt idx="2">
                  <c:v>3.1</c:v>
                </c:pt>
                <c:pt idx="3">
                  <c:v>3</c:v>
                </c:pt>
                <c:pt idx="4">
                  <c:v>0.6</c:v>
                </c:pt>
                <c:pt idx="5">
                  <c:v>3.9</c:v>
                </c:pt>
                <c:pt idx="6">
                  <c:v>1.1000000000000001</c:v>
                </c:pt>
                <c:pt idx="7">
                  <c:v>0.6</c:v>
                </c:pt>
                <c:pt idx="8">
                  <c:v>0.7</c:v>
                </c:pt>
                <c:pt idx="9">
                  <c:v>1.7</c:v>
                </c:pt>
                <c:pt idx="10">
                  <c:v>0.6</c:v>
                </c:pt>
                <c:pt idx="11">
                  <c:v>0.4</c:v>
                </c:pt>
                <c:pt idx="12">
                  <c:v>0.2</c:v>
                </c:pt>
                <c:pt idx="14">
                  <c:v>0.4</c:v>
                </c:pt>
                <c:pt idx="15">
                  <c:v>0.5</c:v>
                </c:pt>
                <c:pt idx="17">
                  <c:v>0.4</c:v>
                </c:pt>
                <c:pt idx="19">
                  <c:v>0.3</c:v>
                </c:pt>
                <c:pt idx="20">
                  <c:v>0.4</c:v>
                </c:pt>
              </c:numCache>
            </c:numRef>
          </c:val>
          <c:extLst>
            <c:ext xmlns:c16="http://schemas.microsoft.com/office/drawing/2014/chart" uri="{C3380CC4-5D6E-409C-BE32-E72D297353CC}">
              <c16:uniqueId val="{00000000-FCCF-41B3-8D77-42E35B79F78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6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83</c:v>
                </c:pt>
                <c:pt idx="1">
                  <c:v>43</c:v>
                </c:pt>
                <c:pt idx="2">
                  <c:v>36</c:v>
                </c:pt>
                <c:pt idx="3">
                  <c:v>56</c:v>
                </c:pt>
                <c:pt idx="4">
                  <c:v>80</c:v>
                </c:pt>
                <c:pt idx="5">
                  <c:v>43</c:v>
                </c:pt>
                <c:pt idx="6">
                  <c:v>71</c:v>
                </c:pt>
                <c:pt idx="7">
                  <c:v>91</c:v>
                </c:pt>
                <c:pt idx="8">
                  <c:v>81</c:v>
                </c:pt>
                <c:pt idx="9">
                  <c:v>55</c:v>
                </c:pt>
                <c:pt idx="10">
                  <c:v>81</c:v>
                </c:pt>
                <c:pt idx="11">
                  <c:v>78</c:v>
                </c:pt>
                <c:pt idx="12">
                  <c:v>100</c:v>
                </c:pt>
                <c:pt idx="14">
                  <c:v>86</c:v>
                </c:pt>
                <c:pt idx="15">
                  <c:v>88</c:v>
                </c:pt>
                <c:pt idx="17">
                  <c:v>88.3</c:v>
                </c:pt>
                <c:pt idx="19">
                  <c:v>90</c:v>
                </c:pt>
                <c:pt idx="20">
                  <c:v>89</c:v>
                </c:pt>
              </c:numCache>
            </c:numRef>
          </c:val>
          <c:extLst>
            <c:ext xmlns:c16="http://schemas.microsoft.com/office/drawing/2014/chart" uri="{C3380CC4-5D6E-409C-BE32-E72D297353CC}">
              <c16:uniqueId val="{00000000-2308-4E32-AEAD-41B609BA4332}"/>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6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17</c:v>
                </c:pt>
                <c:pt idx="1">
                  <c:v>15</c:v>
                </c:pt>
                <c:pt idx="2">
                  <c:v>18</c:v>
                </c:pt>
                <c:pt idx="3">
                  <c:v>14</c:v>
                </c:pt>
                <c:pt idx="4">
                  <c:v>10</c:v>
                </c:pt>
                <c:pt idx="5">
                  <c:v>25</c:v>
                </c:pt>
                <c:pt idx="6">
                  <c:v>8</c:v>
                </c:pt>
                <c:pt idx="7">
                  <c:v>14</c:v>
                </c:pt>
                <c:pt idx="8">
                  <c:v>13</c:v>
                </c:pt>
                <c:pt idx="9">
                  <c:v>12</c:v>
                </c:pt>
                <c:pt idx="10">
                  <c:v>10</c:v>
                </c:pt>
                <c:pt idx="11">
                  <c:v>7</c:v>
                </c:pt>
                <c:pt idx="12">
                  <c:v>9</c:v>
                </c:pt>
                <c:pt idx="13">
                  <c:v>5</c:v>
                </c:pt>
                <c:pt idx="14">
                  <c:v>13</c:v>
                </c:pt>
                <c:pt idx="15">
                  <c:v>15</c:v>
                </c:pt>
                <c:pt idx="16">
                  <c:v>10</c:v>
                </c:pt>
                <c:pt idx="17">
                  <c:v>6</c:v>
                </c:pt>
                <c:pt idx="18">
                  <c:v>17</c:v>
                </c:pt>
                <c:pt idx="19">
                  <c:v>10</c:v>
                </c:pt>
                <c:pt idx="20">
                  <c:v>9</c:v>
                </c:pt>
                <c:pt idx="21">
                  <c:v>8</c:v>
                </c:pt>
                <c:pt idx="22">
                  <c:v>5</c:v>
                </c:pt>
              </c:numCache>
            </c:numRef>
          </c:val>
          <c:smooth val="0"/>
          <c:extLst>
            <c:ext xmlns:c16="http://schemas.microsoft.com/office/drawing/2014/chart" uri="{C3380CC4-5D6E-409C-BE32-E72D297353CC}">
              <c16:uniqueId val="{00000000-0B4A-445C-8C57-3B9E3CAFBB1A}"/>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12"/>
  </c:pivotSource>
  <c:chart>
    <c:title>
      <c:tx>
        <c:strRef>
          <c:f>Pivot_2025!$B$1</c:f>
          <c:strCache>
            <c:ptCount val="1"/>
            <c:pt idx="0">
              <c:v>Åseral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10572.893405617275</c:v>
                </c:pt>
                <c:pt idx="1">
                  <c:v>10551.248922432136</c:v>
                </c:pt>
                <c:pt idx="2">
                  <c:v>9982.8510252466567</c:v>
                </c:pt>
                <c:pt idx="3">
                  <c:v>10719.799704306337</c:v>
                </c:pt>
                <c:pt idx="4">
                  <c:v>10789.425175835098</c:v>
                </c:pt>
                <c:pt idx="5">
                  <c:v>10348.043811466257</c:v>
                </c:pt>
                <c:pt idx="6">
                  <c:v>10962.950095734192</c:v>
                </c:pt>
                <c:pt idx="7">
                  <c:v>10835.25218298885</c:v>
                </c:pt>
                <c:pt idx="8">
                  <c:v>10559.30722319959</c:v>
                </c:pt>
                <c:pt idx="9">
                  <c:v>10547.851099886539</c:v>
                </c:pt>
                <c:pt idx="10">
                  <c:v>11020.84668517562</c:v>
                </c:pt>
                <c:pt idx="11">
                  <c:v>10813.329878458881</c:v>
                </c:pt>
              </c:numCache>
            </c:numRef>
          </c:val>
          <c:smooth val="0"/>
          <c:extLst>
            <c:ext xmlns:c16="http://schemas.microsoft.com/office/drawing/2014/chart" uri="{C3380CC4-5D6E-409C-BE32-E72D297353CC}">
              <c16:uniqueId val="{00000000-6F19-493F-8F1E-B7A532A3CDE0}"/>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10348.043811466257</c:v>
                </c:pt>
                <c:pt idx="6" formatCode="0">
                  <c:v>9731.5280572667216</c:v>
                </c:pt>
                <c:pt idx="7" formatCode="0">
                  <c:v>9151.7430786708846</c:v>
                </c:pt>
                <c:pt idx="8" formatCode="0">
                  <c:v>8606.5005295298306</c:v>
                </c:pt>
                <c:pt idx="9" formatCode="0">
                  <c:v>8093.7424409815021</c:v>
                </c:pt>
                <c:pt idx="10" formatCode="0">
                  <c:v>7611.5334538327061</c:v>
                </c:pt>
                <c:pt idx="11" formatCode="0">
                  <c:v>7158.0535137202614</c:v>
                </c:pt>
                <c:pt idx="12" formatCode="0">
                  <c:v>6731.5910014798355</c:v>
                </c:pt>
                <c:pt idx="13" formatCode="0">
                  <c:v>6330.5362727936699</c:v>
                </c:pt>
                <c:pt idx="14" formatCode="0">
                  <c:v>5953.3755827331688</c:v>
                </c:pt>
                <c:pt idx="15" formatCode="0">
                  <c:v>5598.6853722650922</c:v>
                </c:pt>
                <c:pt idx="16" formatCode="0">
                  <c:v>5265.1268951562824</c:v>
                </c:pt>
                <c:pt idx="17" formatCode="0">
                  <c:v>4951.4411649966614</c:v>
                </c:pt>
                <c:pt idx="18" formatCode="0">
                  <c:v>4656.4442032684901</c:v>
                </c:pt>
              </c:numCache>
            </c:numRef>
          </c:val>
          <c:smooth val="0"/>
          <c:extLst>
            <c:ext xmlns:c16="http://schemas.microsoft.com/office/drawing/2014/chart" uri="{C3380CC4-5D6E-409C-BE32-E72D297353CC}">
              <c16:uniqueId val="{00000001-6F19-493F-8F1E-B7A532A3CDE0}"/>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[AR5_Agder.xlsx]Ark1!Pivottabell1</c:name>
    <c:fmtId val="40"/>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
        <c:idx val="27"/>
        <c:spPr>
          <a:solidFill>
            <a:schemeClr val="accent1"/>
          </a:solidFill>
          <a:ln w="19050">
            <a:solidFill>
              <a:schemeClr val="lt1"/>
            </a:solidFill>
          </a:ln>
          <a:effectLst/>
        </c:spPr>
      </c:pivotFmt>
      <c:pivotFmt>
        <c:idx val="28"/>
        <c:spPr>
          <a:solidFill>
            <a:schemeClr val="accent1"/>
          </a:solidFill>
          <a:ln w="19050">
            <a:solidFill>
              <a:schemeClr val="lt1"/>
            </a:solidFill>
          </a:ln>
          <a:effectLst/>
        </c:spPr>
      </c:pivotFmt>
    </c:pivotFmts>
    <c:plotArea>
      <c:layout>
        <c:manualLayout>
          <c:layoutTarget val="inner"/>
          <c:xMode val="edge"/>
          <c:yMode val="edge"/>
          <c:x val="0.11407940350105082"/>
          <c:y val="0.10622796422291873"/>
          <c:w val="0.52935033789063124"/>
          <c:h val="0.84593267589124177"/>
        </c:manualLayout>
      </c:layout>
      <c:pieChart>
        <c:varyColors val="1"/>
        <c:ser>
          <c:idx val="0"/>
          <c:order val="0"/>
          <c:tx>
            <c:strRef>
              <c:f>'Ark1'!$B$4</c:f>
              <c:strCache>
                <c:ptCount val="1"/>
                <c:pt idx="0">
                  <c:v>Totalt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B2D-421D-B4BA-5C68459A72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B2D-421D-B4BA-5C68459A72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B2D-421D-B4BA-5C68459A72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B2D-421D-B4BA-5C68459A72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B2D-421D-B4BA-5C68459A72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B2D-421D-B4BA-5C68459A72A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B2D-421D-B4BA-5C68459A72A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B2D-421D-B4BA-5C68459A72A3}"/>
              </c:ext>
            </c:extLst>
          </c:dPt>
          <c:dLbls>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B-AB2D-421D-B4BA-5C68459A72A3}"/>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extLst>
                <c:ext xmlns:c16="http://schemas.microsoft.com/office/drawing/2014/chart" uri="{C3380CC4-5D6E-409C-BE32-E72D297353CC}">
                  <c16:uniqueId val="{0000000D-AB2D-421D-B4BA-5C68459A72A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'Ark1'!$A$5:$A$12</c:f>
              <c:strCache>
                <c:ptCount val="8"/>
                <c:pt idx="0">
                  <c:v>Bebygd</c:v>
                </c:pt>
                <c:pt idx="1">
                  <c:v>Samferdsel</c:v>
                </c:pt>
                <c:pt idx="2">
                  <c:v>Åpen fastmark</c:v>
                </c:pt>
                <c:pt idx="3">
                  <c:v>Dyrka mark</c:v>
                </c:pt>
                <c:pt idx="4">
                  <c:v>Myr</c:v>
                </c:pt>
                <c:pt idx="5">
                  <c:v>Skog</c:v>
                </c:pt>
                <c:pt idx="6">
                  <c:v>Ferskvann</c:v>
                </c:pt>
                <c:pt idx="7">
                  <c:v>Uklassifisert</c:v>
                </c:pt>
              </c:strCache>
            </c:strRef>
          </c:cat>
          <c:val>
            <c:numRef>
              <c:f>'Ark1'!$B$5:$B$12</c:f>
              <c:numCache>
                <c:formatCode>0.0\ %</c:formatCode>
                <c:ptCount val="8"/>
                <c:pt idx="0">
                  <c:v>2.3826500001087867E-3</c:v>
                </c:pt>
                <c:pt idx="1">
                  <c:v>1.6137276332047036E-3</c:v>
                </c:pt>
                <c:pt idx="2">
                  <c:v>0.55279474951997265</c:v>
                </c:pt>
                <c:pt idx="3">
                  <c:v>1.1180374197553522E-2</c:v>
                </c:pt>
                <c:pt idx="4">
                  <c:v>3.2532908552468418E-2</c:v>
                </c:pt>
                <c:pt idx="5">
                  <c:v>0.2949977863927476</c:v>
                </c:pt>
                <c:pt idx="6">
                  <c:v>0.10446137661449516</c:v>
                </c:pt>
                <c:pt idx="7">
                  <c:v>3.6427089448990155E-5</c:v>
                </c:pt>
              </c:numCache>
            </c:numRef>
          </c:val>
          <c:extLst>
            <c:ext xmlns:c16="http://schemas.microsoft.com/office/drawing/2014/chart" uri="{C3380CC4-5D6E-409C-BE32-E72D297353CC}">
              <c16:uniqueId val="{00000010-AB2D-421D-B4BA-5C68459A72A3}"/>
            </c:ext>
          </c:extLst>
        </c:ser>
        <c:dLbls>
          <c:showLegendKey val="0"/>
          <c:showVal val="0"/>
          <c:showCatName val="0"/>
          <c:showSerName val="0"/>
          <c:showPercent val="0"/>
          <c:showBubbleSize val="0"/>
          <c:showLeaderLines val="1"/>
        </c:dLbls>
        <c:firstSliceAng val="235"/>
      </c:pieChart>
      <c:spPr>
        <a:noFill/>
        <a:ln>
          <a:noFill/>
        </a:ln>
        <a:effectLst/>
      </c:spPr>
    </c:plotArea>
    <c:legend>
      <c:legendPos val="r"/>
      <c:layout>
        <c:manualLayout>
          <c:xMode val="edge"/>
          <c:yMode val="edge"/>
          <c:x val="0.68410216030688475"/>
          <c:y val="0.13263328491705528"/>
          <c:w val="0.2752712833972677"/>
          <c:h val="0.804352433473905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2</c:v>
                </c:pt>
                <c:pt idx="1">
                  <c:v>5</c:v>
                </c:pt>
                <c:pt idx="2">
                  <c:v>1</c:v>
                </c:pt>
                <c:pt idx="3">
                  <c:v>4</c:v>
                </c:pt>
                <c:pt idx="4">
                  <c:v>1</c:v>
                </c:pt>
                <c:pt idx="5">
                  <c:v>5</c:v>
                </c:pt>
              </c:numCache>
            </c:numRef>
          </c:val>
          <c:extLst>
            <c:ext xmlns:c16="http://schemas.microsoft.com/office/drawing/2014/chart" uri="{C3380CC4-5D6E-409C-BE32-E72D297353CC}">
              <c16:uniqueId val="{00000000-DD95-42CB-A5D9-2DC1D0062AC4}"/>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DD95-42CB-A5D9-2DC1D0062AC4}"/>
                </c:ext>
              </c:extLst>
            </c:dLbl>
            <c:dLbl>
              <c:idx val="3"/>
              <c:delete val="1"/>
              <c:extLst>
                <c:ext xmlns:c15="http://schemas.microsoft.com/office/drawing/2012/chart" uri="{CE6537A1-D6FC-4f65-9D91-7224C49458BB}"/>
                <c:ext xmlns:c16="http://schemas.microsoft.com/office/drawing/2014/chart" uri="{C3380CC4-5D6E-409C-BE32-E72D297353CC}">
                  <c16:uniqueId val="{0000000A-DD95-42CB-A5D9-2DC1D0062AC4}"/>
                </c:ext>
              </c:extLst>
            </c:dLbl>
            <c:dLbl>
              <c:idx val="4"/>
              <c:delete val="1"/>
              <c:extLst>
                <c:ext xmlns:c15="http://schemas.microsoft.com/office/drawing/2012/chart" uri="{CE6537A1-D6FC-4f65-9D91-7224C49458BB}"/>
                <c:ext xmlns:c16="http://schemas.microsoft.com/office/drawing/2014/chart" uri="{C3380CC4-5D6E-409C-BE32-E72D297353CC}">
                  <c16:uniqueId val="{0000000E-DD95-42CB-A5D9-2DC1D0062A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2</c:v>
                </c:pt>
                <c:pt idx="1">
                  <c:v>0</c:v>
                </c:pt>
                <c:pt idx="2">
                  <c:v>0</c:v>
                </c:pt>
                <c:pt idx="3">
                  <c:v>0</c:v>
                </c:pt>
                <c:pt idx="4">
                  <c:v>0</c:v>
                </c:pt>
                <c:pt idx="5">
                  <c:v>0</c:v>
                </c:pt>
              </c:numCache>
            </c:numRef>
          </c:val>
          <c:extLst>
            <c:ext xmlns:c16="http://schemas.microsoft.com/office/drawing/2014/chart" uri="{C3380CC4-5D6E-409C-BE32-E72D297353CC}">
              <c16:uniqueId val="{00000001-DD95-42CB-A5D9-2DC1D0062AC4}"/>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DD95-42CB-A5D9-2DC1D0062AC4}"/>
                </c:ext>
              </c:extLst>
            </c:dLbl>
            <c:dLbl>
              <c:idx val="1"/>
              <c:delete val="1"/>
              <c:extLst>
                <c:ext xmlns:c15="http://schemas.microsoft.com/office/drawing/2012/chart" uri="{CE6537A1-D6FC-4f65-9D91-7224C49458BB}"/>
                <c:ext xmlns:c16="http://schemas.microsoft.com/office/drawing/2014/chart" uri="{C3380CC4-5D6E-409C-BE32-E72D297353CC}">
                  <c16:uniqueId val="{00000007-DD95-42CB-A5D9-2DC1D0062AC4}"/>
                </c:ext>
              </c:extLst>
            </c:dLbl>
            <c:dLbl>
              <c:idx val="3"/>
              <c:delete val="1"/>
              <c:extLst>
                <c:ext xmlns:c15="http://schemas.microsoft.com/office/drawing/2012/chart" uri="{CE6537A1-D6FC-4f65-9D91-7224C49458BB}"/>
                <c:ext xmlns:c16="http://schemas.microsoft.com/office/drawing/2014/chart" uri="{C3380CC4-5D6E-409C-BE32-E72D297353CC}">
                  <c16:uniqueId val="{00000009-DD95-42CB-A5D9-2DC1D0062AC4}"/>
                </c:ext>
              </c:extLst>
            </c:dLbl>
            <c:dLbl>
              <c:idx val="4"/>
              <c:delete val="1"/>
              <c:extLst>
                <c:ext xmlns:c15="http://schemas.microsoft.com/office/drawing/2012/chart" uri="{CE6537A1-D6FC-4f65-9D91-7224C49458BB}"/>
                <c:ext xmlns:c16="http://schemas.microsoft.com/office/drawing/2014/chart" uri="{C3380CC4-5D6E-409C-BE32-E72D297353CC}">
                  <c16:uniqueId val="{0000000D-DD95-42CB-A5D9-2DC1D0062A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0</c:v>
                </c:pt>
                <c:pt idx="5">
                  <c:v>4</c:v>
                </c:pt>
              </c:numCache>
            </c:numRef>
          </c:val>
          <c:extLst>
            <c:ext xmlns:c16="http://schemas.microsoft.com/office/drawing/2014/chart" uri="{C3380CC4-5D6E-409C-BE32-E72D297353CC}">
              <c16:uniqueId val="{00000002-DD95-42CB-A5D9-2DC1D0062AC4}"/>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B-DD95-42CB-A5D9-2DC1D0062AC4}"/>
                </c:ext>
              </c:extLst>
            </c:dLbl>
            <c:dLbl>
              <c:idx val="3"/>
              <c:delete val="1"/>
              <c:extLst>
                <c:ext xmlns:c15="http://schemas.microsoft.com/office/drawing/2012/chart" uri="{CE6537A1-D6FC-4f65-9D91-7224C49458BB}"/>
                <c:ext xmlns:c16="http://schemas.microsoft.com/office/drawing/2014/chart" uri="{C3380CC4-5D6E-409C-BE32-E72D297353CC}">
                  <c16:uniqueId val="{00000003-DD95-42CB-A5D9-2DC1D0062AC4}"/>
                </c:ext>
              </c:extLst>
            </c:dLbl>
            <c:dLbl>
              <c:idx val="4"/>
              <c:delete val="1"/>
              <c:extLst>
                <c:ext xmlns:c15="http://schemas.microsoft.com/office/drawing/2012/chart" uri="{CE6537A1-D6FC-4f65-9D91-7224C49458BB}"/>
                <c:ext xmlns:c16="http://schemas.microsoft.com/office/drawing/2014/chart" uri="{C3380CC4-5D6E-409C-BE32-E72D297353CC}">
                  <c16:uniqueId val="{00000004-DD95-42CB-A5D9-2DC1D0062AC4}"/>
                </c:ext>
              </c:extLst>
            </c:dLbl>
            <c:dLbl>
              <c:idx val="5"/>
              <c:delete val="1"/>
              <c:extLst>
                <c:ext xmlns:c15="http://schemas.microsoft.com/office/drawing/2012/chart" uri="{CE6537A1-D6FC-4f65-9D91-7224C49458BB}"/>
                <c:ext xmlns:c16="http://schemas.microsoft.com/office/drawing/2014/chart" uri="{C3380CC4-5D6E-409C-BE32-E72D297353CC}">
                  <c16:uniqueId val="{00000008-DD95-42CB-A5D9-2DC1D0062AC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8</c:v>
                </c:pt>
                <c:pt idx="1">
                  <c:v>0</c:v>
                </c:pt>
                <c:pt idx="2">
                  <c:v>0</c:v>
                </c:pt>
                <c:pt idx="3">
                  <c:v>0</c:v>
                </c:pt>
                <c:pt idx="4">
                  <c:v>0</c:v>
                </c:pt>
                <c:pt idx="5">
                  <c:v>0</c:v>
                </c:pt>
              </c:numCache>
            </c:numRef>
          </c:val>
          <c:extLst>
            <c:ext xmlns:c16="http://schemas.microsoft.com/office/drawing/2014/chart" uri="{C3380CC4-5D6E-409C-BE32-E72D297353CC}">
              <c16:uniqueId val="{00000005-DD95-42CB-A5D9-2DC1D0062AC4}"/>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44"/>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Åseral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5</c:v>
                </c:pt>
                <c:pt idx="1">
                  <c:v>0</c:v>
                </c:pt>
                <c:pt idx="2">
                  <c:v>0</c:v>
                </c:pt>
                <c:pt idx="3">
                  <c:v>92</c:v>
                </c:pt>
                <c:pt idx="4">
                  <c:v>1</c:v>
                </c:pt>
                <c:pt idx="5">
                  <c:v>2</c:v>
                </c:pt>
              </c:numCache>
            </c:numRef>
          </c:val>
          <c:extLst>
            <c:ext xmlns:c16="http://schemas.microsoft.com/office/drawing/2014/chart" uri="{C3380CC4-5D6E-409C-BE32-E72D297353CC}">
              <c16:uniqueId val="{00000000-CD75-426B-B96A-7738A6582103}"/>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CD75-426B-B96A-7738A6582103}"/>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4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A398-4336-B256-B42D3FCEF842}"/>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172</c:v>
                </c:pt>
                <c:pt idx="1">
                  <c:v>165</c:v>
                </c:pt>
                <c:pt idx="2">
                  <c:v>164</c:v>
                </c:pt>
                <c:pt idx="3">
                  <c:v>163</c:v>
                </c:pt>
                <c:pt idx="4">
                  <c:v>183</c:v>
                </c:pt>
                <c:pt idx="5">
                  <c:v>190</c:v>
                </c:pt>
              </c:numCache>
            </c:numRef>
          </c:val>
          <c:extLst>
            <c:ext xmlns:c16="http://schemas.microsoft.com/office/drawing/2014/chart" uri="{C3380CC4-5D6E-409C-BE32-E72D297353CC}">
              <c16:uniqueId val="{00000001-A398-4336-B256-B42D3FCEF842}"/>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33</c:v>
                </c:pt>
                <c:pt idx="1">
                  <c:v>31</c:v>
                </c:pt>
                <c:pt idx="2">
                  <c:v>30</c:v>
                </c:pt>
                <c:pt idx="3">
                  <c:v>31</c:v>
                </c:pt>
                <c:pt idx="4">
                  <c:v>31</c:v>
                </c:pt>
                <c:pt idx="5">
                  <c:v>30</c:v>
                </c:pt>
              </c:numCache>
            </c:numRef>
          </c:val>
          <c:extLst>
            <c:ext xmlns:c16="http://schemas.microsoft.com/office/drawing/2014/chart" uri="{C3380CC4-5D6E-409C-BE32-E72D297353CC}">
              <c16:uniqueId val="{00000002-A398-4336-B256-B42D3FCEF842}"/>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399</c:v>
                </c:pt>
                <c:pt idx="1">
                  <c:v>364</c:v>
                </c:pt>
                <c:pt idx="2">
                  <c:v>369</c:v>
                </c:pt>
                <c:pt idx="3">
                  <c:v>345</c:v>
                </c:pt>
                <c:pt idx="4">
                  <c:v>334</c:v>
                </c:pt>
                <c:pt idx="5">
                  <c:v>351</c:v>
                </c:pt>
              </c:numCache>
            </c:numRef>
          </c:val>
          <c:extLst>
            <c:ext xmlns:c16="http://schemas.microsoft.com/office/drawing/2014/chart" uri="{C3380CC4-5D6E-409C-BE32-E72D297353CC}">
              <c16:uniqueId val="{00000003-A398-4336-B256-B42D3FCEF842}"/>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A398-4336-B256-B42D3FCEF842}"/>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A398-4336-B256-B42D3FCEF84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A398-4336-B256-B42D3FCEF84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A398-4336-B256-B42D3FCEF842}"/>
              </c:ext>
            </c:extLst>
          </c:dPt>
          <c:dPt>
            <c:idx val="4"/>
            <c:invertIfNegative val="0"/>
            <c:bubble3D val="0"/>
            <c:extLst>
              <c:ext xmlns:c16="http://schemas.microsoft.com/office/drawing/2014/chart" uri="{C3380CC4-5D6E-409C-BE32-E72D297353CC}">
                <c16:uniqueId val="{0000000C-A398-4336-B256-B42D3FCEF842}"/>
              </c:ext>
            </c:extLst>
          </c:dPt>
          <c:dPt>
            <c:idx val="5"/>
            <c:invertIfNegative val="0"/>
            <c:bubble3D val="0"/>
            <c:extLst>
              <c:ext xmlns:c16="http://schemas.microsoft.com/office/drawing/2014/chart" uri="{C3380CC4-5D6E-409C-BE32-E72D297353CC}">
                <c16:uniqueId val="{0000000D-A398-4336-B256-B42D3FCEF842}"/>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98-4336-B256-B42D3FCEF842}"/>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98-4336-B256-B42D3FCEF842}"/>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98-4336-B256-B42D3FCEF842}"/>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98-4336-B256-B42D3FCEF84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17</c:v>
                </c:pt>
                <c:pt idx="1">
                  <c:v>0</c:v>
                </c:pt>
                <c:pt idx="2">
                  <c:v>3</c:v>
                </c:pt>
                <c:pt idx="3">
                  <c:v>3</c:v>
                </c:pt>
                <c:pt idx="4">
                  <c:v>0</c:v>
                </c:pt>
                <c:pt idx="5">
                  <c:v>0</c:v>
                </c:pt>
              </c:numCache>
            </c:numRef>
          </c:val>
          <c:extLst>
            <c:ext xmlns:c16="http://schemas.microsoft.com/office/drawing/2014/chart" uri="{C3380CC4-5D6E-409C-BE32-E72D297353CC}">
              <c16:uniqueId val="{0000000E-A398-4336-B256-B42D3FCEF842}"/>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4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6B8B-443C-BE37-1B833F9F4CAB}"/>
              </c:ext>
            </c:extLst>
          </c:dPt>
          <c:dPt>
            <c:idx val="1"/>
            <c:bubble3D val="0"/>
            <c:spPr>
              <a:solidFill>
                <a:schemeClr val="accent2"/>
              </a:solidFill>
              <a:ln>
                <a:noFill/>
              </a:ln>
              <a:effectLst/>
            </c:spPr>
            <c:extLst>
              <c:ext xmlns:c16="http://schemas.microsoft.com/office/drawing/2014/chart" uri="{C3380CC4-5D6E-409C-BE32-E72D297353CC}">
                <c16:uniqueId val="{00000003-6B8B-443C-BE37-1B833F9F4CAB}"/>
              </c:ext>
            </c:extLst>
          </c:dPt>
          <c:dPt>
            <c:idx val="2"/>
            <c:bubble3D val="0"/>
            <c:spPr>
              <a:solidFill>
                <a:schemeClr val="accent3"/>
              </a:solidFill>
              <a:ln>
                <a:noFill/>
              </a:ln>
              <a:effectLst/>
            </c:spPr>
            <c:extLst>
              <c:ext xmlns:c16="http://schemas.microsoft.com/office/drawing/2014/chart" uri="{C3380CC4-5D6E-409C-BE32-E72D297353CC}">
                <c16:uniqueId val="{00000005-6B8B-443C-BE37-1B833F9F4CAB}"/>
              </c:ext>
            </c:extLst>
          </c:dPt>
          <c:dPt>
            <c:idx val="3"/>
            <c:bubble3D val="0"/>
            <c:spPr>
              <a:solidFill>
                <a:schemeClr val="accent4"/>
              </a:solidFill>
              <a:ln>
                <a:noFill/>
              </a:ln>
              <a:effectLst/>
            </c:spPr>
            <c:extLst>
              <c:ext xmlns:c16="http://schemas.microsoft.com/office/drawing/2014/chart" uri="{C3380CC4-5D6E-409C-BE32-E72D297353CC}">
                <c16:uniqueId val="{00000007-6B8B-443C-BE37-1B833F9F4CAB}"/>
              </c:ext>
            </c:extLst>
          </c:dPt>
          <c:dPt>
            <c:idx val="4"/>
            <c:bubble3D val="0"/>
            <c:spPr>
              <a:solidFill>
                <a:schemeClr val="accent5"/>
              </a:solidFill>
              <a:ln>
                <a:noFill/>
              </a:ln>
              <a:effectLst/>
            </c:spPr>
            <c:extLst>
              <c:ext xmlns:c16="http://schemas.microsoft.com/office/drawing/2014/chart" uri="{C3380CC4-5D6E-409C-BE32-E72D297353CC}">
                <c16:uniqueId val="{00000009-6B8B-443C-BE37-1B833F9F4CAB}"/>
              </c:ext>
            </c:extLst>
          </c:dPt>
          <c:dLbls>
            <c:dLbl>
              <c:idx val="0"/>
              <c:delete val="1"/>
              <c:extLst>
                <c:ext xmlns:c15="http://schemas.microsoft.com/office/drawing/2012/chart" uri="{CE6537A1-D6FC-4f65-9D91-7224C49458BB}"/>
                <c:ext xmlns:c16="http://schemas.microsoft.com/office/drawing/2014/chart" uri="{C3380CC4-5D6E-409C-BE32-E72D297353CC}">
                  <c16:uniqueId val="{00000001-6B8B-443C-BE37-1B833F9F4CAB}"/>
                </c:ext>
              </c:extLst>
            </c:dLbl>
            <c:dLbl>
              <c:idx val="2"/>
              <c:delete val="1"/>
              <c:extLst>
                <c:ext xmlns:c15="http://schemas.microsoft.com/office/drawing/2012/chart" uri="{CE6537A1-D6FC-4f65-9D91-7224C49458BB}"/>
                <c:ext xmlns:c16="http://schemas.microsoft.com/office/drawing/2014/chart" uri="{C3380CC4-5D6E-409C-BE32-E72D297353CC}">
                  <c16:uniqueId val="{00000005-6B8B-443C-BE37-1B833F9F4CAB}"/>
                </c:ext>
              </c:extLst>
            </c:dLbl>
            <c:dLbl>
              <c:idx val="4"/>
              <c:delete val="1"/>
              <c:extLst>
                <c:ext xmlns:c15="http://schemas.microsoft.com/office/drawing/2012/chart" uri="{CE6537A1-D6FC-4f65-9D91-7224C49458BB}"/>
                <c:ext xmlns:c16="http://schemas.microsoft.com/office/drawing/2014/chart" uri="{C3380CC4-5D6E-409C-BE32-E72D297353CC}">
                  <c16:uniqueId val="{00000009-6B8B-443C-BE37-1B833F9F4CAB}"/>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190</c:v>
                </c:pt>
                <c:pt idx="2">
                  <c:v>30</c:v>
                </c:pt>
                <c:pt idx="3">
                  <c:v>351</c:v>
                </c:pt>
                <c:pt idx="4">
                  <c:v>0</c:v>
                </c:pt>
              </c:numCache>
            </c:numRef>
          </c:val>
          <c:extLst>
            <c:ext xmlns:c16="http://schemas.microsoft.com/office/drawing/2014/chart" uri="{C3380CC4-5D6E-409C-BE32-E72D297353CC}">
              <c16:uniqueId val="{0000000A-6B8B-443C-BE37-1B833F9F4CA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4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13</c:v>
                </c:pt>
                <c:pt idx="1">
                  <c:v>16</c:v>
                </c:pt>
                <c:pt idx="2">
                  <c:v>16</c:v>
                </c:pt>
                <c:pt idx="3">
                  <c:v>14</c:v>
                </c:pt>
                <c:pt idx="4">
                  <c:v>12</c:v>
                </c:pt>
                <c:pt idx="5">
                  <c:v>12</c:v>
                </c:pt>
              </c:numCache>
            </c:numRef>
          </c:val>
          <c:smooth val="0"/>
          <c:extLst>
            <c:ext xmlns:c16="http://schemas.microsoft.com/office/drawing/2014/chart" uri="{C3380CC4-5D6E-409C-BE32-E72D297353CC}">
              <c16:uniqueId val="{00000000-D109-45EB-8F3C-0D7355816FC7}"/>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8</c:v>
                </c:pt>
                <c:pt idx="1">
                  <c:v>5</c:v>
                </c:pt>
                <c:pt idx="2">
                  <c:v>6</c:v>
                </c:pt>
                <c:pt idx="3">
                  <c:v>5</c:v>
                </c:pt>
                <c:pt idx="4">
                  <c:v>5</c:v>
                </c:pt>
                <c:pt idx="5">
                  <c:v>4</c:v>
                </c:pt>
              </c:numCache>
            </c:numRef>
          </c:val>
          <c:smooth val="0"/>
          <c:extLst>
            <c:ext xmlns:c16="http://schemas.microsoft.com/office/drawing/2014/chart" uri="{C3380CC4-5D6E-409C-BE32-E72D297353CC}">
              <c16:uniqueId val="{00000001-D109-45EB-8F3C-0D7355816FC7}"/>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10</c:v>
                </c:pt>
                <c:pt idx="1">
                  <c:v>9</c:v>
                </c:pt>
                <c:pt idx="2">
                  <c:v>11</c:v>
                </c:pt>
                <c:pt idx="3">
                  <c:v>13</c:v>
                </c:pt>
                <c:pt idx="4">
                  <c:v>17</c:v>
                </c:pt>
                <c:pt idx="5">
                  <c:v>15</c:v>
                </c:pt>
              </c:numCache>
            </c:numRef>
          </c:val>
          <c:smooth val="0"/>
          <c:extLst>
            <c:ext xmlns:c16="http://schemas.microsoft.com/office/drawing/2014/chart" uri="{C3380CC4-5D6E-409C-BE32-E72D297353CC}">
              <c16:uniqueId val="{00000002-D109-45EB-8F3C-0D7355816FC7}"/>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50</c:v>
                </c:pt>
                <c:pt idx="1">
                  <c:v>46</c:v>
                </c:pt>
                <c:pt idx="2">
                  <c:v>51</c:v>
                </c:pt>
                <c:pt idx="3">
                  <c:v>42</c:v>
                </c:pt>
                <c:pt idx="4">
                  <c:v>41</c:v>
                </c:pt>
                <c:pt idx="5">
                  <c:v>39</c:v>
                </c:pt>
              </c:numCache>
            </c:numRef>
          </c:val>
          <c:smooth val="0"/>
          <c:extLst>
            <c:ext xmlns:c16="http://schemas.microsoft.com/office/drawing/2014/chart" uri="{C3380CC4-5D6E-409C-BE32-E72D297353CC}">
              <c16:uniqueId val="{00000003-D109-45EB-8F3C-0D7355816FC7}"/>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6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Åseral</c:v>
                </c:pt>
              </c:strCache>
            </c:strRef>
          </c:cat>
          <c:val>
            <c:numRef>
              <c:f>Pivot_tom_2025!$B$6:$B$8</c:f>
              <c:numCache>
                <c:formatCode>General</c:formatCode>
                <c:ptCount val="2"/>
                <c:pt idx="0">
                  <c:v>42.6</c:v>
                </c:pt>
                <c:pt idx="1">
                  <c:v>43.1</c:v>
                </c:pt>
              </c:numCache>
            </c:numRef>
          </c:val>
          <c:extLst>
            <c:ext xmlns:c16="http://schemas.microsoft.com/office/drawing/2014/chart" uri="{C3380CC4-5D6E-409C-BE32-E72D297353CC}">
              <c16:uniqueId val="{00000000-7A99-4477-AD2A-03CCB70AA31F}"/>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Åseral</c:v>
                </c:pt>
              </c:strCache>
            </c:strRef>
          </c:cat>
          <c:val>
            <c:numRef>
              <c:f>Pivot_tom_2025!$C$6:$C$8</c:f>
              <c:numCache>
                <c:formatCode>General</c:formatCode>
                <c:ptCount val="2"/>
                <c:pt idx="0">
                  <c:v>42.8</c:v>
                </c:pt>
                <c:pt idx="1">
                  <c:v>42.2</c:v>
                </c:pt>
              </c:numCache>
            </c:numRef>
          </c:val>
          <c:extLst>
            <c:ext xmlns:c16="http://schemas.microsoft.com/office/drawing/2014/chart" uri="{C3380CC4-5D6E-409C-BE32-E72D297353CC}">
              <c16:uniqueId val="{00000001-7A99-4477-AD2A-03CCB70AA31F}"/>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Åseral</c:v>
                </c:pt>
              </c:strCache>
            </c:strRef>
          </c:cat>
          <c:val>
            <c:numRef>
              <c:f>Pivot_tom_2025!$D$6:$D$8</c:f>
              <c:numCache>
                <c:formatCode>General</c:formatCode>
                <c:ptCount val="2"/>
                <c:pt idx="0">
                  <c:v>41.5</c:v>
                </c:pt>
                <c:pt idx="1">
                  <c:v>45.6</c:v>
                </c:pt>
              </c:numCache>
            </c:numRef>
          </c:val>
          <c:extLst>
            <c:ext xmlns:c16="http://schemas.microsoft.com/office/drawing/2014/chart" uri="{C3380CC4-5D6E-409C-BE32-E72D297353CC}">
              <c16:uniqueId val="{00000002-7A99-4477-AD2A-03CCB70AA31F}"/>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Åseral</c:v>
                </c:pt>
              </c:strCache>
            </c:strRef>
          </c:cat>
          <c:val>
            <c:numRef>
              <c:f>Pivot_tom_2025!$E$6:$E$8</c:f>
              <c:numCache>
                <c:formatCode>General</c:formatCode>
                <c:ptCount val="2"/>
                <c:pt idx="0">
                  <c:v>41.6</c:v>
                </c:pt>
                <c:pt idx="1">
                  <c:v>40.700000000000003</c:v>
                </c:pt>
              </c:numCache>
            </c:numRef>
          </c:val>
          <c:extLst>
            <c:ext xmlns:c16="http://schemas.microsoft.com/office/drawing/2014/chart" uri="{C3380CC4-5D6E-409C-BE32-E72D297353CC}">
              <c16:uniqueId val="{00000003-7A99-4477-AD2A-03CCB70AA31F}"/>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Åseral</c:v>
                </c:pt>
              </c:strCache>
            </c:strRef>
          </c:cat>
          <c:val>
            <c:numRef>
              <c:f>Pivot_tom_2025!$F$6:$F$8</c:f>
              <c:numCache>
                <c:formatCode>General</c:formatCode>
                <c:ptCount val="2"/>
                <c:pt idx="0">
                  <c:v>42</c:v>
                </c:pt>
                <c:pt idx="1">
                  <c:v>41.3</c:v>
                </c:pt>
              </c:numCache>
            </c:numRef>
          </c:val>
          <c:extLst>
            <c:ext xmlns:c16="http://schemas.microsoft.com/office/drawing/2014/chart" uri="{C3380CC4-5D6E-409C-BE32-E72D297353CC}">
              <c16:uniqueId val="{00000004-7A99-4477-AD2A-03CCB70AA31F}"/>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6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7D2C-45DE-8FCE-34ACC8DF74CC}"/>
            </c:ext>
          </c:extLst>
        </c:ser>
        <c:ser>
          <c:idx val="1"/>
          <c:order val="1"/>
          <c:tx>
            <c:strRef>
              <c:f>'Pivot - bruk denne'!$C$5:$C$6</c:f>
              <c:strCache>
                <c:ptCount val="1"/>
                <c:pt idx="0">
                  <c:v>Åseral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81</c:v>
                </c:pt>
                <c:pt idx="1">
                  <c:v>94.1</c:v>
                </c:pt>
                <c:pt idx="2">
                  <c:v>83.3</c:v>
                </c:pt>
                <c:pt idx="3">
                  <c:v>80</c:v>
                </c:pt>
                <c:pt idx="4">
                  <c:v>92.3</c:v>
                </c:pt>
                <c:pt idx="5">
                  <c:v>75</c:v>
                </c:pt>
              </c:numCache>
            </c:numRef>
          </c:val>
          <c:extLst>
            <c:ext xmlns:c16="http://schemas.microsoft.com/office/drawing/2014/chart" uri="{C3380CC4-5D6E-409C-BE32-E72D297353CC}">
              <c16:uniqueId val="{00000001-7D2C-45DE-8FCE-34ACC8DF74CC}"/>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1-BEA2-4119-99E1-02D41AF8244F}"/>
              </c:ext>
            </c:extLst>
          </c:dPt>
          <c:dPt>
            <c:idx val="11"/>
            <c:invertIfNegative val="0"/>
            <c:bubble3D val="0"/>
            <c:spPr>
              <a:solidFill>
                <a:srgbClr val="FF0000"/>
              </a:solidFill>
              <a:ln>
                <a:noFill/>
              </a:ln>
              <a:effectLst/>
            </c:spPr>
            <c:extLst>
              <c:ext xmlns:c16="http://schemas.microsoft.com/office/drawing/2014/chart" uri="{C3380CC4-5D6E-409C-BE32-E72D297353CC}">
                <c16:uniqueId val="{00000003-BEA2-4119-99E1-02D41AF8244F}"/>
              </c:ext>
            </c:extLst>
          </c:dPt>
          <c:dPt>
            <c:idx val="19"/>
            <c:invertIfNegative val="0"/>
            <c:bubble3D val="0"/>
            <c:spPr>
              <a:solidFill>
                <a:schemeClr val="tx2"/>
              </a:solidFill>
              <a:ln>
                <a:noFill/>
              </a:ln>
              <a:effectLst/>
            </c:spPr>
            <c:extLst>
              <c:ext xmlns:c16="http://schemas.microsoft.com/office/drawing/2014/chart" uri="{C3380CC4-5D6E-409C-BE32-E72D297353CC}">
                <c16:uniqueId val="{00000005-BEA2-4119-99E1-02D41AF8244F}"/>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06-BEA2-4119-99E1-02D41AF8244F}"/>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7-BEA2-4119-99E1-02D41AF8244F}"/>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190</cx:pt>
          <cx:pt idx="1">0</cx:pt>
          <cx:pt idx="2">20</cx:pt>
          <cx:pt idx="3">25</cx:pt>
          <cx:pt idx="4">62</cx:pt>
          <cx:pt idx="5">31</cx:pt>
          <cx:pt idx="6">3</cx:pt>
          <cx:pt idx="7">8</cx:pt>
          <cx:pt idx="8">3</cx:pt>
          <cx:pt idx="9">0</cx:pt>
          <cx:pt idx="10">8</cx:pt>
          <cx:pt idx="11">16</cx:pt>
          <cx:pt idx="12">29</cx:pt>
          <cx:pt idx="13">47</cx:pt>
          <cx:pt idx="14">102</cx:pt>
          <cx:pt idx="15">24</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r>
              <a:rPr lang="nb-NO" sz="1200">
                <a:solidFill>
                  <a:schemeClr val="tx1"/>
                </a:solidFill>
              </a:rPr>
              <a:t>Gjennomsnittsalder Åseral </a:t>
            </a:r>
            <a:r>
              <a:rPr lang="nb-NO" dirty="0"/>
              <a:t>samla</a:t>
            </a:r>
            <a:r>
              <a:rPr lang="nb-NO" sz="1200" dirty="0">
                <a:solidFill>
                  <a:schemeClr val="tx1"/>
                </a:solidFill>
              </a:rPr>
              <a:t> for heile befolkninga: 42,0 år (SSB –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40,9</a:t>
            </a:r>
            <a:r>
              <a:rPr lang="nb-NO" sz="1200" baseline="0" dirty="0">
                <a:solidFill>
                  <a:schemeClr val="tx1"/>
                </a:solidFill>
              </a:rPr>
              <a:t> – menn 40,2 – kvinner 41,6 </a:t>
            </a:r>
            <a:r>
              <a:rPr lang="nb-NO" sz="1200" dirty="0">
                <a:solidFill>
                  <a:schemeClr val="tx1"/>
                </a:solidFill>
              </a:rPr>
              <a:t>(SSB – 2025)</a:t>
            </a:r>
            <a:endParaRPr lang="nb-NO" sz="1200" baseline="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41,1</a:t>
            </a:r>
            <a:r>
              <a:rPr lang="nb-NO" sz="1200" baseline="0" dirty="0">
                <a:solidFill>
                  <a:schemeClr val="tx1"/>
                </a:solidFill>
              </a:rPr>
              <a:t> – menn 40,4 – kvinner 41,7 </a:t>
            </a:r>
            <a:r>
              <a:rPr lang="nb-NO" sz="1200" dirty="0">
                <a:solidFill>
                  <a:schemeClr val="tx1"/>
                </a:solidFill>
              </a:rPr>
              <a:t>(SSB – 2025)</a:t>
            </a:r>
            <a:endParaRPr lang="nb-NO" sz="120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80,2</a:t>
            </a:r>
            <a:r>
              <a:rPr lang="nn-NO" sz="1200" baseline="0" noProof="0" dirty="0">
                <a:solidFill>
                  <a:schemeClr val="tx1"/>
                </a:solidFill>
              </a:rPr>
              <a:t> - kvinner </a:t>
            </a:r>
            <a:r>
              <a:rPr lang="nn-NO" sz="1200" noProof="0" dirty="0">
                <a:solidFill>
                  <a:schemeClr val="tx1"/>
                </a:solidFill>
              </a:rPr>
              <a:t>83,9 (</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80,5</a:t>
            </a:r>
            <a:r>
              <a:rPr lang="nb-NO" baseline="0" dirty="0"/>
              <a:t> -</a:t>
            </a:r>
            <a:r>
              <a:rPr lang="nb-NO" dirty="0"/>
              <a:t> kvinner 84,1 </a:t>
            </a:r>
            <a:r>
              <a:rPr lang="nn-NO" sz="1200" noProof="0" dirty="0">
                <a:solidFill>
                  <a:schemeClr val="tx1"/>
                </a:solidFill>
              </a:rPr>
              <a:t>(</a:t>
            </a:r>
            <a:r>
              <a:rPr lang="nn-NO" dirty="0"/>
              <a:t>Tala</a:t>
            </a:r>
            <a:r>
              <a:rPr lang="nn-NO" sz="1200" baseline="0" noProof="0" dirty="0">
                <a:solidFill>
                  <a:schemeClr val="tx1"/>
                </a:solidFill>
              </a:rPr>
              <a:t> er gjennomsnitt</a:t>
            </a:r>
            <a:r>
              <a:rPr lang="nn-NO" sz="1200" noProof="0" dirty="0">
                <a:solidFill>
                  <a:schemeClr val="tx1"/>
                </a:solidFill>
              </a:rPr>
              <a:t> 2009-2023, FHI) </a:t>
            </a:r>
            <a:endParaRPr lang="nn-NO" sz="1200" noProof="0" dirty="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Areal </a:t>
            </a:r>
            <a:r>
              <a:rPr lang="nn-NO" dirty="0"/>
              <a:t>tal</a:t>
            </a:r>
            <a:r>
              <a:rPr lang="nn-NO" sz="1200" noProof="0" dirty="0">
                <a:solidFill>
                  <a:schemeClr val="tx1"/>
                </a:solidFill>
              </a:rPr>
              <a:t> (2025), Verna areal (2025), </a:t>
            </a:r>
            <a:r>
              <a:rPr lang="nn-NO" dirty="0"/>
              <a:t>Folketal</a:t>
            </a:r>
            <a:r>
              <a:rPr lang="nn-NO" sz="1200" noProof="0" dirty="0">
                <a:solidFill>
                  <a:schemeClr val="tx1"/>
                </a:solidFill>
              </a:rPr>
              <a:t> (2025), </a:t>
            </a:r>
            <a:r>
              <a:rPr lang="nn-NO" sz="1200" noProof="0" dirty="0" err="1">
                <a:solidFill>
                  <a:schemeClr val="tx1"/>
                </a:solidFill>
              </a:rPr>
              <a:t>Andel</a:t>
            </a:r>
            <a:r>
              <a:rPr lang="nn-NO" sz="1200" baseline="0" noProof="0" dirty="0">
                <a:solidFill>
                  <a:schemeClr val="tx1"/>
                </a:solidFill>
              </a:rPr>
              <a:t> kvinner (2025), </a:t>
            </a:r>
            <a:r>
              <a:rPr lang="nn-NO" sz="1200" baseline="0" noProof="0" dirty="0" err="1">
                <a:solidFill>
                  <a:schemeClr val="tx1"/>
                </a:solidFill>
              </a:rPr>
              <a:t>Andel</a:t>
            </a:r>
            <a:r>
              <a:rPr lang="nn-NO" sz="1200" baseline="0" noProof="0" dirty="0">
                <a:solidFill>
                  <a:schemeClr val="tx1"/>
                </a:solidFill>
              </a:rPr>
              <a:t> i </a:t>
            </a:r>
            <a:r>
              <a:rPr lang="nn-NO" dirty="0"/>
              <a:t>tettstad</a:t>
            </a:r>
            <a:r>
              <a:rPr lang="nn-NO" sz="1200" baseline="0" noProof="0" dirty="0">
                <a:solidFill>
                  <a:schemeClr val="tx1"/>
                </a:solidFill>
              </a:rPr>
              <a:t> (2024), </a:t>
            </a:r>
            <a:r>
              <a:rPr lang="nn-NO" dirty="0"/>
              <a:t>Personar</a:t>
            </a:r>
            <a:r>
              <a:rPr lang="nn-NO" sz="1200" baseline="0" noProof="0" dirty="0">
                <a:solidFill>
                  <a:schemeClr val="tx1"/>
                </a:solidFill>
              </a:rPr>
              <a:t> per </a:t>
            </a:r>
            <a:r>
              <a:rPr lang="nn-NO" dirty="0"/>
              <a:t>hushald</a:t>
            </a:r>
            <a:r>
              <a:rPr lang="nn-NO" sz="1200" baseline="0" noProof="0" dirty="0">
                <a:solidFill>
                  <a:schemeClr val="tx1"/>
                </a:solidFill>
              </a:rPr>
              <a:t> (2024), </a:t>
            </a:r>
            <a:r>
              <a:rPr lang="nn-NO" dirty="0"/>
              <a:t>Elevtal</a:t>
            </a:r>
            <a:r>
              <a:rPr lang="nn-NO" sz="1200" baseline="0" noProof="0" dirty="0">
                <a:solidFill>
                  <a:schemeClr val="tx1"/>
                </a:solidFill>
              </a:rPr>
              <a:t> (2024-25), Distriktsindeks (2024).</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pPr marL="0" indent="0">
              <a:buFont typeface="Arial" panose="020B0604020202020204" pitchFamily="34" charset="0"/>
              <a:buNone/>
            </a:pPr>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a:solidFill>
                  <a:schemeClr val="tx1"/>
                </a:solidFill>
                <a:effectLst/>
                <a:latin typeface="+mn-lt"/>
                <a:ea typeface="+mn-ea"/>
                <a:cs typeface="+mn-cs"/>
              </a:rPr>
              <a:t>FHI</a:t>
            </a:r>
            <a:r>
              <a:rPr lang="nn-NO" sz="1200" b="0" i="0" kern="1200" noProof="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a:solidFill>
                  <a:schemeClr val="tx1"/>
                </a:solidFill>
                <a:effectLst/>
                <a:latin typeface="+mn-lt"/>
                <a:ea typeface="+mn-ea"/>
                <a:cs typeface="+mn-cs"/>
              </a:rPr>
              <a:t> ut</a:t>
            </a:r>
            <a:r>
              <a:rPr lang="nn-NO" sz="1200" b="0" i="0" kern="1200" noProof="0">
                <a:solidFill>
                  <a:schemeClr val="tx1"/>
                </a:solidFill>
                <a:effectLst/>
                <a:latin typeface="+mn-lt"/>
                <a:ea typeface="+mn-ea"/>
                <a:cs typeface="+mn-cs"/>
              </a:rPr>
              <a:t> etter EU-skala. Vedvarande </a:t>
            </a:r>
            <a:r>
              <a:rPr lang="nn-NO" sz="1200" b="0" i="0" kern="1200" noProof="0" err="1">
                <a:solidFill>
                  <a:schemeClr val="tx1"/>
                </a:solidFill>
                <a:effectLst/>
                <a:latin typeface="+mn-lt"/>
                <a:ea typeface="+mn-ea"/>
                <a:cs typeface="+mn-cs"/>
              </a:rPr>
              <a:t>låginntekt</a:t>
            </a:r>
            <a:r>
              <a:rPr lang="nn-NO" sz="1200" b="0" i="0" kern="1200" noProof="0">
                <a:solidFill>
                  <a:schemeClr val="tx1"/>
                </a:solidFill>
                <a:effectLst/>
                <a:latin typeface="+mn-lt"/>
                <a:ea typeface="+mn-ea"/>
                <a:cs typeface="+mn-cs"/>
              </a:rPr>
              <a:t> er rekna</a:t>
            </a:r>
            <a:r>
              <a:rPr lang="nn-NO" sz="1200" b="0" i="0" kern="1200" baseline="0" noProof="0">
                <a:solidFill>
                  <a:schemeClr val="tx1"/>
                </a:solidFill>
                <a:effectLst/>
                <a:latin typeface="+mn-lt"/>
                <a:ea typeface="+mn-ea"/>
                <a:cs typeface="+mn-cs"/>
              </a:rPr>
              <a:t> ut</a:t>
            </a:r>
            <a:r>
              <a:rPr lang="nn-NO" sz="1200" b="0" i="0" kern="1200" noProof="0">
                <a:solidFill>
                  <a:schemeClr val="tx1"/>
                </a:solidFill>
                <a:effectLst/>
                <a:latin typeface="+mn-lt"/>
                <a:ea typeface="+mn-ea"/>
                <a:cs typeface="+mn-cs"/>
              </a:rPr>
              <a:t> ved å slå saman inntekter til hushald over ein treårsperiode, og del denne summen på 3. Dette er den gjennomsnittlige hushaldsinntekta i treårsperioden.</a:t>
            </a:r>
            <a:endParaRPr lang="nn-NO" noProof="0"/>
          </a:p>
          <a:p>
            <a:endParaRPr lang="nn-NO" noProof="0"/>
          </a:p>
          <a:p>
            <a:r>
              <a:rPr lang="nn-NO" noProof="0"/>
              <a:t>Kjelde: Folkehelseinstituttet,</a:t>
            </a:r>
            <a:r>
              <a:rPr lang="nn-NO" baseline="0" noProof="0"/>
              <a:t> kommunehelsa.</a:t>
            </a:r>
            <a:endParaRPr lang="nn-NO" noProof="0"/>
          </a:p>
          <a:p>
            <a:pPr marL="0" indent="0">
              <a:buFont typeface="Arial" panose="020B0604020202020204" pitchFamily="34" charset="0"/>
              <a:buNone/>
            </a:pP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a:t>Statistikk for Agder samla sett viser ein markant nedgang i tenner med karies for 5-åringar.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Status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Figuren til venstre</a:t>
            </a:r>
            <a:r>
              <a:rPr lang="nn-NO" baseline="0" noProof="0"/>
              <a:t> viser den faktiske befolkningsutviklinga fram til 2024, og deretter </a:t>
            </a:r>
            <a:r>
              <a:rPr lang="nn-NO" baseline="0" noProof="0" err="1"/>
              <a:t>SSB’s</a:t>
            </a:r>
            <a:r>
              <a:rPr lang="nn-NO" baseline="0" noProof="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a:t>Figuren til høgre er det knyta lite uvisse til auken i den aldrande befolkninga. Dette er menneskjer vi allereie har hos oss i dag.</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Kartet til høgre</a:t>
            </a:r>
            <a:r>
              <a:rPr lang="nn-NO" baseline="0" noProof="0"/>
              <a:t> er laget på grunnlag av </a:t>
            </a:r>
            <a:r>
              <a:rPr lang="nn-NO" baseline="0" noProof="0" err="1"/>
              <a:t>SSB’s</a:t>
            </a:r>
            <a:r>
              <a:rPr lang="nn-NO" baseline="0" noProof="0"/>
              <a:t> rutenettstatistikk.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Sentralisering</a:t>
            </a:r>
            <a:r>
              <a:rPr lang="nn-NO" baseline="0" noProof="0"/>
              <a:t> er ei global </a:t>
            </a:r>
            <a:r>
              <a:rPr lang="nn-NO" baseline="0" noProof="0" err="1"/>
              <a:t>megatrend</a:t>
            </a:r>
            <a:r>
              <a:rPr lang="nn-NO" baseline="0" noProof="0"/>
              <a:t>.</a:t>
            </a:r>
            <a:endParaRPr lang="nn-NO" noProof="0"/>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Kjelde for verksemdsinformasjon:</a:t>
            </a:r>
            <a:r>
              <a:rPr lang="nn-NO" baseline="0" noProof="0"/>
              <a:t> Brønnøysund registeret.</a:t>
            </a:r>
            <a:endParaRPr lang="nn-NO" noProof="0"/>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a:t>Grunnskulepoeng reknast ut ved at alle avsluttande karakterar som blir</a:t>
            </a:r>
            <a:r>
              <a:rPr lang="nn-NO" baseline="0" noProof="0"/>
              <a:t> ført </a:t>
            </a:r>
            <a:r>
              <a:rPr lang="nn-NO" noProof="0"/>
              <a:t>på vitnemålet, leggjast saman og delast på </a:t>
            </a:r>
            <a:r>
              <a:rPr lang="nn-NO" noProof="0" err="1"/>
              <a:t>antal</a:t>
            </a:r>
            <a:r>
              <a:rPr lang="nn-NO" noProof="0"/>
              <a:t> karakterar, slik at ein får eit gjennomsnitt. Deretter gangas gjennomsnittet med 10. </a:t>
            </a:r>
          </a:p>
          <a:p>
            <a:pPr marL="171450" indent="-171450">
              <a:buFont typeface="Arial" panose="020B0604020202020204" pitchFamily="34" charset="0"/>
              <a:buChar char="•"/>
            </a:pPr>
            <a:endParaRPr lang="nn-NO" noProof="0"/>
          </a:p>
          <a:p>
            <a:pPr marL="171450" indent="-171450">
              <a:buFont typeface="Arial" panose="020B0604020202020204" pitchFamily="34" charset="0"/>
              <a:buChar char="•"/>
            </a:pPr>
            <a:r>
              <a:rPr lang="nn-NO" noProof="0"/>
              <a:t>Standpunktkarakterar og eksamensresultat inngår i elevane</a:t>
            </a:r>
            <a:r>
              <a:rPr lang="nn-NO" baseline="0" noProof="0"/>
              <a:t> si</a:t>
            </a:r>
            <a:r>
              <a:rPr lang="nn-NO" noProof="0"/>
              <a:t> sluttvurdering og skal gi informasjon om elevane</a:t>
            </a:r>
            <a:r>
              <a:rPr lang="nn-NO" baseline="0" noProof="0"/>
              <a:t> si</a:t>
            </a:r>
            <a:r>
              <a:rPr lang="nn-NO" noProof="0"/>
              <a:t> kompetanse ved avslutninga av grunnopplæringa.</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1.png"/><Relationship Id="rId5" Type="http://schemas.microsoft.com/office/2014/relationships/chartEx" Target="../charts/chartEx1.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chart" Target="../charts/char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Åseral</a:t>
            </a:r>
          </a:p>
        </p:txBody>
      </p:sp>
      <p:sp>
        <p:nvSpPr>
          <p:cNvPr id="3" name="Undertittel 2"/>
          <p:cNvSpPr>
            <a:spLocks noGrp="1"/>
          </p:cNvSpPr>
          <p:nvPr>
            <p:ph type="subTitle" idx="1"/>
          </p:nvPr>
        </p:nvSpPr>
        <p:spPr>
          <a:xfrm>
            <a:off x="1193800" y="3594627"/>
            <a:ext cx="6661727" cy="1541688"/>
          </a:xfrm>
        </p:spPr>
        <p:txBody>
          <a:bodyPr/>
          <a:lstStyle/>
          <a:p>
            <a:endParaRPr lang="nb-NO" dirty="0"/>
          </a:p>
          <a:p>
            <a:r>
              <a:rPr lang="nb-NO" dirty="0" err="1"/>
              <a:t>Utval</a:t>
            </a:r>
            <a:r>
              <a:rPr lang="nb-NO" dirty="0"/>
              <a:t> statistikk fordelt på økonomisk, sosial og klima- og miljømessig bærekraft</a:t>
            </a:r>
          </a:p>
        </p:txBody>
      </p:sp>
      <p:pic>
        <p:nvPicPr>
          <p:cNvPr id="4" name="Bilde 3" descr="Symbol FN bærekraftsmål 17 - samarbeid  for å nå måle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502470" y="5189467"/>
            <a:ext cx="11174418" cy="830997"/>
          </a:xfrm>
          <a:prstGeom prst="rect">
            <a:avLst/>
          </a:prstGeom>
          <a:noFill/>
        </p:spPr>
        <p:txBody>
          <a:bodyPr wrap="square" rtlCol="0">
            <a:spAutoFit/>
          </a:bodyPr>
          <a:lstStyle/>
          <a:p>
            <a:r>
              <a:rPr lang="nn-NO" sz="1600" dirty="0"/>
              <a:t>Fasseland mekaniske verkstad AS (produksjon av </a:t>
            </a:r>
            <a:r>
              <a:rPr lang="nn-NO" sz="1600" dirty="0" err="1"/>
              <a:t>metallkonstruksjoner</a:t>
            </a:r>
            <a:r>
              <a:rPr lang="nn-NO" sz="1600" dirty="0"/>
              <a:t> og deler) er den største </a:t>
            </a:r>
            <a:r>
              <a:rPr lang="nn-NO" sz="1600" dirty="0" err="1"/>
              <a:t>industribedriften</a:t>
            </a:r>
            <a:r>
              <a:rPr lang="nn-NO" sz="1600" dirty="0"/>
              <a:t>.</a:t>
            </a:r>
          </a:p>
          <a:p>
            <a:endParaRPr lang="nn-NO" sz="1600" dirty="0"/>
          </a:p>
          <a:p>
            <a:r>
              <a:rPr lang="nn-NO" sz="1600" dirty="0"/>
              <a:t>FH bygg og eigedom AS (Oppføring av </a:t>
            </a:r>
            <a:r>
              <a:rPr lang="nn-NO" sz="1600" dirty="0" err="1"/>
              <a:t>bygninger</a:t>
            </a:r>
            <a:r>
              <a:rPr lang="nn-NO" sz="1600" dirty="0"/>
              <a:t>) er den største bygg- og </a:t>
            </a:r>
            <a:r>
              <a:rPr lang="nn-NO" sz="1600" dirty="0" err="1"/>
              <a:t>anleggsbedriften</a:t>
            </a:r>
            <a:r>
              <a:rPr lang="nn-NO" sz="1600" dirty="0"/>
              <a:t>.</a:t>
            </a:r>
          </a:p>
        </p:txBody>
      </p:sp>
      <p:sp>
        <p:nvSpPr>
          <p:cNvPr id="5" name="TekstSylinder 4">
            <a:extLst>
              <a:ext uri="{FF2B5EF4-FFF2-40B4-BE49-F238E27FC236}">
                <a16:creationId xmlns:a16="http://schemas.microsoft.com/office/drawing/2014/main" id="{1A03B05D-BBB0-4ECB-6325-BAD833C477C7}"/>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p:graphicFrame>
        <p:nvGraphicFramePr>
          <p:cNvPr id="4" name="Diagram 3"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956520563"/>
              </p:ext>
            </p:extLst>
          </p:nvPr>
        </p:nvGraphicFramePr>
        <p:xfrm>
          <a:off x="5757614" y="1343147"/>
          <a:ext cx="6351140" cy="3484248"/>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4261468927"/>
                  </p:ext>
                </p:extLst>
              </p:nvPr>
            </p:nvGraphicFramePr>
            <p:xfrm>
              <a:off x="493489" y="1343147"/>
              <a:ext cx="5005389" cy="3690938"/>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6"/>
              <a:stretch>
                <a:fillRect/>
              </a:stretch>
            </p:blipFill>
            <p:spPr>
              <a:xfrm>
                <a:off x="493489" y="1343147"/>
                <a:ext cx="5005389" cy="3690938"/>
              </a:xfrm>
              <a:prstGeom prst="rect">
                <a:avLst/>
              </a:prstGeom>
            </p:spPr>
          </p:pic>
        </mc:Fallback>
      </mc:AlternateContent>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3"/>
            <a:ext cx="10171112" cy="2083625"/>
          </a:xfrm>
        </p:spPr>
        <p:txBody>
          <a:bodyPr/>
          <a:lstStyle/>
          <a:p>
            <a:pPr>
              <a:spcAft>
                <a:spcPts val="375"/>
              </a:spcAft>
            </a:pPr>
            <a:r>
              <a:rPr lang="nn-NO" i="1" noProof="0"/>
              <a:t>Regionplan Agder 2030 teiknar eit framtidsbilete der Agder er </a:t>
            </a:r>
            <a:r>
              <a:rPr lang="nn-NO" b="0" i="1" noProof="0">
                <a:solidFill>
                  <a:srgbClr val="000000"/>
                </a:solidFill>
                <a:effectLst/>
              </a:rPr>
              <a:t>eit meir inkluderande samfunn</a:t>
            </a:r>
            <a:r>
              <a:rPr lang="nn-NO" i="1" noProof="0">
                <a:solidFill>
                  <a:srgbClr val="000000"/>
                </a:solidFill>
              </a:rPr>
              <a:t>.</a:t>
            </a:r>
            <a:r>
              <a:rPr lang="nn-NO" b="0" i="1" noProof="0">
                <a:solidFill>
                  <a:srgbClr val="000000"/>
                </a:solidFill>
                <a:effectLst/>
              </a:rPr>
              <a:t> Fleire Egder lever aktive liv, og både deltar og bidrar i samfunnet.</a:t>
            </a:r>
          </a:p>
          <a:p>
            <a:pPr algn="l">
              <a:spcAft>
                <a:spcPts val="375"/>
              </a:spcAft>
            </a:pPr>
            <a:r>
              <a:rPr lang="nn-NO" b="0" i="1" noProof="0">
                <a:solidFill>
                  <a:srgbClr val="000000"/>
                </a:solidFill>
                <a:effectLst/>
              </a:rPr>
              <a:t>Utdanningstilbodet gir alle tilgang til arbeidsrelevant kompetanse, og fleire er i arbeid. Færre veks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2480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Grunnskulepoeng</a:t>
            </a:r>
          </a:p>
        </p:txBody>
      </p:sp>
      <p:sp>
        <p:nvSpPr>
          <p:cNvPr id="3" name="Plassholder for innhold 2"/>
          <p:cNvSpPr>
            <a:spLocks noGrp="1"/>
          </p:cNvSpPr>
          <p:nvPr>
            <p:ph idx="1"/>
          </p:nvPr>
        </p:nvSpPr>
        <p:spPr>
          <a:xfrm>
            <a:off x="516862" y="1300163"/>
            <a:ext cx="4316396" cy="3836281"/>
          </a:xfrm>
        </p:spPr>
        <p:txBody>
          <a:bodyPr/>
          <a:lstStyle/>
          <a:p>
            <a:r>
              <a:rPr lang="nn-NO" sz="2000" dirty="0"/>
              <a:t>Åseral ligg over fylkessnittet for grunnskulepoeng for årene 2021 og 2023.</a:t>
            </a:r>
          </a:p>
          <a:p>
            <a:endParaRPr lang="nb-NO" sz="1000" dirty="0"/>
          </a:p>
          <a:p>
            <a:r>
              <a:rPr lang="nn-NO" sz="2000" dirty="0"/>
              <a:t>Grunnskulepoenga for 2020, 2021 og 2022 er basert på standpunkt, sidan eksamenar blei avlyst under pandemien. Dette gjer at grunnskulepoenga for desse åra ikkje utan vidare kan samanliknast med andre år.</a:t>
            </a:r>
          </a:p>
          <a:p>
            <a:endParaRPr lang="nb-NO" sz="2000" dirty="0"/>
          </a:p>
        </p:txBody>
      </p:sp>
      <p:sp>
        <p:nvSpPr>
          <p:cNvPr id="5" name="TekstSylinder 4">
            <a:extLst>
              <a:ext uri="{FF2B5EF4-FFF2-40B4-BE49-F238E27FC236}">
                <a16:creationId xmlns:a16="http://schemas.microsoft.com/office/drawing/2014/main" id="{4C4B609E-9DFB-A0BC-08E9-F7ED56A9041A}"/>
              </a:ext>
            </a:extLst>
          </p:cNvPr>
          <p:cNvSpPr txBox="1"/>
          <p:nvPr/>
        </p:nvSpPr>
        <p:spPr>
          <a:xfrm>
            <a:off x="703868" y="5361712"/>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276386665"/>
              </p:ext>
            </p:extLst>
          </p:nvPr>
        </p:nvGraphicFramePr>
        <p:xfrm>
          <a:off x="5456300"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Fullføring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n-NO" dirty="0"/>
              <a:t>For 2018-kullet var fullføringsgrada i kommunen 75 %. Dette er mykje lågare enn snittet for Agder.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B3CCB478-A644-CA29-8D9F-E23914FC7EA3}"/>
              </a:ext>
            </a:extLst>
          </p:cNvPr>
          <p:cNvGraphicFramePr>
            <a:graphicFrameLocks noGrp="1"/>
          </p:cNvGraphicFramePr>
          <p:nvPr>
            <p:extLst>
              <p:ext uri="{D42A27DB-BD31-4B8C-83A1-F6EECF244321}">
                <p14:modId xmlns:p14="http://schemas.microsoft.com/office/powerpoint/2010/main" val="861679764"/>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845033593"/>
                    </a:ext>
                  </a:extLst>
                </a:gridCol>
                <a:gridCol w="1054100">
                  <a:extLst>
                    <a:ext uri="{9D8B030D-6E8A-4147-A177-3AD203B41FA5}">
                      <a16:colId xmlns:a16="http://schemas.microsoft.com/office/drawing/2014/main" val="3197648907"/>
                    </a:ext>
                  </a:extLst>
                </a:gridCol>
                <a:gridCol w="965200">
                  <a:extLst>
                    <a:ext uri="{9D8B030D-6E8A-4147-A177-3AD203B41FA5}">
                      <a16:colId xmlns:a16="http://schemas.microsoft.com/office/drawing/2014/main" val="3258078859"/>
                    </a:ext>
                  </a:extLst>
                </a:gridCol>
                <a:gridCol w="965200">
                  <a:extLst>
                    <a:ext uri="{9D8B030D-6E8A-4147-A177-3AD203B41FA5}">
                      <a16:colId xmlns:a16="http://schemas.microsoft.com/office/drawing/2014/main" val="726503516"/>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04895215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Åseral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81,8 %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18,2 %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9909132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705994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83,3 %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16,7 %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9748429"/>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8348192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339047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594089"/>
                  </a:ext>
                </a:extLst>
              </a:tr>
            </a:tbl>
          </a:graphicData>
        </a:graphic>
      </p:graphicFrame>
      <p:sp>
        <p:nvSpPr>
          <p:cNvPr id="4" name="TekstSylinder 3">
            <a:extLst>
              <a:ext uri="{FF2B5EF4-FFF2-40B4-BE49-F238E27FC236}">
                <a16:creationId xmlns:a16="http://schemas.microsoft.com/office/drawing/2014/main" id="{1325EA4E-2E3D-2DA9-A9F6-94ACE9501158}"/>
              </a:ext>
            </a:extLst>
          </p:cNvPr>
          <p:cNvSpPr txBox="1"/>
          <p:nvPr/>
        </p:nvSpPr>
        <p:spPr>
          <a:xfrm>
            <a:off x="695910" y="530958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903239682"/>
              </p:ext>
            </p:extLst>
          </p:nvPr>
        </p:nvGraphicFramePr>
        <p:xfrm>
          <a:off x="5134707" y="1174007"/>
          <a:ext cx="679132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n-NO"/>
              <a:t>Lærekontraktar kommunal og privat sektor</a:t>
            </a:r>
          </a:p>
        </p:txBody>
      </p:sp>
      <p:sp>
        <p:nvSpPr>
          <p:cNvPr id="12" name="TekstSylinder 11"/>
          <p:cNvSpPr txBox="1"/>
          <p:nvPr/>
        </p:nvSpPr>
        <p:spPr>
          <a:xfrm>
            <a:off x="395424" y="1121307"/>
            <a:ext cx="4346591" cy="3139321"/>
          </a:xfrm>
          <a:prstGeom prst="rect">
            <a:avLst/>
          </a:prstGeom>
          <a:noFill/>
        </p:spPr>
        <p:txBody>
          <a:bodyPr wrap="square" rtlCol="0">
            <a:spAutoFit/>
          </a:bodyPr>
          <a:lstStyle/>
          <a:p>
            <a:pPr marL="285750" indent="-285750">
              <a:buFont typeface="Arial" panose="020B0604020202020204" pitchFamily="34" charset="0"/>
              <a:buChar char="•"/>
            </a:pPr>
            <a:r>
              <a:rPr lang="nn-NO" dirty="0"/>
              <a:t>Åseral har ikkje nådd målsetjinga om tre lærekontraktar i kommunal sektor per 1000 innbyggarar i 2025.</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Åseral har 2 lærekontraktar i kommunal sektor, og manglar ein for å nå målsetjinga.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Åseral har 9 lærekontraktar per 1000 innbyggarar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2062361127"/>
              </p:ext>
            </p:extLst>
          </p:nvPr>
        </p:nvGraphicFramePr>
        <p:xfrm>
          <a:off x="5063066" y="1002432"/>
          <a:ext cx="6924675" cy="2426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3059161841"/>
              </p:ext>
            </p:extLst>
          </p:nvPr>
        </p:nvGraphicFramePr>
        <p:xfrm>
          <a:off x="5038302" y="3625216"/>
          <a:ext cx="6949439"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3447" y="273236"/>
            <a:ext cx="6174393" cy="685606"/>
          </a:xfrm>
        </p:spPr>
        <p:txBody>
          <a:bodyPr/>
          <a:lstStyle/>
          <a:p>
            <a:r>
              <a:rPr lang="nb-NO" sz="4000"/>
              <a:t>Deltid kvinner 20-66 år</a:t>
            </a:r>
          </a:p>
        </p:txBody>
      </p:sp>
      <p:sp>
        <p:nvSpPr>
          <p:cNvPr id="3" name="TekstSylinder 2">
            <a:extLst>
              <a:ext uri="{FF2B5EF4-FFF2-40B4-BE49-F238E27FC236}">
                <a16:creationId xmlns:a16="http://schemas.microsoft.com/office/drawing/2014/main" id="{9324A831-C67F-310A-6D74-1DE87065A938}"/>
              </a:ext>
            </a:extLst>
          </p:cNvPr>
          <p:cNvSpPr txBox="1"/>
          <p:nvPr/>
        </p:nvSpPr>
        <p:spPr>
          <a:xfrm>
            <a:off x="9360553" y="6252066"/>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D786B411-855B-6150-AFFA-79B8FCA2777D}"/>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5" name="Diagram 4">
            <a:extLst>
              <a:ext uri="{FF2B5EF4-FFF2-40B4-BE49-F238E27FC236}">
                <a16:creationId xmlns:a16="http://schemas.microsoft.com/office/drawing/2014/main" id="{55968D42-A52C-FD90-4446-3173445019EB}"/>
              </a:ext>
            </a:extLst>
          </p:cNvPr>
          <p:cNvGraphicFramePr>
            <a:graphicFrameLocks/>
          </p:cNvGraphicFramePr>
          <p:nvPr>
            <p:extLst>
              <p:ext uri="{D42A27DB-BD31-4B8C-83A1-F6EECF244321}">
                <p14:modId xmlns:p14="http://schemas.microsoft.com/office/powerpoint/2010/main" val="737752309"/>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B2C6ED61-3BCD-1CE8-EC33-E536002CA848}"/>
              </a:ext>
            </a:extLst>
          </p:cNvPr>
          <p:cNvGraphicFramePr>
            <a:graphicFrameLocks noGrp="1"/>
          </p:cNvGraphicFramePr>
          <p:nvPr>
            <p:extLst>
              <p:ext uri="{D42A27DB-BD31-4B8C-83A1-F6EECF244321}">
                <p14:modId xmlns:p14="http://schemas.microsoft.com/office/powerpoint/2010/main" val="3129714295"/>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Åseral</a:t>
                      </a:r>
                    </a:p>
                  </a:txBody>
                  <a:tcPr anchor="ctr"/>
                </a:tc>
                <a:tc>
                  <a:txBody>
                    <a:bodyPr/>
                    <a:lstStyle/>
                    <a:p>
                      <a:pPr algn="ctr"/>
                      <a:r>
                        <a:rPr lang="nb-NO" sz="1400" b="0" dirty="0"/>
                        <a:t>37,7</a:t>
                      </a:r>
                    </a:p>
                  </a:txBody>
                  <a:tcPr anchor="ctr"/>
                </a:tc>
                <a:tc>
                  <a:txBody>
                    <a:bodyPr/>
                    <a:lstStyle/>
                    <a:p>
                      <a:pPr algn="ctr"/>
                      <a:r>
                        <a:rPr lang="nb-NO" sz="1400" b="0" dirty="0"/>
                        <a:t>21,5</a:t>
                      </a:r>
                    </a:p>
                  </a:txBody>
                  <a:tcPr anchor="ctr"/>
                </a:tc>
                <a:tc>
                  <a:txBody>
                    <a:bodyPr/>
                    <a:lstStyle/>
                    <a:p>
                      <a:pPr algn="ctr"/>
                      <a:r>
                        <a:rPr lang="nb-NO" sz="1400" b="0" dirty="0"/>
                        <a:t>58,3</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a:t>Sysselsetjing etter landbakgrunn</a:t>
            </a:r>
          </a:p>
        </p:txBody>
      </p:sp>
      <p:sp>
        <p:nvSpPr>
          <p:cNvPr id="3" name="TekstSylinder 2"/>
          <p:cNvSpPr txBox="1"/>
          <p:nvPr/>
        </p:nvSpPr>
        <p:spPr>
          <a:xfrm>
            <a:off x="422564" y="1175211"/>
            <a:ext cx="3203286" cy="3970318"/>
          </a:xfrm>
          <a:prstGeom prst="rect">
            <a:avLst/>
          </a:prstGeom>
          <a:noFill/>
        </p:spPr>
        <p:txBody>
          <a:bodyPr wrap="square" rtlCol="0">
            <a:spAutoFit/>
          </a:bodyPr>
          <a:lstStyle/>
          <a:p>
            <a:pPr marL="285750" indent="-285750">
              <a:buFont typeface="Arial" panose="020B0604020202020204" pitchFamily="34" charset="0"/>
              <a:buChar char="•"/>
            </a:pPr>
            <a:r>
              <a:rPr lang="nn-NO"/>
              <a:t>Blant innvandrarar – og særleg innvandrarar frå Gruppe 2-land – er det ein betydeleg lågare sysselsetjing enn befolkninga elles. </a:t>
            </a:r>
          </a:p>
          <a:p>
            <a:endParaRPr lang="nn-NO"/>
          </a:p>
          <a:p>
            <a:pPr marL="285750" indent="-285750">
              <a:buFont typeface="Arial" panose="020B0604020202020204" pitchFamily="34" charset="0"/>
              <a:buChar char="•"/>
            </a:pPr>
            <a:r>
              <a:rPr lang="nn-NO"/>
              <a:t>Tala understrek verdien av ei målretta satsing på kvalifisering og </a:t>
            </a:r>
            <a:r>
              <a:rPr lang="nn-NO" err="1"/>
              <a:t>inkludering</a:t>
            </a:r>
            <a:r>
              <a:rPr lang="nn-NO"/>
              <a:t> av innvandrarar frå Gruppe 2-land til arbeidslivet.</a:t>
            </a:r>
          </a:p>
          <a:p>
            <a:pPr marL="285750" indent="-285750">
              <a:buFont typeface="Arial" panose="020B0604020202020204" pitchFamily="34" charset="0"/>
              <a:buChar char="•"/>
            </a:pPr>
            <a:endParaRPr lang="nn-NO"/>
          </a:p>
        </p:txBody>
      </p:sp>
      <p:sp>
        <p:nvSpPr>
          <p:cNvPr id="5" name="TekstSylinder 4">
            <a:extLst>
              <a:ext uri="{FF2B5EF4-FFF2-40B4-BE49-F238E27FC236}">
                <a16:creationId xmlns:a16="http://schemas.microsoft.com/office/drawing/2014/main" id="{C0FAD876-2F33-9D4B-E054-D1D66DEBAA1B}"/>
              </a:ext>
            </a:extLst>
          </p:cNvPr>
          <p:cNvSpPr txBox="1"/>
          <p:nvPr/>
        </p:nvSpPr>
        <p:spPr>
          <a:xfrm>
            <a:off x="680546" y="5351171"/>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948567180"/>
              </p:ext>
            </p:extLst>
          </p:nvPr>
        </p:nvGraphicFramePr>
        <p:xfrm>
          <a:off x="4063711" y="1175211"/>
          <a:ext cx="7705725"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a:t>Vedvarande </a:t>
            </a:r>
            <a:r>
              <a:rPr lang="nn-NO" err="1"/>
              <a:t>låginntekt</a:t>
            </a:r>
            <a:endParaRPr lang="nn-NO"/>
          </a:p>
        </p:txBody>
      </p:sp>
      <p:sp>
        <p:nvSpPr>
          <p:cNvPr id="3" name="TekstSylinder 2"/>
          <p:cNvSpPr txBox="1"/>
          <p:nvPr/>
        </p:nvSpPr>
        <p:spPr>
          <a:xfrm>
            <a:off x="93306" y="1175211"/>
            <a:ext cx="3601616" cy="3970318"/>
          </a:xfrm>
          <a:prstGeom prst="rect">
            <a:avLst/>
          </a:prstGeom>
          <a:noFill/>
        </p:spPr>
        <p:txBody>
          <a:bodyPr wrap="square" rtlCol="0">
            <a:spAutoFit/>
          </a:bodyPr>
          <a:lstStyle/>
          <a:p>
            <a:pPr marL="285750" indent="-285750">
              <a:buFont typeface="Arial" panose="020B0604020202020204" pitchFamily="34" charset="0"/>
              <a:buChar char="•"/>
            </a:pPr>
            <a:r>
              <a:rPr lang="nn-NO"/>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a:t>Låginntekt aukar sannsynet for dårleg sjølvopplevd helse, sjukdom og for tidleg død.</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err="1"/>
              <a:t>Andel</a:t>
            </a:r>
            <a:r>
              <a:rPr lang="nn-NO"/>
              <a:t> personar i hushald med låginntekt har auka meir i Agder enn i Norge elles. </a:t>
            </a:r>
          </a:p>
        </p:txBody>
      </p:sp>
      <p:sp>
        <p:nvSpPr>
          <p:cNvPr id="4" name="TekstSylinder 3">
            <a:extLst>
              <a:ext uri="{FF2B5EF4-FFF2-40B4-BE49-F238E27FC236}">
                <a16:creationId xmlns:a16="http://schemas.microsoft.com/office/drawing/2014/main" id="{4F77B654-ACCA-8121-0F2D-DD8C761BBD44}"/>
              </a:ext>
            </a:extLst>
          </p:cNvPr>
          <p:cNvSpPr txBox="1"/>
          <p:nvPr/>
        </p:nvSpPr>
        <p:spPr>
          <a:xfrm>
            <a:off x="456408" y="543486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366452547"/>
              </p:ext>
            </p:extLst>
          </p:nvPr>
        </p:nvGraphicFramePr>
        <p:xfrm>
          <a:off x="4060230"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693319"/>
          </a:xfrm>
          <a:prstGeom prst="rect">
            <a:avLst/>
          </a:prstGeom>
          <a:noFill/>
        </p:spPr>
        <p:txBody>
          <a:bodyPr wrap="square" rtlCol="0">
            <a:spAutoFit/>
          </a:bodyPr>
          <a:lstStyle/>
          <a:p>
            <a:pPr marL="285750" indent="-285750">
              <a:buFont typeface="Arial" panose="020B0604020202020204" pitchFamily="34" charset="0"/>
              <a:buChar char="•"/>
            </a:pPr>
            <a:r>
              <a:rPr lang="nn-NO"/>
              <a:t>Den </a:t>
            </a:r>
            <a:r>
              <a:rPr lang="nn-NO" err="1"/>
              <a:t>offentlige</a:t>
            </a:r>
            <a:r>
              <a:rPr lang="nn-NO"/>
              <a:t> tannhelsetenesta overvakar tannhelsa i den unge befolkninga gjennom systematiske registreringar av </a:t>
            </a:r>
            <a:r>
              <a:rPr lang="nn-NO" err="1"/>
              <a:t>antal</a:t>
            </a:r>
            <a:r>
              <a:rPr lang="nn-NO"/>
              <a:t> nye hol, tannflater med fyllingar og tapte tenner (DMFT). </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a:t>Registreringane gir eit grovt mål på utviklinga i tannhelsa over fleire år, og gjev moglegheit for å samanlikne tannhelsa mellom kommunar, fylke og gjennomsnitt for landet.</a:t>
            </a:r>
            <a:endParaRPr lang="nn-NO">
              <a:solidFill>
                <a:srgbClr val="FF0000"/>
              </a:solidFill>
            </a:endParaRPr>
          </a:p>
        </p:txBody>
      </p:sp>
      <p:sp>
        <p:nvSpPr>
          <p:cNvPr id="7" name="TekstSylinder 6">
            <a:extLst>
              <a:ext uri="{FF2B5EF4-FFF2-40B4-BE49-F238E27FC236}">
                <a16:creationId xmlns:a16="http://schemas.microsoft.com/office/drawing/2014/main" id="{8716954F-533C-F7A7-0FF0-FCD78E3D0572}"/>
              </a:ext>
            </a:extLst>
          </p:cNvPr>
          <p:cNvSpPr txBox="1"/>
          <p:nvPr/>
        </p:nvSpPr>
        <p:spPr>
          <a:xfrm>
            <a:off x="731568" y="5383632"/>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34393284"/>
              </p:ext>
            </p:extLst>
          </p:nvPr>
        </p:nvGraphicFramePr>
        <p:xfrm>
          <a:off x="4624749" y="2530363"/>
          <a:ext cx="6835679"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214992679"/>
              </p:ext>
            </p:extLst>
          </p:nvPr>
        </p:nvGraphicFramePr>
        <p:xfrm>
          <a:off x="4624749" y="632426"/>
          <a:ext cx="6835679"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092191631"/>
              </p:ext>
            </p:extLst>
          </p:nvPr>
        </p:nvGraphicFramePr>
        <p:xfrm>
          <a:off x="4624749" y="4416868"/>
          <a:ext cx="6835679"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n-NO" i="1" noProof="0"/>
              <a:t>Regionplan Agder 2030 teiknar et framtidsbilde der Agder har redusert klimagassutslepp med minst 55 prosent. </a:t>
            </a:r>
            <a:r>
              <a:rPr lang="nn-NO" b="0" i="1" noProof="0">
                <a:solidFill>
                  <a:srgbClr val="000000"/>
                </a:solidFill>
                <a:effectLst/>
              </a:rPr>
              <a:t>Vi er på god veg mot </a:t>
            </a:r>
            <a:r>
              <a:rPr lang="nn-NO" b="0" i="1" noProof="0" err="1">
                <a:solidFill>
                  <a:srgbClr val="000000"/>
                </a:solidFill>
                <a:effectLst/>
              </a:rPr>
              <a:t>lavutslepps</a:t>
            </a:r>
            <a:r>
              <a:rPr lang="nn-NO" b="0" i="1" noProof="0">
                <a:solidFill>
                  <a:srgbClr val="000000"/>
                </a:solidFill>
                <a:effectLst/>
              </a:rPr>
              <a:t> samfunnet, og samarbeider på tvers av sektorar og næringar om ein meir effektiv bruk og gjenbruk av alle ressursar. </a:t>
            </a:r>
          </a:p>
          <a:p>
            <a:r>
              <a:rPr lang="nn-NO" b="0" i="1" noProof="0">
                <a:solidFill>
                  <a:srgbClr val="000000"/>
                </a:solidFill>
                <a:effectLst/>
              </a:rPr>
              <a:t>Vi tar grøne reiseval i heile regionen, og det er lagt til rette for nullutsleppsløysningar for personmobilitet og godstransport. Det er enkelt og attraktivt å reise kollektivt, gå og sykle til daglege gjeremål.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12860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72" y="295900"/>
            <a:ext cx="606994" cy="758743"/>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Åseral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064279472"/>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a:t>
                      </a:r>
                      <a:r>
                        <a:rPr lang="nb-NO" sz="1200" baseline="0"/>
                        <a:t> (km2)</a:t>
                      </a:r>
                      <a:endParaRPr lang="nb-NO" sz="120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Areal</a:t>
                      </a:r>
                    </a:p>
                  </a:txBody>
                  <a:tcPr/>
                </a:tc>
                <a:tc>
                  <a:txBody>
                    <a:bodyPr/>
                    <a:lstStyle/>
                    <a:p>
                      <a:pPr algn="ctr"/>
                      <a:r>
                        <a:rPr lang="nb-NO" sz="1200"/>
                        <a:t>887,5</a:t>
                      </a:r>
                    </a:p>
                  </a:txBody>
                  <a:tcPr/>
                </a:tc>
                <a:extLst>
                  <a:ext uri="{0D108BD9-81ED-4DB2-BD59-A6C34878D82A}">
                    <a16:rowId xmlns:a16="http://schemas.microsoft.com/office/drawing/2014/main" val="3696038960"/>
                  </a:ext>
                </a:extLst>
              </a:tr>
              <a:tr h="312707">
                <a:tc>
                  <a:txBody>
                    <a:bodyPr/>
                    <a:lstStyle/>
                    <a:p>
                      <a:r>
                        <a:rPr lang="nn-NO" sz="1200" noProof="0"/>
                        <a:t>Landareal</a:t>
                      </a:r>
                    </a:p>
                  </a:txBody>
                  <a:tcPr/>
                </a:tc>
                <a:tc>
                  <a:txBody>
                    <a:bodyPr/>
                    <a:lstStyle/>
                    <a:p>
                      <a:pPr algn="ctr"/>
                      <a:r>
                        <a:rPr lang="nb-NO" sz="1200"/>
                        <a:t>793,0</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7,3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Ferskvatn</a:t>
                      </a:r>
                    </a:p>
                  </a:txBody>
                  <a:tcPr/>
                </a:tc>
                <a:tc>
                  <a:txBody>
                    <a:bodyPr/>
                    <a:lstStyle/>
                    <a:p>
                      <a:pPr algn="ctr"/>
                      <a:r>
                        <a:rPr lang="nb-NO" sz="1200"/>
                        <a:t>94,6</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9,5</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Verna areal</a:t>
                      </a:r>
                    </a:p>
                  </a:txBody>
                  <a:tcPr/>
                </a:tc>
                <a:tc>
                  <a:txBody>
                    <a:bodyPr/>
                    <a:lstStyle/>
                    <a:p>
                      <a:pPr algn="ctr"/>
                      <a:r>
                        <a:rPr lang="nb-NO" sz="1200"/>
                        <a:t>229,4</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79489815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a:t>Tenester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Barneskular</a:t>
                      </a:r>
                    </a:p>
                  </a:txBody>
                  <a:tcPr/>
                </a:tc>
                <a:tc>
                  <a:txBody>
                    <a:bodyPr/>
                    <a:lstStyle/>
                    <a:p>
                      <a:pPr algn="ctr"/>
                      <a:r>
                        <a:rPr lang="nb-NO" sz="1200" dirty="0">
                          <a:solidFill>
                            <a:schemeClr val="tx1"/>
                          </a:solidFill>
                        </a:rPr>
                        <a:t>1 (68</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a:t>Ungdomsskular</a:t>
                      </a:r>
                    </a:p>
                  </a:txBody>
                  <a:tcPr/>
                </a:tc>
                <a:tc>
                  <a:txBody>
                    <a:bodyPr/>
                    <a:lstStyle/>
                    <a:p>
                      <a:pPr algn="ctr"/>
                      <a:r>
                        <a:rPr lang="nb-NO" sz="1200" dirty="0">
                          <a:solidFill>
                            <a:schemeClr val="tx1"/>
                          </a:solidFill>
                        </a:rPr>
                        <a:t>1 (40 elever)</a:t>
                      </a:r>
                    </a:p>
                  </a:txBody>
                  <a:tcPr/>
                </a:tc>
                <a:extLst>
                  <a:ext uri="{0D108BD9-81ED-4DB2-BD59-A6C34878D82A}">
                    <a16:rowId xmlns:a16="http://schemas.microsoft.com/office/drawing/2014/main" val="291333389"/>
                  </a:ext>
                </a:extLst>
              </a:tr>
              <a:tr h="312707">
                <a:tc>
                  <a:txBody>
                    <a:bodyPr/>
                    <a:lstStyle/>
                    <a:p>
                      <a:r>
                        <a:rPr lang="nn-NO" sz="1200" noProof="0"/>
                        <a:t>Vidaregåande skular</a:t>
                      </a:r>
                    </a:p>
                  </a:txBody>
                  <a:tcPr/>
                </a:tc>
                <a:tc>
                  <a:txBody>
                    <a:bodyPr/>
                    <a:lstStyle/>
                    <a:p>
                      <a:pPr algn="ct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Tannklinikk</a:t>
                      </a:r>
                    </a:p>
                  </a:txBody>
                  <a:tcPr/>
                </a:tc>
                <a:tc>
                  <a:txBody>
                    <a:bodyPr/>
                    <a:lstStyle/>
                    <a:p>
                      <a:pPr algn="ctr"/>
                      <a:endParaRPr lang="nb-NO" sz="1200">
                        <a:solidFill>
                          <a:schemeClr val="tx1"/>
                        </a:solidFill>
                      </a:endParaRP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Fylkesveg (km)</a:t>
                      </a:r>
                    </a:p>
                  </a:txBody>
                  <a:tcPr/>
                </a:tc>
                <a:tc>
                  <a:txBody>
                    <a:bodyPr/>
                    <a:lstStyle/>
                    <a:p>
                      <a:pPr algn="ctr"/>
                      <a:r>
                        <a:rPr lang="nb-NO" sz="1200" dirty="0"/>
                        <a:t>115</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3583519073"/>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a:t>Folketal</a:t>
                      </a:r>
                    </a:p>
                  </a:txBody>
                  <a:tcPr/>
                </a:tc>
                <a:tc>
                  <a:txBody>
                    <a:bodyPr/>
                    <a:lstStyle/>
                    <a:p>
                      <a:pPr algn="ctr"/>
                      <a:r>
                        <a:rPr lang="nb-NO" sz="1200"/>
                        <a:t>915</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a:t>Andel kvinner</a:t>
                      </a:r>
                      <a:endParaRPr lang="nn-NO" sz="1200" dirty="0"/>
                    </a:p>
                  </a:txBody>
                  <a:tcPr/>
                </a:tc>
                <a:tc>
                  <a:txBody>
                    <a:bodyPr/>
                    <a:lstStyle/>
                    <a:p>
                      <a:pPr algn="ctr"/>
                      <a:r>
                        <a:rPr lang="nb-NO" sz="1200"/>
                        <a:t>49,7 (Agder:</a:t>
                      </a:r>
                      <a:r>
                        <a:rPr lang="nb-NO" sz="1200" baseline="0"/>
                        <a:t> </a:t>
                      </a:r>
                      <a:r>
                        <a:rPr lang="nb-NO" sz="1200"/>
                        <a:t>49,7)</a:t>
                      </a:r>
                      <a:endParaRPr lang="nb-NO" sz="1200" dirty="0"/>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a:t>Andel i </a:t>
                      </a:r>
                      <a:r>
                        <a:rPr lang="nn-NO" sz="1200" noProof="0"/>
                        <a:t>tettstad</a:t>
                      </a:r>
                      <a:r>
                        <a:rPr lang="nn-NO" sz="1200"/>
                        <a:t> (SSB)</a:t>
                      </a:r>
                      <a:endParaRPr lang="nn-NO"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ingen tettstader jf SSB</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a:t>Gjennomsnittsalder</a:t>
                      </a:r>
                    </a:p>
                  </a:txBody>
                  <a:tcPr/>
                </a:tc>
                <a:tc>
                  <a:txBody>
                    <a:bodyPr/>
                    <a:lstStyle/>
                    <a:p>
                      <a:pPr algn="ctr"/>
                      <a:r>
                        <a:rPr lang="nb-NO" sz="1200" baseline="0" dirty="0"/>
                        <a:t>menn 41,6 - kvinner</a:t>
                      </a:r>
                      <a:r>
                        <a:rPr lang="nb-NO" sz="1200" dirty="0"/>
                        <a:t> 42,3 </a:t>
                      </a:r>
                    </a:p>
                  </a:txBody>
                  <a:tcPr/>
                </a:tc>
                <a:extLst>
                  <a:ext uri="{0D108BD9-81ED-4DB2-BD59-A6C34878D82A}">
                    <a16:rowId xmlns:a16="http://schemas.microsoft.com/office/drawing/2014/main" val="3931694125"/>
                  </a:ext>
                </a:extLst>
              </a:tr>
              <a:tr h="312707">
                <a:tc>
                  <a:txBody>
                    <a:bodyPr/>
                    <a:lstStyle/>
                    <a:p>
                      <a:r>
                        <a:rPr lang="nn-NO" sz="1200"/>
                        <a:t>Forventa levealder</a:t>
                      </a:r>
                    </a:p>
                  </a:txBody>
                  <a:tcPr/>
                </a:tc>
                <a:tc>
                  <a:txBody>
                    <a:bodyPr/>
                    <a:lstStyle/>
                    <a:p>
                      <a:pPr algn="ctr"/>
                      <a:r>
                        <a:rPr lang="nb-NO" sz="1200" dirty="0"/>
                        <a:t>menn 79,4 - kvinner 84,4</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n-NO" sz="1200" u="none" strike="noStrike" noProof="0"/>
                        <a:t>Personar per hushald</a:t>
                      </a:r>
                      <a:endParaRPr lang="nn-NO">
                        <a:solidFill>
                          <a:schemeClr val="accent1"/>
                        </a:solidFill>
                      </a:endParaRPr>
                    </a:p>
                  </a:txBody>
                  <a:tcPr/>
                </a:tc>
                <a:tc>
                  <a:txBody>
                    <a:bodyPr/>
                    <a:lstStyle/>
                    <a:p>
                      <a:pPr lvl="0" algn="ctr">
                        <a:buNone/>
                      </a:pPr>
                      <a:r>
                        <a:rPr lang="nb-NO" sz="1200" u="none" strike="noStrike" noProof="0"/>
                        <a:t>2,22 </a:t>
                      </a:r>
                      <a:r>
                        <a:rPr lang="nb-NO" sz="1200" u="none" strike="noStrike" noProof="0" dirty="0"/>
                        <a:t>(Agder</a:t>
                      </a:r>
                      <a:r>
                        <a:rPr lang="nb-NO" sz="1200" u="none" strike="noStrike" noProof="0"/>
                        <a:t>: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004759479"/>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err="1"/>
                        <a:t>Kyrkjebygda</a:t>
                      </a:r>
                      <a:endParaRPr lang="nb-NO" sz="120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a:p>
                  </a:txBody>
                  <a:tcPr/>
                </a:tc>
                <a:tc>
                  <a:txBody>
                    <a:bodyPr/>
                    <a:lstStyle/>
                    <a:p>
                      <a:pPr algn="ctr"/>
                      <a:r>
                        <a:rPr lang="nb-NO" sz="1200"/>
                        <a:t>Setesdal</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6</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32,1</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BA44 Evje og Hornnes</a:t>
                      </a:r>
                    </a:p>
                  </a:txBody>
                  <a:tcPr/>
                </a:tc>
                <a:extLst>
                  <a:ext uri="{0D108BD9-81ED-4DB2-BD59-A6C34878D82A}">
                    <a16:rowId xmlns:a16="http://schemas.microsoft.com/office/drawing/2014/main" val="2448623123"/>
                  </a:ext>
                </a:extLst>
              </a:tr>
            </a:tbl>
          </a:graphicData>
        </a:graphic>
      </p:graphicFrame>
      <p:pic>
        <p:nvPicPr>
          <p:cNvPr id="4" name="Bilde 3"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8384" y="149289"/>
            <a:ext cx="2913616" cy="5822302"/>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a:t>
            </a:r>
            <a:endParaRPr lang="nb-NO" dirty="0"/>
          </a:p>
        </p:txBody>
      </p:sp>
      <p:sp>
        <p:nvSpPr>
          <p:cNvPr id="3" name="Plassholder for innhold 2"/>
          <p:cNvSpPr>
            <a:spLocks noGrp="1"/>
          </p:cNvSpPr>
          <p:nvPr>
            <p:ph idx="1"/>
          </p:nvPr>
        </p:nvSpPr>
        <p:spPr>
          <a:xfrm>
            <a:off x="472273" y="1348079"/>
            <a:ext cx="3560712" cy="4498817"/>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r>
              <a:rPr lang="nn-NO" sz="1400"/>
              <a:t>Tonn CO</a:t>
            </a:r>
            <a:r>
              <a:rPr lang="nn-NO" sz="1400" baseline="30000"/>
              <a:t>2</a:t>
            </a:r>
            <a:r>
              <a:rPr lang="nn-NO" sz="1400"/>
              <a:t>, inkl. kvotepliktige utslepp, </a:t>
            </a:r>
            <a:r>
              <a:rPr lang="nn-NO" sz="1400" err="1"/>
              <a:t>referanseår</a:t>
            </a:r>
            <a:r>
              <a:rPr lang="nn-NO" sz="1400"/>
              <a:t> 2017</a:t>
            </a:r>
          </a:p>
        </p:txBody>
      </p:sp>
      <p:sp>
        <p:nvSpPr>
          <p:cNvPr id="4" name="TekstSylinder 3">
            <a:extLst>
              <a:ext uri="{FF2B5EF4-FFF2-40B4-BE49-F238E27FC236}">
                <a16:creationId xmlns:a16="http://schemas.microsoft.com/office/drawing/2014/main" id="{409DAED7-B79E-CB5E-78E5-7C0D91ABF2FF}"/>
              </a:ext>
            </a:extLst>
          </p:cNvPr>
          <p:cNvSpPr txBox="1"/>
          <p:nvPr/>
        </p:nvSpPr>
        <p:spPr>
          <a:xfrm>
            <a:off x="602345" y="5140589"/>
            <a:ext cx="2887512" cy="369332"/>
          </a:xfrm>
          <a:prstGeom prst="rect">
            <a:avLst/>
          </a:prstGeom>
          <a:noFill/>
        </p:spPr>
        <p:txBody>
          <a:bodyPr wrap="square" rtlCol="0">
            <a:spAutoFit/>
          </a:bodyPr>
          <a:lstStyle/>
          <a:p>
            <a:pPr algn="l"/>
            <a:r>
              <a:rPr lang="nb-NO">
                <a:hlinkClick r:id="rId3"/>
              </a:rPr>
              <a:t>Rapport klimagassutslipp</a:t>
            </a:r>
            <a:endParaRPr lang="nb-NO"/>
          </a:p>
        </p:txBody>
      </p:sp>
      <p:graphicFrame>
        <p:nvGraphicFramePr>
          <p:cNvPr id="8" name="Diagram 7"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188564921"/>
              </p:ext>
            </p:extLst>
          </p:nvPr>
        </p:nvGraphicFramePr>
        <p:xfrm>
          <a:off x="4372142" y="1300495"/>
          <a:ext cx="7347585" cy="4046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00149" y="235181"/>
            <a:ext cx="5883940" cy="685606"/>
          </a:xfrm>
        </p:spPr>
        <p:txBody>
          <a:bodyPr/>
          <a:lstStyle/>
          <a:p>
            <a:r>
              <a:rPr lang="nn-NO"/>
              <a:t>Arealressursar</a:t>
            </a:r>
          </a:p>
        </p:txBody>
      </p:sp>
      <p:graphicFrame>
        <p:nvGraphicFramePr>
          <p:cNvPr id="9" name="Diagram 8" descr="Kakediagram som viser arealressurser.">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607043703"/>
              </p:ext>
            </p:extLst>
          </p:nvPr>
        </p:nvGraphicFramePr>
        <p:xfrm>
          <a:off x="834189" y="834188"/>
          <a:ext cx="6023557" cy="3839217"/>
        </p:xfrm>
        <a:graphic>
          <a:graphicData uri="http://schemas.openxmlformats.org/drawingml/2006/chart">
            <c:chart xmlns:c="http://schemas.openxmlformats.org/drawingml/2006/chart" xmlns:r="http://schemas.openxmlformats.org/officeDocument/2006/relationships" r:id="rId3"/>
          </a:graphicData>
        </a:graphic>
      </p:graphicFrame>
      <p:sp>
        <p:nvSpPr>
          <p:cNvPr id="7" name="Plassholder for innhold 2"/>
          <p:cNvSpPr txBox="1">
            <a:spLocks/>
          </p:cNvSpPr>
          <p:nvPr/>
        </p:nvSpPr>
        <p:spPr>
          <a:xfrm>
            <a:off x="532562" y="4798081"/>
            <a:ext cx="3818373" cy="1120398"/>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sz="2000"/>
              <a:t>Ca. 25,9 % av landarealet i kommunen er verna etter natur-mangfaldlova (Agder = 18%).</a:t>
            </a:r>
          </a:p>
          <a:p>
            <a:pPr marL="0" indent="0">
              <a:buNone/>
            </a:pPr>
            <a:endParaRPr lang="nb-NO" sz="2000"/>
          </a:p>
        </p:txBody>
      </p:sp>
      <p:graphicFrame>
        <p:nvGraphicFramePr>
          <p:cNvPr id="4" name="Tabell 3"/>
          <p:cNvGraphicFramePr>
            <a:graphicFrameLocks noGrp="1"/>
          </p:cNvGraphicFramePr>
          <p:nvPr>
            <p:extLst>
              <p:ext uri="{D42A27DB-BD31-4B8C-83A1-F6EECF244321}">
                <p14:modId xmlns:p14="http://schemas.microsoft.com/office/powerpoint/2010/main" val="1784536889"/>
              </p:ext>
            </p:extLst>
          </p:nvPr>
        </p:nvGraphicFramePr>
        <p:xfrm>
          <a:off x="4485816" y="4788569"/>
          <a:ext cx="2882868" cy="1009638"/>
        </p:xfrm>
        <a:graphic>
          <a:graphicData uri="http://schemas.openxmlformats.org/drawingml/2006/table">
            <a:tbl>
              <a:tblPr firstRow="1"/>
              <a:tblGrid>
                <a:gridCol w="1794668">
                  <a:extLst>
                    <a:ext uri="{9D8B030D-6E8A-4147-A177-3AD203B41FA5}">
                      <a16:colId xmlns:a16="http://schemas.microsoft.com/office/drawing/2014/main" val="2670429837"/>
                    </a:ext>
                  </a:extLst>
                </a:gridCol>
                <a:gridCol w="1088200">
                  <a:extLst>
                    <a:ext uri="{9D8B030D-6E8A-4147-A177-3AD203B41FA5}">
                      <a16:colId xmlns:a16="http://schemas.microsoft.com/office/drawing/2014/main" val="1659784361"/>
                    </a:ext>
                  </a:extLst>
                </a:gridCol>
              </a:tblGrid>
              <a:tr h="209538">
                <a:tc>
                  <a:txBody>
                    <a:bodyPr/>
                    <a:lstStyle/>
                    <a:p>
                      <a:pPr algn="l" fontAlgn="b"/>
                      <a:r>
                        <a:rPr lang="nb-NO" sz="1200" b="1" i="0" u="none" strike="noStrike">
                          <a:solidFill>
                            <a:srgbClr val="FFFFFF"/>
                          </a:solidFill>
                          <a:effectLst/>
                          <a:latin typeface="Arial" panose="020B0604020202020204" pitchFamily="34" charset="0"/>
                        </a:rPr>
                        <a:t>Dyrka mark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nb-NO" sz="1200" b="1" i="0" u="none" strike="noStrike">
                          <a:solidFill>
                            <a:srgbClr val="FFFFFF"/>
                          </a:solidFill>
                          <a:effectLst/>
                          <a:latin typeface="Arial" panose="020B0604020202020204" pitchFamily="34" charset="0"/>
                        </a:rPr>
                        <a:t>Dekar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809961502"/>
                  </a:ext>
                </a:extLst>
              </a:tr>
              <a:tr h="200025">
                <a:tc>
                  <a:txBody>
                    <a:bodyPr/>
                    <a:lstStyle/>
                    <a:p>
                      <a:pPr algn="l" fontAlgn="b"/>
                      <a:r>
                        <a:rPr lang="nb-NO" sz="1200" b="0" i="0" u="none" strike="noStrike">
                          <a:solidFill>
                            <a:srgbClr val="000000"/>
                          </a:solidFill>
                          <a:effectLst/>
                          <a:latin typeface="Arial" panose="020B0604020202020204" pitchFamily="34" charset="0"/>
                        </a:rPr>
                        <a:t>Fulldyrka jord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solidFill>
                            <a:srgbClr val="000000"/>
                          </a:solidFill>
                          <a:effectLst/>
                          <a:latin typeface="Arial" panose="020B0604020202020204" pitchFamily="34" charset="0"/>
                        </a:rPr>
                        <a:t>6 412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684627"/>
                  </a:ext>
                </a:extLst>
              </a:tr>
              <a:tr h="200025">
                <a:tc>
                  <a:txBody>
                    <a:bodyPr/>
                    <a:lstStyle/>
                    <a:p>
                      <a:pPr algn="l" fontAlgn="b"/>
                      <a:r>
                        <a:rPr lang="nb-NO" sz="1200" b="0" i="0" u="none" strike="noStrike">
                          <a:solidFill>
                            <a:srgbClr val="000000"/>
                          </a:solidFill>
                          <a:effectLst/>
                          <a:latin typeface="Arial" panose="020B0604020202020204" pitchFamily="34" charset="0"/>
                        </a:rPr>
                        <a:t>Overflatedyrka jord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solidFill>
                            <a:srgbClr val="000000"/>
                          </a:solidFill>
                          <a:effectLst/>
                          <a:latin typeface="Arial" panose="020B0604020202020204" pitchFamily="34" charset="0"/>
                        </a:rPr>
                        <a:t>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298062"/>
                  </a:ext>
                </a:extLst>
              </a:tr>
              <a:tr h="200025">
                <a:tc>
                  <a:txBody>
                    <a:bodyPr/>
                    <a:lstStyle/>
                    <a:p>
                      <a:pPr algn="l" fontAlgn="b"/>
                      <a:r>
                        <a:rPr lang="nb-NO" sz="1200" b="0" i="0" u="none" strike="noStrike">
                          <a:solidFill>
                            <a:srgbClr val="000000"/>
                          </a:solidFill>
                          <a:effectLst/>
                          <a:latin typeface="Arial" panose="020B0604020202020204" pitchFamily="34" charset="0"/>
                        </a:rPr>
                        <a:t>Innmarksbeite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solidFill>
                            <a:srgbClr val="000000"/>
                          </a:solidFill>
                          <a:effectLst/>
                          <a:latin typeface="Arial" panose="020B0604020202020204" pitchFamily="34" charset="0"/>
                        </a:rPr>
                        <a:t>3 226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668141"/>
                  </a:ext>
                </a:extLst>
              </a:tr>
              <a:tr h="200025">
                <a:tc>
                  <a:txBody>
                    <a:bodyPr/>
                    <a:lstStyle/>
                    <a:p>
                      <a:pPr algn="l" fontAlgn="b"/>
                      <a:r>
                        <a:rPr lang="nb-NO" sz="1200" b="0" i="1" u="none" strike="noStrike">
                          <a:solidFill>
                            <a:srgbClr val="000000"/>
                          </a:solidFill>
                          <a:effectLst/>
                          <a:latin typeface="Arial" panose="020B0604020202020204" pitchFamily="34" charset="0"/>
                        </a:rPr>
                        <a:t>Totalt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nb-NO" sz="1200" b="0" i="1" u="none" strike="noStrike">
                          <a:solidFill>
                            <a:srgbClr val="000000"/>
                          </a:solidFill>
                          <a:effectLst/>
                          <a:latin typeface="Arial" panose="020B0604020202020204" pitchFamily="34" charset="0"/>
                        </a:rPr>
                        <a:t>9 917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04242798"/>
                  </a:ext>
                </a:extLst>
              </a:tr>
            </a:tbl>
          </a:graphicData>
        </a:graphic>
      </p:graphicFrame>
      <p:pic>
        <p:nvPicPr>
          <p:cNvPr id="3" name="Bilde 2" descr="Kart med kjente natur- og arealressurser. Arealbruksendringer er den største trusselen mot både naturmangfold og jordvern, og kunnskap er en forutsetning for å kunne ivareta viktige verdi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074" y="95005"/>
            <a:ext cx="4400939" cy="5280381"/>
          </a:xfrm>
          <a:prstGeom prst="rect">
            <a:avLst/>
          </a:prstGeom>
        </p:spPr>
      </p:pic>
      <p:sp>
        <p:nvSpPr>
          <p:cNvPr id="6" name="TekstSylinder 5"/>
          <p:cNvSpPr txBox="1"/>
          <p:nvPr/>
        </p:nvSpPr>
        <p:spPr>
          <a:xfrm>
            <a:off x="7549020" y="5375386"/>
            <a:ext cx="4519048" cy="600164"/>
          </a:xfrm>
          <a:prstGeom prst="rect">
            <a:avLst/>
          </a:prstGeom>
          <a:noFill/>
        </p:spPr>
        <p:txBody>
          <a:bodyPr wrap="square" rtlCol="0">
            <a:spAutoFit/>
          </a:bodyPr>
          <a:lstStyle/>
          <a:p>
            <a:r>
              <a:rPr lang="nn-NO" sz="1100"/>
              <a:t>Kart med kjente natur- og arealressursar. Arealbruksendringar er den største trusselen mot både naturmangfald og jordvern, og kunnskap er ein føresetnad for å kunne ivareta viktige verdiar.</a:t>
            </a:r>
          </a:p>
        </p:txBody>
      </p:sp>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a:solidFill>
                  <a:srgbClr val="000000"/>
                </a:solidFill>
                <a:effectLst/>
                <a:latin typeface="Arial" panose="020B0604020202020204" pitchFamily="34" charset="0"/>
              </a:rPr>
              <a:t>Per 2022 er 55</a:t>
            </a:r>
            <a:r>
              <a:rPr lang="nb-NO">
                <a:solidFill>
                  <a:srgbClr val="000000"/>
                </a:solidFill>
                <a:latin typeface="Arial" panose="020B0604020202020204" pitchFamily="34" charset="0"/>
              </a:rPr>
              <a:t> </a:t>
            </a:r>
            <a:r>
              <a:rPr lang="nb-NO" b="0" i="0">
                <a:solidFill>
                  <a:srgbClr val="000000"/>
                </a:solidFill>
                <a:effectLst/>
                <a:latin typeface="Arial" panose="020B0604020202020204" pitchFamily="34" charset="0"/>
              </a:rPr>
              <a:t>% av Åseral dekt av åpen fastmark, 29 % skog, </a:t>
            </a:r>
            <a:r>
              <a:rPr lang="nb-NO">
                <a:solidFill>
                  <a:srgbClr val="000000"/>
                </a:solidFill>
                <a:latin typeface="Arial" panose="020B0604020202020204" pitchFamily="34" charset="0"/>
              </a:rPr>
              <a:t>11</a:t>
            </a:r>
            <a:r>
              <a:rPr lang="nb-NO" b="0" i="0">
                <a:solidFill>
                  <a:srgbClr val="000000"/>
                </a:solidFill>
                <a:effectLst/>
                <a:latin typeface="Arial" panose="020B0604020202020204" pitchFamily="34" charset="0"/>
              </a:rPr>
              <a:t> % ferskvann</a:t>
            </a:r>
            <a:r>
              <a:rPr lang="nb-NO">
                <a:solidFill>
                  <a:srgbClr val="000000"/>
                </a:solidFill>
                <a:latin typeface="Arial" panose="020B0604020202020204" pitchFamily="34" charset="0"/>
              </a:rPr>
              <a:t>, </a:t>
            </a:r>
            <a:r>
              <a:rPr lang="nb-NO" b="0" i="0">
                <a:solidFill>
                  <a:srgbClr val="000000"/>
                </a:solidFill>
                <a:effectLst/>
                <a:latin typeface="Arial" panose="020B0604020202020204" pitchFamily="34" charset="0"/>
              </a:rPr>
              <a:t>mens fulldyrka jord utgjør 0,7 %. Bebygd areal og samferdsel utgjør til sammen 0,8 %. </a:t>
            </a:r>
            <a:endParaRPr lang="nb-NO"/>
          </a:p>
        </p:txBody>
      </p:sp>
      <p:pic>
        <p:nvPicPr>
          <p:cNvPr id="5" name="Bilde 4" descr="Stolpediagram som viser antall dekar per arealtype i kommunen.">
            <a:extLst>
              <a:ext uri="{FF2B5EF4-FFF2-40B4-BE49-F238E27FC236}">
                <a16:creationId xmlns:a16="http://schemas.microsoft.com/office/drawing/2014/main" id="{8C3A1715-F7C5-DF52-A918-C23FDBD9AD0D}"/>
              </a:ext>
            </a:extLst>
          </p:cNvPr>
          <p:cNvPicPr>
            <a:picLocks noChangeAspect="1"/>
          </p:cNvPicPr>
          <p:nvPr/>
        </p:nvPicPr>
        <p:blipFill>
          <a:blip r:embed="rId3"/>
          <a:stretch>
            <a:fillRect/>
          </a:stretch>
        </p:blipFill>
        <p:spPr>
          <a:xfrm>
            <a:off x="446522" y="2752165"/>
            <a:ext cx="5095875"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26 % av arealet i Åseral er vernet etter naturmangfoldloven.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6236462"/>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861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a:t>Planlagt arealbruk</a:t>
            </a:r>
            <a:endParaRPr lang="nb-NO"/>
          </a:p>
        </p:txBody>
      </p:sp>
      <p:sp>
        <p:nvSpPr>
          <p:cNvPr id="3" name="Plassholder for innhold 2"/>
          <p:cNvSpPr>
            <a:spLocks noGrp="1"/>
          </p:cNvSpPr>
          <p:nvPr>
            <p:ph idx="1"/>
          </p:nvPr>
        </p:nvSpPr>
        <p:spPr>
          <a:xfrm>
            <a:off x="472272" y="1167319"/>
            <a:ext cx="4632291" cy="4679577"/>
          </a:xfrm>
        </p:spPr>
        <p:txBody>
          <a:bodyPr/>
          <a:lstStyle/>
          <a:p>
            <a:r>
              <a:rPr lang="nn-NO" sz="2000"/>
              <a:t>Regionalt </a:t>
            </a:r>
            <a:r>
              <a:rPr lang="nn-NO" sz="2000" err="1">
                <a:hlinkClick r:id="rId3"/>
              </a:rPr>
              <a:t>arealreikneskap</a:t>
            </a:r>
            <a:r>
              <a:rPr lang="nn-NO" sz="2000"/>
              <a:t> er utarbeida ved å </a:t>
            </a:r>
            <a:r>
              <a:rPr lang="nn-NO" sz="2000" err="1"/>
              <a:t>samanstille</a:t>
            </a:r>
            <a:r>
              <a:rPr lang="nn-NO" sz="2000"/>
              <a:t> kommuneplanen sin arealdel, digitale reguleringsplanar, arealressursdata (AR5 og AR50) og SSB sitt datasett for arealbruk. </a:t>
            </a:r>
          </a:p>
          <a:p>
            <a:r>
              <a:rPr lang="nn-NO" sz="2000"/>
              <a:t>Regionalt </a:t>
            </a:r>
            <a:r>
              <a:rPr lang="nn-NO" sz="2000" err="1"/>
              <a:t>arealreikneskap</a:t>
            </a:r>
            <a:r>
              <a:rPr lang="nn-NO" sz="2000"/>
              <a:t> viser at Åseral har satt av store areal, og då særleg til fritidsbustader. </a:t>
            </a:r>
          </a:p>
          <a:p>
            <a:r>
              <a:rPr lang="nn-NO" sz="2000"/>
              <a:t>Samla er det sett av byggeområde i natur tilsvarande 11 dekar per innbyggjar.</a:t>
            </a:r>
          </a:p>
          <a:p>
            <a:r>
              <a:rPr lang="nn-NO" sz="2000"/>
              <a:t>Gjeldande planar opnar for utbygging av meir enn 4 500 dekar skau og 600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73CA7935-4686-E829-E1A7-3F80CB222F38}"/>
              </a:ext>
            </a:extLst>
          </p:cNvPr>
          <p:cNvPicPr>
            <a:picLocks noChangeAspect="1"/>
          </p:cNvPicPr>
          <p:nvPr/>
        </p:nvPicPr>
        <p:blipFill>
          <a:blip r:embed="rId4"/>
          <a:stretch>
            <a:fillRect/>
          </a:stretch>
        </p:blipFill>
        <p:spPr>
          <a:xfrm>
            <a:off x="5483788" y="636103"/>
            <a:ext cx="6578255" cy="5198164"/>
          </a:xfrm>
          <a:prstGeom prst="rect">
            <a:avLst/>
          </a:prstGeom>
        </p:spPr>
      </p:pic>
      <p:sp>
        <p:nvSpPr>
          <p:cNvPr id="5" name="TekstSylinder 4"/>
          <p:cNvSpPr txBox="1"/>
          <p:nvPr/>
        </p:nvSpPr>
        <p:spPr>
          <a:xfrm>
            <a:off x="7712505" y="6191716"/>
            <a:ext cx="1911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5"/>
            <a:ext cx="4880030" cy="345089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2300 bruksenheter til fritid i Åseral, og nesten 5600 eiere (alle eierandeler inkludert).</a:t>
            </a:r>
          </a:p>
          <a:p>
            <a:endParaRPr lang="nb-NO" sz="2000"/>
          </a:p>
          <a:p>
            <a:r>
              <a:rPr lang="nb-NO" sz="2000"/>
              <a:t>Figur gir en oversikt på antall hytteeiere fordelt på kommuner.</a:t>
            </a:r>
          </a:p>
          <a:p>
            <a:endParaRPr lang="nb-NO" sz="2000"/>
          </a:p>
          <a:p>
            <a:r>
              <a:rPr lang="nb-NO" sz="2000"/>
              <a:t>Kristiansand er største «hytteeierkommune».</a:t>
            </a:r>
          </a:p>
        </p:txBody>
      </p:sp>
      <p:pic>
        <p:nvPicPr>
          <p:cNvPr id="4" name="Bilde 3" descr="Bilde gir en oversikt på antall hytteeiere fordelt på kommuner. ">
            <a:extLst>
              <a:ext uri="{FF2B5EF4-FFF2-40B4-BE49-F238E27FC236}">
                <a16:creationId xmlns:a16="http://schemas.microsoft.com/office/drawing/2014/main" id="{17F50288-2539-B181-E649-B14EAE9D3AB9}"/>
              </a:ext>
            </a:extLst>
          </p:cNvPr>
          <p:cNvPicPr>
            <a:picLocks noChangeAspect="1"/>
          </p:cNvPicPr>
          <p:nvPr/>
        </p:nvPicPr>
        <p:blipFill>
          <a:blip r:embed="rId3"/>
          <a:stretch>
            <a:fillRect/>
          </a:stretch>
        </p:blipFill>
        <p:spPr>
          <a:xfrm>
            <a:off x="5658702" y="1221115"/>
            <a:ext cx="6191250" cy="39147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634707" y="4995697"/>
            <a:ext cx="4839836" cy="584775"/>
          </a:xfrm>
          <a:prstGeom prst="rect">
            <a:avLst/>
          </a:prstGeom>
          <a:noFill/>
        </p:spPr>
        <p:txBody>
          <a:bodyPr wrap="square" rtlCol="0">
            <a:spAutoFit/>
          </a:bodyPr>
          <a:lstStyle/>
          <a:p>
            <a:pPr algn="l"/>
            <a:r>
              <a:rPr lang="nn-NO" sz="1600"/>
              <a:t>SSB spår befolkningsnedgang i Åseral som følgje av negativ netto innanlands flytting.</a:t>
            </a:r>
          </a:p>
        </p:txBody>
      </p:sp>
      <p:sp>
        <p:nvSpPr>
          <p:cNvPr id="8" name="TekstSylinder 7"/>
          <p:cNvSpPr txBox="1"/>
          <p:nvPr/>
        </p:nvSpPr>
        <p:spPr>
          <a:xfrm>
            <a:off x="6272719" y="4995697"/>
            <a:ext cx="5284574" cy="830997"/>
          </a:xfrm>
          <a:prstGeom prst="rect">
            <a:avLst/>
          </a:prstGeom>
          <a:noFill/>
        </p:spPr>
        <p:txBody>
          <a:bodyPr wrap="square" rtlCol="0">
            <a:spAutoFit/>
          </a:bodyPr>
          <a:lstStyle/>
          <a:p>
            <a:pPr algn="l"/>
            <a:r>
              <a:rPr lang="nn-NO" sz="1600"/>
              <a:t>Dersom </a:t>
            </a:r>
            <a:r>
              <a:rPr lang="nn-NO" sz="1600" err="1"/>
              <a:t>SSB’s</a:t>
            </a:r>
            <a:r>
              <a:rPr lang="nn-NO" sz="1600"/>
              <a:t> framskriving slår til, vil aldersbereevne minke frå dagens 3,7 til 1,9 i 2040. Aldringa er sterkare i Åseral enn snittet for Agder. </a:t>
            </a:r>
          </a:p>
        </p:txBody>
      </p:sp>
      <p:sp>
        <p:nvSpPr>
          <p:cNvPr id="5" name="TekstSylinder 4">
            <a:extLst>
              <a:ext uri="{FF2B5EF4-FFF2-40B4-BE49-F238E27FC236}">
                <a16:creationId xmlns:a16="http://schemas.microsoft.com/office/drawing/2014/main" id="{0F5289B0-056B-037E-7AF7-F05527C54272}"/>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graphicFrame>
        <p:nvGraphicFramePr>
          <p:cNvPr id="7" name="Diagram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65959580"/>
              </p:ext>
            </p:extLst>
          </p:nvPr>
        </p:nvGraphicFramePr>
        <p:xfrm>
          <a:off x="551938" y="1429247"/>
          <a:ext cx="4745926" cy="3434984"/>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7DC02160-F0F4-FE46-7180-FED6291014FC}"/>
              </a:ext>
            </a:extLst>
          </p:cNvPr>
          <p:cNvPicPr>
            <a:picLocks noChangeAspect="1"/>
          </p:cNvPicPr>
          <p:nvPr/>
        </p:nvPicPr>
        <p:blipFill>
          <a:blip r:embed="rId5"/>
          <a:stretch>
            <a:fillRect/>
          </a:stretch>
        </p:blipFill>
        <p:spPr>
          <a:xfrm>
            <a:off x="5897187" y="1429247"/>
            <a:ext cx="6113481" cy="3286591"/>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 og distrikt</a:t>
            </a:r>
          </a:p>
        </p:txBody>
      </p:sp>
      <p:sp>
        <p:nvSpPr>
          <p:cNvPr id="5" name="TekstSylinder 4"/>
          <p:cNvSpPr txBox="1"/>
          <p:nvPr/>
        </p:nvSpPr>
        <p:spPr>
          <a:xfrm>
            <a:off x="496763" y="1476245"/>
            <a:ext cx="5873892" cy="3970318"/>
          </a:xfrm>
          <a:prstGeom prst="rect">
            <a:avLst/>
          </a:prstGeom>
          <a:noFill/>
        </p:spPr>
        <p:txBody>
          <a:bodyPr wrap="square" rtlCol="0">
            <a:spAutoFit/>
          </a:bodyPr>
          <a:lstStyle/>
          <a:p>
            <a:pPr algn="l"/>
            <a:r>
              <a:rPr lang="nn-NO"/>
              <a:t>Frå 2018 til 2023 falt folketalet i Åseral med 32 </a:t>
            </a:r>
            <a:r>
              <a:rPr lang="nn-NO" err="1"/>
              <a:t>personer</a:t>
            </a:r>
            <a:r>
              <a:rPr lang="nn-NO"/>
              <a:t> (-3,4%).</a:t>
            </a:r>
          </a:p>
          <a:p>
            <a:pPr algn="l"/>
            <a:endParaRPr lang="nn-NO"/>
          </a:p>
          <a:p>
            <a:r>
              <a:rPr lang="nn-NO"/>
              <a:t>Det var berre grunnkrets Berg som auka i perioden, og her kom det 5 fleire innbyggjarar. Kyrkjebygda ligger i grunnkretsane Forgard og Berg, som samla gjekk ned med 2 personar.</a:t>
            </a:r>
          </a:p>
          <a:p>
            <a:pPr algn="l"/>
            <a:endParaRPr lang="nn-NO"/>
          </a:p>
          <a:p>
            <a:r>
              <a:rPr lang="nn-NO"/>
              <a:t>Innvandring til byane, aldring, og ynskje etter nærleik til service/tenester​ og arbeidsmarknad gjer at mange kommunar kan oppleve vekst i kommunesenter og tettstader sjølv om folketalet samla går ned. </a:t>
            </a:r>
          </a:p>
          <a:p>
            <a:endParaRPr lang="nn-NO"/>
          </a:p>
          <a:p>
            <a:endParaRPr lang="nb-NO"/>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80117"/>
            <a:ext cx="5471553" cy="5918747"/>
          </a:xfr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n-NO" sz="1100"/>
              <a:t>Kart over befolkningsutvikling i kommunar og grunnkretsar: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4290" y="294281"/>
            <a:ext cx="3203410" cy="685606"/>
          </a:xfrm>
        </p:spPr>
        <p:txBody>
          <a:bodyPr/>
          <a:lstStyle/>
          <a:p>
            <a:r>
              <a:rPr lang="nn-NO"/>
              <a:t>Bustadbygging</a:t>
            </a:r>
          </a:p>
        </p:txBody>
      </p:sp>
      <p:sp>
        <p:nvSpPr>
          <p:cNvPr id="7" name="Plassholder for innhold 2"/>
          <p:cNvSpPr txBox="1">
            <a:spLocks/>
          </p:cNvSpPr>
          <p:nvPr/>
        </p:nvSpPr>
        <p:spPr>
          <a:xfrm>
            <a:off x="656704" y="1221114"/>
            <a:ext cx="5535374" cy="100496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2019-2024 ble det igangsett i gjennomsnitt 5 bustader i året, </a:t>
            </a:r>
            <a:r>
              <a:rPr lang="nn-NO" sz="2000" dirty="0" err="1"/>
              <a:t>hvorav</a:t>
            </a:r>
            <a:r>
              <a:rPr lang="nn-NO" sz="2000" dirty="0"/>
              <a:t>            ca. 56 % einebustader.</a:t>
            </a:r>
          </a:p>
        </p:txBody>
      </p:sp>
      <p:sp>
        <p:nvSpPr>
          <p:cNvPr id="6" name="Tittel 1">
            <a:extLst>
              <a:ext uri="{FF2B5EF4-FFF2-40B4-BE49-F238E27FC236}">
                <a16:creationId xmlns:a16="http://schemas.microsoft.com/office/drawing/2014/main" id="{087BFA03-6ECD-91C8-5FF9-8C2D6DFB7179}"/>
              </a:ext>
            </a:extLst>
          </p:cNvPr>
          <p:cNvSpPr txBox="1">
            <a:spLocks/>
          </p:cNvSpPr>
          <p:nvPr/>
        </p:nvSpPr>
        <p:spPr>
          <a:xfrm>
            <a:off x="6562597" y="294281"/>
            <a:ext cx="3203410"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a:t>Bustadmasse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500 </a:t>
            </a:r>
            <a:r>
              <a:rPr lang="nb-NO" sz="2000" dirty="0" err="1"/>
              <a:t>bustader</a:t>
            </a:r>
            <a:r>
              <a:rPr lang="nb-NO" sz="2000"/>
              <a:t> i kommunen (budde og ubudde).</a:t>
            </a:r>
            <a:endParaRPr lang="nb-NO" sz="2000" dirty="0"/>
          </a:p>
        </p:txBody>
      </p:sp>
      <p:sp>
        <p:nvSpPr>
          <p:cNvPr id="5" name="TekstSylinder 4">
            <a:extLst>
              <a:ext uri="{FF2B5EF4-FFF2-40B4-BE49-F238E27FC236}">
                <a16:creationId xmlns:a16="http://schemas.microsoft.com/office/drawing/2014/main" id="{7C08A8BA-E2A3-9291-2731-7687BE0FE60D}"/>
              </a:ext>
            </a:extLst>
          </p:cNvPr>
          <p:cNvSpPr txBox="1"/>
          <p:nvPr/>
        </p:nvSpPr>
        <p:spPr>
          <a:xfrm>
            <a:off x="1214815" y="5508781"/>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941233120"/>
              </p:ext>
            </p:extLst>
          </p:nvPr>
        </p:nvGraphicFramePr>
        <p:xfrm>
          <a:off x="824290" y="2221037"/>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318588648"/>
              </p:ext>
            </p:extLst>
          </p:nvPr>
        </p:nvGraphicFramePr>
        <p:xfrm>
          <a:off x="6562597" y="2221037"/>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1541688"/>
          </a:xfrm>
        </p:spPr>
        <p:txBody>
          <a:bodyPr/>
          <a:lstStyle/>
          <a:p>
            <a:r>
              <a:rPr lang="nn-NO" i="1" noProof="0"/>
              <a:t>I Regionplan Agder 2030 teiknast eit framtidsbilete der Agder i 2030 lukkast med å bruka det grøne skiftet </a:t>
            </a:r>
            <a:r>
              <a:rPr lang="nn-NO" b="0" i="1" noProof="0">
                <a:effectLst/>
              </a:rPr>
              <a:t>til innovasjon og verdiskaping, og ny teknologi bid</a:t>
            </a:r>
            <a:r>
              <a:rPr lang="nn-NO" i="1" noProof="0"/>
              <a:t>reg</a:t>
            </a:r>
            <a:r>
              <a:rPr lang="nn-NO" b="0" i="1" noProof="0">
                <a:effectLst/>
              </a:rPr>
              <a:t> til å løyse dei store klima- og miljøutfordringane. Fleire ressursar vært </a:t>
            </a:r>
            <a:r>
              <a:rPr lang="nn-NO" b="0" i="1" noProof="0" err="1">
                <a:effectLst/>
              </a:rPr>
              <a:t>gjenbrukt</a:t>
            </a:r>
            <a:r>
              <a:rPr lang="nn-NO" b="0" i="1" noProof="0">
                <a:effectLst/>
              </a:rPr>
              <a:t> og Agder er omstilt til ein meir sirkulær økonomi. Agder er ein attraktiv region for etablering av ny grøn kraftforedlande industri, basert på regionens fortrinn og eigne kraftressursar.</a:t>
            </a:r>
            <a:endParaRPr lang="nn-NO" i="1" noProof="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5696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316490"/>
            <a:ext cx="10153651" cy="685606"/>
          </a:xfrm>
        </p:spPr>
        <p:txBody>
          <a:bodyPr/>
          <a:lstStyle/>
          <a:p>
            <a:r>
              <a:rPr lang="nb-NO"/>
              <a:t>Sysselsetting</a:t>
            </a:r>
          </a:p>
        </p:txBody>
      </p:sp>
      <p:sp>
        <p:nvSpPr>
          <p:cNvPr id="5" name="Plassholder for innhold 3"/>
          <p:cNvSpPr>
            <a:spLocks noGrp="1"/>
          </p:cNvSpPr>
          <p:nvPr>
            <p:ph sz="half" idx="1"/>
          </p:nvPr>
        </p:nvSpPr>
        <p:spPr>
          <a:xfrm>
            <a:off x="573578" y="1213659"/>
            <a:ext cx="5277911" cy="2791413"/>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endParaRPr lang="nb-NO" sz="800" i="1" dirty="0"/>
          </a:p>
          <a:p>
            <a:pPr marL="0" indent="0">
              <a:buNone/>
            </a:pPr>
            <a:r>
              <a:rPr lang="nb-NO" sz="2000" i="1" dirty="0"/>
              <a:t>Åseral:</a:t>
            </a:r>
          </a:p>
          <a:p>
            <a:r>
              <a:rPr lang="nb-NO" sz="2000" dirty="0" err="1"/>
              <a:t>Høgaste</a:t>
            </a:r>
            <a:r>
              <a:rPr lang="nb-NO" sz="2000" dirty="0"/>
              <a:t> sysselsettingsandel i fylket, og over gjennomsnittet for landet. </a:t>
            </a:r>
          </a:p>
        </p:txBody>
      </p:sp>
      <p:sp>
        <p:nvSpPr>
          <p:cNvPr id="8" name="TekstSylinder 7">
            <a:extLst>
              <a:ext uri="{FF2B5EF4-FFF2-40B4-BE49-F238E27FC236}">
                <a16:creationId xmlns:a16="http://schemas.microsoft.com/office/drawing/2014/main" id="{5E1A5F44-CF32-CCA1-8CE1-2F01EF755E97}"/>
              </a:ext>
            </a:extLst>
          </p:cNvPr>
          <p:cNvSpPr txBox="1"/>
          <p:nvPr/>
        </p:nvSpPr>
        <p:spPr>
          <a:xfrm>
            <a:off x="9111425" y="6241754"/>
            <a:ext cx="2423432" cy="369332"/>
          </a:xfrm>
          <a:prstGeom prst="rect">
            <a:avLst/>
          </a:prstGeom>
          <a:noFill/>
        </p:spPr>
        <p:txBody>
          <a:bodyPr wrap="square" rtlCol="0">
            <a:spAutoFit/>
          </a:bodyPr>
          <a:lstStyle/>
          <a:p>
            <a:pPr algn="l"/>
            <a:r>
              <a:rPr lang="nb-NO">
                <a:hlinkClick r:id="rId3"/>
              </a:rPr>
              <a:t>Rapport sysselsetting</a:t>
            </a:r>
            <a:endParaRPr lang="nb-NO"/>
          </a:p>
        </p:txBody>
      </p:sp>
      <p:pic>
        <p:nvPicPr>
          <p:cNvPr id="3" name="Bilde 2">
            <a:extLst>
              <a:ext uri="{FF2B5EF4-FFF2-40B4-BE49-F238E27FC236}">
                <a16:creationId xmlns:a16="http://schemas.microsoft.com/office/drawing/2014/main" id="{074F1B03-3C65-4808-7B9D-9C37FBC4EC89}"/>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4" name="Tabell 3">
            <a:extLst>
              <a:ext uri="{FF2B5EF4-FFF2-40B4-BE49-F238E27FC236}">
                <a16:creationId xmlns:a16="http://schemas.microsoft.com/office/drawing/2014/main" id="{D53DD8C3-84E3-6509-7C51-03C4B6A6F331}"/>
              </a:ext>
            </a:extLst>
          </p:cNvPr>
          <p:cNvGraphicFramePr>
            <a:graphicFrameLocks noGrp="1"/>
          </p:cNvGraphicFramePr>
          <p:nvPr>
            <p:extLst>
              <p:ext uri="{D42A27DB-BD31-4B8C-83A1-F6EECF244321}">
                <p14:modId xmlns:p14="http://schemas.microsoft.com/office/powerpoint/2010/main" val="3243605586"/>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Åseral</a:t>
                      </a:r>
                    </a:p>
                  </a:txBody>
                  <a:tcPr anchor="ctr"/>
                </a:tc>
                <a:tc>
                  <a:txBody>
                    <a:bodyPr/>
                    <a:lstStyle/>
                    <a:p>
                      <a:pPr algn="ctr"/>
                      <a:r>
                        <a:rPr lang="nb-NO" sz="1400" b="0" dirty="0"/>
                        <a:t>83,4</a:t>
                      </a:r>
                    </a:p>
                  </a:txBody>
                  <a:tcPr anchor="ctr"/>
                </a:tc>
                <a:tc>
                  <a:txBody>
                    <a:bodyPr/>
                    <a:lstStyle/>
                    <a:p>
                      <a:pPr algn="ctr"/>
                      <a:r>
                        <a:rPr lang="nb-NO" sz="1400" b="0" dirty="0"/>
                        <a:t>85,1</a:t>
                      </a:r>
                    </a:p>
                  </a:txBody>
                  <a:tcPr anchor="ctr"/>
                </a:tc>
                <a:tc>
                  <a:txBody>
                    <a:bodyPr/>
                    <a:lstStyle/>
                    <a:p>
                      <a:pPr algn="ctr"/>
                      <a:r>
                        <a:rPr lang="nb-NO" sz="1400" b="0" dirty="0"/>
                        <a:t>81,5</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n-NO">
                <a:solidFill>
                  <a:schemeClr val="bg2">
                    <a:lumMod val="10000"/>
                  </a:schemeClr>
                </a:solidFill>
              </a:rPr>
              <a:t>Bu- og arbeidsmarknader</a:t>
            </a:r>
            <a:endParaRPr lang="nb-NO">
              <a:solidFill>
                <a:schemeClr val="bg2">
                  <a:lumMod val="10000"/>
                </a:schemeClr>
              </a:solidFill>
            </a:endParaRPr>
          </a:p>
        </p:txBody>
      </p:sp>
      <p:sp>
        <p:nvSpPr>
          <p:cNvPr id="29" name="TekstSylinder 28"/>
          <p:cNvSpPr txBox="1"/>
          <p:nvPr/>
        </p:nvSpPr>
        <p:spPr>
          <a:xfrm>
            <a:off x="4583714" y="2710593"/>
            <a:ext cx="1793966" cy="646331"/>
          </a:xfrm>
          <a:prstGeom prst="rect">
            <a:avLst/>
          </a:prstGeom>
          <a:noFill/>
        </p:spPr>
        <p:txBody>
          <a:bodyPr wrap="square" rtlCol="0">
            <a:spAutoFit/>
          </a:bodyPr>
          <a:lstStyle/>
          <a:p>
            <a:r>
              <a:rPr lang="nn-NO" sz="1200" dirty="0"/>
              <a:t>Kommunens viktigaste pendlingsrelasjonar per 4. </a:t>
            </a:r>
            <a:r>
              <a:rPr lang="nn-NO" sz="1200" dirty="0" err="1"/>
              <a:t>kv</a:t>
            </a:r>
            <a:r>
              <a:rPr lang="nn-NO" sz="1200" dirty="0"/>
              <a:t> 2024 (SSB)</a:t>
            </a:r>
          </a:p>
        </p:txBody>
      </p:sp>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a:solidFill>
                  <a:srgbClr val="ECEAE6">
                    <a:lumMod val="10000"/>
                  </a:srgbClr>
                </a:solidFill>
              </a:rPr>
              <a:t>Definisjon:</a:t>
            </a:r>
            <a:br>
              <a:rPr lang="nn-NO" sz="1200" i="1">
                <a:solidFill>
                  <a:srgbClr val="ECEAE6">
                    <a:lumMod val="10000"/>
                  </a:srgbClr>
                </a:solidFill>
              </a:rPr>
            </a:br>
            <a:r>
              <a:rPr lang="nn-NO" sz="1200" i="1">
                <a:solidFill>
                  <a:srgbClr val="ECEAE6">
                    <a:lumMod val="10000"/>
                  </a:srgbClr>
                </a:solidFill>
              </a:rPr>
              <a:t>Ein region med felles marknader for arbeidskraft og arbeidsplassar, der innbyggarane ikkje treng å flytte eller bruke </a:t>
            </a:r>
            <a:r>
              <a:rPr lang="nn-NO" sz="1200" i="1" err="1">
                <a:solidFill>
                  <a:srgbClr val="ECEAE6">
                    <a:lumMod val="10000"/>
                  </a:srgbClr>
                </a:solidFill>
              </a:rPr>
              <a:t>vesentlig</a:t>
            </a:r>
            <a:r>
              <a:rPr lang="nn-NO" sz="1200" i="1">
                <a:solidFill>
                  <a:srgbClr val="ECEAE6">
                    <a:lumMod val="10000"/>
                  </a:srgbClr>
                </a:solidFill>
              </a:rPr>
              <a:t> tid på å reise for å arbeide</a:t>
            </a: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223837" y="6213098"/>
            <a:ext cx="1736722" cy="276999"/>
          </a:xfrm>
          <a:prstGeom prst="rect">
            <a:avLst/>
          </a:prstGeom>
          <a:noFill/>
        </p:spPr>
        <p:txBody>
          <a:bodyPr wrap="square" rtlCol="0">
            <a:spAutoFit/>
          </a:bodyPr>
          <a:lstStyle/>
          <a:p>
            <a:r>
              <a:rPr lang="nb-NO" sz="1200"/>
              <a:t>Kjelde: TØI 1713/2019</a:t>
            </a:r>
          </a:p>
        </p:txBody>
      </p:sp>
      <p:sp>
        <p:nvSpPr>
          <p:cNvPr id="6" name="TekstSylinder 5">
            <a:extLst>
              <a:ext uri="{FF2B5EF4-FFF2-40B4-BE49-F238E27FC236}">
                <a16:creationId xmlns:a16="http://schemas.microsoft.com/office/drawing/2014/main" id="{316F4D65-B93D-A0BB-9FA1-B0EF6CFE7F14}"/>
              </a:ext>
            </a:extLst>
          </p:cNvPr>
          <p:cNvSpPr txBox="1"/>
          <p:nvPr/>
        </p:nvSpPr>
        <p:spPr>
          <a:xfrm>
            <a:off x="8281141" y="6135280"/>
            <a:ext cx="2067793" cy="369332"/>
          </a:xfrm>
          <a:prstGeom prst="rect">
            <a:avLst/>
          </a:prstGeom>
          <a:noFill/>
        </p:spPr>
        <p:txBody>
          <a:bodyPr wrap="square" rtlCol="0">
            <a:spAutoFit/>
          </a:bodyPr>
          <a:lstStyle/>
          <a:p>
            <a:pPr algn="l"/>
            <a:r>
              <a:rPr lang="nb-NO">
                <a:hlinkClick r:id="rId4"/>
              </a:rPr>
              <a:t>Rapport pendling</a:t>
            </a:r>
            <a:endParaRPr lang="nb-NO"/>
          </a:p>
        </p:txBody>
      </p:sp>
      <p:graphicFrame>
        <p:nvGraphicFramePr>
          <p:cNvPr id="40" name="Tabell 39">
            <a:extLst>
              <a:ext uri="{FF2B5EF4-FFF2-40B4-BE49-F238E27FC236}">
                <a16:creationId xmlns:a16="http://schemas.microsoft.com/office/drawing/2014/main" id="{7601CAC5-E706-CA92-56B4-8F16218C89F4}"/>
              </a:ext>
            </a:extLst>
          </p:cNvPr>
          <p:cNvGraphicFramePr>
            <a:graphicFrameLocks noGrp="1"/>
          </p:cNvGraphicFramePr>
          <p:nvPr>
            <p:extLst>
              <p:ext uri="{D42A27DB-BD31-4B8C-83A1-F6EECF244321}">
                <p14:modId xmlns:p14="http://schemas.microsoft.com/office/powerpoint/2010/main" val="3656324406"/>
              </p:ext>
            </p:extLst>
          </p:nvPr>
        </p:nvGraphicFramePr>
        <p:xfrm>
          <a:off x="675089" y="2605775"/>
          <a:ext cx="3670301" cy="1565910"/>
        </p:xfrm>
        <a:graphic>
          <a:graphicData uri="http://schemas.openxmlformats.org/drawingml/2006/table">
            <a:tbl>
              <a:tblPr/>
              <a:tblGrid>
                <a:gridCol w="1433860">
                  <a:extLst>
                    <a:ext uri="{9D8B030D-6E8A-4147-A177-3AD203B41FA5}">
                      <a16:colId xmlns:a16="http://schemas.microsoft.com/office/drawing/2014/main" val="1712024380"/>
                    </a:ext>
                  </a:extLst>
                </a:gridCol>
                <a:gridCol w="1384059">
                  <a:extLst>
                    <a:ext uri="{9D8B030D-6E8A-4147-A177-3AD203B41FA5}">
                      <a16:colId xmlns:a16="http://schemas.microsoft.com/office/drawing/2014/main" val="2387973398"/>
                    </a:ext>
                  </a:extLst>
                </a:gridCol>
                <a:gridCol w="852382">
                  <a:extLst>
                    <a:ext uri="{9D8B030D-6E8A-4147-A177-3AD203B41FA5}">
                      <a16:colId xmlns:a16="http://schemas.microsoft.com/office/drawing/2014/main" val="9451546"/>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360616279"/>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Åseral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331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959724069"/>
                  </a:ext>
                </a:extLst>
              </a:tr>
              <a:tr h="219075">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681844137"/>
                  </a:ext>
                </a:extLst>
              </a:tr>
              <a:tr h="219075">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dirty="0">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dirty="0">
                          <a:solidFill>
                            <a:srgbClr val="000000"/>
                          </a:solidFill>
                          <a:effectLst/>
                          <a:latin typeface="Arial" panose="020B0604020202020204" pitchFamily="34" charset="0"/>
                        </a:rPr>
                        <a:t>25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62260654"/>
                  </a:ext>
                </a:extLst>
              </a:tr>
              <a:tr h="219075">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23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521330995"/>
                  </a:ext>
                </a:extLst>
              </a:tr>
              <a:tr h="219075">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dirty="0">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dirty="0">
                          <a:solidFill>
                            <a:srgbClr val="000000"/>
                          </a:solidFill>
                          <a:effectLst/>
                          <a:latin typeface="Arial" panose="020B0604020202020204" pitchFamily="34" charset="0"/>
                        </a:rPr>
                        <a:t>23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578705276"/>
                  </a:ext>
                </a:extLst>
              </a:tr>
              <a:tr h="162190">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Hægebostad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630213687"/>
                  </a:ext>
                </a:extLst>
              </a:tr>
            </a:tbl>
          </a:graphicData>
        </a:graphic>
      </p:graphicFrame>
      <p:graphicFrame>
        <p:nvGraphicFramePr>
          <p:cNvPr id="43" name="Tabell 42">
            <a:extLst>
              <a:ext uri="{FF2B5EF4-FFF2-40B4-BE49-F238E27FC236}">
                <a16:creationId xmlns:a16="http://schemas.microsoft.com/office/drawing/2014/main" id="{6142DEB6-66BE-7F2C-CDD7-F35D812F36C9}"/>
              </a:ext>
            </a:extLst>
          </p:cNvPr>
          <p:cNvGraphicFramePr>
            <a:graphicFrameLocks noGrp="1"/>
          </p:cNvGraphicFramePr>
          <p:nvPr>
            <p:extLst>
              <p:ext uri="{D42A27DB-BD31-4B8C-83A1-F6EECF244321}">
                <p14:modId xmlns:p14="http://schemas.microsoft.com/office/powerpoint/2010/main" val="3241753199"/>
              </p:ext>
            </p:extLst>
          </p:nvPr>
        </p:nvGraphicFramePr>
        <p:xfrm>
          <a:off x="685853" y="4318922"/>
          <a:ext cx="3670301" cy="1600200"/>
        </p:xfrm>
        <a:graphic>
          <a:graphicData uri="http://schemas.openxmlformats.org/drawingml/2006/table">
            <a:tbl>
              <a:tblPr/>
              <a:tblGrid>
                <a:gridCol w="1433860">
                  <a:extLst>
                    <a:ext uri="{9D8B030D-6E8A-4147-A177-3AD203B41FA5}">
                      <a16:colId xmlns:a16="http://schemas.microsoft.com/office/drawing/2014/main" val="1309133169"/>
                    </a:ext>
                  </a:extLst>
                </a:gridCol>
                <a:gridCol w="1373295">
                  <a:extLst>
                    <a:ext uri="{9D8B030D-6E8A-4147-A177-3AD203B41FA5}">
                      <a16:colId xmlns:a16="http://schemas.microsoft.com/office/drawing/2014/main" val="4061457016"/>
                    </a:ext>
                  </a:extLst>
                </a:gridCol>
                <a:gridCol w="863146">
                  <a:extLst>
                    <a:ext uri="{9D8B030D-6E8A-4147-A177-3AD203B41FA5}">
                      <a16:colId xmlns:a16="http://schemas.microsoft.com/office/drawing/2014/main" val="747349011"/>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43000556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Åseral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331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214484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56470520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33573579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Hægebostad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86833591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177488810"/>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Åseral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151338848"/>
                  </a:ext>
                </a:extLst>
              </a:tr>
            </a:tbl>
          </a:graphicData>
        </a:graphic>
      </p:graphicFrame>
      <p:sp>
        <p:nvSpPr>
          <p:cNvPr id="3" name="Plassholder for innhold 2"/>
          <p:cNvSpPr>
            <a:spLocks noGrp="1"/>
          </p:cNvSpPr>
          <p:nvPr>
            <p:ph idx="1"/>
          </p:nvPr>
        </p:nvSpPr>
        <p:spPr>
          <a:xfrm>
            <a:off x="527347" y="1189554"/>
            <a:ext cx="6566670" cy="1300432"/>
          </a:xfrm>
        </p:spPr>
        <p:txBody>
          <a:bodyPr>
            <a:noAutofit/>
          </a:bodyPr>
          <a:lstStyle/>
          <a:p>
            <a:r>
              <a:rPr lang="nn-NO" sz="2000" dirty="0"/>
              <a:t>Evje og Hornnes er senterkommune for Åseral. Omlag 63 % av sysselsette med bustad i Åseral arbeider i Åseral. 6 % av de sysselsette hadde arbeidsstad i Kristiansand kommune.</a:t>
            </a:r>
          </a:p>
          <a:p>
            <a:endParaRPr lang="nb-NO" sz="2000" i="1" dirty="0"/>
          </a:p>
        </p:txBody>
      </p:sp>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Sektorfordeling og tilsetteutvikling</a:t>
            </a:r>
          </a:p>
        </p:txBody>
      </p:sp>
      <p:sp>
        <p:nvSpPr>
          <p:cNvPr id="10" name="TekstSylinder 9"/>
          <p:cNvSpPr txBox="1"/>
          <p:nvPr/>
        </p:nvSpPr>
        <p:spPr>
          <a:xfrm>
            <a:off x="533154" y="4709203"/>
            <a:ext cx="5865341" cy="584775"/>
          </a:xfrm>
          <a:prstGeom prst="rect">
            <a:avLst/>
          </a:prstGeom>
          <a:noFill/>
        </p:spPr>
        <p:txBody>
          <a:bodyPr wrap="square" rtlCol="0">
            <a:spAutoFit/>
          </a:bodyPr>
          <a:lstStyle/>
          <a:p>
            <a:pPr algn="l"/>
            <a:r>
              <a:rPr lang="nn-NO" sz="1600" dirty="0"/>
              <a:t>Åseral har ein lågare </a:t>
            </a:r>
            <a:r>
              <a:rPr lang="nn-NO" sz="1600" dirty="0" err="1"/>
              <a:t>andel</a:t>
            </a:r>
            <a:r>
              <a:rPr lang="nn-NO" sz="1600" dirty="0"/>
              <a:t> tilsette i privat sektor enn gjennomsnittet for Agder og Norge. </a:t>
            </a:r>
          </a:p>
        </p:txBody>
      </p:sp>
      <p:graphicFrame>
        <p:nvGraphicFramePr>
          <p:cNvPr id="8" name="Tabell 7">
            <a:extLst>
              <a:ext uri="{FF2B5EF4-FFF2-40B4-BE49-F238E27FC236}">
                <a16:creationId xmlns:a16="http://schemas.microsoft.com/office/drawing/2014/main" id="{688531B9-39FA-4CB2-3FF1-E660FE3F1277}"/>
              </a:ext>
            </a:extLst>
          </p:cNvPr>
          <p:cNvGraphicFramePr>
            <a:graphicFrameLocks noGrp="1"/>
          </p:cNvGraphicFramePr>
          <p:nvPr>
            <p:extLst>
              <p:ext uri="{D42A27DB-BD31-4B8C-83A1-F6EECF244321}">
                <p14:modId xmlns:p14="http://schemas.microsoft.com/office/powerpoint/2010/main" val="4229471189"/>
              </p:ext>
            </p:extLst>
          </p:nvPr>
        </p:nvGraphicFramePr>
        <p:xfrm>
          <a:off x="7645137" y="4479536"/>
          <a:ext cx="4279770" cy="1375281"/>
        </p:xfrm>
        <a:graphic>
          <a:graphicData uri="http://schemas.openxmlformats.org/drawingml/2006/table">
            <a:tbl>
              <a:tblPr firstRow="1"/>
              <a:tblGrid>
                <a:gridCol w="1649691">
                  <a:extLst>
                    <a:ext uri="{9D8B030D-6E8A-4147-A177-3AD203B41FA5}">
                      <a16:colId xmlns:a16="http://schemas.microsoft.com/office/drawing/2014/main" val="1467083545"/>
                    </a:ext>
                  </a:extLst>
                </a:gridCol>
                <a:gridCol w="452486">
                  <a:extLst>
                    <a:ext uri="{9D8B030D-6E8A-4147-A177-3AD203B41FA5}">
                      <a16:colId xmlns:a16="http://schemas.microsoft.com/office/drawing/2014/main" val="2087061563"/>
                    </a:ext>
                  </a:extLst>
                </a:gridCol>
                <a:gridCol w="564448">
                  <a:extLst>
                    <a:ext uri="{9D8B030D-6E8A-4147-A177-3AD203B41FA5}">
                      <a16:colId xmlns:a16="http://schemas.microsoft.com/office/drawing/2014/main" val="435923654"/>
                    </a:ext>
                  </a:extLst>
                </a:gridCol>
                <a:gridCol w="691348">
                  <a:extLst>
                    <a:ext uri="{9D8B030D-6E8A-4147-A177-3AD203B41FA5}">
                      <a16:colId xmlns:a16="http://schemas.microsoft.com/office/drawing/2014/main" val="1011486348"/>
                    </a:ext>
                  </a:extLst>
                </a:gridCol>
                <a:gridCol w="921797">
                  <a:extLst>
                    <a:ext uri="{9D8B030D-6E8A-4147-A177-3AD203B41FA5}">
                      <a16:colId xmlns:a16="http://schemas.microsoft.com/office/drawing/2014/main" val="3454426557"/>
                    </a:ext>
                  </a:extLst>
                </a:gridCol>
              </a:tblGrid>
              <a:tr h="15275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Åseral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187802335"/>
                  </a:ext>
                </a:extLst>
              </a:tr>
              <a:tr h="152757">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87619"/>
                  </a:ext>
                </a:extLst>
              </a:tr>
              <a:tr h="242527">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2257845"/>
                  </a:ext>
                </a:extLst>
              </a:tr>
              <a:tr h="242527">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190751"/>
                  </a:ext>
                </a:extLst>
              </a:tr>
              <a:tr h="152757">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671340"/>
                  </a:ext>
                </a:extLst>
              </a:tr>
              <a:tr h="242527">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9875024"/>
                  </a:ext>
                </a:extLst>
              </a:tr>
              <a:tr h="152757">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4464613"/>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59217250"/>
              </p:ext>
            </p:extLst>
          </p:nvPr>
        </p:nvGraphicFramePr>
        <p:xfrm>
          <a:off x="533154" y="1292564"/>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219716722"/>
              </p:ext>
            </p:extLst>
          </p:nvPr>
        </p:nvGraphicFramePr>
        <p:xfrm>
          <a:off x="6962775" y="1185837"/>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b9237df9-74d4-4981-b925-a3afcda37962"/>
    <ds:schemaRef ds:uri="294d40f2-363f-4de8-8168-aab5e855b592"/>
    <ds:schemaRef ds:uri="http://purl.org/dc/terms/"/>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68DB0700-CD66-4D5E-A29A-33F9B8F34682}">
  <ds:schemaRefs>
    <ds:schemaRef ds:uri="294d40f2-363f-4de8-8168-aab5e855b592"/>
    <ds:schemaRef ds:uri="b9237df9-74d4-4981-b925-a3afcda37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Åseral kommune</Template>
  <TotalTime>356</TotalTime>
  <Words>2919</Words>
  <Application>Microsoft Office PowerPoint</Application>
  <PresentationFormat>Widescreen</PresentationFormat>
  <Paragraphs>409</Paragraphs>
  <Slides>24</Slides>
  <Notes>20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24</vt:i4>
      </vt:variant>
    </vt:vector>
  </HeadingPairs>
  <TitlesOfParts>
    <vt:vector size="27" baseType="lpstr">
      <vt:lpstr>Arial</vt:lpstr>
      <vt:lpstr>Calibri</vt:lpstr>
      <vt:lpstr>Agder fylkeskommune PowerPointmal 16:9</vt:lpstr>
      <vt:lpstr>Åseral</vt:lpstr>
      <vt:lpstr>Kjappe fakta om Åseral kommune</vt:lpstr>
      <vt:lpstr>Befolkning og demografi</vt:lpstr>
      <vt:lpstr>Befolkningsutvikling og distrikt</vt:lpstr>
      <vt:lpstr>Bustadbygging</vt:lpstr>
      <vt:lpstr>Økonomisk bærekraft</vt:lpstr>
      <vt:lpstr>Sysselsetting</vt:lpstr>
      <vt:lpstr>Bu- og arbeidsmarknader</vt:lpstr>
      <vt:lpstr>Sektorfordeling og tilsetteutvikling</vt:lpstr>
      <vt:lpstr>Næringsstruktur – 4. kvartal 2024</vt:lpstr>
      <vt:lpstr>Sosial bærekraft</vt:lpstr>
      <vt:lpstr>Grunnskulepoeng</vt:lpstr>
      <vt:lpstr>Fullføring vidaregåande opplæring</vt:lpstr>
      <vt:lpstr>Lærekontraktar kommunal og privat sektor</vt:lpstr>
      <vt:lpstr>Deltid kvinner 20-66 år</vt:lpstr>
      <vt:lpstr>Sysselsetjing etter landbakgrunn</vt:lpstr>
      <vt:lpstr>Vedvarande låginntekt</vt:lpstr>
      <vt:lpstr>Tannhelse</vt:lpstr>
      <vt:lpstr>Klima- og miljømessig bærekraft</vt:lpstr>
      <vt:lpstr>Klimagassutslepp</vt:lpstr>
      <vt:lpstr>Arealressursar</vt:lpstr>
      <vt:lpstr>Arealressurser</vt:lpstr>
      <vt:lpstr>Planlagt arealbruk</vt:lpstr>
      <vt:lpstr>Fritidsbebyggelse og eiere</vt:lpstr>
    </vt:vector>
  </TitlesOfParts>
  <Company>Vest-Agder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Åseral</dc:title>
  <dc:creator>Frøystein, Oddmund</dc:creator>
  <cp:lastModifiedBy>Michaelsen, Børje</cp:lastModifiedBy>
  <cp:revision>1</cp:revision>
  <dcterms:created xsi:type="dcterms:W3CDTF">2022-01-10T13:48:29Z</dcterms:created>
  <dcterms:modified xsi:type="dcterms:W3CDTF">2025-10-07T12:43:02Z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