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8.xml" ContentType="application/vnd.openxmlformats-officedocument.presentationml.notesSlide+xml"/>
  <Override PartName="/ppt/charts/chartEx1.xml" ContentType="application/vnd.ms-office.chartex+xml"/>
  <Override PartName="/ppt/charts/style6.xml" ContentType="application/vnd.ms-office.chartstyle+xml"/>
  <Override PartName="/ppt/charts/colors6.xml" ContentType="application/vnd.ms-office.chartcolorstyle+xml"/>
  <Override PartName="/ppt/theme/themeOverride1.xml" ContentType="application/vnd.openxmlformats-officedocument.themeOverride+xml"/>
  <Override PartName="/ppt/charts/chart6.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9.xml" ContentType="application/vnd.openxmlformats-officedocument.presentationml.notesSlide+xml"/>
  <Override PartName="/ppt/charts/chart7.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0.xml" ContentType="application/vnd.openxmlformats-officedocument.presentationml.notesSlide+xml"/>
  <Override PartName="/ppt/charts/chart8.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1.xml" ContentType="application/vnd.openxmlformats-officedocument.presentationml.notesSlide+xml"/>
  <Override PartName="/ppt/charts/chart9.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2.xml" ContentType="application/vnd.openxmlformats-officedocument.themeOverride+xml"/>
  <Override PartName="/ppt/charts/chart10.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3.xml" ContentType="application/vnd.openxmlformats-officedocument.themeOverride+xml"/>
  <Override PartName="/ppt/notesSlides/notesSlide12.xml" ContentType="application/vnd.openxmlformats-officedocument.presentationml.notesSlide+xml"/>
  <Override PartName="/ppt/charts/chart11.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13.xml" ContentType="application/vnd.openxmlformats-officedocument.presentationml.notesSlide+xml"/>
  <Override PartName="/ppt/charts/chart12.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4.xml" ContentType="application/vnd.openxmlformats-officedocument.themeOverride+xml"/>
  <Override PartName="/ppt/notesSlides/notesSlide14.xml" ContentType="application/vnd.openxmlformats-officedocument.presentationml.notesSlide+xml"/>
  <Override PartName="/ppt/charts/chart13.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15.xml" ContentType="application/vnd.openxmlformats-officedocument.presentationml.notesSlide+xml"/>
  <Override PartName="/ppt/charts/chart14.xml" ContentType="application/vnd.openxmlformats-officedocument.drawingml.chart+xml"/>
  <Override PartName="/ppt/charts/style15.xml" ContentType="application/vnd.ms-office.chartstyle+xml"/>
  <Override PartName="/ppt/charts/colors15.xml" ContentType="application/vnd.ms-office.chartcolorstyle+xml"/>
  <Override PartName="/ppt/theme/themeOverride5.xml" ContentType="application/vnd.openxmlformats-officedocument.themeOverride+xml"/>
  <Override PartName="/ppt/charts/chart15.xml" ContentType="application/vnd.openxmlformats-officedocument.drawingml.chart+xml"/>
  <Override PartName="/ppt/charts/style16.xml" ContentType="application/vnd.ms-office.chartstyle+xml"/>
  <Override PartName="/ppt/charts/colors16.xml" ContentType="application/vnd.ms-office.chartcolorstyle+xml"/>
  <Override PartName="/ppt/theme/themeOverride6.xml" ContentType="application/vnd.openxmlformats-officedocument.themeOverride+xml"/>
  <Override PartName="/ppt/charts/chart16.xml" ContentType="application/vnd.openxmlformats-officedocument.drawingml.chart+xml"/>
  <Override PartName="/ppt/charts/style17.xml" ContentType="application/vnd.ms-office.chartstyle+xml"/>
  <Override PartName="/ppt/charts/colors17.xml" ContentType="application/vnd.ms-office.chartcolorstyle+xml"/>
  <Override PartName="/ppt/theme/themeOverride7.xml" ContentType="application/vnd.openxmlformats-officedocument.themeOverr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8"/>
  </p:notesMasterIdLst>
  <p:sldIdLst>
    <p:sldId id="256" r:id="rId5"/>
    <p:sldId id="260" r:id="rId6"/>
    <p:sldId id="274" r:id="rId7"/>
    <p:sldId id="273" r:id="rId8"/>
    <p:sldId id="288" r:id="rId9"/>
    <p:sldId id="1098" r:id="rId10"/>
    <p:sldId id="272" r:id="rId11"/>
    <p:sldId id="284" r:id="rId12"/>
    <p:sldId id="263" r:id="rId13"/>
    <p:sldId id="279" r:id="rId14"/>
    <p:sldId id="262" r:id="rId15"/>
    <p:sldId id="282" r:id="rId16"/>
    <p:sldId id="261" r:id="rId17"/>
    <p:sldId id="290" r:id="rId18"/>
    <p:sldId id="276" r:id="rId19"/>
    <p:sldId id="275" r:id="rId20"/>
    <p:sldId id="277" r:id="rId21"/>
    <p:sldId id="289" r:id="rId22"/>
    <p:sldId id="264" r:id="rId23"/>
    <p:sldId id="268" r:id="rId24"/>
    <p:sldId id="1097" r:id="rId25"/>
    <p:sldId id="1096" r:id="rId26"/>
    <p:sldId id="287" r:id="rId27"/>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060"/>
    <a:srgbClr val="342C86"/>
    <a:srgbClr val="FAC800"/>
    <a:srgbClr val="00695A"/>
    <a:srgbClr val="ED7D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86CBDAC-8BA8-4265-B443-B89C42344927}" v="2" dt="2026-10-23T08:45:20.696"/>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iddels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AF606853-7671-496A-8E4F-DF71F8EC918B}" styleName="Mørk stil 1 – utheving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7DF18680-E054-41AD-8BC1-D1AEF772440D}" styleName="Middels stil 2 – utheving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iddels stil 2 – uthevin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2494" autoAdjust="0"/>
  </p:normalViewPr>
  <p:slideViewPr>
    <p:cSldViewPr snapToGrid="0">
      <p:cViewPr varScale="1">
        <p:scale>
          <a:sx n="102" d="100"/>
          <a:sy n="102" d="100"/>
        </p:scale>
        <p:origin x="918"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aelsen, Børje" userId="c36523e3-11ed-4011-9a41-1983019c0634" providerId="ADAL" clId="{83FF8062-202C-4766-8BEB-380B0CC5A041}"/>
    <pc:docChg chg="undo custSel modSld">
      <pc:chgData name="Michaelsen, Børje" userId="c36523e3-11ed-4011-9a41-1983019c0634" providerId="ADAL" clId="{83FF8062-202C-4766-8BEB-380B0CC5A041}" dt="2026-10-23T09:16:02.770" v="1246" actId="1035"/>
      <pc:docMkLst>
        <pc:docMk/>
      </pc:docMkLst>
      <pc:sldChg chg="addSp delSp modSp mod">
        <pc:chgData name="Michaelsen, Børje" userId="c36523e3-11ed-4011-9a41-1983019c0634" providerId="ADAL" clId="{83FF8062-202C-4766-8BEB-380B0CC5A041}" dt="2026-10-07T08:31:41.190" v="1140" actId="6549"/>
        <pc:sldMkLst>
          <pc:docMk/>
          <pc:sldMk cId="2044844844" sldId="273"/>
        </pc:sldMkLst>
        <pc:spChg chg="mod">
          <ac:chgData name="Michaelsen, Børje" userId="c36523e3-11ed-4011-9a41-1983019c0634" providerId="ADAL" clId="{83FF8062-202C-4766-8BEB-380B0CC5A041}" dt="2026-10-07T08:31:41.190" v="1140" actId="6549"/>
          <ac:spMkLst>
            <pc:docMk/>
            <pc:sldMk cId="2044844844" sldId="273"/>
            <ac:spMk id="5" creationId="{00000000-0000-0000-0000-000000000000}"/>
          </ac:spMkLst>
        </pc:spChg>
        <pc:picChg chg="add mod">
          <ac:chgData name="Michaelsen, Børje" userId="c36523e3-11ed-4011-9a41-1983019c0634" providerId="ADAL" clId="{83FF8062-202C-4766-8BEB-380B0CC5A041}" dt="2026-10-06T13:05:24.064" v="837" actId="1076"/>
          <ac:picMkLst>
            <pc:docMk/>
            <pc:sldMk cId="2044844844" sldId="273"/>
            <ac:picMk id="7" creationId="{57763DE5-F5A4-E5EF-6D86-37A02C83D22D}"/>
          </ac:picMkLst>
        </pc:picChg>
      </pc:sldChg>
      <pc:sldChg chg="modSp mod">
        <pc:chgData name="Michaelsen, Børje" userId="c36523e3-11ed-4011-9a41-1983019c0634" providerId="ADAL" clId="{83FF8062-202C-4766-8BEB-380B0CC5A041}" dt="2026-09-23T10:11:13.785" v="832" actId="20577"/>
        <pc:sldMkLst>
          <pc:docMk/>
          <pc:sldMk cId="1751997248" sldId="284"/>
        </pc:sldMkLst>
        <pc:spChg chg="mod">
          <ac:chgData name="Michaelsen, Børje" userId="c36523e3-11ed-4011-9a41-1983019c0634" providerId="ADAL" clId="{83FF8062-202C-4766-8BEB-380B0CC5A041}" dt="2026-09-23T10:11:13.785" v="832" actId="20577"/>
          <ac:spMkLst>
            <pc:docMk/>
            <pc:sldMk cId="1751997248" sldId="284"/>
            <ac:spMk id="3" creationId="{00000000-0000-0000-0000-000000000000}"/>
          </ac:spMkLst>
        </pc:spChg>
        <pc:spChg chg="mod">
          <ac:chgData name="Michaelsen, Børje" userId="c36523e3-11ed-4011-9a41-1983019c0634" providerId="ADAL" clId="{83FF8062-202C-4766-8BEB-380B0CC5A041}" dt="2026-09-23T10:10:05.034" v="821" actId="20577"/>
          <ac:spMkLst>
            <pc:docMk/>
            <pc:sldMk cId="1751997248" sldId="284"/>
            <ac:spMk id="29" creationId="{00000000-0000-0000-0000-000000000000}"/>
          </ac:spMkLst>
        </pc:spChg>
        <pc:graphicFrameChg chg="mod">
          <ac:chgData name="Michaelsen, Børje" userId="c36523e3-11ed-4011-9a41-1983019c0634" providerId="ADAL" clId="{83FF8062-202C-4766-8BEB-380B0CC5A041}" dt="2026-09-23T10:10:20.052" v="824"/>
          <ac:graphicFrameMkLst>
            <pc:docMk/>
            <pc:sldMk cId="1751997248" sldId="284"/>
            <ac:graphicFrameMk id="40" creationId="{03DF5FE9-8CC9-F43E-1521-D5ABB6CD5E36}"/>
          </ac:graphicFrameMkLst>
        </pc:graphicFrameChg>
        <pc:graphicFrameChg chg="mod">
          <ac:chgData name="Michaelsen, Børje" userId="c36523e3-11ed-4011-9a41-1983019c0634" providerId="ADAL" clId="{83FF8062-202C-4766-8BEB-380B0CC5A041}" dt="2026-09-23T10:10:27.861" v="825"/>
          <ac:graphicFrameMkLst>
            <pc:docMk/>
            <pc:sldMk cId="1751997248" sldId="284"/>
            <ac:graphicFrameMk id="41" creationId="{C951EC42-EF0C-68AB-5A4B-615D1C65C132}"/>
          </ac:graphicFrameMkLst>
        </pc:graphicFrameChg>
      </pc:sldChg>
      <pc:sldChg chg="addSp delSp mod">
        <pc:chgData name="Michaelsen, Børje" userId="c36523e3-11ed-4011-9a41-1983019c0634" providerId="ADAL" clId="{83FF8062-202C-4766-8BEB-380B0CC5A041}" dt="2026-10-12T11:20:56.361" v="1170" actId="22"/>
        <pc:sldMkLst>
          <pc:docMk/>
          <pc:sldMk cId="2154520298" sldId="287"/>
        </pc:sldMkLst>
        <pc:spChg chg="add">
          <ac:chgData name="Michaelsen, Børje" userId="c36523e3-11ed-4011-9a41-1983019c0634" providerId="ADAL" clId="{83FF8062-202C-4766-8BEB-380B0CC5A041}" dt="2026-10-12T11:20:56.361" v="1170" actId="22"/>
          <ac:spMkLst>
            <pc:docMk/>
            <pc:sldMk cId="2154520298" sldId="287"/>
            <ac:spMk id="4" creationId="{7516DDAC-A589-8116-BC90-925C089A45EE}"/>
          </ac:spMkLst>
        </pc:spChg>
      </pc:sldChg>
      <pc:sldChg chg="addSp delSp modSp mod">
        <pc:chgData name="Michaelsen, Børje" userId="c36523e3-11ed-4011-9a41-1983019c0634" providerId="ADAL" clId="{83FF8062-202C-4766-8BEB-380B0CC5A041}" dt="2026-10-23T08:42:47.074" v="1173" actId="1076"/>
        <pc:sldMkLst>
          <pc:docMk/>
          <pc:sldMk cId="990372706" sldId="289"/>
        </pc:sldMkLst>
        <pc:spChg chg="add mod">
          <ac:chgData name="Michaelsen, Børje" userId="c36523e3-11ed-4011-9a41-1983019c0634" providerId="ADAL" clId="{83FF8062-202C-4766-8BEB-380B0CC5A041}" dt="2026-10-23T08:42:47.074" v="1173" actId="1076"/>
          <ac:spMkLst>
            <pc:docMk/>
            <pc:sldMk cId="990372706" sldId="289"/>
            <ac:spMk id="5" creationId="{59FBD8F9-E0C6-8E3C-C228-FFBFB446D30E}"/>
          </ac:spMkLst>
        </pc:spChg>
        <pc:spChg chg="del">
          <ac:chgData name="Michaelsen, Børje" userId="c36523e3-11ed-4011-9a41-1983019c0634" providerId="ADAL" clId="{83FF8062-202C-4766-8BEB-380B0CC5A041}" dt="2026-10-23T08:42:39.841" v="1171" actId="478"/>
          <ac:spMkLst>
            <pc:docMk/>
            <pc:sldMk cId="990372706" sldId="289"/>
            <ac:spMk id="7" creationId="{2F3B043A-AF19-B788-C28C-27CDD8554415}"/>
          </ac:spMkLst>
        </pc:spChg>
      </pc:sldChg>
      <pc:sldChg chg="addSp delSp modSp mod">
        <pc:chgData name="Michaelsen, Børje" userId="c36523e3-11ed-4011-9a41-1983019c0634" providerId="ADAL" clId="{83FF8062-202C-4766-8BEB-380B0CC5A041}" dt="2026-10-12T09:52:41.082" v="1168" actId="207"/>
        <pc:sldMkLst>
          <pc:docMk/>
          <pc:sldMk cId="1557024307" sldId="290"/>
        </pc:sldMkLst>
        <pc:spChg chg="mod">
          <ac:chgData name="Michaelsen, Børje" userId="c36523e3-11ed-4011-9a41-1983019c0634" providerId="ADAL" clId="{83FF8062-202C-4766-8BEB-380B0CC5A041}" dt="2026-10-12T08:32:25.346" v="1164" actId="20577"/>
          <ac:spMkLst>
            <pc:docMk/>
            <pc:sldMk cId="1557024307" sldId="290"/>
            <ac:spMk id="12" creationId="{00000000-0000-0000-0000-000000000000}"/>
          </ac:spMkLst>
        </pc:spChg>
        <pc:graphicFrameChg chg="add mod">
          <ac:chgData name="Michaelsen, Børje" userId="c36523e3-11ed-4011-9a41-1983019c0634" providerId="ADAL" clId="{83FF8062-202C-4766-8BEB-380B0CC5A041}" dt="2026-10-12T09:52:31.805" v="1167" actId="207"/>
          <ac:graphicFrameMkLst>
            <pc:docMk/>
            <pc:sldMk cId="1557024307" sldId="290"/>
            <ac:graphicFrameMk id="2" creationId="{CB820AD4-0F80-475B-87E4-3F2CAC0140AD}"/>
          </ac:graphicFrameMkLst>
        </pc:graphicFrameChg>
        <pc:graphicFrameChg chg="add mod">
          <ac:chgData name="Michaelsen, Børje" userId="c36523e3-11ed-4011-9a41-1983019c0634" providerId="ADAL" clId="{83FF8062-202C-4766-8BEB-380B0CC5A041}" dt="2026-10-12T09:52:41.082" v="1168" actId="207"/>
          <ac:graphicFrameMkLst>
            <pc:docMk/>
            <pc:sldMk cId="1557024307" sldId="290"/>
            <ac:graphicFrameMk id="4" creationId="{FBB011A6-7FD3-43A1-AC1E-7AD921DD006D}"/>
          </ac:graphicFrameMkLst>
        </pc:graphicFrameChg>
      </pc:sldChg>
      <pc:sldChg chg="addSp delSp modSp mod">
        <pc:chgData name="Michaelsen, Børje" userId="c36523e3-11ed-4011-9a41-1983019c0634" providerId="ADAL" clId="{83FF8062-202C-4766-8BEB-380B0CC5A041}" dt="2026-10-23T08:46:13.751" v="1241" actId="6549"/>
        <pc:sldMkLst>
          <pc:docMk/>
          <pc:sldMk cId="1620681685" sldId="1096"/>
        </pc:sldMkLst>
        <pc:spChg chg="del">
          <ac:chgData name="Michaelsen, Børje" userId="c36523e3-11ed-4011-9a41-1983019c0634" providerId="ADAL" clId="{83FF8062-202C-4766-8BEB-380B0CC5A041}" dt="2026-10-23T08:45:10.735" v="1210" actId="478"/>
          <ac:spMkLst>
            <pc:docMk/>
            <pc:sldMk cId="1620681685" sldId="1096"/>
            <ac:spMk id="3" creationId="{00000000-0000-0000-0000-000000000000}"/>
          </ac:spMkLst>
        </pc:spChg>
        <pc:spChg chg="add del mod">
          <ac:chgData name="Michaelsen, Børje" userId="c36523e3-11ed-4011-9a41-1983019c0634" providerId="ADAL" clId="{83FF8062-202C-4766-8BEB-380B0CC5A041}" dt="2026-10-23T08:45:12.900" v="1211" actId="478"/>
          <ac:spMkLst>
            <pc:docMk/>
            <pc:sldMk cId="1620681685" sldId="1096"/>
            <ac:spMk id="7" creationId="{140C608D-488F-6702-AD15-5FE35EACA74A}"/>
          </ac:spMkLst>
        </pc:spChg>
        <pc:spChg chg="add mod">
          <ac:chgData name="Michaelsen, Børje" userId="c36523e3-11ed-4011-9a41-1983019c0634" providerId="ADAL" clId="{83FF8062-202C-4766-8BEB-380B0CC5A041}" dt="2026-10-23T08:46:13.751" v="1241" actId="6549"/>
          <ac:spMkLst>
            <pc:docMk/>
            <pc:sldMk cId="1620681685" sldId="1096"/>
            <ac:spMk id="8" creationId="{FC0A156B-E350-0B97-3CC3-3E20EBBE3297}"/>
          </ac:spMkLst>
        </pc:spChg>
        <pc:picChg chg="del">
          <ac:chgData name="Michaelsen, Børje" userId="c36523e3-11ed-4011-9a41-1983019c0634" providerId="ADAL" clId="{83FF8062-202C-4766-8BEB-380B0CC5A041}" dt="2026-10-23T08:45:09.004" v="1209" actId="478"/>
          <ac:picMkLst>
            <pc:docMk/>
            <pc:sldMk cId="1620681685" sldId="1096"/>
            <ac:picMk id="6" creationId="{CD0C466B-1146-D219-31D0-A5800451059B}"/>
          </ac:picMkLst>
        </pc:picChg>
        <pc:picChg chg="add mod">
          <ac:chgData name="Michaelsen, Børje" userId="c36523e3-11ed-4011-9a41-1983019c0634" providerId="ADAL" clId="{83FF8062-202C-4766-8BEB-380B0CC5A041}" dt="2026-10-23T08:45:58.879" v="1229" actId="14100"/>
          <ac:picMkLst>
            <pc:docMk/>
            <pc:sldMk cId="1620681685" sldId="1096"/>
            <ac:picMk id="10" creationId="{E2E2A1B3-89A4-8908-7BDF-BE919054E793}"/>
          </ac:picMkLst>
        </pc:picChg>
      </pc:sldChg>
      <pc:sldChg chg="addSp delSp modSp mod">
        <pc:chgData name="Michaelsen, Børje" userId="c36523e3-11ed-4011-9a41-1983019c0634" providerId="ADAL" clId="{83FF8062-202C-4766-8BEB-380B0CC5A041}" dt="2026-10-23T09:16:02.770" v="1246" actId="1035"/>
        <pc:sldMkLst>
          <pc:docMk/>
          <pc:sldMk cId="2576135306" sldId="1097"/>
        </pc:sldMkLst>
        <pc:spChg chg="mod">
          <ac:chgData name="Michaelsen, Børje" userId="c36523e3-11ed-4011-9a41-1983019c0634" providerId="ADAL" clId="{83FF8062-202C-4766-8BEB-380B0CC5A041}" dt="2026-10-23T08:43:30.028" v="1192" actId="20577"/>
          <ac:spMkLst>
            <pc:docMk/>
            <pc:sldMk cId="2576135306" sldId="1097"/>
            <ac:spMk id="7" creationId="{00000000-0000-0000-0000-000000000000}"/>
          </ac:spMkLst>
        </pc:spChg>
        <pc:spChg chg="mod">
          <ac:chgData name="Michaelsen, Børje" userId="c36523e3-11ed-4011-9a41-1983019c0634" providerId="ADAL" clId="{83FF8062-202C-4766-8BEB-380B0CC5A041}" dt="2026-10-23T08:44:48.590" v="1208" actId="20577"/>
          <ac:spMkLst>
            <pc:docMk/>
            <pc:sldMk cId="2576135306" sldId="1097"/>
            <ac:spMk id="16" creationId="{01B63842-A613-4DE2-23CF-65894B874DE1}"/>
          </ac:spMkLst>
        </pc:spChg>
        <pc:graphicFrameChg chg="del">
          <ac:chgData name="Michaelsen, Børje" userId="c36523e3-11ed-4011-9a41-1983019c0634" providerId="ADAL" clId="{83FF8062-202C-4766-8BEB-380B0CC5A041}" dt="2026-10-23T08:42:53.362" v="1174" actId="478"/>
          <ac:graphicFrameMkLst>
            <pc:docMk/>
            <pc:sldMk cId="2576135306" sldId="1097"/>
            <ac:graphicFrameMk id="12" creationId="{02F3DED4-52B2-ED4A-F002-268A294A1591}"/>
          </ac:graphicFrameMkLst>
        </pc:graphicFrameChg>
        <pc:picChg chg="del">
          <ac:chgData name="Michaelsen, Børje" userId="c36523e3-11ed-4011-9a41-1983019c0634" providerId="ADAL" clId="{83FF8062-202C-4766-8BEB-380B0CC5A041}" dt="2026-10-23T08:42:55.116" v="1175" actId="478"/>
          <ac:picMkLst>
            <pc:docMk/>
            <pc:sldMk cId="2576135306" sldId="1097"/>
            <ac:picMk id="4" creationId="{1644320B-638A-0967-AB68-2099D22973EF}"/>
          </ac:picMkLst>
        </pc:picChg>
        <pc:picChg chg="add mod">
          <ac:chgData name="Michaelsen, Børje" userId="c36523e3-11ed-4011-9a41-1983019c0634" providerId="ADAL" clId="{83FF8062-202C-4766-8BEB-380B0CC5A041}" dt="2026-10-23T09:16:02.770" v="1246" actId="1035"/>
          <ac:picMkLst>
            <pc:docMk/>
            <pc:sldMk cId="2576135306" sldId="1097"/>
            <ac:picMk id="4" creationId="{766D058B-4AF1-2FB8-2A5E-462957CDA616}"/>
          </ac:picMkLst>
        </pc:picChg>
        <pc:picChg chg="add del">
          <ac:chgData name="Michaelsen, Børje" userId="c36523e3-11ed-4011-9a41-1983019c0634" providerId="ADAL" clId="{83FF8062-202C-4766-8BEB-380B0CC5A041}" dt="2026-10-23T09:15:48.043" v="1242" actId="478"/>
          <ac:picMkLst>
            <pc:docMk/>
            <pc:sldMk cId="2576135306" sldId="1097"/>
            <ac:picMk id="5" creationId="{047C7B5B-BC6D-C337-BC37-11D051F7B821}"/>
          </ac:picMkLst>
        </pc:picChg>
        <pc:picChg chg="add mod">
          <ac:chgData name="Michaelsen, Børje" userId="c36523e3-11ed-4011-9a41-1983019c0634" providerId="ADAL" clId="{83FF8062-202C-4766-8BEB-380B0CC5A041}" dt="2026-10-23T09:15:57.267" v="1244" actId="1036"/>
          <ac:picMkLst>
            <pc:docMk/>
            <pc:sldMk cId="2576135306" sldId="1097"/>
            <ac:picMk id="8" creationId="{A477BD69-F723-DDEA-D368-C29A5180EF3D}"/>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Befolkningsendringer_2010-2050.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Igangsatt_bolig.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Igangsatt_bolig.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 Id="rId2" Type="http://schemas.microsoft.com/office/2011/relationships/chartColorStyle" Target="colors7.xml"/><Relationship Id="rId1" Type="http://schemas.microsoft.com/office/2011/relationships/chartStyle" Target="style7.xml"/></Relationships>
</file>

<file path=ppt/charts/_rels/chart7.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Grunnskolepoeng.xlsx" TargetMode="External"/><Relationship Id="rId2" Type="http://schemas.microsoft.com/office/2011/relationships/chartColorStyle" Target="colors8.xml"/><Relationship Id="rId1" Type="http://schemas.microsoft.com/office/2011/relationships/chartStyle" Target="style8.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9.xml"/><Relationship Id="rId1" Type="http://schemas.microsoft.com/office/2011/relationships/chartStyle" Target="style9.xm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package" Target="../embeddings/Microsoft_Excel_Worksheet1.xlsx"/></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package" Target="../embeddings/Microsoft_Excel_Worksheet2.xlsx"/></Relationships>
</file>

<file path=ppt/charts/_rels/chart11.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Kommunefakta.xlsx" TargetMode="External"/><Relationship Id="rId2" Type="http://schemas.microsoft.com/office/2011/relationships/chartColorStyle" Target="colors12.xml"/><Relationship Id="rId1" Type="http://schemas.microsoft.com/office/2011/relationships/chartStyle" Target="style12.xml"/></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package" Target="../embeddings/Microsoft_Excel_Worksheet3.xlsx"/></Relationships>
</file>

<file path=ppt/charts/_rels/chart13.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Vedvarende__lavinntekt.xlsx" TargetMode="External"/><Relationship Id="rId2" Type="http://schemas.microsoft.com/office/2011/relationships/chartColorStyle" Target="colors14.xml"/><Relationship Id="rId1" Type="http://schemas.microsoft.com/office/2011/relationships/chartStyle" Target="style14.xml"/></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package" Target="../embeddings/Microsoft_Excel_Worksheet4.xlsx"/></Relationships>
</file>

<file path=ppt/charts/_rels/chart15.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16.xml"/><Relationship Id="rId1" Type="http://schemas.microsoft.com/office/2011/relationships/chartStyle" Target="style16.xml"/><Relationship Id="rId4" Type="http://schemas.openxmlformats.org/officeDocument/2006/relationships/package" Target="../embeddings/Microsoft_Excel_Worksheet5.xlsx"/></Relationships>
</file>

<file path=ppt/charts/_rels/chart16.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17.xml"/><Relationship Id="rId1" Type="http://schemas.microsoft.com/office/2011/relationships/chartStyle" Target="style17.xml"/><Relationship Id="rId4" Type="http://schemas.openxmlformats.org/officeDocument/2006/relationships/package" Target="../embeddings/Microsoft_Excel_Worksheet6.xlsx"/></Relationships>
</file>

<file path=ppt/charts/_rels/chartEx1.xml.rels><?xml version="1.0" encoding="UTF-8" standalone="yes"?>
<Relationships xmlns="http://schemas.openxmlformats.org/package/2006/relationships"><Relationship Id="rId3" Type="http://schemas.microsoft.com/office/2011/relationships/chartColorStyle" Target="colors6.xml"/><Relationship Id="rId2" Type="http://schemas.microsoft.com/office/2011/relationships/chartStyle" Target="style6.xml"/><Relationship Id="rId1"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 Id="rId4"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[Befolkningsendringer_2010-2050.xlsx]Pivot kommuner!Pivottabell1</c:name>
    <c:fmtId val="196"/>
  </c:pivotSource>
  <c:chart>
    <c:autoTitleDeleted val="0"/>
    <c:pivotFmts>
      <c:pivotFmt>
        <c:idx val="0"/>
        <c:spPr>
          <a:solidFill>
            <a:schemeClr val="accent1"/>
          </a:solidFill>
          <a:ln w="28575" cap="rnd">
            <a:solidFill>
              <a:schemeClr val="accent1"/>
            </a:solidFill>
            <a:round/>
          </a:ln>
          <a:effectLst/>
        </c:spPr>
        <c:marker>
          <c:symbol val="none"/>
        </c:marker>
      </c:pivotFmt>
      <c:pivotFmt>
        <c:idx val="1"/>
        <c:spPr>
          <a:solidFill>
            <a:schemeClr val="accent1"/>
          </a:solidFill>
          <a:ln w="28575" cap="rnd">
            <a:solidFill>
              <a:schemeClr val="accent1"/>
            </a:solidFill>
            <a:round/>
          </a:ln>
          <a:effectLst/>
        </c:spPr>
        <c:marker>
          <c:symbol val="none"/>
        </c:marker>
      </c:pivotFmt>
      <c:pivotFmt>
        <c:idx val="2"/>
        <c:spPr>
          <a:solidFill>
            <a:schemeClr val="accent1"/>
          </a:solidFill>
          <a:ln w="28575" cap="rnd">
            <a:solidFill>
              <a:schemeClr val="accent1"/>
            </a:solidFill>
            <a:round/>
          </a:ln>
          <a:effectLst/>
        </c:spPr>
        <c:marker>
          <c:symbol val="none"/>
        </c:marker>
      </c:pivotFmt>
      <c:pivotFmt>
        <c:idx val="3"/>
        <c:spPr>
          <a:solidFill>
            <a:schemeClr val="accent1"/>
          </a:solidFill>
          <a:ln w="28575" cap="rnd">
            <a:solidFill>
              <a:schemeClr val="accent1"/>
            </a:solidFill>
            <a:round/>
          </a:ln>
          <a:effectLst/>
        </c:spPr>
        <c:marker>
          <c:symbol val="none"/>
        </c:marker>
      </c:pivotFmt>
      <c:pivotFmt>
        <c:idx val="4"/>
        <c:spPr>
          <a:solidFill>
            <a:schemeClr val="accent1"/>
          </a:solidFill>
          <a:ln w="28575" cap="rnd">
            <a:solidFill>
              <a:schemeClr val="accent1"/>
            </a:solidFill>
            <a:round/>
          </a:ln>
          <a:effectLst/>
        </c:spPr>
        <c:marker>
          <c:symbol val="none"/>
        </c:marker>
      </c:pivotFmt>
      <c:pivotFmt>
        <c:idx val="5"/>
        <c:spPr>
          <a:solidFill>
            <a:schemeClr val="accent1"/>
          </a:solidFill>
          <a:ln w="28575" cap="rnd">
            <a:solidFill>
              <a:schemeClr val="accent1"/>
            </a:solidFill>
            <a:round/>
          </a:ln>
          <a:effectLst/>
        </c:spPr>
        <c:marker>
          <c:symbol val="none"/>
        </c:marker>
      </c:pivotFmt>
      <c:pivotFmt>
        <c:idx val="6"/>
        <c:spPr>
          <a:solidFill>
            <a:schemeClr val="accent1"/>
          </a:solidFill>
          <a:ln w="28575" cap="rnd">
            <a:solidFill>
              <a:schemeClr val="accent1"/>
            </a:solidFill>
            <a:round/>
          </a:ln>
          <a:effectLst/>
        </c:spPr>
        <c:marker>
          <c:symbol val="none"/>
        </c:marker>
      </c:pivotFmt>
      <c:pivotFmt>
        <c:idx val="7"/>
        <c:spPr>
          <a:solidFill>
            <a:schemeClr val="accent1"/>
          </a:solidFill>
          <a:ln w="28575" cap="rnd">
            <a:solidFill>
              <a:schemeClr val="accent1"/>
            </a:solidFill>
            <a:round/>
          </a:ln>
          <a:effectLst/>
        </c:spPr>
        <c:marker>
          <c:symbol val="none"/>
        </c:marker>
      </c:pivotFmt>
      <c:pivotFmt>
        <c:idx val="8"/>
        <c:spPr>
          <a:solidFill>
            <a:schemeClr val="accent1"/>
          </a:solidFill>
          <a:ln w="28575" cap="rnd">
            <a:solidFill>
              <a:schemeClr val="accent1"/>
            </a:solidFill>
            <a:round/>
          </a:ln>
          <a:effectLst/>
        </c:spPr>
        <c:marker>
          <c:symbol val="none"/>
        </c:marker>
      </c:pivotFmt>
      <c:pivotFmt>
        <c:idx val="9"/>
        <c:spPr>
          <a:solidFill>
            <a:schemeClr val="accent1"/>
          </a:solidFill>
          <a:ln w="28575" cap="rnd">
            <a:solidFill>
              <a:schemeClr val="accent1"/>
            </a:solidFill>
            <a:round/>
          </a:ln>
          <a:effectLst/>
        </c:spPr>
        <c:marker>
          <c:symbol val="none"/>
        </c:marker>
      </c:pivotFmt>
      <c:pivotFmt>
        <c:idx val="10"/>
        <c:spPr>
          <a:solidFill>
            <a:schemeClr val="accent1"/>
          </a:solidFill>
          <a:ln w="28575" cap="rnd">
            <a:solidFill>
              <a:schemeClr val="accent1"/>
            </a:solidFill>
            <a:round/>
          </a:ln>
          <a:effectLst/>
        </c:spPr>
        <c:marker>
          <c:symbol val="none"/>
        </c:marker>
      </c:pivotFmt>
      <c:pivotFmt>
        <c:idx val="11"/>
        <c:spPr>
          <a:solidFill>
            <a:schemeClr val="accent1"/>
          </a:solidFill>
          <a:ln w="28575" cap="rnd">
            <a:solidFill>
              <a:schemeClr val="accent1"/>
            </a:solidFill>
            <a:round/>
          </a:ln>
          <a:effectLst/>
        </c:spPr>
        <c:marker>
          <c:symbol val="none"/>
        </c:marker>
      </c:pivotFmt>
      <c:pivotFmt>
        <c:idx val="12"/>
        <c:spPr>
          <a:solidFill>
            <a:schemeClr val="accent1"/>
          </a:solidFill>
          <a:ln w="28575" cap="rnd">
            <a:solidFill>
              <a:schemeClr val="accent1"/>
            </a:solidFill>
            <a:round/>
          </a:ln>
          <a:effectLst/>
        </c:spPr>
        <c:marker>
          <c:symbol val="none"/>
        </c:marker>
      </c:pivotFmt>
      <c:pivotFmt>
        <c:idx val="13"/>
        <c:spPr>
          <a:solidFill>
            <a:schemeClr val="accent1"/>
          </a:solidFill>
          <a:ln w="28575" cap="rnd">
            <a:solidFill>
              <a:schemeClr val="accent1"/>
            </a:solidFill>
            <a:round/>
          </a:ln>
          <a:effectLst/>
        </c:spPr>
        <c:marker>
          <c:symbol val="none"/>
        </c:marker>
      </c:pivotFmt>
      <c:pivotFmt>
        <c:idx val="14"/>
        <c:spPr>
          <a:solidFill>
            <a:schemeClr val="accent1"/>
          </a:solidFill>
          <a:ln w="28575" cap="rnd">
            <a:solidFill>
              <a:schemeClr val="accent1"/>
            </a:solidFill>
            <a:round/>
          </a:ln>
          <a:effectLst/>
        </c:spPr>
        <c:marker>
          <c:symbol val="none"/>
        </c:marker>
      </c:pivotFmt>
      <c:pivotFmt>
        <c:idx val="15"/>
        <c:spPr>
          <a:solidFill>
            <a:schemeClr val="accent1"/>
          </a:solidFill>
          <a:ln w="28575" cap="rnd">
            <a:solidFill>
              <a:schemeClr val="accent1"/>
            </a:solidFill>
            <a:round/>
          </a:ln>
          <a:effectLst/>
        </c:spPr>
        <c:marker>
          <c:symbol val="none"/>
        </c:marker>
      </c:pivotFmt>
      <c:pivotFmt>
        <c:idx val="16"/>
        <c:spPr>
          <a:solidFill>
            <a:schemeClr val="accent1"/>
          </a:solidFill>
          <a:ln w="28575" cap="rnd">
            <a:solidFill>
              <a:schemeClr val="accent1"/>
            </a:solidFill>
            <a:round/>
          </a:ln>
          <a:effectLst/>
        </c:spPr>
        <c:marker>
          <c:symbol val="none"/>
        </c:marker>
      </c:pivotFmt>
      <c:pivotFmt>
        <c:idx val="17"/>
        <c:spPr>
          <a:solidFill>
            <a:schemeClr val="accent1"/>
          </a:solidFill>
          <a:ln w="28575" cap="rnd">
            <a:solidFill>
              <a:schemeClr val="accent1"/>
            </a:solidFill>
            <a:round/>
          </a:ln>
          <a:effectLst/>
        </c:spPr>
        <c:marker>
          <c:symbol val="none"/>
        </c:marker>
      </c:pivotFmt>
      <c:pivotFmt>
        <c:idx val="18"/>
        <c:spPr>
          <a:solidFill>
            <a:schemeClr val="accent1"/>
          </a:solidFill>
          <a:ln w="28575" cap="rnd">
            <a:solidFill>
              <a:schemeClr val="accent1"/>
            </a:solidFill>
            <a:round/>
          </a:ln>
          <a:effectLst/>
        </c:spPr>
        <c:marker>
          <c:symbol val="none"/>
        </c:marker>
      </c:pivotFmt>
      <c:pivotFmt>
        <c:idx val="19"/>
        <c:spPr>
          <a:solidFill>
            <a:schemeClr val="accent1"/>
          </a:solidFill>
          <a:ln w="28575" cap="rnd">
            <a:solidFill>
              <a:schemeClr val="accent1"/>
            </a:solidFill>
            <a:round/>
          </a:ln>
          <a:effectLst/>
        </c:spPr>
        <c:marker>
          <c:symbol val="none"/>
        </c:marker>
      </c:pivotFmt>
      <c:pivotFmt>
        <c:idx val="20"/>
        <c:spPr>
          <a:solidFill>
            <a:schemeClr val="accent1"/>
          </a:solidFill>
          <a:ln w="28575" cap="rnd">
            <a:solidFill>
              <a:schemeClr val="accent1"/>
            </a:solidFill>
            <a:round/>
          </a:ln>
          <a:effectLst/>
        </c:spPr>
        <c:marker>
          <c:symbol val="none"/>
        </c:marker>
      </c:pivotFmt>
      <c:pivotFmt>
        <c:idx val="21"/>
        <c:spPr>
          <a:solidFill>
            <a:schemeClr val="accent1"/>
          </a:solidFill>
          <a:ln w="28575" cap="rnd">
            <a:solidFill>
              <a:schemeClr val="accent1"/>
            </a:solidFill>
            <a:round/>
          </a:ln>
          <a:effectLst/>
        </c:spPr>
        <c:marker>
          <c:symbol val="none"/>
        </c:marker>
      </c:pivotFmt>
      <c:pivotFmt>
        <c:idx val="22"/>
        <c:spPr>
          <a:solidFill>
            <a:schemeClr val="accent1"/>
          </a:solidFill>
          <a:ln w="28575" cap="rnd">
            <a:solidFill>
              <a:schemeClr val="accent1"/>
            </a:solidFill>
            <a:round/>
          </a:ln>
          <a:effectLst/>
        </c:spPr>
        <c:marker>
          <c:symbol val="none"/>
        </c:marker>
      </c:pivotFmt>
      <c:pivotFmt>
        <c:idx val="23"/>
        <c:spPr>
          <a:solidFill>
            <a:schemeClr val="accent1"/>
          </a:solidFill>
          <a:ln w="28575" cap="rnd">
            <a:solidFill>
              <a:schemeClr val="accent1"/>
            </a:solidFill>
            <a:round/>
          </a:ln>
          <a:effectLst/>
        </c:spPr>
        <c:marker>
          <c:symbol val="none"/>
        </c:marker>
      </c:pivotFmt>
      <c:pivotFmt>
        <c:idx val="24"/>
        <c:spPr>
          <a:solidFill>
            <a:schemeClr val="accent1"/>
          </a:solidFill>
          <a:ln w="28575" cap="rnd">
            <a:solidFill>
              <a:schemeClr val="accent1"/>
            </a:solidFill>
            <a:round/>
          </a:ln>
          <a:effectLst/>
        </c:spPr>
        <c:marker>
          <c:symbol val="none"/>
        </c:marker>
      </c:pivotFmt>
      <c:pivotFmt>
        <c:idx val="25"/>
        <c:spPr>
          <a:solidFill>
            <a:schemeClr val="accent1"/>
          </a:solidFill>
          <a:ln w="28575" cap="rnd">
            <a:solidFill>
              <a:schemeClr val="accent1"/>
            </a:solidFill>
            <a:round/>
          </a:ln>
          <a:effectLst/>
        </c:spPr>
        <c:marker>
          <c:symbol val="none"/>
        </c:marker>
      </c:pivotFmt>
      <c:pivotFmt>
        <c:idx val="26"/>
        <c:spPr>
          <a:solidFill>
            <a:schemeClr val="accent1"/>
          </a:solidFill>
          <a:ln w="28575" cap="rnd">
            <a:solidFill>
              <a:schemeClr val="accent1"/>
            </a:solidFill>
            <a:round/>
          </a:ln>
          <a:effectLst/>
        </c:spPr>
        <c:marker>
          <c:symbol val="none"/>
        </c:marker>
      </c:pivotFmt>
      <c:pivotFmt>
        <c:idx val="27"/>
        <c:spPr>
          <a:solidFill>
            <a:schemeClr val="accent1"/>
          </a:solidFill>
          <a:ln w="28575" cap="rnd">
            <a:solidFill>
              <a:schemeClr val="accent1"/>
            </a:solidFill>
            <a:round/>
          </a:ln>
          <a:effectLst/>
        </c:spPr>
        <c:marker>
          <c:symbol val="none"/>
        </c:marker>
      </c:pivotFmt>
      <c:pivotFmt>
        <c:idx val="28"/>
        <c:spPr>
          <a:solidFill>
            <a:schemeClr val="accent1"/>
          </a:solidFill>
          <a:ln w="28575" cap="rnd">
            <a:solidFill>
              <a:schemeClr val="accent1"/>
            </a:solidFill>
            <a:round/>
          </a:ln>
          <a:effectLst/>
        </c:spPr>
        <c:marker>
          <c:symbol val="none"/>
        </c:marker>
      </c:pivotFmt>
      <c:pivotFmt>
        <c:idx val="29"/>
        <c:spPr>
          <a:solidFill>
            <a:schemeClr val="accent1"/>
          </a:solidFill>
          <a:ln w="28575" cap="rnd">
            <a:solidFill>
              <a:schemeClr val="accent1"/>
            </a:solidFill>
            <a:round/>
          </a:ln>
          <a:effectLst/>
        </c:spPr>
        <c:marker>
          <c:symbol val="none"/>
        </c:marker>
      </c:pivotFmt>
      <c:pivotFmt>
        <c:idx val="30"/>
        <c:spPr>
          <a:solidFill>
            <a:schemeClr val="accent1"/>
          </a:solidFill>
          <a:ln w="28575" cap="rnd">
            <a:solidFill>
              <a:schemeClr val="accent1"/>
            </a:solidFill>
            <a:round/>
          </a:ln>
          <a:effectLst/>
        </c:spPr>
        <c:marker>
          <c:symbol val="none"/>
        </c:marker>
      </c:pivotFmt>
      <c:pivotFmt>
        <c:idx val="31"/>
        <c:spPr>
          <a:solidFill>
            <a:schemeClr val="accent1"/>
          </a:solidFill>
          <a:ln w="28575" cap="rnd">
            <a:solidFill>
              <a:schemeClr val="accent1"/>
            </a:solidFill>
            <a:round/>
          </a:ln>
          <a:effectLst/>
        </c:spPr>
        <c:marker>
          <c:symbol val="none"/>
        </c:marker>
      </c:pivotFmt>
      <c:pivotFmt>
        <c:idx val="32"/>
        <c:spPr>
          <a:solidFill>
            <a:schemeClr val="accent1"/>
          </a:solidFill>
          <a:ln w="28575" cap="rnd">
            <a:solidFill>
              <a:schemeClr val="accent1"/>
            </a:solidFill>
            <a:round/>
          </a:ln>
          <a:effectLst/>
        </c:spPr>
        <c:marker>
          <c:symbol val="none"/>
        </c:marker>
      </c:pivotFmt>
      <c:pivotFmt>
        <c:idx val="33"/>
        <c:spPr>
          <a:solidFill>
            <a:schemeClr val="accent1"/>
          </a:solidFill>
          <a:ln w="28575" cap="rnd">
            <a:solidFill>
              <a:schemeClr val="accent1"/>
            </a:solidFill>
            <a:round/>
          </a:ln>
          <a:effectLst/>
        </c:spPr>
        <c:marker>
          <c:symbol val="none"/>
        </c:marker>
      </c:pivotFmt>
      <c:pivotFmt>
        <c:idx val="34"/>
        <c:spPr>
          <a:solidFill>
            <a:schemeClr val="accent1"/>
          </a:solidFill>
          <a:ln w="28575" cap="rnd">
            <a:solidFill>
              <a:schemeClr val="accent1"/>
            </a:solidFill>
            <a:round/>
          </a:ln>
          <a:effectLst/>
        </c:spPr>
        <c:marker>
          <c:symbol val="none"/>
        </c:marker>
      </c:pivotFmt>
      <c:pivotFmt>
        <c:idx val="35"/>
        <c:spPr>
          <a:solidFill>
            <a:schemeClr val="accent1"/>
          </a:solidFill>
          <a:ln w="28575" cap="rnd">
            <a:solidFill>
              <a:schemeClr val="accent1"/>
            </a:solidFill>
            <a:round/>
          </a:ln>
          <a:effectLst/>
        </c:spPr>
        <c:marker>
          <c:symbol val="none"/>
        </c:marker>
      </c:pivotFmt>
      <c:pivotFmt>
        <c:idx val="36"/>
        <c:spPr>
          <a:solidFill>
            <a:schemeClr val="accent1"/>
          </a:solidFill>
          <a:ln w="28575" cap="rnd">
            <a:solidFill>
              <a:schemeClr val="accent1"/>
            </a:solidFill>
            <a:round/>
          </a:ln>
          <a:effectLst/>
        </c:spPr>
        <c:marker>
          <c:symbol val="none"/>
        </c:marker>
      </c:pivotFmt>
      <c:pivotFmt>
        <c:idx val="37"/>
        <c:spPr>
          <a:solidFill>
            <a:schemeClr val="accent1"/>
          </a:solidFill>
          <a:ln w="28575" cap="rnd">
            <a:solidFill>
              <a:schemeClr val="accent1"/>
            </a:solidFill>
            <a:round/>
          </a:ln>
          <a:effectLst/>
        </c:spPr>
        <c:marker>
          <c:symbol val="none"/>
        </c:marker>
      </c:pivotFmt>
      <c:pivotFmt>
        <c:idx val="38"/>
        <c:spPr>
          <a:solidFill>
            <a:schemeClr val="accent1"/>
          </a:solidFill>
          <a:ln w="28575" cap="rnd">
            <a:solidFill>
              <a:schemeClr val="accent1"/>
            </a:solidFill>
            <a:round/>
          </a:ln>
          <a:effectLst/>
        </c:spPr>
        <c:marker>
          <c:symbol val="none"/>
        </c:marker>
      </c:pivotFmt>
      <c:pivotFmt>
        <c:idx val="39"/>
        <c:spPr>
          <a:solidFill>
            <a:schemeClr val="accent1"/>
          </a:solidFill>
          <a:ln w="28575" cap="rnd">
            <a:solidFill>
              <a:schemeClr val="accent1"/>
            </a:solidFill>
            <a:round/>
          </a:ln>
          <a:effectLst/>
        </c:spPr>
        <c:marker>
          <c:symbol val="none"/>
        </c:marker>
      </c:pivotFmt>
      <c:pivotFmt>
        <c:idx val="40"/>
        <c:spPr>
          <a:solidFill>
            <a:schemeClr val="accent1"/>
          </a:solidFill>
          <a:ln w="28575" cap="rnd">
            <a:solidFill>
              <a:schemeClr val="accent1"/>
            </a:solidFill>
            <a:round/>
          </a:ln>
          <a:effectLst/>
        </c:spPr>
        <c:marker>
          <c:symbol val="none"/>
        </c:marker>
      </c:pivotFmt>
      <c:pivotFmt>
        <c:idx val="41"/>
        <c:spPr>
          <a:solidFill>
            <a:schemeClr val="accent1"/>
          </a:solidFill>
          <a:ln w="28575" cap="rnd">
            <a:solidFill>
              <a:schemeClr val="accent1"/>
            </a:solidFill>
            <a:round/>
          </a:ln>
          <a:effectLst/>
        </c:spPr>
        <c:marker>
          <c:symbol val="none"/>
        </c:marker>
      </c:pivotFmt>
      <c:pivotFmt>
        <c:idx val="42"/>
        <c:spPr>
          <a:solidFill>
            <a:schemeClr val="accent1"/>
          </a:solidFill>
          <a:ln w="28575" cap="rnd">
            <a:solidFill>
              <a:schemeClr val="accent1"/>
            </a:solidFill>
            <a:round/>
          </a:ln>
          <a:effectLst/>
        </c:spPr>
        <c:marker>
          <c:symbol val="none"/>
        </c:marker>
      </c:pivotFmt>
      <c:pivotFmt>
        <c:idx val="43"/>
        <c:spPr>
          <a:solidFill>
            <a:schemeClr val="accent1"/>
          </a:solidFill>
          <a:ln w="28575" cap="rnd">
            <a:solidFill>
              <a:schemeClr val="accent1"/>
            </a:solidFill>
            <a:round/>
          </a:ln>
          <a:effectLst/>
        </c:spPr>
        <c:marker>
          <c:symbol val="none"/>
        </c:marker>
      </c:pivotFmt>
      <c:pivotFmt>
        <c:idx val="44"/>
        <c:spPr>
          <a:solidFill>
            <a:schemeClr val="accent1"/>
          </a:solidFill>
          <a:ln w="28575" cap="rnd">
            <a:solidFill>
              <a:schemeClr val="accent1"/>
            </a:solidFill>
            <a:round/>
          </a:ln>
          <a:effectLst/>
        </c:spPr>
        <c:marker>
          <c:symbol val="none"/>
        </c:marker>
      </c:pivotFmt>
      <c:pivotFmt>
        <c:idx val="45"/>
        <c:spPr>
          <a:solidFill>
            <a:schemeClr val="accent1"/>
          </a:solidFill>
          <a:ln w="28575" cap="rnd">
            <a:solidFill>
              <a:schemeClr val="accent1"/>
            </a:solidFill>
            <a:round/>
          </a:ln>
          <a:effectLst/>
        </c:spPr>
        <c:marker>
          <c:symbol val="none"/>
        </c:marker>
      </c:pivotFmt>
      <c:pivotFmt>
        <c:idx val="46"/>
        <c:spPr>
          <a:solidFill>
            <a:schemeClr val="accent1"/>
          </a:solidFill>
          <a:ln w="28575" cap="rnd">
            <a:solidFill>
              <a:schemeClr val="accent1"/>
            </a:solidFill>
            <a:round/>
          </a:ln>
          <a:effectLst/>
        </c:spPr>
        <c:marker>
          <c:symbol val="none"/>
        </c:marker>
      </c:pivotFmt>
      <c:pivotFmt>
        <c:idx val="47"/>
        <c:spPr>
          <a:solidFill>
            <a:schemeClr val="accent1"/>
          </a:solidFill>
          <a:ln w="28575" cap="rnd">
            <a:solidFill>
              <a:schemeClr val="accent1"/>
            </a:solidFill>
            <a:round/>
          </a:ln>
          <a:effectLst/>
        </c:spPr>
        <c:marker>
          <c:symbol val="none"/>
        </c:marker>
      </c:pivotFmt>
      <c:pivotFmt>
        <c:idx val="48"/>
        <c:spPr>
          <a:solidFill>
            <a:schemeClr val="accent1"/>
          </a:solidFill>
          <a:ln w="28575" cap="rnd">
            <a:solidFill>
              <a:schemeClr val="accent1"/>
            </a:solidFill>
            <a:round/>
          </a:ln>
          <a:effectLst/>
        </c:spPr>
        <c:marker>
          <c:symbol val="none"/>
        </c:marker>
      </c:pivotFmt>
      <c:pivotFmt>
        <c:idx val="49"/>
        <c:spPr>
          <a:solidFill>
            <a:schemeClr val="accent1"/>
          </a:solidFill>
          <a:ln w="28575" cap="rnd">
            <a:solidFill>
              <a:schemeClr val="accent1"/>
            </a:solidFill>
            <a:round/>
          </a:ln>
          <a:effectLst/>
        </c:spPr>
        <c:marker>
          <c:symbol val="none"/>
        </c:marker>
      </c:pivotFmt>
      <c:pivotFmt>
        <c:idx val="50"/>
        <c:spPr>
          <a:solidFill>
            <a:schemeClr val="accent1"/>
          </a:solidFill>
          <a:ln w="28575" cap="rnd">
            <a:solidFill>
              <a:schemeClr val="accent1"/>
            </a:solidFill>
            <a:round/>
          </a:ln>
          <a:effectLst/>
        </c:spPr>
        <c:marker>
          <c:symbol val="none"/>
        </c:marker>
      </c:pivotFmt>
      <c:pivotFmt>
        <c:idx val="51"/>
        <c:spPr>
          <a:solidFill>
            <a:schemeClr val="accent1"/>
          </a:solidFill>
          <a:ln w="28575" cap="rnd">
            <a:solidFill>
              <a:schemeClr val="accent1"/>
            </a:solidFill>
            <a:round/>
          </a:ln>
          <a:effectLst/>
        </c:spPr>
        <c:marker>
          <c:symbol val="none"/>
        </c:marker>
      </c:pivotFmt>
      <c:pivotFmt>
        <c:idx val="52"/>
        <c:spPr>
          <a:solidFill>
            <a:schemeClr val="accent1"/>
          </a:solidFill>
          <a:ln w="28575" cap="rnd">
            <a:solidFill>
              <a:schemeClr val="accent1"/>
            </a:solidFill>
            <a:round/>
          </a:ln>
          <a:effectLst/>
        </c:spPr>
        <c:marker>
          <c:symbol val="none"/>
        </c:marker>
      </c:pivotFmt>
      <c:pivotFmt>
        <c:idx val="53"/>
        <c:spPr>
          <a:solidFill>
            <a:schemeClr val="accent1"/>
          </a:solidFill>
          <a:ln w="28575" cap="rnd">
            <a:solidFill>
              <a:schemeClr val="accent1"/>
            </a:solidFill>
            <a:round/>
          </a:ln>
          <a:effectLst/>
        </c:spPr>
        <c:marker>
          <c:symbol val="none"/>
        </c:marker>
      </c:pivotFmt>
      <c:pivotFmt>
        <c:idx val="54"/>
        <c:spPr>
          <a:solidFill>
            <a:schemeClr val="accent1"/>
          </a:solidFill>
          <a:ln w="28575" cap="rnd">
            <a:solidFill>
              <a:schemeClr val="accent1"/>
            </a:solidFill>
            <a:round/>
          </a:ln>
          <a:effectLst/>
        </c:spPr>
        <c:marker>
          <c:symbol val="none"/>
        </c:marker>
      </c:pivotFmt>
      <c:pivotFmt>
        <c:idx val="55"/>
        <c:spPr>
          <a:solidFill>
            <a:schemeClr val="accent1"/>
          </a:solidFill>
          <a:ln w="28575" cap="rnd">
            <a:solidFill>
              <a:schemeClr val="accent1"/>
            </a:solidFill>
            <a:round/>
          </a:ln>
          <a:effectLst/>
        </c:spPr>
        <c:marker>
          <c:symbol val="none"/>
        </c:marker>
      </c:pivotFmt>
      <c:pivotFmt>
        <c:idx val="56"/>
        <c:spPr>
          <a:solidFill>
            <a:schemeClr val="accent1"/>
          </a:solidFill>
          <a:ln w="28575" cap="rnd">
            <a:solidFill>
              <a:schemeClr val="accent1"/>
            </a:solidFill>
            <a:round/>
          </a:ln>
          <a:effectLst/>
        </c:spPr>
        <c:marker>
          <c:symbol val="none"/>
        </c:marker>
      </c:pivotFmt>
      <c:pivotFmt>
        <c:idx val="57"/>
        <c:spPr>
          <a:solidFill>
            <a:schemeClr val="accent1"/>
          </a:solidFill>
          <a:ln w="28575" cap="rnd">
            <a:solidFill>
              <a:schemeClr val="accent1"/>
            </a:solidFill>
            <a:round/>
          </a:ln>
          <a:effectLst/>
        </c:spPr>
        <c:marker>
          <c:symbol val="none"/>
        </c:marker>
      </c:pivotFmt>
      <c:pivotFmt>
        <c:idx val="58"/>
        <c:spPr>
          <a:solidFill>
            <a:schemeClr val="accent1"/>
          </a:solidFill>
          <a:ln w="28575" cap="rnd">
            <a:solidFill>
              <a:schemeClr val="accent1"/>
            </a:solidFill>
            <a:round/>
          </a:ln>
          <a:effectLst/>
        </c:spPr>
        <c:marker>
          <c:symbol val="none"/>
        </c:marker>
      </c:pivotFmt>
      <c:pivotFmt>
        <c:idx val="59"/>
        <c:spPr>
          <a:solidFill>
            <a:schemeClr val="accent1"/>
          </a:solidFill>
          <a:ln w="28575" cap="rnd">
            <a:solidFill>
              <a:schemeClr val="accent1"/>
            </a:solidFill>
            <a:round/>
          </a:ln>
          <a:effectLst/>
        </c:spPr>
        <c:marker>
          <c:symbol val="none"/>
        </c:marker>
      </c:pivotFmt>
      <c:pivotFmt>
        <c:idx val="60"/>
        <c:spPr>
          <a:solidFill>
            <a:schemeClr val="accent1"/>
          </a:solidFill>
          <a:ln w="28575" cap="rnd">
            <a:solidFill>
              <a:schemeClr val="accent1"/>
            </a:solidFill>
            <a:round/>
          </a:ln>
          <a:effectLst/>
        </c:spPr>
        <c:marker>
          <c:symbol val="none"/>
        </c:marker>
      </c:pivotFmt>
      <c:pivotFmt>
        <c:idx val="61"/>
        <c:spPr>
          <a:solidFill>
            <a:schemeClr val="accent1"/>
          </a:solidFill>
          <a:ln w="28575" cap="rnd">
            <a:solidFill>
              <a:schemeClr val="accent1"/>
            </a:solidFill>
            <a:round/>
          </a:ln>
          <a:effectLst/>
        </c:spPr>
        <c:marker>
          <c:symbol val="none"/>
        </c:marker>
      </c:pivotFmt>
      <c:pivotFmt>
        <c:idx val="62"/>
        <c:spPr>
          <a:solidFill>
            <a:schemeClr val="accent1"/>
          </a:solidFill>
          <a:ln w="28575" cap="rnd">
            <a:solidFill>
              <a:schemeClr val="accent1"/>
            </a:solidFill>
            <a:round/>
          </a:ln>
          <a:effectLst/>
        </c:spPr>
        <c:marker>
          <c:symbol val="none"/>
        </c:marker>
      </c:pivotFmt>
      <c:pivotFmt>
        <c:idx val="63"/>
        <c:spPr>
          <a:solidFill>
            <a:schemeClr val="accent1"/>
          </a:solidFill>
          <a:ln w="28575" cap="rnd">
            <a:solidFill>
              <a:schemeClr val="accent1"/>
            </a:solidFill>
            <a:round/>
          </a:ln>
          <a:effectLst/>
        </c:spPr>
        <c:marker>
          <c:symbol val="none"/>
        </c:marker>
      </c:pivotFmt>
      <c:pivotFmt>
        <c:idx val="64"/>
        <c:spPr>
          <a:solidFill>
            <a:schemeClr val="accent1"/>
          </a:solidFill>
          <a:ln w="28575" cap="rnd">
            <a:solidFill>
              <a:schemeClr val="accent1"/>
            </a:solidFill>
            <a:round/>
          </a:ln>
          <a:effectLst/>
        </c:spPr>
        <c:marker>
          <c:symbol val="none"/>
        </c:marker>
      </c:pivotFmt>
      <c:pivotFmt>
        <c:idx val="65"/>
        <c:spPr>
          <a:solidFill>
            <a:schemeClr val="accent1"/>
          </a:solidFill>
          <a:ln w="28575" cap="rnd">
            <a:solidFill>
              <a:schemeClr val="accent1"/>
            </a:solidFill>
            <a:round/>
          </a:ln>
          <a:effectLst/>
        </c:spPr>
        <c:marker>
          <c:symbol val="none"/>
        </c:marker>
      </c:pivotFmt>
      <c:pivotFmt>
        <c:idx val="66"/>
        <c:spPr>
          <a:solidFill>
            <a:schemeClr val="accent1"/>
          </a:solidFill>
          <a:ln w="28575" cap="rnd">
            <a:solidFill>
              <a:schemeClr val="accent1"/>
            </a:solidFill>
            <a:round/>
          </a:ln>
          <a:effectLst/>
        </c:spPr>
        <c:marker>
          <c:symbol val="none"/>
        </c:marker>
      </c:pivotFmt>
      <c:pivotFmt>
        <c:idx val="67"/>
        <c:spPr>
          <a:solidFill>
            <a:schemeClr val="accent1"/>
          </a:solidFill>
          <a:ln w="28575" cap="rnd">
            <a:solidFill>
              <a:schemeClr val="accent1"/>
            </a:solidFill>
            <a:round/>
          </a:ln>
          <a:effectLst/>
        </c:spPr>
        <c:marker>
          <c:symbol val="none"/>
        </c:marker>
      </c:pivotFmt>
      <c:pivotFmt>
        <c:idx val="68"/>
        <c:spPr>
          <a:solidFill>
            <a:schemeClr val="accent1"/>
          </a:solidFill>
          <a:ln w="28575" cap="rnd">
            <a:solidFill>
              <a:schemeClr val="accent1"/>
            </a:solidFill>
            <a:round/>
          </a:ln>
          <a:effectLst/>
        </c:spPr>
        <c:marker>
          <c:symbol val="none"/>
        </c:marker>
      </c:pivotFmt>
      <c:pivotFmt>
        <c:idx val="69"/>
        <c:spPr>
          <a:solidFill>
            <a:schemeClr val="accent1"/>
          </a:solidFill>
          <a:ln w="28575" cap="rnd">
            <a:solidFill>
              <a:schemeClr val="accent1"/>
            </a:solidFill>
            <a:round/>
          </a:ln>
          <a:effectLst/>
        </c:spPr>
        <c:marker>
          <c:symbol val="none"/>
        </c:marker>
      </c:pivotFmt>
      <c:pivotFmt>
        <c:idx val="70"/>
        <c:spPr>
          <a:solidFill>
            <a:schemeClr val="accent1"/>
          </a:solidFill>
          <a:ln w="28575" cap="rnd">
            <a:solidFill>
              <a:schemeClr val="accent1"/>
            </a:solidFill>
            <a:round/>
          </a:ln>
          <a:effectLst/>
        </c:spPr>
        <c:marker>
          <c:symbol val="none"/>
        </c:marker>
      </c:pivotFmt>
      <c:pivotFmt>
        <c:idx val="71"/>
        <c:spPr>
          <a:solidFill>
            <a:schemeClr val="accent1"/>
          </a:solidFill>
          <a:ln w="28575" cap="rnd">
            <a:solidFill>
              <a:schemeClr val="accent1"/>
            </a:solidFill>
            <a:round/>
          </a:ln>
          <a:effectLst/>
        </c:spPr>
        <c:marker>
          <c:symbol val="none"/>
        </c:marker>
      </c:pivotFmt>
      <c:pivotFmt>
        <c:idx val="72"/>
        <c:spPr>
          <a:solidFill>
            <a:schemeClr val="accent1"/>
          </a:solidFill>
          <a:ln w="28575" cap="rnd">
            <a:solidFill>
              <a:schemeClr val="accent1"/>
            </a:solidFill>
            <a:round/>
          </a:ln>
          <a:effectLst/>
        </c:spPr>
        <c:marker>
          <c:symbol val="none"/>
        </c:marker>
      </c:pivotFmt>
      <c:pivotFmt>
        <c:idx val="73"/>
        <c:spPr>
          <a:solidFill>
            <a:schemeClr val="accent1"/>
          </a:solidFill>
          <a:ln w="28575" cap="rnd">
            <a:solidFill>
              <a:schemeClr val="accent1"/>
            </a:solidFill>
            <a:round/>
          </a:ln>
          <a:effectLst/>
        </c:spPr>
        <c:marker>
          <c:symbol val="none"/>
        </c:marker>
      </c:pivotFmt>
      <c:pivotFmt>
        <c:idx val="74"/>
        <c:spPr>
          <a:solidFill>
            <a:schemeClr val="accent1"/>
          </a:solidFill>
          <a:ln w="28575" cap="rnd">
            <a:solidFill>
              <a:schemeClr val="accent1"/>
            </a:solidFill>
            <a:round/>
          </a:ln>
          <a:effectLst/>
        </c:spPr>
        <c:marker>
          <c:symbol val="none"/>
        </c:marker>
      </c:pivotFmt>
      <c:pivotFmt>
        <c:idx val="75"/>
        <c:spPr>
          <a:solidFill>
            <a:schemeClr val="accent1"/>
          </a:solidFill>
          <a:ln w="28575" cap="rnd">
            <a:solidFill>
              <a:schemeClr val="accent1"/>
            </a:solidFill>
            <a:round/>
          </a:ln>
          <a:effectLst/>
        </c:spPr>
        <c:marker>
          <c:symbol val="none"/>
        </c:marker>
      </c:pivotFmt>
      <c:pivotFmt>
        <c:idx val="76"/>
        <c:spPr>
          <a:solidFill>
            <a:schemeClr val="accent1"/>
          </a:solidFill>
          <a:ln w="28575" cap="rnd">
            <a:solidFill>
              <a:schemeClr val="accent1"/>
            </a:solidFill>
            <a:round/>
          </a:ln>
          <a:effectLst/>
        </c:spPr>
        <c:marker>
          <c:symbol val="none"/>
        </c:marker>
      </c:pivotFmt>
      <c:pivotFmt>
        <c:idx val="77"/>
        <c:spPr>
          <a:solidFill>
            <a:schemeClr val="accent1"/>
          </a:solidFill>
          <a:ln w="28575" cap="rnd">
            <a:solidFill>
              <a:schemeClr val="accent1"/>
            </a:solidFill>
            <a:round/>
          </a:ln>
          <a:effectLst/>
        </c:spPr>
        <c:marker>
          <c:symbol val="none"/>
        </c:marker>
      </c:pivotFmt>
      <c:pivotFmt>
        <c:idx val="78"/>
        <c:spPr>
          <a:solidFill>
            <a:schemeClr val="accent1"/>
          </a:solidFill>
          <a:ln w="28575" cap="rnd">
            <a:solidFill>
              <a:schemeClr val="accent1"/>
            </a:solidFill>
            <a:round/>
          </a:ln>
          <a:effectLst/>
        </c:spPr>
        <c:marker>
          <c:symbol val="none"/>
        </c:marker>
      </c:pivotFmt>
      <c:pivotFmt>
        <c:idx val="79"/>
        <c:spPr>
          <a:solidFill>
            <a:schemeClr val="accent1"/>
          </a:solidFill>
          <a:ln w="28575" cap="rnd">
            <a:solidFill>
              <a:schemeClr val="accent1"/>
            </a:solidFill>
            <a:round/>
          </a:ln>
          <a:effectLst/>
        </c:spPr>
        <c:marker>
          <c:symbol val="none"/>
        </c:marker>
      </c:pivotFmt>
      <c:pivotFmt>
        <c:idx val="80"/>
        <c:spPr>
          <a:solidFill>
            <a:schemeClr val="accent1"/>
          </a:solidFill>
          <a:ln w="28575" cap="rnd">
            <a:solidFill>
              <a:schemeClr val="accent1"/>
            </a:solidFill>
            <a:round/>
          </a:ln>
          <a:effectLst/>
        </c:spPr>
        <c:marker>
          <c:symbol val="none"/>
        </c:marker>
      </c:pivotFmt>
      <c:pivotFmt>
        <c:idx val="81"/>
        <c:spPr>
          <a:solidFill>
            <a:schemeClr val="accent1"/>
          </a:solidFill>
          <a:ln w="28575" cap="rnd">
            <a:solidFill>
              <a:schemeClr val="accent1"/>
            </a:solidFill>
            <a:round/>
          </a:ln>
          <a:effectLst/>
        </c:spPr>
        <c:marker>
          <c:symbol val="none"/>
        </c:marker>
      </c:pivotFmt>
      <c:pivotFmt>
        <c:idx val="82"/>
        <c:spPr>
          <a:solidFill>
            <a:schemeClr val="accent1"/>
          </a:solidFill>
          <a:ln w="28575" cap="rnd">
            <a:solidFill>
              <a:schemeClr val="accent1"/>
            </a:solidFill>
            <a:round/>
          </a:ln>
          <a:effectLst/>
        </c:spPr>
        <c:marker>
          <c:symbol val="none"/>
        </c:marker>
      </c:pivotFmt>
      <c:pivotFmt>
        <c:idx val="83"/>
        <c:spPr>
          <a:solidFill>
            <a:schemeClr val="accent1"/>
          </a:solidFill>
          <a:ln w="28575" cap="rnd">
            <a:solidFill>
              <a:schemeClr val="accent1"/>
            </a:solidFill>
            <a:round/>
          </a:ln>
          <a:effectLst/>
        </c:spPr>
        <c:marker>
          <c:symbol val="none"/>
        </c:marker>
      </c:pivotFmt>
      <c:pivotFmt>
        <c:idx val="84"/>
        <c:spPr>
          <a:solidFill>
            <a:schemeClr val="accent1"/>
          </a:solidFill>
          <a:ln w="28575" cap="rnd">
            <a:solidFill>
              <a:schemeClr val="accent1"/>
            </a:solidFill>
            <a:round/>
          </a:ln>
          <a:effectLst/>
        </c:spPr>
        <c:marker>
          <c:symbol val="none"/>
        </c:marker>
      </c:pivotFmt>
      <c:pivotFmt>
        <c:idx val="85"/>
        <c:spPr>
          <a:solidFill>
            <a:schemeClr val="accent1"/>
          </a:solidFill>
          <a:ln w="28575" cap="rnd">
            <a:solidFill>
              <a:schemeClr val="accent1"/>
            </a:solidFill>
            <a:round/>
          </a:ln>
          <a:effectLst/>
        </c:spPr>
        <c:marker>
          <c:symbol val="none"/>
        </c:marker>
      </c:pivotFmt>
      <c:pivotFmt>
        <c:idx val="86"/>
        <c:spPr>
          <a:solidFill>
            <a:schemeClr val="accent1"/>
          </a:solidFill>
          <a:ln w="28575" cap="rnd">
            <a:solidFill>
              <a:schemeClr val="accent1"/>
            </a:solidFill>
            <a:round/>
          </a:ln>
          <a:effectLst/>
        </c:spPr>
        <c:marker>
          <c:symbol val="none"/>
        </c:marker>
      </c:pivotFmt>
      <c:pivotFmt>
        <c:idx val="87"/>
        <c:spPr>
          <a:solidFill>
            <a:schemeClr val="accent1"/>
          </a:solidFill>
          <a:ln w="28575" cap="rnd">
            <a:solidFill>
              <a:schemeClr val="accent1"/>
            </a:solidFill>
            <a:round/>
          </a:ln>
          <a:effectLst/>
        </c:spPr>
        <c:marker>
          <c:symbol val="none"/>
        </c:marker>
      </c:pivotFmt>
      <c:pivotFmt>
        <c:idx val="88"/>
        <c:spPr>
          <a:solidFill>
            <a:schemeClr val="accent1"/>
          </a:solidFill>
          <a:ln w="28575" cap="rnd">
            <a:solidFill>
              <a:schemeClr val="accent1"/>
            </a:solidFill>
            <a:round/>
          </a:ln>
          <a:effectLst/>
        </c:spPr>
        <c:marker>
          <c:symbol val="none"/>
        </c:marker>
      </c:pivotFmt>
      <c:pivotFmt>
        <c:idx val="89"/>
        <c:spPr>
          <a:solidFill>
            <a:schemeClr val="accent1"/>
          </a:solidFill>
          <a:ln w="28575" cap="rnd">
            <a:solidFill>
              <a:schemeClr val="accent1"/>
            </a:solidFill>
            <a:round/>
          </a:ln>
          <a:effectLst/>
        </c:spPr>
        <c:marker>
          <c:symbol val="none"/>
        </c:marker>
      </c:pivotFmt>
      <c:pivotFmt>
        <c:idx val="90"/>
        <c:spPr>
          <a:solidFill>
            <a:schemeClr val="accent1"/>
          </a:solidFill>
          <a:ln w="28575" cap="rnd">
            <a:solidFill>
              <a:schemeClr val="accent1"/>
            </a:solidFill>
            <a:round/>
          </a:ln>
          <a:effectLst/>
        </c:spPr>
        <c:marker>
          <c:symbol val="none"/>
        </c:marker>
      </c:pivotFmt>
      <c:pivotFmt>
        <c:idx val="91"/>
        <c:spPr>
          <a:solidFill>
            <a:schemeClr val="accent1"/>
          </a:solidFill>
          <a:ln w="28575" cap="rnd">
            <a:solidFill>
              <a:schemeClr val="accent1"/>
            </a:solidFill>
            <a:round/>
          </a:ln>
          <a:effectLst/>
        </c:spPr>
        <c:marker>
          <c:symbol val="none"/>
        </c:marker>
      </c:pivotFmt>
      <c:pivotFmt>
        <c:idx val="92"/>
        <c:spPr>
          <a:solidFill>
            <a:schemeClr val="accent1"/>
          </a:solidFill>
          <a:ln w="28575" cap="rnd">
            <a:solidFill>
              <a:schemeClr val="accent1"/>
            </a:solidFill>
            <a:round/>
          </a:ln>
          <a:effectLst/>
        </c:spPr>
        <c:marker>
          <c:symbol val="none"/>
        </c:marker>
      </c:pivotFmt>
      <c:pivotFmt>
        <c:idx val="93"/>
        <c:spPr>
          <a:solidFill>
            <a:schemeClr val="accent1"/>
          </a:solidFill>
          <a:ln w="28575" cap="rnd">
            <a:solidFill>
              <a:schemeClr val="accent1"/>
            </a:solidFill>
            <a:round/>
          </a:ln>
          <a:effectLst/>
        </c:spPr>
        <c:marker>
          <c:symbol val="none"/>
        </c:marker>
      </c:pivotFmt>
      <c:pivotFmt>
        <c:idx val="94"/>
        <c:spPr>
          <a:solidFill>
            <a:schemeClr val="accent1"/>
          </a:solidFill>
          <a:ln w="28575" cap="rnd">
            <a:solidFill>
              <a:schemeClr val="accent1"/>
            </a:solidFill>
            <a:round/>
          </a:ln>
          <a:effectLst/>
        </c:spPr>
        <c:marker>
          <c:symbol val="none"/>
        </c:marker>
      </c:pivotFmt>
      <c:pivotFmt>
        <c:idx val="95"/>
        <c:spPr>
          <a:solidFill>
            <a:schemeClr val="accent1"/>
          </a:solidFill>
          <a:ln w="28575" cap="rnd">
            <a:solidFill>
              <a:schemeClr val="accent1"/>
            </a:solidFill>
            <a:round/>
          </a:ln>
          <a:effectLst/>
        </c:spPr>
        <c:marker>
          <c:symbol val="none"/>
        </c:marker>
      </c:pivotFmt>
      <c:pivotFmt>
        <c:idx val="96"/>
        <c:spPr>
          <a:solidFill>
            <a:schemeClr val="accent1"/>
          </a:solidFill>
          <a:ln w="28575" cap="rnd">
            <a:solidFill>
              <a:schemeClr val="accent1"/>
            </a:solidFill>
            <a:round/>
          </a:ln>
          <a:effectLst/>
        </c:spPr>
        <c:marker>
          <c:symbol val="none"/>
        </c:marker>
      </c:pivotFmt>
      <c:pivotFmt>
        <c:idx val="97"/>
        <c:spPr>
          <a:solidFill>
            <a:schemeClr val="accent1"/>
          </a:solidFill>
          <a:ln w="28575" cap="rnd">
            <a:solidFill>
              <a:schemeClr val="accent1"/>
            </a:solidFill>
            <a:round/>
          </a:ln>
          <a:effectLst/>
        </c:spPr>
        <c:marker>
          <c:symbol val="none"/>
        </c:marker>
      </c:pivotFmt>
      <c:pivotFmt>
        <c:idx val="98"/>
        <c:spPr>
          <a:solidFill>
            <a:schemeClr val="accent1"/>
          </a:solidFill>
          <a:ln w="28575" cap="rnd">
            <a:solidFill>
              <a:schemeClr val="accent1"/>
            </a:solidFill>
            <a:round/>
          </a:ln>
          <a:effectLst/>
        </c:spPr>
        <c:marker>
          <c:symbol val="none"/>
        </c:marker>
      </c:pivotFmt>
      <c:pivotFmt>
        <c:idx val="99"/>
        <c:spPr>
          <a:solidFill>
            <a:schemeClr val="accent1"/>
          </a:solidFill>
          <a:ln w="28575" cap="rnd">
            <a:solidFill>
              <a:schemeClr val="accent1"/>
            </a:solidFill>
            <a:round/>
          </a:ln>
          <a:effectLst/>
        </c:spPr>
        <c:marker>
          <c:symbol val="none"/>
        </c:marker>
      </c:pivotFmt>
      <c:pivotFmt>
        <c:idx val="100"/>
        <c:spPr>
          <a:solidFill>
            <a:schemeClr val="accent1"/>
          </a:solidFill>
          <a:ln w="28575" cap="rnd">
            <a:solidFill>
              <a:schemeClr val="accent1"/>
            </a:solidFill>
            <a:round/>
          </a:ln>
          <a:effectLst/>
        </c:spPr>
        <c:marker>
          <c:symbol val="none"/>
        </c:marker>
      </c:pivotFmt>
      <c:pivotFmt>
        <c:idx val="101"/>
        <c:spPr>
          <a:solidFill>
            <a:schemeClr val="accent1"/>
          </a:solidFill>
          <a:ln w="28575" cap="rnd">
            <a:solidFill>
              <a:schemeClr val="accent1"/>
            </a:solidFill>
            <a:round/>
          </a:ln>
          <a:effectLst/>
        </c:spPr>
        <c:marker>
          <c:symbol val="none"/>
        </c:marker>
      </c:pivotFmt>
      <c:pivotFmt>
        <c:idx val="102"/>
        <c:spPr>
          <a:solidFill>
            <a:schemeClr val="accent1"/>
          </a:solidFill>
          <a:ln w="28575" cap="rnd">
            <a:solidFill>
              <a:schemeClr val="accent1"/>
            </a:solidFill>
            <a:round/>
          </a:ln>
          <a:effectLst/>
        </c:spPr>
        <c:marker>
          <c:symbol val="none"/>
        </c:marker>
      </c:pivotFmt>
      <c:pivotFmt>
        <c:idx val="103"/>
        <c:spPr>
          <a:solidFill>
            <a:schemeClr val="accent1"/>
          </a:solidFill>
          <a:ln w="28575" cap="rnd">
            <a:solidFill>
              <a:schemeClr val="accent1"/>
            </a:solidFill>
            <a:round/>
          </a:ln>
          <a:effectLst/>
        </c:spPr>
        <c:marker>
          <c:symbol val="none"/>
        </c:marker>
      </c:pivotFmt>
      <c:pivotFmt>
        <c:idx val="104"/>
        <c:spPr>
          <a:solidFill>
            <a:schemeClr val="accent1"/>
          </a:solidFill>
          <a:ln w="28575" cap="rnd">
            <a:solidFill>
              <a:schemeClr val="accent1"/>
            </a:solidFill>
            <a:round/>
          </a:ln>
          <a:effectLst/>
        </c:spPr>
        <c:marker>
          <c:symbol val="none"/>
        </c:marker>
      </c:pivotFmt>
      <c:pivotFmt>
        <c:idx val="105"/>
        <c:spPr>
          <a:solidFill>
            <a:schemeClr val="accent1"/>
          </a:solidFill>
          <a:ln w="28575" cap="rnd">
            <a:solidFill>
              <a:schemeClr val="accent1"/>
            </a:solidFill>
            <a:round/>
          </a:ln>
          <a:effectLst/>
        </c:spPr>
        <c:marker>
          <c:symbol val="none"/>
        </c:marker>
      </c:pivotFmt>
      <c:pivotFmt>
        <c:idx val="106"/>
        <c:spPr>
          <a:solidFill>
            <a:schemeClr val="accent1"/>
          </a:solidFill>
          <a:ln w="28575" cap="rnd">
            <a:solidFill>
              <a:schemeClr val="accent1"/>
            </a:solidFill>
            <a:round/>
          </a:ln>
          <a:effectLst/>
        </c:spPr>
        <c:marker>
          <c:symbol val="none"/>
        </c:marker>
      </c:pivotFmt>
      <c:pivotFmt>
        <c:idx val="107"/>
        <c:spPr>
          <a:solidFill>
            <a:schemeClr val="accent1"/>
          </a:solidFill>
          <a:ln w="28575" cap="rnd">
            <a:solidFill>
              <a:schemeClr val="accent1"/>
            </a:solidFill>
            <a:round/>
          </a:ln>
          <a:effectLst/>
        </c:spPr>
        <c:marker>
          <c:symbol val="none"/>
        </c:marker>
      </c:pivotFmt>
      <c:pivotFmt>
        <c:idx val="108"/>
        <c:spPr>
          <a:solidFill>
            <a:schemeClr val="accent1"/>
          </a:solidFill>
          <a:ln w="28575" cap="rnd">
            <a:solidFill>
              <a:schemeClr val="accent1"/>
            </a:solidFill>
            <a:round/>
          </a:ln>
          <a:effectLst/>
        </c:spPr>
        <c:marker>
          <c:symbol val="none"/>
        </c:marker>
      </c:pivotFmt>
      <c:pivotFmt>
        <c:idx val="109"/>
        <c:spPr>
          <a:solidFill>
            <a:schemeClr val="accent1"/>
          </a:solidFill>
          <a:ln w="28575" cap="rnd">
            <a:solidFill>
              <a:schemeClr val="accent1"/>
            </a:solidFill>
            <a:round/>
          </a:ln>
          <a:effectLst/>
        </c:spPr>
        <c:marker>
          <c:symbol val="none"/>
        </c:marker>
      </c:pivotFmt>
      <c:pivotFmt>
        <c:idx val="110"/>
        <c:spPr>
          <a:solidFill>
            <a:schemeClr val="accent1"/>
          </a:solidFill>
          <a:ln w="28575" cap="rnd">
            <a:solidFill>
              <a:schemeClr val="accent1"/>
            </a:solidFill>
            <a:round/>
          </a:ln>
          <a:effectLst/>
        </c:spPr>
        <c:marker>
          <c:symbol val="none"/>
        </c:marker>
      </c:pivotFmt>
      <c:pivotFmt>
        <c:idx val="111"/>
        <c:spPr>
          <a:solidFill>
            <a:schemeClr val="accent1"/>
          </a:solidFill>
          <a:ln w="28575" cap="rnd">
            <a:solidFill>
              <a:schemeClr val="accent1"/>
            </a:solidFill>
            <a:round/>
          </a:ln>
          <a:effectLst/>
        </c:spPr>
        <c:marker>
          <c:symbol val="none"/>
        </c:marker>
      </c:pivotFmt>
      <c:pivotFmt>
        <c:idx val="112"/>
        <c:spPr>
          <a:solidFill>
            <a:schemeClr val="accent1"/>
          </a:solidFill>
          <a:ln w="28575" cap="rnd">
            <a:solidFill>
              <a:schemeClr val="accent1"/>
            </a:solidFill>
            <a:round/>
          </a:ln>
          <a:effectLst/>
        </c:spPr>
        <c:marker>
          <c:symbol val="none"/>
        </c:marker>
      </c:pivotFmt>
      <c:pivotFmt>
        <c:idx val="113"/>
        <c:spPr>
          <a:solidFill>
            <a:schemeClr val="accent1"/>
          </a:solidFill>
          <a:ln w="28575" cap="rnd">
            <a:solidFill>
              <a:schemeClr val="accent1"/>
            </a:solidFill>
            <a:round/>
          </a:ln>
          <a:effectLst/>
        </c:spPr>
        <c:marker>
          <c:symbol val="none"/>
        </c:marker>
      </c:pivotFmt>
      <c:pivotFmt>
        <c:idx val="114"/>
        <c:spPr>
          <a:solidFill>
            <a:schemeClr val="accent1"/>
          </a:solidFill>
          <a:ln w="28575" cap="rnd">
            <a:solidFill>
              <a:schemeClr val="accent1"/>
            </a:solidFill>
            <a:round/>
          </a:ln>
          <a:effectLst/>
        </c:spPr>
        <c:marker>
          <c:symbol val="none"/>
        </c:marker>
      </c:pivotFmt>
      <c:pivotFmt>
        <c:idx val="115"/>
        <c:spPr>
          <a:solidFill>
            <a:schemeClr val="accent1"/>
          </a:solidFill>
          <a:ln w="28575" cap="rnd">
            <a:solidFill>
              <a:schemeClr val="accent1"/>
            </a:solidFill>
            <a:round/>
          </a:ln>
          <a:effectLst/>
        </c:spPr>
        <c:marker>
          <c:symbol val="none"/>
        </c:marker>
      </c:pivotFmt>
      <c:pivotFmt>
        <c:idx val="116"/>
        <c:spPr>
          <a:solidFill>
            <a:schemeClr val="accent1"/>
          </a:solidFill>
          <a:ln w="28575" cap="rnd">
            <a:solidFill>
              <a:schemeClr val="accent1"/>
            </a:solidFill>
            <a:round/>
          </a:ln>
          <a:effectLst/>
        </c:spPr>
        <c:marker>
          <c:symbol val="none"/>
        </c:marker>
      </c:pivotFmt>
      <c:pivotFmt>
        <c:idx val="117"/>
        <c:spPr>
          <a:solidFill>
            <a:schemeClr val="accent1"/>
          </a:solidFill>
          <a:ln w="28575" cap="rnd">
            <a:solidFill>
              <a:schemeClr val="accent1"/>
            </a:solidFill>
            <a:round/>
          </a:ln>
          <a:effectLst/>
        </c:spPr>
        <c:marker>
          <c:symbol val="none"/>
        </c:marker>
      </c:pivotFmt>
      <c:pivotFmt>
        <c:idx val="118"/>
        <c:spPr>
          <a:solidFill>
            <a:schemeClr val="accent1"/>
          </a:solidFill>
          <a:ln w="28575" cap="rnd">
            <a:solidFill>
              <a:schemeClr val="accent1"/>
            </a:solidFill>
            <a:round/>
          </a:ln>
          <a:effectLst/>
        </c:spPr>
        <c:marker>
          <c:symbol val="none"/>
        </c:marker>
      </c:pivotFmt>
      <c:pivotFmt>
        <c:idx val="119"/>
        <c:spPr>
          <a:solidFill>
            <a:schemeClr val="accent1"/>
          </a:solidFill>
          <a:ln w="28575" cap="rnd">
            <a:solidFill>
              <a:schemeClr val="accent1"/>
            </a:solidFill>
            <a:round/>
          </a:ln>
          <a:effectLst/>
        </c:spPr>
        <c:marker>
          <c:symbol val="none"/>
        </c:marker>
      </c:pivotFmt>
      <c:pivotFmt>
        <c:idx val="120"/>
        <c:spPr>
          <a:solidFill>
            <a:schemeClr val="accent1"/>
          </a:solidFill>
          <a:ln w="28575" cap="rnd">
            <a:solidFill>
              <a:schemeClr val="accent1"/>
            </a:solidFill>
            <a:round/>
          </a:ln>
          <a:effectLst/>
        </c:spPr>
        <c:marker>
          <c:symbol val="none"/>
        </c:marker>
      </c:pivotFmt>
      <c:pivotFmt>
        <c:idx val="121"/>
        <c:spPr>
          <a:solidFill>
            <a:schemeClr val="accent1"/>
          </a:solidFill>
          <a:ln w="28575" cap="rnd">
            <a:solidFill>
              <a:schemeClr val="accent1"/>
            </a:solidFill>
            <a:round/>
          </a:ln>
          <a:effectLst/>
        </c:spPr>
        <c:marker>
          <c:symbol val="none"/>
        </c:marker>
      </c:pivotFmt>
      <c:pivotFmt>
        <c:idx val="122"/>
        <c:spPr>
          <a:solidFill>
            <a:schemeClr val="accent1"/>
          </a:solidFill>
          <a:ln w="28575" cap="rnd">
            <a:solidFill>
              <a:schemeClr val="accent1"/>
            </a:solidFill>
            <a:round/>
          </a:ln>
          <a:effectLst/>
        </c:spPr>
        <c:marker>
          <c:symbol val="none"/>
        </c:marker>
      </c:pivotFmt>
      <c:pivotFmt>
        <c:idx val="123"/>
        <c:spPr>
          <a:solidFill>
            <a:schemeClr val="accent1"/>
          </a:solidFill>
          <a:ln w="28575" cap="rnd">
            <a:solidFill>
              <a:schemeClr val="accent1"/>
            </a:solidFill>
            <a:round/>
          </a:ln>
          <a:effectLst/>
        </c:spPr>
        <c:marker>
          <c:symbol val="none"/>
        </c:marker>
      </c:pivotFmt>
      <c:pivotFmt>
        <c:idx val="124"/>
        <c:spPr>
          <a:solidFill>
            <a:schemeClr val="accent1"/>
          </a:solidFill>
          <a:ln w="28575" cap="rnd">
            <a:solidFill>
              <a:schemeClr val="accent1"/>
            </a:solidFill>
            <a:round/>
          </a:ln>
          <a:effectLst/>
        </c:spPr>
        <c:marker>
          <c:symbol val="none"/>
        </c:marker>
      </c:pivotFmt>
      <c:pivotFmt>
        <c:idx val="125"/>
        <c:spPr>
          <a:solidFill>
            <a:schemeClr val="accent1"/>
          </a:solidFill>
          <a:ln w="28575" cap="rnd">
            <a:solidFill>
              <a:schemeClr val="accent1"/>
            </a:solidFill>
            <a:round/>
          </a:ln>
          <a:effectLst/>
        </c:spPr>
        <c:marker>
          <c:symbol val="none"/>
        </c:marker>
      </c:pivotFmt>
      <c:pivotFmt>
        <c:idx val="126"/>
        <c:spPr>
          <a:solidFill>
            <a:schemeClr val="accent1"/>
          </a:solidFill>
          <a:ln w="28575" cap="rnd">
            <a:solidFill>
              <a:schemeClr val="accent1"/>
            </a:solidFill>
            <a:round/>
          </a:ln>
          <a:effectLst/>
        </c:spPr>
        <c:marker>
          <c:symbol val="none"/>
        </c:marker>
      </c:pivotFmt>
      <c:pivotFmt>
        <c:idx val="127"/>
        <c:spPr>
          <a:solidFill>
            <a:schemeClr val="accent1"/>
          </a:solidFill>
          <a:ln w="28575" cap="rnd">
            <a:solidFill>
              <a:schemeClr val="accent1"/>
            </a:solidFill>
            <a:round/>
          </a:ln>
          <a:effectLst/>
        </c:spPr>
        <c:marker>
          <c:symbol val="none"/>
        </c:marker>
      </c:pivotFmt>
      <c:pivotFmt>
        <c:idx val="128"/>
        <c:spPr>
          <a:solidFill>
            <a:schemeClr val="accent1"/>
          </a:solidFill>
          <a:ln w="28575" cap="rnd">
            <a:solidFill>
              <a:schemeClr val="accent1"/>
            </a:solidFill>
            <a:round/>
          </a:ln>
          <a:effectLst/>
        </c:spPr>
        <c:marker>
          <c:symbol val="none"/>
        </c:marker>
      </c:pivotFmt>
      <c:pivotFmt>
        <c:idx val="129"/>
        <c:spPr>
          <a:solidFill>
            <a:schemeClr val="accent1"/>
          </a:solidFill>
          <a:ln w="28575" cap="rnd">
            <a:solidFill>
              <a:schemeClr val="accent1"/>
            </a:solidFill>
            <a:round/>
          </a:ln>
          <a:effectLst/>
        </c:spPr>
        <c:marker>
          <c:symbol val="none"/>
        </c:marker>
      </c:pivotFmt>
      <c:pivotFmt>
        <c:idx val="130"/>
        <c:spPr>
          <a:solidFill>
            <a:schemeClr val="accent1"/>
          </a:solidFill>
          <a:ln w="28575" cap="rnd">
            <a:solidFill>
              <a:schemeClr val="accent1"/>
            </a:solidFill>
            <a:round/>
          </a:ln>
          <a:effectLst/>
        </c:spPr>
        <c:marker>
          <c:symbol val="none"/>
        </c:marker>
      </c:pivotFmt>
      <c:pivotFmt>
        <c:idx val="131"/>
        <c:spPr>
          <a:solidFill>
            <a:schemeClr val="accent1"/>
          </a:solidFill>
          <a:ln w="28575" cap="rnd">
            <a:solidFill>
              <a:schemeClr val="accent1"/>
            </a:solidFill>
            <a:round/>
          </a:ln>
          <a:effectLst/>
        </c:spPr>
        <c:marker>
          <c:symbol val="none"/>
        </c:marker>
      </c:pivotFmt>
      <c:pivotFmt>
        <c:idx val="132"/>
        <c:spPr>
          <a:solidFill>
            <a:schemeClr val="accent1"/>
          </a:solidFill>
          <a:ln w="28575" cap="rnd">
            <a:solidFill>
              <a:schemeClr val="accent1"/>
            </a:solidFill>
            <a:round/>
          </a:ln>
          <a:effectLst/>
        </c:spPr>
        <c:marker>
          <c:symbol val="none"/>
        </c:marker>
      </c:pivotFmt>
      <c:pivotFmt>
        <c:idx val="133"/>
        <c:spPr>
          <a:solidFill>
            <a:schemeClr val="accent1"/>
          </a:solidFill>
          <a:ln w="28575" cap="rnd">
            <a:solidFill>
              <a:schemeClr val="accent1"/>
            </a:solidFill>
            <a:round/>
          </a:ln>
          <a:effectLst/>
        </c:spPr>
        <c:marker>
          <c:symbol val="none"/>
        </c:marker>
      </c:pivotFmt>
      <c:pivotFmt>
        <c:idx val="134"/>
        <c:spPr>
          <a:solidFill>
            <a:schemeClr val="accent1"/>
          </a:solidFill>
          <a:ln w="28575" cap="rnd">
            <a:solidFill>
              <a:schemeClr val="accent1"/>
            </a:solidFill>
            <a:round/>
          </a:ln>
          <a:effectLst/>
        </c:spPr>
        <c:marker>
          <c:symbol val="none"/>
        </c:marker>
      </c:pivotFmt>
      <c:pivotFmt>
        <c:idx val="135"/>
        <c:spPr>
          <a:solidFill>
            <a:schemeClr val="accent1"/>
          </a:solidFill>
          <a:ln w="28575" cap="rnd">
            <a:solidFill>
              <a:schemeClr val="accent1"/>
            </a:solidFill>
            <a:round/>
          </a:ln>
          <a:effectLst/>
        </c:spPr>
        <c:marker>
          <c:symbol val="none"/>
        </c:marker>
      </c:pivotFmt>
      <c:pivotFmt>
        <c:idx val="136"/>
        <c:spPr>
          <a:solidFill>
            <a:schemeClr val="accent1"/>
          </a:solidFill>
          <a:ln w="28575" cap="rnd">
            <a:solidFill>
              <a:schemeClr val="accent1"/>
            </a:solidFill>
            <a:round/>
          </a:ln>
          <a:effectLst/>
        </c:spPr>
        <c:marker>
          <c:symbol val="none"/>
        </c:marker>
      </c:pivotFmt>
      <c:pivotFmt>
        <c:idx val="137"/>
        <c:spPr>
          <a:solidFill>
            <a:schemeClr val="accent1"/>
          </a:solidFill>
          <a:ln w="28575" cap="rnd">
            <a:solidFill>
              <a:schemeClr val="accent1"/>
            </a:solidFill>
            <a:round/>
          </a:ln>
          <a:effectLst/>
        </c:spPr>
        <c:marker>
          <c:symbol val="none"/>
        </c:marker>
      </c:pivotFmt>
      <c:pivotFmt>
        <c:idx val="138"/>
        <c:spPr>
          <a:solidFill>
            <a:schemeClr val="accent1"/>
          </a:solidFill>
          <a:ln w="28575" cap="rnd">
            <a:solidFill>
              <a:schemeClr val="accent1"/>
            </a:solidFill>
            <a:round/>
          </a:ln>
          <a:effectLst/>
        </c:spPr>
        <c:marker>
          <c:symbol val="none"/>
        </c:marker>
      </c:pivotFmt>
      <c:pivotFmt>
        <c:idx val="139"/>
        <c:spPr>
          <a:solidFill>
            <a:schemeClr val="accent1"/>
          </a:solidFill>
          <a:ln w="28575" cap="rnd">
            <a:solidFill>
              <a:schemeClr val="accent1"/>
            </a:solidFill>
            <a:round/>
          </a:ln>
          <a:effectLst/>
        </c:spPr>
        <c:marker>
          <c:symbol val="none"/>
        </c:marker>
      </c:pivotFmt>
      <c:pivotFmt>
        <c:idx val="140"/>
        <c:spPr>
          <a:solidFill>
            <a:schemeClr val="accent1"/>
          </a:solidFill>
          <a:ln w="28575" cap="rnd">
            <a:solidFill>
              <a:schemeClr val="accent1"/>
            </a:solidFill>
            <a:round/>
          </a:ln>
          <a:effectLst/>
        </c:spPr>
        <c:marker>
          <c:symbol val="none"/>
        </c:marker>
      </c:pivotFmt>
      <c:pivotFmt>
        <c:idx val="141"/>
        <c:spPr>
          <a:solidFill>
            <a:schemeClr val="accent1"/>
          </a:solidFill>
          <a:ln w="28575" cap="rnd">
            <a:solidFill>
              <a:schemeClr val="accent1"/>
            </a:solidFill>
            <a:round/>
          </a:ln>
          <a:effectLst/>
        </c:spPr>
        <c:marker>
          <c:symbol val="none"/>
        </c:marker>
      </c:pivotFmt>
      <c:pivotFmt>
        <c:idx val="142"/>
        <c:spPr>
          <a:solidFill>
            <a:schemeClr val="accent1"/>
          </a:solidFill>
          <a:ln w="28575" cap="rnd">
            <a:solidFill>
              <a:schemeClr val="accent1"/>
            </a:solidFill>
            <a:round/>
          </a:ln>
          <a:effectLst/>
        </c:spPr>
        <c:marker>
          <c:symbol val="none"/>
        </c:marker>
      </c:pivotFmt>
      <c:pivotFmt>
        <c:idx val="143"/>
        <c:spPr>
          <a:solidFill>
            <a:schemeClr val="accent1"/>
          </a:solidFill>
          <a:ln w="28575" cap="rnd">
            <a:solidFill>
              <a:schemeClr val="accent1"/>
            </a:solidFill>
            <a:round/>
          </a:ln>
          <a:effectLst/>
        </c:spPr>
        <c:marker>
          <c:symbol val="none"/>
        </c:marker>
      </c:pivotFmt>
      <c:pivotFmt>
        <c:idx val="144"/>
        <c:spPr>
          <a:solidFill>
            <a:schemeClr val="accent1"/>
          </a:solidFill>
          <a:ln w="28575" cap="rnd">
            <a:solidFill>
              <a:schemeClr val="accent1"/>
            </a:solidFill>
            <a:round/>
          </a:ln>
          <a:effectLst/>
        </c:spPr>
        <c:marker>
          <c:symbol val="none"/>
        </c:marker>
      </c:pivotFmt>
      <c:pivotFmt>
        <c:idx val="145"/>
        <c:spPr>
          <a:solidFill>
            <a:schemeClr val="accent1"/>
          </a:solidFill>
          <a:ln w="28575" cap="rnd">
            <a:solidFill>
              <a:schemeClr val="accent1"/>
            </a:solidFill>
            <a:round/>
          </a:ln>
          <a:effectLst/>
        </c:spPr>
        <c:marker>
          <c:symbol val="none"/>
        </c:marker>
      </c:pivotFmt>
      <c:pivotFmt>
        <c:idx val="146"/>
        <c:spPr>
          <a:solidFill>
            <a:schemeClr val="accent1"/>
          </a:solidFill>
          <a:ln w="28575" cap="rnd">
            <a:solidFill>
              <a:schemeClr val="accent1"/>
            </a:solidFill>
            <a:round/>
          </a:ln>
          <a:effectLst/>
        </c:spPr>
        <c:marker>
          <c:symbol val="none"/>
        </c:marker>
      </c:pivotFmt>
      <c:pivotFmt>
        <c:idx val="147"/>
        <c:spPr>
          <a:solidFill>
            <a:schemeClr val="accent1"/>
          </a:solidFill>
          <a:ln w="28575" cap="rnd">
            <a:solidFill>
              <a:schemeClr val="accent1"/>
            </a:solidFill>
            <a:round/>
          </a:ln>
          <a:effectLst/>
        </c:spPr>
        <c:marker>
          <c:symbol val="none"/>
        </c:marker>
      </c:pivotFmt>
      <c:pivotFmt>
        <c:idx val="148"/>
        <c:spPr>
          <a:solidFill>
            <a:schemeClr val="accent1"/>
          </a:solidFill>
          <a:ln w="28575" cap="rnd">
            <a:solidFill>
              <a:schemeClr val="accent1"/>
            </a:solidFill>
            <a:round/>
          </a:ln>
          <a:effectLst/>
        </c:spPr>
        <c:marker>
          <c:symbol val="none"/>
        </c:marker>
      </c:pivotFmt>
      <c:pivotFmt>
        <c:idx val="149"/>
        <c:spPr>
          <a:solidFill>
            <a:schemeClr val="accent1"/>
          </a:solidFill>
          <a:ln w="28575" cap="rnd">
            <a:solidFill>
              <a:schemeClr val="accent1"/>
            </a:solidFill>
            <a:round/>
          </a:ln>
          <a:effectLst/>
        </c:spPr>
        <c:marker>
          <c:symbol val="none"/>
        </c:marker>
      </c:pivotFmt>
      <c:pivotFmt>
        <c:idx val="150"/>
        <c:spPr>
          <a:solidFill>
            <a:schemeClr val="accent1"/>
          </a:solidFill>
          <a:ln w="28575" cap="rnd">
            <a:solidFill>
              <a:schemeClr val="accent1"/>
            </a:solidFill>
            <a:round/>
          </a:ln>
          <a:effectLst/>
        </c:spPr>
        <c:marker>
          <c:symbol val="none"/>
        </c:marker>
      </c:pivotFmt>
      <c:pivotFmt>
        <c:idx val="151"/>
        <c:spPr>
          <a:solidFill>
            <a:schemeClr val="accent1"/>
          </a:solidFill>
          <a:ln w="28575" cap="rnd">
            <a:solidFill>
              <a:schemeClr val="accent1"/>
            </a:solidFill>
            <a:round/>
          </a:ln>
          <a:effectLst/>
        </c:spPr>
        <c:marker>
          <c:symbol val="none"/>
        </c:marker>
      </c:pivotFmt>
      <c:pivotFmt>
        <c:idx val="152"/>
        <c:spPr>
          <a:solidFill>
            <a:schemeClr val="accent1"/>
          </a:solidFill>
          <a:ln w="28575" cap="rnd">
            <a:solidFill>
              <a:schemeClr val="accent1"/>
            </a:solidFill>
            <a:round/>
          </a:ln>
          <a:effectLst/>
        </c:spPr>
        <c:marker>
          <c:symbol val="none"/>
        </c:marker>
      </c:pivotFmt>
      <c:pivotFmt>
        <c:idx val="153"/>
        <c:spPr>
          <a:solidFill>
            <a:schemeClr val="accent1"/>
          </a:solidFill>
          <a:ln w="28575" cap="rnd">
            <a:solidFill>
              <a:schemeClr val="accent1"/>
            </a:solidFill>
            <a:round/>
          </a:ln>
          <a:effectLst/>
        </c:spPr>
        <c:marker>
          <c:symbol val="none"/>
        </c:marker>
      </c:pivotFmt>
      <c:pivotFmt>
        <c:idx val="154"/>
        <c:spPr>
          <a:solidFill>
            <a:schemeClr val="accent1"/>
          </a:solidFill>
          <a:ln w="28575" cap="rnd">
            <a:solidFill>
              <a:schemeClr val="accent1"/>
            </a:solidFill>
            <a:round/>
          </a:ln>
          <a:effectLst/>
        </c:spPr>
        <c:marker>
          <c:symbol val="none"/>
        </c:marker>
      </c:pivotFmt>
      <c:pivotFmt>
        <c:idx val="155"/>
        <c:spPr>
          <a:solidFill>
            <a:schemeClr val="accent1"/>
          </a:solidFill>
          <a:ln w="28575" cap="rnd">
            <a:solidFill>
              <a:schemeClr val="accent1"/>
            </a:solidFill>
            <a:round/>
          </a:ln>
          <a:effectLst/>
        </c:spPr>
        <c:marker>
          <c:symbol val="none"/>
        </c:marker>
      </c:pivotFmt>
      <c:pivotFmt>
        <c:idx val="156"/>
        <c:spPr>
          <a:solidFill>
            <a:schemeClr val="accent1"/>
          </a:solidFill>
          <a:ln w="28575" cap="rnd">
            <a:solidFill>
              <a:schemeClr val="accent1"/>
            </a:solidFill>
            <a:round/>
          </a:ln>
          <a:effectLst/>
        </c:spPr>
        <c:marker>
          <c:symbol val="none"/>
        </c:marker>
      </c:pivotFmt>
      <c:pivotFmt>
        <c:idx val="157"/>
        <c:spPr>
          <a:solidFill>
            <a:schemeClr val="accent1"/>
          </a:solidFill>
          <a:ln w="28575" cap="rnd">
            <a:solidFill>
              <a:schemeClr val="accent1"/>
            </a:solidFill>
            <a:round/>
          </a:ln>
          <a:effectLst/>
        </c:spPr>
        <c:marker>
          <c:symbol val="none"/>
        </c:marker>
      </c:pivotFmt>
      <c:pivotFmt>
        <c:idx val="158"/>
        <c:spPr>
          <a:solidFill>
            <a:schemeClr val="accent1"/>
          </a:solidFill>
          <a:ln w="28575" cap="rnd">
            <a:solidFill>
              <a:schemeClr val="accent1"/>
            </a:solidFill>
            <a:round/>
          </a:ln>
          <a:effectLst/>
        </c:spPr>
        <c:marker>
          <c:symbol val="none"/>
        </c:marker>
      </c:pivotFmt>
      <c:pivotFmt>
        <c:idx val="159"/>
        <c:spPr>
          <a:solidFill>
            <a:schemeClr val="accent1"/>
          </a:solidFill>
          <a:ln w="28575" cap="rnd">
            <a:solidFill>
              <a:schemeClr val="accent1"/>
            </a:solidFill>
            <a:round/>
          </a:ln>
          <a:effectLst/>
        </c:spPr>
        <c:marker>
          <c:symbol val="none"/>
        </c:marker>
      </c:pivotFmt>
      <c:pivotFmt>
        <c:idx val="160"/>
        <c:spPr>
          <a:solidFill>
            <a:schemeClr val="accent1"/>
          </a:solidFill>
          <a:ln w="28575" cap="rnd">
            <a:solidFill>
              <a:schemeClr val="accent1"/>
            </a:solidFill>
            <a:round/>
          </a:ln>
          <a:effectLst/>
        </c:spPr>
        <c:marker>
          <c:symbol val="none"/>
        </c:marker>
      </c:pivotFmt>
      <c:pivotFmt>
        <c:idx val="161"/>
        <c:spPr>
          <a:solidFill>
            <a:schemeClr val="accent1"/>
          </a:solidFill>
          <a:ln w="28575" cap="rnd">
            <a:solidFill>
              <a:schemeClr val="accent1"/>
            </a:solidFill>
            <a:round/>
          </a:ln>
          <a:effectLst/>
        </c:spPr>
        <c:marker>
          <c:symbol val="none"/>
        </c:marker>
      </c:pivotFmt>
      <c:pivotFmt>
        <c:idx val="162"/>
        <c:spPr>
          <a:solidFill>
            <a:schemeClr val="accent1"/>
          </a:solidFill>
          <a:ln w="28575" cap="rnd">
            <a:solidFill>
              <a:schemeClr val="accent1"/>
            </a:solidFill>
            <a:round/>
          </a:ln>
          <a:effectLst/>
        </c:spPr>
        <c:marker>
          <c:symbol val="none"/>
        </c:marker>
      </c:pivotFmt>
      <c:pivotFmt>
        <c:idx val="163"/>
        <c:spPr>
          <a:solidFill>
            <a:schemeClr val="accent1"/>
          </a:solidFill>
          <a:ln w="28575" cap="rnd">
            <a:solidFill>
              <a:schemeClr val="accent1"/>
            </a:solidFill>
            <a:round/>
          </a:ln>
          <a:effectLst/>
        </c:spPr>
        <c:marker>
          <c:symbol val="none"/>
        </c:marker>
      </c:pivotFmt>
      <c:pivotFmt>
        <c:idx val="164"/>
        <c:spPr>
          <a:solidFill>
            <a:schemeClr val="accent1"/>
          </a:solidFill>
          <a:ln w="28575" cap="rnd">
            <a:solidFill>
              <a:schemeClr val="accent1"/>
            </a:solidFill>
            <a:round/>
          </a:ln>
          <a:effectLst/>
        </c:spPr>
        <c:marker>
          <c:symbol val="none"/>
        </c:marker>
      </c:pivotFmt>
      <c:pivotFmt>
        <c:idx val="165"/>
        <c:spPr>
          <a:solidFill>
            <a:schemeClr val="accent1"/>
          </a:solidFill>
          <a:ln w="28575" cap="rnd">
            <a:solidFill>
              <a:schemeClr val="accent1"/>
            </a:solidFill>
            <a:round/>
          </a:ln>
          <a:effectLst/>
        </c:spPr>
        <c:marker>
          <c:symbol val="none"/>
        </c:marker>
      </c:pivotFmt>
      <c:pivotFmt>
        <c:idx val="166"/>
        <c:spPr>
          <a:solidFill>
            <a:schemeClr val="accent1"/>
          </a:solidFill>
          <a:ln w="28575" cap="rnd">
            <a:solidFill>
              <a:schemeClr val="accent1"/>
            </a:solidFill>
            <a:round/>
          </a:ln>
          <a:effectLst/>
        </c:spPr>
        <c:marker>
          <c:symbol val="none"/>
        </c:marker>
      </c:pivotFmt>
      <c:pivotFmt>
        <c:idx val="167"/>
        <c:spPr>
          <a:solidFill>
            <a:schemeClr val="accent1"/>
          </a:solidFill>
          <a:ln w="28575" cap="rnd">
            <a:solidFill>
              <a:schemeClr val="accent1"/>
            </a:solidFill>
            <a:round/>
          </a:ln>
          <a:effectLst/>
        </c:spPr>
        <c:marker>
          <c:symbol val="none"/>
        </c:marker>
      </c:pivotFmt>
      <c:pivotFmt>
        <c:idx val="168"/>
        <c:spPr>
          <a:solidFill>
            <a:schemeClr val="accent1"/>
          </a:solidFill>
          <a:ln w="28575" cap="rnd">
            <a:solidFill>
              <a:schemeClr val="accent1"/>
            </a:solidFill>
            <a:round/>
          </a:ln>
          <a:effectLst/>
        </c:spPr>
        <c:marker>
          <c:symbol val="none"/>
        </c:marker>
      </c:pivotFmt>
      <c:pivotFmt>
        <c:idx val="169"/>
        <c:spPr>
          <a:solidFill>
            <a:schemeClr val="accent1"/>
          </a:solidFill>
          <a:ln w="28575" cap="rnd">
            <a:solidFill>
              <a:schemeClr val="accent1"/>
            </a:solidFill>
            <a:round/>
          </a:ln>
          <a:effectLst/>
        </c:spPr>
        <c:marker>
          <c:symbol val="none"/>
        </c:marker>
      </c:pivotFmt>
      <c:pivotFmt>
        <c:idx val="170"/>
        <c:spPr>
          <a:solidFill>
            <a:schemeClr val="accent1"/>
          </a:solidFill>
          <a:ln w="28575" cap="rnd">
            <a:solidFill>
              <a:schemeClr val="accent1"/>
            </a:solidFill>
            <a:round/>
          </a:ln>
          <a:effectLst/>
        </c:spPr>
        <c:marker>
          <c:symbol val="none"/>
        </c:marker>
      </c:pivotFmt>
      <c:pivotFmt>
        <c:idx val="171"/>
        <c:spPr>
          <a:solidFill>
            <a:schemeClr val="accent1"/>
          </a:solidFill>
          <a:ln w="28575" cap="rnd">
            <a:solidFill>
              <a:schemeClr val="accent1"/>
            </a:solidFill>
            <a:round/>
          </a:ln>
          <a:effectLst/>
        </c:spPr>
        <c:marker>
          <c:symbol val="none"/>
        </c:marker>
      </c:pivotFmt>
      <c:pivotFmt>
        <c:idx val="172"/>
        <c:spPr>
          <a:solidFill>
            <a:schemeClr val="accent1"/>
          </a:solidFill>
          <a:ln w="28575" cap="rnd">
            <a:solidFill>
              <a:schemeClr val="accent1"/>
            </a:solidFill>
            <a:round/>
          </a:ln>
          <a:effectLst/>
        </c:spPr>
        <c:marker>
          <c:symbol val="none"/>
        </c:marker>
      </c:pivotFmt>
      <c:pivotFmt>
        <c:idx val="173"/>
        <c:spPr>
          <a:solidFill>
            <a:schemeClr val="accent1"/>
          </a:solidFill>
          <a:ln w="28575" cap="rnd">
            <a:solidFill>
              <a:schemeClr val="accent1"/>
            </a:solidFill>
            <a:round/>
          </a:ln>
          <a:effectLst/>
        </c:spPr>
        <c:marker>
          <c:symbol val="none"/>
        </c:marker>
      </c:pivotFmt>
      <c:pivotFmt>
        <c:idx val="174"/>
        <c:spPr>
          <a:solidFill>
            <a:schemeClr val="accent1"/>
          </a:solidFill>
          <a:ln w="28575" cap="rnd">
            <a:solidFill>
              <a:schemeClr val="accent1"/>
            </a:solidFill>
            <a:round/>
          </a:ln>
          <a:effectLst/>
        </c:spPr>
        <c:marker>
          <c:symbol val="none"/>
        </c:marker>
      </c:pivotFmt>
      <c:pivotFmt>
        <c:idx val="175"/>
        <c:spPr>
          <a:solidFill>
            <a:schemeClr val="accent1"/>
          </a:solidFill>
          <a:ln w="28575" cap="rnd">
            <a:solidFill>
              <a:schemeClr val="accent1"/>
            </a:solidFill>
            <a:round/>
          </a:ln>
          <a:effectLst/>
        </c:spPr>
        <c:marker>
          <c:symbol val="none"/>
        </c:marker>
      </c:pivotFmt>
      <c:pivotFmt>
        <c:idx val="176"/>
        <c:spPr>
          <a:solidFill>
            <a:schemeClr val="accent1"/>
          </a:solidFill>
          <a:ln w="28575" cap="rnd">
            <a:solidFill>
              <a:schemeClr val="accent1"/>
            </a:solidFill>
            <a:round/>
          </a:ln>
          <a:effectLst/>
        </c:spPr>
        <c:marker>
          <c:symbol val="none"/>
        </c:marker>
      </c:pivotFmt>
      <c:pivotFmt>
        <c:idx val="177"/>
        <c:spPr>
          <a:solidFill>
            <a:schemeClr val="accent1"/>
          </a:solidFill>
          <a:ln w="28575" cap="rnd">
            <a:solidFill>
              <a:schemeClr val="accent1"/>
            </a:solidFill>
            <a:round/>
          </a:ln>
          <a:effectLst/>
        </c:spPr>
        <c:marker>
          <c:symbol val="none"/>
        </c:marker>
      </c:pivotFmt>
      <c:pivotFmt>
        <c:idx val="178"/>
        <c:spPr>
          <a:solidFill>
            <a:schemeClr val="accent1"/>
          </a:solidFill>
          <a:ln w="28575" cap="rnd">
            <a:solidFill>
              <a:schemeClr val="accent1"/>
            </a:solidFill>
            <a:round/>
          </a:ln>
          <a:effectLst/>
        </c:spPr>
        <c:marker>
          <c:symbol val="none"/>
        </c:marker>
      </c:pivotFmt>
      <c:pivotFmt>
        <c:idx val="179"/>
        <c:spPr>
          <a:solidFill>
            <a:schemeClr val="accent1"/>
          </a:solidFill>
          <a:ln w="28575" cap="rnd">
            <a:solidFill>
              <a:schemeClr val="accent1"/>
            </a:solidFill>
            <a:round/>
          </a:ln>
          <a:effectLst/>
        </c:spPr>
        <c:marker>
          <c:symbol val="none"/>
        </c:marker>
      </c:pivotFmt>
      <c:pivotFmt>
        <c:idx val="180"/>
        <c:spPr>
          <a:solidFill>
            <a:schemeClr val="accent1"/>
          </a:solidFill>
          <a:ln w="28575" cap="rnd">
            <a:solidFill>
              <a:schemeClr val="accent1"/>
            </a:solidFill>
            <a:round/>
          </a:ln>
          <a:effectLst/>
        </c:spPr>
        <c:marker>
          <c:symbol val="none"/>
        </c:marker>
      </c:pivotFmt>
      <c:pivotFmt>
        <c:idx val="181"/>
        <c:spPr>
          <a:solidFill>
            <a:schemeClr val="accent1"/>
          </a:solidFill>
          <a:ln w="28575" cap="rnd">
            <a:solidFill>
              <a:schemeClr val="accent1"/>
            </a:solidFill>
            <a:round/>
          </a:ln>
          <a:effectLst/>
        </c:spPr>
        <c:marker>
          <c:symbol val="none"/>
        </c:marker>
      </c:pivotFmt>
      <c:pivotFmt>
        <c:idx val="182"/>
        <c:spPr>
          <a:solidFill>
            <a:schemeClr val="accent1"/>
          </a:solidFill>
          <a:ln w="28575" cap="rnd">
            <a:solidFill>
              <a:schemeClr val="accent1"/>
            </a:solidFill>
            <a:round/>
          </a:ln>
          <a:effectLst/>
        </c:spPr>
        <c:marker>
          <c:symbol val="none"/>
        </c:marker>
      </c:pivotFmt>
      <c:pivotFmt>
        <c:idx val="183"/>
        <c:spPr>
          <a:solidFill>
            <a:schemeClr val="accent1"/>
          </a:solidFill>
          <a:ln w="28575" cap="rnd">
            <a:solidFill>
              <a:schemeClr val="accent1"/>
            </a:solidFill>
            <a:round/>
          </a:ln>
          <a:effectLst/>
        </c:spPr>
        <c:marker>
          <c:symbol val="none"/>
        </c:marker>
      </c:pivotFmt>
      <c:pivotFmt>
        <c:idx val="184"/>
        <c:spPr>
          <a:solidFill>
            <a:schemeClr val="accent1"/>
          </a:solidFill>
          <a:ln w="28575" cap="rnd">
            <a:solidFill>
              <a:schemeClr val="accent1"/>
            </a:solidFill>
            <a:round/>
          </a:ln>
          <a:effectLst/>
        </c:spPr>
        <c:marker>
          <c:symbol val="none"/>
        </c:marker>
      </c:pivotFmt>
      <c:pivotFmt>
        <c:idx val="185"/>
        <c:spPr>
          <a:solidFill>
            <a:schemeClr val="accent1"/>
          </a:solidFill>
          <a:ln w="28575" cap="rnd">
            <a:solidFill>
              <a:schemeClr val="accent1"/>
            </a:solidFill>
            <a:round/>
          </a:ln>
          <a:effectLst/>
        </c:spPr>
        <c:marker>
          <c:symbol val="none"/>
        </c:marker>
      </c:pivotFmt>
      <c:pivotFmt>
        <c:idx val="186"/>
        <c:spPr>
          <a:solidFill>
            <a:schemeClr val="accent1"/>
          </a:solidFill>
          <a:ln w="28575" cap="rnd">
            <a:solidFill>
              <a:schemeClr val="accent1"/>
            </a:solidFill>
            <a:round/>
          </a:ln>
          <a:effectLst/>
        </c:spPr>
        <c:marker>
          <c:symbol val="none"/>
        </c:marker>
      </c:pivotFmt>
      <c:pivotFmt>
        <c:idx val="187"/>
        <c:spPr>
          <a:solidFill>
            <a:schemeClr val="accent1"/>
          </a:solidFill>
          <a:ln w="28575" cap="rnd">
            <a:solidFill>
              <a:schemeClr val="accent1"/>
            </a:solidFill>
            <a:round/>
          </a:ln>
          <a:effectLst/>
        </c:spPr>
        <c:marker>
          <c:symbol val="none"/>
        </c:marker>
      </c:pivotFmt>
      <c:pivotFmt>
        <c:idx val="188"/>
        <c:spPr>
          <a:solidFill>
            <a:schemeClr val="accent1"/>
          </a:solidFill>
          <a:ln w="28575" cap="rnd">
            <a:solidFill>
              <a:schemeClr val="accent1"/>
            </a:solidFill>
            <a:round/>
          </a:ln>
          <a:effectLst/>
        </c:spPr>
        <c:marker>
          <c:symbol val="none"/>
        </c:marker>
      </c:pivotFmt>
      <c:pivotFmt>
        <c:idx val="189"/>
        <c:spPr>
          <a:solidFill>
            <a:schemeClr val="accent1"/>
          </a:solidFill>
          <a:ln w="28575" cap="rnd">
            <a:solidFill>
              <a:schemeClr val="accent1"/>
            </a:solidFill>
            <a:round/>
          </a:ln>
          <a:effectLst/>
        </c:spPr>
        <c:marker>
          <c:symbol val="none"/>
        </c:marker>
      </c:pivotFmt>
      <c:pivotFmt>
        <c:idx val="190"/>
        <c:spPr>
          <a:solidFill>
            <a:schemeClr val="accent1"/>
          </a:solidFill>
          <a:ln w="28575" cap="rnd">
            <a:solidFill>
              <a:schemeClr val="accent1"/>
            </a:solidFill>
            <a:round/>
          </a:ln>
          <a:effectLst/>
        </c:spPr>
        <c:marker>
          <c:symbol val="none"/>
        </c:marker>
      </c:pivotFmt>
      <c:pivotFmt>
        <c:idx val="191"/>
        <c:spPr>
          <a:solidFill>
            <a:schemeClr val="accent1"/>
          </a:solidFill>
          <a:ln w="28575" cap="rnd">
            <a:solidFill>
              <a:schemeClr val="accent1"/>
            </a:solidFill>
            <a:round/>
          </a:ln>
          <a:effectLst/>
        </c:spPr>
        <c:marker>
          <c:symbol val="none"/>
        </c:marker>
      </c:pivotFmt>
      <c:pivotFmt>
        <c:idx val="192"/>
        <c:spPr>
          <a:solidFill>
            <a:schemeClr val="accent1"/>
          </a:solidFill>
          <a:ln w="28575" cap="rnd">
            <a:solidFill>
              <a:schemeClr val="accent1"/>
            </a:solidFill>
            <a:round/>
          </a:ln>
          <a:effectLst/>
        </c:spPr>
        <c:marker>
          <c:symbol val="none"/>
        </c:marker>
      </c:pivotFmt>
      <c:pivotFmt>
        <c:idx val="193"/>
        <c:spPr>
          <a:solidFill>
            <a:schemeClr val="accent1"/>
          </a:solidFill>
          <a:ln w="28575" cap="rnd">
            <a:solidFill>
              <a:schemeClr val="accent1"/>
            </a:solidFill>
            <a:round/>
          </a:ln>
          <a:effectLst/>
        </c:spPr>
        <c:marker>
          <c:symbol val="none"/>
        </c:marker>
      </c:pivotFmt>
      <c:pivotFmt>
        <c:idx val="194"/>
        <c:spPr>
          <a:solidFill>
            <a:schemeClr val="accent1"/>
          </a:solidFill>
          <a:ln w="28575" cap="rnd">
            <a:solidFill>
              <a:schemeClr val="accent1"/>
            </a:solidFill>
            <a:round/>
          </a:ln>
          <a:effectLst/>
        </c:spPr>
        <c:marker>
          <c:symbol val="none"/>
        </c:marker>
      </c:pivotFmt>
      <c:pivotFmt>
        <c:idx val="195"/>
        <c:spPr>
          <a:solidFill>
            <a:schemeClr val="accent1"/>
          </a:solidFill>
          <a:ln w="28575" cap="rnd">
            <a:solidFill>
              <a:schemeClr val="accent1"/>
            </a:solidFill>
            <a:round/>
          </a:ln>
          <a:effectLst/>
        </c:spPr>
        <c:marker>
          <c:symbol val="none"/>
        </c:marker>
      </c:pivotFmt>
      <c:pivotFmt>
        <c:idx val="196"/>
        <c:spPr>
          <a:solidFill>
            <a:schemeClr val="accent1"/>
          </a:solidFill>
          <a:ln w="28575" cap="rnd">
            <a:solidFill>
              <a:schemeClr val="accent1"/>
            </a:solidFill>
            <a:round/>
          </a:ln>
          <a:effectLst/>
        </c:spPr>
        <c:marker>
          <c:symbol val="none"/>
        </c:marker>
      </c:pivotFmt>
      <c:pivotFmt>
        <c:idx val="197"/>
        <c:spPr>
          <a:solidFill>
            <a:schemeClr val="accent1"/>
          </a:solidFill>
          <a:ln w="28575" cap="rnd">
            <a:solidFill>
              <a:schemeClr val="accent1"/>
            </a:solidFill>
            <a:round/>
          </a:ln>
          <a:effectLst/>
        </c:spPr>
        <c:marker>
          <c:symbol val="none"/>
        </c:marker>
      </c:pivotFmt>
      <c:pivotFmt>
        <c:idx val="198"/>
        <c:spPr>
          <a:solidFill>
            <a:schemeClr val="accent1"/>
          </a:solidFill>
          <a:ln w="28575" cap="rnd">
            <a:solidFill>
              <a:schemeClr val="accent1"/>
            </a:solidFill>
            <a:round/>
          </a:ln>
          <a:effectLst/>
        </c:spPr>
        <c:marker>
          <c:symbol val="none"/>
        </c:marker>
      </c:pivotFmt>
      <c:pivotFmt>
        <c:idx val="199"/>
        <c:spPr>
          <a:solidFill>
            <a:schemeClr val="accent1"/>
          </a:solidFill>
          <a:ln w="28575" cap="rnd">
            <a:solidFill>
              <a:schemeClr val="accent1"/>
            </a:solidFill>
            <a:round/>
          </a:ln>
          <a:effectLst/>
        </c:spPr>
        <c:marker>
          <c:symbol val="none"/>
        </c:marker>
      </c:pivotFmt>
      <c:pivotFmt>
        <c:idx val="200"/>
        <c:spPr>
          <a:solidFill>
            <a:schemeClr val="accent1"/>
          </a:solidFill>
          <a:ln w="28575" cap="rnd">
            <a:solidFill>
              <a:schemeClr val="accent1"/>
            </a:solidFill>
            <a:round/>
          </a:ln>
          <a:effectLst/>
        </c:spPr>
        <c:marker>
          <c:symbol val="none"/>
        </c:marker>
      </c:pivotFmt>
      <c:pivotFmt>
        <c:idx val="201"/>
        <c:spPr>
          <a:solidFill>
            <a:schemeClr val="accent1"/>
          </a:solidFill>
          <a:ln w="28575" cap="rnd">
            <a:solidFill>
              <a:schemeClr val="accent1"/>
            </a:solidFill>
            <a:round/>
          </a:ln>
          <a:effectLst/>
        </c:spPr>
        <c:marker>
          <c:symbol val="none"/>
        </c:marker>
      </c:pivotFmt>
      <c:pivotFmt>
        <c:idx val="202"/>
        <c:spPr>
          <a:solidFill>
            <a:schemeClr val="accent1"/>
          </a:solidFill>
          <a:ln w="28575" cap="rnd">
            <a:solidFill>
              <a:schemeClr val="accent1"/>
            </a:solidFill>
            <a:round/>
          </a:ln>
          <a:effectLst/>
        </c:spPr>
        <c:marker>
          <c:symbol val="none"/>
        </c:marker>
      </c:pivotFmt>
      <c:pivotFmt>
        <c:idx val="203"/>
        <c:spPr>
          <a:solidFill>
            <a:schemeClr val="accent1"/>
          </a:solidFill>
          <a:ln w="28575" cap="rnd">
            <a:solidFill>
              <a:schemeClr val="accent1"/>
            </a:solidFill>
            <a:round/>
          </a:ln>
          <a:effectLst/>
        </c:spPr>
        <c:marker>
          <c:symbol val="none"/>
        </c:marker>
      </c:pivotFmt>
      <c:pivotFmt>
        <c:idx val="204"/>
        <c:spPr>
          <a:solidFill>
            <a:schemeClr val="accent1"/>
          </a:solidFill>
          <a:ln w="28575" cap="rnd">
            <a:solidFill>
              <a:schemeClr val="accent1"/>
            </a:solidFill>
            <a:round/>
          </a:ln>
          <a:effectLst/>
        </c:spPr>
        <c:marker>
          <c:symbol val="none"/>
        </c:marker>
      </c:pivotFmt>
      <c:pivotFmt>
        <c:idx val="205"/>
        <c:spPr>
          <a:solidFill>
            <a:schemeClr val="accent1"/>
          </a:solidFill>
          <a:ln w="28575" cap="rnd">
            <a:solidFill>
              <a:schemeClr val="accent1"/>
            </a:solidFill>
            <a:round/>
          </a:ln>
          <a:effectLst/>
        </c:spPr>
        <c:marker>
          <c:symbol val="none"/>
        </c:marker>
      </c:pivotFmt>
      <c:pivotFmt>
        <c:idx val="206"/>
        <c:spPr>
          <a:solidFill>
            <a:schemeClr val="accent1"/>
          </a:solidFill>
          <a:ln w="28575" cap="rnd">
            <a:solidFill>
              <a:schemeClr val="accent1"/>
            </a:solidFill>
            <a:round/>
          </a:ln>
          <a:effectLst/>
        </c:spPr>
        <c:marker>
          <c:symbol val="none"/>
        </c:marker>
      </c:pivotFmt>
      <c:pivotFmt>
        <c:idx val="207"/>
        <c:spPr>
          <a:solidFill>
            <a:schemeClr val="accent1"/>
          </a:solidFill>
          <a:ln w="28575" cap="rnd">
            <a:solidFill>
              <a:schemeClr val="accent1"/>
            </a:solidFill>
            <a:round/>
          </a:ln>
          <a:effectLst/>
        </c:spPr>
        <c:marker>
          <c:symbol val="none"/>
        </c:marker>
      </c:pivotFmt>
      <c:pivotFmt>
        <c:idx val="208"/>
        <c:spPr>
          <a:solidFill>
            <a:schemeClr val="accent1"/>
          </a:solidFill>
          <a:ln w="28575" cap="rnd">
            <a:solidFill>
              <a:schemeClr val="accent1"/>
            </a:solidFill>
            <a:round/>
          </a:ln>
          <a:effectLst/>
        </c:spPr>
        <c:marker>
          <c:symbol val="none"/>
        </c:marker>
      </c:pivotFmt>
      <c:pivotFmt>
        <c:idx val="209"/>
        <c:spPr>
          <a:solidFill>
            <a:schemeClr val="accent1"/>
          </a:solidFill>
          <a:ln w="28575" cap="rnd">
            <a:solidFill>
              <a:schemeClr val="accent1"/>
            </a:solidFill>
            <a:round/>
          </a:ln>
          <a:effectLst/>
        </c:spPr>
        <c:marker>
          <c:symbol val="none"/>
        </c:marker>
      </c:pivotFmt>
      <c:pivotFmt>
        <c:idx val="210"/>
        <c:spPr>
          <a:solidFill>
            <a:schemeClr val="accent1"/>
          </a:solidFill>
          <a:ln w="28575" cap="rnd">
            <a:solidFill>
              <a:schemeClr val="accent1"/>
            </a:solidFill>
            <a:round/>
          </a:ln>
          <a:effectLst/>
        </c:spPr>
        <c:marker>
          <c:symbol val="none"/>
        </c:marker>
      </c:pivotFmt>
      <c:pivotFmt>
        <c:idx val="211"/>
        <c:spPr>
          <a:solidFill>
            <a:schemeClr val="accent1"/>
          </a:solidFill>
          <a:ln w="28575" cap="rnd">
            <a:solidFill>
              <a:schemeClr val="accent1"/>
            </a:solidFill>
            <a:round/>
          </a:ln>
          <a:effectLst/>
        </c:spPr>
        <c:marker>
          <c:symbol val="none"/>
        </c:marker>
      </c:pivotFmt>
      <c:pivotFmt>
        <c:idx val="212"/>
        <c:spPr>
          <a:solidFill>
            <a:schemeClr val="accent1"/>
          </a:solidFill>
          <a:ln w="28575" cap="rnd">
            <a:solidFill>
              <a:schemeClr val="accent1"/>
            </a:solidFill>
            <a:round/>
          </a:ln>
          <a:effectLst/>
        </c:spPr>
        <c:marker>
          <c:symbol val="none"/>
        </c:marker>
      </c:pivotFmt>
      <c:pivotFmt>
        <c:idx val="213"/>
        <c:spPr>
          <a:solidFill>
            <a:schemeClr val="accent1"/>
          </a:solidFill>
          <a:ln w="28575" cap="rnd">
            <a:solidFill>
              <a:schemeClr val="accent1"/>
            </a:solidFill>
            <a:round/>
          </a:ln>
          <a:effectLst/>
        </c:spPr>
        <c:marker>
          <c:symbol val="none"/>
        </c:marker>
      </c:pivotFmt>
      <c:pivotFmt>
        <c:idx val="214"/>
        <c:spPr>
          <a:solidFill>
            <a:schemeClr val="accent1"/>
          </a:solidFill>
          <a:ln w="28575" cap="rnd">
            <a:solidFill>
              <a:schemeClr val="accent1"/>
            </a:solidFill>
            <a:round/>
          </a:ln>
          <a:effectLst/>
        </c:spPr>
        <c:marker>
          <c:symbol val="none"/>
        </c:marker>
      </c:pivotFmt>
      <c:pivotFmt>
        <c:idx val="215"/>
        <c:spPr>
          <a:solidFill>
            <a:schemeClr val="accent1"/>
          </a:solidFill>
          <a:ln w="28575" cap="rnd">
            <a:solidFill>
              <a:schemeClr val="accent1"/>
            </a:solidFill>
            <a:round/>
          </a:ln>
          <a:effectLst/>
        </c:spPr>
        <c:marker>
          <c:symbol val="none"/>
        </c:marker>
      </c:pivotFmt>
      <c:pivotFmt>
        <c:idx val="216"/>
        <c:spPr>
          <a:solidFill>
            <a:schemeClr val="accent1"/>
          </a:solidFill>
          <a:ln w="28575" cap="rnd">
            <a:solidFill>
              <a:schemeClr val="accent1"/>
            </a:solidFill>
            <a:round/>
          </a:ln>
          <a:effectLst/>
        </c:spPr>
        <c:marker>
          <c:symbol val="none"/>
        </c:marker>
      </c:pivotFmt>
      <c:pivotFmt>
        <c:idx val="217"/>
        <c:spPr>
          <a:solidFill>
            <a:schemeClr val="accent1"/>
          </a:solidFill>
          <a:ln w="28575" cap="rnd">
            <a:solidFill>
              <a:schemeClr val="accent1"/>
            </a:solidFill>
            <a:round/>
          </a:ln>
          <a:effectLst/>
        </c:spPr>
        <c:marker>
          <c:symbol val="none"/>
        </c:marker>
      </c:pivotFmt>
      <c:pivotFmt>
        <c:idx val="218"/>
        <c:spPr>
          <a:solidFill>
            <a:schemeClr val="accent1"/>
          </a:solidFill>
          <a:ln w="28575" cap="rnd">
            <a:solidFill>
              <a:schemeClr val="accent1"/>
            </a:solidFill>
            <a:round/>
          </a:ln>
          <a:effectLst/>
        </c:spPr>
        <c:marker>
          <c:symbol val="none"/>
        </c:marker>
      </c:pivotFmt>
      <c:pivotFmt>
        <c:idx val="219"/>
        <c:spPr>
          <a:solidFill>
            <a:schemeClr val="accent1"/>
          </a:solidFill>
          <a:ln w="28575" cap="rnd">
            <a:solidFill>
              <a:schemeClr val="accent1"/>
            </a:solidFill>
            <a:round/>
          </a:ln>
          <a:effectLst/>
        </c:spPr>
        <c:marker>
          <c:symbol val="none"/>
        </c:marker>
      </c:pivotFmt>
      <c:pivotFmt>
        <c:idx val="220"/>
        <c:spPr>
          <a:solidFill>
            <a:schemeClr val="accent1"/>
          </a:solidFill>
          <a:ln w="28575" cap="rnd">
            <a:solidFill>
              <a:schemeClr val="accent1"/>
            </a:solidFill>
            <a:round/>
          </a:ln>
          <a:effectLst/>
        </c:spPr>
        <c:marker>
          <c:symbol val="none"/>
        </c:marker>
      </c:pivotFmt>
      <c:pivotFmt>
        <c:idx val="221"/>
        <c:spPr>
          <a:solidFill>
            <a:schemeClr val="accent1"/>
          </a:solidFill>
          <a:ln w="28575" cap="rnd">
            <a:solidFill>
              <a:schemeClr val="accent1"/>
            </a:solidFill>
            <a:round/>
          </a:ln>
          <a:effectLst/>
        </c:spPr>
        <c:marker>
          <c:symbol val="none"/>
        </c:marker>
      </c:pivotFmt>
      <c:pivotFmt>
        <c:idx val="222"/>
        <c:spPr>
          <a:solidFill>
            <a:schemeClr val="accent1"/>
          </a:solidFill>
          <a:ln w="28575" cap="rnd">
            <a:solidFill>
              <a:schemeClr val="accent1"/>
            </a:solidFill>
            <a:round/>
          </a:ln>
          <a:effectLst/>
        </c:spPr>
        <c:marker>
          <c:symbol val="none"/>
        </c:marker>
      </c:pivotFmt>
      <c:pivotFmt>
        <c:idx val="223"/>
        <c:spPr>
          <a:solidFill>
            <a:schemeClr val="accent1"/>
          </a:solidFill>
          <a:ln w="28575" cap="rnd">
            <a:solidFill>
              <a:schemeClr val="accent1"/>
            </a:solidFill>
            <a:round/>
          </a:ln>
          <a:effectLst/>
        </c:spPr>
        <c:marker>
          <c:symbol val="none"/>
        </c:marker>
      </c:pivotFmt>
      <c:pivotFmt>
        <c:idx val="224"/>
        <c:spPr>
          <a:solidFill>
            <a:schemeClr val="accent1"/>
          </a:solidFill>
          <a:ln w="28575" cap="rnd">
            <a:solidFill>
              <a:schemeClr val="accent1"/>
            </a:solidFill>
            <a:round/>
          </a:ln>
          <a:effectLst/>
        </c:spPr>
        <c:marker>
          <c:symbol val="none"/>
        </c:marker>
      </c:pivotFmt>
      <c:pivotFmt>
        <c:idx val="225"/>
        <c:spPr>
          <a:solidFill>
            <a:schemeClr val="accent1"/>
          </a:solidFill>
          <a:ln w="28575" cap="rnd">
            <a:solidFill>
              <a:schemeClr val="accent1"/>
            </a:solidFill>
            <a:round/>
          </a:ln>
          <a:effectLst/>
        </c:spPr>
        <c:marker>
          <c:symbol val="none"/>
        </c:marker>
      </c:pivotFmt>
      <c:pivotFmt>
        <c:idx val="226"/>
        <c:spPr>
          <a:solidFill>
            <a:schemeClr val="accent1"/>
          </a:solidFill>
          <a:ln w="28575" cap="rnd">
            <a:solidFill>
              <a:schemeClr val="accent1"/>
            </a:solidFill>
            <a:round/>
          </a:ln>
          <a:effectLst/>
        </c:spPr>
        <c:marker>
          <c:symbol val="none"/>
        </c:marker>
      </c:pivotFmt>
      <c:pivotFmt>
        <c:idx val="227"/>
        <c:spPr>
          <a:solidFill>
            <a:schemeClr val="accent1"/>
          </a:solidFill>
          <a:ln w="28575" cap="rnd">
            <a:solidFill>
              <a:schemeClr val="accent1"/>
            </a:solidFill>
            <a:round/>
          </a:ln>
          <a:effectLst/>
        </c:spPr>
        <c:marker>
          <c:symbol val="none"/>
        </c:marker>
      </c:pivotFmt>
      <c:pivotFmt>
        <c:idx val="228"/>
        <c:spPr>
          <a:solidFill>
            <a:schemeClr val="accent1"/>
          </a:solidFill>
          <a:ln w="28575" cap="rnd">
            <a:solidFill>
              <a:schemeClr val="accent1"/>
            </a:solidFill>
            <a:round/>
          </a:ln>
          <a:effectLst/>
        </c:spPr>
        <c:marker>
          <c:symbol val="none"/>
        </c:marker>
      </c:pivotFmt>
      <c:pivotFmt>
        <c:idx val="229"/>
        <c:spPr>
          <a:solidFill>
            <a:schemeClr val="accent1"/>
          </a:solidFill>
          <a:ln w="28575" cap="rnd">
            <a:solidFill>
              <a:schemeClr val="accent1"/>
            </a:solidFill>
            <a:round/>
          </a:ln>
          <a:effectLst/>
        </c:spPr>
        <c:marker>
          <c:symbol val="none"/>
        </c:marker>
      </c:pivotFmt>
      <c:pivotFmt>
        <c:idx val="230"/>
        <c:spPr>
          <a:solidFill>
            <a:schemeClr val="accent1"/>
          </a:solidFill>
          <a:ln w="28575" cap="rnd">
            <a:solidFill>
              <a:schemeClr val="accent1"/>
            </a:solidFill>
            <a:round/>
          </a:ln>
          <a:effectLst/>
        </c:spPr>
        <c:marker>
          <c:symbol val="none"/>
        </c:marker>
      </c:pivotFmt>
      <c:pivotFmt>
        <c:idx val="231"/>
        <c:spPr>
          <a:solidFill>
            <a:schemeClr val="accent1"/>
          </a:solidFill>
          <a:ln w="28575" cap="rnd">
            <a:solidFill>
              <a:schemeClr val="accent1"/>
            </a:solidFill>
            <a:round/>
          </a:ln>
          <a:effectLst/>
        </c:spPr>
        <c:marker>
          <c:symbol val="none"/>
        </c:marker>
      </c:pivotFmt>
      <c:pivotFmt>
        <c:idx val="232"/>
        <c:spPr>
          <a:solidFill>
            <a:schemeClr val="accent1"/>
          </a:solidFill>
          <a:ln w="28575" cap="rnd">
            <a:solidFill>
              <a:schemeClr val="accent1"/>
            </a:solidFill>
            <a:round/>
          </a:ln>
          <a:effectLst/>
        </c:spPr>
        <c:marker>
          <c:symbol val="none"/>
        </c:marker>
      </c:pivotFmt>
      <c:pivotFmt>
        <c:idx val="233"/>
        <c:spPr>
          <a:solidFill>
            <a:schemeClr val="accent1"/>
          </a:solidFill>
          <a:ln w="28575" cap="rnd">
            <a:solidFill>
              <a:schemeClr val="accent1"/>
            </a:solidFill>
            <a:round/>
          </a:ln>
          <a:effectLst/>
        </c:spPr>
        <c:marker>
          <c:symbol val="none"/>
        </c:marker>
      </c:pivotFmt>
      <c:pivotFmt>
        <c:idx val="234"/>
        <c:spPr>
          <a:solidFill>
            <a:schemeClr val="accent1"/>
          </a:solidFill>
          <a:ln w="28575" cap="rnd">
            <a:solidFill>
              <a:schemeClr val="accent1"/>
            </a:solidFill>
            <a:round/>
          </a:ln>
          <a:effectLst/>
        </c:spPr>
        <c:marker>
          <c:symbol val="none"/>
        </c:marker>
      </c:pivotFmt>
      <c:pivotFmt>
        <c:idx val="235"/>
        <c:spPr>
          <a:solidFill>
            <a:schemeClr val="accent1"/>
          </a:solidFill>
          <a:ln w="28575" cap="rnd">
            <a:solidFill>
              <a:schemeClr val="accent1"/>
            </a:solidFill>
            <a:round/>
          </a:ln>
          <a:effectLst/>
        </c:spPr>
        <c:marker>
          <c:symbol val="none"/>
        </c:marker>
      </c:pivotFmt>
      <c:pivotFmt>
        <c:idx val="236"/>
        <c:spPr>
          <a:solidFill>
            <a:schemeClr val="accent1"/>
          </a:solidFill>
          <a:ln w="28575" cap="rnd">
            <a:solidFill>
              <a:schemeClr val="accent1"/>
            </a:solidFill>
            <a:round/>
          </a:ln>
          <a:effectLst/>
        </c:spPr>
        <c:marker>
          <c:symbol val="none"/>
        </c:marker>
      </c:pivotFmt>
      <c:pivotFmt>
        <c:idx val="237"/>
        <c:spPr>
          <a:solidFill>
            <a:schemeClr val="accent1"/>
          </a:solidFill>
          <a:ln w="28575" cap="rnd">
            <a:solidFill>
              <a:schemeClr val="accent1"/>
            </a:solidFill>
            <a:round/>
          </a:ln>
          <a:effectLst/>
        </c:spPr>
        <c:marker>
          <c:symbol val="none"/>
        </c:marker>
      </c:pivotFmt>
      <c:pivotFmt>
        <c:idx val="238"/>
        <c:spPr>
          <a:solidFill>
            <a:schemeClr val="accent1"/>
          </a:solidFill>
          <a:ln w="28575" cap="rnd">
            <a:solidFill>
              <a:schemeClr val="accent1"/>
            </a:solidFill>
            <a:round/>
          </a:ln>
          <a:effectLst/>
        </c:spPr>
        <c:marker>
          <c:symbol val="none"/>
        </c:marker>
      </c:pivotFmt>
      <c:pivotFmt>
        <c:idx val="239"/>
        <c:spPr>
          <a:solidFill>
            <a:schemeClr val="accent1"/>
          </a:solidFill>
          <a:ln w="28575" cap="rnd">
            <a:solidFill>
              <a:schemeClr val="accent1"/>
            </a:solidFill>
            <a:round/>
          </a:ln>
          <a:effectLst/>
        </c:spPr>
        <c:marker>
          <c:symbol val="none"/>
        </c:marker>
      </c:pivotFmt>
      <c:pivotFmt>
        <c:idx val="240"/>
        <c:spPr>
          <a:solidFill>
            <a:schemeClr val="accent1"/>
          </a:solidFill>
          <a:ln w="28575" cap="rnd">
            <a:solidFill>
              <a:schemeClr val="accent1"/>
            </a:solidFill>
            <a:round/>
          </a:ln>
          <a:effectLst/>
        </c:spPr>
        <c:marker>
          <c:symbol val="none"/>
        </c:marker>
      </c:pivotFmt>
      <c:pivotFmt>
        <c:idx val="241"/>
        <c:spPr>
          <a:solidFill>
            <a:schemeClr val="accent1"/>
          </a:solidFill>
          <a:ln w="28575" cap="rnd">
            <a:solidFill>
              <a:schemeClr val="accent1"/>
            </a:solidFill>
            <a:round/>
          </a:ln>
          <a:effectLst/>
        </c:spPr>
        <c:marker>
          <c:symbol val="none"/>
        </c:marker>
      </c:pivotFmt>
      <c:pivotFmt>
        <c:idx val="242"/>
        <c:spPr>
          <a:solidFill>
            <a:schemeClr val="accent1"/>
          </a:solidFill>
          <a:ln w="28575" cap="rnd">
            <a:solidFill>
              <a:schemeClr val="accent1"/>
            </a:solidFill>
            <a:round/>
          </a:ln>
          <a:effectLst/>
        </c:spPr>
        <c:marker>
          <c:symbol val="none"/>
        </c:marker>
      </c:pivotFmt>
      <c:pivotFmt>
        <c:idx val="243"/>
        <c:spPr>
          <a:solidFill>
            <a:schemeClr val="accent1"/>
          </a:solidFill>
          <a:ln w="28575" cap="rnd">
            <a:solidFill>
              <a:schemeClr val="accent1"/>
            </a:solidFill>
            <a:round/>
          </a:ln>
          <a:effectLst/>
        </c:spPr>
        <c:marker>
          <c:symbol val="none"/>
        </c:marker>
      </c:pivotFmt>
      <c:pivotFmt>
        <c:idx val="244"/>
        <c:spPr>
          <a:solidFill>
            <a:schemeClr val="accent1"/>
          </a:solidFill>
          <a:ln w="28575" cap="rnd">
            <a:solidFill>
              <a:schemeClr val="accent1"/>
            </a:solidFill>
            <a:round/>
          </a:ln>
          <a:effectLst/>
        </c:spPr>
        <c:marker>
          <c:symbol val="none"/>
        </c:marker>
      </c:pivotFmt>
      <c:pivotFmt>
        <c:idx val="245"/>
        <c:spPr>
          <a:solidFill>
            <a:schemeClr val="accent1"/>
          </a:solidFill>
          <a:ln w="28575" cap="rnd">
            <a:solidFill>
              <a:schemeClr val="accent1"/>
            </a:solidFill>
            <a:round/>
          </a:ln>
          <a:effectLst/>
        </c:spPr>
        <c:marker>
          <c:symbol val="none"/>
        </c:marker>
      </c:pivotFmt>
      <c:pivotFmt>
        <c:idx val="246"/>
        <c:spPr>
          <a:solidFill>
            <a:schemeClr val="accent1"/>
          </a:solidFill>
          <a:ln w="28575" cap="rnd">
            <a:solidFill>
              <a:schemeClr val="accent1"/>
            </a:solidFill>
            <a:round/>
          </a:ln>
          <a:effectLst/>
        </c:spPr>
        <c:marker>
          <c:symbol val="none"/>
        </c:marker>
      </c:pivotFmt>
      <c:pivotFmt>
        <c:idx val="247"/>
        <c:spPr>
          <a:solidFill>
            <a:schemeClr val="accent1"/>
          </a:solidFill>
          <a:ln w="28575" cap="rnd">
            <a:solidFill>
              <a:schemeClr val="accent1"/>
            </a:solidFill>
            <a:round/>
          </a:ln>
          <a:effectLst/>
        </c:spPr>
        <c:marker>
          <c:symbol val="none"/>
        </c:marker>
      </c:pivotFmt>
      <c:pivotFmt>
        <c:idx val="248"/>
        <c:spPr>
          <a:solidFill>
            <a:schemeClr val="accent1"/>
          </a:solidFill>
          <a:ln w="28575" cap="rnd">
            <a:solidFill>
              <a:schemeClr val="accent1"/>
            </a:solidFill>
            <a:round/>
          </a:ln>
          <a:effectLst/>
        </c:spPr>
        <c:marker>
          <c:symbol val="none"/>
        </c:marker>
      </c:pivotFmt>
      <c:pivotFmt>
        <c:idx val="249"/>
        <c:spPr>
          <a:solidFill>
            <a:schemeClr val="accent1"/>
          </a:solidFill>
          <a:ln w="28575" cap="rnd">
            <a:solidFill>
              <a:schemeClr val="accent1"/>
            </a:solidFill>
            <a:round/>
          </a:ln>
          <a:effectLst/>
        </c:spPr>
        <c:marker>
          <c:symbol val="none"/>
        </c:marker>
      </c:pivotFmt>
      <c:pivotFmt>
        <c:idx val="250"/>
        <c:spPr>
          <a:solidFill>
            <a:schemeClr val="accent1"/>
          </a:solidFill>
          <a:ln w="28575" cap="rnd">
            <a:solidFill>
              <a:schemeClr val="accent1"/>
            </a:solidFill>
            <a:round/>
          </a:ln>
          <a:effectLst/>
        </c:spPr>
        <c:marker>
          <c:symbol val="none"/>
        </c:marker>
      </c:pivotFmt>
      <c:pivotFmt>
        <c:idx val="251"/>
        <c:spPr>
          <a:solidFill>
            <a:schemeClr val="accent1"/>
          </a:solidFill>
          <a:ln w="28575" cap="rnd">
            <a:solidFill>
              <a:schemeClr val="accent1"/>
            </a:solidFill>
            <a:round/>
          </a:ln>
          <a:effectLst/>
        </c:spPr>
        <c:marker>
          <c:symbol val="none"/>
        </c:marker>
      </c:pivotFmt>
      <c:pivotFmt>
        <c:idx val="252"/>
        <c:spPr>
          <a:solidFill>
            <a:schemeClr val="accent1"/>
          </a:solidFill>
          <a:ln w="28575" cap="rnd">
            <a:solidFill>
              <a:schemeClr val="accent1"/>
            </a:solidFill>
            <a:round/>
          </a:ln>
          <a:effectLst/>
        </c:spPr>
        <c:marker>
          <c:symbol val="none"/>
        </c:marker>
      </c:pivotFmt>
      <c:pivotFmt>
        <c:idx val="253"/>
        <c:spPr>
          <a:solidFill>
            <a:schemeClr val="accent1"/>
          </a:solidFill>
          <a:ln w="28575" cap="rnd">
            <a:solidFill>
              <a:schemeClr val="accent1"/>
            </a:solidFill>
            <a:round/>
          </a:ln>
          <a:effectLst/>
        </c:spPr>
        <c:marker>
          <c:symbol val="none"/>
        </c:marker>
      </c:pivotFmt>
      <c:pivotFmt>
        <c:idx val="254"/>
        <c:spPr>
          <a:solidFill>
            <a:schemeClr val="accent1"/>
          </a:solidFill>
          <a:ln w="28575" cap="rnd">
            <a:solidFill>
              <a:schemeClr val="accent1"/>
            </a:solidFill>
            <a:round/>
          </a:ln>
          <a:effectLst/>
        </c:spPr>
        <c:marker>
          <c:symbol val="none"/>
        </c:marker>
      </c:pivotFmt>
      <c:pivotFmt>
        <c:idx val="255"/>
        <c:spPr>
          <a:solidFill>
            <a:schemeClr val="accent1"/>
          </a:solidFill>
          <a:ln w="28575" cap="rnd">
            <a:solidFill>
              <a:schemeClr val="accent1"/>
            </a:solidFill>
            <a:round/>
          </a:ln>
          <a:effectLst/>
        </c:spPr>
        <c:marker>
          <c:symbol val="none"/>
        </c:marker>
      </c:pivotFmt>
      <c:pivotFmt>
        <c:idx val="256"/>
        <c:spPr>
          <a:solidFill>
            <a:schemeClr val="accent1"/>
          </a:solidFill>
          <a:ln w="28575" cap="rnd">
            <a:solidFill>
              <a:schemeClr val="accent1"/>
            </a:solidFill>
            <a:round/>
          </a:ln>
          <a:effectLst/>
        </c:spPr>
        <c:marker>
          <c:symbol val="none"/>
        </c:marker>
      </c:pivotFmt>
      <c:pivotFmt>
        <c:idx val="257"/>
        <c:spPr>
          <a:solidFill>
            <a:schemeClr val="accent1"/>
          </a:solidFill>
          <a:ln w="28575" cap="rnd">
            <a:solidFill>
              <a:schemeClr val="accent1"/>
            </a:solidFill>
            <a:round/>
          </a:ln>
          <a:effectLst/>
        </c:spPr>
        <c:marker>
          <c:symbol val="none"/>
        </c:marker>
      </c:pivotFmt>
      <c:pivotFmt>
        <c:idx val="258"/>
        <c:spPr>
          <a:solidFill>
            <a:schemeClr val="accent1"/>
          </a:solidFill>
          <a:ln w="28575" cap="rnd">
            <a:solidFill>
              <a:schemeClr val="accent1"/>
            </a:solidFill>
            <a:round/>
          </a:ln>
          <a:effectLst/>
        </c:spPr>
        <c:marker>
          <c:symbol val="none"/>
        </c:marker>
      </c:pivotFmt>
      <c:pivotFmt>
        <c:idx val="259"/>
        <c:spPr>
          <a:solidFill>
            <a:schemeClr val="accent1"/>
          </a:solidFill>
          <a:ln w="28575" cap="rnd">
            <a:solidFill>
              <a:schemeClr val="accent1"/>
            </a:solidFill>
            <a:round/>
          </a:ln>
          <a:effectLst/>
        </c:spPr>
        <c:marker>
          <c:symbol val="none"/>
        </c:marker>
      </c:pivotFmt>
      <c:pivotFmt>
        <c:idx val="260"/>
        <c:spPr>
          <a:solidFill>
            <a:schemeClr val="accent1"/>
          </a:solidFill>
          <a:ln w="28575" cap="rnd">
            <a:solidFill>
              <a:schemeClr val="accent1"/>
            </a:solidFill>
            <a:round/>
          </a:ln>
          <a:effectLst/>
        </c:spPr>
        <c:marker>
          <c:symbol val="none"/>
        </c:marker>
      </c:pivotFmt>
      <c:pivotFmt>
        <c:idx val="261"/>
        <c:spPr>
          <a:solidFill>
            <a:schemeClr val="accent1"/>
          </a:solidFill>
          <a:ln w="28575" cap="rnd">
            <a:solidFill>
              <a:schemeClr val="accent1"/>
            </a:solidFill>
            <a:round/>
          </a:ln>
          <a:effectLst/>
        </c:spPr>
        <c:marker>
          <c:symbol val="none"/>
        </c:marker>
      </c:pivotFmt>
      <c:pivotFmt>
        <c:idx val="262"/>
        <c:spPr>
          <a:solidFill>
            <a:schemeClr val="accent1"/>
          </a:solidFill>
          <a:ln w="28575" cap="rnd">
            <a:solidFill>
              <a:schemeClr val="accent1"/>
            </a:solidFill>
            <a:round/>
          </a:ln>
          <a:effectLst/>
        </c:spPr>
        <c:marker>
          <c:symbol val="none"/>
        </c:marker>
      </c:pivotFmt>
      <c:pivotFmt>
        <c:idx val="263"/>
        <c:spPr>
          <a:solidFill>
            <a:schemeClr val="accent1"/>
          </a:solidFill>
          <a:ln w="28575" cap="rnd">
            <a:solidFill>
              <a:schemeClr val="accent1"/>
            </a:solidFill>
            <a:round/>
          </a:ln>
          <a:effectLst/>
        </c:spPr>
        <c:marker>
          <c:symbol val="none"/>
        </c:marker>
      </c:pivotFmt>
      <c:pivotFmt>
        <c:idx val="264"/>
        <c:spPr>
          <a:solidFill>
            <a:schemeClr val="accent1"/>
          </a:solidFill>
          <a:ln w="28575" cap="rnd">
            <a:solidFill>
              <a:schemeClr val="accent1"/>
            </a:solidFill>
            <a:round/>
          </a:ln>
          <a:effectLst/>
        </c:spPr>
        <c:marker>
          <c:symbol val="none"/>
        </c:marker>
      </c:pivotFmt>
      <c:pivotFmt>
        <c:idx val="265"/>
        <c:spPr>
          <a:solidFill>
            <a:schemeClr val="accent1"/>
          </a:solidFill>
          <a:ln w="28575" cap="rnd">
            <a:solidFill>
              <a:schemeClr val="accent1"/>
            </a:solidFill>
            <a:round/>
          </a:ln>
          <a:effectLst/>
        </c:spPr>
        <c:marker>
          <c:symbol val="none"/>
        </c:marker>
      </c:pivotFmt>
      <c:pivotFmt>
        <c:idx val="266"/>
        <c:spPr>
          <a:solidFill>
            <a:schemeClr val="accent1"/>
          </a:solidFill>
          <a:ln w="28575" cap="rnd">
            <a:solidFill>
              <a:schemeClr val="accent1"/>
            </a:solidFill>
            <a:round/>
          </a:ln>
          <a:effectLst/>
        </c:spPr>
        <c:marker>
          <c:symbol val="none"/>
        </c:marker>
      </c:pivotFmt>
      <c:pivotFmt>
        <c:idx val="267"/>
        <c:spPr>
          <a:solidFill>
            <a:schemeClr val="accent1"/>
          </a:solidFill>
          <a:ln w="28575" cap="rnd">
            <a:solidFill>
              <a:schemeClr val="accent1"/>
            </a:solidFill>
            <a:round/>
          </a:ln>
          <a:effectLst/>
        </c:spPr>
        <c:marker>
          <c:symbol val="none"/>
        </c:marker>
      </c:pivotFmt>
      <c:pivotFmt>
        <c:idx val="268"/>
        <c:spPr>
          <a:solidFill>
            <a:schemeClr val="accent1"/>
          </a:solidFill>
          <a:ln w="28575" cap="rnd">
            <a:solidFill>
              <a:schemeClr val="accent1"/>
            </a:solidFill>
            <a:round/>
          </a:ln>
          <a:effectLst/>
        </c:spPr>
        <c:marker>
          <c:symbol val="none"/>
        </c:marker>
      </c:pivotFmt>
      <c:pivotFmt>
        <c:idx val="269"/>
        <c:spPr>
          <a:solidFill>
            <a:schemeClr val="accent1"/>
          </a:solidFill>
          <a:ln w="28575" cap="rnd">
            <a:solidFill>
              <a:schemeClr val="accent1"/>
            </a:solidFill>
            <a:round/>
          </a:ln>
          <a:effectLst/>
        </c:spPr>
        <c:marker>
          <c:symbol val="none"/>
        </c:marker>
      </c:pivotFmt>
      <c:pivotFmt>
        <c:idx val="270"/>
        <c:spPr>
          <a:solidFill>
            <a:schemeClr val="accent1"/>
          </a:solidFill>
          <a:ln w="28575" cap="rnd">
            <a:solidFill>
              <a:schemeClr val="accent1"/>
            </a:solidFill>
            <a:round/>
          </a:ln>
          <a:effectLst/>
        </c:spPr>
        <c:marker>
          <c:symbol val="none"/>
        </c:marker>
      </c:pivotFmt>
      <c:pivotFmt>
        <c:idx val="271"/>
        <c:spPr>
          <a:solidFill>
            <a:schemeClr val="accent1"/>
          </a:solidFill>
          <a:ln w="28575" cap="rnd">
            <a:solidFill>
              <a:schemeClr val="accent1"/>
            </a:solidFill>
            <a:round/>
          </a:ln>
          <a:effectLst/>
        </c:spPr>
        <c:marker>
          <c:symbol val="none"/>
        </c:marker>
      </c:pivotFmt>
      <c:pivotFmt>
        <c:idx val="272"/>
        <c:spPr>
          <a:solidFill>
            <a:schemeClr val="accent1"/>
          </a:solidFill>
          <a:ln w="28575" cap="rnd">
            <a:solidFill>
              <a:schemeClr val="accent1"/>
            </a:solidFill>
            <a:round/>
          </a:ln>
          <a:effectLst/>
        </c:spPr>
        <c:marker>
          <c:symbol val="none"/>
        </c:marker>
      </c:pivotFmt>
      <c:pivotFmt>
        <c:idx val="273"/>
        <c:spPr>
          <a:solidFill>
            <a:schemeClr val="accent1"/>
          </a:solidFill>
          <a:ln w="28575" cap="rnd">
            <a:solidFill>
              <a:schemeClr val="accent1"/>
            </a:solidFill>
            <a:round/>
          </a:ln>
          <a:effectLst/>
        </c:spPr>
        <c:marker>
          <c:symbol val="none"/>
        </c:marker>
      </c:pivotFmt>
      <c:pivotFmt>
        <c:idx val="274"/>
        <c:spPr>
          <a:solidFill>
            <a:schemeClr val="accent1"/>
          </a:solidFill>
          <a:ln w="28575" cap="rnd">
            <a:solidFill>
              <a:schemeClr val="accent1"/>
            </a:solidFill>
            <a:round/>
          </a:ln>
          <a:effectLst/>
        </c:spPr>
        <c:marker>
          <c:symbol val="none"/>
        </c:marker>
      </c:pivotFmt>
      <c:pivotFmt>
        <c:idx val="275"/>
        <c:spPr>
          <a:solidFill>
            <a:schemeClr val="accent1"/>
          </a:solidFill>
          <a:ln w="28575" cap="rnd">
            <a:solidFill>
              <a:schemeClr val="accent1"/>
            </a:solidFill>
            <a:round/>
          </a:ln>
          <a:effectLst/>
        </c:spPr>
        <c:marker>
          <c:symbol val="none"/>
        </c:marker>
      </c:pivotFmt>
      <c:pivotFmt>
        <c:idx val="276"/>
        <c:spPr>
          <a:solidFill>
            <a:schemeClr val="accent1"/>
          </a:solidFill>
          <a:ln w="28575" cap="rnd">
            <a:solidFill>
              <a:schemeClr val="accent1"/>
            </a:solidFill>
            <a:round/>
          </a:ln>
          <a:effectLst/>
        </c:spPr>
        <c:marker>
          <c:symbol val="none"/>
        </c:marker>
      </c:pivotFmt>
      <c:pivotFmt>
        <c:idx val="277"/>
        <c:spPr>
          <a:solidFill>
            <a:schemeClr val="accent1"/>
          </a:solidFill>
          <a:ln w="28575" cap="rnd">
            <a:solidFill>
              <a:schemeClr val="accent1"/>
            </a:solidFill>
            <a:round/>
          </a:ln>
          <a:effectLst/>
        </c:spPr>
        <c:marker>
          <c:symbol val="none"/>
        </c:marker>
      </c:pivotFmt>
      <c:pivotFmt>
        <c:idx val="278"/>
        <c:spPr>
          <a:solidFill>
            <a:schemeClr val="accent1"/>
          </a:solidFill>
          <a:ln w="28575" cap="rnd">
            <a:solidFill>
              <a:schemeClr val="accent1"/>
            </a:solidFill>
            <a:round/>
          </a:ln>
          <a:effectLst/>
        </c:spPr>
        <c:marker>
          <c:symbol val="none"/>
        </c:marker>
      </c:pivotFmt>
      <c:pivotFmt>
        <c:idx val="279"/>
        <c:spPr>
          <a:solidFill>
            <a:schemeClr val="accent1"/>
          </a:solidFill>
          <a:ln w="28575" cap="rnd">
            <a:solidFill>
              <a:schemeClr val="accent1"/>
            </a:solidFill>
            <a:round/>
          </a:ln>
          <a:effectLst/>
        </c:spPr>
        <c:marker>
          <c:symbol val="none"/>
        </c:marker>
      </c:pivotFmt>
      <c:pivotFmt>
        <c:idx val="280"/>
        <c:spPr>
          <a:solidFill>
            <a:schemeClr val="accent1"/>
          </a:solidFill>
          <a:ln w="28575" cap="rnd">
            <a:solidFill>
              <a:schemeClr val="accent1"/>
            </a:solidFill>
            <a:round/>
          </a:ln>
          <a:effectLst/>
        </c:spPr>
        <c:marker>
          <c:symbol val="none"/>
        </c:marker>
      </c:pivotFmt>
      <c:pivotFmt>
        <c:idx val="281"/>
        <c:spPr>
          <a:solidFill>
            <a:schemeClr val="accent1"/>
          </a:solidFill>
          <a:ln w="28575" cap="rnd">
            <a:solidFill>
              <a:schemeClr val="accent1"/>
            </a:solidFill>
            <a:round/>
          </a:ln>
          <a:effectLst/>
        </c:spPr>
        <c:marker>
          <c:symbol val="none"/>
        </c:marker>
      </c:pivotFmt>
      <c:pivotFmt>
        <c:idx val="282"/>
        <c:spPr>
          <a:solidFill>
            <a:schemeClr val="accent1"/>
          </a:solidFill>
          <a:ln w="28575" cap="rnd">
            <a:solidFill>
              <a:schemeClr val="accent1"/>
            </a:solidFill>
            <a:round/>
          </a:ln>
          <a:effectLst/>
        </c:spPr>
        <c:marker>
          <c:symbol val="none"/>
        </c:marker>
      </c:pivotFmt>
      <c:pivotFmt>
        <c:idx val="283"/>
        <c:spPr>
          <a:solidFill>
            <a:schemeClr val="accent1"/>
          </a:solidFill>
          <a:ln w="28575" cap="rnd">
            <a:solidFill>
              <a:schemeClr val="accent1"/>
            </a:solidFill>
            <a:round/>
          </a:ln>
          <a:effectLst/>
        </c:spPr>
        <c:marker>
          <c:symbol val="none"/>
        </c:marker>
      </c:pivotFmt>
      <c:pivotFmt>
        <c:idx val="284"/>
        <c:spPr>
          <a:solidFill>
            <a:schemeClr val="accent1"/>
          </a:solidFill>
          <a:ln w="28575" cap="rnd">
            <a:solidFill>
              <a:schemeClr val="accent1"/>
            </a:solidFill>
            <a:round/>
          </a:ln>
          <a:effectLst/>
        </c:spPr>
        <c:marker>
          <c:symbol val="none"/>
        </c:marker>
      </c:pivotFmt>
      <c:pivotFmt>
        <c:idx val="285"/>
        <c:spPr>
          <a:solidFill>
            <a:schemeClr val="accent1"/>
          </a:solidFill>
          <a:ln w="28575" cap="rnd">
            <a:solidFill>
              <a:schemeClr val="accent1"/>
            </a:solidFill>
            <a:round/>
          </a:ln>
          <a:effectLst/>
        </c:spPr>
        <c:marker>
          <c:symbol val="none"/>
        </c:marker>
      </c:pivotFmt>
      <c:pivotFmt>
        <c:idx val="286"/>
        <c:spPr>
          <a:solidFill>
            <a:schemeClr val="accent1"/>
          </a:solidFill>
          <a:ln w="28575" cap="rnd">
            <a:solidFill>
              <a:schemeClr val="accent1"/>
            </a:solidFill>
            <a:round/>
          </a:ln>
          <a:effectLst/>
        </c:spPr>
        <c:marker>
          <c:symbol val="none"/>
        </c:marker>
      </c:pivotFmt>
      <c:pivotFmt>
        <c:idx val="287"/>
        <c:spPr>
          <a:solidFill>
            <a:schemeClr val="accent1"/>
          </a:solidFill>
          <a:ln w="28575" cap="rnd">
            <a:solidFill>
              <a:schemeClr val="accent1"/>
            </a:solidFill>
            <a:round/>
          </a:ln>
          <a:effectLst/>
        </c:spPr>
        <c:marker>
          <c:symbol val="none"/>
        </c:marker>
      </c:pivotFmt>
      <c:pivotFmt>
        <c:idx val="288"/>
        <c:spPr>
          <a:solidFill>
            <a:schemeClr val="accent1"/>
          </a:solidFill>
          <a:ln w="28575" cap="rnd">
            <a:solidFill>
              <a:schemeClr val="accent1"/>
            </a:solidFill>
            <a:round/>
          </a:ln>
          <a:effectLst/>
        </c:spPr>
        <c:marker>
          <c:symbol val="none"/>
        </c:marker>
      </c:pivotFmt>
      <c:pivotFmt>
        <c:idx val="289"/>
        <c:spPr>
          <a:solidFill>
            <a:schemeClr val="accent1"/>
          </a:solidFill>
          <a:ln w="28575" cap="rnd">
            <a:solidFill>
              <a:schemeClr val="accent1"/>
            </a:solidFill>
            <a:round/>
          </a:ln>
          <a:effectLst/>
        </c:spPr>
        <c:marker>
          <c:symbol val="none"/>
        </c:marker>
      </c:pivotFmt>
      <c:pivotFmt>
        <c:idx val="290"/>
        <c:spPr>
          <a:solidFill>
            <a:schemeClr val="accent1"/>
          </a:solidFill>
          <a:ln w="28575" cap="rnd">
            <a:solidFill>
              <a:schemeClr val="accent1"/>
            </a:solidFill>
            <a:round/>
          </a:ln>
          <a:effectLst/>
        </c:spPr>
        <c:marker>
          <c:symbol val="none"/>
        </c:marker>
      </c:pivotFmt>
      <c:pivotFmt>
        <c:idx val="291"/>
        <c:spPr>
          <a:solidFill>
            <a:schemeClr val="accent1"/>
          </a:solidFill>
          <a:ln w="28575" cap="rnd">
            <a:solidFill>
              <a:schemeClr val="accent1"/>
            </a:solidFill>
            <a:round/>
          </a:ln>
          <a:effectLst/>
        </c:spPr>
        <c:marker>
          <c:symbol val="none"/>
        </c:marker>
      </c:pivotFmt>
      <c:pivotFmt>
        <c:idx val="292"/>
        <c:spPr>
          <a:solidFill>
            <a:schemeClr val="accent1"/>
          </a:solidFill>
          <a:ln w="28575" cap="rnd">
            <a:solidFill>
              <a:schemeClr val="accent1"/>
            </a:solidFill>
            <a:round/>
          </a:ln>
          <a:effectLst/>
        </c:spPr>
        <c:marker>
          <c:symbol val="none"/>
        </c:marker>
      </c:pivotFmt>
      <c:pivotFmt>
        <c:idx val="293"/>
        <c:spPr>
          <a:solidFill>
            <a:schemeClr val="accent1"/>
          </a:solidFill>
          <a:ln w="28575" cap="rnd">
            <a:solidFill>
              <a:schemeClr val="accent1"/>
            </a:solidFill>
            <a:round/>
          </a:ln>
          <a:effectLst/>
        </c:spPr>
        <c:marker>
          <c:symbol val="none"/>
        </c:marker>
      </c:pivotFmt>
      <c:pivotFmt>
        <c:idx val="294"/>
        <c:spPr>
          <a:solidFill>
            <a:schemeClr val="accent1"/>
          </a:solidFill>
          <a:ln w="28575" cap="rnd">
            <a:solidFill>
              <a:schemeClr val="accent1"/>
            </a:solidFill>
            <a:round/>
          </a:ln>
          <a:effectLst/>
        </c:spPr>
        <c:marker>
          <c:symbol val="none"/>
        </c:marker>
      </c:pivotFmt>
      <c:pivotFmt>
        <c:idx val="295"/>
        <c:spPr>
          <a:solidFill>
            <a:schemeClr val="accent1"/>
          </a:solidFill>
          <a:ln w="28575" cap="rnd">
            <a:solidFill>
              <a:schemeClr val="accent1"/>
            </a:solidFill>
            <a:round/>
          </a:ln>
          <a:effectLst/>
        </c:spPr>
        <c:marker>
          <c:symbol val="none"/>
        </c:marker>
      </c:pivotFmt>
      <c:pivotFmt>
        <c:idx val="296"/>
        <c:spPr>
          <a:solidFill>
            <a:schemeClr val="accent1"/>
          </a:solidFill>
          <a:ln w="28575" cap="rnd">
            <a:solidFill>
              <a:schemeClr val="accent1"/>
            </a:solidFill>
            <a:round/>
          </a:ln>
          <a:effectLst/>
        </c:spPr>
        <c:marker>
          <c:symbol val="none"/>
        </c:marker>
      </c:pivotFmt>
      <c:pivotFmt>
        <c:idx val="297"/>
        <c:spPr>
          <a:solidFill>
            <a:schemeClr val="accent1"/>
          </a:solidFill>
          <a:ln w="28575" cap="rnd">
            <a:solidFill>
              <a:schemeClr val="accent1"/>
            </a:solidFill>
            <a:round/>
          </a:ln>
          <a:effectLst/>
        </c:spPr>
        <c:marker>
          <c:symbol val="none"/>
        </c:marker>
      </c:pivotFmt>
      <c:pivotFmt>
        <c:idx val="298"/>
        <c:spPr>
          <a:solidFill>
            <a:schemeClr val="accent1"/>
          </a:solidFill>
          <a:ln w="28575" cap="rnd">
            <a:solidFill>
              <a:schemeClr val="accent1"/>
            </a:solidFill>
            <a:round/>
          </a:ln>
          <a:effectLst/>
        </c:spPr>
        <c:marker>
          <c:symbol val="none"/>
        </c:marker>
      </c:pivotFmt>
      <c:pivotFmt>
        <c:idx val="299"/>
        <c:spPr>
          <a:solidFill>
            <a:schemeClr val="accent1"/>
          </a:solidFill>
          <a:ln w="28575" cap="rnd">
            <a:solidFill>
              <a:schemeClr val="accent1"/>
            </a:solidFill>
            <a:round/>
          </a:ln>
          <a:effectLst/>
        </c:spPr>
        <c:marker>
          <c:symbol val="none"/>
        </c:marker>
      </c:pivotFmt>
      <c:pivotFmt>
        <c:idx val="300"/>
        <c:spPr>
          <a:solidFill>
            <a:schemeClr val="accent1"/>
          </a:solidFill>
          <a:ln w="28575" cap="rnd">
            <a:solidFill>
              <a:schemeClr val="accent1"/>
            </a:solidFill>
            <a:round/>
          </a:ln>
          <a:effectLst/>
        </c:spPr>
        <c:marker>
          <c:symbol val="none"/>
        </c:marker>
      </c:pivotFmt>
      <c:pivotFmt>
        <c:idx val="301"/>
        <c:spPr>
          <a:solidFill>
            <a:schemeClr val="accent1"/>
          </a:solidFill>
          <a:ln w="28575" cap="rnd">
            <a:solidFill>
              <a:schemeClr val="accent1"/>
            </a:solidFill>
            <a:round/>
          </a:ln>
          <a:effectLst/>
        </c:spPr>
        <c:marker>
          <c:symbol val="none"/>
        </c:marker>
      </c:pivotFmt>
      <c:pivotFmt>
        <c:idx val="302"/>
        <c:spPr>
          <a:solidFill>
            <a:schemeClr val="accent1"/>
          </a:solidFill>
          <a:ln w="28575" cap="rnd">
            <a:solidFill>
              <a:schemeClr val="accent1"/>
            </a:solidFill>
            <a:round/>
          </a:ln>
          <a:effectLst/>
        </c:spPr>
        <c:marker>
          <c:symbol val="none"/>
        </c:marker>
      </c:pivotFmt>
      <c:pivotFmt>
        <c:idx val="303"/>
        <c:spPr>
          <a:solidFill>
            <a:schemeClr val="accent1"/>
          </a:solidFill>
          <a:ln w="28575" cap="rnd">
            <a:solidFill>
              <a:schemeClr val="accent1"/>
            </a:solidFill>
            <a:round/>
          </a:ln>
          <a:effectLst/>
        </c:spPr>
        <c:marker>
          <c:symbol val="none"/>
        </c:marker>
      </c:pivotFmt>
      <c:pivotFmt>
        <c:idx val="304"/>
        <c:spPr>
          <a:solidFill>
            <a:schemeClr val="accent1"/>
          </a:solidFill>
          <a:ln w="28575" cap="rnd">
            <a:solidFill>
              <a:schemeClr val="accent1"/>
            </a:solidFill>
            <a:round/>
          </a:ln>
          <a:effectLst/>
        </c:spPr>
        <c:marker>
          <c:symbol val="none"/>
        </c:marker>
      </c:pivotFmt>
      <c:pivotFmt>
        <c:idx val="305"/>
        <c:spPr>
          <a:solidFill>
            <a:schemeClr val="accent1"/>
          </a:solidFill>
          <a:ln w="28575" cap="rnd">
            <a:solidFill>
              <a:schemeClr val="accent1"/>
            </a:solidFill>
            <a:round/>
          </a:ln>
          <a:effectLst/>
        </c:spPr>
        <c:marker>
          <c:symbol val="none"/>
        </c:marker>
      </c:pivotFmt>
      <c:pivotFmt>
        <c:idx val="306"/>
        <c:spPr>
          <a:solidFill>
            <a:schemeClr val="accent1"/>
          </a:solidFill>
          <a:ln w="28575" cap="rnd">
            <a:solidFill>
              <a:schemeClr val="accent1"/>
            </a:solidFill>
            <a:round/>
          </a:ln>
          <a:effectLst/>
        </c:spPr>
        <c:marker>
          <c:symbol val="none"/>
        </c:marker>
      </c:pivotFmt>
      <c:pivotFmt>
        <c:idx val="307"/>
        <c:spPr>
          <a:solidFill>
            <a:schemeClr val="accent1"/>
          </a:solidFill>
          <a:ln w="28575" cap="rnd">
            <a:solidFill>
              <a:schemeClr val="accent1"/>
            </a:solidFill>
            <a:round/>
          </a:ln>
          <a:effectLst/>
        </c:spPr>
        <c:marker>
          <c:symbol val="none"/>
        </c:marker>
      </c:pivotFmt>
      <c:pivotFmt>
        <c:idx val="308"/>
        <c:spPr>
          <a:solidFill>
            <a:schemeClr val="accent1"/>
          </a:solidFill>
          <a:ln w="28575" cap="rnd">
            <a:solidFill>
              <a:schemeClr val="accent1"/>
            </a:solidFill>
            <a:round/>
          </a:ln>
          <a:effectLst/>
        </c:spPr>
        <c:marker>
          <c:symbol val="none"/>
        </c:marker>
      </c:pivotFmt>
      <c:pivotFmt>
        <c:idx val="309"/>
        <c:spPr>
          <a:solidFill>
            <a:schemeClr val="accent1"/>
          </a:solidFill>
          <a:ln w="28575" cap="rnd">
            <a:solidFill>
              <a:schemeClr val="accent1"/>
            </a:solidFill>
            <a:round/>
          </a:ln>
          <a:effectLst/>
        </c:spPr>
        <c:marker>
          <c:symbol val="none"/>
        </c:marker>
      </c:pivotFmt>
      <c:pivotFmt>
        <c:idx val="310"/>
        <c:spPr>
          <a:solidFill>
            <a:schemeClr val="accent1"/>
          </a:solidFill>
          <a:ln w="28575" cap="rnd">
            <a:solidFill>
              <a:schemeClr val="accent1"/>
            </a:solidFill>
            <a:round/>
          </a:ln>
          <a:effectLst/>
        </c:spPr>
        <c:marker>
          <c:symbol val="none"/>
        </c:marker>
      </c:pivotFmt>
      <c:pivotFmt>
        <c:idx val="311"/>
        <c:spPr>
          <a:solidFill>
            <a:schemeClr val="accent1"/>
          </a:solidFill>
          <a:ln w="28575" cap="rnd">
            <a:solidFill>
              <a:schemeClr val="accent1"/>
            </a:solidFill>
            <a:round/>
          </a:ln>
          <a:effectLst/>
        </c:spPr>
        <c:marker>
          <c:symbol val="none"/>
        </c:marker>
      </c:pivotFmt>
      <c:pivotFmt>
        <c:idx val="312"/>
        <c:spPr>
          <a:solidFill>
            <a:schemeClr val="accent1"/>
          </a:solidFill>
          <a:ln w="28575" cap="rnd">
            <a:solidFill>
              <a:schemeClr val="accent1"/>
            </a:solidFill>
            <a:round/>
          </a:ln>
          <a:effectLst/>
        </c:spPr>
        <c:marker>
          <c:symbol val="none"/>
        </c:marker>
      </c:pivotFmt>
      <c:pivotFmt>
        <c:idx val="313"/>
        <c:spPr>
          <a:solidFill>
            <a:schemeClr val="accent1"/>
          </a:solidFill>
          <a:ln w="28575" cap="rnd">
            <a:solidFill>
              <a:schemeClr val="accent1"/>
            </a:solidFill>
            <a:round/>
          </a:ln>
          <a:effectLst/>
        </c:spPr>
        <c:marker>
          <c:symbol val="none"/>
        </c:marker>
      </c:pivotFmt>
      <c:pivotFmt>
        <c:idx val="314"/>
        <c:spPr>
          <a:solidFill>
            <a:schemeClr val="accent1"/>
          </a:solidFill>
          <a:ln w="28575" cap="rnd">
            <a:solidFill>
              <a:schemeClr val="accent1"/>
            </a:solidFill>
            <a:round/>
          </a:ln>
          <a:effectLst/>
        </c:spPr>
        <c:marker>
          <c:symbol val="none"/>
        </c:marker>
      </c:pivotFmt>
      <c:pivotFmt>
        <c:idx val="315"/>
        <c:spPr>
          <a:solidFill>
            <a:schemeClr val="accent1"/>
          </a:solidFill>
          <a:ln w="28575" cap="rnd">
            <a:solidFill>
              <a:schemeClr val="accent1"/>
            </a:solidFill>
            <a:round/>
          </a:ln>
          <a:effectLst/>
        </c:spPr>
        <c:marker>
          <c:symbol val="none"/>
        </c:marker>
      </c:pivotFmt>
      <c:pivotFmt>
        <c:idx val="316"/>
        <c:spPr>
          <a:solidFill>
            <a:schemeClr val="accent1"/>
          </a:solidFill>
          <a:ln w="28575" cap="rnd">
            <a:solidFill>
              <a:schemeClr val="accent1"/>
            </a:solidFill>
            <a:round/>
          </a:ln>
          <a:effectLst/>
        </c:spPr>
        <c:marker>
          <c:symbol val="none"/>
        </c:marker>
      </c:pivotFmt>
      <c:pivotFmt>
        <c:idx val="317"/>
        <c:spPr>
          <a:solidFill>
            <a:schemeClr val="accent1"/>
          </a:solidFill>
          <a:ln>
            <a:noFill/>
          </a:ln>
          <a:effectLst/>
        </c:spPr>
        <c:marker>
          <c:symbol val="none"/>
        </c:marker>
      </c:pivotFmt>
      <c:pivotFmt>
        <c:idx val="318"/>
        <c:spPr>
          <a:solidFill>
            <a:schemeClr val="accent1"/>
          </a:solidFill>
          <a:ln>
            <a:noFill/>
          </a:ln>
          <a:effectLst/>
        </c:spPr>
        <c:marker>
          <c:symbol val="none"/>
        </c:marker>
      </c:pivotFmt>
      <c:pivotFmt>
        <c:idx val="319"/>
        <c:spPr>
          <a:solidFill>
            <a:schemeClr val="accent1"/>
          </a:solidFill>
          <a:ln>
            <a:noFill/>
          </a:ln>
          <a:effectLst/>
        </c:spPr>
        <c:marker>
          <c:symbol val="none"/>
        </c:marker>
      </c:pivotFmt>
      <c:pivotFmt>
        <c:idx val="320"/>
        <c:spPr>
          <a:solidFill>
            <a:schemeClr val="accent1"/>
          </a:solidFill>
          <a:ln w="28575" cap="rnd">
            <a:solidFill>
              <a:schemeClr val="accent1"/>
            </a:solidFill>
            <a:round/>
          </a:ln>
          <a:effectLst/>
        </c:spPr>
        <c:marker>
          <c:symbol val="none"/>
        </c:marker>
      </c:pivotFmt>
      <c:pivotFmt>
        <c:idx val="321"/>
        <c:spPr>
          <a:solidFill>
            <a:schemeClr val="accent1"/>
          </a:solidFill>
          <a:ln w="28575" cap="rnd">
            <a:solidFill>
              <a:schemeClr val="accent1"/>
            </a:solidFill>
            <a:round/>
          </a:ln>
          <a:effectLst/>
        </c:spPr>
        <c:marker>
          <c:symbol val="none"/>
        </c:marker>
      </c:pivotFmt>
      <c:pivotFmt>
        <c:idx val="322"/>
        <c:spPr>
          <a:solidFill>
            <a:schemeClr val="accent1"/>
          </a:solidFill>
          <a:ln w="28575" cap="rnd">
            <a:solidFill>
              <a:schemeClr val="accent1"/>
            </a:solidFill>
            <a:round/>
          </a:ln>
          <a:effectLst/>
        </c:spPr>
        <c:marker>
          <c:symbol val="none"/>
        </c:marker>
      </c:pivotFmt>
      <c:pivotFmt>
        <c:idx val="323"/>
        <c:spPr>
          <a:solidFill>
            <a:schemeClr val="accent1"/>
          </a:solidFill>
          <a:ln w="28575" cap="rnd">
            <a:solidFill>
              <a:schemeClr val="accent1"/>
            </a:solidFill>
            <a:round/>
          </a:ln>
          <a:effectLst/>
        </c:spPr>
        <c:marker>
          <c:symbol val="none"/>
        </c:marker>
      </c:pivotFmt>
      <c:pivotFmt>
        <c:idx val="324"/>
        <c:spPr>
          <a:solidFill>
            <a:schemeClr val="accent1"/>
          </a:solidFill>
          <a:ln w="28575" cap="rnd">
            <a:solidFill>
              <a:schemeClr val="accent1"/>
            </a:solidFill>
            <a:round/>
          </a:ln>
          <a:effectLst/>
        </c:spPr>
        <c:marker>
          <c:symbol val="none"/>
        </c:marker>
      </c:pivotFmt>
      <c:pivotFmt>
        <c:idx val="325"/>
        <c:spPr>
          <a:solidFill>
            <a:schemeClr val="accent1"/>
          </a:solidFill>
          <a:ln w="28575" cap="rnd">
            <a:solidFill>
              <a:schemeClr val="accent1"/>
            </a:solidFill>
            <a:round/>
          </a:ln>
          <a:effectLst/>
        </c:spPr>
        <c:marker>
          <c:symbol val="none"/>
        </c:marker>
      </c:pivotFmt>
      <c:pivotFmt>
        <c:idx val="326"/>
        <c:spPr>
          <a:solidFill>
            <a:schemeClr val="accent1"/>
          </a:solidFill>
          <a:ln w="28575" cap="rnd">
            <a:solidFill>
              <a:schemeClr val="accent1"/>
            </a:solidFill>
            <a:round/>
          </a:ln>
          <a:effectLst/>
        </c:spPr>
        <c:marker>
          <c:symbol val="none"/>
        </c:marker>
        <c:dLbl>
          <c:idx val="0"/>
          <c:spPr>
            <a:solidFill>
              <a:schemeClr val="bg1"/>
            </a:solidFill>
            <a:ln>
              <a:solidFill>
                <a:schemeClr val="accent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1"/>
                  </a:solidFill>
                  <a:latin typeface="+mn-lt"/>
                  <a:ea typeface="+mn-ea"/>
                  <a:cs typeface="+mn-cs"/>
                </a:defRPr>
              </a:pPr>
              <a:endParaRPr lang="nb-NO"/>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27"/>
        <c:spPr>
          <a:solidFill>
            <a:schemeClr val="accent1"/>
          </a:solidFill>
          <a:ln w="28575" cap="rnd">
            <a:solidFill>
              <a:schemeClr val="accent1"/>
            </a:solidFill>
            <a:round/>
          </a:ln>
          <a:effectLst/>
        </c:spPr>
        <c:marker>
          <c:symbol val="none"/>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2"/>
                  </a:solidFill>
                  <a:latin typeface="+mn-lt"/>
                  <a:ea typeface="+mn-ea"/>
                  <a:cs typeface="+mn-cs"/>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328"/>
        <c:spPr>
          <a:solidFill>
            <a:schemeClr val="accent1"/>
          </a:solidFill>
          <a:ln w="28575" cap="rnd">
            <a:solidFill>
              <a:schemeClr val="accent1"/>
            </a:solidFill>
            <a:round/>
          </a:ln>
          <a:effectLst/>
        </c:spPr>
        <c:marker>
          <c:symbol val="none"/>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3"/>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329"/>
        <c:spPr>
          <a:solidFill>
            <a:schemeClr val="accent1"/>
          </a:solidFill>
          <a:ln w="28575" cap="rnd">
            <a:solidFill>
              <a:schemeClr val="tx1"/>
            </a:solidFill>
            <a:prstDash val="sysDash"/>
            <a:round/>
          </a:ln>
          <a:effectLst/>
        </c:spPr>
        <c:marker>
          <c:symbol val="none"/>
        </c:marker>
      </c:pivotFmt>
      <c:pivotFmt>
        <c:idx val="3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6"/>
        <c:spPr>
          <a:solidFill>
            <a:schemeClr val="accent1"/>
          </a:solidFill>
          <a:ln w="28575" cap="rnd">
            <a:solidFill>
              <a:schemeClr val="tx1"/>
            </a:solidFill>
            <a:prstDash val="sys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7"/>
        <c:spPr>
          <a:solidFill>
            <a:schemeClr val="accent1"/>
          </a:solidFill>
          <a:ln w="28575" cap="rnd">
            <a:solidFill>
              <a:schemeClr val="accent1"/>
            </a:solidFill>
            <a:round/>
          </a:ln>
          <a:effectLst/>
        </c:spPr>
        <c:marker>
          <c:symbol val="none"/>
        </c:marker>
      </c:pivotFmt>
      <c:pivotFmt>
        <c:idx val="338"/>
        <c:spPr>
          <a:solidFill>
            <a:schemeClr val="accent1"/>
          </a:solidFill>
          <a:ln w="28575" cap="rnd">
            <a:solidFill>
              <a:schemeClr val="accent1"/>
            </a:solidFill>
            <a:round/>
          </a:ln>
          <a:effectLst/>
        </c:spPr>
        <c:marker>
          <c:symbol val="none"/>
        </c:marker>
      </c:pivotFmt>
      <c:pivotFmt>
        <c:idx val="339"/>
        <c:spPr>
          <a:solidFill>
            <a:schemeClr val="accent1"/>
          </a:solidFill>
          <a:ln w="28575" cap="rnd">
            <a:solidFill>
              <a:schemeClr val="accent1"/>
            </a:solidFill>
            <a:round/>
          </a:ln>
          <a:effectLst/>
        </c:spPr>
        <c:marker>
          <c:symbol val="none"/>
        </c:marker>
      </c:pivotFmt>
      <c:pivotFmt>
        <c:idx val="340"/>
        <c:spPr>
          <a:solidFill>
            <a:schemeClr val="accent1"/>
          </a:solidFill>
          <a:ln w="28575" cap="rnd">
            <a:solidFill>
              <a:schemeClr val="accent1"/>
            </a:solidFill>
            <a:round/>
          </a:ln>
          <a:effectLst/>
        </c:spPr>
        <c:marker>
          <c:symbol val="none"/>
        </c:marker>
      </c:pivotFmt>
      <c:pivotFmt>
        <c:idx val="341"/>
        <c:spPr>
          <a:solidFill>
            <a:schemeClr val="accent1"/>
          </a:solidFill>
          <a:ln w="28575" cap="rnd">
            <a:solidFill>
              <a:schemeClr val="accent1"/>
            </a:solidFill>
            <a:round/>
          </a:ln>
          <a:effectLst/>
        </c:spPr>
        <c:marker>
          <c:symbol val="none"/>
        </c:marker>
      </c:pivotFmt>
      <c:pivotFmt>
        <c:idx val="342"/>
        <c:spPr>
          <a:solidFill>
            <a:schemeClr val="accent1"/>
          </a:solidFill>
          <a:ln w="28575" cap="rnd">
            <a:solidFill>
              <a:schemeClr val="accent1"/>
            </a:solidFill>
            <a:round/>
          </a:ln>
          <a:effectLst/>
        </c:spPr>
        <c:marker>
          <c:symbol val="none"/>
        </c:marker>
      </c:pivotFmt>
      <c:pivotFmt>
        <c:idx val="34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6"/>
        <c:spPr>
          <a:solidFill>
            <a:schemeClr val="accent1"/>
          </a:solidFill>
          <a:ln w="22225" cap="rnd">
            <a:solidFill>
              <a:schemeClr val="tx1"/>
            </a:solidFill>
            <a:prstDash val="sys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8"/>
        <c:spPr>
          <a:solidFill>
            <a:schemeClr val="accent1"/>
          </a:solidFill>
          <a:ln w="28575" cap="rnd">
            <a:solidFill>
              <a:schemeClr val="accent1"/>
            </a:solidFill>
            <a:round/>
          </a:ln>
          <a:effectLst/>
        </c:spPr>
        <c:marker>
          <c:symbol val="none"/>
        </c:marker>
      </c:pivotFmt>
      <c:pivotFmt>
        <c:idx val="349"/>
        <c:spPr>
          <a:solidFill>
            <a:schemeClr val="accent1"/>
          </a:solidFill>
          <a:ln w="28575" cap="rnd">
            <a:solidFill>
              <a:schemeClr val="accent1"/>
            </a:solidFill>
            <a:round/>
          </a:ln>
          <a:effectLst/>
        </c:spPr>
        <c:marker>
          <c:symbol val="none"/>
        </c:marker>
      </c:pivotFmt>
      <c:pivotFmt>
        <c:idx val="350"/>
        <c:spPr>
          <a:solidFill>
            <a:schemeClr val="accent1"/>
          </a:solidFill>
          <a:ln w="28575" cap="rnd">
            <a:solidFill>
              <a:schemeClr val="accent1"/>
            </a:solidFill>
            <a:round/>
          </a:ln>
          <a:effectLst/>
        </c:spPr>
        <c:marker>
          <c:symbol val="none"/>
        </c:marker>
      </c:pivotFmt>
      <c:pivotFmt>
        <c:idx val="351"/>
        <c:spPr>
          <a:solidFill>
            <a:schemeClr val="accent1"/>
          </a:solidFill>
          <a:ln w="28575" cap="rnd">
            <a:solidFill>
              <a:schemeClr val="tx1"/>
            </a:solidFill>
            <a:prstDash val="dash"/>
            <a:round/>
          </a:ln>
          <a:effectLst/>
        </c:spPr>
        <c:marker>
          <c:symbol val="none"/>
        </c:marker>
      </c:pivotFmt>
      <c:pivotFmt>
        <c:idx val="35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6"/>
        <c:spPr>
          <a:solidFill>
            <a:schemeClr val="accent1"/>
          </a:solidFill>
          <a:ln w="28575" cap="rnd">
            <a:solidFill>
              <a:schemeClr val="accent1"/>
            </a:solidFill>
            <a:round/>
          </a:ln>
          <a:effectLst/>
        </c:spPr>
        <c:marker>
          <c:symbol val="none"/>
        </c:marker>
      </c:pivotFmt>
      <c:pivotFmt>
        <c:idx val="357"/>
        <c:spPr>
          <a:solidFill>
            <a:schemeClr val="accent1"/>
          </a:solidFill>
          <a:ln w="28575" cap="rnd">
            <a:solidFill>
              <a:schemeClr val="accent1"/>
            </a:solidFill>
            <a:round/>
          </a:ln>
          <a:effectLst/>
        </c:spPr>
        <c:marker>
          <c:symbol val="none"/>
        </c:marker>
      </c:pivotFmt>
      <c:pivotFmt>
        <c:idx val="358"/>
        <c:spPr>
          <a:solidFill>
            <a:schemeClr val="accent1"/>
          </a:solidFill>
          <a:ln w="28575" cap="rnd">
            <a:solidFill>
              <a:schemeClr val="accent1"/>
            </a:solidFill>
            <a:round/>
          </a:ln>
          <a:effectLst/>
        </c:spPr>
        <c:marker>
          <c:symbol val="none"/>
        </c:marker>
      </c:pivotFmt>
      <c:pivotFmt>
        <c:idx val="359"/>
        <c:spPr>
          <a:solidFill>
            <a:schemeClr val="accent1"/>
          </a:solidFill>
          <a:ln w="28575" cap="rnd">
            <a:solidFill>
              <a:schemeClr val="accent1"/>
            </a:solidFill>
            <a:round/>
          </a:ln>
          <a:effectLst/>
        </c:spPr>
        <c:marker>
          <c:symbol val="none"/>
        </c:marker>
      </c:pivotFmt>
      <c:pivotFmt>
        <c:idx val="360"/>
        <c:spPr>
          <a:solidFill>
            <a:schemeClr val="accent1"/>
          </a:solidFill>
          <a:ln w="28575" cap="rnd">
            <a:solidFill>
              <a:schemeClr val="accent1"/>
            </a:solidFill>
            <a:round/>
          </a:ln>
          <a:effectLst/>
        </c:spPr>
        <c:marker>
          <c:symbol val="none"/>
        </c:marker>
      </c:pivotFmt>
      <c:pivotFmt>
        <c:idx val="361"/>
        <c:spPr>
          <a:solidFill>
            <a:schemeClr val="accent1"/>
          </a:solidFill>
          <a:ln w="28575" cap="rnd">
            <a:solidFill>
              <a:schemeClr val="accent1"/>
            </a:solidFill>
            <a:round/>
          </a:ln>
          <a:effectLst/>
        </c:spPr>
        <c:marker>
          <c:symbol val="none"/>
        </c:marker>
      </c:pivotFmt>
      <c:pivotFmt>
        <c:idx val="362"/>
        <c:spPr>
          <a:solidFill>
            <a:schemeClr val="accent1"/>
          </a:solidFill>
          <a:ln w="28575" cap="rnd">
            <a:solidFill>
              <a:schemeClr val="accent1"/>
            </a:solidFill>
            <a:round/>
          </a:ln>
          <a:effectLst/>
        </c:spPr>
        <c:marker>
          <c:symbol val="none"/>
        </c:marker>
      </c:pivotFmt>
      <c:pivotFmt>
        <c:idx val="363"/>
        <c:spPr>
          <a:solidFill>
            <a:schemeClr val="accent1"/>
          </a:solidFill>
          <a:ln w="28575" cap="rnd">
            <a:solidFill>
              <a:schemeClr val="accent1"/>
            </a:solidFill>
            <a:round/>
          </a:ln>
          <a:effectLst/>
        </c:spPr>
        <c:marker>
          <c:symbol val="none"/>
        </c:marker>
      </c:pivotFmt>
      <c:pivotFmt>
        <c:idx val="364"/>
        <c:spPr>
          <a:solidFill>
            <a:schemeClr val="accent1"/>
          </a:solidFill>
          <a:ln w="28575" cap="rnd">
            <a:solidFill>
              <a:schemeClr val="accent1"/>
            </a:solidFill>
            <a:round/>
          </a:ln>
          <a:effectLst/>
        </c:spPr>
        <c:marker>
          <c:symbol val="none"/>
        </c:marker>
      </c:pivotFmt>
      <c:pivotFmt>
        <c:idx val="365"/>
        <c:spPr>
          <a:solidFill>
            <a:schemeClr val="accent1"/>
          </a:solidFill>
          <a:ln w="28575" cap="rnd">
            <a:solidFill>
              <a:schemeClr val="accent1"/>
            </a:solidFill>
            <a:round/>
          </a:ln>
          <a:effectLst/>
        </c:spPr>
        <c:marker>
          <c:symbol val="none"/>
        </c:marker>
      </c:pivotFmt>
      <c:pivotFmt>
        <c:idx val="366"/>
        <c:spPr>
          <a:solidFill>
            <a:schemeClr val="accent1"/>
          </a:solidFill>
          <a:ln w="28575" cap="rnd">
            <a:solidFill>
              <a:schemeClr val="accent1"/>
            </a:solidFill>
            <a:round/>
          </a:ln>
          <a:effectLst/>
        </c:spPr>
        <c:marker>
          <c:symbol val="none"/>
        </c:marker>
      </c:pivotFmt>
      <c:pivotFmt>
        <c:idx val="367"/>
        <c:spPr>
          <a:solidFill>
            <a:schemeClr val="accent1"/>
          </a:solidFill>
          <a:ln w="28575" cap="rnd">
            <a:solidFill>
              <a:schemeClr val="accent1"/>
            </a:solidFill>
            <a:round/>
          </a:ln>
          <a:effectLst/>
        </c:spPr>
        <c:marker>
          <c:symbol val="none"/>
        </c:marker>
      </c:pivotFmt>
      <c:pivotFmt>
        <c:idx val="368"/>
        <c:spPr>
          <a:solidFill>
            <a:schemeClr val="accent1"/>
          </a:solidFill>
          <a:ln w="28575" cap="rnd">
            <a:solidFill>
              <a:schemeClr val="accent1"/>
            </a:solidFill>
            <a:round/>
          </a:ln>
          <a:effectLst/>
        </c:spPr>
        <c:marker>
          <c:symbol val="none"/>
        </c:marker>
      </c:pivotFmt>
      <c:pivotFmt>
        <c:idx val="369"/>
        <c:spPr>
          <a:solidFill>
            <a:schemeClr val="accent1"/>
          </a:solidFill>
          <a:ln w="28575" cap="rnd">
            <a:solidFill>
              <a:schemeClr val="accent1"/>
            </a:solidFill>
            <a:round/>
          </a:ln>
          <a:effectLst/>
        </c:spPr>
        <c:marker>
          <c:symbol val="none"/>
        </c:marker>
      </c:pivotFmt>
      <c:pivotFmt>
        <c:idx val="370"/>
        <c:spPr>
          <a:solidFill>
            <a:schemeClr val="accent1"/>
          </a:solidFill>
          <a:ln w="28575" cap="rnd">
            <a:solidFill>
              <a:schemeClr val="accent1"/>
            </a:solidFill>
            <a:round/>
          </a:ln>
          <a:effectLst/>
        </c:spPr>
        <c:marker>
          <c:symbol val="none"/>
        </c:marker>
      </c:pivotFmt>
      <c:pivotFmt>
        <c:idx val="371"/>
        <c:spPr>
          <a:solidFill>
            <a:schemeClr val="accent1"/>
          </a:solidFill>
          <a:ln w="28575" cap="rnd">
            <a:solidFill>
              <a:schemeClr val="tx1"/>
            </a:solidFill>
            <a:prstDash val="dash"/>
            <a:round/>
          </a:ln>
          <a:effectLst/>
        </c:spPr>
        <c:marker>
          <c:symbol val="none"/>
        </c:marker>
      </c:pivotFmt>
      <c:pivotFmt>
        <c:idx val="372"/>
        <c:spPr>
          <a:solidFill>
            <a:schemeClr val="accent1"/>
          </a:solidFill>
          <a:ln w="28575" cap="rnd">
            <a:solidFill>
              <a:schemeClr val="accent1"/>
            </a:solidFill>
            <a:round/>
          </a:ln>
          <a:effectLst/>
        </c:spPr>
        <c:marker>
          <c:symbol val="none"/>
        </c:marker>
      </c:pivotFmt>
      <c:pivotFmt>
        <c:idx val="373"/>
        <c:spPr>
          <a:solidFill>
            <a:schemeClr val="accent1"/>
          </a:solidFill>
          <a:ln w="28575" cap="rnd">
            <a:solidFill>
              <a:schemeClr val="accent1"/>
            </a:solidFill>
            <a:round/>
          </a:ln>
          <a:effectLst/>
        </c:spPr>
        <c:marker>
          <c:symbol val="none"/>
        </c:marker>
      </c:pivotFmt>
      <c:pivotFmt>
        <c:idx val="374"/>
        <c:spPr>
          <a:solidFill>
            <a:schemeClr val="accent1"/>
          </a:solidFill>
          <a:ln w="28575" cap="rnd">
            <a:solidFill>
              <a:schemeClr val="accent1"/>
            </a:solidFill>
            <a:round/>
          </a:ln>
          <a:effectLst/>
        </c:spPr>
        <c:marker>
          <c:symbol val="none"/>
        </c:marker>
      </c:pivotFmt>
      <c:pivotFmt>
        <c:idx val="375"/>
        <c:spPr>
          <a:solidFill>
            <a:schemeClr val="accent1"/>
          </a:solidFill>
          <a:ln w="28575" cap="rnd">
            <a:solidFill>
              <a:schemeClr val="tx1"/>
            </a:solidFill>
            <a:prstDash val="dash"/>
            <a:round/>
          </a:ln>
          <a:effectLst/>
        </c:spPr>
        <c:marker>
          <c:symbol val="none"/>
        </c:marker>
      </c:pivotFmt>
      <c:pivotFmt>
        <c:idx val="376"/>
        <c:spPr>
          <a:solidFill>
            <a:schemeClr val="accent1"/>
          </a:solidFill>
          <a:ln w="28575" cap="rnd">
            <a:solidFill>
              <a:schemeClr val="accent1"/>
            </a:solidFill>
            <a:round/>
          </a:ln>
          <a:effectLst/>
        </c:spPr>
        <c:marker>
          <c:symbol val="none"/>
        </c:marker>
      </c:pivotFmt>
      <c:pivotFmt>
        <c:idx val="377"/>
        <c:spPr>
          <a:solidFill>
            <a:schemeClr val="accent1"/>
          </a:solidFill>
          <a:ln w="28575" cap="rnd">
            <a:solidFill>
              <a:schemeClr val="accent1"/>
            </a:solidFill>
            <a:round/>
          </a:ln>
          <a:effectLst/>
        </c:spPr>
        <c:marker>
          <c:symbol val="none"/>
        </c:marker>
      </c:pivotFmt>
      <c:pivotFmt>
        <c:idx val="378"/>
        <c:spPr>
          <a:solidFill>
            <a:schemeClr val="accent1"/>
          </a:solidFill>
          <a:ln w="28575" cap="rnd">
            <a:solidFill>
              <a:schemeClr val="accent1"/>
            </a:solidFill>
            <a:round/>
          </a:ln>
          <a:effectLst/>
        </c:spPr>
        <c:marker>
          <c:symbol val="none"/>
        </c:marker>
      </c:pivotFmt>
      <c:pivotFmt>
        <c:idx val="379"/>
        <c:spPr>
          <a:solidFill>
            <a:schemeClr val="accent1"/>
          </a:solidFill>
          <a:ln w="28575" cap="rnd">
            <a:solidFill>
              <a:schemeClr val="tx1"/>
            </a:solidFill>
            <a:prstDash val="dash"/>
            <a:round/>
          </a:ln>
          <a:effectLst/>
        </c:spPr>
        <c:marker>
          <c:symbol val="none"/>
        </c:marker>
      </c:pivotFmt>
      <c:pivotFmt>
        <c:idx val="380"/>
        <c:spPr>
          <a:solidFill>
            <a:schemeClr val="accent1"/>
          </a:solidFill>
          <a:ln w="28575" cap="rnd">
            <a:solidFill>
              <a:schemeClr val="accent1"/>
            </a:solidFill>
            <a:round/>
          </a:ln>
          <a:effectLst/>
        </c:spPr>
        <c:marker>
          <c:symbol val="none"/>
        </c:marker>
      </c:pivotFmt>
      <c:pivotFmt>
        <c:idx val="381"/>
        <c:spPr>
          <a:solidFill>
            <a:schemeClr val="accent1"/>
          </a:solidFill>
          <a:ln w="28575" cap="rnd">
            <a:solidFill>
              <a:schemeClr val="accent1"/>
            </a:solidFill>
            <a:round/>
          </a:ln>
          <a:effectLst/>
        </c:spPr>
        <c:marker>
          <c:symbol val="none"/>
        </c:marker>
      </c:pivotFmt>
      <c:pivotFmt>
        <c:idx val="382"/>
        <c:spPr>
          <a:solidFill>
            <a:schemeClr val="accent1"/>
          </a:solidFill>
          <a:ln w="28575" cap="rnd">
            <a:solidFill>
              <a:schemeClr val="accent1"/>
            </a:solidFill>
            <a:round/>
          </a:ln>
          <a:effectLst/>
        </c:spPr>
        <c:marker>
          <c:symbol val="none"/>
        </c:marker>
      </c:pivotFmt>
      <c:pivotFmt>
        <c:idx val="383"/>
        <c:spPr>
          <a:solidFill>
            <a:schemeClr val="accent1"/>
          </a:solidFill>
          <a:ln w="28575" cap="rnd">
            <a:solidFill>
              <a:schemeClr val="tx1"/>
            </a:solidFill>
            <a:prstDash val="dash"/>
            <a:round/>
          </a:ln>
          <a:effectLst/>
        </c:spPr>
        <c:marker>
          <c:symbol val="none"/>
        </c:marker>
      </c:pivotFmt>
      <c:pivotFmt>
        <c:idx val="384"/>
        <c:spPr>
          <a:solidFill>
            <a:schemeClr val="accent1"/>
          </a:solidFill>
          <a:ln w="28575" cap="rnd">
            <a:solidFill>
              <a:schemeClr val="accent1"/>
            </a:solidFill>
            <a:round/>
          </a:ln>
          <a:effectLst/>
        </c:spPr>
        <c:marker>
          <c:symbol val="none"/>
        </c:marker>
      </c:pivotFmt>
      <c:pivotFmt>
        <c:idx val="385"/>
        <c:spPr>
          <a:solidFill>
            <a:schemeClr val="accent1"/>
          </a:solidFill>
          <a:ln w="28575" cap="rnd">
            <a:solidFill>
              <a:schemeClr val="accent1"/>
            </a:solidFill>
            <a:round/>
          </a:ln>
          <a:effectLst/>
        </c:spPr>
        <c:marker>
          <c:symbol val="none"/>
        </c:marker>
      </c:pivotFmt>
      <c:pivotFmt>
        <c:idx val="386"/>
        <c:spPr>
          <a:solidFill>
            <a:schemeClr val="accent1"/>
          </a:solidFill>
          <a:ln w="28575" cap="rnd">
            <a:solidFill>
              <a:schemeClr val="accent1"/>
            </a:solidFill>
            <a:round/>
          </a:ln>
          <a:effectLst/>
        </c:spPr>
        <c:marker>
          <c:symbol val="none"/>
        </c:marker>
      </c:pivotFmt>
      <c:pivotFmt>
        <c:idx val="387"/>
        <c:spPr>
          <a:solidFill>
            <a:schemeClr val="accent1"/>
          </a:solidFill>
          <a:ln w="28575" cap="rnd">
            <a:solidFill>
              <a:schemeClr val="tx1"/>
            </a:solidFill>
            <a:prstDash val="dash"/>
            <a:round/>
          </a:ln>
          <a:effectLst/>
        </c:spPr>
        <c:marker>
          <c:symbol val="none"/>
        </c:marker>
      </c:pivotFmt>
      <c:pivotFmt>
        <c:idx val="388"/>
        <c:spPr>
          <a:solidFill>
            <a:schemeClr val="accent1"/>
          </a:solidFill>
          <a:ln w="28575" cap="rnd">
            <a:solidFill>
              <a:schemeClr val="accent1"/>
            </a:solidFill>
            <a:round/>
          </a:ln>
          <a:effectLst/>
        </c:spPr>
        <c:marker>
          <c:symbol val="none"/>
        </c:marker>
      </c:pivotFmt>
      <c:pivotFmt>
        <c:idx val="389"/>
        <c:spPr>
          <a:solidFill>
            <a:schemeClr val="accent1"/>
          </a:solidFill>
          <a:ln w="28575" cap="rnd">
            <a:solidFill>
              <a:schemeClr val="accent1"/>
            </a:solidFill>
            <a:round/>
          </a:ln>
          <a:effectLst/>
        </c:spPr>
        <c:marker>
          <c:symbol val="none"/>
        </c:marker>
      </c:pivotFmt>
      <c:pivotFmt>
        <c:idx val="390"/>
        <c:spPr>
          <a:solidFill>
            <a:schemeClr val="accent1"/>
          </a:solidFill>
          <a:ln w="28575" cap="rnd">
            <a:solidFill>
              <a:schemeClr val="accent1"/>
            </a:solidFill>
            <a:round/>
          </a:ln>
          <a:effectLst/>
        </c:spPr>
        <c:marker>
          <c:symbol val="none"/>
        </c:marker>
      </c:pivotFmt>
      <c:pivotFmt>
        <c:idx val="391"/>
        <c:spPr>
          <a:solidFill>
            <a:schemeClr val="accent1"/>
          </a:solidFill>
          <a:ln w="28575" cap="rnd">
            <a:solidFill>
              <a:schemeClr val="tx1"/>
            </a:solidFill>
            <a:prstDash val="dash"/>
            <a:round/>
          </a:ln>
          <a:effectLst/>
        </c:spPr>
        <c:marker>
          <c:symbol val="none"/>
        </c:marker>
      </c:pivotFmt>
      <c:pivotFmt>
        <c:idx val="392"/>
        <c:spPr>
          <a:solidFill>
            <a:schemeClr val="accent1"/>
          </a:solidFill>
          <a:ln w="28575" cap="rnd">
            <a:solidFill>
              <a:schemeClr val="accent1"/>
            </a:solidFill>
            <a:round/>
          </a:ln>
          <a:effectLst/>
        </c:spPr>
        <c:marker>
          <c:symbol val="none"/>
        </c:marker>
      </c:pivotFmt>
      <c:pivotFmt>
        <c:idx val="393"/>
        <c:spPr>
          <a:solidFill>
            <a:schemeClr val="accent1"/>
          </a:solidFill>
          <a:ln w="28575" cap="rnd">
            <a:solidFill>
              <a:schemeClr val="accent1"/>
            </a:solidFill>
            <a:round/>
          </a:ln>
          <a:effectLst/>
        </c:spPr>
        <c:marker>
          <c:symbol val="none"/>
        </c:marker>
      </c:pivotFmt>
      <c:pivotFmt>
        <c:idx val="394"/>
        <c:spPr>
          <a:solidFill>
            <a:schemeClr val="accent1"/>
          </a:solidFill>
          <a:ln w="28575" cap="rnd">
            <a:solidFill>
              <a:schemeClr val="accent1"/>
            </a:solidFill>
            <a:round/>
          </a:ln>
          <a:effectLst/>
        </c:spPr>
        <c:marker>
          <c:symbol val="none"/>
        </c:marker>
      </c:pivotFmt>
      <c:pivotFmt>
        <c:idx val="395"/>
        <c:spPr>
          <a:solidFill>
            <a:schemeClr val="accent1"/>
          </a:solidFill>
          <a:ln w="28575" cap="rnd">
            <a:solidFill>
              <a:schemeClr val="tx1"/>
            </a:solidFill>
            <a:prstDash val="dash"/>
            <a:round/>
          </a:ln>
          <a:effectLst/>
        </c:spPr>
        <c:marker>
          <c:symbol val="none"/>
        </c:marker>
      </c:pivotFmt>
      <c:pivotFmt>
        <c:idx val="396"/>
        <c:spPr>
          <a:solidFill>
            <a:schemeClr val="accent1"/>
          </a:solidFill>
          <a:ln w="28575" cap="rnd">
            <a:solidFill>
              <a:schemeClr val="accent1"/>
            </a:solidFill>
            <a:round/>
          </a:ln>
          <a:effectLst/>
        </c:spPr>
        <c:marker>
          <c:symbol val="none"/>
        </c:marker>
      </c:pivotFmt>
      <c:pivotFmt>
        <c:idx val="397"/>
        <c:spPr>
          <a:solidFill>
            <a:schemeClr val="accent1"/>
          </a:solidFill>
          <a:ln w="28575" cap="rnd">
            <a:solidFill>
              <a:schemeClr val="accent1"/>
            </a:solidFill>
            <a:round/>
          </a:ln>
          <a:effectLst/>
        </c:spPr>
        <c:marker>
          <c:symbol val="none"/>
        </c:marker>
      </c:pivotFmt>
      <c:pivotFmt>
        <c:idx val="398"/>
        <c:spPr>
          <a:solidFill>
            <a:schemeClr val="accent1"/>
          </a:solidFill>
          <a:ln w="28575" cap="rnd">
            <a:solidFill>
              <a:schemeClr val="accent1"/>
            </a:solidFill>
            <a:round/>
          </a:ln>
          <a:effectLst/>
        </c:spPr>
        <c:marker>
          <c:symbol val="none"/>
        </c:marker>
      </c:pivotFmt>
      <c:pivotFmt>
        <c:idx val="399"/>
        <c:spPr>
          <a:solidFill>
            <a:schemeClr val="accent1"/>
          </a:solidFill>
          <a:ln w="28575" cap="rnd">
            <a:solidFill>
              <a:schemeClr val="tx1"/>
            </a:solidFill>
            <a:prstDash val="dash"/>
            <a:round/>
          </a:ln>
          <a:effectLst/>
        </c:spPr>
        <c:marker>
          <c:symbol val="none"/>
        </c:marker>
      </c:pivotFmt>
      <c:pivotFmt>
        <c:idx val="400"/>
        <c:spPr>
          <a:solidFill>
            <a:schemeClr val="accent1"/>
          </a:solidFill>
          <a:ln w="28575" cap="rnd">
            <a:solidFill>
              <a:schemeClr val="accent1"/>
            </a:solidFill>
            <a:round/>
          </a:ln>
          <a:effectLst/>
        </c:spPr>
        <c:marker>
          <c:symbol val="none"/>
        </c:marker>
      </c:pivotFmt>
      <c:pivotFmt>
        <c:idx val="401"/>
        <c:spPr>
          <a:solidFill>
            <a:schemeClr val="accent1"/>
          </a:solidFill>
          <a:ln w="28575" cap="rnd">
            <a:solidFill>
              <a:schemeClr val="accent1"/>
            </a:solidFill>
            <a:round/>
          </a:ln>
          <a:effectLst/>
        </c:spPr>
        <c:marker>
          <c:symbol val="none"/>
        </c:marker>
      </c:pivotFmt>
      <c:pivotFmt>
        <c:idx val="402"/>
        <c:spPr>
          <a:solidFill>
            <a:schemeClr val="accent1"/>
          </a:solidFill>
          <a:ln w="28575" cap="rnd">
            <a:solidFill>
              <a:schemeClr val="accent1"/>
            </a:solidFill>
            <a:round/>
          </a:ln>
          <a:effectLst/>
        </c:spPr>
        <c:marker>
          <c:symbol val="none"/>
        </c:marker>
      </c:pivotFmt>
      <c:pivotFmt>
        <c:idx val="403"/>
        <c:spPr>
          <a:solidFill>
            <a:schemeClr val="accent1"/>
          </a:solidFill>
          <a:ln w="28575" cap="rnd">
            <a:solidFill>
              <a:schemeClr val="tx1"/>
            </a:solidFill>
            <a:prstDash val="dash"/>
            <a:round/>
          </a:ln>
          <a:effectLst/>
        </c:spPr>
        <c:marker>
          <c:symbol val="none"/>
        </c:marker>
      </c:pivotFmt>
      <c:pivotFmt>
        <c:idx val="404"/>
        <c:spPr>
          <a:solidFill>
            <a:schemeClr val="accent1"/>
          </a:solidFill>
          <a:ln w="28575" cap="rnd">
            <a:solidFill>
              <a:schemeClr val="accent1"/>
            </a:solidFill>
            <a:round/>
          </a:ln>
          <a:effectLst/>
        </c:spPr>
        <c:marker>
          <c:symbol val="none"/>
        </c:marker>
      </c:pivotFmt>
      <c:pivotFmt>
        <c:idx val="405"/>
        <c:spPr>
          <a:solidFill>
            <a:schemeClr val="accent1"/>
          </a:solidFill>
          <a:ln w="28575" cap="rnd">
            <a:solidFill>
              <a:schemeClr val="accent1"/>
            </a:solidFill>
            <a:round/>
          </a:ln>
          <a:effectLst/>
        </c:spPr>
        <c:marker>
          <c:symbol val="none"/>
        </c:marker>
      </c:pivotFmt>
      <c:pivotFmt>
        <c:idx val="406"/>
        <c:spPr>
          <a:solidFill>
            <a:schemeClr val="accent1"/>
          </a:solidFill>
          <a:ln w="28575" cap="rnd">
            <a:solidFill>
              <a:schemeClr val="accent1"/>
            </a:solidFill>
            <a:round/>
          </a:ln>
          <a:effectLst/>
        </c:spPr>
        <c:marker>
          <c:symbol val="none"/>
        </c:marker>
      </c:pivotFmt>
      <c:pivotFmt>
        <c:idx val="407"/>
        <c:spPr>
          <a:solidFill>
            <a:schemeClr val="accent1"/>
          </a:solidFill>
          <a:ln w="28575" cap="rnd">
            <a:solidFill>
              <a:schemeClr val="tx1"/>
            </a:solidFill>
            <a:prstDash val="dash"/>
            <a:round/>
          </a:ln>
          <a:effectLst/>
        </c:spPr>
        <c:marker>
          <c:symbol val="none"/>
        </c:marker>
      </c:pivotFmt>
      <c:pivotFmt>
        <c:idx val="408"/>
        <c:spPr>
          <a:solidFill>
            <a:schemeClr val="accent1"/>
          </a:solidFill>
          <a:ln w="28575" cap="rnd">
            <a:solidFill>
              <a:schemeClr val="accent1"/>
            </a:solidFill>
            <a:round/>
          </a:ln>
          <a:effectLst/>
        </c:spPr>
        <c:marker>
          <c:symbol val="none"/>
        </c:marker>
      </c:pivotFmt>
      <c:pivotFmt>
        <c:idx val="409"/>
        <c:spPr>
          <a:solidFill>
            <a:schemeClr val="accent1"/>
          </a:solidFill>
          <a:ln w="28575" cap="rnd">
            <a:solidFill>
              <a:schemeClr val="accent1"/>
            </a:solidFill>
            <a:round/>
          </a:ln>
          <a:effectLst/>
        </c:spPr>
        <c:marker>
          <c:symbol val="none"/>
        </c:marker>
      </c:pivotFmt>
      <c:pivotFmt>
        <c:idx val="410"/>
        <c:spPr>
          <a:solidFill>
            <a:schemeClr val="accent1"/>
          </a:solidFill>
          <a:ln w="28575" cap="rnd">
            <a:solidFill>
              <a:schemeClr val="accent1"/>
            </a:solidFill>
            <a:round/>
          </a:ln>
          <a:effectLst/>
        </c:spPr>
        <c:marker>
          <c:symbol val="none"/>
        </c:marker>
      </c:pivotFmt>
      <c:pivotFmt>
        <c:idx val="411"/>
        <c:spPr>
          <a:solidFill>
            <a:schemeClr val="accent1"/>
          </a:solidFill>
          <a:ln w="28575" cap="rnd">
            <a:solidFill>
              <a:schemeClr val="tx1"/>
            </a:solidFill>
            <a:prstDash val="dash"/>
            <a:round/>
          </a:ln>
          <a:effectLst/>
        </c:spPr>
        <c:marker>
          <c:symbol val="none"/>
        </c:marker>
      </c:pivotFmt>
      <c:pivotFmt>
        <c:idx val="412"/>
        <c:spPr>
          <a:solidFill>
            <a:schemeClr val="accent1"/>
          </a:solidFill>
          <a:ln w="28575" cap="rnd">
            <a:solidFill>
              <a:schemeClr val="accent1"/>
            </a:solidFill>
            <a:round/>
          </a:ln>
          <a:effectLst/>
        </c:spPr>
        <c:marker>
          <c:symbol val="none"/>
        </c:marker>
      </c:pivotFmt>
      <c:pivotFmt>
        <c:idx val="413"/>
        <c:spPr>
          <a:solidFill>
            <a:schemeClr val="accent1"/>
          </a:solidFill>
          <a:ln w="28575" cap="rnd">
            <a:solidFill>
              <a:schemeClr val="accent1"/>
            </a:solidFill>
            <a:round/>
          </a:ln>
          <a:effectLst/>
        </c:spPr>
        <c:marker>
          <c:symbol val="none"/>
        </c:marker>
      </c:pivotFmt>
      <c:pivotFmt>
        <c:idx val="414"/>
        <c:spPr>
          <a:solidFill>
            <a:schemeClr val="accent1"/>
          </a:solidFill>
          <a:ln w="28575" cap="rnd">
            <a:solidFill>
              <a:schemeClr val="accent1"/>
            </a:solidFill>
            <a:round/>
          </a:ln>
          <a:effectLst/>
        </c:spPr>
        <c:marker>
          <c:symbol val="none"/>
        </c:marker>
      </c:pivotFmt>
      <c:pivotFmt>
        <c:idx val="415"/>
        <c:spPr>
          <a:solidFill>
            <a:schemeClr val="accent1"/>
          </a:solidFill>
          <a:ln w="28575" cap="rnd">
            <a:solidFill>
              <a:schemeClr val="tx1"/>
            </a:solidFill>
            <a:prstDash val="dash"/>
            <a:round/>
          </a:ln>
          <a:effectLst/>
        </c:spPr>
        <c:marker>
          <c:symbol val="none"/>
        </c:marker>
      </c:pivotFmt>
      <c:pivotFmt>
        <c:idx val="416"/>
        <c:spPr>
          <a:solidFill>
            <a:schemeClr val="accent1"/>
          </a:solidFill>
          <a:ln w="28575" cap="rnd">
            <a:solidFill>
              <a:schemeClr val="tx1"/>
            </a:solidFill>
            <a:prstDash val="dash"/>
            <a:round/>
          </a:ln>
          <a:effectLst/>
        </c:spPr>
        <c:marker>
          <c:symbol val="none"/>
        </c:marker>
      </c:pivotFmt>
      <c:pivotFmt>
        <c:idx val="417"/>
        <c:spPr>
          <a:solidFill>
            <a:schemeClr val="accent1"/>
          </a:solidFill>
          <a:ln w="28575" cap="rnd">
            <a:solidFill>
              <a:schemeClr val="tx1"/>
            </a:solidFill>
            <a:prstDash val="dash"/>
            <a:round/>
          </a:ln>
          <a:effectLst/>
        </c:spPr>
        <c:marker>
          <c:symbol val="none"/>
        </c:marker>
      </c:pivotFmt>
      <c:pivotFmt>
        <c:idx val="418"/>
        <c:spPr>
          <a:solidFill>
            <a:schemeClr val="accent1"/>
          </a:solidFill>
          <a:ln w="28575" cap="rnd">
            <a:solidFill>
              <a:schemeClr val="accent1"/>
            </a:solidFill>
            <a:round/>
          </a:ln>
          <a:effectLst/>
        </c:spPr>
        <c:marker>
          <c:symbol val="none"/>
        </c:marker>
      </c:pivotFmt>
      <c:pivotFmt>
        <c:idx val="419"/>
        <c:spPr>
          <a:solidFill>
            <a:schemeClr val="accent1"/>
          </a:solidFill>
          <a:ln w="28575" cap="rnd">
            <a:solidFill>
              <a:schemeClr val="accent1"/>
            </a:solidFill>
            <a:round/>
          </a:ln>
          <a:effectLst/>
        </c:spPr>
        <c:marker>
          <c:symbol val="none"/>
        </c:marker>
      </c:pivotFmt>
      <c:pivotFmt>
        <c:idx val="420"/>
        <c:spPr>
          <a:solidFill>
            <a:schemeClr val="accent1"/>
          </a:solidFill>
          <a:ln w="28575" cap="rnd">
            <a:solidFill>
              <a:schemeClr val="accent1"/>
            </a:solidFill>
            <a:round/>
          </a:ln>
          <a:effectLst/>
        </c:spPr>
        <c:marker>
          <c:symbol val="none"/>
        </c:marker>
      </c:pivotFmt>
      <c:pivotFmt>
        <c:idx val="421"/>
        <c:spPr>
          <a:solidFill>
            <a:schemeClr val="accent1"/>
          </a:solidFill>
          <a:ln w="28575" cap="rnd">
            <a:solidFill>
              <a:schemeClr val="tx1"/>
            </a:solidFill>
            <a:prstDash val="dash"/>
            <a:round/>
          </a:ln>
          <a:effectLst/>
        </c:spPr>
        <c:marker>
          <c:symbol val="none"/>
        </c:marker>
      </c:pivotFmt>
      <c:pivotFmt>
        <c:idx val="422"/>
        <c:spPr>
          <a:solidFill>
            <a:schemeClr val="accent1"/>
          </a:solidFill>
          <a:ln w="28575" cap="rnd">
            <a:solidFill>
              <a:schemeClr val="accent1"/>
            </a:solidFill>
            <a:round/>
          </a:ln>
          <a:effectLst/>
        </c:spPr>
        <c:marker>
          <c:symbol val="none"/>
        </c:marker>
      </c:pivotFmt>
      <c:pivotFmt>
        <c:idx val="423"/>
        <c:spPr>
          <a:solidFill>
            <a:schemeClr val="accent1"/>
          </a:solidFill>
          <a:ln w="28575" cap="rnd">
            <a:solidFill>
              <a:schemeClr val="accent1"/>
            </a:solidFill>
            <a:round/>
          </a:ln>
          <a:effectLst/>
        </c:spPr>
        <c:marker>
          <c:symbol val="none"/>
        </c:marker>
      </c:pivotFmt>
      <c:pivotFmt>
        <c:idx val="424"/>
        <c:spPr>
          <a:solidFill>
            <a:schemeClr val="accent1"/>
          </a:solidFill>
          <a:ln w="28575" cap="rnd">
            <a:solidFill>
              <a:schemeClr val="accent1"/>
            </a:solidFill>
            <a:round/>
          </a:ln>
          <a:effectLst/>
        </c:spPr>
        <c:marker>
          <c:symbol val="none"/>
        </c:marker>
      </c:pivotFmt>
      <c:pivotFmt>
        <c:idx val="425"/>
        <c:spPr>
          <a:solidFill>
            <a:schemeClr val="accent1"/>
          </a:solidFill>
          <a:ln w="28575" cap="rnd">
            <a:solidFill>
              <a:schemeClr val="tx1"/>
            </a:solidFill>
            <a:prstDash val="dash"/>
            <a:round/>
          </a:ln>
          <a:effectLst/>
        </c:spPr>
        <c:marker>
          <c:symbol val="none"/>
        </c:marker>
      </c:pivotFmt>
      <c:pivotFmt>
        <c:idx val="42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2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2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2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'Pivot kommuner'!$B$1:$B$3</c:f>
              <c:strCache>
                <c:ptCount val="1"/>
                <c:pt idx="0">
                  <c:v>Fødselsoversk. - Bygland</c:v>
                </c:pt>
              </c:strCache>
            </c:strRef>
          </c:tx>
          <c:spPr>
            <a:ln w="28575" cap="rnd">
              <a:solidFill>
                <a:schemeClr val="accent1"/>
              </a:solidFill>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kommuner'!$B$4:$B$20</c:f>
              <c:numCache>
                <c:formatCode>General</c:formatCode>
                <c:ptCount val="16"/>
                <c:pt idx="0">
                  <c:v>-10</c:v>
                </c:pt>
                <c:pt idx="1">
                  <c:v>-1</c:v>
                </c:pt>
                <c:pt idx="2">
                  <c:v>0</c:v>
                </c:pt>
                <c:pt idx="3">
                  <c:v>-9</c:v>
                </c:pt>
                <c:pt idx="4">
                  <c:v>1</c:v>
                </c:pt>
                <c:pt idx="5">
                  <c:v>-8</c:v>
                </c:pt>
                <c:pt idx="6">
                  <c:v>-10</c:v>
                </c:pt>
                <c:pt idx="7">
                  <c:v>-4</c:v>
                </c:pt>
                <c:pt idx="8">
                  <c:v>2</c:v>
                </c:pt>
                <c:pt idx="9">
                  <c:v>-2</c:v>
                </c:pt>
                <c:pt idx="10">
                  <c:v>-2</c:v>
                </c:pt>
                <c:pt idx="11">
                  <c:v>-4</c:v>
                </c:pt>
                <c:pt idx="12">
                  <c:v>-2</c:v>
                </c:pt>
                <c:pt idx="13">
                  <c:v>-4</c:v>
                </c:pt>
                <c:pt idx="14">
                  <c:v>-3</c:v>
                </c:pt>
                <c:pt idx="15">
                  <c:v>-3</c:v>
                </c:pt>
              </c:numCache>
            </c:numRef>
          </c:val>
          <c:smooth val="1"/>
          <c:extLst>
            <c:ext xmlns:c16="http://schemas.microsoft.com/office/drawing/2014/chart" uri="{C3380CC4-5D6E-409C-BE32-E72D297353CC}">
              <c16:uniqueId val="{00000000-CF72-4FD3-AAB2-FAE40BF4C2C8}"/>
            </c:ext>
          </c:extLst>
        </c:ser>
        <c:ser>
          <c:idx val="1"/>
          <c:order val="1"/>
          <c:tx>
            <c:strRef>
              <c:f>'Pivot kommuner'!$C$1:$C$3</c:f>
              <c:strCache>
                <c:ptCount val="1"/>
                <c:pt idx="0">
                  <c:v>Netto innlands - Bygland</c:v>
                </c:pt>
              </c:strCache>
            </c:strRef>
          </c:tx>
          <c:spPr>
            <a:ln w="28575" cap="rnd">
              <a:solidFill>
                <a:schemeClr val="accent2"/>
              </a:solidFill>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kommuner'!$C$4:$C$20</c:f>
              <c:numCache>
                <c:formatCode>General</c:formatCode>
                <c:ptCount val="16"/>
                <c:pt idx="0">
                  <c:v>-42</c:v>
                </c:pt>
                <c:pt idx="1">
                  <c:v>-63</c:v>
                </c:pt>
                <c:pt idx="2">
                  <c:v>-1</c:v>
                </c:pt>
                <c:pt idx="3">
                  <c:v>-6</c:v>
                </c:pt>
                <c:pt idx="4">
                  <c:v>-34</c:v>
                </c:pt>
                <c:pt idx="5">
                  <c:v>-16</c:v>
                </c:pt>
                <c:pt idx="6">
                  <c:v>-2</c:v>
                </c:pt>
                <c:pt idx="7">
                  <c:v>8</c:v>
                </c:pt>
                <c:pt idx="8">
                  <c:v>-4</c:v>
                </c:pt>
                <c:pt idx="9">
                  <c:v>2</c:v>
                </c:pt>
                <c:pt idx="10">
                  <c:v>-2</c:v>
                </c:pt>
                <c:pt idx="11">
                  <c:v>-8</c:v>
                </c:pt>
                <c:pt idx="12">
                  <c:v>4</c:v>
                </c:pt>
                <c:pt idx="13">
                  <c:v>5</c:v>
                </c:pt>
                <c:pt idx="14">
                  <c:v>5</c:v>
                </c:pt>
                <c:pt idx="15">
                  <c:v>5</c:v>
                </c:pt>
              </c:numCache>
            </c:numRef>
          </c:val>
          <c:smooth val="1"/>
          <c:extLst>
            <c:ext xmlns:c16="http://schemas.microsoft.com/office/drawing/2014/chart" uri="{C3380CC4-5D6E-409C-BE32-E72D297353CC}">
              <c16:uniqueId val="{00000001-CF72-4FD3-AAB2-FAE40BF4C2C8}"/>
            </c:ext>
          </c:extLst>
        </c:ser>
        <c:ser>
          <c:idx val="2"/>
          <c:order val="2"/>
          <c:tx>
            <c:strRef>
              <c:f>'Pivot kommuner'!$D$1:$D$3</c:f>
              <c:strCache>
                <c:ptCount val="1"/>
                <c:pt idx="0">
                  <c:v>Netto innvandring - Bygland</c:v>
                </c:pt>
              </c:strCache>
            </c:strRef>
          </c:tx>
          <c:spPr>
            <a:ln w="28575" cap="rnd">
              <a:solidFill>
                <a:schemeClr val="accent3"/>
              </a:solidFill>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kommuner'!$D$4:$D$20</c:f>
              <c:numCache>
                <c:formatCode>General</c:formatCode>
                <c:ptCount val="16"/>
                <c:pt idx="0">
                  <c:v>67</c:v>
                </c:pt>
                <c:pt idx="1">
                  <c:v>60</c:v>
                </c:pt>
                <c:pt idx="2">
                  <c:v>8</c:v>
                </c:pt>
                <c:pt idx="3">
                  <c:v>0</c:v>
                </c:pt>
                <c:pt idx="4">
                  <c:v>1</c:v>
                </c:pt>
                <c:pt idx="5">
                  <c:v>4</c:v>
                </c:pt>
                <c:pt idx="6">
                  <c:v>4</c:v>
                </c:pt>
                <c:pt idx="7">
                  <c:v>8</c:v>
                </c:pt>
                <c:pt idx="8">
                  <c:v>5</c:v>
                </c:pt>
                <c:pt idx="9">
                  <c:v>-4</c:v>
                </c:pt>
                <c:pt idx="10">
                  <c:v>0</c:v>
                </c:pt>
                <c:pt idx="11">
                  <c:v>1</c:v>
                </c:pt>
                <c:pt idx="12">
                  <c:v>4</c:v>
                </c:pt>
                <c:pt idx="13">
                  <c:v>6</c:v>
                </c:pt>
                <c:pt idx="14">
                  <c:v>5</c:v>
                </c:pt>
                <c:pt idx="15">
                  <c:v>6</c:v>
                </c:pt>
              </c:numCache>
            </c:numRef>
          </c:val>
          <c:smooth val="1"/>
          <c:extLst>
            <c:ext xmlns:c16="http://schemas.microsoft.com/office/drawing/2014/chart" uri="{C3380CC4-5D6E-409C-BE32-E72D297353CC}">
              <c16:uniqueId val="{00000002-CF72-4FD3-AAB2-FAE40BF4C2C8}"/>
            </c:ext>
          </c:extLst>
        </c:ser>
        <c:dLbls>
          <c:showLegendKey val="0"/>
          <c:showVal val="0"/>
          <c:showCatName val="0"/>
          <c:showSerName val="0"/>
          <c:showPercent val="0"/>
          <c:showBubbleSize val="0"/>
        </c:dLbls>
        <c:marker val="1"/>
        <c:smooth val="0"/>
        <c:axId val="763746168"/>
        <c:axId val="763747808"/>
      </c:lineChart>
      <c:lineChart>
        <c:grouping val="standard"/>
        <c:varyColors val="0"/>
        <c:ser>
          <c:idx val="3"/>
          <c:order val="3"/>
          <c:tx>
            <c:strRef>
              <c:f>'Pivot kommuner'!$E$1:$E$3</c:f>
              <c:strCache>
                <c:ptCount val="1"/>
                <c:pt idx="0">
                  <c:v>Folketall 1. jan - Bygland</c:v>
                </c:pt>
              </c:strCache>
            </c:strRef>
          </c:tx>
          <c:spPr>
            <a:ln w="28575" cap="rnd">
              <a:solidFill>
                <a:schemeClr val="tx1"/>
              </a:solidFill>
              <a:prstDash val="dash"/>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kommuner'!$E$4:$E$20</c:f>
              <c:numCache>
                <c:formatCode>#,##0</c:formatCode>
                <c:ptCount val="16"/>
                <c:pt idx="0">
                  <c:v>1189</c:v>
                </c:pt>
                <c:pt idx="1">
                  <c:v>1204</c:v>
                </c:pt>
                <c:pt idx="2">
                  <c:v>1200</c:v>
                </c:pt>
                <c:pt idx="3">
                  <c:v>1207</c:v>
                </c:pt>
                <c:pt idx="4">
                  <c:v>1192</c:v>
                </c:pt>
                <c:pt idx="5">
                  <c:v>1162</c:v>
                </c:pt>
                <c:pt idx="6">
                  <c:v>1142</c:v>
                </c:pt>
                <c:pt idx="7">
                  <c:v>1134</c:v>
                </c:pt>
                <c:pt idx="8">
                  <c:v>1136</c:v>
                </c:pt>
                <c:pt idx="9">
                  <c:v>1180</c:v>
                </c:pt>
                <c:pt idx="10">
                  <c:v>1162</c:v>
                </c:pt>
                <c:pt idx="11">
                  <c:v>1167</c:v>
                </c:pt>
                <c:pt idx="12">
                  <c:v>1173</c:v>
                </c:pt>
                <c:pt idx="13">
                  <c:v>1179</c:v>
                </c:pt>
                <c:pt idx="14">
                  <c:v>1186</c:v>
                </c:pt>
                <c:pt idx="15">
                  <c:v>1193</c:v>
                </c:pt>
              </c:numCache>
            </c:numRef>
          </c:val>
          <c:smooth val="0"/>
          <c:extLst>
            <c:ext xmlns:c16="http://schemas.microsoft.com/office/drawing/2014/chart" uri="{C3380CC4-5D6E-409C-BE32-E72D297353CC}">
              <c16:uniqueId val="{00000003-CF72-4FD3-AAB2-FAE40BF4C2C8}"/>
            </c:ext>
          </c:extLst>
        </c:ser>
        <c:dLbls>
          <c:showLegendKey val="0"/>
          <c:showVal val="0"/>
          <c:showCatName val="0"/>
          <c:showSerName val="0"/>
          <c:showPercent val="0"/>
          <c:showBubbleSize val="0"/>
        </c:dLbls>
        <c:marker val="1"/>
        <c:smooth val="0"/>
        <c:axId val="869175440"/>
        <c:axId val="971765424"/>
      </c:lineChart>
      <c:catAx>
        <c:axId val="76374616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763747808"/>
        <c:crosses val="autoZero"/>
        <c:auto val="1"/>
        <c:lblAlgn val="ctr"/>
        <c:lblOffset val="100"/>
        <c:noMultiLvlLbl val="0"/>
      </c:catAx>
      <c:valAx>
        <c:axId val="76374780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nb-NO">
                    <a:solidFill>
                      <a:sysClr val="windowText" lastClr="000000"/>
                    </a:solidFill>
                    <a:latin typeface="Arial" panose="020B0604020202020204" pitchFamily="34" charset="0"/>
                    <a:cs typeface="Arial" panose="020B0604020202020204" pitchFamily="34" charset="0"/>
                  </a:rPr>
                  <a:t>Vekstfaktor</a:t>
                </a:r>
              </a:p>
            </c:rich>
          </c:tx>
          <c:overlay val="0"/>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763746168"/>
        <c:crosses val="autoZero"/>
        <c:crossBetween val="between"/>
      </c:valAx>
      <c:valAx>
        <c:axId val="971765424"/>
        <c:scaling>
          <c:orientation val="minMax"/>
        </c:scaling>
        <c:delete val="0"/>
        <c:axPos val="r"/>
        <c:title>
          <c:tx>
            <c:rich>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nb-NO">
                    <a:solidFill>
                      <a:sysClr val="windowText" lastClr="000000"/>
                    </a:solidFill>
                    <a:latin typeface="Arial" panose="020B0604020202020204" pitchFamily="34" charset="0"/>
                    <a:cs typeface="Arial" panose="020B0604020202020204" pitchFamily="34" charset="0"/>
                  </a:rPr>
                  <a:t>Folketall</a:t>
                </a:r>
              </a:p>
            </c:rich>
          </c:tx>
          <c:overlay val="0"/>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title>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869175440"/>
        <c:crosses val="max"/>
        <c:crossBetween val="between"/>
      </c:valAx>
      <c:catAx>
        <c:axId val="869175440"/>
        <c:scaling>
          <c:orientation val="minMax"/>
        </c:scaling>
        <c:delete val="1"/>
        <c:axPos val="b"/>
        <c:numFmt formatCode="General" sourceLinked="1"/>
        <c:majorTickMark val="out"/>
        <c:minorTickMark val="none"/>
        <c:tickLblPos val="nextTo"/>
        <c:crossAx val="971765424"/>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legend>
    <c:plotVisOnly val="1"/>
    <c:dispBlanksAs val="gap"/>
    <c:showDLblsOverMax val="0"/>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r>
              <a:rPr lang="nb-NO"/>
              <a:t>Igangsatte boliger - SSB 05940</a:t>
            </a:r>
          </a:p>
        </c:rich>
      </c:tx>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endParaRPr lang="nb-NO"/>
        </a:p>
      </c:txPr>
    </c:title>
    <c:autoTitleDeleted val="0"/>
    <c:plotArea>
      <c:layout/>
      <c:barChart>
        <c:barDir val="col"/>
        <c:grouping val="stacked"/>
        <c:varyColors val="0"/>
        <c:ser>
          <c:idx val="0"/>
          <c:order val="0"/>
          <c:tx>
            <c:strRef>
              <c:f>'Bolig pivot'!$T$30</c:f>
              <c:strCache>
                <c:ptCount val="1"/>
                <c:pt idx="0">
                  <c:v>Enebolig</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'Bolig pivot'!$AE$29:$AJ$29</c:f>
              <c:numCache>
                <c:formatCode>General</c:formatCode>
                <c:ptCount val="6"/>
                <c:pt idx="0">
                  <c:v>2020</c:v>
                </c:pt>
                <c:pt idx="1">
                  <c:v>2021</c:v>
                </c:pt>
                <c:pt idx="2">
                  <c:v>2022</c:v>
                </c:pt>
                <c:pt idx="3">
                  <c:v>2023</c:v>
                </c:pt>
                <c:pt idx="4">
                  <c:v>2024</c:v>
                </c:pt>
                <c:pt idx="5">
                  <c:v>2025</c:v>
                </c:pt>
              </c:numCache>
            </c:numRef>
          </c:cat>
          <c:val>
            <c:numRef>
              <c:f>'Bolig pivot'!$AE$30:$AJ$30</c:f>
              <c:numCache>
                <c:formatCode>General</c:formatCode>
                <c:ptCount val="6"/>
                <c:pt idx="0">
                  <c:v>2</c:v>
                </c:pt>
                <c:pt idx="1">
                  <c:v>0</c:v>
                </c:pt>
                <c:pt idx="2">
                  <c:v>0</c:v>
                </c:pt>
                <c:pt idx="3">
                  <c:v>0</c:v>
                </c:pt>
                <c:pt idx="4">
                  <c:v>1</c:v>
                </c:pt>
                <c:pt idx="5">
                  <c:v>1</c:v>
                </c:pt>
              </c:numCache>
            </c:numRef>
          </c:val>
          <c:extLst>
            <c:ext xmlns:c16="http://schemas.microsoft.com/office/drawing/2014/chart" uri="{C3380CC4-5D6E-409C-BE32-E72D297353CC}">
              <c16:uniqueId val="{00000000-5D38-44B6-9468-4F29703D0099}"/>
            </c:ext>
          </c:extLst>
        </c:ser>
        <c:ser>
          <c:idx val="1"/>
          <c:order val="1"/>
          <c:tx>
            <c:strRef>
              <c:f>'Bolig pivot'!$T$31</c:f>
              <c:strCache>
                <c:ptCount val="1"/>
                <c:pt idx="0">
                  <c:v>Tomannsbolig, rekkehus, småhus</c:v>
                </c:pt>
              </c:strCache>
            </c:strRef>
          </c:tx>
          <c:spPr>
            <a:solidFill>
              <a:schemeClr val="accent2"/>
            </a:solidFill>
            <a:ln>
              <a:noFill/>
            </a:ln>
            <a:effectLst/>
          </c:spPr>
          <c:invertIfNegative val="0"/>
          <c:cat>
            <c:numRef>
              <c:f>'Bolig pivot'!$AE$29:$AJ$29</c:f>
              <c:numCache>
                <c:formatCode>General</c:formatCode>
                <c:ptCount val="6"/>
                <c:pt idx="0">
                  <c:v>2020</c:v>
                </c:pt>
                <c:pt idx="1">
                  <c:v>2021</c:v>
                </c:pt>
                <c:pt idx="2">
                  <c:v>2022</c:v>
                </c:pt>
                <c:pt idx="3">
                  <c:v>2023</c:v>
                </c:pt>
                <c:pt idx="4">
                  <c:v>2024</c:v>
                </c:pt>
                <c:pt idx="5">
                  <c:v>2025</c:v>
                </c:pt>
              </c:numCache>
            </c:numRef>
          </c:cat>
          <c:val>
            <c:numRef>
              <c:f>'Bolig pivot'!$AE$31:$AJ$31</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1-5D38-44B6-9468-4F29703D0099}"/>
            </c:ext>
          </c:extLst>
        </c:ser>
        <c:ser>
          <c:idx val="2"/>
          <c:order val="2"/>
          <c:tx>
            <c:strRef>
              <c:f>'Bolig pivot'!$T$32</c:f>
              <c:strCache>
                <c:ptCount val="1"/>
                <c:pt idx="0">
                  <c:v>Leilighetsbygg</c:v>
                </c:pt>
              </c:strCache>
            </c:strRef>
          </c:tx>
          <c:spPr>
            <a:solidFill>
              <a:schemeClr val="accent3"/>
            </a:solidFill>
            <a:ln>
              <a:no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6-5D38-44B6-9468-4F29703D0099}"/>
                </c:ext>
              </c:extLst>
            </c:dLbl>
            <c:dLbl>
              <c:idx val="2"/>
              <c:delete val="1"/>
              <c:extLst>
                <c:ext xmlns:c15="http://schemas.microsoft.com/office/drawing/2012/chart" uri="{CE6537A1-D6FC-4f65-9D91-7224C49458BB}"/>
                <c:ext xmlns:c16="http://schemas.microsoft.com/office/drawing/2014/chart" uri="{C3380CC4-5D6E-409C-BE32-E72D297353CC}">
                  <c16:uniqueId val="{00000008-5D38-44B6-9468-4F29703D0099}"/>
                </c:ext>
              </c:extLst>
            </c:dLbl>
            <c:dLbl>
              <c:idx val="3"/>
              <c:delete val="1"/>
              <c:extLst>
                <c:ext xmlns:c15="http://schemas.microsoft.com/office/drawing/2012/chart" uri="{CE6537A1-D6FC-4f65-9D91-7224C49458BB}"/>
                <c:ext xmlns:c16="http://schemas.microsoft.com/office/drawing/2014/chart" uri="{C3380CC4-5D6E-409C-BE32-E72D297353CC}">
                  <c16:uniqueId val="{00000007-5D38-44B6-9468-4F29703D0099}"/>
                </c:ext>
              </c:extLst>
            </c:dLbl>
            <c:dLbl>
              <c:idx val="4"/>
              <c:delete val="1"/>
              <c:extLst>
                <c:ext xmlns:c15="http://schemas.microsoft.com/office/drawing/2012/chart" uri="{CE6537A1-D6FC-4f65-9D91-7224C49458BB}"/>
                <c:ext xmlns:c16="http://schemas.microsoft.com/office/drawing/2014/chart" uri="{C3380CC4-5D6E-409C-BE32-E72D297353CC}">
                  <c16:uniqueId val="{00000009-5D38-44B6-9468-4F29703D0099}"/>
                </c:ext>
              </c:extLst>
            </c:dLbl>
            <c:dLbl>
              <c:idx val="5"/>
              <c:delete val="1"/>
              <c:extLst>
                <c:ext xmlns:c15="http://schemas.microsoft.com/office/drawing/2012/chart" uri="{CE6537A1-D6FC-4f65-9D91-7224C49458BB}"/>
                <c:ext xmlns:c16="http://schemas.microsoft.com/office/drawing/2014/chart" uri="{C3380CC4-5D6E-409C-BE32-E72D297353CC}">
                  <c16:uniqueId val="{0000000A-5D38-44B6-9468-4F29703D00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'Bolig pivot'!$AE$29:$AJ$29</c:f>
              <c:numCache>
                <c:formatCode>General</c:formatCode>
                <c:ptCount val="6"/>
                <c:pt idx="0">
                  <c:v>2020</c:v>
                </c:pt>
                <c:pt idx="1">
                  <c:v>2021</c:v>
                </c:pt>
                <c:pt idx="2">
                  <c:v>2022</c:v>
                </c:pt>
                <c:pt idx="3">
                  <c:v>2023</c:v>
                </c:pt>
                <c:pt idx="4">
                  <c:v>2024</c:v>
                </c:pt>
                <c:pt idx="5">
                  <c:v>2025</c:v>
                </c:pt>
              </c:numCache>
            </c:numRef>
          </c:cat>
          <c:val>
            <c:numRef>
              <c:f>'Bolig pivot'!$AE$32:$AJ$32</c:f>
              <c:numCache>
                <c:formatCode>General</c:formatCode>
                <c:ptCount val="6"/>
                <c:pt idx="0">
                  <c:v>6</c:v>
                </c:pt>
                <c:pt idx="1">
                  <c:v>0</c:v>
                </c:pt>
                <c:pt idx="2">
                  <c:v>0</c:v>
                </c:pt>
                <c:pt idx="3">
                  <c:v>0</c:v>
                </c:pt>
                <c:pt idx="4">
                  <c:v>0</c:v>
                </c:pt>
                <c:pt idx="5">
                  <c:v>0</c:v>
                </c:pt>
              </c:numCache>
            </c:numRef>
          </c:val>
          <c:extLst>
            <c:ext xmlns:c16="http://schemas.microsoft.com/office/drawing/2014/chart" uri="{C3380CC4-5D6E-409C-BE32-E72D297353CC}">
              <c16:uniqueId val="{00000002-5D38-44B6-9468-4F29703D0099}"/>
            </c:ext>
          </c:extLst>
        </c:ser>
        <c:ser>
          <c:idx val="3"/>
          <c:order val="3"/>
          <c:tx>
            <c:strRef>
              <c:f>'Bolig pivot'!$T$33</c:f>
              <c:strCache>
                <c:ptCount val="1"/>
                <c:pt idx="0">
                  <c:v>Institusjon, studenthjem, bofellesskap</c:v>
                </c:pt>
              </c:strCache>
            </c:strRef>
          </c:tx>
          <c:spPr>
            <a:solidFill>
              <a:schemeClr val="accent4"/>
            </a:solidFill>
            <a:ln>
              <a:noFill/>
            </a:ln>
            <a:effectLst/>
          </c:spPr>
          <c:invertIfNegative val="0"/>
          <c:cat>
            <c:numRef>
              <c:f>'Bolig pivot'!$AE$29:$AJ$29</c:f>
              <c:numCache>
                <c:formatCode>General</c:formatCode>
                <c:ptCount val="6"/>
                <c:pt idx="0">
                  <c:v>2020</c:v>
                </c:pt>
                <c:pt idx="1">
                  <c:v>2021</c:v>
                </c:pt>
                <c:pt idx="2">
                  <c:v>2022</c:v>
                </c:pt>
                <c:pt idx="3">
                  <c:v>2023</c:v>
                </c:pt>
                <c:pt idx="4">
                  <c:v>2024</c:v>
                </c:pt>
                <c:pt idx="5">
                  <c:v>2025</c:v>
                </c:pt>
              </c:numCache>
            </c:numRef>
          </c:cat>
          <c:val>
            <c:numRef>
              <c:f>'Bolig pivot'!$AE$33:$AJ$33</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5-5D38-44B6-9468-4F29703D0099}"/>
            </c:ext>
          </c:extLst>
        </c:ser>
        <c:dLbls>
          <c:showLegendKey val="0"/>
          <c:showVal val="0"/>
          <c:showCatName val="0"/>
          <c:showSerName val="0"/>
          <c:showPercent val="0"/>
          <c:showBubbleSize val="0"/>
        </c:dLbls>
        <c:gapWidth val="150"/>
        <c:overlap val="100"/>
        <c:axId val="1119688152"/>
        <c:axId val="1119687496"/>
      </c:barChart>
      <c:catAx>
        <c:axId val="1119688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crossAx val="1119687496"/>
        <c:crosses val="autoZero"/>
        <c:auto val="1"/>
        <c:lblAlgn val="ctr"/>
        <c:lblOffset val="100"/>
        <c:noMultiLvlLbl val="0"/>
      </c:catAx>
      <c:valAx>
        <c:axId val="1119687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crossAx val="1119688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legend>
    <c:plotVisOnly val="1"/>
    <c:dispBlanksAs val="gap"/>
    <c:showDLblsOverMax val="0"/>
  </c:chart>
  <c:spPr>
    <a:noFill/>
    <a:ln>
      <a:noFill/>
    </a:ln>
    <a:effectLst/>
  </c:spPr>
  <c:txPr>
    <a:bodyPr/>
    <a:lstStyle/>
    <a:p>
      <a:pPr>
        <a:defRPr>
          <a:solidFill>
            <a:sysClr val="windowText" lastClr="000000"/>
          </a:solidFill>
        </a:defRPr>
      </a:pPr>
      <a:endParaRPr lang="nb-N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[Igangsatt_bolig.xlsx]Bygningsmassen!Pivottabell3</c:name>
    <c:fmtId val="400"/>
  </c:pivotSource>
  <c:chart>
    <c:title>
      <c:tx>
        <c:rich>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r>
              <a:rPr lang="nb-NO" sz="1400">
                <a:solidFill>
                  <a:sysClr val="windowText" lastClr="000000"/>
                </a:solidFill>
              </a:rPr>
              <a:t>Boligmassen per 2026 (andel i prosent) </a:t>
            </a:r>
            <a:r>
              <a:rPr lang="nb-NO">
                <a:solidFill>
                  <a:sysClr val="windowText" lastClr="000000"/>
                </a:solidFill>
              </a:rPr>
              <a:t>- </a:t>
            </a:r>
            <a:r>
              <a:rPr lang="nb-NO" sz="1100">
                <a:solidFill>
                  <a:sysClr val="windowText" lastClr="000000"/>
                </a:solidFill>
              </a:rPr>
              <a:t>SSB 12941</a:t>
            </a:r>
          </a:p>
        </c:rich>
      </c:tx>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Bygningsmassen!$L$4:$L$5</c:f>
              <c:strCache>
                <c:ptCount val="1"/>
                <c:pt idx="0">
                  <c:v>Bygland</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Bygningsmassen!$K$6:$K$11</c:f>
              <c:strCache>
                <c:ptCount val="6"/>
                <c:pt idx="0">
                  <c:v>Andre bygningstyper</c:v>
                </c:pt>
                <c:pt idx="1">
                  <c:v>Boligblokk</c:v>
                </c:pt>
                <c:pt idx="2">
                  <c:v>Bygning for bofellesskap</c:v>
                </c:pt>
                <c:pt idx="3">
                  <c:v>Enebolig</c:v>
                </c:pt>
                <c:pt idx="4">
                  <c:v>Rekkehus, kjedehus og andre småhus</c:v>
                </c:pt>
                <c:pt idx="5">
                  <c:v>Tomannsbolig</c:v>
                </c:pt>
              </c:strCache>
            </c:strRef>
          </c:cat>
          <c:val>
            <c:numRef>
              <c:f>Bygningsmassen!$L$6:$L$11</c:f>
              <c:numCache>
                <c:formatCode>General</c:formatCode>
                <c:ptCount val="6"/>
                <c:pt idx="0">
                  <c:v>2</c:v>
                </c:pt>
                <c:pt idx="1">
                  <c:v>3</c:v>
                </c:pt>
                <c:pt idx="2">
                  <c:v>12</c:v>
                </c:pt>
                <c:pt idx="3">
                  <c:v>76</c:v>
                </c:pt>
                <c:pt idx="4">
                  <c:v>3</c:v>
                </c:pt>
                <c:pt idx="5">
                  <c:v>4</c:v>
                </c:pt>
              </c:numCache>
            </c:numRef>
          </c:val>
          <c:extLst>
            <c:ext xmlns:c16="http://schemas.microsoft.com/office/drawing/2014/chart" uri="{C3380CC4-5D6E-409C-BE32-E72D297353CC}">
              <c16:uniqueId val="{00000000-483B-4654-BD8D-65157A598A97}"/>
            </c:ext>
          </c:extLst>
        </c:ser>
        <c:ser>
          <c:idx val="1"/>
          <c:order val="1"/>
          <c:tx>
            <c:strRef>
              <c:f>Bygningsmassen!$M$4:$M$5</c:f>
              <c:strCache>
                <c:ptCount val="1"/>
                <c:pt idx="0">
                  <c:v>Agder</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Bygningsmassen!$K$6:$K$11</c:f>
              <c:strCache>
                <c:ptCount val="6"/>
                <c:pt idx="0">
                  <c:v>Andre bygningstyper</c:v>
                </c:pt>
                <c:pt idx="1">
                  <c:v>Boligblokk</c:v>
                </c:pt>
                <c:pt idx="2">
                  <c:v>Bygning for bofellesskap</c:v>
                </c:pt>
                <c:pt idx="3">
                  <c:v>Enebolig</c:v>
                </c:pt>
                <c:pt idx="4">
                  <c:v>Rekkehus, kjedehus og andre småhus</c:v>
                </c:pt>
                <c:pt idx="5">
                  <c:v>Tomannsbolig</c:v>
                </c:pt>
              </c:strCache>
            </c:strRef>
          </c:cat>
          <c:val>
            <c:numRef>
              <c:f>Bygningsmassen!$M$6:$M$11</c:f>
              <c:numCache>
                <c:formatCode>General</c:formatCode>
                <c:ptCount val="6"/>
                <c:pt idx="0">
                  <c:v>4</c:v>
                </c:pt>
                <c:pt idx="1">
                  <c:v>16</c:v>
                </c:pt>
                <c:pt idx="2">
                  <c:v>3</c:v>
                </c:pt>
                <c:pt idx="3">
                  <c:v>58</c:v>
                </c:pt>
                <c:pt idx="4">
                  <c:v>12</c:v>
                </c:pt>
                <c:pt idx="5">
                  <c:v>7</c:v>
                </c:pt>
              </c:numCache>
            </c:numRef>
          </c:val>
          <c:extLst>
            <c:ext xmlns:c16="http://schemas.microsoft.com/office/drawing/2014/chart" uri="{C3380CC4-5D6E-409C-BE32-E72D297353CC}">
              <c16:uniqueId val="{00000001-483B-4654-BD8D-65157A598A97}"/>
            </c:ext>
          </c:extLst>
        </c:ser>
        <c:dLbls>
          <c:showLegendKey val="0"/>
          <c:showVal val="0"/>
          <c:showCatName val="0"/>
          <c:showSerName val="0"/>
          <c:showPercent val="0"/>
          <c:showBubbleSize val="0"/>
        </c:dLbls>
        <c:gapWidth val="219"/>
        <c:overlap val="-27"/>
        <c:axId val="1310628344"/>
        <c:axId val="1310629328"/>
      </c:barChart>
      <c:catAx>
        <c:axId val="1310628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crossAx val="1310629328"/>
        <c:crosses val="autoZero"/>
        <c:auto val="1"/>
        <c:lblAlgn val="ctr"/>
        <c:lblOffset val="100"/>
        <c:noMultiLvlLbl val="0"/>
      </c:catAx>
      <c:valAx>
        <c:axId val="1310629328"/>
        <c:scaling>
          <c:orientation val="minMax"/>
          <c:max val="1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crossAx val="1310628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[Sektorfordelt_sysselsetting_tabell_13472_13470.xlsx]stolpediagram!Pivottabell1</c:name>
    <c:fmtId val="313"/>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Sysselsatte per sektor, 4. kvartal</a:t>
            </a:r>
            <a:r>
              <a:rPr lang="nb-NO" baseline="0">
                <a:solidFill>
                  <a:sysClr val="windowText" lastClr="000000"/>
                </a:solidFill>
                <a:latin typeface="Arial" panose="020B0604020202020204" pitchFamily="34" charset="0"/>
                <a:cs typeface="Arial" panose="020B0604020202020204" pitchFamily="34" charset="0"/>
              </a:rPr>
              <a:t> (SSB 13472)</a:t>
            </a:r>
            <a:r>
              <a:rPr lang="nb-NO">
                <a:solidFill>
                  <a:sysClr val="windowText" lastClr="000000"/>
                </a:solidFill>
                <a:latin typeface="Arial" panose="020B0604020202020204" pitchFamily="34" charset="0"/>
                <a:cs typeface="Arial" panose="020B0604020202020204" pitchFamily="34" charset="0"/>
              </a:rPr>
              <a:t> </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5"/>
          </a:solidFill>
          <a:ln>
            <a:noFill/>
          </a:ln>
          <a:effectLst/>
        </c:spPr>
        <c:dLbl>
          <c:idx val="0"/>
          <c:layout>
            <c:manualLayout>
              <c:x val="5.1746442432082798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5"/>
          </a:solidFill>
          <a:ln>
            <a:noFill/>
          </a:ln>
          <a:effectLst/>
        </c:spPr>
        <c:dLbl>
          <c:idx val="0"/>
          <c:layout>
            <c:manualLayout>
              <c:x val="6.8995256576110395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5"/>
          </a:solidFill>
          <a:ln>
            <a:noFill/>
          </a:ln>
          <a:effectLst/>
        </c:spPr>
        <c:dLbl>
          <c:idx val="0"/>
          <c:layout>
            <c:manualLayout>
              <c:x val="1.034928848641656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5"/>
          </a:solidFill>
          <a:ln>
            <a:noFill/>
          </a:ln>
          <a:effectLst/>
        </c:spPr>
        <c:dLbl>
          <c:idx val="0"/>
          <c:layout>
            <c:manualLayout>
              <c:x val="1.5523932729624839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5"/>
          </a:solidFill>
          <a:ln>
            <a:noFill/>
          </a:ln>
          <a:effectLst/>
        </c:spPr>
        <c:dLbl>
          <c:idx val="0"/>
          <c:layout>
            <c:manualLayout>
              <c:x val="1.7248814144027597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dLbl>
          <c:idx val="0"/>
          <c:layout>
            <c:manualLayout>
              <c:x val="1.03492884864165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5"/>
          </a:solidFill>
          <a:ln>
            <a:noFill/>
          </a:ln>
          <a:effectLst/>
        </c:spPr>
        <c:dLbl>
          <c:idx val="0"/>
          <c:layout>
            <c:manualLayout>
              <c:x val="1.034928848641656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5"/>
          </a:solidFill>
          <a:ln>
            <a:noFill/>
          </a:ln>
          <a:effectLst/>
        </c:spPr>
        <c:dLbl>
          <c:idx val="0"/>
          <c:layout>
            <c:manualLayout>
              <c:x val="6.8995256576110395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5"/>
          </a:solidFill>
          <a:ln>
            <a:noFill/>
          </a:ln>
          <a:effectLst/>
        </c:spPr>
        <c:dLbl>
          <c:idx val="0"/>
          <c:layout>
            <c:manualLayout>
              <c:x val="5.1746442432082798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5"/>
          </a:solidFill>
          <a:ln>
            <a:noFill/>
          </a:ln>
          <a:effectLst/>
        </c:spPr>
        <c:dLbl>
          <c:idx val="0"/>
          <c:layout>
            <c:manualLayout>
              <c:x val="1.034928848641656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5"/>
          </a:solidFill>
          <a:ln>
            <a:noFill/>
          </a:ln>
          <a:effectLst/>
        </c:spPr>
        <c:dLbl>
          <c:idx val="0"/>
          <c:layout>
            <c:manualLayout>
              <c:x val="6.8995256576110395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7"/>
        <c:spPr>
          <a:solidFill>
            <a:schemeClr val="accent5"/>
          </a:solidFill>
          <a:ln>
            <a:noFill/>
          </a:ln>
          <a:effectLst/>
        </c:spPr>
        <c:dLbl>
          <c:idx val="0"/>
          <c:layout>
            <c:manualLayout>
              <c:x val="5.1746442432082798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stolpediagram!$B$3:$B$4</c:f>
              <c:strCache>
                <c:ptCount val="1"/>
                <c:pt idx="0">
                  <c:v>Fylkeskommunal forvaltning</c:v>
                </c:pt>
              </c:strCache>
            </c:strRef>
          </c:tx>
          <c:spPr>
            <a:solidFill>
              <a:schemeClr val="accent1"/>
            </a:solidFill>
            <a:ln>
              <a:noFill/>
            </a:ln>
            <a:effectLst/>
          </c:spPr>
          <c:invertIfNegative val="0"/>
          <c:cat>
            <c:strRef>
              <c:f>stolpediagram!$A$5:$A$11</c:f>
              <c:strCache>
                <c:ptCount val="6"/>
                <c:pt idx="0">
                  <c:v>2020</c:v>
                </c:pt>
                <c:pt idx="1">
                  <c:v>2021</c:v>
                </c:pt>
                <c:pt idx="2">
                  <c:v>2022</c:v>
                </c:pt>
                <c:pt idx="3">
                  <c:v>2023</c:v>
                </c:pt>
                <c:pt idx="4">
                  <c:v>2024</c:v>
                </c:pt>
                <c:pt idx="5">
                  <c:v>2025</c:v>
                </c:pt>
              </c:strCache>
            </c:strRef>
          </c:cat>
          <c:val>
            <c:numRef>
              <c:f>stolpediagram!$B$5:$B$11</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0-99C9-4018-B085-18C502ED7ED7}"/>
            </c:ext>
          </c:extLst>
        </c:ser>
        <c:ser>
          <c:idx val="1"/>
          <c:order val="1"/>
          <c:tx>
            <c:strRef>
              <c:f>stolpediagram!$C$3:$C$4</c:f>
              <c:strCache>
                <c:ptCount val="1"/>
                <c:pt idx="0">
                  <c:v>Kommunal forvaltning</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stolpediagram!$C$5:$C$11</c:f>
              <c:numCache>
                <c:formatCode>General</c:formatCode>
                <c:ptCount val="6"/>
                <c:pt idx="0">
                  <c:v>184</c:v>
                </c:pt>
                <c:pt idx="1">
                  <c:v>177</c:v>
                </c:pt>
                <c:pt idx="2">
                  <c:v>179</c:v>
                </c:pt>
                <c:pt idx="3">
                  <c:v>173</c:v>
                </c:pt>
                <c:pt idx="4">
                  <c:v>186</c:v>
                </c:pt>
                <c:pt idx="5">
                  <c:v>191</c:v>
                </c:pt>
              </c:numCache>
            </c:numRef>
          </c:val>
          <c:extLst>
            <c:ext xmlns:c16="http://schemas.microsoft.com/office/drawing/2014/chart" uri="{C3380CC4-5D6E-409C-BE32-E72D297353CC}">
              <c16:uniqueId val="{00000001-99C9-4018-B085-18C502ED7ED7}"/>
            </c:ext>
          </c:extLst>
        </c:ser>
        <c:ser>
          <c:idx val="2"/>
          <c:order val="2"/>
          <c:tx>
            <c:strRef>
              <c:f>stolpediagram!$D$3:$D$4</c:f>
              <c:strCache>
                <c:ptCount val="1"/>
                <c:pt idx="0">
                  <c:v>Offentlige eide foretak</c:v>
                </c:pt>
              </c:strCache>
            </c:strRef>
          </c:tx>
          <c:spPr>
            <a:solidFill>
              <a:schemeClr val="accent3"/>
            </a:solidFill>
            <a:ln>
              <a:noFill/>
            </a:ln>
            <a:effectLst/>
          </c:spPr>
          <c:invertIfNegative val="0"/>
          <c:cat>
            <c:strRef>
              <c:f>stolpediagram!$A$5:$A$11</c:f>
              <c:strCache>
                <c:ptCount val="6"/>
                <c:pt idx="0">
                  <c:v>2020</c:v>
                </c:pt>
                <c:pt idx="1">
                  <c:v>2021</c:v>
                </c:pt>
                <c:pt idx="2">
                  <c:v>2022</c:v>
                </c:pt>
                <c:pt idx="3">
                  <c:v>2023</c:v>
                </c:pt>
                <c:pt idx="4">
                  <c:v>2024</c:v>
                </c:pt>
                <c:pt idx="5">
                  <c:v>2025</c:v>
                </c:pt>
              </c:strCache>
            </c:strRef>
          </c:cat>
          <c:val>
            <c:numRef>
              <c:f>stolpediagram!$D$5:$D$11</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2-99C9-4018-B085-18C502ED7ED7}"/>
            </c:ext>
          </c:extLst>
        </c:ser>
        <c:ser>
          <c:idx val="3"/>
          <c:order val="3"/>
          <c:tx>
            <c:strRef>
              <c:f>stolpediagram!$E$3:$E$4</c:f>
              <c:strCache>
                <c:ptCount val="1"/>
                <c:pt idx="0">
                  <c:v>Privat sektor</c:v>
                </c:pt>
              </c:strCache>
            </c:strRef>
          </c:tx>
          <c:spPr>
            <a:solidFill>
              <a:schemeClr val="accent4"/>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stolpediagram!$E$5:$E$11</c:f>
              <c:numCache>
                <c:formatCode>General</c:formatCode>
                <c:ptCount val="6"/>
                <c:pt idx="0">
                  <c:v>217</c:v>
                </c:pt>
                <c:pt idx="1">
                  <c:v>225</c:v>
                </c:pt>
                <c:pt idx="2">
                  <c:v>238</c:v>
                </c:pt>
                <c:pt idx="3">
                  <c:v>257</c:v>
                </c:pt>
                <c:pt idx="4">
                  <c:v>268</c:v>
                </c:pt>
                <c:pt idx="5">
                  <c:v>268</c:v>
                </c:pt>
              </c:numCache>
            </c:numRef>
          </c:val>
          <c:extLst>
            <c:ext xmlns:c16="http://schemas.microsoft.com/office/drawing/2014/chart" uri="{C3380CC4-5D6E-409C-BE32-E72D297353CC}">
              <c16:uniqueId val="{00000003-99C9-4018-B085-18C502ED7ED7}"/>
            </c:ext>
          </c:extLst>
        </c:ser>
        <c:ser>
          <c:idx val="4"/>
          <c:order val="4"/>
          <c:tx>
            <c:strRef>
              <c:f>stolpediagram!$F$3:$F$4</c:f>
              <c:strCache>
                <c:ptCount val="1"/>
                <c:pt idx="0">
                  <c:v>Statsforvaltningen</c:v>
                </c:pt>
              </c:strCache>
            </c:strRef>
          </c:tx>
          <c:spPr>
            <a:solidFill>
              <a:schemeClr val="accent5"/>
            </a:solidFill>
            <a:ln>
              <a:noFill/>
            </a:ln>
            <a:effectLst/>
          </c:spPr>
          <c:invertIfNegative val="0"/>
          <c:dPt>
            <c:idx val="0"/>
            <c:invertIfNegative val="0"/>
            <c:bubble3D val="0"/>
            <c:spPr>
              <a:solidFill>
                <a:schemeClr val="accent5"/>
              </a:solidFill>
              <a:ln>
                <a:noFill/>
              </a:ln>
              <a:effectLst/>
            </c:spPr>
            <c:extLst>
              <c:ext xmlns:c16="http://schemas.microsoft.com/office/drawing/2014/chart" uri="{C3380CC4-5D6E-409C-BE32-E72D297353CC}">
                <c16:uniqueId val="{00000005-99C9-4018-B085-18C502ED7ED7}"/>
              </c:ext>
            </c:extLst>
          </c:dPt>
          <c:dPt>
            <c:idx val="1"/>
            <c:invertIfNegative val="0"/>
            <c:bubble3D val="0"/>
            <c:spPr>
              <a:solidFill>
                <a:schemeClr val="accent5"/>
              </a:solidFill>
              <a:ln>
                <a:noFill/>
              </a:ln>
              <a:effectLst/>
            </c:spPr>
            <c:extLst>
              <c:ext xmlns:c16="http://schemas.microsoft.com/office/drawing/2014/chart" uri="{C3380CC4-5D6E-409C-BE32-E72D297353CC}">
                <c16:uniqueId val="{00000007-99C9-4018-B085-18C502ED7ED7}"/>
              </c:ext>
            </c:extLst>
          </c:dPt>
          <c:dPt>
            <c:idx val="2"/>
            <c:invertIfNegative val="0"/>
            <c:bubble3D val="0"/>
            <c:spPr>
              <a:solidFill>
                <a:schemeClr val="accent5"/>
              </a:solidFill>
              <a:ln>
                <a:noFill/>
              </a:ln>
              <a:effectLst/>
            </c:spPr>
            <c:extLst>
              <c:ext xmlns:c16="http://schemas.microsoft.com/office/drawing/2014/chart" uri="{C3380CC4-5D6E-409C-BE32-E72D297353CC}">
                <c16:uniqueId val="{00000009-99C9-4018-B085-18C502ED7ED7}"/>
              </c:ext>
            </c:extLst>
          </c:dPt>
          <c:dPt>
            <c:idx val="3"/>
            <c:invertIfNegative val="0"/>
            <c:bubble3D val="0"/>
            <c:extLst>
              <c:ext xmlns:c16="http://schemas.microsoft.com/office/drawing/2014/chart" uri="{C3380CC4-5D6E-409C-BE32-E72D297353CC}">
                <c16:uniqueId val="{0000000A-99C9-4018-B085-18C502ED7ED7}"/>
              </c:ext>
            </c:extLst>
          </c:dPt>
          <c:dPt>
            <c:idx val="4"/>
            <c:invertIfNegative val="0"/>
            <c:bubble3D val="0"/>
            <c:extLst>
              <c:ext xmlns:c16="http://schemas.microsoft.com/office/drawing/2014/chart" uri="{C3380CC4-5D6E-409C-BE32-E72D297353CC}">
                <c16:uniqueId val="{0000000B-99C9-4018-B085-18C502ED7ED7}"/>
              </c:ext>
            </c:extLst>
          </c:dPt>
          <c:dPt>
            <c:idx val="5"/>
            <c:invertIfNegative val="0"/>
            <c:bubble3D val="0"/>
            <c:extLst>
              <c:ext xmlns:c16="http://schemas.microsoft.com/office/drawing/2014/chart" uri="{C3380CC4-5D6E-409C-BE32-E72D297353CC}">
                <c16:uniqueId val="{0000000C-99C9-4018-B085-18C502ED7ED7}"/>
              </c:ext>
            </c:extLst>
          </c:dPt>
          <c:dLbls>
            <c:dLbl>
              <c:idx val="0"/>
              <c:layout>
                <c:manualLayout>
                  <c:x val="1.034928848641656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99C9-4018-B085-18C502ED7ED7}"/>
                </c:ext>
              </c:extLst>
            </c:dLbl>
            <c:dLbl>
              <c:idx val="1"/>
              <c:layout>
                <c:manualLayout>
                  <c:x val="6.8995256576110395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99C9-4018-B085-18C502ED7ED7}"/>
                </c:ext>
              </c:extLst>
            </c:dLbl>
            <c:dLbl>
              <c:idx val="2"/>
              <c:layout>
                <c:manualLayout>
                  <c:x val="5.1746442432082798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99C9-4018-B085-18C502ED7ED7}"/>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stolpediagram!$F$5:$F$11</c:f>
              <c:numCache>
                <c:formatCode>General</c:formatCode>
                <c:ptCount val="6"/>
                <c:pt idx="0">
                  <c:v>47</c:v>
                </c:pt>
                <c:pt idx="1">
                  <c:v>48</c:v>
                </c:pt>
                <c:pt idx="2">
                  <c:v>41</c:v>
                </c:pt>
                <c:pt idx="3">
                  <c:v>39</c:v>
                </c:pt>
                <c:pt idx="4">
                  <c:v>49</c:v>
                </c:pt>
                <c:pt idx="5">
                  <c:v>54</c:v>
                </c:pt>
              </c:numCache>
            </c:numRef>
          </c:val>
          <c:extLst>
            <c:ext xmlns:c16="http://schemas.microsoft.com/office/drawing/2014/chart" uri="{C3380CC4-5D6E-409C-BE32-E72D297353CC}">
              <c16:uniqueId val="{0000000D-99C9-4018-B085-18C502ED7ED7}"/>
            </c:ext>
          </c:extLst>
        </c:ser>
        <c:dLbls>
          <c:showLegendKey val="0"/>
          <c:showVal val="0"/>
          <c:showCatName val="0"/>
          <c:showSerName val="0"/>
          <c:showPercent val="0"/>
          <c:showBubbleSize val="0"/>
        </c:dLbls>
        <c:gapWidth val="219"/>
        <c:overlap val="-27"/>
        <c:axId val="1129973376"/>
        <c:axId val="873491920"/>
      </c:barChart>
      <c:catAx>
        <c:axId val="1129973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crossAx val="873491920"/>
        <c:crosses val="autoZero"/>
        <c:auto val="1"/>
        <c:lblAlgn val="ctr"/>
        <c:lblOffset val="100"/>
        <c:noMultiLvlLbl val="0"/>
      </c:catAx>
      <c:valAx>
        <c:axId val="8734919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crossAx val="1129973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[Sektorfordelt_sysselsetting_tabell_13472_13470.xlsx]Kakediagram!Pivottabell2</c:name>
    <c:fmtId val="316"/>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Sysselsatte</a:t>
            </a:r>
            <a:r>
              <a:rPr lang="en-US" baseline="0">
                <a:solidFill>
                  <a:sysClr val="windowText" lastClr="000000"/>
                </a:solidFill>
                <a:latin typeface="Arial" panose="020B0604020202020204" pitchFamily="34" charset="0"/>
                <a:cs typeface="Arial" panose="020B0604020202020204" pitchFamily="34" charset="0"/>
              </a:rPr>
              <a:t> per sektor, 4. kvartal 2025 (SSB 13472)</a:t>
            </a:r>
            <a:endParaRPr lang="en-US">
              <a:solidFill>
                <a:sysClr val="windowText" lastClr="000000"/>
              </a:solidFill>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ivotFmts>
      <c:pivotFmt>
        <c:idx val="0"/>
        <c:spPr>
          <a:solidFill>
            <a:schemeClr val="accent1"/>
          </a:solidFill>
          <a:ln>
            <a:noFill/>
          </a:ln>
          <a:effectLst/>
        </c:spPr>
        <c:marker>
          <c:symbol val="none"/>
        </c:marker>
        <c:dLbl>
          <c:idx val="0"/>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5"/>
        <c:spPr>
          <a:solidFill>
            <a:schemeClr val="accent1"/>
          </a:solidFill>
          <a:ln>
            <a:noFill/>
          </a:ln>
          <a:effectLst/>
        </c:spPr>
        <c:dLbl>
          <c:idx val="0"/>
          <c:layout>
            <c:manualLayout>
              <c:x val="-4.9246143084106337E-3"/>
              <c:y val="0.17019081705695879"/>
            </c:manualLayout>
          </c:layout>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6"/>
        <c:spPr>
          <a:solidFill>
            <a:schemeClr val="accent1"/>
          </a:solidFill>
          <a:ln>
            <a:noFill/>
          </a:ln>
          <a:effectLst/>
        </c:spPr>
      </c:pivotFmt>
      <c:pivotFmt>
        <c:idx val="7"/>
        <c:spPr>
          <a:solidFill>
            <a:schemeClr val="accent1"/>
          </a:solidFill>
          <a:ln>
            <a:noFill/>
          </a:ln>
          <a:effectLst/>
        </c:spPr>
      </c:pivotFmt>
      <c:pivotFmt>
        <c:idx val="8"/>
        <c:spPr>
          <a:solidFill>
            <a:schemeClr val="accent1"/>
          </a:solidFill>
          <a:ln>
            <a:noFill/>
          </a:ln>
          <a:effectLst/>
        </c:spPr>
      </c:pivotFmt>
      <c:pivotFmt>
        <c:idx val="9"/>
        <c:spPr>
          <a:solidFill>
            <a:schemeClr val="accent1"/>
          </a:solidFill>
          <a:ln>
            <a:noFill/>
          </a:ln>
          <a:effectLst/>
        </c:spPr>
      </c:pivotFmt>
      <c:pivotFmt>
        <c:idx val="10"/>
        <c:spPr>
          <a:solidFill>
            <a:schemeClr val="accent1"/>
          </a:solidFill>
          <a:ln>
            <a:noFill/>
          </a:ln>
          <a:effectLst/>
        </c:spPr>
        <c:marker>
          <c:symbol val="none"/>
        </c:marker>
        <c:dLbl>
          <c:idx val="0"/>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1"/>
        <c:spPr>
          <a:solidFill>
            <a:schemeClr val="accent1"/>
          </a:solidFill>
          <a:ln>
            <a:noFill/>
          </a:ln>
          <a:effectLst/>
        </c:spPr>
      </c:pivotFmt>
      <c:pivotFmt>
        <c:idx val="12"/>
        <c:spPr>
          <a:solidFill>
            <a:schemeClr val="accent1"/>
          </a:solidFill>
          <a:ln>
            <a:noFill/>
          </a:ln>
          <a:effectLst/>
        </c:spPr>
      </c:pivotFmt>
      <c:pivotFmt>
        <c:idx val="13"/>
        <c:spPr>
          <a:solidFill>
            <a:schemeClr val="accent1"/>
          </a:solidFill>
          <a:ln>
            <a:noFill/>
          </a:ln>
          <a:effectLst/>
        </c:spPr>
        <c:dLbl>
          <c:idx val="0"/>
          <c:layout>
            <c:manualLayout>
              <c:x val="-4.9246143084106337E-3"/>
              <c:y val="0.17019081705695879"/>
            </c:manualLayout>
          </c:layout>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4"/>
        <c:spPr>
          <a:solidFill>
            <a:schemeClr val="accent1"/>
          </a:solidFill>
          <a:ln>
            <a:noFill/>
          </a:ln>
          <a:effectLst/>
        </c:spPr>
      </c:pivotFmt>
      <c:pivotFmt>
        <c:idx val="15"/>
        <c:spPr>
          <a:solidFill>
            <a:schemeClr val="accent1"/>
          </a:solidFill>
          <a:ln>
            <a:noFill/>
          </a:ln>
          <a:effectLst/>
        </c:spPr>
      </c:pivotFmt>
      <c:pivotFmt>
        <c:idx val="16"/>
        <c:spPr>
          <a:solidFill>
            <a:schemeClr val="accent1"/>
          </a:solidFill>
          <a:ln>
            <a:noFill/>
          </a:ln>
          <a:effectLst/>
        </c:spPr>
        <c:marker>
          <c:symbol val="none"/>
        </c:marker>
        <c:dLbl>
          <c:idx val="0"/>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7"/>
        <c:spPr>
          <a:solidFill>
            <a:schemeClr val="accent1"/>
          </a:solidFill>
          <a:ln>
            <a:noFill/>
          </a:ln>
          <a:effectLst/>
        </c:spPr>
      </c:pivotFmt>
      <c:pivotFmt>
        <c:idx val="18"/>
        <c:spPr>
          <a:solidFill>
            <a:schemeClr val="accent1"/>
          </a:solidFill>
          <a:ln>
            <a:noFill/>
          </a:ln>
          <a:effectLst/>
        </c:spPr>
      </c:pivotFmt>
      <c:pivotFmt>
        <c:idx val="19"/>
        <c:spPr>
          <a:solidFill>
            <a:schemeClr val="accent1"/>
          </a:solidFill>
          <a:ln>
            <a:noFill/>
          </a:ln>
          <a:effectLst/>
        </c:spPr>
        <c:dLbl>
          <c:idx val="0"/>
          <c:layout>
            <c:manualLayout>
              <c:x val="-4.9246143084106337E-3"/>
              <c:y val="0.17019081705695879"/>
            </c:manualLayout>
          </c:layout>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20"/>
        <c:spPr>
          <a:solidFill>
            <a:schemeClr val="accent1"/>
          </a:solidFill>
          <a:ln>
            <a:noFill/>
          </a:ln>
          <a:effectLst/>
        </c:spPr>
      </c:pivotFmt>
      <c:pivotFmt>
        <c:idx val="21"/>
        <c:spPr>
          <a:solidFill>
            <a:schemeClr val="accent1"/>
          </a:solidFill>
          <a:ln>
            <a:noFill/>
          </a:ln>
          <a:effectLst/>
        </c:spPr>
      </c:pivotFmt>
    </c:pivotFmts>
    <c:plotArea>
      <c:layout/>
      <c:pieChart>
        <c:varyColors val="1"/>
        <c:ser>
          <c:idx val="0"/>
          <c:order val="0"/>
          <c:tx>
            <c:strRef>
              <c:f>Kakediagram!$B$4</c:f>
              <c:strCache>
                <c:ptCount val="1"/>
                <c:pt idx="0">
                  <c:v>Totalt</c:v>
                </c:pt>
              </c:strCache>
            </c:strRef>
          </c:tx>
          <c:dPt>
            <c:idx val="0"/>
            <c:bubble3D val="0"/>
            <c:spPr>
              <a:solidFill>
                <a:schemeClr val="accent1"/>
              </a:solidFill>
              <a:ln>
                <a:noFill/>
              </a:ln>
              <a:effectLst/>
            </c:spPr>
            <c:extLst>
              <c:ext xmlns:c16="http://schemas.microsoft.com/office/drawing/2014/chart" uri="{C3380CC4-5D6E-409C-BE32-E72D297353CC}">
                <c16:uniqueId val="{00000001-9CA1-4532-9516-93C88F1D9277}"/>
              </c:ext>
            </c:extLst>
          </c:dPt>
          <c:dPt>
            <c:idx val="1"/>
            <c:bubble3D val="0"/>
            <c:spPr>
              <a:solidFill>
                <a:schemeClr val="accent2"/>
              </a:solidFill>
              <a:ln>
                <a:noFill/>
              </a:ln>
              <a:effectLst/>
            </c:spPr>
            <c:extLst>
              <c:ext xmlns:c16="http://schemas.microsoft.com/office/drawing/2014/chart" uri="{C3380CC4-5D6E-409C-BE32-E72D297353CC}">
                <c16:uniqueId val="{00000003-9CA1-4532-9516-93C88F1D9277}"/>
              </c:ext>
            </c:extLst>
          </c:dPt>
          <c:dPt>
            <c:idx val="2"/>
            <c:bubble3D val="0"/>
            <c:spPr>
              <a:solidFill>
                <a:schemeClr val="accent3"/>
              </a:solidFill>
              <a:ln>
                <a:noFill/>
              </a:ln>
              <a:effectLst/>
            </c:spPr>
            <c:extLst>
              <c:ext xmlns:c16="http://schemas.microsoft.com/office/drawing/2014/chart" uri="{C3380CC4-5D6E-409C-BE32-E72D297353CC}">
                <c16:uniqueId val="{00000005-9CA1-4532-9516-93C88F1D9277}"/>
              </c:ext>
            </c:extLst>
          </c:dPt>
          <c:dPt>
            <c:idx val="3"/>
            <c:bubble3D val="0"/>
            <c:spPr>
              <a:solidFill>
                <a:schemeClr val="accent4"/>
              </a:solidFill>
              <a:ln>
                <a:noFill/>
              </a:ln>
              <a:effectLst/>
            </c:spPr>
            <c:extLst>
              <c:ext xmlns:c16="http://schemas.microsoft.com/office/drawing/2014/chart" uri="{C3380CC4-5D6E-409C-BE32-E72D297353CC}">
                <c16:uniqueId val="{00000007-9CA1-4532-9516-93C88F1D9277}"/>
              </c:ext>
            </c:extLst>
          </c:dPt>
          <c:dPt>
            <c:idx val="4"/>
            <c:bubble3D val="0"/>
            <c:spPr>
              <a:solidFill>
                <a:schemeClr val="accent5"/>
              </a:solidFill>
              <a:ln>
                <a:noFill/>
              </a:ln>
              <a:effectLst/>
            </c:spPr>
            <c:extLst>
              <c:ext xmlns:c16="http://schemas.microsoft.com/office/drawing/2014/chart" uri="{C3380CC4-5D6E-409C-BE32-E72D297353CC}">
                <c16:uniqueId val="{00000009-9CA1-4532-9516-93C88F1D9277}"/>
              </c:ext>
            </c:extLst>
          </c:dPt>
          <c:dLbls>
            <c:dLbl>
              <c:idx val="0"/>
              <c:delete val="1"/>
              <c:extLst>
                <c:ext xmlns:c15="http://schemas.microsoft.com/office/drawing/2012/chart" uri="{CE6537A1-D6FC-4f65-9D91-7224C49458BB}"/>
                <c:ext xmlns:c16="http://schemas.microsoft.com/office/drawing/2014/chart" uri="{C3380CC4-5D6E-409C-BE32-E72D297353CC}">
                  <c16:uniqueId val="{00000001-9CA1-4532-9516-93C88F1D9277}"/>
                </c:ext>
              </c:extLst>
            </c:dLbl>
            <c:dLbl>
              <c:idx val="2"/>
              <c:delete val="1"/>
              <c:extLst>
                <c:ext xmlns:c15="http://schemas.microsoft.com/office/drawing/2012/chart" uri="{CE6537A1-D6FC-4f65-9D91-7224C49458BB}"/>
                <c:ext xmlns:c16="http://schemas.microsoft.com/office/drawing/2014/chart" uri="{C3380CC4-5D6E-409C-BE32-E72D297353CC}">
                  <c16:uniqueId val="{00000005-9CA1-4532-9516-93C88F1D9277}"/>
                </c:ext>
              </c:extLst>
            </c:dLbl>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Kakediagram!$A$5:$A$10</c:f>
              <c:strCache>
                <c:ptCount val="5"/>
                <c:pt idx="0">
                  <c:v>Fylkeskommunal forvaltning</c:v>
                </c:pt>
                <c:pt idx="1">
                  <c:v>Kommunal forvaltning</c:v>
                </c:pt>
                <c:pt idx="2">
                  <c:v>Offentlige eide foretak</c:v>
                </c:pt>
                <c:pt idx="3">
                  <c:v>Privat sektor</c:v>
                </c:pt>
                <c:pt idx="4">
                  <c:v>Statsforvaltningen</c:v>
                </c:pt>
              </c:strCache>
            </c:strRef>
          </c:cat>
          <c:val>
            <c:numRef>
              <c:f>Kakediagram!$B$5:$B$10</c:f>
              <c:numCache>
                <c:formatCode>General</c:formatCode>
                <c:ptCount val="5"/>
                <c:pt idx="0">
                  <c:v>0</c:v>
                </c:pt>
                <c:pt idx="1">
                  <c:v>191</c:v>
                </c:pt>
                <c:pt idx="2">
                  <c:v>0</c:v>
                </c:pt>
                <c:pt idx="3">
                  <c:v>268</c:v>
                </c:pt>
                <c:pt idx="4">
                  <c:v>54</c:v>
                </c:pt>
              </c:numCache>
            </c:numRef>
          </c:val>
          <c:extLst>
            <c:ext xmlns:c16="http://schemas.microsoft.com/office/drawing/2014/chart" uri="{C3380CC4-5D6E-409C-BE32-E72D297353CC}">
              <c16:uniqueId val="{0000000A-9CA1-4532-9516-93C88F1D9277}"/>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[Sektorfordelt_sysselsetting_tabell_13472_13470.xlsx]pivot 2 siffer!Pivottabell7</c:name>
    <c:fmtId val="328"/>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Industri, samt bygge- og anleggsvirksomhet (SSB 13470)</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w="28575"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w="28575" cap="rnd">
            <a:no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w="28575" cap="rnd">
            <a:no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w="28575" cap="rnd">
            <a:no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w="28575" cap="rnd">
            <a:solidFill>
              <a:schemeClr val="accent1"/>
            </a:solid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w="28575"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w="28575" cap="rnd">
            <a:solidFill>
              <a:schemeClr val="accent1"/>
            </a:solid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solidFill>
          <a:ln w="28575" cap="rnd">
            <a:solidFill>
              <a:schemeClr val="accent1"/>
            </a:solid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6"/>
        <c:spPr>
          <a:solidFill>
            <a:schemeClr val="accent1"/>
          </a:solidFill>
          <a:ln w="28575" cap="rnd">
            <a:solidFill>
              <a:schemeClr val="accent1"/>
            </a:solidFill>
            <a:round/>
          </a:ln>
          <a:effectLst/>
        </c:spPr>
        <c:marker>
          <c:symbol val="none"/>
        </c:marker>
      </c:pivotFmt>
      <c:pivotFmt>
        <c:idx val="3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
        <c:spPr>
          <a:solidFill>
            <a:schemeClr val="accent1"/>
          </a:solidFill>
          <a:ln w="25400" cap="rnd">
            <a:noFill/>
            <a:round/>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4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3"/>
      </c:pivotFmt>
      <c:pivotFmt>
        <c:idx val="94"/>
      </c:pivotFmt>
      <c:pivotFmt>
        <c:idx val="95"/>
      </c:pivotFmt>
      <c:pivotFmt>
        <c:idx val="96"/>
        <c:spPr>
          <a:solidFill>
            <a:schemeClr val="accent1"/>
          </a:solidFill>
          <a:ln w="25400"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7"/>
        <c:spPr>
          <a:solidFill>
            <a:schemeClr val="accent1"/>
          </a:solidFill>
          <a:ln w="25400"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0"/>
        <c:spPr>
          <a:solidFill>
            <a:schemeClr val="accent1"/>
          </a:solidFill>
          <a:ln w="28575" cap="rnd">
            <a:solidFill>
              <a:schemeClr val="accent1"/>
            </a:solidFill>
            <a:round/>
          </a:ln>
          <a:effectLst/>
        </c:spPr>
        <c:marker>
          <c:symbol val="diamond"/>
          <c:size val="5"/>
          <c:spPr>
            <a:solidFill>
              <a:schemeClr val="accent3"/>
            </a:solidFill>
            <a:ln w="9525">
              <a:solidFill>
                <a:schemeClr val="accent3"/>
              </a:solidFill>
            </a:ln>
            <a:effectLst/>
          </c:spPr>
        </c:marker>
      </c:pivotFmt>
      <c:pivotFmt>
        <c:idx val="10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2"/>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4"/>
        <c:spPr>
          <a:solidFill>
            <a:schemeClr val="accent1"/>
          </a:solidFill>
          <a:ln w="28575" cap="rnd">
            <a:solidFill>
              <a:schemeClr val="accent1"/>
            </a:solidFill>
            <a:round/>
          </a:ln>
          <a:effectLst/>
        </c:spPr>
        <c:marker>
          <c:symbol val="diamond"/>
          <c:size val="5"/>
          <c:spPr>
            <a:solidFill>
              <a:schemeClr val="accent4"/>
            </a:solidFill>
            <a:ln w="9525">
              <a:solidFill>
                <a:schemeClr val="accent4"/>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0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0"/>
        <c:spPr>
          <a:solidFill>
            <a:schemeClr val="accent1"/>
          </a:solidFill>
          <a:ln w="25400"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1"/>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5"/>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7"/>
        <c:spPr>
          <a:solidFill>
            <a:schemeClr val="accent1"/>
          </a:solidFill>
          <a:ln w="25400"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8"/>
        <c:spPr>
          <a:solidFill>
            <a:schemeClr val="accent1"/>
          </a:solidFill>
          <a:ln w="28575" cap="rnd">
            <a:solidFill>
              <a:schemeClr val="accent1"/>
            </a:solidFill>
            <a:round/>
          </a:ln>
          <a:effectLst/>
        </c:spPr>
        <c:marker>
          <c:symbol val="diamond"/>
          <c:size val="5"/>
          <c:spPr>
            <a:solidFill>
              <a:schemeClr val="accent4"/>
            </a:solidFill>
            <a:ln w="9525">
              <a:solidFill>
                <a:schemeClr val="accent4"/>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0"/>
        <c:spPr>
          <a:solidFill>
            <a:schemeClr val="accent1"/>
          </a:solidFill>
          <a:ln w="28575" cap="rnd">
            <a:solidFill>
              <a:schemeClr val="accent1"/>
            </a:solidFill>
            <a:round/>
          </a:ln>
          <a:effectLst/>
        </c:spPr>
        <c:marker>
          <c:symbol val="diamond"/>
          <c:size val="5"/>
          <c:spPr>
            <a:solidFill>
              <a:schemeClr val="accent3"/>
            </a:solidFill>
            <a:ln w="9525">
              <a:solidFill>
                <a:schemeClr val="accent3"/>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1"/>
        <c:spPr>
          <a:solidFill>
            <a:schemeClr val="accent1"/>
          </a:solidFill>
          <a:ln w="25400"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2"/>
        <c:spPr>
          <a:solidFill>
            <a:schemeClr val="accent1"/>
          </a:solidFill>
          <a:ln w="28575" cap="rnd">
            <a:solidFill>
              <a:schemeClr val="accent1"/>
            </a:solidFill>
            <a:round/>
          </a:ln>
          <a:effectLst/>
        </c:spPr>
        <c:marker>
          <c:symbol val="diamond"/>
          <c:size val="5"/>
          <c:spPr>
            <a:solidFill>
              <a:schemeClr val="accent4"/>
            </a:solidFill>
            <a:ln w="9525">
              <a:solidFill>
                <a:schemeClr val="accent4"/>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2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4"/>
        <c:spPr>
          <a:solidFill>
            <a:schemeClr val="accent1"/>
          </a:solidFill>
          <a:ln w="28575" cap="rnd">
            <a:solidFill>
              <a:schemeClr val="accent1"/>
            </a:solidFill>
            <a:round/>
          </a:ln>
          <a:effectLst/>
        </c:spPr>
        <c:marker>
          <c:symbol val="diamond"/>
          <c:size val="5"/>
          <c:spPr>
            <a:solidFill>
              <a:schemeClr val="accent3"/>
            </a:solidFill>
            <a:ln w="9525">
              <a:solidFill>
                <a:schemeClr val="accent3"/>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'pivot 2 siffer'!$B$4:$B$5</c:f>
              <c:strCache>
                <c:ptCount val="1"/>
                <c:pt idx="0">
                  <c:v>10 Næringsmiddelindustri</c:v>
                </c:pt>
              </c:strCache>
            </c:strRef>
          </c:tx>
          <c:spPr>
            <a:ln w="25400" cap="rnd">
              <a:solidFill>
                <a:schemeClr val="accent1"/>
              </a:solidFill>
              <a:round/>
            </a:ln>
            <a:effectLst/>
          </c:spPr>
          <c:marker>
            <c:symbol val="none"/>
          </c:marker>
          <c:cat>
            <c:strRef>
              <c:f>'pivot 2 siffer'!$A$6:$A$13</c:f>
              <c:strCache>
                <c:ptCount val="7"/>
                <c:pt idx="0">
                  <c:v>2019</c:v>
                </c:pt>
                <c:pt idx="1">
                  <c:v>2020</c:v>
                </c:pt>
                <c:pt idx="2">
                  <c:v>2021</c:v>
                </c:pt>
                <c:pt idx="3">
                  <c:v>2022</c:v>
                </c:pt>
                <c:pt idx="4">
                  <c:v>2023</c:v>
                </c:pt>
                <c:pt idx="5">
                  <c:v>2024</c:v>
                </c:pt>
                <c:pt idx="6">
                  <c:v>2025</c:v>
                </c:pt>
              </c:strCache>
            </c:strRef>
          </c:cat>
          <c:val>
            <c:numRef>
              <c:f>'pivot 2 siffer'!$B$6:$B$13</c:f>
              <c:numCache>
                <c:formatCode>General</c:formatCode>
                <c:ptCount val="7"/>
                <c:pt idx="0">
                  <c:v>11</c:v>
                </c:pt>
                <c:pt idx="1">
                  <c:v>11</c:v>
                </c:pt>
                <c:pt idx="2">
                  <c:v>12</c:v>
                </c:pt>
                <c:pt idx="3">
                  <c:v>9</c:v>
                </c:pt>
                <c:pt idx="4">
                  <c:v>10</c:v>
                </c:pt>
                <c:pt idx="5">
                  <c:v>10</c:v>
                </c:pt>
                <c:pt idx="6">
                  <c:v>9</c:v>
                </c:pt>
              </c:numCache>
            </c:numRef>
          </c:val>
          <c:smooth val="0"/>
          <c:extLst>
            <c:ext xmlns:c16="http://schemas.microsoft.com/office/drawing/2014/chart" uri="{C3380CC4-5D6E-409C-BE32-E72D297353CC}">
              <c16:uniqueId val="{00000000-71FF-41AA-AA7B-BB3B593E93AD}"/>
            </c:ext>
          </c:extLst>
        </c:ser>
        <c:ser>
          <c:idx val="3"/>
          <c:order val="1"/>
          <c:tx>
            <c:strRef>
              <c:f>'pivot 2 siffer'!$C$4:$C$5</c:f>
              <c:strCache>
                <c:ptCount val="1"/>
                <c:pt idx="0">
                  <c:v>16 Trelast- og trevareindustri</c:v>
                </c:pt>
              </c:strCache>
            </c:strRef>
          </c:tx>
          <c:spPr>
            <a:ln w="28575" cap="rnd">
              <a:solidFill>
                <a:schemeClr val="accent4"/>
              </a:solidFill>
              <a:round/>
            </a:ln>
            <a:effectLst/>
          </c:spPr>
          <c:marker>
            <c:symbol val="diamond"/>
            <c:size val="5"/>
            <c:spPr>
              <a:solidFill>
                <a:schemeClr val="accent4"/>
              </a:solidFill>
              <a:ln w="9525">
                <a:solidFill>
                  <a:schemeClr val="accent4"/>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2 siffer'!$A$6:$A$13</c:f>
              <c:strCache>
                <c:ptCount val="7"/>
                <c:pt idx="0">
                  <c:v>2019</c:v>
                </c:pt>
                <c:pt idx="1">
                  <c:v>2020</c:v>
                </c:pt>
                <c:pt idx="2">
                  <c:v>2021</c:v>
                </c:pt>
                <c:pt idx="3">
                  <c:v>2022</c:v>
                </c:pt>
                <c:pt idx="4">
                  <c:v>2023</c:v>
                </c:pt>
                <c:pt idx="5">
                  <c:v>2024</c:v>
                </c:pt>
                <c:pt idx="6">
                  <c:v>2025</c:v>
                </c:pt>
              </c:strCache>
            </c:strRef>
          </c:cat>
          <c:val>
            <c:numRef>
              <c:f>'pivot 2 siffer'!$C$6:$C$13</c:f>
              <c:numCache>
                <c:formatCode>General</c:formatCode>
                <c:ptCount val="7"/>
                <c:pt idx="0">
                  <c:v>31</c:v>
                </c:pt>
                <c:pt idx="1">
                  <c:v>35</c:v>
                </c:pt>
                <c:pt idx="2">
                  <c:v>32</c:v>
                </c:pt>
                <c:pt idx="3">
                  <c:v>33</c:v>
                </c:pt>
                <c:pt idx="4">
                  <c:v>34</c:v>
                </c:pt>
                <c:pt idx="5">
                  <c:v>33</c:v>
                </c:pt>
                <c:pt idx="6">
                  <c:v>27</c:v>
                </c:pt>
              </c:numCache>
            </c:numRef>
          </c:val>
          <c:smooth val="0"/>
          <c:extLst>
            <c:ext xmlns:c16="http://schemas.microsoft.com/office/drawing/2014/chart" uri="{C3380CC4-5D6E-409C-BE32-E72D297353CC}">
              <c16:uniqueId val="{00000001-71FF-41AA-AA7B-BB3B593E93AD}"/>
            </c:ext>
          </c:extLst>
        </c:ser>
        <c:ser>
          <c:idx val="1"/>
          <c:order val="2"/>
          <c:tx>
            <c:strRef>
              <c:f>'pivot 2 siffer'!$D$4:$D$5</c:f>
              <c:strCache>
                <c:ptCount val="1"/>
                <c:pt idx="0">
                  <c:v>41 Oppføring av bygninger</c:v>
                </c:pt>
              </c:strCache>
            </c:strRef>
          </c:tx>
          <c:spPr>
            <a:ln w="28575" cap="rnd">
              <a:solidFill>
                <a:schemeClr val="accent2"/>
              </a:solidFill>
              <a:round/>
            </a:ln>
            <a:effectLst/>
          </c:spPr>
          <c:marker>
            <c:symbol val="none"/>
          </c:marker>
          <c:cat>
            <c:strRef>
              <c:f>'pivot 2 siffer'!$A$6:$A$13</c:f>
              <c:strCache>
                <c:ptCount val="7"/>
                <c:pt idx="0">
                  <c:v>2019</c:v>
                </c:pt>
                <c:pt idx="1">
                  <c:v>2020</c:v>
                </c:pt>
                <c:pt idx="2">
                  <c:v>2021</c:v>
                </c:pt>
                <c:pt idx="3">
                  <c:v>2022</c:v>
                </c:pt>
                <c:pt idx="4">
                  <c:v>2023</c:v>
                </c:pt>
                <c:pt idx="5">
                  <c:v>2024</c:v>
                </c:pt>
                <c:pt idx="6">
                  <c:v>2025</c:v>
                </c:pt>
              </c:strCache>
            </c:strRef>
          </c:cat>
          <c:val>
            <c:numRef>
              <c:f>'pivot 2 siffer'!$D$6:$D$13</c:f>
              <c:numCache>
                <c:formatCode>General</c:formatCode>
                <c:ptCount val="7"/>
                <c:pt idx="0">
                  <c:v>5</c:v>
                </c:pt>
                <c:pt idx="1">
                  <c:v>5</c:v>
                </c:pt>
                <c:pt idx="2">
                  <c:v>4</c:v>
                </c:pt>
                <c:pt idx="3">
                  <c:v>4</c:v>
                </c:pt>
                <c:pt idx="4">
                  <c:v>6</c:v>
                </c:pt>
                <c:pt idx="5">
                  <c:v>5</c:v>
                </c:pt>
                <c:pt idx="6">
                  <c:v>5</c:v>
                </c:pt>
              </c:numCache>
            </c:numRef>
          </c:val>
          <c:smooth val="0"/>
          <c:extLst>
            <c:ext xmlns:c16="http://schemas.microsoft.com/office/drawing/2014/chart" uri="{C3380CC4-5D6E-409C-BE32-E72D297353CC}">
              <c16:uniqueId val="{00000002-71FF-41AA-AA7B-BB3B593E93AD}"/>
            </c:ext>
          </c:extLst>
        </c:ser>
        <c:ser>
          <c:idx val="2"/>
          <c:order val="3"/>
          <c:tx>
            <c:strRef>
              <c:f>'pivot 2 siffer'!$E$4:$E$5</c:f>
              <c:strCache>
                <c:ptCount val="1"/>
                <c:pt idx="0">
                  <c:v>43 Spesialisert bygge- og anleggsvirksomhet</c:v>
                </c:pt>
              </c:strCache>
            </c:strRef>
          </c:tx>
          <c:spPr>
            <a:ln w="28575" cap="rnd">
              <a:solidFill>
                <a:schemeClr val="accent3"/>
              </a:solidFill>
              <a:round/>
            </a:ln>
            <a:effectLst/>
          </c:spPr>
          <c:marker>
            <c:symbol val="diamond"/>
            <c:size val="5"/>
            <c:spPr>
              <a:solidFill>
                <a:schemeClr val="accent3"/>
              </a:solidFill>
              <a:ln w="9525">
                <a:solidFill>
                  <a:schemeClr val="accent3"/>
                </a:solidFill>
              </a:ln>
              <a:effectLst/>
            </c:spPr>
          </c:marker>
          <c:cat>
            <c:strRef>
              <c:f>'pivot 2 siffer'!$A$6:$A$13</c:f>
              <c:strCache>
                <c:ptCount val="7"/>
                <c:pt idx="0">
                  <c:v>2019</c:v>
                </c:pt>
                <c:pt idx="1">
                  <c:v>2020</c:v>
                </c:pt>
                <c:pt idx="2">
                  <c:v>2021</c:v>
                </c:pt>
                <c:pt idx="3">
                  <c:v>2022</c:v>
                </c:pt>
                <c:pt idx="4">
                  <c:v>2023</c:v>
                </c:pt>
                <c:pt idx="5">
                  <c:v>2024</c:v>
                </c:pt>
                <c:pt idx="6">
                  <c:v>2025</c:v>
                </c:pt>
              </c:strCache>
            </c:strRef>
          </c:cat>
          <c:val>
            <c:numRef>
              <c:f>'pivot 2 siffer'!$E$6:$E$13</c:f>
              <c:numCache>
                <c:formatCode>General</c:formatCode>
                <c:ptCount val="7"/>
                <c:pt idx="0">
                  <c:v>12</c:v>
                </c:pt>
                <c:pt idx="1">
                  <c:v>13</c:v>
                </c:pt>
                <c:pt idx="2">
                  <c:v>11</c:v>
                </c:pt>
                <c:pt idx="3">
                  <c:v>13</c:v>
                </c:pt>
                <c:pt idx="4">
                  <c:v>8</c:v>
                </c:pt>
                <c:pt idx="5">
                  <c:v>10</c:v>
                </c:pt>
                <c:pt idx="6">
                  <c:v>7</c:v>
                </c:pt>
              </c:numCache>
            </c:numRef>
          </c:val>
          <c:smooth val="0"/>
          <c:extLst>
            <c:ext xmlns:c16="http://schemas.microsoft.com/office/drawing/2014/chart" uri="{C3380CC4-5D6E-409C-BE32-E72D297353CC}">
              <c16:uniqueId val="{00000003-71FF-41AA-AA7B-BB3B593E93AD}"/>
            </c:ext>
          </c:extLst>
        </c:ser>
        <c:dLbls>
          <c:showLegendKey val="0"/>
          <c:showVal val="0"/>
          <c:showCatName val="0"/>
          <c:showSerName val="0"/>
          <c:showPercent val="0"/>
          <c:showBubbleSize val="0"/>
        </c:dLbls>
        <c:smooth val="0"/>
        <c:axId val="757237584"/>
        <c:axId val="1244407728"/>
      </c:lineChart>
      <c:catAx>
        <c:axId val="757237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244407728"/>
        <c:crosses val="autoZero"/>
        <c:auto val="1"/>
        <c:lblAlgn val="ctr"/>
        <c:lblOffset val="100"/>
        <c:noMultiLvlLbl val="0"/>
      </c:catAx>
      <c:valAx>
        <c:axId val="124440772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nb-NO">
                    <a:solidFill>
                      <a:schemeClr val="tx1"/>
                    </a:solidFill>
                    <a:latin typeface="Arial" panose="020B0604020202020204" pitchFamily="34" charset="0"/>
                    <a:cs typeface="Arial" panose="020B0604020202020204" pitchFamily="34" charset="0"/>
                  </a:rPr>
                  <a:t>Antall</a:t>
                </a:r>
                <a:r>
                  <a:rPr lang="nb-NO" baseline="0">
                    <a:solidFill>
                      <a:schemeClr val="tx1"/>
                    </a:solidFill>
                    <a:latin typeface="Arial" panose="020B0604020202020204" pitchFamily="34" charset="0"/>
                    <a:cs typeface="Arial" panose="020B0604020202020204" pitchFamily="34" charset="0"/>
                  </a:rPr>
                  <a:t> ansatte</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nb-NO"/>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757237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[Grunnskolepoeng.xlsx]Pivot_2026!Pivottabell2</c:name>
    <c:fmtId val="18"/>
  </c:pivotSource>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r>
              <a:rPr lang="nb-NO" sz="1400" b="0" i="0" u="none" strike="noStrike" kern="1200" spc="0" baseline="0">
                <a:solidFill>
                  <a:sysClr val="windowText" lastClr="000000"/>
                </a:solidFill>
                <a:latin typeface="Arial" panose="020B0604020202020204" pitchFamily="34" charset="0"/>
                <a:cs typeface="Arial" panose="020B0604020202020204" pitchFamily="34" charset="0"/>
              </a:rPr>
              <a:t>Grunnskolepoeng for begge kjønn, siste 5 år</a:t>
            </a: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Pivot_2026!$B$3:$B$4</c:f>
              <c:strCache>
                <c:ptCount val="1"/>
                <c:pt idx="0">
                  <c:v>2022</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Bygland</c:v>
                </c:pt>
              </c:strCache>
            </c:strRef>
          </c:cat>
          <c:val>
            <c:numRef>
              <c:f>Pivot_2026!$B$5:$B$7</c:f>
              <c:numCache>
                <c:formatCode>General</c:formatCode>
                <c:ptCount val="2"/>
                <c:pt idx="0">
                  <c:v>42.8</c:v>
                </c:pt>
                <c:pt idx="1">
                  <c:v>47.2</c:v>
                </c:pt>
              </c:numCache>
            </c:numRef>
          </c:val>
          <c:extLst>
            <c:ext xmlns:c16="http://schemas.microsoft.com/office/drawing/2014/chart" uri="{C3380CC4-5D6E-409C-BE32-E72D297353CC}">
              <c16:uniqueId val="{00000000-0D4D-4138-9C5A-D273F7B09475}"/>
            </c:ext>
          </c:extLst>
        </c:ser>
        <c:ser>
          <c:idx val="1"/>
          <c:order val="1"/>
          <c:tx>
            <c:strRef>
              <c:f>Pivot_2026!$C$3:$C$4</c:f>
              <c:strCache>
                <c:ptCount val="1"/>
                <c:pt idx="0">
                  <c:v>2023</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Bygland</c:v>
                </c:pt>
              </c:strCache>
            </c:strRef>
          </c:cat>
          <c:val>
            <c:numRef>
              <c:f>Pivot_2026!$C$5:$C$7</c:f>
              <c:numCache>
                <c:formatCode>General</c:formatCode>
                <c:ptCount val="2"/>
                <c:pt idx="0">
                  <c:v>41.5</c:v>
                </c:pt>
                <c:pt idx="1">
                  <c:v>45.7</c:v>
                </c:pt>
              </c:numCache>
            </c:numRef>
          </c:val>
          <c:extLst>
            <c:ext xmlns:c16="http://schemas.microsoft.com/office/drawing/2014/chart" uri="{C3380CC4-5D6E-409C-BE32-E72D297353CC}">
              <c16:uniqueId val="{00000001-0D4D-4138-9C5A-D273F7B09475}"/>
            </c:ext>
          </c:extLst>
        </c:ser>
        <c:ser>
          <c:idx val="2"/>
          <c:order val="2"/>
          <c:tx>
            <c:strRef>
              <c:f>Pivot_2026!$D$3:$D$4</c:f>
              <c:strCache>
                <c:ptCount val="1"/>
                <c:pt idx="0">
                  <c:v>2024</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Bygland</c:v>
                </c:pt>
              </c:strCache>
            </c:strRef>
          </c:cat>
          <c:val>
            <c:numRef>
              <c:f>Pivot_2026!$D$5:$D$7</c:f>
              <c:numCache>
                <c:formatCode>General</c:formatCode>
                <c:ptCount val="2"/>
                <c:pt idx="0">
                  <c:v>41.6</c:v>
                </c:pt>
                <c:pt idx="1">
                  <c:v>40.799999999999997</c:v>
                </c:pt>
              </c:numCache>
            </c:numRef>
          </c:val>
          <c:extLst>
            <c:ext xmlns:c16="http://schemas.microsoft.com/office/drawing/2014/chart" uri="{C3380CC4-5D6E-409C-BE32-E72D297353CC}">
              <c16:uniqueId val="{00000002-0D4D-4138-9C5A-D273F7B09475}"/>
            </c:ext>
          </c:extLst>
        </c:ser>
        <c:ser>
          <c:idx val="3"/>
          <c:order val="3"/>
          <c:tx>
            <c:strRef>
              <c:f>Pivot_2026!$E$3:$E$4</c:f>
              <c:strCache>
                <c:ptCount val="1"/>
                <c:pt idx="0">
                  <c:v>2025</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Bygland</c:v>
                </c:pt>
              </c:strCache>
            </c:strRef>
          </c:cat>
          <c:val>
            <c:numRef>
              <c:f>Pivot_2026!$E$5:$E$7</c:f>
              <c:numCache>
                <c:formatCode>General</c:formatCode>
                <c:ptCount val="2"/>
                <c:pt idx="0">
                  <c:v>42</c:v>
                </c:pt>
                <c:pt idx="1">
                  <c:v>46.2</c:v>
                </c:pt>
              </c:numCache>
            </c:numRef>
          </c:val>
          <c:extLst>
            <c:ext xmlns:c16="http://schemas.microsoft.com/office/drawing/2014/chart" uri="{C3380CC4-5D6E-409C-BE32-E72D297353CC}">
              <c16:uniqueId val="{00000003-0D4D-4138-9C5A-D273F7B09475}"/>
            </c:ext>
          </c:extLst>
        </c:ser>
        <c:ser>
          <c:idx val="4"/>
          <c:order val="4"/>
          <c:tx>
            <c:strRef>
              <c:f>Pivot_2026!$F$3:$F$4</c:f>
              <c:strCache>
                <c:ptCount val="1"/>
                <c:pt idx="0">
                  <c:v>2026</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Bygland</c:v>
                </c:pt>
              </c:strCache>
            </c:strRef>
          </c:cat>
          <c:val>
            <c:numRef>
              <c:f>Pivot_2026!$F$5:$F$7</c:f>
              <c:numCache>
                <c:formatCode>General</c:formatCode>
                <c:ptCount val="2"/>
                <c:pt idx="0">
                  <c:v>42.2</c:v>
                </c:pt>
                <c:pt idx="1">
                  <c:v>41.2</c:v>
                </c:pt>
              </c:numCache>
            </c:numRef>
          </c:val>
          <c:extLst>
            <c:ext xmlns:c16="http://schemas.microsoft.com/office/drawing/2014/chart" uri="{C3380CC4-5D6E-409C-BE32-E72D297353CC}">
              <c16:uniqueId val="{00000004-0D4D-4138-9C5A-D273F7B09475}"/>
            </c:ext>
          </c:extLst>
        </c:ser>
        <c:dLbls>
          <c:showLegendKey val="0"/>
          <c:showVal val="0"/>
          <c:showCatName val="0"/>
          <c:showSerName val="0"/>
          <c:showPercent val="0"/>
          <c:showBubbleSize val="0"/>
        </c:dLbls>
        <c:gapWidth val="219"/>
        <c:overlap val="-27"/>
        <c:axId val="590145808"/>
        <c:axId val="569224720"/>
      </c:barChart>
      <c:catAx>
        <c:axId val="590145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69224720"/>
        <c:crosses val="autoZero"/>
        <c:auto val="1"/>
        <c:lblAlgn val="ctr"/>
        <c:lblOffset val="100"/>
        <c:noMultiLvlLbl val="0"/>
      </c:catAx>
      <c:valAx>
        <c:axId val="569224720"/>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90145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[Gjennomføring_vgo.xlsx]Pivot - bruk denne!Pivottabell1</c:name>
    <c:fmtId val="126"/>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b="0">
                <a:solidFill>
                  <a:sysClr val="windowText" lastClr="000000"/>
                </a:solidFill>
                <a:latin typeface="Arial" panose="020B0604020202020204" pitchFamily="34" charset="0"/>
                <a:cs typeface="Arial" panose="020B0604020202020204" pitchFamily="34" charset="0"/>
              </a:rPr>
              <a:t>Fullføring vgo, begge kjønn, alle utdanningsprogram</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2"/>
        <c:dLbl>
          <c:idx val="0"/>
          <c:showLegendKey val="0"/>
          <c:showVal val="1"/>
          <c:showCatName val="0"/>
          <c:showSerName val="0"/>
          <c:showPercent val="0"/>
          <c:showBubbleSize val="0"/>
          <c:extLst>
            <c:ext xmlns:c15="http://schemas.microsoft.com/office/drawing/2012/chart" uri="{CE6537A1-D6FC-4f65-9D91-7224C49458BB}"/>
          </c:extLst>
        </c:dLbl>
      </c:pivotFmt>
      <c:pivotFmt>
        <c:idx val="33"/>
        <c:dLbl>
          <c:idx val="0"/>
          <c:showLegendKey val="0"/>
          <c:showVal val="1"/>
          <c:showCatName val="0"/>
          <c:showSerName val="0"/>
          <c:showPercent val="0"/>
          <c:showBubbleSize val="0"/>
          <c:extLst>
            <c:ext xmlns:c15="http://schemas.microsoft.com/office/drawing/2012/chart" uri="{CE6537A1-D6FC-4f65-9D91-7224C49458BB}"/>
          </c:extLst>
        </c:dLbl>
      </c:pivotFmt>
      <c:pivotFmt>
        <c:idx val="34"/>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5"/>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6"/>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7"/>
        <c:dLbl>
          <c:idx val="0"/>
          <c:showLegendKey val="0"/>
          <c:showVal val="1"/>
          <c:showCatName val="0"/>
          <c:showSerName val="0"/>
          <c:showPercent val="0"/>
          <c:showBubbleSize val="0"/>
          <c:extLst>
            <c:ext xmlns:c15="http://schemas.microsoft.com/office/drawing/2012/chart" uri="{CE6537A1-D6FC-4f65-9D91-7224C49458BB}"/>
          </c:extLst>
        </c:dLbl>
      </c:pivotFmt>
      <c:pivotFmt>
        <c:idx val="38"/>
        <c:dLbl>
          <c:idx val="0"/>
          <c:showLegendKey val="0"/>
          <c:showVal val="1"/>
          <c:showCatName val="0"/>
          <c:showSerName val="0"/>
          <c:showPercent val="0"/>
          <c:showBubbleSize val="0"/>
          <c:extLst>
            <c:ext xmlns:c15="http://schemas.microsoft.com/office/drawing/2012/chart" uri="{CE6537A1-D6FC-4f65-9D91-7224C49458BB}"/>
          </c:extLst>
        </c:dLbl>
      </c:pivotFmt>
      <c:pivotFmt>
        <c:idx val="3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0"/>
        <c:dLbl>
          <c:idx val="0"/>
          <c:showLegendKey val="0"/>
          <c:showVal val="1"/>
          <c:showCatName val="0"/>
          <c:showSerName val="0"/>
          <c:showPercent val="0"/>
          <c:showBubbleSize val="0"/>
          <c:extLst>
            <c:ext xmlns:c15="http://schemas.microsoft.com/office/drawing/2012/chart" uri="{CE6537A1-D6FC-4f65-9D91-7224C49458BB}"/>
          </c:extLst>
        </c:dLbl>
      </c:pivotFmt>
      <c:pivotFmt>
        <c:idx val="41"/>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3"/>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4"/>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6"/>
        <c:dLbl>
          <c:idx val="0"/>
          <c:showLegendKey val="0"/>
          <c:showVal val="1"/>
          <c:showCatName val="0"/>
          <c:showSerName val="0"/>
          <c:showPercent val="0"/>
          <c:showBubbleSize val="0"/>
          <c:extLst>
            <c:ext xmlns:c15="http://schemas.microsoft.com/office/drawing/2012/chart" uri="{CE6537A1-D6FC-4f65-9D91-7224C49458BB}"/>
          </c:extLst>
        </c:dLbl>
      </c:pivotFmt>
      <c:pivotFmt>
        <c:idx val="47"/>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8"/>
        <c:dLbl>
          <c:idx val="0"/>
          <c:showLegendKey val="0"/>
          <c:showVal val="1"/>
          <c:showCatName val="0"/>
          <c:showSerName val="0"/>
          <c:showPercent val="0"/>
          <c:showBubbleSize val="0"/>
          <c:extLst>
            <c:ext xmlns:c15="http://schemas.microsoft.com/office/drawing/2012/chart" uri="{CE6537A1-D6FC-4f65-9D91-7224C49458BB}"/>
          </c:extLst>
        </c:dLbl>
      </c:pivotFmt>
      <c:pivotFmt>
        <c:idx val="49"/>
        <c:dLbl>
          <c:idx val="0"/>
          <c:showLegendKey val="0"/>
          <c:showVal val="1"/>
          <c:showCatName val="0"/>
          <c:showSerName val="0"/>
          <c:showPercent val="0"/>
          <c:showBubbleSize val="0"/>
          <c:extLst>
            <c:ext xmlns:c15="http://schemas.microsoft.com/office/drawing/2012/chart" uri="{CE6537A1-D6FC-4f65-9D91-7224C49458BB}"/>
          </c:extLst>
        </c:dLbl>
      </c:pivotFmt>
      <c:pivotFmt>
        <c:idx val="50"/>
        <c:dLbl>
          <c:idx val="0"/>
          <c:showLegendKey val="0"/>
          <c:showVal val="1"/>
          <c:showCatName val="0"/>
          <c:showSerName val="0"/>
          <c:showPercent val="0"/>
          <c:showBubbleSize val="0"/>
          <c:extLst>
            <c:ext xmlns:c15="http://schemas.microsoft.com/office/drawing/2012/chart" uri="{CE6537A1-D6FC-4f65-9D91-7224C49458BB}"/>
          </c:extLst>
        </c:dLbl>
      </c:pivotFmt>
      <c:pivotFmt>
        <c:idx val="51"/>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52"/>
        <c:dLbl>
          <c:idx val="0"/>
          <c:showLegendKey val="0"/>
          <c:showVal val="1"/>
          <c:showCatName val="0"/>
          <c:showSerName val="0"/>
          <c:showPercent val="0"/>
          <c:showBubbleSize val="0"/>
          <c:extLst>
            <c:ext xmlns:c15="http://schemas.microsoft.com/office/drawing/2012/chart" uri="{CE6537A1-D6FC-4f65-9D91-7224C49458BB}"/>
          </c:extLst>
        </c:dLbl>
      </c:pivotFmt>
      <c:pivotFmt>
        <c:idx val="5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 - bruk denne'!$B$5:$B$6</c:f>
              <c:strCache>
                <c:ptCount val="1"/>
                <c:pt idx="0">
                  <c:v>Agder</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bruk denne'!$A$7:$A$13</c:f>
              <c:strCache>
                <c:ptCount val="6"/>
                <c:pt idx="0">
                  <c:v>2013-2019</c:v>
                </c:pt>
                <c:pt idx="1">
                  <c:v>2014-2020</c:v>
                </c:pt>
                <c:pt idx="2">
                  <c:v>2015-2021</c:v>
                </c:pt>
                <c:pt idx="3">
                  <c:v>2016-2022</c:v>
                </c:pt>
                <c:pt idx="4">
                  <c:v>2017-2023</c:v>
                </c:pt>
                <c:pt idx="5">
                  <c:v>2018-2024</c:v>
                </c:pt>
              </c:strCache>
            </c:strRef>
          </c:cat>
          <c:val>
            <c:numRef>
              <c:f>'Pivot - bruk denne'!$B$7:$B$13</c:f>
              <c:numCache>
                <c:formatCode>General</c:formatCode>
                <c:ptCount val="6"/>
                <c:pt idx="0">
                  <c:v>78.099999999999994</c:v>
                </c:pt>
                <c:pt idx="1">
                  <c:v>78</c:v>
                </c:pt>
                <c:pt idx="2">
                  <c:v>80</c:v>
                </c:pt>
                <c:pt idx="3">
                  <c:v>79.900000000000006</c:v>
                </c:pt>
                <c:pt idx="4">
                  <c:v>83.6</c:v>
                </c:pt>
                <c:pt idx="5">
                  <c:v>83.4</c:v>
                </c:pt>
              </c:numCache>
            </c:numRef>
          </c:val>
          <c:extLst>
            <c:ext xmlns:c16="http://schemas.microsoft.com/office/drawing/2014/chart" uri="{C3380CC4-5D6E-409C-BE32-E72D297353CC}">
              <c16:uniqueId val="{00000000-1128-43B9-BD91-635EEE2D39EF}"/>
            </c:ext>
          </c:extLst>
        </c:ser>
        <c:ser>
          <c:idx val="1"/>
          <c:order val="1"/>
          <c:tx>
            <c:strRef>
              <c:f>'Pivot - bruk denne'!$C$5:$C$6</c:f>
              <c:strCache>
                <c:ptCount val="1"/>
                <c:pt idx="0">
                  <c:v>Bygland</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bruk denne'!$A$7:$A$13</c:f>
              <c:strCache>
                <c:ptCount val="6"/>
                <c:pt idx="0">
                  <c:v>2013-2019</c:v>
                </c:pt>
                <c:pt idx="1">
                  <c:v>2014-2020</c:v>
                </c:pt>
                <c:pt idx="2">
                  <c:v>2015-2021</c:v>
                </c:pt>
                <c:pt idx="3">
                  <c:v>2016-2022</c:v>
                </c:pt>
                <c:pt idx="4">
                  <c:v>2017-2023</c:v>
                </c:pt>
                <c:pt idx="5">
                  <c:v>2018-2024</c:v>
                </c:pt>
              </c:strCache>
            </c:strRef>
          </c:cat>
          <c:val>
            <c:numRef>
              <c:f>'Pivot - bruk denne'!$C$7:$C$13</c:f>
              <c:numCache>
                <c:formatCode>General</c:formatCode>
                <c:ptCount val="6"/>
                <c:pt idx="0">
                  <c:v>85</c:v>
                </c:pt>
                <c:pt idx="1">
                  <c:v>80</c:v>
                </c:pt>
                <c:pt idx="2">
                  <c:v>80</c:v>
                </c:pt>
                <c:pt idx="3">
                  <c:v>100</c:v>
                </c:pt>
                <c:pt idx="4">
                  <c:v>80</c:v>
                </c:pt>
                <c:pt idx="5">
                  <c:v>66.7</c:v>
                </c:pt>
              </c:numCache>
            </c:numRef>
          </c:val>
          <c:extLst>
            <c:ext xmlns:c16="http://schemas.microsoft.com/office/drawing/2014/chart" uri="{C3380CC4-5D6E-409C-BE32-E72D297353CC}">
              <c16:uniqueId val="{00000001-1128-43B9-BD91-635EEE2D39EF}"/>
            </c:ext>
          </c:extLst>
        </c:ser>
        <c:dLbls>
          <c:showLegendKey val="0"/>
          <c:showVal val="0"/>
          <c:showCatName val="0"/>
          <c:showSerName val="0"/>
          <c:showPercent val="0"/>
          <c:showBubbleSize val="0"/>
        </c:dLbls>
        <c:gapWidth val="219"/>
        <c:overlap val="-27"/>
        <c:axId val="490383760"/>
        <c:axId val="490382800"/>
      </c:barChart>
      <c:catAx>
        <c:axId val="490383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490382800"/>
        <c:crosses val="autoZero"/>
        <c:auto val="1"/>
        <c:lblAlgn val="ctr"/>
        <c:lblOffset val="100"/>
        <c:noMultiLvlLbl val="0"/>
      </c:catAx>
      <c:valAx>
        <c:axId val="490382800"/>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49038376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Antall lærekontrakter per 1000 innbyggere, privat sektor, 10.2026</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barChart>
        <c:barDir val="col"/>
        <c:grouping val="clustered"/>
        <c:varyColors val="0"/>
        <c:ser>
          <c:idx val="0"/>
          <c:order val="0"/>
          <c:tx>
            <c:strRef>
              <c:f>'06.10.26_privat_sektor'!$I$3</c:f>
              <c:strCache>
                <c:ptCount val="1"/>
                <c:pt idx="0">
                  <c:v>Antall kontrakter per 1000 innbyggere</c:v>
                </c:pt>
              </c:strCache>
            </c:strRef>
          </c:tx>
          <c:spPr>
            <a:solidFill>
              <a:srgbClr val="002060"/>
            </a:solidFill>
            <a:ln>
              <a:noFill/>
            </a:ln>
            <a:effectLst/>
          </c:spPr>
          <c:invertIfNegative val="0"/>
          <c:dPt>
            <c:idx val="0"/>
            <c:invertIfNegative val="0"/>
            <c:bubble3D val="0"/>
            <c:spPr>
              <a:solidFill>
                <a:srgbClr val="002060"/>
              </a:solidFill>
              <a:ln>
                <a:noFill/>
              </a:ln>
              <a:effectLst/>
            </c:spPr>
            <c:extLst>
              <c:ext xmlns:c16="http://schemas.microsoft.com/office/drawing/2014/chart" uri="{C3380CC4-5D6E-409C-BE32-E72D297353CC}">
                <c16:uniqueId val="{00000001-A9FD-4EF7-A61F-94E86616789F}"/>
              </c:ext>
            </c:extLst>
          </c:dPt>
          <c:dPt>
            <c:idx val="1"/>
            <c:invertIfNegative val="0"/>
            <c:bubble3D val="0"/>
            <c:spPr>
              <a:solidFill>
                <a:srgbClr val="002060"/>
              </a:solidFill>
              <a:ln>
                <a:noFill/>
              </a:ln>
              <a:effectLst/>
            </c:spPr>
            <c:extLst>
              <c:ext xmlns:c16="http://schemas.microsoft.com/office/drawing/2014/chart" uri="{C3380CC4-5D6E-409C-BE32-E72D297353CC}">
                <c16:uniqueId val="{00000003-A9FD-4EF7-A61F-94E86616789F}"/>
              </c:ext>
            </c:extLst>
          </c:dPt>
          <c:dPt>
            <c:idx val="2"/>
            <c:invertIfNegative val="0"/>
            <c:bubble3D val="0"/>
            <c:spPr>
              <a:solidFill>
                <a:srgbClr val="00B0F0"/>
              </a:solidFill>
              <a:ln>
                <a:noFill/>
              </a:ln>
              <a:effectLst/>
            </c:spPr>
            <c:extLst>
              <c:ext xmlns:c16="http://schemas.microsoft.com/office/drawing/2014/chart" uri="{C3380CC4-5D6E-409C-BE32-E72D297353CC}">
                <c16:uniqueId val="{00000005-A9FD-4EF7-A61F-94E86616789F}"/>
              </c:ext>
            </c:extLst>
          </c:dPt>
          <c:dPt>
            <c:idx val="3"/>
            <c:invertIfNegative val="0"/>
            <c:bubble3D val="0"/>
            <c:spPr>
              <a:solidFill>
                <a:srgbClr val="002060"/>
              </a:solidFill>
              <a:ln>
                <a:noFill/>
              </a:ln>
              <a:effectLst/>
            </c:spPr>
            <c:extLst>
              <c:ext xmlns:c16="http://schemas.microsoft.com/office/drawing/2014/chart" uri="{C3380CC4-5D6E-409C-BE32-E72D297353CC}">
                <c16:uniqueId val="{00000007-A9FD-4EF7-A61F-94E86616789F}"/>
              </c:ext>
            </c:extLst>
          </c:dPt>
          <c:dPt>
            <c:idx val="4"/>
            <c:invertIfNegative val="0"/>
            <c:bubble3D val="0"/>
            <c:spPr>
              <a:solidFill>
                <a:srgbClr val="002060"/>
              </a:solidFill>
              <a:ln>
                <a:noFill/>
              </a:ln>
              <a:effectLst/>
            </c:spPr>
            <c:extLst>
              <c:ext xmlns:c16="http://schemas.microsoft.com/office/drawing/2014/chart" uri="{C3380CC4-5D6E-409C-BE32-E72D297353CC}">
                <c16:uniqueId val="{00000009-A9FD-4EF7-A61F-94E86616789F}"/>
              </c:ext>
            </c:extLst>
          </c:dPt>
          <c:dPt>
            <c:idx val="5"/>
            <c:invertIfNegative val="0"/>
            <c:bubble3D val="0"/>
            <c:spPr>
              <a:solidFill>
                <a:srgbClr val="002060"/>
              </a:solidFill>
              <a:ln>
                <a:noFill/>
              </a:ln>
              <a:effectLst/>
            </c:spPr>
            <c:extLst>
              <c:ext xmlns:c16="http://schemas.microsoft.com/office/drawing/2014/chart" uri="{C3380CC4-5D6E-409C-BE32-E72D297353CC}">
                <c16:uniqueId val="{0000000B-A9FD-4EF7-A61F-94E86616789F}"/>
              </c:ext>
            </c:extLst>
          </c:dPt>
          <c:dPt>
            <c:idx val="6"/>
            <c:invertIfNegative val="0"/>
            <c:bubble3D val="0"/>
            <c:spPr>
              <a:solidFill>
                <a:srgbClr val="002060"/>
              </a:solidFill>
              <a:ln>
                <a:noFill/>
              </a:ln>
              <a:effectLst/>
            </c:spPr>
            <c:extLst>
              <c:ext xmlns:c16="http://schemas.microsoft.com/office/drawing/2014/chart" uri="{C3380CC4-5D6E-409C-BE32-E72D297353CC}">
                <c16:uniqueId val="{0000000D-A9FD-4EF7-A61F-94E86616789F}"/>
              </c:ext>
            </c:extLst>
          </c:dPt>
          <c:dPt>
            <c:idx val="7"/>
            <c:invertIfNegative val="0"/>
            <c:bubble3D val="0"/>
            <c:spPr>
              <a:solidFill>
                <a:srgbClr val="002060"/>
              </a:solidFill>
              <a:ln>
                <a:noFill/>
              </a:ln>
              <a:effectLst/>
            </c:spPr>
            <c:extLst>
              <c:ext xmlns:c16="http://schemas.microsoft.com/office/drawing/2014/chart" uri="{C3380CC4-5D6E-409C-BE32-E72D297353CC}">
                <c16:uniqueId val="{0000000F-A9FD-4EF7-A61F-94E86616789F}"/>
              </c:ext>
            </c:extLst>
          </c:dPt>
          <c:dPt>
            <c:idx val="8"/>
            <c:invertIfNegative val="0"/>
            <c:bubble3D val="0"/>
            <c:spPr>
              <a:solidFill>
                <a:srgbClr val="002060"/>
              </a:solidFill>
              <a:ln>
                <a:noFill/>
              </a:ln>
              <a:effectLst/>
            </c:spPr>
            <c:extLst>
              <c:ext xmlns:c16="http://schemas.microsoft.com/office/drawing/2014/chart" uri="{C3380CC4-5D6E-409C-BE32-E72D297353CC}">
                <c16:uniqueId val="{00000011-A9FD-4EF7-A61F-94E86616789F}"/>
              </c:ext>
            </c:extLst>
          </c:dPt>
          <c:dPt>
            <c:idx val="9"/>
            <c:invertIfNegative val="0"/>
            <c:bubble3D val="0"/>
            <c:spPr>
              <a:solidFill>
                <a:srgbClr val="002060"/>
              </a:solidFill>
              <a:ln>
                <a:noFill/>
              </a:ln>
              <a:effectLst/>
            </c:spPr>
            <c:extLst>
              <c:ext xmlns:c16="http://schemas.microsoft.com/office/drawing/2014/chart" uri="{C3380CC4-5D6E-409C-BE32-E72D297353CC}">
                <c16:uniqueId val="{00000013-A9FD-4EF7-A61F-94E86616789F}"/>
              </c:ext>
            </c:extLst>
          </c:dPt>
          <c:dPt>
            <c:idx val="10"/>
            <c:invertIfNegative val="0"/>
            <c:bubble3D val="0"/>
            <c:spPr>
              <a:solidFill>
                <a:srgbClr val="002060"/>
              </a:solidFill>
              <a:ln>
                <a:noFill/>
              </a:ln>
              <a:effectLst/>
            </c:spPr>
            <c:extLst>
              <c:ext xmlns:c16="http://schemas.microsoft.com/office/drawing/2014/chart" uri="{C3380CC4-5D6E-409C-BE32-E72D297353CC}">
                <c16:uniqueId val="{00000015-A9FD-4EF7-A61F-94E86616789F}"/>
              </c:ext>
            </c:extLst>
          </c:dPt>
          <c:dPt>
            <c:idx val="11"/>
            <c:invertIfNegative val="0"/>
            <c:bubble3D val="0"/>
            <c:spPr>
              <a:solidFill>
                <a:srgbClr val="002060"/>
              </a:solidFill>
              <a:ln>
                <a:noFill/>
              </a:ln>
              <a:effectLst/>
            </c:spPr>
            <c:extLst>
              <c:ext xmlns:c16="http://schemas.microsoft.com/office/drawing/2014/chart" uri="{C3380CC4-5D6E-409C-BE32-E72D297353CC}">
                <c16:uniqueId val="{00000017-A9FD-4EF7-A61F-94E86616789F}"/>
              </c:ext>
            </c:extLst>
          </c:dPt>
          <c:dPt>
            <c:idx val="12"/>
            <c:invertIfNegative val="0"/>
            <c:bubble3D val="0"/>
            <c:spPr>
              <a:solidFill>
                <a:srgbClr val="002060"/>
              </a:solidFill>
              <a:ln>
                <a:noFill/>
              </a:ln>
              <a:effectLst/>
            </c:spPr>
            <c:extLst>
              <c:ext xmlns:c16="http://schemas.microsoft.com/office/drawing/2014/chart" uri="{C3380CC4-5D6E-409C-BE32-E72D297353CC}">
                <c16:uniqueId val="{00000019-A9FD-4EF7-A61F-94E86616789F}"/>
              </c:ext>
            </c:extLst>
          </c:dPt>
          <c:dPt>
            <c:idx val="13"/>
            <c:invertIfNegative val="0"/>
            <c:bubble3D val="0"/>
            <c:spPr>
              <a:solidFill>
                <a:srgbClr val="002060"/>
              </a:solidFill>
              <a:ln>
                <a:noFill/>
              </a:ln>
              <a:effectLst/>
            </c:spPr>
            <c:extLst>
              <c:ext xmlns:c16="http://schemas.microsoft.com/office/drawing/2014/chart" uri="{C3380CC4-5D6E-409C-BE32-E72D297353CC}">
                <c16:uniqueId val="{0000001B-A9FD-4EF7-A61F-94E86616789F}"/>
              </c:ext>
            </c:extLst>
          </c:dPt>
          <c:dPt>
            <c:idx val="14"/>
            <c:invertIfNegative val="0"/>
            <c:bubble3D val="0"/>
            <c:spPr>
              <a:solidFill>
                <a:srgbClr val="FFC000"/>
              </a:solidFill>
              <a:ln>
                <a:noFill/>
              </a:ln>
              <a:effectLst/>
            </c:spPr>
            <c:extLst>
              <c:ext xmlns:c16="http://schemas.microsoft.com/office/drawing/2014/chart" uri="{C3380CC4-5D6E-409C-BE32-E72D297353CC}">
                <c16:uniqueId val="{0000001D-A9FD-4EF7-A61F-94E86616789F}"/>
              </c:ext>
            </c:extLst>
          </c:dPt>
          <c:dPt>
            <c:idx val="15"/>
            <c:invertIfNegative val="0"/>
            <c:bubble3D val="0"/>
            <c:spPr>
              <a:solidFill>
                <a:srgbClr val="002060"/>
              </a:solidFill>
              <a:ln>
                <a:noFill/>
              </a:ln>
              <a:effectLst/>
            </c:spPr>
            <c:extLst>
              <c:ext xmlns:c16="http://schemas.microsoft.com/office/drawing/2014/chart" uri="{C3380CC4-5D6E-409C-BE32-E72D297353CC}">
                <c16:uniqueId val="{0000001F-A9FD-4EF7-A61F-94E86616789F}"/>
              </c:ext>
            </c:extLst>
          </c:dPt>
          <c:dPt>
            <c:idx val="16"/>
            <c:invertIfNegative val="0"/>
            <c:bubble3D val="0"/>
            <c:spPr>
              <a:solidFill>
                <a:srgbClr val="002060"/>
              </a:solidFill>
              <a:ln>
                <a:noFill/>
              </a:ln>
              <a:effectLst/>
            </c:spPr>
            <c:extLst>
              <c:ext xmlns:c16="http://schemas.microsoft.com/office/drawing/2014/chart" uri="{C3380CC4-5D6E-409C-BE32-E72D297353CC}">
                <c16:uniqueId val="{00000021-A9FD-4EF7-A61F-94E86616789F}"/>
              </c:ext>
            </c:extLst>
          </c:dPt>
          <c:dPt>
            <c:idx val="17"/>
            <c:invertIfNegative val="0"/>
            <c:bubble3D val="0"/>
            <c:spPr>
              <a:solidFill>
                <a:srgbClr val="002060"/>
              </a:solidFill>
              <a:ln>
                <a:noFill/>
              </a:ln>
              <a:effectLst/>
            </c:spPr>
            <c:extLst>
              <c:ext xmlns:c16="http://schemas.microsoft.com/office/drawing/2014/chart" uri="{C3380CC4-5D6E-409C-BE32-E72D297353CC}">
                <c16:uniqueId val="{00000023-A9FD-4EF7-A61F-94E86616789F}"/>
              </c:ext>
            </c:extLst>
          </c:dPt>
          <c:dPt>
            <c:idx val="18"/>
            <c:invertIfNegative val="0"/>
            <c:bubble3D val="0"/>
            <c:spPr>
              <a:solidFill>
                <a:srgbClr val="002060"/>
              </a:solidFill>
              <a:ln>
                <a:noFill/>
              </a:ln>
              <a:effectLst/>
            </c:spPr>
            <c:extLst>
              <c:ext xmlns:c16="http://schemas.microsoft.com/office/drawing/2014/chart" uri="{C3380CC4-5D6E-409C-BE32-E72D297353CC}">
                <c16:uniqueId val="{00000025-A9FD-4EF7-A61F-94E86616789F}"/>
              </c:ext>
            </c:extLst>
          </c:dPt>
          <c:dPt>
            <c:idx val="19"/>
            <c:invertIfNegative val="0"/>
            <c:bubble3D val="0"/>
            <c:spPr>
              <a:solidFill>
                <a:srgbClr val="002060"/>
              </a:solidFill>
              <a:ln>
                <a:noFill/>
              </a:ln>
              <a:effectLst/>
            </c:spPr>
            <c:extLst>
              <c:ext xmlns:c16="http://schemas.microsoft.com/office/drawing/2014/chart" uri="{C3380CC4-5D6E-409C-BE32-E72D297353CC}">
                <c16:uniqueId val="{00000027-A9FD-4EF7-A61F-94E86616789F}"/>
              </c:ext>
            </c:extLst>
          </c:dPt>
          <c:dPt>
            <c:idx val="20"/>
            <c:invertIfNegative val="0"/>
            <c:bubble3D val="0"/>
            <c:spPr>
              <a:solidFill>
                <a:srgbClr val="002060"/>
              </a:solidFill>
              <a:ln>
                <a:noFill/>
              </a:ln>
              <a:effectLst/>
            </c:spPr>
            <c:extLst>
              <c:ext xmlns:c16="http://schemas.microsoft.com/office/drawing/2014/chart" uri="{C3380CC4-5D6E-409C-BE32-E72D297353CC}">
                <c16:uniqueId val="{00000029-A9FD-4EF7-A61F-94E86616789F}"/>
              </c:ext>
            </c:extLst>
          </c:dPt>
          <c:dPt>
            <c:idx val="22"/>
            <c:invertIfNegative val="0"/>
            <c:bubble3D val="0"/>
            <c:spPr>
              <a:solidFill>
                <a:srgbClr val="002060"/>
              </a:solidFill>
              <a:ln>
                <a:noFill/>
              </a:ln>
              <a:effectLst/>
            </c:spPr>
            <c:extLst>
              <c:ext xmlns:c16="http://schemas.microsoft.com/office/drawing/2014/chart" uri="{C3380CC4-5D6E-409C-BE32-E72D297353CC}">
                <c16:uniqueId val="{0000002B-A9FD-4EF7-A61F-94E86616789F}"/>
              </c:ext>
            </c:extLst>
          </c:dPt>
          <c:dPt>
            <c:idx val="24"/>
            <c:invertIfNegative val="0"/>
            <c:bubble3D val="0"/>
            <c:spPr>
              <a:solidFill>
                <a:srgbClr val="002060"/>
              </a:solidFill>
              <a:ln>
                <a:noFill/>
              </a:ln>
              <a:effectLst/>
            </c:spPr>
            <c:extLst>
              <c:ext xmlns:c16="http://schemas.microsoft.com/office/drawing/2014/chart" uri="{C3380CC4-5D6E-409C-BE32-E72D297353CC}">
                <c16:uniqueId val="{0000002D-A9FD-4EF7-A61F-94E86616789F}"/>
              </c:ext>
            </c:extLst>
          </c:dPt>
          <c:cat>
            <c:strRef>
              <c:f>'06.10.26_privat_sektor'!$H$4:$H$29</c:f>
              <c:strCache>
                <c:ptCount val="26"/>
                <c:pt idx="0">
                  <c:v>Gjerstad</c:v>
                </c:pt>
                <c:pt idx="1">
                  <c:v>Iveland</c:v>
                </c:pt>
                <c:pt idx="2">
                  <c:v>Bygland</c:v>
                </c:pt>
                <c:pt idx="3">
                  <c:v>Sirdal</c:v>
                </c:pt>
                <c:pt idx="4">
                  <c:v>Åmli</c:v>
                </c:pt>
                <c:pt idx="5">
                  <c:v>Vegårshei</c:v>
                </c:pt>
                <c:pt idx="6">
                  <c:v>Åseral</c:v>
                </c:pt>
                <c:pt idx="7">
                  <c:v>Arendal</c:v>
                </c:pt>
                <c:pt idx="8">
                  <c:v>Bykle</c:v>
                </c:pt>
                <c:pt idx="9">
                  <c:v>Kvinesdal</c:v>
                </c:pt>
                <c:pt idx="10">
                  <c:v>Tvedestrand</c:v>
                </c:pt>
                <c:pt idx="11">
                  <c:v>Vennesla</c:v>
                </c:pt>
                <c:pt idx="12">
                  <c:v>Valle</c:v>
                </c:pt>
                <c:pt idx="13">
                  <c:v>Risør</c:v>
                </c:pt>
                <c:pt idx="14">
                  <c:v>Agder</c:v>
                </c:pt>
                <c:pt idx="15">
                  <c:v>Froland</c:v>
                </c:pt>
                <c:pt idx="16">
                  <c:v>Grimstad</c:v>
                </c:pt>
                <c:pt idx="17">
                  <c:v>Birkenes</c:v>
                </c:pt>
                <c:pt idx="18">
                  <c:v>Evje og Hornnes</c:v>
                </c:pt>
                <c:pt idx="19">
                  <c:v>Flekkefjord</c:v>
                </c:pt>
                <c:pt idx="20">
                  <c:v>Lillesand</c:v>
                </c:pt>
                <c:pt idx="21">
                  <c:v>Lyngdal</c:v>
                </c:pt>
                <c:pt idx="22">
                  <c:v>Kristiansand</c:v>
                </c:pt>
                <c:pt idx="23">
                  <c:v>Lindesnes</c:v>
                </c:pt>
                <c:pt idx="24">
                  <c:v>Hægebostad</c:v>
                </c:pt>
                <c:pt idx="25">
                  <c:v>Farsund</c:v>
                </c:pt>
              </c:strCache>
            </c:strRef>
          </c:cat>
          <c:val>
            <c:numRef>
              <c:f>'06.10.26_privat_sektor'!$I$4:$I$29</c:f>
              <c:numCache>
                <c:formatCode>0</c:formatCode>
                <c:ptCount val="26"/>
                <c:pt idx="0">
                  <c:v>1.9984012789768186</c:v>
                </c:pt>
                <c:pt idx="1">
                  <c:v>2.1645021645021645</c:v>
                </c:pt>
                <c:pt idx="2">
                  <c:v>3.4275921165381322</c:v>
                </c:pt>
                <c:pt idx="3">
                  <c:v>3.6630036630036629</c:v>
                </c:pt>
                <c:pt idx="4">
                  <c:v>3.878116343490305</c:v>
                </c:pt>
                <c:pt idx="5">
                  <c:v>3.9946737683089215</c:v>
                </c:pt>
                <c:pt idx="6">
                  <c:v>4.4247787610619467</c:v>
                </c:pt>
                <c:pt idx="7">
                  <c:v>6.3086067420552325</c:v>
                </c:pt>
                <c:pt idx="8">
                  <c:v>6.6225165562913908</c:v>
                </c:pt>
                <c:pt idx="9">
                  <c:v>6.7286126241589237</c:v>
                </c:pt>
                <c:pt idx="10">
                  <c:v>6.8429237947122861</c:v>
                </c:pt>
                <c:pt idx="11">
                  <c:v>7.3548059852903878</c:v>
                </c:pt>
                <c:pt idx="12">
                  <c:v>8.2712985938792389</c:v>
                </c:pt>
                <c:pt idx="13">
                  <c:v>8.5291036959449347</c:v>
                </c:pt>
                <c:pt idx="14">
                  <c:v>8.5571157212559132</c:v>
                </c:pt>
                <c:pt idx="15">
                  <c:v>8.7315446896332745</c:v>
                </c:pt>
                <c:pt idx="16">
                  <c:v>8.9952677069889315</c:v>
                </c:pt>
                <c:pt idx="17">
                  <c:v>9.3629520837158076</c:v>
                </c:pt>
                <c:pt idx="18">
                  <c:v>9.3701197293076515</c:v>
                </c:pt>
                <c:pt idx="19">
                  <c:v>9.3886695828443401</c:v>
                </c:pt>
                <c:pt idx="20">
                  <c:v>9.6430384029774991</c:v>
                </c:pt>
                <c:pt idx="21">
                  <c:v>10.529207104925838</c:v>
                </c:pt>
                <c:pt idx="22">
                  <c:v>10.646591833141919</c:v>
                </c:pt>
                <c:pt idx="23">
                  <c:v>11.560205889798329</c:v>
                </c:pt>
                <c:pt idx="24">
                  <c:v>12.263099219620958</c:v>
                </c:pt>
                <c:pt idx="25">
                  <c:v>14.674841692632425</c:v>
                </c:pt>
              </c:numCache>
            </c:numRef>
          </c:val>
          <c:extLst>
            <c:ext xmlns:c16="http://schemas.microsoft.com/office/drawing/2014/chart" uri="{C3380CC4-5D6E-409C-BE32-E72D297353CC}">
              <c16:uniqueId val="{0000002E-A9FD-4EF7-A61F-94E86616789F}"/>
            </c:ext>
          </c:extLst>
        </c:ser>
        <c:dLbls>
          <c:showLegendKey val="0"/>
          <c:showVal val="0"/>
          <c:showCatName val="0"/>
          <c:showSerName val="0"/>
          <c:showPercent val="0"/>
          <c:showBubbleSize val="0"/>
        </c:dLbls>
        <c:gapWidth val="219"/>
        <c:overlap val="-27"/>
        <c:axId val="1308991968"/>
        <c:axId val="1308990528"/>
      </c:barChart>
      <c:catAx>
        <c:axId val="1308991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308990528"/>
        <c:crosses val="autoZero"/>
        <c:auto val="1"/>
        <c:lblAlgn val="ctr"/>
        <c:lblOffset val="100"/>
        <c:noMultiLvlLbl val="0"/>
      </c:catAx>
      <c:valAx>
        <c:axId val="13089905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308991968"/>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r>
              <a:rPr lang="nb-NO" sz="1400" b="0" i="0" u="none" strike="noStrike" kern="1200" spc="0" baseline="0" dirty="0">
                <a:solidFill>
                  <a:sysClr val="windowText" lastClr="000000"/>
                </a:solidFill>
                <a:latin typeface="Arial" panose="020B0604020202020204" pitchFamily="34" charset="0"/>
                <a:cs typeface="Arial" panose="020B0604020202020204" pitchFamily="34" charset="0"/>
              </a:rPr>
              <a:t>Lærekontrakter per 1000 innbyggere, kommunal sektor, 10.2026</a:t>
            </a: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endParaRPr lang="nb-NO"/>
        </a:p>
      </c:txPr>
    </c:title>
    <c:autoTitleDeleted val="0"/>
    <c:plotArea>
      <c:layout/>
      <c:barChart>
        <c:barDir val="col"/>
        <c:grouping val="clustered"/>
        <c:varyColors val="0"/>
        <c:ser>
          <c:idx val="0"/>
          <c:order val="0"/>
          <c:tx>
            <c:strRef>
              <c:f>'06.10.26_kommunal_sektor '!$J$3</c:f>
              <c:strCache>
                <c:ptCount val="1"/>
                <c:pt idx="0">
                  <c:v>Antall kontrakter per 1000 innbyggere</c:v>
                </c:pt>
              </c:strCache>
            </c:strRef>
          </c:tx>
          <c:spPr>
            <a:solidFill>
              <a:srgbClr val="002060"/>
            </a:solidFill>
            <a:ln w="3175">
              <a:solidFill>
                <a:schemeClr val="tx2"/>
              </a:solidFill>
            </a:ln>
            <a:effectLst/>
          </c:spPr>
          <c:invertIfNegative val="0"/>
          <c:dPt>
            <c:idx val="1"/>
            <c:invertIfNegative val="0"/>
            <c:bubble3D val="0"/>
            <c:spPr>
              <a:solidFill>
                <a:srgbClr val="DF1F1D"/>
              </a:solidFill>
              <a:ln w="3175">
                <a:solidFill>
                  <a:schemeClr val="tx2"/>
                </a:solidFill>
              </a:ln>
              <a:effectLst/>
            </c:spPr>
            <c:extLst>
              <c:ext xmlns:c16="http://schemas.microsoft.com/office/drawing/2014/chart" uri="{C3380CC4-5D6E-409C-BE32-E72D297353CC}">
                <c16:uniqueId val="{00000002-C2D6-4A4B-85B4-EF1F75384912}"/>
              </c:ext>
            </c:extLst>
          </c:dPt>
          <c:dPt>
            <c:idx val="23"/>
            <c:invertIfNegative val="0"/>
            <c:bubble3D val="0"/>
            <c:spPr>
              <a:solidFill>
                <a:srgbClr val="002060"/>
              </a:solidFill>
              <a:ln w="3175">
                <a:solidFill>
                  <a:schemeClr val="tx2"/>
                </a:solidFill>
              </a:ln>
              <a:effectLst/>
            </c:spPr>
            <c:extLst>
              <c:ext xmlns:c16="http://schemas.microsoft.com/office/drawing/2014/chart" uri="{C3380CC4-5D6E-409C-BE32-E72D297353CC}">
                <c16:uniqueId val="{00000001-A967-419E-893A-D68E9901A8A5}"/>
              </c:ext>
            </c:extLst>
          </c:dPt>
          <c:cat>
            <c:strRef>
              <c:f>'06.10.26_kommunal_sektor '!$I$4:$I$28</c:f>
              <c:strCache>
                <c:ptCount val="25"/>
                <c:pt idx="0">
                  <c:v>Gjerstad</c:v>
                </c:pt>
                <c:pt idx="1">
                  <c:v>Bygland</c:v>
                </c:pt>
                <c:pt idx="2">
                  <c:v>Flekkefjord</c:v>
                </c:pt>
                <c:pt idx="3">
                  <c:v>Risør</c:v>
                </c:pt>
                <c:pt idx="4">
                  <c:v>Kristiansand</c:v>
                </c:pt>
                <c:pt idx="5">
                  <c:v>Sirdal</c:v>
                </c:pt>
                <c:pt idx="6">
                  <c:v>Froland</c:v>
                </c:pt>
                <c:pt idx="7">
                  <c:v>Farsund</c:v>
                </c:pt>
                <c:pt idx="8">
                  <c:v>Vegårshei</c:v>
                </c:pt>
                <c:pt idx="9">
                  <c:v>Lindesnes</c:v>
                </c:pt>
                <c:pt idx="10">
                  <c:v>Lyngdal</c:v>
                </c:pt>
                <c:pt idx="11">
                  <c:v>Lillesand</c:v>
                </c:pt>
                <c:pt idx="12">
                  <c:v>Tvedestrand</c:v>
                </c:pt>
                <c:pt idx="13">
                  <c:v>Arendal</c:v>
                </c:pt>
                <c:pt idx="14">
                  <c:v>Åmli</c:v>
                </c:pt>
                <c:pt idx="15">
                  <c:v>Hægebostad</c:v>
                </c:pt>
                <c:pt idx="16">
                  <c:v>Birkenes</c:v>
                </c:pt>
                <c:pt idx="17">
                  <c:v>Vennesla</c:v>
                </c:pt>
                <c:pt idx="18">
                  <c:v>Grimstad</c:v>
                </c:pt>
                <c:pt idx="19">
                  <c:v>Kvinesdal</c:v>
                </c:pt>
                <c:pt idx="20">
                  <c:v>Åseral</c:v>
                </c:pt>
                <c:pt idx="21">
                  <c:v>Bykle</c:v>
                </c:pt>
                <c:pt idx="22">
                  <c:v>Iveland</c:v>
                </c:pt>
                <c:pt idx="23">
                  <c:v>Evje og Hornnes</c:v>
                </c:pt>
                <c:pt idx="24">
                  <c:v>Valle</c:v>
                </c:pt>
              </c:strCache>
            </c:strRef>
          </c:cat>
          <c:val>
            <c:numRef>
              <c:f>'06.10.26_kommunal_sektor '!$J$4:$J$28</c:f>
              <c:numCache>
                <c:formatCode>0.0</c:formatCode>
                <c:ptCount val="25"/>
                <c:pt idx="0">
                  <c:v>0.3996802557953637</c:v>
                </c:pt>
                <c:pt idx="1">
                  <c:v>0.85689802913453306</c:v>
                </c:pt>
                <c:pt idx="2">
                  <c:v>1.1735836978555425</c:v>
                </c:pt>
                <c:pt idx="3">
                  <c:v>1.4963339817447254</c:v>
                </c:pt>
                <c:pt idx="4">
                  <c:v>1.517348914802116</c:v>
                </c:pt>
                <c:pt idx="5">
                  <c:v>1.5698587127158556</c:v>
                </c:pt>
                <c:pt idx="6">
                  <c:v>1.5875535799333227</c:v>
                </c:pt>
                <c:pt idx="7">
                  <c:v>1.6082018293295808</c:v>
                </c:pt>
                <c:pt idx="8">
                  <c:v>1.7754105636928539</c:v>
                </c:pt>
                <c:pt idx="9">
                  <c:v>1.8141928951143365</c:v>
                </c:pt>
                <c:pt idx="10">
                  <c:v>1.8311664530305805</c:v>
                </c:pt>
                <c:pt idx="11">
                  <c:v>1.8609372356623246</c:v>
                </c:pt>
                <c:pt idx="12">
                  <c:v>2.1772939346811819</c:v>
                </c:pt>
                <c:pt idx="13">
                  <c:v>2.18870029826406</c:v>
                </c:pt>
                <c:pt idx="14">
                  <c:v>2.21606648199446</c:v>
                </c:pt>
                <c:pt idx="15">
                  <c:v>2.229654403567447</c:v>
                </c:pt>
                <c:pt idx="16">
                  <c:v>2.3866348448687353</c:v>
                </c:pt>
                <c:pt idx="17">
                  <c:v>2.5361399949277197</c:v>
                </c:pt>
                <c:pt idx="18">
                  <c:v>2.5421408737142634</c:v>
                </c:pt>
                <c:pt idx="19">
                  <c:v>2.723486062159564</c:v>
                </c:pt>
                <c:pt idx="20">
                  <c:v>3.3185840707964602</c:v>
                </c:pt>
                <c:pt idx="21">
                  <c:v>3.7842951750236518</c:v>
                </c:pt>
                <c:pt idx="22">
                  <c:v>4.329004329004329</c:v>
                </c:pt>
                <c:pt idx="23">
                  <c:v>5.2056220718375847</c:v>
                </c:pt>
                <c:pt idx="24">
                  <c:v>5.7899090157154669</c:v>
                </c:pt>
              </c:numCache>
            </c:numRef>
          </c:val>
          <c:extLst>
            <c:ext xmlns:c16="http://schemas.microsoft.com/office/drawing/2014/chart" uri="{C3380CC4-5D6E-409C-BE32-E72D297353CC}">
              <c16:uniqueId val="{00000002-A967-419E-893A-D68E9901A8A5}"/>
            </c:ext>
          </c:extLst>
        </c:ser>
        <c:dLbls>
          <c:showLegendKey val="0"/>
          <c:showVal val="0"/>
          <c:showCatName val="0"/>
          <c:showSerName val="0"/>
          <c:showPercent val="0"/>
          <c:showBubbleSize val="0"/>
        </c:dLbls>
        <c:gapWidth val="219"/>
        <c:overlap val="-27"/>
        <c:axId val="500068176"/>
        <c:axId val="500069136"/>
      </c:barChart>
      <c:lineChart>
        <c:grouping val="standard"/>
        <c:varyColors val="0"/>
        <c:ser>
          <c:idx val="1"/>
          <c:order val="1"/>
          <c:tx>
            <c:strRef>
              <c:f>'06.10.26_kommunal_sektor '!$K$3</c:f>
              <c:strCache>
                <c:ptCount val="1"/>
                <c:pt idx="0">
                  <c:v>Målsetning antall kontrakter per 1000</c:v>
                </c:pt>
              </c:strCache>
            </c:strRef>
          </c:tx>
          <c:spPr>
            <a:ln w="28575" cap="rnd">
              <a:solidFill>
                <a:schemeClr val="accent1">
                  <a:lumMod val="75000"/>
                </a:schemeClr>
              </a:solidFill>
              <a:prstDash val="dash"/>
              <a:round/>
            </a:ln>
            <a:effectLst/>
          </c:spPr>
          <c:marker>
            <c:symbol val="none"/>
          </c:marker>
          <c:cat>
            <c:strRef>
              <c:f>'06.10.26_kommunal_sektor '!$I$4:$I$28</c:f>
              <c:strCache>
                <c:ptCount val="25"/>
                <c:pt idx="0">
                  <c:v>Gjerstad</c:v>
                </c:pt>
                <c:pt idx="1">
                  <c:v>Bygland</c:v>
                </c:pt>
                <c:pt idx="2">
                  <c:v>Flekkefjord</c:v>
                </c:pt>
                <c:pt idx="3">
                  <c:v>Risør</c:v>
                </c:pt>
                <c:pt idx="4">
                  <c:v>Kristiansand</c:v>
                </c:pt>
                <c:pt idx="5">
                  <c:v>Sirdal</c:v>
                </c:pt>
                <c:pt idx="6">
                  <c:v>Froland</c:v>
                </c:pt>
                <c:pt idx="7">
                  <c:v>Farsund</c:v>
                </c:pt>
                <c:pt idx="8">
                  <c:v>Vegårshei</c:v>
                </c:pt>
                <c:pt idx="9">
                  <c:v>Lindesnes</c:v>
                </c:pt>
                <c:pt idx="10">
                  <c:v>Lyngdal</c:v>
                </c:pt>
                <c:pt idx="11">
                  <c:v>Lillesand</c:v>
                </c:pt>
                <c:pt idx="12">
                  <c:v>Tvedestrand</c:v>
                </c:pt>
                <c:pt idx="13">
                  <c:v>Arendal</c:v>
                </c:pt>
                <c:pt idx="14">
                  <c:v>Åmli</c:v>
                </c:pt>
                <c:pt idx="15">
                  <c:v>Hægebostad</c:v>
                </c:pt>
                <c:pt idx="16">
                  <c:v>Birkenes</c:v>
                </c:pt>
                <c:pt idx="17">
                  <c:v>Vennesla</c:v>
                </c:pt>
                <c:pt idx="18">
                  <c:v>Grimstad</c:v>
                </c:pt>
                <c:pt idx="19">
                  <c:v>Kvinesdal</c:v>
                </c:pt>
                <c:pt idx="20">
                  <c:v>Åseral</c:v>
                </c:pt>
                <c:pt idx="21">
                  <c:v>Bykle</c:v>
                </c:pt>
                <c:pt idx="22">
                  <c:v>Iveland</c:v>
                </c:pt>
                <c:pt idx="23">
                  <c:v>Evje og Hornnes</c:v>
                </c:pt>
                <c:pt idx="24">
                  <c:v>Valle</c:v>
                </c:pt>
              </c:strCache>
            </c:strRef>
          </c:cat>
          <c:val>
            <c:numRef>
              <c:f>'06.10.26_kommunal_sektor '!$K$4:$K$28</c:f>
              <c:numCache>
                <c:formatCode>General</c:formatCode>
                <c:ptCount val="25"/>
                <c:pt idx="0">
                  <c:v>3</c:v>
                </c:pt>
                <c:pt idx="1">
                  <c:v>3</c:v>
                </c:pt>
                <c:pt idx="2">
                  <c:v>3</c:v>
                </c:pt>
                <c:pt idx="3">
                  <c:v>3</c:v>
                </c:pt>
                <c:pt idx="4">
                  <c:v>3</c:v>
                </c:pt>
                <c:pt idx="5">
                  <c:v>3</c:v>
                </c:pt>
                <c:pt idx="6">
                  <c:v>3</c:v>
                </c:pt>
                <c:pt idx="7">
                  <c:v>3</c:v>
                </c:pt>
                <c:pt idx="8">
                  <c:v>3</c:v>
                </c:pt>
                <c:pt idx="9">
                  <c:v>3</c:v>
                </c:pt>
                <c:pt idx="10">
                  <c:v>3</c:v>
                </c:pt>
                <c:pt idx="11">
                  <c:v>3</c:v>
                </c:pt>
                <c:pt idx="12">
                  <c:v>3</c:v>
                </c:pt>
                <c:pt idx="13">
                  <c:v>3</c:v>
                </c:pt>
                <c:pt idx="14">
                  <c:v>3</c:v>
                </c:pt>
                <c:pt idx="15">
                  <c:v>3</c:v>
                </c:pt>
                <c:pt idx="16">
                  <c:v>3</c:v>
                </c:pt>
                <c:pt idx="17">
                  <c:v>3</c:v>
                </c:pt>
                <c:pt idx="18">
                  <c:v>3</c:v>
                </c:pt>
                <c:pt idx="19">
                  <c:v>3</c:v>
                </c:pt>
                <c:pt idx="20">
                  <c:v>3</c:v>
                </c:pt>
                <c:pt idx="21">
                  <c:v>3</c:v>
                </c:pt>
                <c:pt idx="22">
                  <c:v>3</c:v>
                </c:pt>
                <c:pt idx="23">
                  <c:v>3</c:v>
                </c:pt>
                <c:pt idx="24">
                  <c:v>3</c:v>
                </c:pt>
              </c:numCache>
            </c:numRef>
          </c:val>
          <c:smooth val="0"/>
          <c:extLst>
            <c:ext xmlns:c16="http://schemas.microsoft.com/office/drawing/2014/chart" uri="{C3380CC4-5D6E-409C-BE32-E72D297353CC}">
              <c16:uniqueId val="{00000003-A967-419E-893A-D68E9901A8A5}"/>
            </c:ext>
          </c:extLst>
        </c:ser>
        <c:dLbls>
          <c:showLegendKey val="0"/>
          <c:showVal val="0"/>
          <c:showCatName val="0"/>
          <c:showSerName val="0"/>
          <c:showPercent val="0"/>
          <c:showBubbleSize val="0"/>
        </c:dLbls>
        <c:marker val="1"/>
        <c:smooth val="0"/>
        <c:axId val="500068176"/>
        <c:axId val="500069136"/>
      </c:lineChart>
      <c:catAx>
        <c:axId val="500068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00069136"/>
        <c:crosses val="autoZero"/>
        <c:auto val="1"/>
        <c:lblAlgn val="ctr"/>
        <c:lblOffset val="100"/>
        <c:noMultiLvlLbl val="0"/>
      </c:catAx>
      <c:valAx>
        <c:axId val="5000691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00068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3175" cap="flat" cmpd="sng" algn="ctr">
      <a:solidFill>
        <a:sysClr val="windowText" lastClr="000000"/>
      </a:solidFill>
      <a:round/>
    </a:ln>
    <a:effectLst/>
  </c:spPr>
  <c:txPr>
    <a:bodyPr/>
    <a:lstStyle/>
    <a:p>
      <a:pPr>
        <a:defRPr/>
      </a:pPr>
      <a:endParaRPr lang="nb-NO"/>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[Kommunefakta.xlsx]Deltid kvinner!Pivottabell15</c:name>
    <c:fmtId val="45"/>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Andel</a:t>
            </a:r>
            <a:r>
              <a:rPr lang="nb-NO" baseline="0">
                <a:solidFill>
                  <a:sysClr val="windowText" lastClr="000000"/>
                </a:solidFill>
                <a:latin typeface="Arial" panose="020B0604020202020204" pitchFamily="34" charset="0"/>
                <a:cs typeface="Arial" panose="020B0604020202020204" pitchFamily="34" charset="0"/>
              </a:rPr>
              <a:t> deltid, kvinner 20-66 år</a:t>
            </a:r>
            <a:endParaRPr lang="nb-NO">
              <a:solidFill>
                <a:sysClr val="windowText" lastClr="000000"/>
              </a:solidFill>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'Deltid kvinner'!$B$3:$B$4</c:f>
              <c:strCache>
                <c:ptCount val="1"/>
                <c:pt idx="0">
                  <c:v>Agder</c:v>
                </c:pt>
              </c:strCache>
            </c:strRef>
          </c:tx>
          <c:spPr>
            <a:ln w="28575" cap="rnd">
              <a:solidFill>
                <a:schemeClr val="accent1"/>
              </a:solidFill>
              <a:round/>
            </a:ln>
            <a:effectLst/>
          </c:spPr>
          <c:marker>
            <c:symbol val="triangle"/>
            <c:size val="5"/>
            <c:spPr>
              <a:solidFill>
                <a:schemeClr val="accent1"/>
              </a:solidFill>
              <a:ln w="9525">
                <a:solidFill>
                  <a:schemeClr val="accent1"/>
                </a:solidFill>
              </a:ln>
              <a:effectLst/>
            </c:spPr>
          </c:marker>
          <c:dLbls>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'Deltid kvinner'!$A$5:$A$15</c:f>
              <c:strCache>
                <c:ptCount val="10"/>
                <c:pt idx="0">
                  <c:v>2015</c:v>
                </c:pt>
                <c:pt idx="1">
                  <c:v>2016</c:v>
                </c:pt>
                <c:pt idx="2">
                  <c:v>2017</c:v>
                </c:pt>
                <c:pt idx="3">
                  <c:v>2018</c:v>
                </c:pt>
                <c:pt idx="4">
                  <c:v>2019</c:v>
                </c:pt>
                <c:pt idx="5">
                  <c:v>2020</c:v>
                </c:pt>
                <c:pt idx="6">
                  <c:v>2021</c:v>
                </c:pt>
                <c:pt idx="7">
                  <c:v>2022</c:v>
                </c:pt>
                <c:pt idx="8">
                  <c:v>2023</c:v>
                </c:pt>
                <c:pt idx="9">
                  <c:v>2024</c:v>
                </c:pt>
              </c:strCache>
            </c:strRef>
          </c:cat>
          <c:val>
            <c:numRef>
              <c:f>'Deltid kvinner'!$B$5:$B$15</c:f>
              <c:numCache>
                <c:formatCode>General</c:formatCode>
                <c:ptCount val="10"/>
                <c:pt idx="0">
                  <c:v>54.6</c:v>
                </c:pt>
                <c:pt idx="1">
                  <c:v>51.6</c:v>
                </c:pt>
                <c:pt idx="2">
                  <c:v>50.2</c:v>
                </c:pt>
                <c:pt idx="3">
                  <c:v>48.9</c:v>
                </c:pt>
                <c:pt idx="4">
                  <c:v>47.3</c:v>
                </c:pt>
                <c:pt idx="5">
                  <c:v>46.5</c:v>
                </c:pt>
                <c:pt idx="6">
                  <c:v>46</c:v>
                </c:pt>
                <c:pt idx="7">
                  <c:v>44.6</c:v>
                </c:pt>
                <c:pt idx="8">
                  <c:v>43.9</c:v>
                </c:pt>
                <c:pt idx="9">
                  <c:v>42.5</c:v>
                </c:pt>
              </c:numCache>
            </c:numRef>
          </c:val>
          <c:smooth val="0"/>
          <c:extLst>
            <c:ext xmlns:c16="http://schemas.microsoft.com/office/drawing/2014/chart" uri="{C3380CC4-5D6E-409C-BE32-E72D297353CC}">
              <c16:uniqueId val="{00000000-4A5C-4A55-9BF6-3CEC3D439BD3}"/>
            </c:ext>
          </c:extLst>
        </c:ser>
        <c:ser>
          <c:idx val="1"/>
          <c:order val="1"/>
          <c:tx>
            <c:strRef>
              <c:f>'Deltid kvinner'!$C$3:$C$4</c:f>
              <c:strCache>
                <c:ptCount val="1"/>
                <c:pt idx="0">
                  <c:v>Norge</c:v>
                </c:pt>
              </c:strCache>
            </c:strRef>
          </c:tx>
          <c:spPr>
            <a:ln w="28575" cap="rnd">
              <a:solidFill>
                <a:schemeClr val="accent2"/>
              </a:solidFill>
              <a:prstDash val="dash"/>
              <a:round/>
            </a:ln>
            <a:effectLst/>
          </c:spPr>
          <c:marker>
            <c:symbol val="none"/>
          </c:marker>
          <c:dLbls>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'Deltid kvinner'!$A$5:$A$15</c:f>
              <c:strCache>
                <c:ptCount val="10"/>
                <c:pt idx="0">
                  <c:v>2015</c:v>
                </c:pt>
                <c:pt idx="1">
                  <c:v>2016</c:v>
                </c:pt>
                <c:pt idx="2">
                  <c:v>2017</c:v>
                </c:pt>
                <c:pt idx="3">
                  <c:v>2018</c:v>
                </c:pt>
                <c:pt idx="4">
                  <c:v>2019</c:v>
                </c:pt>
                <c:pt idx="5">
                  <c:v>2020</c:v>
                </c:pt>
                <c:pt idx="6">
                  <c:v>2021</c:v>
                </c:pt>
                <c:pt idx="7">
                  <c:v>2022</c:v>
                </c:pt>
                <c:pt idx="8">
                  <c:v>2023</c:v>
                </c:pt>
                <c:pt idx="9">
                  <c:v>2024</c:v>
                </c:pt>
              </c:strCache>
            </c:strRef>
          </c:cat>
          <c:val>
            <c:numRef>
              <c:f>'Deltid kvinner'!$C$5:$C$15</c:f>
              <c:numCache>
                <c:formatCode>General</c:formatCode>
                <c:ptCount val="10"/>
                <c:pt idx="0">
                  <c:v>43.1</c:v>
                </c:pt>
                <c:pt idx="1">
                  <c:v>40.799999999999997</c:v>
                </c:pt>
                <c:pt idx="2">
                  <c:v>39.700000000000003</c:v>
                </c:pt>
                <c:pt idx="3">
                  <c:v>38.9</c:v>
                </c:pt>
                <c:pt idx="4">
                  <c:v>37.700000000000003</c:v>
                </c:pt>
                <c:pt idx="5">
                  <c:v>37.299999999999997</c:v>
                </c:pt>
                <c:pt idx="6">
                  <c:v>36.6</c:v>
                </c:pt>
                <c:pt idx="7">
                  <c:v>35.4</c:v>
                </c:pt>
                <c:pt idx="8">
                  <c:v>34.299999999999997</c:v>
                </c:pt>
                <c:pt idx="9">
                  <c:v>33.4</c:v>
                </c:pt>
              </c:numCache>
            </c:numRef>
          </c:val>
          <c:smooth val="0"/>
          <c:extLst>
            <c:ext xmlns:c16="http://schemas.microsoft.com/office/drawing/2014/chart" uri="{C3380CC4-5D6E-409C-BE32-E72D297353CC}">
              <c16:uniqueId val="{00000001-4A5C-4A55-9BF6-3CEC3D439BD3}"/>
            </c:ext>
          </c:extLst>
        </c:ser>
        <c:dLbls>
          <c:showLegendKey val="0"/>
          <c:showVal val="0"/>
          <c:showCatName val="0"/>
          <c:showSerName val="0"/>
          <c:showPercent val="0"/>
          <c:showBubbleSize val="0"/>
        </c:dLbls>
        <c:marker val="1"/>
        <c:smooth val="0"/>
        <c:axId val="141769216"/>
        <c:axId val="2125729520"/>
      </c:lineChart>
      <c:catAx>
        <c:axId val="141769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2125729520"/>
        <c:crosses val="autoZero"/>
        <c:auto val="1"/>
        <c:lblAlgn val="ctr"/>
        <c:lblOffset val="100"/>
        <c:noMultiLvlLbl val="0"/>
      </c:catAx>
      <c:valAx>
        <c:axId val="2125729520"/>
        <c:scaling>
          <c:orientation val="minMax"/>
          <c:max val="80"/>
        </c:scaling>
        <c:delete val="1"/>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crossAx val="141769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solidFill>
        <a:schemeClr val="tx1">
          <a:lumMod val="15000"/>
          <a:lumOff val="85000"/>
        </a:schemeClr>
      </a:solidFill>
      <a:round/>
    </a:ln>
    <a:effectLst>
      <a:outerShdw blurRad="50800" dist="50800" dir="5400000" algn="ctr" rotWithShape="0">
        <a:schemeClr val="bg1">
          <a:lumMod val="65000"/>
        </a:schemeClr>
      </a:outerShdw>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[Sysselsetting_landbakgrunn.xlsx]Pivot!Pivottabell4</c:name>
    <c:fmtId val="357"/>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Andel sysselsatte over tid, landbakgrunn og kjønn (20-66 år)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4"/>
      </c:pivotFmt>
      <c:pivotFmt>
        <c:idx val="5"/>
        <c:spPr>
          <a:solidFill>
            <a:srgbClr val="00B05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7"/>
        <c:spPr>
          <a:solidFill>
            <a:srgbClr val="00206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9"/>
        <c:spPr>
          <a:solidFill>
            <a:srgbClr val="00B05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1"/>
        <c:spPr>
          <a:solidFill>
            <a:srgbClr val="00206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3"/>
        <c:spPr>
          <a:solidFill>
            <a:srgbClr val="00B05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5"/>
        <c:spPr>
          <a:solidFill>
            <a:srgbClr val="00206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Pivot!$B$3:$B$4</c:f>
              <c:strCache>
                <c:ptCount val="1"/>
                <c:pt idx="0">
                  <c:v>2022</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Alle innvandrere</c:v>
                  </c:pt>
                </c:lvl>
              </c:multiLvlStrCache>
            </c:multiLvlStrRef>
          </c:cat>
          <c:val>
            <c:numRef>
              <c:f>Pivot!$B$5:$B$11</c:f>
              <c:numCache>
                <c:formatCode>General</c:formatCode>
                <c:ptCount val="4"/>
                <c:pt idx="0">
                  <c:v>74.900000000000006</c:v>
                </c:pt>
                <c:pt idx="1">
                  <c:v>78.7</c:v>
                </c:pt>
                <c:pt idx="2">
                  <c:v>52.9</c:v>
                </c:pt>
                <c:pt idx="3">
                  <c:v>44.4</c:v>
                </c:pt>
              </c:numCache>
            </c:numRef>
          </c:val>
          <c:extLst>
            <c:ext xmlns:c16="http://schemas.microsoft.com/office/drawing/2014/chart" uri="{C3380CC4-5D6E-409C-BE32-E72D297353CC}">
              <c16:uniqueId val="{00000000-9B78-42EB-95AD-6818AAA8A915}"/>
            </c:ext>
          </c:extLst>
        </c:ser>
        <c:ser>
          <c:idx val="1"/>
          <c:order val="1"/>
          <c:tx>
            <c:strRef>
              <c:f>Pivot!$C$3:$C$4</c:f>
              <c:strCache>
                <c:ptCount val="1"/>
                <c:pt idx="0">
                  <c:v>2023</c:v>
                </c:pt>
              </c:strCache>
            </c:strRef>
          </c:tx>
          <c:spPr>
            <a:solidFill>
              <a:srgbClr val="00B05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Alle innvandrere</c:v>
                  </c:pt>
                </c:lvl>
              </c:multiLvlStrCache>
            </c:multiLvlStrRef>
          </c:cat>
          <c:val>
            <c:numRef>
              <c:f>Pivot!$C$5:$C$11</c:f>
              <c:numCache>
                <c:formatCode>General</c:formatCode>
                <c:ptCount val="4"/>
                <c:pt idx="0">
                  <c:v>70.2</c:v>
                </c:pt>
                <c:pt idx="1">
                  <c:v>80.8</c:v>
                </c:pt>
                <c:pt idx="2">
                  <c:v>42.6</c:v>
                </c:pt>
                <c:pt idx="3">
                  <c:v>53.5</c:v>
                </c:pt>
              </c:numCache>
            </c:numRef>
          </c:val>
          <c:extLst>
            <c:ext xmlns:c16="http://schemas.microsoft.com/office/drawing/2014/chart" uri="{C3380CC4-5D6E-409C-BE32-E72D297353CC}">
              <c16:uniqueId val="{00000001-9B78-42EB-95AD-6818AAA8A915}"/>
            </c:ext>
          </c:extLst>
        </c:ser>
        <c:ser>
          <c:idx val="2"/>
          <c:order val="2"/>
          <c:tx>
            <c:strRef>
              <c:f>Pivot!$D$3:$D$4</c:f>
              <c:strCache>
                <c:ptCount val="1"/>
                <c:pt idx="0">
                  <c:v>2024</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Alle innvandrere</c:v>
                  </c:pt>
                </c:lvl>
              </c:multiLvlStrCache>
            </c:multiLvlStrRef>
          </c:cat>
          <c:val>
            <c:numRef>
              <c:f>Pivot!$D$5:$D$11</c:f>
              <c:numCache>
                <c:formatCode>General</c:formatCode>
                <c:ptCount val="4"/>
                <c:pt idx="0">
                  <c:v>70.7</c:v>
                </c:pt>
                <c:pt idx="1">
                  <c:v>79.400000000000006</c:v>
                </c:pt>
                <c:pt idx="2">
                  <c:v>46</c:v>
                </c:pt>
                <c:pt idx="3">
                  <c:v>61</c:v>
                </c:pt>
              </c:numCache>
            </c:numRef>
          </c:val>
          <c:extLst>
            <c:ext xmlns:c16="http://schemas.microsoft.com/office/drawing/2014/chart" uri="{C3380CC4-5D6E-409C-BE32-E72D297353CC}">
              <c16:uniqueId val="{00000002-9B78-42EB-95AD-6818AAA8A915}"/>
            </c:ext>
          </c:extLst>
        </c:ser>
        <c:ser>
          <c:idx val="3"/>
          <c:order val="3"/>
          <c:tx>
            <c:strRef>
              <c:f>Pivot!$E$3:$E$4</c:f>
              <c:strCache>
                <c:ptCount val="1"/>
                <c:pt idx="0">
                  <c:v>2025</c:v>
                </c:pt>
              </c:strCache>
            </c:strRef>
          </c:tx>
          <c:spPr>
            <a:solidFill>
              <a:srgbClr val="00206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Alle innvandrere</c:v>
                  </c:pt>
                </c:lvl>
              </c:multiLvlStrCache>
            </c:multiLvlStrRef>
          </c:cat>
          <c:val>
            <c:numRef>
              <c:f>Pivot!$E$5:$E$11</c:f>
              <c:numCache>
                <c:formatCode>General</c:formatCode>
                <c:ptCount val="4"/>
                <c:pt idx="0">
                  <c:v>73.7</c:v>
                </c:pt>
                <c:pt idx="1">
                  <c:v>76.400000000000006</c:v>
                </c:pt>
                <c:pt idx="2">
                  <c:v>54.9</c:v>
                </c:pt>
                <c:pt idx="3">
                  <c:v>69.8</c:v>
                </c:pt>
              </c:numCache>
            </c:numRef>
          </c:val>
          <c:extLst>
            <c:ext xmlns:c16="http://schemas.microsoft.com/office/drawing/2014/chart" uri="{C3380CC4-5D6E-409C-BE32-E72D297353CC}">
              <c16:uniqueId val="{00000003-9B78-42EB-95AD-6818AAA8A915}"/>
            </c:ext>
          </c:extLst>
        </c:ser>
        <c:dLbls>
          <c:dLblPos val="outEnd"/>
          <c:showLegendKey val="0"/>
          <c:showVal val="1"/>
          <c:showCatName val="0"/>
          <c:showSerName val="0"/>
          <c:showPercent val="0"/>
          <c:showBubbleSize val="0"/>
        </c:dLbls>
        <c:gapWidth val="219"/>
        <c:overlap val="-27"/>
        <c:axId val="1568375855"/>
        <c:axId val="36535088"/>
      </c:barChart>
      <c:catAx>
        <c:axId val="156837585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36535088"/>
        <c:crosses val="autoZero"/>
        <c:auto val="1"/>
        <c:lblAlgn val="ctr"/>
        <c:lblOffset val="100"/>
        <c:noMultiLvlLbl val="0"/>
      </c:catAx>
      <c:valAx>
        <c:axId val="36535088"/>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568375855"/>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[Vedvarende__lavinntekt.xlsx]Pivot!Pivottabell3</c:name>
    <c:fmtId val="294"/>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sz="1600" b="0" i="0" u="none" strike="noStrike" kern="1200" spc="0" baseline="0" dirty="0">
                <a:solidFill>
                  <a:sysClr val="windowText" lastClr="000000"/>
                </a:solidFill>
                <a:latin typeface="Arial" panose="020B0604020202020204" pitchFamily="34" charset="0"/>
                <a:cs typeface="Arial" panose="020B0604020202020204" pitchFamily="34" charset="0"/>
              </a:rPr>
              <a:t>Andel personer i husholdninger med vedvarende lavinntekt (EU60)</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3"/>
        <c:dLbl>
          <c:idx val="0"/>
          <c:layout>
            <c:manualLayout>
              <c:x val="9.365487024990364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4"/>
        <c:dLbl>
          <c:idx val="0"/>
          <c:layout>
            <c:manualLayout>
              <c:x val="9.3654870249903644E-3"/>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5"/>
        <c:dLbl>
          <c:idx val="0"/>
          <c:layout>
            <c:manualLayout>
              <c:x val="1.092640152915542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6"/>
        <c:dLbl>
          <c:idx val="0"/>
          <c:layout>
            <c:manualLayout>
              <c:x val="1.2487316033320485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7"/>
        <c:dLbl>
          <c:idx val="0"/>
          <c:layout>
            <c:manualLayout>
              <c:x val="1.4048230537485489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8"/>
        <c:dLbl>
          <c:idx val="0"/>
          <c:layout>
            <c:manualLayout>
              <c:x val="1.404823053748554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9"/>
        <c:dLbl>
          <c:idx val="0"/>
          <c:layout>
            <c:manualLayout>
              <c:x val="1.8730974049980729E-2"/>
              <c:y val="-2.989745081423486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0"/>
        <c:dLbl>
          <c:idx val="0"/>
          <c:layout>
            <c:manualLayout>
              <c:x val="1.873097404998061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1"/>
        <c:dLbl>
          <c:idx val="0"/>
          <c:layout>
            <c:manualLayout>
              <c:x val="1.4048230537485431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2"/>
        <c:dLbl>
          <c:idx val="0"/>
          <c:layout>
            <c:manualLayout>
              <c:x val="1.248731603332048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3"/>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4"/>
        <c:dLbl>
          <c:idx val="0"/>
          <c:layout>
            <c:manualLayout>
              <c:x val="1.0627798015889308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5"/>
        <c:dLbl>
          <c:idx val="0"/>
          <c:layout>
            <c:manualLayout>
              <c:x val="1.0627798015889308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6"/>
        <c:dLbl>
          <c:idx val="0"/>
          <c:layout>
            <c:manualLayout>
              <c:x val="7.591284297063810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7"/>
        <c:dLbl>
          <c:idx val="0"/>
          <c:layout>
            <c:manualLayout>
              <c:x val="9.109541156476518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8"/>
        <c:dLbl>
          <c:idx val="0"/>
          <c:layout>
            <c:manualLayout>
              <c:x val="1.3664311734714916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9"/>
        <c:dLbl>
          <c:idx val="0"/>
          <c:layout>
            <c:manualLayout>
              <c:x val="1.6700825453540385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0"/>
        <c:dLbl>
          <c:idx val="0"/>
          <c:layout>
            <c:manualLayout>
              <c:x val="9.1095411564765735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1"/>
        <c:dLbl>
          <c:idx val="0"/>
          <c:layout>
            <c:manualLayout>
              <c:x val="1.366431173471485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2"/>
        <c:dLbl>
          <c:idx val="0"/>
          <c:layout>
            <c:manualLayout>
              <c:x val="1.5182568594127621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3"/>
        <c:dLbl>
          <c:idx val="0"/>
          <c:layout>
            <c:manualLayout>
              <c:x val="1.366431173471463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4"/>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55"/>
        <c:dLbl>
          <c:idx val="0"/>
          <c:layout>
            <c:manualLayout>
              <c:x val="9.3436101600601965E-3"/>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6"/>
        <c:dLbl>
          <c:idx val="0"/>
          <c:layout>
            <c:manualLayout>
              <c:x val="9.3436101600601826E-3"/>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7"/>
        <c:dLbl>
          <c:idx val="0"/>
          <c:layout>
            <c:manualLayout>
              <c:x val="1.4015415240090317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8"/>
        <c:dLbl>
          <c:idx val="0"/>
          <c:layout>
            <c:manualLayout>
              <c:x val="1.401541524009026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9"/>
        <c:dLbl>
          <c:idx val="0"/>
          <c:layout>
            <c:manualLayout>
              <c:x val="1.4015415240090317E-2"/>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0"/>
        <c:dLbl>
          <c:idx val="0"/>
          <c:layout>
            <c:manualLayout>
              <c:x val="1.2458146880080281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1"/>
        <c:dLbl>
          <c:idx val="0"/>
          <c:layout>
            <c:manualLayout>
              <c:x val="7.7863418000501759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2"/>
        <c:dLbl>
          <c:idx val="0"/>
          <c:layout>
            <c:manualLayout>
              <c:x val="1.4015415240090203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3"/>
        <c:dLbl>
          <c:idx val="0"/>
          <c:layout>
            <c:manualLayout>
              <c:x val="1.2458146880080281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4"/>
        <c:dLbl>
          <c:idx val="0"/>
          <c:layout>
            <c:manualLayout>
              <c:x val="2.0244488680130457E-2"/>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5"/>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66"/>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67"/>
        <c:dLbl>
          <c:idx val="0"/>
          <c:layout>
            <c:manualLayout>
              <c:x val="1.2650219803794592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8"/>
        <c:dLbl>
          <c:idx val="0"/>
          <c:layout>
            <c:manualLayout>
              <c:x val="9.4876648528459447E-3"/>
              <c:y val="6.523155532830031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9"/>
        <c:dLbl>
          <c:idx val="0"/>
          <c:layout>
            <c:manualLayout>
              <c:x val="1.423149727926891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0"/>
        <c:dLbl>
          <c:idx val="0"/>
          <c:layout>
            <c:manualLayout>
              <c:x val="1.1068942328320269E-2"/>
              <c:y val="3.26157776641498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1"/>
        <c:dLbl>
          <c:idx val="0"/>
          <c:layout>
            <c:manualLayout>
              <c:x val="1.423149727926885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2"/>
        <c:dLbl>
          <c:idx val="0"/>
          <c:layout>
            <c:manualLayout>
              <c:x val="1.7394052230217449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3"/>
        <c:dLbl>
          <c:idx val="0"/>
          <c:layout>
            <c:manualLayout>
              <c:x val="1.423149727926891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4"/>
        <c:dLbl>
          <c:idx val="0"/>
          <c:layout>
            <c:manualLayout>
              <c:x val="1.423149727926891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5"/>
        <c:dLbl>
          <c:idx val="0"/>
          <c:layout>
            <c:manualLayout>
              <c:x val="1.2650219803794592E-2"/>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6"/>
        <c:dLbl>
          <c:idx val="0"/>
          <c:layout>
            <c:manualLayout>
              <c:x val="1.8975329705691775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8"/>
        <c:spPr>
          <a:solidFill>
            <a:schemeClr val="accent1"/>
          </a:solidFill>
          <a:ln>
            <a:noFill/>
          </a:ln>
          <a:effectLst/>
        </c:spPr>
        <c:dLbl>
          <c:idx val="0"/>
          <c:layout>
            <c:manualLayout>
              <c:x val="7.7863418000501759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9"/>
        <c:spPr>
          <a:solidFill>
            <a:schemeClr val="accent1"/>
          </a:solidFill>
          <a:ln>
            <a:noFill/>
          </a:ln>
          <a:effectLst/>
        </c:spPr>
        <c:dLbl>
          <c:idx val="0"/>
          <c:layout>
            <c:manualLayout>
              <c:x val="1.2458146880080253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0"/>
        <c:spPr>
          <a:solidFill>
            <a:schemeClr val="accent1"/>
          </a:solidFill>
          <a:ln>
            <a:noFill/>
          </a:ln>
          <a:effectLst/>
        </c:spPr>
        <c:dLbl>
          <c:idx val="0"/>
          <c:layout>
            <c:manualLayout>
              <c:x val="1.2458146880080224E-2"/>
              <c:y val="-3.261577766415105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1"/>
        <c:spPr>
          <a:solidFill>
            <a:schemeClr val="accent1"/>
          </a:solidFill>
          <a:ln>
            <a:noFill/>
          </a:ln>
          <a:effectLst/>
        </c:spPr>
        <c:dLbl>
          <c:idx val="0"/>
          <c:layout>
            <c:manualLayout>
              <c:x val="7.786341800050118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2"/>
        <c:spPr>
          <a:solidFill>
            <a:schemeClr val="accent1"/>
          </a:solidFill>
          <a:ln>
            <a:noFill/>
          </a:ln>
          <a:effectLst/>
        </c:spPr>
        <c:dLbl>
          <c:idx val="0"/>
          <c:layout>
            <c:manualLayout>
              <c:x val="1.090087852007024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3"/>
        <c:spPr>
          <a:solidFill>
            <a:schemeClr val="accent1"/>
          </a:solidFill>
          <a:ln>
            <a:noFill/>
          </a:ln>
          <a:effectLst/>
        </c:spPr>
        <c:dLbl>
          <c:idx val="0"/>
          <c:layout>
            <c:manualLayout>
              <c:x val="1.868722032012031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4"/>
        <c:spPr>
          <a:solidFill>
            <a:schemeClr val="accent1"/>
          </a:solidFill>
          <a:ln>
            <a:noFill/>
          </a:ln>
          <a:effectLst/>
        </c:spPr>
        <c:dLbl>
          <c:idx val="0"/>
          <c:layout>
            <c:manualLayout>
              <c:x val="6.2290734400401405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5"/>
        <c:spPr>
          <a:solidFill>
            <a:schemeClr val="accent1"/>
          </a:solidFill>
          <a:ln>
            <a:noFill/>
          </a:ln>
          <a:effectLst/>
        </c:spPr>
        <c:dLbl>
          <c:idx val="0"/>
          <c:layout>
            <c:manualLayout>
              <c:x val="1.5572683600100352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6"/>
        <c:spPr>
          <a:solidFill>
            <a:schemeClr val="accent1"/>
          </a:solidFill>
          <a:ln>
            <a:noFill/>
          </a:ln>
          <a:effectLst/>
        </c:spPr>
        <c:dLbl>
          <c:idx val="0"/>
          <c:layout>
            <c:manualLayout>
              <c:x val="1.090087852007024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7"/>
        <c:spPr>
          <a:solidFill>
            <a:schemeClr val="accent1"/>
          </a:solidFill>
          <a:ln>
            <a:noFill/>
          </a:ln>
          <a:effectLst/>
        </c:spPr>
        <c:dLbl>
          <c:idx val="0"/>
          <c:layout>
            <c:manualLayout>
              <c:x val="1.4015415240090317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9"/>
        <c:spPr>
          <a:solidFill>
            <a:schemeClr val="accent3"/>
          </a:solidFill>
          <a:ln>
            <a:noFill/>
          </a:ln>
          <a:effectLst/>
        </c:spPr>
        <c:dLbl>
          <c:idx val="0"/>
          <c:layout>
            <c:manualLayout>
              <c:x val="1.393404381921533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0"/>
        <c:spPr>
          <a:solidFill>
            <a:schemeClr val="accent3"/>
          </a:solidFill>
          <a:ln>
            <a:noFill/>
          </a:ln>
          <a:effectLst/>
        </c:spPr>
        <c:dLbl>
          <c:idx val="0"/>
          <c:layout>
            <c:manualLayout>
              <c:x val="7.74113545511961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1"/>
        <c:spPr>
          <a:solidFill>
            <a:schemeClr val="accent3"/>
          </a:solidFill>
          <a:ln>
            <a:noFill/>
          </a:ln>
          <a:effectLst/>
        </c:spPr>
        <c:dLbl>
          <c:idx val="0"/>
          <c:layout>
            <c:manualLayout>
              <c:x val="1.393404381921529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2"/>
        <c:spPr>
          <a:solidFill>
            <a:schemeClr val="accent3"/>
          </a:solidFill>
          <a:ln>
            <a:noFill/>
          </a:ln>
          <a:effectLst/>
        </c:spPr>
        <c:dLbl>
          <c:idx val="0"/>
          <c:layout>
            <c:manualLayout>
              <c:x val="6.192908364095655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3"/>
        <c:spPr>
          <a:solidFill>
            <a:schemeClr val="accent3"/>
          </a:solidFill>
          <a:ln>
            <a:noFill/>
          </a:ln>
          <a:effectLst/>
        </c:spPr>
        <c:dLbl>
          <c:idx val="0"/>
          <c:layout>
            <c:manualLayout>
              <c:x val="1.2385816728191423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4"/>
        <c:spPr>
          <a:solidFill>
            <a:schemeClr val="accent3"/>
          </a:solidFill>
          <a:ln>
            <a:noFill/>
          </a:ln>
          <a:effectLst/>
        </c:spPr>
        <c:dLbl>
          <c:idx val="0"/>
          <c:layout>
            <c:manualLayout>
              <c:x val="1.393404381921523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5"/>
        <c:spPr>
          <a:solidFill>
            <a:schemeClr val="accent3"/>
          </a:solidFill>
          <a:ln>
            <a:noFill/>
          </a:ln>
          <a:effectLst/>
        </c:spPr>
        <c:dLbl>
          <c:idx val="0"/>
          <c:layout>
            <c:manualLayout>
              <c:x val="1.3934043819215352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6"/>
        <c:spPr>
          <a:solidFill>
            <a:schemeClr val="accent3"/>
          </a:solidFill>
          <a:ln>
            <a:noFill/>
          </a:ln>
          <a:effectLst/>
        </c:spPr>
        <c:dLbl>
          <c:idx val="0"/>
          <c:layout>
            <c:manualLayout>
              <c:x val="1.083758963716749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7"/>
        <c:spPr>
          <a:solidFill>
            <a:schemeClr val="accent3"/>
          </a:solidFill>
          <a:ln>
            <a:noFill/>
          </a:ln>
          <a:effectLst/>
        </c:spPr>
        <c:dLbl>
          <c:idx val="0"/>
          <c:layout>
            <c:manualLayout>
              <c:x val="1.083758963716749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8"/>
        <c:spPr>
          <a:solidFill>
            <a:schemeClr val="accent3"/>
          </a:solidFill>
          <a:ln>
            <a:noFill/>
          </a:ln>
          <a:effectLst/>
        </c:spPr>
        <c:dLbl>
          <c:idx val="0"/>
          <c:layout>
            <c:manualLayout>
              <c:x val="1.5482270910239279E-2"/>
              <c:y val="-1.6307888832075228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00"/>
        <c:dLbl>
          <c:idx val="0"/>
          <c:layout>
            <c:manualLayout>
              <c:x val="9.3001616177691027E-3"/>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1"/>
        <c:dLbl>
          <c:idx val="0"/>
          <c:layout>
            <c:manualLayout>
              <c:x val="1.3950242426653823E-2"/>
              <c:y val="3.261577766415075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2"/>
        <c:dLbl>
          <c:idx val="0"/>
          <c:layout>
            <c:manualLayout>
              <c:x val="1.085018855406408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3"/>
        <c:dLbl>
          <c:idx val="0"/>
          <c:layout>
            <c:manualLayout>
              <c:x val="1.2400215490358954E-2"/>
              <c:y val="-9.784733299245167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4"/>
        <c:dLbl>
          <c:idx val="0"/>
          <c:layout>
            <c:manualLayout>
              <c:x val="7.7501346814742326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5"/>
        <c:dLbl>
          <c:idx val="0"/>
          <c:layout>
            <c:manualLayout>
              <c:x val="9.3001616177691877E-3"/>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6"/>
        <c:dLbl>
          <c:idx val="0"/>
          <c:layout>
            <c:manualLayout>
              <c:x val="9.300161617769201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7"/>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08"/>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09"/>
        <c:dLbl>
          <c:idx val="0"/>
          <c:layout>
            <c:manualLayout>
              <c:x val="7.5312538138091268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0"/>
        <c:dLbl>
          <c:idx val="0"/>
          <c:layout>
            <c:manualLayout>
              <c:x val="9.0375045765709421E-3"/>
              <c:y val="-3.261577766415105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1"/>
        <c:dLbl>
          <c:idx val="0"/>
          <c:layout>
            <c:manualLayout>
              <c:x val="9.0375045765709698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2"/>
        <c:dLbl>
          <c:idx val="0"/>
          <c:layout>
            <c:manualLayout>
              <c:x val="1.5062507627618228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3"/>
        <c:dLbl>
          <c:idx val="0"/>
          <c:layout>
            <c:manualLayout>
              <c:x val="1.656875839038005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4"/>
        <c:dLbl>
          <c:idx val="0"/>
          <c:layout>
            <c:manualLayout>
              <c:x val="1.0543755339332798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5"/>
        <c:dLbl>
          <c:idx val="0"/>
          <c:layout>
            <c:manualLayout>
              <c:x val="1.5062507627618172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6"/>
        <c:dLbl>
          <c:idx val="0"/>
          <c:layout>
            <c:manualLayout>
              <c:x val="1.355625686485634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7"/>
        <c:dLbl>
          <c:idx val="0"/>
          <c:layout>
            <c:manualLayout>
              <c:x val="1.0543755339332798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8"/>
        <c:dLbl>
          <c:idx val="0"/>
          <c:layout>
            <c:manualLayout>
              <c:x val="1.3556256864856564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20"/>
        <c:dLbl>
          <c:idx val="0"/>
          <c:layout>
            <c:manualLayout>
              <c:x val="1.1354420113544201E-2"/>
              <c:y val="-6.245119463726182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1"/>
        <c:dLbl>
          <c:idx val="0"/>
          <c:layout>
            <c:manualLayout>
              <c:x val="1.4598540145985401E-2"/>
              <c:y val="-3.122559731863091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2"/>
        <c:dLbl>
          <c:idx val="0"/>
          <c:layout>
            <c:manualLayout>
              <c:x val="9.7323600973236602E-3"/>
              <c:y val="-3.1225597318631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3"/>
        <c:dLbl>
          <c:idx val="0"/>
          <c:layout>
            <c:manualLayout>
              <c:x val="1.1354420113544201E-2"/>
              <c:y val="-2.862313355186370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4"/>
        <c:dLbl>
          <c:idx val="0"/>
          <c:layout>
            <c:manualLayout>
              <c:x val="4.866180048661800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5"/>
        <c:dLbl>
          <c:idx val="0"/>
          <c:layout>
            <c:manualLayout>
              <c:x val="8.1103000811030002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6"/>
        <c:dLbl>
          <c:idx val="0"/>
          <c:layout>
            <c:manualLayout>
              <c:x val="1.1354420113544201E-2"/>
              <c:y val="9.367679195589274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7"/>
        <c:dLbl>
          <c:idx val="0"/>
          <c:layout>
            <c:manualLayout>
              <c:x val="1.4598540145985401E-2"/>
              <c:y val="-9.367679195589274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8"/>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2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30"/>
        <c:dLbl>
          <c:idx val="0"/>
          <c:layout>
            <c:manualLayout>
              <c:x val="7.9782990266475187E-3"/>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1"/>
        <c:dLbl>
          <c:idx val="0"/>
          <c:layout>
            <c:manualLayout>
              <c:x val="1.276527844263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2"/>
        <c:dLbl>
          <c:idx val="0"/>
          <c:layout>
            <c:manualLayout>
              <c:x val="1.43609382479655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3"/>
        <c:dLbl>
          <c:idx val="0"/>
          <c:layout>
            <c:manualLayout>
              <c:x val="1.43609382479655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4"/>
        <c:dLbl>
          <c:idx val="0"/>
          <c:layout>
            <c:manualLayout>
              <c:x val="1.116961863730652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5"/>
        <c:dLbl>
          <c:idx val="0"/>
          <c:layout>
            <c:manualLayout>
              <c:x val="1.276527844263603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6"/>
        <c:dLbl>
          <c:idx val="0"/>
          <c:layout>
            <c:manualLayout>
              <c:x val="1.43609382479655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7"/>
        <c:dLbl>
          <c:idx val="0"/>
          <c:layout>
            <c:manualLayout>
              <c:x val="1.595659805329491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8"/>
        <c:dLbl>
          <c:idx val="0"/>
          <c:layout>
            <c:manualLayout>
              <c:x val="1.9147917663954045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9"/>
        <c:dLbl>
          <c:idx val="0"/>
          <c:layout>
            <c:manualLayout>
              <c:x val="1.4360938247965534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41"/>
        <c:dLbl>
          <c:idx val="0"/>
          <c:layout>
            <c:manualLayout>
              <c:x val="6.4210610803435266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2"/>
        <c:dLbl>
          <c:idx val="0"/>
          <c:layout>
            <c:manualLayout>
              <c:x val="9.6315916205153198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3"/>
        <c:dLbl>
          <c:idx val="0"/>
          <c:layout>
            <c:manualLayout>
              <c:x val="9.6315916205152313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4"/>
        <c:dLbl>
          <c:idx val="0"/>
          <c:layout>
            <c:manualLayout>
              <c:x val="1.284212216068699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5"/>
        <c:dLbl>
          <c:idx val="0"/>
          <c:layout>
            <c:manualLayout>
              <c:x val="1.6052652700858816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6"/>
        <c:dLbl>
          <c:idx val="0"/>
          <c:layout>
            <c:manualLayout>
              <c:x val="1.1236856890601055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7"/>
        <c:dLbl>
          <c:idx val="0"/>
          <c:layout>
            <c:manualLayout>
              <c:x val="1.4447387430772935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8"/>
        <c:dLbl>
          <c:idx val="0"/>
          <c:layout>
            <c:manualLayout>
              <c:x val="1.9263183241030581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9"/>
        <c:dLbl>
          <c:idx val="0"/>
          <c:layout>
            <c:manualLayout>
              <c:x val="1.444738743077293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0"/>
        <c:dLbl>
          <c:idx val="0"/>
          <c:layout>
            <c:manualLayout>
              <c:x val="1.444738743077293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1"/>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52"/>
        <c:dLbl>
          <c:idx val="0"/>
          <c:layout>
            <c:manualLayout>
              <c:x val="9.551098376313276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3"/>
        <c:dLbl>
          <c:idx val="0"/>
          <c:layout>
            <c:manualLayout>
              <c:x val="1.2734797835084251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4"/>
        <c:dLbl>
          <c:idx val="0"/>
          <c:layout>
            <c:manualLayout>
              <c:x val="1.4326647564469915E-2"/>
              <c:y val="-3.008422873394459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5"/>
        <c:dLbl>
          <c:idx val="0"/>
          <c:layout>
            <c:manualLayout>
              <c:x val="1.9102196752626553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6"/>
        <c:dLbl>
          <c:idx val="0"/>
          <c:layout>
            <c:manualLayout>
              <c:x val="1.4326647564470031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7"/>
        <c:dLbl>
          <c:idx val="0"/>
          <c:layout>
            <c:manualLayout>
              <c:x val="1.273479783508436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8"/>
        <c:dLbl>
          <c:idx val="0"/>
          <c:layout>
            <c:manualLayout>
              <c:x val="1.273479783508436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9"/>
        <c:dLbl>
          <c:idx val="0"/>
          <c:layout>
            <c:manualLayout>
              <c:x val="1.4326647564469856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0"/>
        <c:dLbl>
          <c:idx val="0"/>
          <c:layout>
            <c:manualLayout>
              <c:x val="1.7510347023241005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1"/>
        <c:dLbl>
          <c:idx val="0"/>
          <c:layout>
            <c:manualLayout>
              <c:x val="1.1142948105698837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63"/>
        <c:dLbl>
          <c:idx val="0"/>
          <c:layout>
            <c:manualLayout>
              <c:x val="9.725261366399222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4"/>
        <c:dLbl>
          <c:idx val="0"/>
          <c:layout>
            <c:manualLayout>
              <c:x val="1.1346138260799093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5"/>
        <c:dLbl>
          <c:idx val="0"/>
          <c:layout>
            <c:manualLayout>
              <c:x val="1.45878920495988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6"/>
        <c:dLbl>
          <c:idx val="0"/>
          <c:layout>
            <c:manualLayout>
              <c:x val="1.2967015155198902E-2"/>
              <c:y val="9.025268620183296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7"/>
        <c:dLbl>
          <c:idx val="0"/>
          <c:layout>
            <c:manualLayout>
              <c:x val="1.1346138260799093E-2"/>
              <c:y val="6.016845746788808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8"/>
        <c:dLbl>
          <c:idx val="0"/>
          <c:layout>
            <c:manualLayout>
              <c:x val="9.725261366399222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9"/>
        <c:dLbl>
          <c:idx val="0"/>
          <c:layout>
            <c:manualLayout>
              <c:x val="1.45878920495988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0"/>
        <c:dLbl>
          <c:idx val="0"/>
          <c:layout>
            <c:manualLayout>
              <c:x val="1.6208768943998704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1"/>
        <c:dLbl>
          <c:idx val="0"/>
          <c:layout>
            <c:manualLayout>
              <c:x val="9.7252613663992224E-3"/>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2"/>
        <c:dLbl>
          <c:idx val="0"/>
          <c:layout>
            <c:manualLayout>
              <c:x val="6.4835075775994816E-3"/>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3"/>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74"/>
        <c:dLbl>
          <c:idx val="0"/>
          <c:layout>
            <c:manualLayout>
              <c:x val="1.0946907498631636E-2"/>
              <c:y val="-3.008422873394459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5"/>
        <c:dLbl>
          <c:idx val="0"/>
          <c:layout>
            <c:manualLayout>
              <c:x val="1.25107514270074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6"/>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77"/>
        <c:dLbl>
          <c:idx val="0"/>
          <c:layout>
            <c:manualLayout>
              <c:x val="6.5471806203453642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8"/>
        <c:dLbl>
          <c:idx val="0"/>
          <c:layout>
            <c:manualLayout>
              <c:x val="4.9103854652590229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9"/>
        <c:dLbl>
          <c:idx val="0"/>
          <c:layout>
            <c:manualLayout>
              <c:x val="3.273590310172682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0"/>
        <c:dLbl>
          <c:idx val="0"/>
          <c:layout>
            <c:manualLayout>
              <c:x val="1.1457566085604387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1"/>
        <c:dLbl>
          <c:idx val="0"/>
          <c:layout>
            <c:manualLayout>
              <c:x val="6.5471806203453034E-3"/>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2"/>
        <c:dLbl>
          <c:idx val="0"/>
          <c:layout>
            <c:manualLayout>
              <c:x val="8.1839757754317045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3"/>
        <c:dLbl>
          <c:idx val="0"/>
          <c:layout>
            <c:manualLayout>
              <c:x val="1.964154186103597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4"/>
        <c:dLbl>
          <c:idx val="0"/>
          <c:layout>
            <c:manualLayout>
              <c:x val="1.1457566085604387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5"/>
        <c:dLbl>
          <c:idx val="0"/>
          <c:layout>
            <c:manualLayout>
              <c:x val="1.6367951550863291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6"/>
        <c:dLbl>
          <c:idx val="0"/>
          <c:layout>
            <c:manualLayout>
              <c:x val="9.8207709305179261E-3"/>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8"/>
        <c:spPr>
          <a:solidFill>
            <a:schemeClr val="accent1"/>
          </a:solidFill>
          <a:ln>
            <a:noFill/>
          </a:ln>
          <a:effectLst/>
        </c:spPr>
        <c:dLbl>
          <c:idx val="0"/>
          <c:layout>
            <c:manualLayout>
              <c:x val="1.2795905310300689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9"/>
        <c:spPr>
          <a:solidFill>
            <a:schemeClr val="accent1"/>
          </a:solidFill>
          <a:ln>
            <a:noFill/>
          </a:ln>
          <a:effectLst/>
        </c:spPr>
        <c:dLbl>
          <c:idx val="0"/>
          <c:layout>
            <c:manualLayout>
              <c:x val="9.596928982725527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0"/>
        <c:spPr>
          <a:solidFill>
            <a:schemeClr val="accent1"/>
          </a:solidFill>
          <a:ln>
            <a:noFill/>
          </a:ln>
          <a:effectLst/>
        </c:spPr>
        <c:dLbl>
          <c:idx val="0"/>
          <c:layout>
            <c:manualLayout>
              <c:x val="7.9974408189378808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1"/>
        <c:spPr>
          <a:solidFill>
            <a:schemeClr val="accent1"/>
          </a:solidFill>
          <a:ln>
            <a:noFill/>
          </a:ln>
          <a:effectLst/>
        </c:spPr>
        <c:dLbl>
          <c:idx val="0"/>
          <c:layout>
            <c:manualLayout>
              <c:x val="1.119641714651311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2"/>
        <c:spPr>
          <a:solidFill>
            <a:schemeClr val="accent1"/>
          </a:solidFill>
          <a:ln>
            <a:noFill/>
          </a:ln>
          <a:effectLst/>
        </c:spPr>
        <c:dLbl>
          <c:idx val="0"/>
          <c:layout>
            <c:manualLayout>
              <c:x val="1.1196417146513116E-2"/>
              <c:y val="9.025268620183296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3"/>
        <c:spPr>
          <a:solidFill>
            <a:schemeClr val="accent1"/>
          </a:solidFill>
          <a:ln>
            <a:noFill/>
          </a:ln>
          <a:effectLst/>
        </c:spPr>
        <c:dLbl>
          <c:idx val="0"/>
          <c:layout>
            <c:manualLayout>
              <c:x val="1.9193857965451054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4"/>
        <c:spPr>
          <a:solidFill>
            <a:schemeClr val="accent1"/>
          </a:solidFill>
          <a:ln>
            <a:noFill/>
          </a:ln>
          <a:effectLst/>
        </c:spPr>
        <c:dLbl>
          <c:idx val="0"/>
          <c:layout>
            <c:manualLayout>
              <c:x val="1.9193857965451054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5"/>
        <c:spPr>
          <a:solidFill>
            <a:schemeClr val="accent1"/>
          </a:solidFill>
          <a:ln>
            <a:noFill/>
          </a:ln>
          <a:effectLst/>
        </c:spPr>
        <c:dLbl>
          <c:idx val="0"/>
          <c:layout>
            <c:manualLayout>
              <c:x val="1.4395393474088292E-2"/>
              <c:y val="-3.008422873394459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6"/>
        <c:spPr>
          <a:solidFill>
            <a:schemeClr val="accent1"/>
          </a:solidFill>
          <a:ln>
            <a:noFill/>
          </a:ln>
          <a:effectLst/>
        </c:spPr>
        <c:dLbl>
          <c:idx val="0"/>
          <c:layout>
            <c:manualLayout>
              <c:x val="1.4395393474088292E-2"/>
              <c:y val="-6.0168457467888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7"/>
        <c:spPr>
          <a:solidFill>
            <a:schemeClr val="accent1"/>
          </a:solidFill>
          <a:ln>
            <a:noFill/>
          </a:ln>
          <a:effectLst/>
        </c:spPr>
        <c:dLbl>
          <c:idx val="0"/>
          <c:layout>
            <c:manualLayout>
              <c:x val="1.599488163787588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9"/>
        <c:spPr>
          <a:solidFill>
            <a:schemeClr val="accent1"/>
          </a:solidFill>
          <a:ln>
            <a:noFill/>
          </a:ln>
          <a:effectLst/>
        </c:spPr>
        <c:dLbl>
          <c:idx val="0"/>
          <c:layout>
            <c:manualLayout>
              <c:x val="9.857072449482503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0"/>
        <c:spPr>
          <a:solidFill>
            <a:schemeClr val="accent1"/>
          </a:solidFill>
          <a:ln>
            <a:noFill/>
          </a:ln>
          <a:effectLst/>
        </c:spPr>
        <c:dLbl>
          <c:idx val="0"/>
          <c:layout>
            <c:manualLayout>
              <c:x val="1.1499917857729587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1"/>
        <c:spPr>
          <a:solidFill>
            <a:schemeClr val="accent1"/>
          </a:solidFill>
          <a:ln>
            <a:noFill/>
          </a:ln>
          <a:effectLst/>
        </c:spPr>
        <c:dLbl>
          <c:idx val="0"/>
          <c:layout>
            <c:manualLayout>
              <c:x val="1.478560867422375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2"/>
        <c:spPr>
          <a:solidFill>
            <a:schemeClr val="accent1"/>
          </a:solidFill>
          <a:ln>
            <a:noFill/>
          </a:ln>
          <a:effectLst/>
        </c:spPr>
        <c:dLbl>
          <c:idx val="0"/>
          <c:layout>
            <c:manualLayout>
              <c:x val="1.4785608674223755E-2"/>
              <c:y val="-6.016845746788974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3"/>
        <c:spPr>
          <a:solidFill>
            <a:schemeClr val="accent1"/>
          </a:solidFill>
          <a:ln>
            <a:noFill/>
          </a:ln>
          <a:effectLst/>
        </c:spPr>
        <c:dLbl>
          <c:idx val="0"/>
          <c:layout>
            <c:manualLayout>
              <c:x val="1.478560867422369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4"/>
        <c:spPr>
          <a:solidFill>
            <a:schemeClr val="accent1"/>
          </a:solidFill>
          <a:ln>
            <a:noFill/>
          </a:ln>
          <a:effectLst/>
        </c:spPr>
        <c:dLbl>
          <c:idx val="0"/>
          <c:layout>
            <c:manualLayout>
              <c:x val="1.3142763265976552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5"/>
        <c:spPr>
          <a:solidFill>
            <a:schemeClr val="accent1"/>
          </a:solidFill>
          <a:ln>
            <a:noFill/>
          </a:ln>
          <a:effectLst/>
        </c:spPr>
        <c:dLbl>
          <c:idx val="0"/>
          <c:layout>
            <c:manualLayout>
              <c:x val="9.857072449482503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6"/>
        <c:spPr>
          <a:solidFill>
            <a:schemeClr val="accent1"/>
          </a:solidFill>
          <a:ln>
            <a:noFill/>
          </a:ln>
          <a:effectLst/>
        </c:spPr>
        <c:dLbl>
          <c:idx val="0"/>
          <c:layout>
            <c:manualLayout>
              <c:x val="9.857072449482503E-3"/>
              <c:y val="6.016845746788808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7"/>
        <c:spPr>
          <a:solidFill>
            <a:schemeClr val="accent1"/>
          </a:solidFill>
          <a:ln>
            <a:noFill/>
          </a:ln>
          <a:effectLst/>
        </c:spPr>
        <c:dLbl>
          <c:idx val="0"/>
          <c:layout>
            <c:manualLayout>
              <c:x val="1.3142763265976671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8"/>
        <c:spPr>
          <a:solidFill>
            <a:schemeClr val="accent1"/>
          </a:solidFill>
          <a:ln>
            <a:noFill/>
          </a:ln>
          <a:effectLst/>
        </c:spPr>
        <c:dLbl>
          <c:idx val="0"/>
          <c:layout>
            <c:manualLayout>
              <c:x val="1.3142763265976552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0"/>
        <c:spPr>
          <a:solidFill>
            <a:schemeClr val="accent1"/>
          </a:solidFill>
          <a:ln>
            <a:noFill/>
          </a:ln>
          <a:effectLst/>
        </c:spPr>
        <c:dLbl>
          <c:idx val="0"/>
          <c:layout>
            <c:manualLayout>
              <c:x val="6.3673989175421844E-3"/>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1"/>
        <c:spPr>
          <a:solidFill>
            <a:schemeClr val="accent1"/>
          </a:solidFill>
          <a:ln>
            <a:noFill/>
          </a:ln>
          <a:effectLst/>
        </c:spPr>
        <c:dLbl>
          <c:idx val="0"/>
          <c:layout>
            <c:manualLayout>
              <c:x val="1.4326647564469885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2"/>
        <c:spPr>
          <a:solidFill>
            <a:schemeClr val="accent1"/>
          </a:solidFill>
          <a:ln>
            <a:noFill/>
          </a:ln>
          <a:effectLst/>
        </c:spPr>
        <c:dLbl>
          <c:idx val="0"/>
          <c:layout>
            <c:manualLayout>
              <c:x val="9.5510983763132176E-3"/>
              <c:y val="6.0168457467888363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3"/>
        <c:spPr>
          <a:solidFill>
            <a:schemeClr val="accent1"/>
          </a:solidFill>
          <a:ln>
            <a:noFill/>
          </a:ln>
          <a:effectLst/>
        </c:spPr>
        <c:dLbl>
          <c:idx val="0"/>
          <c:layout>
            <c:manualLayout>
              <c:x val="9.5510983763132766E-3"/>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4"/>
        <c:spPr>
          <a:solidFill>
            <a:schemeClr val="accent1"/>
          </a:solidFill>
          <a:ln>
            <a:noFill/>
          </a:ln>
          <a:effectLst/>
        </c:spPr>
        <c:dLbl>
          <c:idx val="0"/>
          <c:layout>
            <c:manualLayout>
              <c:x val="1.4326647564469797E-2"/>
              <c:y val="1.2033691493577673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5"/>
        <c:spPr>
          <a:solidFill>
            <a:schemeClr val="accent1"/>
          </a:solidFill>
          <a:ln>
            <a:noFill/>
          </a:ln>
          <a:effectLst/>
        </c:spPr>
        <c:dLbl>
          <c:idx val="0"/>
          <c:layout>
            <c:manualLayout>
              <c:x val="9.5510983763131586E-3"/>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6"/>
        <c:spPr>
          <a:solidFill>
            <a:schemeClr val="accent1"/>
          </a:solidFill>
          <a:ln>
            <a:noFill/>
          </a:ln>
          <a:effectLst/>
        </c:spPr>
        <c:dLbl>
          <c:idx val="0"/>
          <c:layout>
            <c:manualLayout>
              <c:x val="1.4326647564470031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9"/>
        <c:dLbl>
          <c:idx val="0"/>
          <c:layout>
            <c:manualLayout>
              <c:x val="1.2554927809165096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0"/>
        <c:spPr>
          <a:solidFill>
            <a:schemeClr val="accent3"/>
          </a:solidFill>
          <a:ln>
            <a:noFill/>
          </a:ln>
          <a:effectLst/>
        </c:spPr>
        <c:dLbl>
          <c:idx val="0"/>
          <c:layout>
            <c:manualLayout>
              <c:x val="8.061265618702136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1"/>
        <c:dLbl>
          <c:idx val="0"/>
          <c:layout>
            <c:manualLayout>
              <c:x val="9.4001020194798071E-3"/>
              <c:y val="0"/>
            </c:manualLayout>
          </c:layout>
          <c:showLegendKey val="0"/>
          <c:showVal val="1"/>
          <c:showCatName val="0"/>
          <c:showSerName val="0"/>
          <c:showPercent val="0"/>
          <c:showBubbleSize val="0"/>
          <c:extLst>
            <c:ext xmlns:c15="http://schemas.microsoft.com/office/drawing/2012/chart" uri="{CE6537A1-D6FC-4f65-9D91-7224C49458BB}"/>
          </c:extLst>
        </c:dLbl>
      </c:pivotFmt>
      <c:pivotFmt>
        <c:idx val="222"/>
        <c:dLbl>
          <c:idx val="0"/>
          <c:layout>
            <c:manualLayout>
              <c:x val="7.8334183495666031E-3"/>
              <c:y val="0"/>
            </c:manualLayout>
          </c:layout>
          <c:showLegendKey val="0"/>
          <c:showVal val="1"/>
          <c:showCatName val="0"/>
          <c:showSerName val="0"/>
          <c:showPercent val="0"/>
          <c:showBubbleSize val="0"/>
          <c:extLst>
            <c:ext xmlns:c15="http://schemas.microsoft.com/office/drawing/2012/chart" uri="{CE6537A1-D6FC-4f65-9D91-7224C49458BB}"/>
          </c:extLst>
        </c:dLbl>
      </c:pivotFmt>
      <c:pivotFmt>
        <c:idx val="223"/>
        <c:dLbl>
          <c:idx val="0"/>
          <c:layout>
            <c:manualLayout>
              <c:x val="9.4001020194799233E-3"/>
              <c:y val="0"/>
            </c:manualLayout>
          </c:layout>
          <c:showLegendKey val="0"/>
          <c:showVal val="1"/>
          <c:showCatName val="0"/>
          <c:showSerName val="0"/>
          <c:showPercent val="0"/>
          <c:showBubbleSize val="0"/>
          <c:extLst>
            <c:ext xmlns:c15="http://schemas.microsoft.com/office/drawing/2012/chart" uri="{CE6537A1-D6FC-4f65-9D91-7224C49458BB}"/>
          </c:extLst>
        </c:dLbl>
      </c:pivotFmt>
      <c:pivotFmt>
        <c:idx val="2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7"/>
        <c:spPr>
          <a:solidFill>
            <a:schemeClr val="accent3"/>
          </a:solidFill>
          <a:ln>
            <a:noFill/>
          </a:ln>
          <a:effectLst/>
        </c:spPr>
        <c:dLbl>
          <c:idx val="0"/>
          <c:layout>
            <c:manualLayout>
              <c:x val="7.7863418000501759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8"/>
        <c:spPr>
          <a:solidFill>
            <a:schemeClr val="accent3"/>
          </a:solidFill>
          <a:ln>
            <a:noFill/>
          </a:ln>
          <a:effectLst/>
        </c:spPr>
        <c:dLbl>
          <c:idx val="0"/>
          <c:layout>
            <c:manualLayout>
              <c:x val="1.2458146880080253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9"/>
        <c:spPr>
          <a:solidFill>
            <a:schemeClr val="accent3"/>
          </a:solidFill>
          <a:ln>
            <a:noFill/>
          </a:ln>
          <a:effectLst/>
        </c:spPr>
        <c:dLbl>
          <c:idx val="0"/>
          <c:layout>
            <c:manualLayout>
              <c:x val="1.2458146880080224E-2"/>
              <c:y val="-3.261577766415105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0"/>
        <c:spPr>
          <a:solidFill>
            <a:schemeClr val="accent3"/>
          </a:solidFill>
          <a:ln>
            <a:noFill/>
          </a:ln>
          <a:effectLst/>
        </c:spPr>
        <c:dLbl>
          <c:idx val="0"/>
          <c:layout>
            <c:manualLayout>
              <c:x val="7.786341800050118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1"/>
        <c:spPr>
          <a:solidFill>
            <a:schemeClr val="accent3"/>
          </a:solidFill>
          <a:ln>
            <a:noFill/>
          </a:ln>
          <a:effectLst/>
        </c:spPr>
        <c:dLbl>
          <c:idx val="0"/>
          <c:layout>
            <c:manualLayout>
              <c:x val="1.090087852007024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2"/>
        <c:spPr>
          <a:solidFill>
            <a:schemeClr val="accent3"/>
          </a:solidFill>
          <a:ln>
            <a:noFill/>
          </a:ln>
          <a:effectLst/>
        </c:spPr>
        <c:dLbl>
          <c:idx val="0"/>
          <c:layout>
            <c:manualLayout>
              <c:x val="1.868722032012031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3"/>
        <c:spPr>
          <a:solidFill>
            <a:schemeClr val="accent3"/>
          </a:solidFill>
          <a:ln>
            <a:noFill/>
          </a:ln>
          <a:effectLst/>
        </c:spPr>
        <c:dLbl>
          <c:idx val="0"/>
          <c:layout>
            <c:manualLayout>
              <c:x val="6.2290734400401405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4"/>
        <c:spPr>
          <a:solidFill>
            <a:schemeClr val="accent3"/>
          </a:solidFill>
          <a:ln>
            <a:noFill/>
          </a:ln>
          <a:effectLst/>
        </c:spPr>
        <c:dLbl>
          <c:idx val="0"/>
          <c:layout>
            <c:manualLayout>
              <c:x val="1.5572683600100352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5"/>
        <c:spPr>
          <a:solidFill>
            <a:schemeClr val="accent3"/>
          </a:solidFill>
          <a:ln>
            <a:noFill/>
          </a:ln>
          <a:effectLst/>
        </c:spPr>
        <c:dLbl>
          <c:idx val="0"/>
          <c:layout>
            <c:manualLayout>
              <c:x val="1.090087852007024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6"/>
        <c:spPr>
          <a:solidFill>
            <a:schemeClr val="accent3"/>
          </a:solidFill>
          <a:ln>
            <a:noFill/>
          </a:ln>
          <a:effectLst/>
        </c:spPr>
        <c:dLbl>
          <c:idx val="0"/>
          <c:layout>
            <c:manualLayout>
              <c:x val="1.4015415240090317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0"/>
        <c:spPr>
          <a:solidFill>
            <a:schemeClr val="accent3"/>
          </a:solidFill>
          <a:ln>
            <a:noFill/>
          </a:ln>
          <a:effectLst/>
        </c:spPr>
        <c:dLbl>
          <c:idx val="0"/>
          <c:layout>
            <c:manualLayout>
              <c:x val="7.7863418000501759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1"/>
        <c:spPr>
          <a:solidFill>
            <a:schemeClr val="accent3"/>
          </a:solidFill>
          <a:ln>
            <a:noFill/>
          </a:ln>
          <a:effectLst/>
        </c:spPr>
        <c:dLbl>
          <c:idx val="0"/>
          <c:layout>
            <c:manualLayout>
              <c:x val="1.2458146880080253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2"/>
        <c:spPr>
          <a:solidFill>
            <a:schemeClr val="accent3"/>
          </a:solidFill>
          <a:ln>
            <a:noFill/>
          </a:ln>
          <a:effectLst/>
        </c:spPr>
        <c:dLbl>
          <c:idx val="0"/>
          <c:layout>
            <c:manualLayout>
              <c:x val="1.2458146880080224E-2"/>
              <c:y val="-3.261577766415105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3"/>
        <c:spPr>
          <a:solidFill>
            <a:schemeClr val="accent3"/>
          </a:solidFill>
          <a:ln>
            <a:noFill/>
          </a:ln>
          <a:effectLst/>
        </c:spPr>
        <c:dLbl>
          <c:idx val="0"/>
          <c:layout>
            <c:manualLayout>
              <c:x val="7.786341800050118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4"/>
        <c:spPr>
          <a:solidFill>
            <a:schemeClr val="accent3"/>
          </a:solidFill>
          <a:ln>
            <a:noFill/>
          </a:ln>
          <a:effectLst/>
        </c:spPr>
        <c:dLbl>
          <c:idx val="0"/>
          <c:layout>
            <c:manualLayout>
              <c:x val="1.090087852007024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5"/>
        <c:spPr>
          <a:solidFill>
            <a:schemeClr val="accent3"/>
          </a:solidFill>
          <a:ln>
            <a:noFill/>
          </a:ln>
          <a:effectLst/>
        </c:spPr>
        <c:dLbl>
          <c:idx val="0"/>
          <c:layout>
            <c:manualLayout>
              <c:x val="1.868722032012031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6"/>
        <c:spPr>
          <a:solidFill>
            <a:schemeClr val="accent3"/>
          </a:solidFill>
          <a:ln>
            <a:noFill/>
          </a:ln>
          <a:effectLst/>
        </c:spPr>
        <c:dLbl>
          <c:idx val="0"/>
          <c:layout>
            <c:manualLayout>
              <c:x val="6.2290734400401405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7"/>
        <c:spPr>
          <a:solidFill>
            <a:schemeClr val="accent3"/>
          </a:solidFill>
          <a:ln>
            <a:noFill/>
          </a:ln>
          <a:effectLst/>
        </c:spPr>
        <c:dLbl>
          <c:idx val="0"/>
          <c:layout>
            <c:manualLayout>
              <c:x val="1.5572683600100352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8"/>
        <c:spPr>
          <a:solidFill>
            <a:schemeClr val="accent3"/>
          </a:solidFill>
          <a:ln>
            <a:noFill/>
          </a:ln>
          <a:effectLst/>
        </c:spPr>
        <c:dLbl>
          <c:idx val="0"/>
          <c:layout>
            <c:manualLayout>
              <c:x val="1.090087852007024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9"/>
        <c:spPr>
          <a:solidFill>
            <a:schemeClr val="accent3"/>
          </a:solidFill>
          <a:ln>
            <a:noFill/>
          </a:ln>
          <a:effectLst/>
        </c:spPr>
        <c:dLbl>
          <c:idx val="0"/>
          <c:layout>
            <c:manualLayout>
              <c:x val="1.4015415240090317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Pivot!$B$3:$B$4</c:f>
              <c:strCache>
                <c:ptCount val="1"/>
                <c:pt idx="0">
                  <c:v>1. Norge</c:v>
                </c:pt>
              </c:strCache>
            </c:strRef>
          </c:tx>
          <c:spPr>
            <a:solidFill>
              <a:schemeClr val="accent1"/>
            </a:solidFill>
            <a:ln>
              <a:noFill/>
            </a:ln>
            <a:effectLst/>
          </c:spPr>
          <c:invertIfNegative val="0"/>
          <c:cat>
            <c:strRef>
              <c:f>Pivot!$A$5:$A$18</c:f>
              <c:strCache>
                <c:ptCount val="13"/>
                <c:pt idx="0">
                  <c:v>2010-2012</c:v>
                </c:pt>
                <c:pt idx="1">
                  <c:v>2011-2013</c:v>
                </c:pt>
                <c:pt idx="2">
                  <c:v>2012-2014</c:v>
                </c:pt>
                <c:pt idx="3">
                  <c:v>2013-2015</c:v>
                </c:pt>
                <c:pt idx="4">
                  <c:v>2014-2016</c:v>
                </c:pt>
                <c:pt idx="5">
                  <c:v>2015-2017</c:v>
                </c:pt>
                <c:pt idx="6">
                  <c:v>2016-2018</c:v>
                </c:pt>
                <c:pt idx="7">
                  <c:v>2017-2019</c:v>
                </c:pt>
                <c:pt idx="8">
                  <c:v>2018-2020</c:v>
                </c:pt>
                <c:pt idx="9">
                  <c:v>2019-2021</c:v>
                </c:pt>
                <c:pt idx="10">
                  <c:v>2020-2022</c:v>
                </c:pt>
                <c:pt idx="11">
                  <c:v>2021-2023</c:v>
                </c:pt>
                <c:pt idx="12">
                  <c:v>2022-2024</c:v>
                </c:pt>
              </c:strCache>
            </c:strRef>
          </c:cat>
          <c:val>
            <c:numRef>
              <c:f>Pivot!$B$5:$B$18</c:f>
              <c:numCache>
                <c:formatCode>0.0\ %</c:formatCode>
                <c:ptCount val="13"/>
                <c:pt idx="0">
                  <c:v>8.1000000000000003E-2</c:v>
                </c:pt>
                <c:pt idx="1">
                  <c:v>8.8000000000000009E-2</c:v>
                </c:pt>
                <c:pt idx="2">
                  <c:v>9.1999999999999998E-2</c:v>
                </c:pt>
                <c:pt idx="3">
                  <c:v>9.5000000000000001E-2</c:v>
                </c:pt>
                <c:pt idx="4">
                  <c:v>9.6000000000000002E-2</c:v>
                </c:pt>
                <c:pt idx="5">
                  <c:v>9.8000000000000004E-2</c:v>
                </c:pt>
                <c:pt idx="6">
                  <c:v>0.1</c:v>
                </c:pt>
                <c:pt idx="7">
                  <c:v>0.10199999999999999</c:v>
                </c:pt>
                <c:pt idx="8">
                  <c:v>0.10199999999999999</c:v>
                </c:pt>
                <c:pt idx="9">
                  <c:v>0.10099999999999999</c:v>
                </c:pt>
                <c:pt idx="10">
                  <c:v>9.8000000000000004E-2</c:v>
                </c:pt>
                <c:pt idx="11">
                  <c:v>9.5000000000000001E-2</c:v>
                </c:pt>
                <c:pt idx="12">
                  <c:v>9.6999999999999989E-2</c:v>
                </c:pt>
              </c:numCache>
            </c:numRef>
          </c:val>
          <c:extLst>
            <c:ext xmlns:c16="http://schemas.microsoft.com/office/drawing/2014/chart" uri="{C3380CC4-5D6E-409C-BE32-E72D297353CC}">
              <c16:uniqueId val="{00000000-DAD9-4D8D-A862-16A891A06DB4}"/>
            </c:ext>
          </c:extLst>
        </c:ser>
        <c:ser>
          <c:idx val="1"/>
          <c:order val="1"/>
          <c:tx>
            <c:strRef>
              <c:f>Pivot!$C$3:$C$4</c:f>
              <c:strCache>
                <c:ptCount val="1"/>
                <c:pt idx="0">
                  <c:v>2. Agder</c:v>
                </c:pt>
              </c:strCache>
            </c:strRef>
          </c:tx>
          <c:spPr>
            <a:solidFill>
              <a:schemeClr val="accent2"/>
            </a:solidFill>
            <a:ln>
              <a:noFill/>
            </a:ln>
            <a:effectLst/>
          </c:spPr>
          <c:invertIfNegative val="0"/>
          <c:cat>
            <c:strRef>
              <c:f>Pivot!$A$5:$A$18</c:f>
              <c:strCache>
                <c:ptCount val="13"/>
                <c:pt idx="0">
                  <c:v>2010-2012</c:v>
                </c:pt>
                <c:pt idx="1">
                  <c:v>2011-2013</c:v>
                </c:pt>
                <c:pt idx="2">
                  <c:v>2012-2014</c:v>
                </c:pt>
                <c:pt idx="3">
                  <c:v>2013-2015</c:v>
                </c:pt>
                <c:pt idx="4">
                  <c:v>2014-2016</c:v>
                </c:pt>
                <c:pt idx="5">
                  <c:v>2015-2017</c:v>
                </c:pt>
                <c:pt idx="6">
                  <c:v>2016-2018</c:v>
                </c:pt>
                <c:pt idx="7">
                  <c:v>2017-2019</c:v>
                </c:pt>
                <c:pt idx="8">
                  <c:v>2018-2020</c:v>
                </c:pt>
                <c:pt idx="9">
                  <c:v>2019-2021</c:v>
                </c:pt>
                <c:pt idx="10">
                  <c:v>2020-2022</c:v>
                </c:pt>
                <c:pt idx="11">
                  <c:v>2021-2023</c:v>
                </c:pt>
                <c:pt idx="12">
                  <c:v>2022-2024</c:v>
                </c:pt>
              </c:strCache>
            </c:strRef>
          </c:cat>
          <c:val>
            <c:numRef>
              <c:f>Pivot!$C$5:$C$18</c:f>
              <c:numCache>
                <c:formatCode>0.0\ %</c:formatCode>
                <c:ptCount val="13"/>
                <c:pt idx="0">
                  <c:v>8.4000000000000005E-2</c:v>
                </c:pt>
                <c:pt idx="1">
                  <c:v>9.1999999999999998E-2</c:v>
                </c:pt>
                <c:pt idx="2">
                  <c:v>9.6000000000000002E-2</c:v>
                </c:pt>
                <c:pt idx="3">
                  <c:v>0.1</c:v>
                </c:pt>
                <c:pt idx="4">
                  <c:v>0.10300000000000001</c:v>
                </c:pt>
                <c:pt idx="5">
                  <c:v>0.107</c:v>
                </c:pt>
                <c:pt idx="6">
                  <c:v>0.111</c:v>
                </c:pt>
                <c:pt idx="7">
                  <c:v>0.115</c:v>
                </c:pt>
                <c:pt idx="8">
                  <c:v>0.115</c:v>
                </c:pt>
                <c:pt idx="9">
                  <c:v>0.114</c:v>
                </c:pt>
                <c:pt idx="10">
                  <c:v>0.111</c:v>
                </c:pt>
                <c:pt idx="11">
                  <c:v>0.108</c:v>
                </c:pt>
                <c:pt idx="12">
                  <c:v>0.10800000000000001</c:v>
                </c:pt>
              </c:numCache>
            </c:numRef>
          </c:val>
          <c:extLst>
            <c:ext xmlns:c16="http://schemas.microsoft.com/office/drawing/2014/chart" uri="{C3380CC4-5D6E-409C-BE32-E72D297353CC}">
              <c16:uniqueId val="{00000001-DAD9-4D8D-A862-16A891A06DB4}"/>
            </c:ext>
          </c:extLst>
        </c:ser>
        <c:ser>
          <c:idx val="2"/>
          <c:order val="2"/>
          <c:tx>
            <c:strRef>
              <c:f>Pivot!$D$3:$D$4</c:f>
              <c:strCache>
                <c:ptCount val="1"/>
                <c:pt idx="0">
                  <c:v>Bygland</c:v>
                </c:pt>
              </c:strCache>
            </c:strRef>
          </c:tx>
          <c:spPr>
            <a:solidFill>
              <a:schemeClr val="accent3"/>
            </a:solidFill>
            <a:ln>
              <a:noFill/>
            </a:ln>
            <a:effectLst/>
          </c:spPr>
          <c:invertIfNegative val="0"/>
          <c:dPt>
            <c:idx val="0"/>
            <c:invertIfNegative val="0"/>
            <c:bubble3D val="0"/>
            <c:extLst>
              <c:ext xmlns:c16="http://schemas.microsoft.com/office/drawing/2014/chart" uri="{C3380CC4-5D6E-409C-BE32-E72D297353CC}">
                <c16:uniqueId val="{00000002-DAD9-4D8D-A862-16A891A06DB4}"/>
              </c:ext>
            </c:extLst>
          </c:dPt>
          <c:dPt>
            <c:idx val="1"/>
            <c:invertIfNegative val="0"/>
            <c:bubble3D val="0"/>
            <c:extLst>
              <c:ext xmlns:c16="http://schemas.microsoft.com/office/drawing/2014/chart" uri="{C3380CC4-5D6E-409C-BE32-E72D297353CC}">
                <c16:uniqueId val="{00000003-DAD9-4D8D-A862-16A891A06DB4}"/>
              </c:ext>
            </c:extLst>
          </c:dPt>
          <c:dPt>
            <c:idx val="2"/>
            <c:invertIfNegative val="0"/>
            <c:bubble3D val="0"/>
            <c:extLst>
              <c:ext xmlns:c16="http://schemas.microsoft.com/office/drawing/2014/chart" uri="{C3380CC4-5D6E-409C-BE32-E72D297353CC}">
                <c16:uniqueId val="{00000004-DAD9-4D8D-A862-16A891A06DB4}"/>
              </c:ext>
            </c:extLst>
          </c:dPt>
          <c:dPt>
            <c:idx val="3"/>
            <c:invertIfNegative val="0"/>
            <c:bubble3D val="0"/>
            <c:extLst>
              <c:ext xmlns:c16="http://schemas.microsoft.com/office/drawing/2014/chart" uri="{C3380CC4-5D6E-409C-BE32-E72D297353CC}">
                <c16:uniqueId val="{00000005-DAD9-4D8D-A862-16A891A06DB4}"/>
              </c:ext>
            </c:extLst>
          </c:dPt>
          <c:dPt>
            <c:idx val="4"/>
            <c:invertIfNegative val="0"/>
            <c:bubble3D val="0"/>
            <c:extLst>
              <c:ext xmlns:c16="http://schemas.microsoft.com/office/drawing/2014/chart" uri="{C3380CC4-5D6E-409C-BE32-E72D297353CC}">
                <c16:uniqueId val="{00000006-DAD9-4D8D-A862-16A891A06DB4}"/>
              </c:ext>
            </c:extLst>
          </c:dPt>
          <c:dPt>
            <c:idx val="5"/>
            <c:invertIfNegative val="0"/>
            <c:bubble3D val="0"/>
            <c:extLst>
              <c:ext xmlns:c16="http://schemas.microsoft.com/office/drawing/2014/chart" uri="{C3380CC4-5D6E-409C-BE32-E72D297353CC}">
                <c16:uniqueId val="{00000007-DAD9-4D8D-A862-16A891A06DB4}"/>
              </c:ext>
            </c:extLst>
          </c:dPt>
          <c:dPt>
            <c:idx val="6"/>
            <c:invertIfNegative val="0"/>
            <c:bubble3D val="0"/>
            <c:extLst>
              <c:ext xmlns:c16="http://schemas.microsoft.com/office/drawing/2014/chart" uri="{C3380CC4-5D6E-409C-BE32-E72D297353CC}">
                <c16:uniqueId val="{00000008-DAD9-4D8D-A862-16A891A06DB4}"/>
              </c:ext>
            </c:extLst>
          </c:dPt>
          <c:dPt>
            <c:idx val="7"/>
            <c:invertIfNegative val="0"/>
            <c:bubble3D val="0"/>
            <c:extLst>
              <c:ext xmlns:c16="http://schemas.microsoft.com/office/drawing/2014/chart" uri="{C3380CC4-5D6E-409C-BE32-E72D297353CC}">
                <c16:uniqueId val="{00000009-DAD9-4D8D-A862-16A891A06DB4}"/>
              </c:ext>
            </c:extLst>
          </c:dPt>
          <c:dPt>
            <c:idx val="8"/>
            <c:invertIfNegative val="0"/>
            <c:bubble3D val="0"/>
            <c:extLst>
              <c:ext xmlns:c16="http://schemas.microsoft.com/office/drawing/2014/chart" uri="{C3380CC4-5D6E-409C-BE32-E72D297353CC}">
                <c16:uniqueId val="{0000000A-DAD9-4D8D-A862-16A891A06DB4}"/>
              </c:ext>
            </c:extLst>
          </c:dPt>
          <c:dPt>
            <c:idx val="9"/>
            <c:invertIfNegative val="0"/>
            <c:bubble3D val="0"/>
            <c:extLst>
              <c:ext xmlns:c16="http://schemas.microsoft.com/office/drawing/2014/chart" uri="{C3380CC4-5D6E-409C-BE32-E72D297353CC}">
                <c16:uniqueId val="{0000000B-DAD9-4D8D-A862-16A891A06DB4}"/>
              </c:ext>
            </c:extLst>
          </c:dPt>
          <c:dPt>
            <c:idx val="10"/>
            <c:invertIfNegative val="0"/>
            <c:bubble3D val="0"/>
            <c:extLst>
              <c:ext xmlns:c16="http://schemas.microsoft.com/office/drawing/2014/chart" uri="{C3380CC4-5D6E-409C-BE32-E72D297353CC}">
                <c16:uniqueId val="{0000000C-DAD9-4D8D-A862-16A891A06DB4}"/>
              </c:ext>
            </c:extLst>
          </c:dPt>
          <c:dLbls>
            <c:dLbl>
              <c:idx val="0"/>
              <c:layout>
                <c:manualLayout>
                  <c:x val="7.7863418000501759E-3"/>
                  <c:y val="-3.261577766415045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AD9-4D8D-A862-16A891A06DB4}"/>
                </c:ext>
              </c:extLst>
            </c:dLbl>
            <c:dLbl>
              <c:idx val="1"/>
              <c:layout>
                <c:manualLayout>
                  <c:x val="1.2458146880080253E-2"/>
                  <c:y val="-6.523155532830151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AD9-4D8D-A862-16A891A06DB4}"/>
                </c:ext>
              </c:extLst>
            </c:dLbl>
            <c:dLbl>
              <c:idx val="2"/>
              <c:layout>
                <c:manualLayout>
                  <c:x val="1.2458146880080224E-2"/>
                  <c:y val="-3.261577766415105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AD9-4D8D-A862-16A891A06DB4}"/>
                </c:ext>
              </c:extLst>
            </c:dLbl>
            <c:dLbl>
              <c:idx val="3"/>
              <c:layout>
                <c:manualLayout>
                  <c:x val="7.7863418000501186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AD9-4D8D-A862-16A891A06DB4}"/>
                </c:ext>
              </c:extLst>
            </c:dLbl>
            <c:dLbl>
              <c:idx val="4"/>
              <c:layout>
                <c:manualLayout>
                  <c:x val="1.0900878520070247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AD9-4D8D-A862-16A891A06DB4}"/>
                </c:ext>
              </c:extLst>
            </c:dLbl>
            <c:dLbl>
              <c:idx val="5"/>
              <c:layout>
                <c:manualLayout>
                  <c:x val="1.868722032012031E-2"/>
                  <c:y val="-6.523155532830091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AD9-4D8D-A862-16A891A06DB4}"/>
                </c:ext>
              </c:extLst>
            </c:dLbl>
            <c:dLbl>
              <c:idx val="6"/>
              <c:layout>
                <c:manualLayout>
                  <c:x val="6.2290734400401405E-3"/>
                  <c:y val="-3.261577766415045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DAD9-4D8D-A862-16A891A06DB4}"/>
                </c:ext>
              </c:extLst>
            </c:dLbl>
            <c:dLbl>
              <c:idx val="7"/>
              <c:layout>
                <c:manualLayout>
                  <c:x val="1.5572683600100352E-2"/>
                  <c:y val="-6.523155532830091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DAD9-4D8D-A862-16A891A06DB4}"/>
                </c:ext>
              </c:extLst>
            </c:dLbl>
            <c:dLbl>
              <c:idx val="8"/>
              <c:layout>
                <c:manualLayout>
                  <c:x val="1.0900878520070247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DAD9-4D8D-A862-16A891A06DB4}"/>
                </c:ext>
              </c:extLst>
            </c:dLbl>
            <c:dLbl>
              <c:idx val="9"/>
              <c:layout>
                <c:manualLayout>
                  <c:x val="1.4015415240090317E-2"/>
                  <c:y val="-6.523155532830091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DAD9-4D8D-A862-16A891A06DB4}"/>
                </c:ext>
              </c:extLst>
            </c:dLbl>
            <c:dLbl>
              <c:idx val="10"/>
              <c:layout>
                <c:manualLayout>
                  <c:x val="1.410015302921977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DAD9-4D8D-A862-16A891A06DB4}"/>
                </c:ext>
              </c:extLst>
            </c:dLbl>
            <c:dLbl>
              <c:idx val="11"/>
              <c:layout>
                <c:manualLayout>
                  <c:x val="1.7233520369046639E-2"/>
                  <c:y val="5.988592909364532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DAD9-4D8D-A862-16A891A06DB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Pivot!$A$5:$A$18</c:f>
              <c:strCache>
                <c:ptCount val="13"/>
                <c:pt idx="0">
                  <c:v>2010-2012</c:v>
                </c:pt>
                <c:pt idx="1">
                  <c:v>2011-2013</c:v>
                </c:pt>
                <c:pt idx="2">
                  <c:v>2012-2014</c:v>
                </c:pt>
                <c:pt idx="3">
                  <c:v>2013-2015</c:v>
                </c:pt>
                <c:pt idx="4">
                  <c:v>2014-2016</c:v>
                </c:pt>
                <c:pt idx="5">
                  <c:v>2015-2017</c:v>
                </c:pt>
                <c:pt idx="6">
                  <c:v>2016-2018</c:v>
                </c:pt>
                <c:pt idx="7">
                  <c:v>2017-2019</c:v>
                </c:pt>
                <c:pt idx="8">
                  <c:v>2018-2020</c:v>
                </c:pt>
                <c:pt idx="9">
                  <c:v>2019-2021</c:v>
                </c:pt>
                <c:pt idx="10">
                  <c:v>2020-2022</c:v>
                </c:pt>
                <c:pt idx="11">
                  <c:v>2021-2023</c:v>
                </c:pt>
                <c:pt idx="12">
                  <c:v>2022-2024</c:v>
                </c:pt>
              </c:strCache>
            </c:strRef>
          </c:cat>
          <c:val>
            <c:numRef>
              <c:f>Pivot!$D$5:$D$18</c:f>
              <c:numCache>
                <c:formatCode>0.0\ %</c:formatCode>
                <c:ptCount val="13"/>
                <c:pt idx="0">
                  <c:v>8.1000000000000003E-2</c:v>
                </c:pt>
                <c:pt idx="1">
                  <c:v>6.3E-2</c:v>
                </c:pt>
                <c:pt idx="2">
                  <c:v>6.3E-2</c:v>
                </c:pt>
                <c:pt idx="3">
                  <c:v>8.5999999999999993E-2</c:v>
                </c:pt>
                <c:pt idx="4">
                  <c:v>9.6000000000000002E-2</c:v>
                </c:pt>
                <c:pt idx="5">
                  <c:v>0.105</c:v>
                </c:pt>
                <c:pt idx="6">
                  <c:v>0.11</c:v>
                </c:pt>
                <c:pt idx="7">
                  <c:v>0.11</c:v>
                </c:pt>
                <c:pt idx="8">
                  <c:v>9.6999999999999989E-2</c:v>
                </c:pt>
                <c:pt idx="9">
                  <c:v>9.9000000000000005E-2</c:v>
                </c:pt>
                <c:pt idx="10">
                  <c:v>0.105</c:v>
                </c:pt>
                <c:pt idx="11">
                  <c:v>0.10100000000000001</c:v>
                </c:pt>
                <c:pt idx="12">
                  <c:v>0.115</c:v>
                </c:pt>
              </c:numCache>
            </c:numRef>
          </c:val>
          <c:extLst>
            <c:ext xmlns:c16="http://schemas.microsoft.com/office/drawing/2014/chart" uri="{C3380CC4-5D6E-409C-BE32-E72D297353CC}">
              <c16:uniqueId val="{0000000D-DAD9-4D8D-A862-16A891A06DB4}"/>
            </c:ext>
          </c:extLst>
        </c:ser>
        <c:dLbls>
          <c:showLegendKey val="0"/>
          <c:showVal val="0"/>
          <c:showCatName val="0"/>
          <c:showSerName val="0"/>
          <c:showPercent val="0"/>
          <c:showBubbleSize val="0"/>
        </c:dLbls>
        <c:gapWidth val="219"/>
        <c:overlap val="-27"/>
        <c:axId val="1470036095"/>
        <c:axId val="1569560879"/>
      </c:barChart>
      <c:catAx>
        <c:axId val="147003609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120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569560879"/>
        <c:crosses val="autoZero"/>
        <c:auto val="1"/>
        <c:lblAlgn val="ctr"/>
        <c:lblOffset val="100"/>
        <c:noMultiLvlLbl val="0"/>
      </c:catAx>
      <c:valAx>
        <c:axId val="1569560879"/>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470036095"/>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[Tannhelse_5åringer.xlsx]Pivot 5-åringer!Pivottabell2</c:name>
    <c:fmtId val="341"/>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Antall 5-åringer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pivotFmt>
      <c:pivotFmt>
        <c:idx val="3"/>
        <c:spPr>
          <a:solidFill>
            <a:schemeClr val="accent1"/>
          </a:solidFill>
          <a:ln>
            <a:noFill/>
          </a:ln>
          <a:effectLst/>
        </c:spPr>
        <c:marker>
          <c:symbol val="none"/>
        </c:marker>
      </c:pivotFmt>
      <c:pivotFmt>
        <c:idx val="4"/>
        <c:spPr>
          <a:solidFill>
            <a:schemeClr val="accent1"/>
          </a:solidFill>
          <a:ln>
            <a:noFill/>
          </a:ln>
          <a:effectLst/>
        </c:spPr>
        <c:marker>
          <c:symbol val="none"/>
        </c:marker>
      </c:pivotFmt>
      <c:pivotFmt>
        <c:idx val="5"/>
        <c:spPr>
          <a:solidFill>
            <a:schemeClr val="accent1"/>
          </a:solidFill>
          <a:ln>
            <a:noFill/>
          </a:ln>
          <a:effectLst/>
        </c:spPr>
        <c:marker>
          <c:symbol val="none"/>
        </c:marker>
      </c:pivotFmt>
      <c:pivotFmt>
        <c:idx val="6"/>
        <c:spPr>
          <a:solidFill>
            <a:schemeClr val="accent1"/>
          </a:solidFill>
          <a:ln>
            <a:noFill/>
          </a:ln>
          <a:effectLst/>
        </c:spPr>
        <c:marker>
          <c:symbol val="none"/>
        </c:marker>
      </c:pivotFmt>
      <c:pivotFmt>
        <c:idx val="7"/>
        <c:spPr>
          <a:solidFill>
            <a:schemeClr val="accent1"/>
          </a:solidFill>
          <a:ln>
            <a:noFill/>
          </a:ln>
          <a:effectLst/>
        </c:spPr>
        <c:marker>
          <c:symbol val="none"/>
        </c:marker>
      </c:pivotFmt>
      <c:pivotFmt>
        <c:idx val="8"/>
        <c:spPr>
          <a:solidFill>
            <a:schemeClr val="accent1"/>
          </a:solidFill>
          <a:ln>
            <a:noFill/>
          </a:ln>
          <a:effectLst/>
        </c:spPr>
        <c:marker>
          <c:symbol val="none"/>
        </c:marker>
      </c:pivotFmt>
      <c:pivotFmt>
        <c:idx val="9"/>
        <c:spPr>
          <a:solidFill>
            <a:schemeClr val="accent1"/>
          </a:solidFill>
          <a:ln>
            <a:noFill/>
          </a:ln>
          <a:effectLst/>
        </c:spPr>
        <c:marker>
          <c:symbol val="none"/>
        </c:marker>
      </c:pivotFmt>
      <c:pivotFmt>
        <c:idx val="10"/>
        <c:spPr>
          <a:solidFill>
            <a:schemeClr val="accent1"/>
          </a:solidFill>
          <a:ln>
            <a:noFill/>
          </a:ln>
          <a:effectLst/>
        </c:spPr>
        <c:marker>
          <c:symbol val="none"/>
        </c:marker>
      </c:pivotFmt>
      <c:pivotFmt>
        <c:idx val="11"/>
        <c:spPr>
          <a:solidFill>
            <a:schemeClr val="accent1"/>
          </a:solidFill>
          <a:ln>
            <a:noFill/>
          </a:ln>
          <a:effectLst/>
        </c:spPr>
        <c:marker>
          <c:symbol val="none"/>
        </c:marker>
      </c:pivotFmt>
      <c:pivotFmt>
        <c:idx val="12"/>
        <c:spPr>
          <a:solidFill>
            <a:schemeClr val="accent1"/>
          </a:solidFill>
          <a:ln>
            <a:noFill/>
          </a:ln>
          <a:effectLst/>
        </c:spPr>
        <c:marker>
          <c:symbol val="none"/>
        </c:marker>
      </c:pivotFmt>
      <c:pivotFmt>
        <c:idx val="13"/>
        <c:spPr>
          <a:solidFill>
            <a:schemeClr val="accent1"/>
          </a:solidFill>
          <a:ln>
            <a:noFill/>
          </a:ln>
          <a:effectLst/>
        </c:spPr>
        <c:marker>
          <c:symbol val="none"/>
        </c:marker>
      </c:pivotFmt>
      <c:pivotFmt>
        <c:idx val="14"/>
        <c:spPr>
          <a:solidFill>
            <a:schemeClr val="accent1"/>
          </a:solidFill>
          <a:ln>
            <a:noFill/>
          </a:ln>
          <a:effectLst/>
        </c:spPr>
        <c:marker>
          <c:symbol val="none"/>
        </c:marker>
      </c:pivotFmt>
      <c:pivotFmt>
        <c:idx val="15"/>
        <c:spPr>
          <a:solidFill>
            <a:schemeClr val="accent1"/>
          </a:solidFill>
          <a:ln>
            <a:noFill/>
          </a:ln>
          <a:effectLst/>
        </c:spPr>
        <c:marker>
          <c:symbol val="none"/>
        </c:marker>
      </c:pivotFmt>
      <c:pivotFmt>
        <c:idx val="16"/>
        <c:spPr>
          <a:solidFill>
            <a:schemeClr val="accent1"/>
          </a:solidFill>
          <a:ln>
            <a:noFill/>
          </a:ln>
          <a:effectLst/>
        </c:spPr>
        <c:marker>
          <c:symbol val="none"/>
        </c:marker>
      </c:pivotFmt>
      <c:pivotFmt>
        <c:idx val="17"/>
        <c:spPr>
          <a:solidFill>
            <a:schemeClr val="accent1"/>
          </a:solidFill>
          <a:ln>
            <a:noFill/>
          </a:ln>
          <a:effectLst/>
        </c:spPr>
        <c:marker>
          <c:symbol val="none"/>
        </c:marker>
      </c:pivotFmt>
      <c:pivotFmt>
        <c:idx val="18"/>
        <c:spPr>
          <a:solidFill>
            <a:schemeClr val="accent1"/>
          </a:solidFill>
          <a:ln>
            <a:noFill/>
          </a:ln>
          <a:effectLst/>
        </c:spPr>
        <c:marker>
          <c:symbol val="none"/>
        </c:marker>
      </c:pivotFmt>
      <c:pivotFmt>
        <c:idx val="19"/>
        <c:spPr>
          <a:solidFill>
            <a:schemeClr val="accent1"/>
          </a:solidFill>
          <a:ln>
            <a:noFill/>
          </a:ln>
          <a:effectLst/>
        </c:spPr>
        <c:marker>
          <c:symbol val="none"/>
        </c:marker>
      </c:pivotFmt>
      <c:pivotFmt>
        <c:idx val="20"/>
        <c:spPr>
          <a:solidFill>
            <a:schemeClr val="accent1"/>
          </a:solidFill>
          <a:ln>
            <a:noFill/>
          </a:ln>
          <a:effectLst/>
        </c:spPr>
        <c:marker>
          <c:symbol val="none"/>
        </c:marker>
      </c:pivotFmt>
      <c:pivotFmt>
        <c:idx val="21"/>
        <c:spPr>
          <a:solidFill>
            <a:schemeClr val="accent1"/>
          </a:solidFill>
          <a:ln w="28575" cap="rnd">
            <a:solidFill>
              <a:schemeClr val="accent1"/>
            </a:solidFill>
            <a:round/>
          </a:ln>
          <a:effectLst/>
        </c:spPr>
        <c:marker>
          <c:symbol val="none"/>
        </c:marker>
      </c:pivotFmt>
      <c:pivotFmt>
        <c:idx val="2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'Pivot 5-åringer'!$B$3</c:f>
              <c:strCache>
                <c:ptCount val="1"/>
                <c:pt idx="0">
                  <c:v>Totalt</c:v>
                </c:pt>
              </c:strCache>
            </c:strRef>
          </c:tx>
          <c:spPr>
            <a:ln w="28575" cap="rnd">
              <a:solidFill>
                <a:schemeClr val="accent1"/>
              </a:solidFill>
              <a:round/>
            </a:ln>
            <a:effectLst/>
          </c:spPr>
          <c:marker>
            <c:symbol val="none"/>
          </c:marker>
          <c:cat>
            <c:strRef>
              <c:f>'Pivot 5-åringer'!$A$4:$A$28</c:f>
              <c:strCache>
                <c:ptCount val="24"/>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pt idx="23">
                  <c:v>2025</c:v>
                </c:pt>
              </c:strCache>
            </c:strRef>
          </c:cat>
          <c:val>
            <c:numRef>
              <c:f>'Pivot 5-åringer'!$B$4:$B$28</c:f>
              <c:numCache>
                <c:formatCode>General</c:formatCode>
                <c:ptCount val="24"/>
                <c:pt idx="0">
                  <c:v>15</c:v>
                </c:pt>
                <c:pt idx="1">
                  <c:v>17</c:v>
                </c:pt>
                <c:pt idx="2">
                  <c:v>19</c:v>
                </c:pt>
                <c:pt idx="3">
                  <c:v>20</c:v>
                </c:pt>
                <c:pt idx="4">
                  <c:v>17</c:v>
                </c:pt>
                <c:pt idx="5">
                  <c:v>19</c:v>
                </c:pt>
                <c:pt idx="6">
                  <c:v>7</c:v>
                </c:pt>
                <c:pt idx="7">
                  <c:v>9</c:v>
                </c:pt>
                <c:pt idx="8">
                  <c:v>17</c:v>
                </c:pt>
                <c:pt idx="9">
                  <c:v>15</c:v>
                </c:pt>
                <c:pt idx="10">
                  <c:v>14</c:v>
                </c:pt>
                <c:pt idx="11">
                  <c:v>8</c:v>
                </c:pt>
                <c:pt idx="12">
                  <c:v>10</c:v>
                </c:pt>
                <c:pt idx="13">
                  <c:v>10</c:v>
                </c:pt>
                <c:pt idx="14">
                  <c:v>10</c:v>
                </c:pt>
                <c:pt idx="15">
                  <c:v>10</c:v>
                </c:pt>
                <c:pt idx="16">
                  <c:v>12</c:v>
                </c:pt>
                <c:pt idx="17">
                  <c:v>14</c:v>
                </c:pt>
                <c:pt idx="18">
                  <c:v>8</c:v>
                </c:pt>
                <c:pt idx="19">
                  <c:v>8</c:v>
                </c:pt>
                <c:pt idx="20">
                  <c:v>11</c:v>
                </c:pt>
                <c:pt idx="21">
                  <c:v>16</c:v>
                </c:pt>
                <c:pt idx="22">
                  <c:v>8</c:v>
                </c:pt>
                <c:pt idx="23">
                  <c:v>6</c:v>
                </c:pt>
              </c:numCache>
            </c:numRef>
          </c:val>
          <c:smooth val="0"/>
          <c:extLst>
            <c:ext xmlns:c16="http://schemas.microsoft.com/office/drawing/2014/chart" uri="{C3380CC4-5D6E-409C-BE32-E72D297353CC}">
              <c16:uniqueId val="{00000000-FB50-4D17-AE42-ADE8E0F5F91D}"/>
            </c:ext>
          </c:extLst>
        </c:ser>
        <c:dLbls>
          <c:showLegendKey val="0"/>
          <c:showVal val="0"/>
          <c:showCatName val="0"/>
          <c:showSerName val="0"/>
          <c:showPercent val="0"/>
          <c:showBubbleSize val="0"/>
        </c:dLbls>
        <c:smooth val="0"/>
        <c:axId val="659781352"/>
        <c:axId val="659782664"/>
      </c:lineChart>
      <c:catAx>
        <c:axId val="659781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28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59782664"/>
        <c:crosses val="autoZero"/>
        <c:auto val="1"/>
        <c:lblAlgn val="ctr"/>
        <c:lblOffset val="100"/>
        <c:noMultiLvlLbl val="0"/>
      </c:catAx>
      <c:valAx>
        <c:axId val="6597826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59781352"/>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[Tannhelse_5åringer.xlsx]Tannhelse, 5-åringer!Pivottabell1</c:name>
    <c:fmtId val="685"/>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b="0" i="0" u="none" strike="noStrike" kern="1200" spc="0" baseline="0">
                <a:solidFill>
                  <a:sysClr val="windowText" lastClr="000000"/>
                </a:solidFill>
                <a:latin typeface="Arial" panose="020B0604020202020204" pitchFamily="34" charset="0"/>
                <a:cs typeface="Arial" panose="020B0604020202020204" pitchFamily="34" charset="0"/>
              </a:rPr>
              <a:t>Antall tenner med fylling eller hull - 5-åringer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'Tannhelse, 5-åringer'!$B$3:$B$4</c:f>
              <c:strCache>
                <c:ptCount val="1"/>
                <c:pt idx="0">
                  <c:v>Tenner med fylling eller hull - 5 åringer</c:v>
                </c:pt>
              </c:strCache>
            </c:strRef>
          </c:tx>
          <c:spPr>
            <a:solidFill>
              <a:schemeClr val="accent1"/>
            </a:solidFill>
            <a:ln>
              <a:noFill/>
            </a:ln>
            <a:effectLst/>
          </c:spPr>
          <c:invertIfNegative val="0"/>
          <c:cat>
            <c:strRef>
              <c:f>'Tannhelse, 5-åringer'!$A$5:$A$29</c:f>
              <c:strCache>
                <c:ptCount val="24"/>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pt idx="23">
                  <c:v>2025</c:v>
                </c:pt>
              </c:strCache>
            </c:strRef>
          </c:cat>
          <c:val>
            <c:numRef>
              <c:f>'Tannhelse, 5-åringer'!$B$5:$B$29</c:f>
              <c:numCache>
                <c:formatCode>General</c:formatCode>
                <c:ptCount val="24"/>
                <c:pt idx="0">
                  <c:v>1.4</c:v>
                </c:pt>
                <c:pt idx="1">
                  <c:v>1.9</c:v>
                </c:pt>
                <c:pt idx="2">
                  <c:v>0.8</c:v>
                </c:pt>
                <c:pt idx="3">
                  <c:v>0.9</c:v>
                </c:pt>
                <c:pt idx="4">
                  <c:v>1.4</c:v>
                </c:pt>
                <c:pt idx="5">
                  <c:v>1.1000000000000001</c:v>
                </c:pt>
                <c:pt idx="6">
                  <c:v>0.8</c:v>
                </c:pt>
                <c:pt idx="7">
                  <c:v>0.2</c:v>
                </c:pt>
                <c:pt idx="8">
                  <c:v>0.9</c:v>
                </c:pt>
                <c:pt idx="9">
                  <c:v>0.9</c:v>
                </c:pt>
                <c:pt idx="10">
                  <c:v>0.6</c:v>
                </c:pt>
                <c:pt idx="11">
                  <c:v>0.7</c:v>
                </c:pt>
                <c:pt idx="12">
                  <c:v>0</c:v>
                </c:pt>
                <c:pt idx="13">
                  <c:v>2.2000000000000002</c:v>
                </c:pt>
                <c:pt idx="14">
                  <c:v>0.6</c:v>
                </c:pt>
                <c:pt idx="15">
                  <c:v>0</c:v>
                </c:pt>
                <c:pt idx="16">
                  <c:v>0.7</c:v>
                </c:pt>
                <c:pt idx="19">
                  <c:v>0</c:v>
                </c:pt>
                <c:pt idx="20">
                  <c:v>0.5</c:v>
                </c:pt>
                <c:pt idx="21">
                  <c:v>1.5</c:v>
                </c:pt>
                <c:pt idx="22">
                  <c:v>0.7</c:v>
                </c:pt>
                <c:pt idx="23">
                  <c:v>0.3</c:v>
                </c:pt>
              </c:numCache>
            </c:numRef>
          </c:val>
          <c:extLst>
            <c:ext xmlns:c16="http://schemas.microsoft.com/office/drawing/2014/chart" uri="{C3380CC4-5D6E-409C-BE32-E72D297353CC}">
              <c16:uniqueId val="{00000000-FD6D-4197-A258-0D7954501902}"/>
            </c:ext>
          </c:extLst>
        </c:ser>
        <c:dLbls>
          <c:showLegendKey val="0"/>
          <c:showVal val="0"/>
          <c:showCatName val="0"/>
          <c:showSerName val="0"/>
          <c:showPercent val="0"/>
          <c:showBubbleSize val="0"/>
        </c:dLbls>
        <c:gapWidth val="219"/>
        <c:overlap val="-27"/>
        <c:axId val="619938192"/>
        <c:axId val="800364416"/>
      </c:barChart>
      <c:catAx>
        <c:axId val="619938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28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800364416"/>
        <c:crosses val="autoZero"/>
        <c:auto val="1"/>
        <c:lblAlgn val="ctr"/>
        <c:lblOffset val="100"/>
        <c:noMultiLvlLbl val="0"/>
      </c:catAx>
      <c:valAx>
        <c:axId val="800364416"/>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19938192"/>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[Tannhelse_5åringer.xlsx]Tannhelse, 5-åringer!Pivottabell1</c:name>
    <c:fmtId val="689"/>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Andel 5-åringer med feilfrie tenner</a:t>
            </a:r>
          </a:p>
        </c:rich>
      </c:tx>
      <c:layout>
        <c:manualLayout>
          <c:xMode val="edge"/>
          <c:yMode val="edge"/>
          <c:x val="0.28760480175087832"/>
          <c:y val="8.0625524550015135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'Tannhelse, 5-åringer'!$B$3:$B$4</c:f>
              <c:strCache>
                <c:ptCount val="1"/>
                <c:pt idx="0">
                  <c:v>Andel 5-åringer med feilfrie tenner</c:v>
                </c:pt>
              </c:strCache>
            </c:strRef>
          </c:tx>
          <c:spPr>
            <a:solidFill>
              <a:schemeClr val="accent1"/>
            </a:solidFill>
            <a:ln>
              <a:noFill/>
            </a:ln>
            <a:effectLst/>
          </c:spPr>
          <c:invertIfNegative val="0"/>
          <c:cat>
            <c:strRef>
              <c:f>'Tannhelse, 5-åringer'!$A$5:$A$29</c:f>
              <c:strCache>
                <c:ptCount val="24"/>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pt idx="23">
                  <c:v>2025</c:v>
                </c:pt>
              </c:strCache>
            </c:strRef>
          </c:cat>
          <c:val>
            <c:numRef>
              <c:f>'Tannhelse, 5-åringer'!$B$5:$B$29</c:f>
              <c:numCache>
                <c:formatCode>General</c:formatCode>
                <c:ptCount val="24"/>
                <c:pt idx="0">
                  <c:v>67.5</c:v>
                </c:pt>
                <c:pt idx="1">
                  <c:v>58.5</c:v>
                </c:pt>
                <c:pt idx="2">
                  <c:v>66.7</c:v>
                </c:pt>
                <c:pt idx="3">
                  <c:v>81.099999999999994</c:v>
                </c:pt>
                <c:pt idx="4">
                  <c:v>68.599999999999994</c:v>
                </c:pt>
                <c:pt idx="5">
                  <c:v>75</c:v>
                </c:pt>
                <c:pt idx="6">
                  <c:v>76.099999999999994</c:v>
                </c:pt>
                <c:pt idx="7">
                  <c:v>90.5</c:v>
                </c:pt>
                <c:pt idx="8">
                  <c:v>90.3</c:v>
                </c:pt>
                <c:pt idx="9">
                  <c:v>77.599999999999994</c:v>
                </c:pt>
                <c:pt idx="10">
                  <c:v>82.9</c:v>
                </c:pt>
                <c:pt idx="11">
                  <c:v>81.8</c:v>
                </c:pt>
                <c:pt idx="12">
                  <c:v>100</c:v>
                </c:pt>
                <c:pt idx="13">
                  <c:v>60</c:v>
                </c:pt>
                <c:pt idx="14">
                  <c:v>71</c:v>
                </c:pt>
                <c:pt idx="15">
                  <c:v>100</c:v>
                </c:pt>
                <c:pt idx="16">
                  <c:v>83</c:v>
                </c:pt>
                <c:pt idx="17">
                  <c:v>83.3</c:v>
                </c:pt>
                <c:pt idx="19">
                  <c:v>100</c:v>
                </c:pt>
                <c:pt idx="20">
                  <c:v>75</c:v>
                </c:pt>
                <c:pt idx="21">
                  <c:v>50</c:v>
                </c:pt>
                <c:pt idx="22">
                  <c:v>67</c:v>
                </c:pt>
                <c:pt idx="23">
                  <c:v>83</c:v>
                </c:pt>
              </c:numCache>
            </c:numRef>
          </c:val>
          <c:extLst>
            <c:ext xmlns:c16="http://schemas.microsoft.com/office/drawing/2014/chart" uri="{C3380CC4-5D6E-409C-BE32-E72D297353CC}">
              <c16:uniqueId val="{00000000-D1D1-4CFE-9B33-D1551D7DEE08}"/>
            </c:ext>
          </c:extLst>
        </c:ser>
        <c:dLbls>
          <c:showLegendKey val="0"/>
          <c:showVal val="0"/>
          <c:showCatName val="0"/>
          <c:showSerName val="0"/>
          <c:showPercent val="0"/>
          <c:showBubbleSize val="0"/>
        </c:dLbls>
        <c:gapWidth val="219"/>
        <c:overlap val="-27"/>
        <c:axId val="619938192"/>
        <c:axId val="800364416"/>
      </c:barChart>
      <c:catAx>
        <c:axId val="619938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28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800364416"/>
        <c:crosses val="autoZero"/>
        <c:auto val="1"/>
        <c:lblAlgn val="ctr"/>
        <c:lblOffset val="100"/>
        <c:noMultiLvlLbl val="0"/>
      </c:catAx>
      <c:valAx>
        <c:axId val="800364416"/>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19938192"/>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'Pivot 2025'!$D$4:$D$19</cx:f>
        <cx:lvl ptCount="16">
          <cx:pt idx="0">01-03 Jordbruk, skogbruk og fiske</cx:pt>
          <cx:pt idx="1">05-09 Bergverksdrift og utvinning</cx:pt>
          <cx:pt idx="2">10-33 Industri</cx:pt>
          <cx:pt idx="3">35-39 Elektrisitet, vann og renovasjon</cx:pt>
          <cx:pt idx="4">41-43 Bygge- og anleggsvirksomhet</cx:pt>
          <cx:pt idx="5">45-47 Varehandel, reparasjon av motorvogner</cx:pt>
          <cx:pt idx="6">49-53 Transport og lagring</cx:pt>
          <cx:pt idx="7">55-56 Overnattings- og serveringsvirksomhet</cx:pt>
          <cx:pt idx="8">58-63 Informasjon og kommunikasjon</cx:pt>
          <cx:pt idx="9">64-66 Finansiering og forsikring</cx:pt>
          <cx:pt idx="10">68-75 Teknisk tjenesteyting, eiendomsdrift</cx:pt>
          <cx:pt idx="11">77-82 Forretningsmessig tjenesteyting</cx:pt>
          <cx:pt idx="12">84 Off.adm., forsvar, sosialforsikring</cx:pt>
          <cx:pt idx="13">85 Undervisning</cx:pt>
          <cx:pt idx="14">86-88 Helse- og sosialtjenester</cx:pt>
          <cx:pt idx="15">90-99 Personlig tjenesteyting</cx:pt>
        </cx:lvl>
      </cx:strDim>
      <cx:numDim type="size">
        <cx:f>'Pivot 2025'!$E$4:$E$19</cx:f>
        <cx:lvl ptCount="16" formatCode="Standard">
          <cx:pt idx="0">46</cx:pt>
          <cx:pt idx="1">0</cx:pt>
          <cx:pt idx="2">70</cx:pt>
          <cx:pt idx="3">0</cx:pt>
          <cx:pt idx="4">33</cx:pt>
          <cx:pt idx="5">22</cx:pt>
          <cx:pt idx="6">11</cx:pt>
          <cx:pt idx="7">25</cx:pt>
          <cx:pt idx="8">4</cx:pt>
          <cx:pt idx="9">0</cx:pt>
          <cx:pt idx="10">24</cx:pt>
          <cx:pt idx="11">0</cx:pt>
          <cx:pt idx="12">31</cx:pt>
          <cx:pt idx="13">83</cx:pt>
          <cx:pt idx="14">151</cx:pt>
          <cx:pt idx="15">9</cx:pt>
        </cx:lvl>
      </cx:numDim>
    </cx:data>
  </cx:chartData>
  <cx:chart>
    <cx:plotArea>
      <cx:plotAreaRegion>
        <cx:series layoutId="treemap" uniqueId="{DFD13C0B-3AF2-427D-AA18-6545C6E0104E}">
          <cx:dataLabels pos="inEnd">
            <cx:visibility seriesName="0" categoryName="1" value="0"/>
          </cx:dataLabels>
          <cx:dataId val="0"/>
          <cx:layoutPr>
            <cx:parentLabelLayout val="overlapping"/>
          </cx:layoutPr>
        </cx:series>
      </cx:plotAreaRegion>
    </cx:plotArea>
  </cx:chart>
  <cx:clrMapOvr bg1="lt1" tx1="dk1" bg2="lt2" tx2="dk2" accent1="accent1" accent2="accent2" accent3="accent3" accent4="accent4" accent5="accent5" accent6="accent6" hlink="hlink" folHlink="folHlink"/>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410">
  <cs:axisTitle>
    <cs:lnRef idx="0"/>
    <cs:fillRef idx="0"/>
    <cs:effectRef idx="0"/>
    <cs:fontRef idx="minor">
      <a:schemeClr val="tx1">
        <a:lumMod val="65000"/>
        <a:lumOff val="35000"/>
      </a:schemeClr>
    </cs:fontRef>
    <cs:spPr>
      <a:solidFill>
        <a:schemeClr val="bg1">
          <a:lumMod val="65000"/>
        </a:schemeClr>
      </a:solidFill>
      <a:ln w="19050">
        <a:solidFill>
          <a:schemeClr val="bg1"/>
        </a:solidFill>
      </a:ln>
    </cs:spPr>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lt1"/>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EE73C5-C997-499E-A546-ACB60DEDD833}" type="datetimeFigureOut">
              <a:rPr lang="nb-NO" smtClean="0"/>
              <a:t>23.10.2026</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BD18A2-FE98-4292-85DF-71FBFE3CE1A8}" type="slidenum">
              <a:rPr lang="nb-NO" smtClean="0"/>
              <a:t>‹#›</a:t>
            </a:fld>
            <a:endParaRPr lang="nb-NO"/>
          </a:p>
        </p:txBody>
      </p:sp>
    </p:spTree>
    <p:extLst>
      <p:ext uri="{BB962C8B-B14F-4D97-AF65-F5344CB8AC3E}">
        <p14:creationId xmlns:p14="http://schemas.microsoft.com/office/powerpoint/2010/main" val="1498965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1</a:t>
            </a:fld>
            <a:endParaRPr lang="nb-NO"/>
          </a:p>
        </p:txBody>
      </p:sp>
    </p:spTree>
    <p:extLst>
      <p:ext uri="{BB962C8B-B14F-4D97-AF65-F5344CB8AC3E}">
        <p14:creationId xmlns:p14="http://schemas.microsoft.com/office/powerpoint/2010/main" val="35818030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solidFill>
                  <a:schemeClr val="tx1"/>
                </a:solidFill>
              </a:rPr>
              <a:t>Gjennomsnittsalder Bygland </a:t>
            </a:r>
            <a:r>
              <a:rPr lang="nb-NO" dirty="0"/>
              <a:t>samla</a:t>
            </a:r>
            <a:r>
              <a:rPr lang="nb-NO" sz="1200" dirty="0">
                <a:solidFill>
                  <a:schemeClr val="tx1"/>
                </a:solidFill>
              </a:rPr>
              <a:t> for heile befolkninga</a:t>
            </a:r>
            <a:r>
              <a:rPr lang="nb-NO" sz="1200">
                <a:solidFill>
                  <a:schemeClr val="tx1"/>
                </a:solidFill>
              </a:rPr>
              <a:t>: 45,5 </a:t>
            </a:r>
            <a:r>
              <a:rPr lang="nb-NO" sz="1200" dirty="0">
                <a:solidFill>
                  <a:schemeClr val="tx1"/>
                </a:solidFill>
              </a:rPr>
              <a:t>år (SSB </a:t>
            </a:r>
            <a:r>
              <a:rPr lang="nb-NO" sz="1200">
                <a:solidFill>
                  <a:schemeClr val="tx1"/>
                </a:solidFill>
              </a:rPr>
              <a:t>– 2026)</a:t>
            </a:r>
            <a:endParaRPr lang="nb-NO" sz="120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dirty="0">
              <a:solidFill>
                <a:schemeClr val="tx1"/>
              </a:solidFill>
            </a:endParaRPr>
          </a:p>
          <a:p>
            <a:pPr rtl="0" fontAlgn="base"/>
            <a:r>
              <a:rPr lang="nb-NO" sz="1200" b="0" i="0" u="none" strike="noStrike" kern="1200" dirty="0">
                <a:solidFill>
                  <a:schemeClr val="tx1"/>
                </a:solidFill>
                <a:effectLst/>
                <a:latin typeface="+mn-lt"/>
                <a:ea typeface="+mn-ea"/>
                <a:cs typeface="+mn-cs"/>
              </a:rPr>
              <a:t>Gjennomsnittsalder Agder: alle 41,1 – menn 40,4 – kvinner 41,9 (SSB – 2026)</a:t>
            </a:r>
            <a:r>
              <a:rPr lang="en-US" sz="1200" b="0" i="0" kern="1200" dirty="0">
                <a:solidFill>
                  <a:schemeClr val="tx1"/>
                </a:solidFill>
                <a:effectLst/>
                <a:latin typeface="+mn-lt"/>
                <a:ea typeface="+mn-ea"/>
                <a:cs typeface="+mn-cs"/>
              </a:rPr>
              <a:t>​</a:t>
            </a:r>
          </a:p>
          <a:p>
            <a:pPr rtl="0" fontAlgn="base"/>
            <a:r>
              <a:rPr lang="nb-NO" sz="1200" b="0" i="0" u="none" strike="noStrike" kern="1200" dirty="0">
                <a:solidFill>
                  <a:schemeClr val="tx1"/>
                </a:solidFill>
                <a:effectLst/>
                <a:latin typeface="+mn-lt"/>
                <a:ea typeface="+mn-ea"/>
                <a:cs typeface="+mn-cs"/>
              </a:rPr>
              <a:t>Gjennomsnittsalder Norge: alle 41,3 – menn 40,6 – kvinner 41,9 (SSB – 2026)</a:t>
            </a:r>
            <a:r>
              <a:rPr lang="en-US" sz="1200" b="0" i="0" kern="1200" dirty="0">
                <a:solidFill>
                  <a:schemeClr val="tx1"/>
                </a:solidFill>
                <a:effectLst/>
                <a:latin typeface="+mn-lt"/>
                <a:ea typeface="+mn-ea"/>
                <a:cs typeface="+mn-cs"/>
              </a:rPr>
              <a:t>​</a:t>
            </a:r>
          </a:p>
          <a:p>
            <a:pPr rtl="0" fontAlgn="base"/>
            <a:r>
              <a:rPr lang="nn-NO" sz="1200" b="0" i="0" kern="1200" dirty="0">
                <a:solidFill>
                  <a:schemeClr val="tx1"/>
                </a:solidFill>
                <a:effectLst/>
                <a:latin typeface="+mn-lt"/>
                <a:ea typeface="+mn-ea"/>
                <a:cs typeface="+mn-cs"/>
              </a:rPr>
              <a:t>​</a:t>
            </a:r>
          </a:p>
          <a:p>
            <a:pPr rtl="0" fontAlgn="base"/>
            <a:r>
              <a:rPr lang="nn-NO" sz="1200" b="0" i="0" u="none" strike="noStrike" kern="1200" dirty="0">
                <a:solidFill>
                  <a:schemeClr val="tx1"/>
                </a:solidFill>
                <a:effectLst/>
                <a:latin typeface="+mn-lt"/>
                <a:ea typeface="+mn-ea"/>
                <a:cs typeface="+mn-cs"/>
              </a:rPr>
              <a:t>Forventa levealder Agder: menn 80,4 - kvinner 84,0 (Tall er gjennomsnitt 2010-2024, FHI) </a:t>
            </a:r>
            <a:r>
              <a:rPr lang="en-US" sz="1200" b="0" i="0" kern="1200" dirty="0">
                <a:solidFill>
                  <a:schemeClr val="tx1"/>
                </a:solidFill>
                <a:effectLst/>
                <a:latin typeface="+mn-lt"/>
                <a:ea typeface="+mn-ea"/>
                <a:cs typeface="+mn-cs"/>
              </a:rPr>
              <a:t>​</a:t>
            </a:r>
          </a:p>
          <a:p>
            <a:pPr rtl="0" fontAlgn="base"/>
            <a:r>
              <a:rPr lang="nb-NO" sz="1200" b="0" i="0" u="none" strike="noStrike" kern="1200" dirty="0">
                <a:solidFill>
                  <a:schemeClr val="tx1"/>
                </a:solidFill>
                <a:effectLst/>
                <a:latin typeface="+mn-lt"/>
                <a:ea typeface="+mn-ea"/>
                <a:cs typeface="+mn-cs"/>
              </a:rPr>
              <a:t>Forventet levealder Norge: menn 80,7 - kvinner 84,2 </a:t>
            </a:r>
            <a:r>
              <a:rPr lang="nn-NO" sz="1200" b="0" i="0" u="none" strike="noStrike" kern="1200" dirty="0">
                <a:solidFill>
                  <a:schemeClr val="tx1"/>
                </a:solidFill>
                <a:effectLst/>
                <a:latin typeface="+mn-lt"/>
                <a:ea typeface="+mn-ea"/>
                <a:cs typeface="+mn-cs"/>
              </a:rPr>
              <a:t>(Tall er gjennomsnitt 2010-2024, FHI) </a:t>
            </a:r>
            <a:r>
              <a:rPr lang="en-US" sz="1200" b="0" i="0" kern="1200" dirty="0">
                <a:solidFill>
                  <a:schemeClr val="tx1"/>
                </a:solidFill>
                <a:effectLst/>
                <a:latin typeface="+mn-lt"/>
                <a:ea typeface="+mn-ea"/>
                <a:cs typeface="+mn-cs"/>
              </a:rPr>
              <a:t>​</a:t>
            </a:r>
          </a:p>
          <a:p>
            <a:pPr rtl="0" fontAlgn="base"/>
            <a:r>
              <a:rPr lang="nn-NO" sz="1200" b="0" i="0" kern="1200" dirty="0">
                <a:solidFill>
                  <a:schemeClr val="tx1"/>
                </a:solidFill>
                <a:effectLst/>
                <a:latin typeface="+mn-lt"/>
                <a:ea typeface="+mn-ea"/>
                <a:cs typeface="+mn-cs"/>
              </a:rPr>
              <a:t>​</a:t>
            </a:r>
          </a:p>
          <a:p>
            <a:pPr rtl="0" fontAlgn="base"/>
            <a:r>
              <a:rPr lang="nn-NO" sz="1200" b="0" i="0" u="none" strike="noStrike" kern="1200" dirty="0">
                <a:solidFill>
                  <a:schemeClr val="tx1"/>
                </a:solidFill>
                <a:effectLst/>
                <a:latin typeface="+mn-lt"/>
                <a:ea typeface="+mn-ea"/>
                <a:cs typeface="+mn-cs"/>
              </a:rPr>
              <a:t>Areal tall (2026), Verna areal (2026), </a:t>
            </a:r>
            <a:r>
              <a:rPr lang="nn-NO" sz="1200" b="0" i="0" u="none" strike="noStrike" kern="1200" dirty="0" err="1">
                <a:solidFill>
                  <a:schemeClr val="tx1"/>
                </a:solidFill>
                <a:effectLst/>
                <a:latin typeface="+mn-lt"/>
                <a:ea typeface="+mn-ea"/>
                <a:cs typeface="+mn-cs"/>
              </a:rPr>
              <a:t>Folketall</a:t>
            </a:r>
            <a:r>
              <a:rPr lang="nn-NO" sz="1200" b="0" i="0" u="none" strike="noStrike" kern="1200" dirty="0">
                <a:solidFill>
                  <a:schemeClr val="tx1"/>
                </a:solidFill>
                <a:effectLst/>
                <a:latin typeface="+mn-lt"/>
                <a:ea typeface="+mn-ea"/>
                <a:cs typeface="+mn-cs"/>
              </a:rPr>
              <a:t> (2026), </a:t>
            </a:r>
            <a:r>
              <a:rPr lang="nn-NO" sz="1200" b="0" i="0" u="none" strike="noStrike" kern="1200" dirty="0" err="1">
                <a:solidFill>
                  <a:schemeClr val="tx1"/>
                </a:solidFill>
                <a:effectLst/>
                <a:latin typeface="+mn-lt"/>
                <a:ea typeface="+mn-ea"/>
                <a:cs typeface="+mn-cs"/>
              </a:rPr>
              <a:t>Andel</a:t>
            </a:r>
            <a:r>
              <a:rPr lang="nn-NO" sz="1200" b="0" i="0" u="none" strike="noStrike" kern="1200" dirty="0">
                <a:solidFill>
                  <a:schemeClr val="tx1"/>
                </a:solidFill>
                <a:effectLst/>
                <a:latin typeface="+mn-lt"/>
                <a:ea typeface="+mn-ea"/>
                <a:cs typeface="+mn-cs"/>
              </a:rPr>
              <a:t> kvinner (2026), </a:t>
            </a:r>
            <a:r>
              <a:rPr lang="nn-NO" sz="1200" b="0" i="0" u="none" strike="noStrike" kern="1200" dirty="0" err="1">
                <a:solidFill>
                  <a:schemeClr val="tx1"/>
                </a:solidFill>
                <a:effectLst/>
                <a:latin typeface="+mn-lt"/>
                <a:ea typeface="+mn-ea"/>
                <a:cs typeface="+mn-cs"/>
              </a:rPr>
              <a:t>Andel</a:t>
            </a:r>
            <a:r>
              <a:rPr lang="nn-NO" sz="1200" b="0" i="0" u="none" strike="noStrike" kern="1200" dirty="0">
                <a:solidFill>
                  <a:schemeClr val="tx1"/>
                </a:solidFill>
                <a:effectLst/>
                <a:latin typeface="+mn-lt"/>
                <a:ea typeface="+mn-ea"/>
                <a:cs typeface="+mn-cs"/>
              </a:rPr>
              <a:t> i </a:t>
            </a:r>
            <a:r>
              <a:rPr lang="nn-NO" sz="1200" b="0" i="0" u="none" strike="noStrike" kern="1200" dirty="0" err="1">
                <a:solidFill>
                  <a:schemeClr val="tx1"/>
                </a:solidFill>
                <a:effectLst/>
                <a:latin typeface="+mn-lt"/>
                <a:ea typeface="+mn-ea"/>
                <a:cs typeface="+mn-cs"/>
              </a:rPr>
              <a:t>tettsted</a:t>
            </a:r>
            <a:r>
              <a:rPr lang="nn-NO" sz="1200" b="0" i="0" u="none" strike="noStrike" kern="1200" dirty="0">
                <a:solidFill>
                  <a:schemeClr val="tx1"/>
                </a:solidFill>
                <a:effectLst/>
                <a:latin typeface="+mn-lt"/>
                <a:ea typeface="+mn-ea"/>
                <a:cs typeface="+mn-cs"/>
              </a:rPr>
              <a:t> (2025), </a:t>
            </a:r>
            <a:r>
              <a:rPr lang="nn-NO" sz="1200" b="0" i="0" u="none" strike="noStrike" kern="1200" dirty="0" err="1">
                <a:solidFill>
                  <a:schemeClr val="tx1"/>
                </a:solidFill>
                <a:effectLst/>
                <a:latin typeface="+mn-lt"/>
                <a:ea typeface="+mn-ea"/>
                <a:cs typeface="+mn-cs"/>
              </a:rPr>
              <a:t>Personer</a:t>
            </a:r>
            <a:r>
              <a:rPr lang="nn-NO" sz="1200" b="0" i="0" u="none" strike="noStrike" kern="1200" dirty="0">
                <a:solidFill>
                  <a:schemeClr val="tx1"/>
                </a:solidFill>
                <a:effectLst/>
                <a:latin typeface="+mn-lt"/>
                <a:ea typeface="+mn-ea"/>
                <a:cs typeface="+mn-cs"/>
              </a:rPr>
              <a:t> per </a:t>
            </a:r>
            <a:r>
              <a:rPr lang="nn-NO" sz="1200" b="0" i="0" u="none" strike="noStrike" kern="1200" dirty="0" err="1">
                <a:solidFill>
                  <a:schemeClr val="tx1"/>
                </a:solidFill>
                <a:effectLst/>
                <a:latin typeface="+mn-lt"/>
                <a:ea typeface="+mn-ea"/>
                <a:cs typeface="+mn-cs"/>
              </a:rPr>
              <a:t>husholdning</a:t>
            </a:r>
            <a:r>
              <a:rPr lang="nn-NO" sz="1200" b="0" i="0" u="none" strike="noStrike" kern="1200" dirty="0">
                <a:solidFill>
                  <a:schemeClr val="tx1"/>
                </a:solidFill>
                <a:effectLst/>
                <a:latin typeface="+mn-lt"/>
                <a:ea typeface="+mn-ea"/>
                <a:cs typeface="+mn-cs"/>
              </a:rPr>
              <a:t> (2025), </a:t>
            </a:r>
            <a:r>
              <a:rPr lang="nn-NO" sz="1200" b="0" i="0" u="none" strike="noStrike" kern="1200" dirty="0" err="1">
                <a:solidFill>
                  <a:schemeClr val="tx1"/>
                </a:solidFill>
                <a:effectLst/>
                <a:latin typeface="+mn-lt"/>
                <a:ea typeface="+mn-ea"/>
                <a:cs typeface="+mn-cs"/>
              </a:rPr>
              <a:t>Elevtall</a:t>
            </a:r>
            <a:r>
              <a:rPr lang="nn-NO" sz="1200" b="0" i="0" u="none" strike="noStrike" kern="1200" dirty="0">
                <a:solidFill>
                  <a:schemeClr val="tx1"/>
                </a:solidFill>
                <a:effectLst/>
                <a:latin typeface="+mn-lt"/>
                <a:ea typeface="+mn-ea"/>
                <a:cs typeface="+mn-cs"/>
              </a:rPr>
              <a:t> (2025-26), Distriktsindeks (2025). </a:t>
            </a:r>
            <a:r>
              <a:rPr lang="nb-NO" sz="1200" b="0" i="0"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2</a:t>
            </a:fld>
            <a:endParaRPr lang="nb-NO"/>
          </a:p>
        </p:txBody>
      </p:sp>
    </p:spTree>
    <p:extLst>
      <p:ext uri="{BB962C8B-B14F-4D97-AF65-F5344CB8AC3E}">
        <p14:creationId xmlns:p14="http://schemas.microsoft.com/office/powerpoint/2010/main" val="35073853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n-NO" noProof="0" dirty="0"/>
              <a:t>Figuren til venstre</a:t>
            </a:r>
            <a:r>
              <a:rPr lang="nn-NO" baseline="0" noProof="0" dirty="0"/>
              <a:t> viser den faktiske befolkningsutviklinga fram til 2026, og deretter </a:t>
            </a:r>
            <a:r>
              <a:rPr lang="nn-NO" baseline="0" noProof="0" dirty="0" err="1"/>
              <a:t>SSB’s</a:t>
            </a:r>
            <a:r>
              <a:rPr lang="nn-NO" baseline="0" noProof="0" dirty="0"/>
              <a:t> middelalternativ fram til 2030. Denne framskrivinga viser ei nokså lineær utvikling og er basert på seinare års utvikling. og at </a:t>
            </a:r>
            <a:r>
              <a:rPr lang="nn-NO" baseline="0" noProof="0" dirty="0" err="1"/>
              <a:t>årlige</a:t>
            </a:r>
            <a:r>
              <a:rPr lang="nn-NO" baseline="0" noProof="0" dirty="0"/>
              <a:t> svingingar sjølvsagt ikkje fangast opp. Jo lengre fram i tid ein ser, jo mindre treffsikker er framskrivinga. Desse tar heller ikkje omsyn til hendingar det er grunn til å tru kan ha betyding, som til dømes større </a:t>
            </a:r>
            <a:r>
              <a:rPr lang="nn-NO" baseline="0" noProof="0" dirty="0" err="1"/>
              <a:t>infrastrukturprosjekter</a:t>
            </a:r>
            <a:r>
              <a:rPr lang="nn-NO" baseline="0" noProof="0" dirty="0"/>
              <a:t> eller bedrifts etableringar. </a:t>
            </a:r>
          </a:p>
          <a:p>
            <a:endParaRPr lang="nn-NO" baseline="0" noProof="0" dirty="0"/>
          </a:p>
          <a:p>
            <a:r>
              <a:rPr lang="nn-NO" baseline="0" noProof="0" dirty="0"/>
              <a:t>Figuren til høgre er det knyta lite uvisse til auken i den aldrande befolkninga. Dette er menneskjer vi allereie har hos oss i dag.</a:t>
            </a:r>
            <a:endParaRPr lang="nn-NO" noProof="0"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3</a:t>
            </a:fld>
            <a:endParaRPr lang="nb-NO"/>
          </a:p>
        </p:txBody>
      </p:sp>
    </p:spTree>
    <p:extLst>
      <p:ext uri="{BB962C8B-B14F-4D97-AF65-F5344CB8AC3E}">
        <p14:creationId xmlns:p14="http://schemas.microsoft.com/office/powerpoint/2010/main" val="30339831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n-NO" noProof="0"/>
              <a:t>Kartet til høgre</a:t>
            </a:r>
            <a:r>
              <a:rPr lang="nn-NO" baseline="0" noProof="0"/>
              <a:t> er laget på grunnlag av </a:t>
            </a:r>
            <a:r>
              <a:rPr lang="nn-NO" baseline="0" noProof="0" err="1"/>
              <a:t>SSB’s</a:t>
            </a:r>
            <a:r>
              <a:rPr lang="nn-NO" baseline="0" noProof="0"/>
              <a:t> rutenettstatistikk. </a:t>
            </a:r>
          </a:p>
          <a:p>
            <a:pPr marL="0" marR="0" lvl="0" indent="0" algn="l" defTabSz="914400" rtl="0" eaLnBrk="1" fontAlgn="auto" latinLnBrk="0" hangingPunct="1">
              <a:lnSpc>
                <a:spcPct val="100000"/>
              </a:lnSpc>
              <a:spcBef>
                <a:spcPts val="0"/>
              </a:spcBef>
              <a:spcAft>
                <a:spcPts val="0"/>
              </a:spcAft>
              <a:buClrTx/>
              <a:buSzTx/>
              <a:buFontTx/>
              <a:buNone/>
              <a:tabLst/>
              <a:defRPr/>
            </a:pPr>
            <a:r>
              <a:rPr lang="nn-NO" noProof="0"/>
              <a:t>Sentralisering</a:t>
            </a:r>
            <a:r>
              <a:rPr lang="nn-NO" baseline="0" noProof="0"/>
              <a:t> er ei global </a:t>
            </a:r>
            <a:r>
              <a:rPr lang="nn-NO" baseline="0" noProof="0" err="1"/>
              <a:t>megatrend</a:t>
            </a:r>
            <a:r>
              <a:rPr lang="nn-NO" baseline="0" noProof="0"/>
              <a:t>.</a:t>
            </a:r>
            <a:endParaRPr lang="nn-NO" noProof="0"/>
          </a:p>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4</a:t>
            </a:fld>
            <a:endParaRPr lang="nb-NO"/>
          </a:p>
        </p:txBody>
      </p:sp>
    </p:spTree>
    <p:extLst>
      <p:ext uri="{BB962C8B-B14F-4D97-AF65-F5344CB8AC3E}">
        <p14:creationId xmlns:p14="http://schemas.microsoft.com/office/powerpoint/2010/main" val="19216275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n-NO" noProof="0"/>
          </a:p>
        </p:txBody>
      </p:sp>
      <p:sp>
        <p:nvSpPr>
          <p:cNvPr id="4" name="Plassholder for lysbildenummer 3"/>
          <p:cNvSpPr>
            <a:spLocks noGrp="1"/>
          </p:cNvSpPr>
          <p:nvPr>
            <p:ph type="sldNum" sz="quarter" idx="10"/>
          </p:nvPr>
        </p:nvSpPr>
        <p:spPr/>
        <p:txBody>
          <a:bodyPr/>
          <a:lstStyle/>
          <a:p>
            <a:fld id="{0DBD18A2-FE98-4292-85DF-71FBFE3CE1A8}" type="slidenum">
              <a:rPr lang="nb-NO" smtClean="0"/>
              <a:t>5</a:t>
            </a:fld>
            <a:endParaRPr lang="nb-NO"/>
          </a:p>
        </p:txBody>
      </p:sp>
    </p:spTree>
    <p:extLst>
      <p:ext uri="{BB962C8B-B14F-4D97-AF65-F5344CB8AC3E}">
        <p14:creationId xmlns:p14="http://schemas.microsoft.com/office/powerpoint/2010/main" val="8073538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dirty="0"/>
              <a:t>Sysselsettingsandelen i Agder og Norge har holdt seg stabil i perioden 2021 til 2025. </a:t>
            </a:r>
          </a:p>
          <a:p>
            <a:pPr marL="171450" indent="-171450">
              <a:buFont typeface="Arial" panose="020B0604020202020204" pitchFamily="34" charset="0"/>
              <a:buChar char="•"/>
            </a:pPr>
            <a:r>
              <a:rPr lang="nb-NO" dirty="0"/>
              <a:t>Gapet til landsgjennomsnittet har holdt seg relativt uendret i perioden.</a:t>
            </a:r>
          </a:p>
          <a:p>
            <a:pPr marL="171450" indent="-171450">
              <a:buFont typeface="Arial" panose="020B0604020202020204" pitchFamily="34" charset="0"/>
              <a:buChar char="•"/>
            </a:pPr>
            <a:r>
              <a:rPr lang="nb-NO" dirty="0"/>
              <a:t>Agder har en høyere andel av befolkningen som står helt utenfor arbeidsstyrken</a:t>
            </a:r>
            <a:r>
              <a:rPr lang="nb-NO" baseline="0" dirty="0"/>
              <a:t> enn landet for øvrig. </a:t>
            </a:r>
            <a:r>
              <a:rPr lang="nb-NO" baseline="0" dirty="0" err="1"/>
              <a:t>Dvs</a:t>
            </a:r>
            <a:r>
              <a:rPr lang="nb-NO" baseline="0" dirty="0"/>
              <a:t> mennesker som ikke har noen relasjon til arbeidslivet i det hele tatt (verken arbeidsledig eller sysselsatt). </a:t>
            </a:r>
            <a:r>
              <a:rPr lang="nb-NO" dirty="0"/>
              <a:t>Sysselsatte er definert som personer som utførte inntektsgivende arbeid av minst én times varighet i referanseuken m.m.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Agder er fylket med lavest sysselsettingsandel for innvandrere. </a:t>
            </a:r>
          </a:p>
          <a:p>
            <a:endParaRPr lang="nb-NO" dirty="0"/>
          </a:p>
          <a:p>
            <a:r>
              <a:rPr lang="nb-NO" dirty="0"/>
              <a:t>Sysselsatte er definert som personer som utførte inntektsgivende arbeid av minst én times varighet i referanseuken, samt personer som har et slikt arbeid, men som var midlertidig fraværende pga. sykdom, ferie, lønnet permisjon e.l. Personer som er inne til førstegangs militær- eller siviltjeneste regnes som sysselsatte. Personer på sysselsettingstiltak med lønn fra arbeidsgiver klassifiseres også som sysselsatte.</a:t>
            </a:r>
          </a:p>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7</a:t>
            </a:fld>
            <a:endParaRPr lang="nb-NO"/>
          </a:p>
        </p:txBody>
      </p:sp>
    </p:spTree>
    <p:extLst>
      <p:ext uri="{BB962C8B-B14F-4D97-AF65-F5344CB8AC3E}">
        <p14:creationId xmlns:p14="http://schemas.microsoft.com/office/powerpoint/2010/main" val="40002003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kern="1200" dirty="0">
                <a:solidFill>
                  <a:schemeClr val="tx1"/>
                </a:solidFill>
                <a:effectLst/>
                <a:latin typeface="+mn-lt"/>
                <a:ea typeface="+mn-ea"/>
                <a:cs typeface="+mn-cs"/>
              </a:rPr>
              <a:t>Agder per 2025, 4. </a:t>
            </a:r>
            <a:r>
              <a:rPr lang="nb-NO" sz="1200" b="0" i="0" kern="1200" dirty="0" err="1">
                <a:solidFill>
                  <a:schemeClr val="tx1"/>
                </a:solidFill>
                <a:effectLst/>
                <a:latin typeface="+mn-lt"/>
                <a:ea typeface="+mn-ea"/>
                <a:cs typeface="+mn-cs"/>
              </a:rPr>
              <a:t>kv</a:t>
            </a:r>
            <a:r>
              <a:rPr lang="nb-NO" sz="1200" b="0" i="0" kern="1200" dirty="0">
                <a:solidFill>
                  <a:schemeClr val="tx1"/>
                </a:solidFill>
                <a:effectLst/>
                <a:latin typeface="+mn-lt"/>
                <a:ea typeface="+mn-ea"/>
                <a:cs typeface="+mn-cs"/>
              </a:rPr>
              <a:t>:</a:t>
            </a:r>
            <a:br>
              <a:rPr lang="nb-NO" dirty="0"/>
            </a:br>
            <a:r>
              <a:rPr lang="nb-NO" sz="1200" b="0" i="0" kern="1200" dirty="0">
                <a:solidFill>
                  <a:schemeClr val="tx1"/>
                </a:solidFill>
                <a:effectLst/>
                <a:latin typeface="+mn-lt"/>
                <a:ea typeface="+mn-ea"/>
                <a:cs typeface="+mn-cs"/>
              </a:rPr>
              <a:t>Sysselsatte med bosted i Agder: 156 697 (15-74 år)</a:t>
            </a:r>
            <a:br>
              <a:rPr lang="nb-NO" dirty="0"/>
            </a:br>
            <a:r>
              <a:rPr lang="nb-NO" sz="1200" b="0" i="0" kern="1200" dirty="0">
                <a:solidFill>
                  <a:schemeClr val="tx1"/>
                </a:solidFill>
                <a:effectLst/>
                <a:latin typeface="+mn-lt"/>
                <a:ea typeface="+mn-ea"/>
                <a:cs typeface="+mn-cs"/>
              </a:rPr>
              <a:t>Sysselsatte med arbeidssted i Agder: 149 324 (15-74 år)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kern="1200" dirty="0">
                <a:solidFill>
                  <a:schemeClr val="tx1"/>
                </a:solidFill>
                <a:effectLst/>
                <a:latin typeface="+mn-lt"/>
                <a:ea typeface="+mn-ea"/>
                <a:cs typeface="+mn-cs"/>
              </a:rPr>
              <a:t>Kommunene med størst arbeidsplassoverskudd er Kristiansand (4 673) og Arendal (893).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BA-områdene</a:t>
            </a:r>
            <a:r>
              <a:rPr lang="nb-NO" baseline="0" dirty="0"/>
              <a:t> ble oppdatert i 19/20 av TØI.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baseline="0"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B47F5C-C94D-417D-8719-BBD0F1BB927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54583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n-NO" noProof="0"/>
              <a:t>Kjelde for verksemdsinformasjon:</a:t>
            </a:r>
            <a:r>
              <a:rPr lang="nn-NO" baseline="0" noProof="0"/>
              <a:t> Brønnøysund registeret.</a:t>
            </a:r>
            <a:endParaRPr lang="nn-NO" noProof="0"/>
          </a:p>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10</a:t>
            </a:fld>
            <a:endParaRPr lang="nb-NO"/>
          </a:p>
        </p:txBody>
      </p:sp>
    </p:spTree>
    <p:extLst>
      <p:ext uri="{BB962C8B-B14F-4D97-AF65-F5344CB8AC3E}">
        <p14:creationId xmlns:p14="http://schemas.microsoft.com/office/powerpoint/2010/main" val="25214227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n-NO" noProof="0"/>
              <a:t>Grunnskulepoeng reknast ut ved at alle avsluttande karakterar som blir</a:t>
            </a:r>
            <a:r>
              <a:rPr lang="nn-NO" baseline="0" noProof="0"/>
              <a:t> ført </a:t>
            </a:r>
            <a:r>
              <a:rPr lang="nn-NO" noProof="0"/>
              <a:t>på vitnemålet, leggjast saman og delast på </a:t>
            </a:r>
            <a:r>
              <a:rPr lang="nn-NO" noProof="0" err="1"/>
              <a:t>antalet</a:t>
            </a:r>
            <a:r>
              <a:rPr lang="nn-NO" noProof="0"/>
              <a:t> karakterar, slik at ein får eit gjennomsnitt. Deretter gangas gjennomsnittet med 10. </a:t>
            </a:r>
          </a:p>
          <a:p>
            <a:pPr marL="171450" indent="-171450">
              <a:buFont typeface="Arial" panose="020B0604020202020204" pitchFamily="34" charset="0"/>
              <a:buChar char="•"/>
            </a:pPr>
            <a:endParaRPr lang="nn-NO" noProof="0"/>
          </a:p>
          <a:p>
            <a:pPr marL="171450" indent="-171450">
              <a:buFont typeface="Arial" panose="020B0604020202020204" pitchFamily="34" charset="0"/>
              <a:buChar char="•"/>
            </a:pPr>
            <a:r>
              <a:rPr lang="nn-NO" noProof="0"/>
              <a:t>Standpunktkarakterar og eksamensresultat inngår i elevane</a:t>
            </a:r>
            <a:r>
              <a:rPr lang="nn-NO" baseline="0" noProof="0"/>
              <a:t> si</a:t>
            </a:r>
            <a:r>
              <a:rPr lang="nn-NO" noProof="0"/>
              <a:t> sluttvurdering og skal gi informasjon om elevane</a:t>
            </a:r>
            <a:r>
              <a:rPr lang="nn-NO" baseline="0" noProof="0"/>
              <a:t> si</a:t>
            </a:r>
            <a:r>
              <a:rPr lang="nn-NO" noProof="0"/>
              <a:t> kompetanse ved avslutninga av grunnopplæringa.</a:t>
            </a:r>
          </a:p>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12</a:t>
            </a:fld>
            <a:endParaRPr lang="nb-NO"/>
          </a:p>
        </p:txBody>
      </p:sp>
    </p:spTree>
    <p:extLst>
      <p:ext uri="{BB962C8B-B14F-4D97-AF65-F5344CB8AC3E}">
        <p14:creationId xmlns:p14="http://schemas.microsoft.com/office/powerpoint/2010/main" val="39936670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dirty="0"/>
              <a:t>Fullføring VGO</a:t>
            </a:r>
          </a:p>
          <a:p>
            <a:r>
              <a:rPr lang="nb-NO" dirty="0"/>
              <a:t>Samlet var gjennomføringsgraden for de som startet i vg1 første gang i 2018 på 83,4 % i Agder,</a:t>
            </a:r>
            <a:r>
              <a:rPr lang="nb-NO" baseline="0" dirty="0"/>
              <a:t> som er høyere enn landsgjennomsnittet på 82,0 %.</a:t>
            </a:r>
          </a:p>
          <a:p>
            <a:endParaRPr lang="nb-NO" dirty="0"/>
          </a:p>
          <a:p>
            <a:r>
              <a:rPr lang="nb-NO" dirty="0"/>
              <a:t>Tallene viser gjennomføring i videregående opplæring etter 5/6 år </a:t>
            </a:r>
            <a:r>
              <a:rPr lang="nb-NO" b="0" i="0" dirty="0">
                <a:solidFill>
                  <a:srgbClr val="000000"/>
                </a:solidFill>
                <a:effectLst/>
                <a:highlight>
                  <a:srgbClr val="FBF1F0"/>
                </a:highlight>
                <a:latin typeface="Arial" panose="020B0604020202020204" pitchFamily="34" charset="0"/>
              </a:rPr>
              <a:t>for elever med bostedsadresse i Agder.</a:t>
            </a:r>
            <a:endParaRPr lang="nb-NO" dirty="0"/>
          </a:p>
          <a:p>
            <a:endParaRPr lang="nb-NO" b="0" dirty="0"/>
          </a:p>
          <a:p>
            <a:r>
              <a:rPr lang="nb-NO" b="0" dirty="0"/>
              <a:t>Når det gjelder</a:t>
            </a:r>
            <a:r>
              <a:rPr lang="nb-NO" b="0" baseline="0" dirty="0"/>
              <a:t> søkerpreferanser er det en generell trend at en større andel jenter enn gutter søker studiespesialisering. De senere årene har andelen som søker yrkesopplæring vært økende for begge kjønn.</a:t>
            </a:r>
          </a:p>
          <a:p>
            <a:endParaRPr lang="nb-NO" b="0" baseline="0" dirty="0"/>
          </a:p>
          <a:p>
            <a:r>
              <a:rPr lang="nb-NO" sz="1400" b="1" u="sng" baseline="0" dirty="0"/>
              <a:t>Nye prikkeregler fra og med 2018-kullet (2018-2024)</a:t>
            </a:r>
          </a:p>
          <a:p>
            <a:r>
              <a:rPr lang="nb-NO" sz="1200" b="0" i="0" kern="1200" dirty="0">
                <a:solidFill>
                  <a:schemeClr val="tx1"/>
                </a:solidFill>
                <a:effectLst/>
                <a:latin typeface="+mn-lt"/>
                <a:ea typeface="+mn-ea"/>
                <a:cs typeface="+mn-cs"/>
              </a:rPr>
              <a:t>Fullføring i videregående opplæring på kommunenivå bestilles hos SSB. SSB oppgir status på personnivå i seks kategorier; fullført og bestått på normert tid - fullført og bestått på mer enn normert tid - fullført planlagt grunnkompetanse - fortsatt i videregående opplæring – fullført ikke bestått – sluttet i opplæringen. Fra og med målingen publisert i 2025 har SSB innført nye prikkeregler når det er små tall i en eller flere av kategoriene. Vi har fått følgende informasjon:</a:t>
            </a:r>
          </a:p>
          <a:p>
            <a:r>
              <a:rPr lang="nb-NO" sz="1200" b="0" i="0" kern="1200" dirty="0">
                <a:solidFill>
                  <a:schemeClr val="tx1"/>
                </a:solidFill>
                <a:effectLst/>
                <a:latin typeface="+mn-lt"/>
                <a:ea typeface="+mn-ea"/>
                <a:cs typeface="+mn-cs"/>
              </a:rPr>
              <a:t> </a:t>
            </a:r>
          </a:p>
          <a:p>
            <a:r>
              <a:rPr lang="nb-NO" sz="1200" b="1" i="0" kern="1200" dirty="0">
                <a:solidFill>
                  <a:schemeClr val="tx1"/>
                </a:solidFill>
                <a:effectLst/>
                <a:latin typeface="+mn-lt"/>
                <a:ea typeface="+mn-ea"/>
                <a:cs typeface="+mn-cs"/>
              </a:rPr>
              <a:t>Små tall (0, 1 og 2) er tilfeldig endret til 0 eller 3 for å beskytte personvernet</a:t>
            </a:r>
            <a:r>
              <a:rPr lang="nb-NO" sz="1200" b="0" i="0" kern="1200" dirty="0">
                <a:solidFill>
                  <a:schemeClr val="tx1"/>
                </a:solidFill>
                <a:effectLst/>
                <a:latin typeface="+mn-lt"/>
                <a:ea typeface="+mn-ea"/>
                <a:cs typeface="+mn-cs"/>
              </a:rPr>
              <a:t>. Det betyr at man ikke kan vite sikkert om en null i tabellen faktisk er en ekte null, eller et lite tall som er rundet ned. Merk at selv om avrundingen skjer i en av kategoriene, vil også totalsummer kunne avvike fra de opprinnelige verdiene.</a:t>
            </a:r>
          </a:p>
          <a:p>
            <a:r>
              <a:rPr lang="nb-NO" sz="1200" b="0" i="0" kern="1200" dirty="0">
                <a:solidFill>
                  <a:schemeClr val="tx1"/>
                </a:solidFill>
                <a:effectLst/>
                <a:latin typeface="+mn-lt"/>
                <a:ea typeface="+mn-ea"/>
                <a:cs typeface="+mn-cs"/>
              </a:rPr>
              <a:t> </a:t>
            </a:r>
          </a:p>
          <a:p>
            <a:r>
              <a:rPr lang="nb-NO" sz="1200" b="0" i="0" kern="1200" dirty="0">
                <a:solidFill>
                  <a:schemeClr val="tx1"/>
                </a:solidFill>
                <a:effectLst/>
                <a:latin typeface="+mn-lt"/>
                <a:ea typeface="+mn-ea"/>
                <a:cs typeface="+mn-cs"/>
              </a:rPr>
              <a:t>Mange mindre kommuner vil ha 0, 1 eller 2 personer i en eller flere kategorier. Dette vil kunne gi betydelige utslag på prosentandelen for fullført videregående opplæring. For de minste kommunene kan 1 person utgjøre opp mot 15 prosent endring i fullførtandelen. Det er derfor viktig å merke seg at selv om prosenten kan endres, så gjelder det likevel ganske få personer.</a:t>
            </a:r>
          </a:p>
          <a:p>
            <a:endParaRPr lang="nb-NO" sz="1200" b="0" i="0" kern="1200" dirty="0">
              <a:solidFill>
                <a:schemeClr val="tx1"/>
              </a:solidFill>
              <a:effectLst/>
              <a:latin typeface="+mn-lt"/>
              <a:ea typeface="+mn-ea"/>
              <a:cs typeface="+mn-cs"/>
            </a:endParaRPr>
          </a:p>
          <a:p>
            <a:r>
              <a:rPr lang="nb-NO" sz="1200" b="0" i="0" kern="1200" dirty="0" err="1">
                <a:solidFill>
                  <a:schemeClr val="tx1"/>
                </a:solidFill>
                <a:effectLst/>
                <a:latin typeface="+mn-lt"/>
                <a:ea typeface="+mn-ea"/>
                <a:cs typeface="+mn-cs"/>
              </a:rPr>
              <a:t>F.eks</a:t>
            </a:r>
            <a:r>
              <a:rPr lang="nb-NO" sz="1200" b="0" i="0" kern="1200" dirty="0">
                <a:solidFill>
                  <a:schemeClr val="tx1"/>
                </a:solidFill>
                <a:effectLst/>
                <a:latin typeface="+mn-lt"/>
                <a:ea typeface="+mn-ea"/>
                <a:cs typeface="+mn-cs"/>
              </a:rPr>
              <a:t> har seks kommuner i Agder 100 pst fullført videregående opplæring, inkludert fullført planlagt grunnkompetanse. Det er grunn til å anta at dette ikke er reelt for alle seks kommunene, enkelte personer i noen av disse kommunene vil kunne være i kategorien ikke fullført.</a:t>
            </a:r>
          </a:p>
        </p:txBody>
      </p:sp>
      <p:sp>
        <p:nvSpPr>
          <p:cNvPr id="4" name="Plassholder for lysbildenummer 3"/>
          <p:cNvSpPr>
            <a:spLocks noGrp="1"/>
          </p:cNvSpPr>
          <p:nvPr>
            <p:ph type="sldNum" sz="quarter" idx="10"/>
          </p:nvPr>
        </p:nvSpPr>
        <p:spPr/>
        <p:txBody>
          <a:bodyPr/>
          <a:lstStyle/>
          <a:p>
            <a:fld id="{0DBD18A2-FE98-4292-85DF-71FBFE3CE1A8}" type="slidenum">
              <a:rPr lang="nb-NO" smtClean="0"/>
              <a:t>13</a:t>
            </a:fld>
            <a:endParaRPr lang="nb-NO"/>
          </a:p>
        </p:txBody>
      </p:sp>
    </p:spTree>
    <p:extLst>
      <p:ext uri="{BB962C8B-B14F-4D97-AF65-F5344CB8AC3E}">
        <p14:creationId xmlns:p14="http://schemas.microsoft.com/office/powerpoint/2010/main" val="21545232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2026 – 1. oktober – Agder -  Alle sektorer 3 631 – privat sektor 3 010 – kommunal sektor 621</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2025 – 6. oktober – Agder – Alle sektorer 3 480 – privat sektor 2 757– kommunal sektor 723</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2024 – 8. november – Agder – Alle sektorer 3 494- privat sektor 2 814 - kommunal sektor 680</a:t>
            </a:r>
          </a:p>
          <a:p>
            <a:r>
              <a:rPr lang="nb-NO" b="0" dirty="0"/>
              <a:t>2023 – 18. september – Agder – Alle sektorer 3 519 - privat sektor 2 841 - kommunal sektor 678</a:t>
            </a:r>
          </a:p>
          <a:p>
            <a:r>
              <a:rPr lang="nb-NO" b="0" dirty="0"/>
              <a:t>2022 – 9. september – Agder – Alle</a:t>
            </a:r>
            <a:r>
              <a:rPr lang="nb-NO" b="0" baseline="0" dirty="0"/>
              <a:t> sektorer 3 406 – privat sektor 2 615 – kommunal sektor 652</a:t>
            </a:r>
            <a:endParaRPr lang="nb-NO" b="0" dirty="0"/>
          </a:p>
          <a:p>
            <a:r>
              <a:rPr lang="nb-NO" b="0" dirty="0"/>
              <a:t>2021 – september - Agder </a:t>
            </a:r>
            <a:r>
              <a:rPr lang="nb-NO" dirty="0"/>
              <a:t>– </a:t>
            </a:r>
            <a:r>
              <a:rPr lang="nb-NO" b="0" dirty="0"/>
              <a:t>Alle sektorer </a:t>
            </a:r>
            <a:r>
              <a:rPr lang="nb-NO" dirty="0"/>
              <a:t>3 333 </a:t>
            </a:r>
            <a:r>
              <a:rPr lang="nb-NO" b="0" dirty="0"/>
              <a:t>– </a:t>
            </a:r>
            <a:r>
              <a:rPr lang="nb-NO" dirty="0"/>
              <a:t>privat </a:t>
            </a:r>
            <a:r>
              <a:rPr lang="nb-NO" b="0" dirty="0"/>
              <a:t>sektor </a:t>
            </a:r>
            <a:r>
              <a:rPr lang="nb-NO" dirty="0"/>
              <a:t>2 525 – kommunal sektor 725</a:t>
            </a:r>
            <a:endParaRPr lang="nb-NO" b="0" dirty="0"/>
          </a:p>
          <a:p>
            <a:pPr>
              <a:defRPr/>
            </a:pPr>
            <a:r>
              <a:rPr lang="nb-NO" b="0" dirty="0"/>
              <a:t>2020 – Agder - Alle sektorer 2 896 – kommunal sektor 710</a:t>
            </a:r>
            <a:endParaRPr lang="nb-NO" dirty="0"/>
          </a:p>
          <a:p>
            <a:pPr>
              <a:defRPr/>
            </a:pPr>
            <a:r>
              <a:rPr lang="nb-NO"/>
              <a:t>2019 – Agder - Alle sektorer 2 949 – kommunal sektor 734</a:t>
            </a:r>
          </a:p>
          <a:p>
            <a:pPr>
              <a:defRPr/>
            </a:pPr>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14</a:t>
            </a:fld>
            <a:endParaRPr lang="nb-NO"/>
          </a:p>
        </p:txBody>
      </p:sp>
    </p:spTree>
    <p:extLst>
      <p:ext uri="{BB962C8B-B14F-4D97-AF65-F5344CB8AC3E}">
        <p14:creationId xmlns:p14="http://schemas.microsoft.com/office/powerpoint/2010/main" val="13981370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a:t>Undersøkelser viser at ca. 75% av de som arbeider deltid ønsker dette, men hvorfor er deltidsandelen blant kvinner i Agder så utrolig mye høyere enn i resten av landet? Flere teorier: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a:t>Næringsstruktur kan være en av grunnene. Mange av kommunene med høy deltidsandel har et ensidig næringsliv preget av tradisjonelt mannsdominerte yrker og få kompetansearbeidsplasser. «Tilgjengelig» arbeid kan ofte være yrker preget av høy deltidsandel Salgs- og service, helse- omsorg, renhold etc.</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a:t>Deltidsandelen er på vei ned i både Agder og Norge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1">
                <a:solidFill>
                  <a:schemeClr val="bg2">
                    <a:lumMod val="10000"/>
                  </a:schemeClr>
                </a:solidFill>
              </a:rPr>
              <a:t>Det er kun Bykle</a:t>
            </a:r>
            <a:r>
              <a:rPr lang="nb-NO" sz="1200">
                <a:solidFill>
                  <a:schemeClr val="bg2">
                    <a:lumMod val="10000"/>
                  </a:schemeClr>
                </a:solidFill>
              </a:rPr>
              <a:t> av kommunene på Agder som har lavere deltidsandel blant kvinner enn landsgjennomsnittet.</a:t>
            </a:r>
          </a:p>
          <a:p>
            <a:endParaRPr lang="nn-NO" noProof="0"/>
          </a:p>
        </p:txBody>
      </p:sp>
      <p:sp>
        <p:nvSpPr>
          <p:cNvPr id="4" name="Plassholder for dato 3"/>
          <p:cNvSpPr>
            <a:spLocks noGrp="1"/>
          </p:cNvSpPr>
          <p:nvPr>
            <p:ph type="dt"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231367-9176-9A4A-8565-58EECFF9F5C0}" type="datetime1">
              <a:rPr kumimoji="0" lang="nb-NO" sz="9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23.10.2026</a:t>
            </a:fld>
            <a:endParaRPr kumimoji="0" lang="nb-NO"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 name="Plassholder for bunntekst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 name="Plassholder for lysbildenumm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14F1C72-229D-B04D-8A87-850C097B6329}" type="slidenum">
              <a:rPr kumimoji="0" lang="nb-NO" sz="9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nb-NO"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7" name="Plassholder for topptekst 6"/>
          <p:cNvSpPr>
            <a:spLocks noGrp="1"/>
          </p:cNvSpPr>
          <p:nvPr>
            <p:ph type="hdr" sz="quarter" idx="1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1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01182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dirty="0"/>
              <a:t>Alder</a:t>
            </a:r>
            <a:r>
              <a:rPr lang="nb-NO" baseline="0" dirty="0"/>
              <a:t> 20-66 år</a:t>
            </a:r>
          </a:p>
          <a:p>
            <a:pPr marL="171450" indent="-171450">
              <a:buFont typeface="Arial" panose="020B0604020202020204" pitchFamily="34" charset="0"/>
              <a:buChar char="•"/>
            </a:pPr>
            <a:r>
              <a:rPr lang="nb-NO" dirty="0"/>
              <a:t>Gjennomsnittlig sysselsettingsandel for innvandrere gruppe</a:t>
            </a:r>
            <a:r>
              <a:rPr lang="nb-NO" baseline="0" dirty="0"/>
              <a:t> 2 - 2025: </a:t>
            </a:r>
          </a:p>
          <a:p>
            <a:pPr marL="628650" lvl="1" indent="-171450">
              <a:buFont typeface="Arial" panose="020B0604020202020204" pitchFamily="34" charset="0"/>
              <a:buChar char="•"/>
            </a:pPr>
            <a:r>
              <a:rPr lang="nb-NO" baseline="0" dirty="0"/>
              <a:t>Agder - Begge kjønn: 58 %, Kvinner: 55 %, Menn: 62 %.</a:t>
            </a:r>
          </a:p>
          <a:p>
            <a:pPr marL="628650" lvl="1" indent="-171450">
              <a:buFont typeface="Arial" panose="020B0604020202020204" pitchFamily="34" charset="0"/>
              <a:buChar char="•"/>
            </a:pPr>
            <a:r>
              <a:rPr lang="nb-NO" baseline="0" dirty="0"/>
              <a:t>Norge - Begge kjønn: 63 %, Kvinner: 60 %, Menn: 66 %.</a:t>
            </a:r>
          </a:p>
          <a:p>
            <a:endParaRPr lang="nb-NO" dirty="0"/>
          </a:p>
          <a:p>
            <a:r>
              <a:rPr lang="nb-NO" dirty="0"/>
              <a:t>Kilde: SSB tabell 11607.</a:t>
            </a:r>
          </a:p>
          <a:p>
            <a:endParaRPr lang="nn-NO" dirty="0"/>
          </a:p>
        </p:txBody>
      </p:sp>
      <p:sp>
        <p:nvSpPr>
          <p:cNvPr id="4" name="Plassholder for lysbildenummer 3"/>
          <p:cNvSpPr>
            <a:spLocks noGrp="1"/>
          </p:cNvSpPr>
          <p:nvPr>
            <p:ph type="sldNum" sz="quarter" idx="10"/>
          </p:nvPr>
        </p:nvSpPr>
        <p:spPr/>
        <p:txBody>
          <a:bodyPr/>
          <a:lstStyle/>
          <a:p>
            <a:fld id="{B2CC8289-409C-4406-9AD1-41EDEE854A6D}" type="slidenum">
              <a:rPr lang="nb-NO" smtClean="0"/>
              <a:t>16</a:t>
            </a:fld>
            <a:endParaRPr lang="nb-NO"/>
          </a:p>
        </p:txBody>
      </p:sp>
    </p:spTree>
    <p:extLst>
      <p:ext uri="{BB962C8B-B14F-4D97-AF65-F5344CB8AC3E}">
        <p14:creationId xmlns:p14="http://schemas.microsoft.com/office/powerpoint/2010/main" val="6348196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n-NO" sz="1200" b="1" i="0" kern="1200" noProof="0">
                <a:solidFill>
                  <a:schemeClr val="tx1"/>
                </a:solidFill>
                <a:effectLst/>
                <a:latin typeface="+mn-lt"/>
                <a:ea typeface="+mn-ea"/>
                <a:cs typeface="+mn-cs"/>
              </a:rPr>
              <a:t>FHI</a:t>
            </a:r>
            <a:r>
              <a:rPr lang="nn-NO" sz="1200" b="0" i="0" kern="1200" noProof="0">
                <a:solidFill>
                  <a:schemeClr val="tx1"/>
                </a:solidFill>
                <a:effectLst/>
                <a:latin typeface="+mn-lt"/>
                <a:ea typeface="+mn-ea"/>
                <a:cs typeface="+mn-cs"/>
              </a:rPr>
              <a:t> - Born som bur i hushald med inntekt under 60 % av nasjonal medianinntekt over ein treårsperiode, rekna</a:t>
            </a:r>
            <a:r>
              <a:rPr lang="nn-NO" sz="1200" b="0" i="0" kern="1200" baseline="0" noProof="0">
                <a:solidFill>
                  <a:schemeClr val="tx1"/>
                </a:solidFill>
                <a:effectLst/>
                <a:latin typeface="+mn-lt"/>
                <a:ea typeface="+mn-ea"/>
                <a:cs typeface="+mn-cs"/>
              </a:rPr>
              <a:t> ut</a:t>
            </a:r>
            <a:r>
              <a:rPr lang="nn-NO" sz="1200" b="0" i="0" kern="1200" noProof="0">
                <a:solidFill>
                  <a:schemeClr val="tx1"/>
                </a:solidFill>
                <a:effectLst/>
                <a:latin typeface="+mn-lt"/>
                <a:ea typeface="+mn-ea"/>
                <a:cs typeface="+mn-cs"/>
              </a:rPr>
              <a:t> etter EU-skala. Vedvarande </a:t>
            </a:r>
            <a:r>
              <a:rPr lang="nn-NO" sz="1200" b="0" i="0" kern="1200" noProof="0" err="1">
                <a:solidFill>
                  <a:schemeClr val="tx1"/>
                </a:solidFill>
                <a:effectLst/>
                <a:latin typeface="+mn-lt"/>
                <a:ea typeface="+mn-ea"/>
                <a:cs typeface="+mn-cs"/>
              </a:rPr>
              <a:t>låginntekt</a:t>
            </a:r>
            <a:r>
              <a:rPr lang="nn-NO" sz="1200" b="0" i="0" kern="1200" noProof="0">
                <a:solidFill>
                  <a:schemeClr val="tx1"/>
                </a:solidFill>
                <a:effectLst/>
                <a:latin typeface="+mn-lt"/>
                <a:ea typeface="+mn-ea"/>
                <a:cs typeface="+mn-cs"/>
              </a:rPr>
              <a:t> er rekna</a:t>
            </a:r>
            <a:r>
              <a:rPr lang="nn-NO" sz="1200" b="0" i="0" kern="1200" baseline="0" noProof="0">
                <a:solidFill>
                  <a:schemeClr val="tx1"/>
                </a:solidFill>
                <a:effectLst/>
                <a:latin typeface="+mn-lt"/>
                <a:ea typeface="+mn-ea"/>
                <a:cs typeface="+mn-cs"/>
              </a:rPr>
              <a:t> ut</a:t>
            </a:r>
            <a:r>
              <a:rPr lang="nn-NO" sz="1200" b="0" i="0" kern="1200" noProof="0">
                <a:solidFill>
                  <a:schemeClr val="tx1"/>
                </a:solidFill>
                <a:effectLst/>
                <a:latin typeface="+mn-lt"/>
                <a:ea typeface="+mn-ea"/>
                <a:cs typeface="+mn-cs"/>
              </a:rPr>
              <a:t> ved å slå saman inntekter til hushald over ein treårsperiode, og del denne summen på 3. Dette er den gjennomsnittlige hushaldsinntekta i treårsperioden.</a:t>
            </a:r>
            <a:endParaRPr lang="nn-NO" noProof="0"/>
          </a:p>
          <a:p>
            <a:endParaRPr lang="nn-NO" noProof="0"/>
          </a:p>
          <a:p>
            <a:r>
              <a:rPr lang="nn-NO" noProof="0"/>
              <a:t>Kjelde: Folkehelseinstituttet,</a:t>
            </a:r>
            <a:r>
              <a:rPr lang="nn-NO" baseline="0" noProof="0"/>
              <a:t> kommunehelsa.</a:t>
            </a:r>
            <a:endParaRPr lang="nn-NO" noProof="0"/>
          </a:p>
        </p:txBody>
      </p:sp>
      <p:sp>
        <p:nvSpPr>
          <p:cNvPr id="4" name="Plassholder for lysbildenummer 3"/>
          <p:cNvSpPr>
            <a:spLocks noGrp="1"/>
          </p:cNvSpPr>
          <p:nvPr>
            <p:ph type="sldNum" sz="quarter" idx="10"/>
          </p:nvPr>
        </p:nvSpPr>
        <p:spPr/>
        <p:txBody>
          <a:bodyPr/>
          <a:lstStyle/>
          <a:p>
            <a:fld id="{B2CC8289-409C-4406-9AD1-41EDEE854A6D}" type="slidenum">
              <a:rPr lang="nb-NO" smtClean="0"/>
              <a:t>17</a:t>
            </a:fld>
            <a:endParaRPr lang="nb-NO"/>
          </a:p>
        </p:txBody>
      </p:sp>
    </p:spTree>
    <p:extLst>
      <p:ext uri="{BB962C8B-B14F-4D97-AF65-F5344CB8AC3E}">
        <p14:creationId xmlns:p14="http://schemas.microsoft.com/office/powerpoint/2010/main" val="15805031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n-NO" noProof="0"/>
              <a:t>Statistikk for Agder samla sett viser ein markant nedgang i tenner med karies for 5-åringar. </a:t>
            </a:r>
          </a:p>
        </p:txBody>
      </p:sp>
      <p:sp>
        <p:nvSpPr>
          <p:cNvPr id="4" name="Plassholder for lysbildenummer 3"/>
          <p:cNvSpPr>
            <a:spLocks noGrp="1"/>
          </p:cNvSpPr>
          <p:nvPr>
            <p:ph type="sldNum" sz="quarter" idx="10"/>
          </p:nvPr>
        </p:nvSpPr>
        <p:spPr/>
        <p:txBody>
          <a:bodyPr/>
          <a:lstStyle/>
          <a:p>
            <a:fld id="{B2CC8289-409C-4406-9AD1-41EDEE854A6D}" type="slidenum">
              <a:rPr lang="nb-NO" smtClean="0"/>
              <a:t>18</a:t>
            </a:fld>
            <a:endParaRPr lang="nb-NO"/>
          </a:p>
        </p:txBody>
      </p:sp>
    </p:spTree>
    <p:extLst>
      <p:ext uri="{BB962C8B-B14F-4D97-AF65-F5344CB8AC3E}">
        <p14:creationId xmlns:p14="http://schemas.microsoft.com/office/powerpoint/2010/main" val="911385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19</a:t>
            </a:fld>
            <a:endParaRPr lang="nb-NO"/>
          </a:p>
        </p:txBody>
      </p:sp>
    </p:spTree>
    <p:extLst>
      <p:ext uri="{BB962C8B-B14F-4D97-AF65-F5344CB8AC3E}">
        <p14:creationId xmlns:p14="http://schemas.microsoft.com/office/powerpoint/2010/main" val="6513557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t>Fra</a:t>
            </a:r>
            <a:r>
              <a:rPr lang="nb-NO" sz="1200" baseline="0" dirty="0"/>
              <a:t> 2017 til 2030 er det fast årlig %-vis reduksjon. Får da en liten kurvatur. Fra 2030 til 2050 er det fast årlig reduksjon (mengde). Altså </a:t>
            </a:r>
            <a:r>
              <a:rPr lang="nb-NO" sz="1200" baseline="0" dirty="0" err="1"/>
              <a:t>linjær</a:t>
            </a:r>
            <a:r>
              <a:rPr lang="nb-NO" sz="1200" baseline="0" dirty="0"/>
              <a:t> utvikling. Dette for å unngå en "topp" på kurven i 2030. Lavutslippssamfunn er her definert å ha ett utslipp på 10 % av 2017-verdi.</a:t>
            </a:r>
          </a:p>
          <a:p>
            <a:endParaRPr lang="nb-NO" sz="1200" baseline="0"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20</a:t>
            </a:fld>
            <a:endParaRPr lang="nb-NO"/>
          </a:p>
        </p:txBody>
      </p:sp>
    </p:spTree>
    <p:extLst>
      <p:ext uri="{BB962C8B-B14F-4D97-AF65-F5344CB8AC3E}">
        <p14:creationId xmlns:p14="http://schemas.microsoft.com/office/powerpoint/2010/main" val="19486413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21</a:t>
            </a:fld>
            <a:endParaRPr lang="nb-NO"/>
          </a:p>
        </p:txBody>
      </p:sp>
    </p:spTree>
    <p:extLst>
      <p:ext uri="{BB962C8B-B14F-4D97-AF65-F5344CB8AC3E}">
        <p14:creationId xmlns:p14="http://schemas.microsoft.com/office/powerpoint/2010/main" val="26573485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BD18A2-FE98-4292-85DF-71FBFE3CE1A8}"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86105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23</a:t>
            </a:fld>
            <a:endParaRPr lang="nb-NO"/>
          </a:p>
        </p:txBody>
      </p:sp>
    </p:spTree>
    <p:extLst>
      <p:ext uri="{BB962C8B-B14F-4D97-AF65-F5344CB8AC3E}">
        <p14:creationId xmlns:p14="http://schemas.microsoft.com/office/powerpoint/2010/main" val="26373242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tellysbilde MANGFOLD">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A14D469-E4E6-DC48-AE90-5E9300BA8EE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40453"/>
          <a:stretch/>
        </p:blipFill>
        <p:spPr>
          <a:xfrm>
            <a:off x="0" y="1412874"/>
            <a:ext cx="12192000" cy="5445125"/>
          </a:xfrm>
          <a:prstGeom prst="rect">
            <a:avLst/>
          </a:prstGeom>
          <a:gradFill>
            <a:gsLst>
              <a:gs pos="0">
                <a:schemeClr val="accent3"/>
              </a:gs>
              <a:gs pos="100000">
                <a:schemeClr val="accent3">
                  <a:alpha val="37000"/>
                </a:schemeClr>
              </a:gs>
            </a:gsLst>
            <a:lin ang="5400000" scaled="0"/>
          </a:gradFill>
        </p:spPr>
      </p:pic>
      <p:sp>
        <p:nvSpPr>
          <p:cNvPr id="2" name="Tittel 1">
            <a:extLst>
              <a:ext uri="{FF2B5EF4-FFF2-40B4-BE49-F238E27FC236}">
                <a16:creationId xmlns:a16="http://schemas.microsoft.com/office/drawing/2014/main" id="{D85EA69D-8828-8349-91AB-E094E0EE238C}"/>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3" name="Undertittel 2">
            <a:extLst>
              <a:ext uri="{FF2B5EF4-FFF2-40B4-BE49-F238E27FC236}">
                <a16:creationId xmlns:a16="http://schemas.microsoft.com/office/drawing/2014/main" id="{F8F740F1-044F-8A48-8A4B-19BF6A20F9A0}"/>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8" name="Bilde 7">
            <a:extLst>
              <a:ext uri="{FF2B5EF4-FFF2-40B4-BE49-F238E27FC236}">
                <a16:creationId xmlns:a16="http://schemas.microsoft.com/office/drawing/2014/main" id="{14FA9D77-7A69-6645-98FE-081527F9027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3848053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tellysbilde VANN">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A14D469-E4E6-DC48-AE90-5E9300BA8EE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2"/>
          <a:stretch/>
        </p:blipFill>
        <p:spPr>
          <a:xfrm>
            <a:off x="1" y="1412875"/>
            <a:ext cx="12191999" cy="5445126"/>
          </a:xfrm>
          <a:prstGeom prst="rect">
            <a:avLst/>
          </a:prstGeom>
        </p:spPr>
      </p:pic>
      <p:sp>
        <p:nvSpPr>
          <p:cNvPr id="8" name="Tittel 1">
            <a:extLst>
              <a:ext uri="{FF2B5EF4-FFF2-40B4-BE49-F238E27FC236}">
                <a16:creationId xmlns:a16="http://schemas.microsoft.com/office/drawing/2014/main" id="{E83505AC-2FFD-AA4D-BCF7-6F39031012DF}"/>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7EDCDDA7-C846-6B40-A401-3A908CC20B78}"/>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6" name="Bilde 5">
            <a:extLst>
              <a:ext uri="{FF2B5EF4-FFF2-40B4-BE49-F238E27FC236}">
                <a16:creationId xmlns:a16="http://schemas.microsoft.com/office/drawing/2014/main" id="{FA094CD2-4DEF-2C40-81F7-50F084B5172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479980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tellysbilde LAND">
    <p:spTree>
      <p:nvGrpSpPr>
        <p:cNvPr id="1" name=""/>
        <p:cNvGrpSpPr/>
        <p:nvPr/>
      </p:nvGrpSpPr>
      <p:grpSpPr>
        <a:xfrm>
          <a:off x="0" y="0"/>
          <a:ext cx="0" cy="0"/>
          <a:chOff x="0" y="0"/>
          <a:chExt cx="0" cy="0"/>
        </a:xfrm>
      </p:grpSpPr>
      <p:pic>
        <p:nvPicPr>
          <p:cNvPr id="20" name="Bilde 19">
            <a:extLst>
              <a:ext uri="{FF2B5EF4-FFF2-40B4-BE49-F238E27FC236}">
                <a16:creationId xmlns:a16="http://schemas.microsoft.com/office/drawing/2014/main" id="{CC6DADBD-04F2-4E4C-BD49-3C818FEC00EA}"/>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 y="1412873"/>
            <a:ext cx="12191999" cy="5445127"/>
          </a:xfrm>
          <a:prstGeom prst="rect">
            <a:avLst/>
          </a:prstGeom>
        </p:spPr>
      </p:pic>
      <p:sp>
        <p:nvSpPr>
          <p:cNvPr id="8" name="Tittel 1">
            <a:extLst>
              <a:ext uri="{FF2B5EF4-FFF2-40B4-BE49-F238E27FC236}">
                <a16:creationId xmlns:a16="http://schemas.microsoft.com/office/drawing/2014/main" id="{7C895412-AA92-8E46-A05A-70AE1BBCAB0D}"/>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5C884B76-4A8B-ED4E-9A36-9BF3079E7CDD}"/>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6" name="Bilde 5">
            <a:extLst>
              <a:ext uri="{FF2B5EF4-FFF2-40B4-BE49-F238E27FC236}">
                <a16:creationId xmlns:a16="http://schemas.microsoft.com/office/drawing/2014/main" id="{12DA26AB-4BA8-C441-8C3E-5DFBBA89671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022894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Tittellysbilde ENERGI">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A14D469-E4E6-DC48-AE90-5E9300BA8EE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0" y="1412875"/>
            <a:ext cx="12192000" cy="5445125"/>
          </a:xfrm>
          <a:prstGeom prst="rect">
            <a:avLst/>
          </a:prstGeom>
        </p:spPr>
      </p:pic>
      <p:sp>
        <p:nvSpPr>
          <p:cNvPr id="2" name="Tittel 1">
            <a:extLst>
              <a:ext uri="{FF2B5EF4-FFF2-40B4-BE49-F238E27FC236}">
                <a16:creationId xmlns:a16="http://schemas.microsoft.com/office/drawing/2014/main" id="{D85EA69D-8828-8349-91AB-E094E0EE238C}"/>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3" name="Undertittel 2">
            <a:extLst>
              <a:ext uri="{FF2B5EF4-FFF2-40B4-BE49-F238E27FC236}">
                <a16:creationId xmlns:a16="http://schemas.microsoft.com/office/drawing/2014/main" id="{F8F740F1-044F-8A48-8A4B-19BF6A20F9A0}"/>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6" name="Bilde 5">
            <a:extLst>
              <a:ext uri="{FF2B5EF4-FFF2-40B4-BE49-F238E27FC236}">
                <a16:creationId xmlns:a16="http://schemas.microsoft.com/office/drawing/2014/main" id="{6CAAE06E-C3D0-0C4F-AEA8-38687E910F69}"/>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4005463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Tittellysbilde med bilde">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 typeface="Arial" panose="020B0604020202020204" pitchFamily="34" charset="0"/>
              <a:buChar char="•"/>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2787467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tellysbilde med bilde og VANN">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Tx/>
              <a:buNone/>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pic>
        <p:nvPicPr>
          <p:cNvPr id="15" name="Bilde 14">
            <a:extLst>
              <a:ext uri="{FF2B5EF4-FFF2-40B4-BE49-F238E27FC236}">
                <a16:creationId xmlns:a16="http://schemas.microsoft.com/office/drawing/2014/main" id="{78B6C8F4-23A8-D24D-8CC4-81825D600925}"/>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 y="-1"/>
            <a:ext cx="12191999" cy="1412875"/>
          </a:xfrm>
          <a:prstGeom prst="rect">
            <a:avLst/>
          </a:prstGeom>
        </p:spPr>
      </p:pic>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3015035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Tittellysbilde med bilde og LAND">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0904BEF1-1CD8-A743-811D-73148A23A0E9}"/>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 y="-2"/>
            <a:ext cx="12191999" cy="1412877"/>
          </a:xfrm>
          <a:prstGeom prst="rect">
            <a:avLst/>
          </a:prstGeom>
        </p:spPr>
      </p:pic>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 typeface="Arial" panose="020B0604020202020204" pitchFamily="34" charset="0"/>
              <a:buChar char="•"/>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9578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Tittellysbilde med bilde og ENERGI">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7518BFF7-683C-DC46-B39A-D44E9E85E383}"/>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0" y="-20604"/>
            <a:ext cx="12192000" cy="1433479"/>
          </a:xfrm>
          <a:prstGeom prst="rect">
            <a:avLst/>
          </a:prstGeom>
        </p:spPr>
      </p:pic>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 typeface="Arial" panose="020B0604020202020204" pitchFamily="34" charset="0"/>
              <a:buChar char="•"/>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439802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killeark rød">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1"/>
            <a:ext cx="12192000" cy="60579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1A63D257-CC7B-3F48-A358-8BE06DC365D4}"/>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76D1C8D4-22DD-274E-9D1B-3FEBDABC923C}"/>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2543913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killeark mørke blå">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50C2A493-DA8F-A448-8923-BD11148A91E5}"/>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A9D602EA-5541-C14F-A865-0DB117556B4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3896123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killeark blå">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2FB5A035-3596-2349-8AAE-14C9534BD735}"/>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DEF4ECDC-CE1C-B940-AF40-931AA22F590A}"/>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2318680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killeark lyse grø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27EF0DE4-E027-7148-93C2-9C7F14C317B8}"/>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C47F1A07-A366-9A4C-8443-E8472A739621}"/>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581756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killeark mørkegrø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119B0525-BE64-0F45-8A69-48B0CB40D38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0ED6679C-FB2E-1F48-AD42-3882C1CAD39D}"/>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193113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kille ark gul">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1AFB1D3B-AAEC-FD44-B521-C162D293044C}"/>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E3288375-4451-E342-827E-3221668E6861}"/>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4114825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3460B49-12CC-5740-A37C-2FB61DDA2C85}"/>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72FB11E-88DA-0A41-891B-88A8326F3801}"/>
              </a:ext>
            </a:extLst>
          </p:cNvPr>
          <p:cNvSpPr>
            <a:spLocks noGrp="1"/>
          </p:cNvSpPr>
          <p:nvPr>
            <p:ph idx="1"/>
          </p:nvPr>
        </p:nvSpPr>
        <p:spPr/>
        <p:txBody>
          <a:bodyPr/>
          <a:lstStyle/>
          <a:p>
            <a:pPr lvl="0"/>
            <a:r>
              <a:rPr lang="nb-NO"/>
              <a:t>Rediger tekststiler i malen</a:t>
            </a:r>
          </a:p>
        </p:txBody>
      </p:sp>
      <p:sp>
        <p:nvSpPr>
          <p:cNvPr id="4" name="Plassholder for dato 3">
            <a:extLst>
              <a:ext uri="{FF2B5EF4-FFF2-40B4-BE49-F238E27FC236}">
                <a16:creationId xmlns:a16="http://schemas.microsoft.com/office/drawing/2014/main" id="{B57FD0DF-74F6-C146-BBD3-4894BD7F1D46}"/>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F2A2133-E297-B046-9C05-A912FE215C5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3C73EC1-4D22-2248-956C-21F2CCEA2255}"/>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3415563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tel og innhold på beige bu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3A7EC28C-AEE2-8143-B69F-5D9287E7BFC4}"/>
              </a:ext>
            </a:extLst>
          </p:cNvPr>
          <p:cNvSpPr/>
          <p:nvPr/>
        </p:nvSpPr>
        <p:spPr>
          <a:xfrm>
            <a:off x="0" y="1106489"/>
            <a:ext cx="12192000" cy="49514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2" name="Tittel 1">
            <a:extLst>
              <a:ext uri="{FF2B5EF4-FFF2-40B4-BE49-F238E27FC236}">
                <a16:creationId xmlns:a16="http://schemas.microsoft.com/office/drawing/2014/main" id="{D3460B49-12CC-5740-A37C-2FB61DDA2C85}"/>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72FB11E-88DA-0A41-891B-88A8326F3801}"/>
              </a:ext>
            </a:extLst>
          </p:cNvPr>
          <p:cNvSpPr>
            <a:spLocks noGrp="1"/>
          </p:cNvSpPr>
          <p:nvPr>
            <p:ph idx="1"/>
          </p:nvPr>
        </p:nvSpPr>
        <p:spPr/>
        <p:txBody>
          <a:bodyPr/>
          <a:lstStyle/>
          <a:p>
            <a:pPr lvl="0"/>
            <a:r>
              <a:rPr lang="nb-NO"/>
              <a:t>Rediger tekststiler i malen</a:t>
            </a:r>
          </a:p>
        </p:txBody>
      </p:sp>
      <p:sp>
        <p:nvSpPr>
          <p:cNvPr id="4" name="Plassholder for dato 3">
            <a:extLst>
              <a:ext uri="{FF2B5EF4-FFF2-40B4-BE49-F238E27FC236}">
                <a16:creationId xmlns:a16="http://schemas.microsoft.com/office/drawing/2014/main" id="{B57FD0DF-74F6-C146-BBD3-4894BD7F1D46}"/>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F2A2133-E297-B046-9C05-A912FE215C5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3C73EC1-4D22-2248-956C-21F2CCEA2255}"/>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1308937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Innhold og bilde på beige bu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3A7EC28C-AEE2-8143-B69F-5D9287E7BFC4}"/>
              </a:ext>
            </a:extLst>
          </p:cNvPr>
          <p:cNvSpPr/>
          <p:nvPr/>
        </p:nvSpPr>
        <p:spPr>
          <a:xfrm>
            <a:off x="0" y="1106489"/>
            <a:ext cx="12192000" cy="49514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2" name="Tittel 1">
            <a:extLst>
              <a:ext uri="{FF2B5EF4-FFF2-40B4-BE49-F238E27FC236}">
                <a16:creationId xmlns:a16="http://schemas.microsoft.com/office/drawing/2014/main" id="{D3460B49-12CC-5740-A37C-2FB61DDA2C85}"/>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72FB11E-88DA-0A41-891B-88A8326F3801}"/>
              </a:ext>
            </a:extLst>
          </p:cNvPr>
          <p:cNvSpPr>
            <a:spLocks noGrp="1"/>
          </p:cNvSpPr>
          <p:nvPr>
            <p:ph idx="1"/>
          </p:nvPr>
        </p:nvSpPr>
        <p:spPr>
          <a:xfrm>
            <a:off x="1200149" y="1412875"/>
            <a:ext cx="4846639" cy="4795092"/>
          </a:xfrm>
        </p:spPr>
        <p:txBody>
          <a:bodyPr/>
          <a:lstStyle/>
          <a:p>
            <a:pPr lvl="0"/>
            <a:r>
              <a:rPr lang="nb-NO"/>
              <a:t>Rediger tekststiler i malen</a:t>
            </a:r>
          </a:p>
        </p:txBody>
      </p:sp>
      <p:sp>
        <p:nvSpPr>
          <p:cNvPr id="4" name="Plassholder for dato 3">
            <a:extLst>
              <a:ext uri="{FF2B5EF4-FFF2-40B4-BE49-F238E27FC236}">
                <a16:creationId xmlns:a16="http://schemas.microsoft.com/office/drawing/2014/main" id="{B57FD0DF-74F6-C146-BBD3-4894BD7F1D46}"/>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F2A2133-E297-B046-9C05-A912FE215C5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3C73EC1-4D22-2248-956C-21F2CCEA2255}"/>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10" name="Plassholder for bilde 6">
            <a:extLst>
              <a:ext uri="{FF2B5EF4-FFF2-40B4-BE49-F238E27FC236}">
                <a16:creationId xmlns:a16="http://schemas.microsoft.com/office/drawing/2014/main" id="{8F31A962-CF8C-A14F-A38E-166E9EB15062}"/>
              </a:ext>
            </a:extLst>
          </p:cNvPr>
          <p:cNvSpPr>
            <a:spLocks noGrp="1"/>
          </p:cNvSpPr>
          <p:nvPr>
            <p:ph type="pic" sz="quarter" idx="13" hasCustomPrompt="1"/>
          </p:nvPr>
        </p:nvSpPr>
        <p:spPr>
          <a:xfrm>
            <a:off x="6507162" y="1412875"/>
            <a:ext cx="4846637" cy="4502150"/>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1364569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o innholdsdeler på beige bakgrunn">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FE42A72B-0452-024A-98A7-6B8A8391611C}"/>
              </a:ext>
            </a:extLst>
          </p:cNvPr>
          <p:cNvSpPr/>
          <p:nvPr/>
        </p:nvSpPr>
        <p:spPr>
          <a:xfrm>
            <a:off x="0" y="1106489"/>
            <a:ext cx="12192000" cy="49514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2" name="Tittel 1">
            <a:extLst>
              <a:ext uri="{FF2B5EF4-FFF2-40B4-BE49-F238E27FC236}">
                <a16:creationId xmlns:a16="http://schemas.microsoft.com/office/drawing/2014/main" id="{F81A3C02-BA56-E849-89D1-F8135BB670EE}"/>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86C7DC1-F48A-BB48-8834-DFFAF312DA0D}"/>
              </a:ext>
            </a:extLst>
          </p:cNvPr>
          <p:cNvSpPr>
            <a:spLocks noGrp="1"/>
          </p:cNvSpPr>
          <p:nvPr>
            <p:ph sz="half" idx="1"/>
          </p:nvPr>
        </p:nvSpPr>
        <p:spPr>
          <a:xfrm>
            <a:off x="1193800" y="1412875"/>
            <a:ext cx="4852988" cy="4500563"/>
          </a:xfrm>
        </p:spPr>
        <p:txBody>
          <a:bodyPr/>
          <a:lstStyle/>
          <a:p>
            <a:pPr lvl="0"/>
            <a:r>
              <a:rPr lang="nb-NO"/>
              <a:t>Rediger tekststiler i malen</a:t>
            </a:r>
          </a:p>
        </p:txBody>
      </p:sp>
      <p:sp>
        <p:nvSpPr>
          <p:cNvPr id="4" name="Plassholder for innhold 3">
            <a:extLst>
              <a:ext uri="{FF2B5EF4-FFF2-40B4-BE49-F238E27FC236}">
                <a16:creationId xmlns:a16="http://schemas.microsoft.com/office/drawing/2014/main" id="{9D652E01-0338-354F-A2B7-B32946CFD787}"/>
              </a:ext>
            </a:extLst>
          </p:cNvPr>
          <p:cNvSpPr>
            <a:spLocks noGrp="1"/>
          </p:cNvSpPr>
          <p:nvPr>
            <p:ph sz="half" idx="2"/>
          </p:nvPr>
        </p:nvSpPr>
        <p:spPr>
          <a:xfrm>
            <a:off x="6507164" y="1412875"/>
            <a:ext cx="4857750" cy="4500563"/>
          </a:xfrm>
        </p:spPr>
        <p:txBody>
          <a:bodyPr/>
          <a:lstStyle/>
          <a:p>
            <a:pPr lvl="0"/>
            <a:r>
              <a:rPr lang="nb-NO"/>
              <a:t>Rediger tekststiler i malen</a:t>
            </a:r>
          </a:p>
        </p:txBody>
      </p:sp>
      <p:sp>
        <p:nvSpPr>
          <p:cNvPr id="5" name="Plassholder for dato 4">
            <a:extLst>
              <a:ext uri="{FF2B5EF4-FFF2-40B4-BE49-F238E27FC236}">
                <a16:creationId xmlns:a16="http://schemas.microsoft.com/office/drawing/2014/main" id="{66CF0D1D-925E-1747-8334-A31CABE8AD1E}"/>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6" name="Plassholder for bunntekst 5">
            <a:extLst>
              <a:ext uri="{FF2B5EF4-FFF2-40B4-BE49-F238E27FC236}">
                <a16:creationId xmlns:a16="http://schemas.microsoft.com/office/drawing/2014/main" id="{EF7DA54C-0B26-024F-A11E-64B0E4FE53E1}"/>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BA61FD73-04A0-8641-9EB8-1FB9001E50C6}"/>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2545377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81A3C02-BA56-E849-89D1-F8135BB670EE}"/>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86C7DC1-F48A-BB48-8834-DFFAF312DA0D}"/>
              </a:ext>
            </a:extLst>
          </p:cNvPr>
          <p:cNvSpPr>
            <a:spLocks noGrp="1"/>
          </p:cNvSpPr>
          <p:nvPr>
            <p:ph sz="half" idx="1"/>
          </p:nvPr>
        </p:nvSpPr>
        <p:spPr>
          <a:xfrm>
            <a:off x="1193800" y="1412875"/>
            <a:ext cx="4852988" cy="4500563"/>
          </a:xfrm>
        </p:spPr>
        <p:txBody>
          <a:bodyPr/>
          <a:lstStyle/>
          <a:p>
            <a:pPr lvl="0"/>
            <a:r>
              <a:rPr lang="nb-NO"/>
              <a:t>Rediger tekststiler i malen</a:t>
            </a:r>
          </a:p>
        </p:txBody>
      </p:sp>
      <p:sp>
        <p:nvSpPr>
          <p:cNvPr id="4" name="Plassholder for innhold 3">
            <a:extLst>
              <a:ext uri="{FF2B5EF4-FFF2-40B4-BE49-F238E27FC236}">
                <a16:creationId xmlns:a16="http://schemas.microsoft.com/office/drawing/2014/main" id="{9D652E01-0338-354F-A2B7-B32946CFD787}"/>
              </a:ext>
            </a:extLst>
          </p:cNvPr>
          <p:cNvSpPr>
            <a:spLocks noGrp="1"/>
          </p:cNvSpPr>
          <p:nvPr>
            <p:ph sz="half" idx="2"/>
          </p:nvPr>
        </p:nvSpPr>
        <p:spPr>
          <a:xfrm>
            <a:off x="6507164" y="1412875"/>
            <a:ext cx="4857750" cy="4500563"/>
          </a:xfrm>
        </p:spPr>
        <p:txBody>
          <a:bodyPr/>
          <a:lstStyle/>
          <a:p>
            <a:pPr lvl="0"/>
            <a:r>
              <a:rPr lang="nb-NO"/>
              <a:t>Rediger tekststiler i malen</a:t>
            </a:r>
          </a:p>
        </p:txBody>
      </p:sp>
      <p:sp>
        <p:nvSpPr>
          <p:cNvPr id="5" name="Plassholder for dato 4">
            <a:extLst>
              <a:ext uri="{FF2B5EF4-FFF2-40B4-BE49-F238E27FC236}">
                <a16:creationId xmlns:a16="http://schemas.microsoft.com/office/drawing/2014/main" id="{66CF0D1D-925E-1747-8334-A31CABE8AD1E}"/>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6" name="Plassholder for bunntekst 5">
            <a:extLst>
              <a:ext uri="{FF2B5EF4-FFF2-40B4-BE49-F238E27FC236}">
                <a16:creationId xmlns:a16="http://schemas.microsoft.com/office/drawing/2014/main" id="{EF7DA54C-0B26-024F-A11E-64B0E4FE53E1}"/>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BA61FD73-04A0-8641-9EB8-1FB9001E50C6}"/>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3687346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8C2699F-F053-B648-853B-39A704DC93F8}"/>
              </a:ext>
            </a:extLst>
          </p:cNvPr>
          <p:cNvSpPr>
            <a:spLocks noGrp="1"/>
          </p:cNvSpPr>
          <p:nvPr>
            <p:ph type="title"/>
          </p:nvPr>
        </p:nvSpPr>
        <p:spPr>
          <a:xfrm>
            <a:off x="1200150" y="295470"/>
            <a:ext cx="10155237" cy="685606"/>
          </a:xfrm>
        </p:spPr>
        <p:txBody>
          <a:bodyPr/>
          <a:lstStyle/>
          <a:p>
            <a:r>
              <a:rPr lang="nb-NO"/>
              <a:t>Klikk for å redigere tittelstil</a:t>
            </a:r>
            <a:endParaRPr lang="en-GB"/>
          </a:p>
        </p:txBody>
      </p:sp>
      <p:sp>
        <p:nvSpPr>
          <p:cNvPr id="3" name="Plassholder for tekst 2">
            <a:extLst>
              <a:ext uri="{FF2B5EF4-FFF2-40B4-BE49-F238E27FC236}">
                <a16:creationId xmlns:a16="http://schemas.microsoft.com/office/drawing/2014/main" id="{8D91D0C9-301F-EC4A-8533-5C61ACCF64AC}"/>
              </a:ext>
            </a:extLst>
          </p:cNvPr>
          <p:cNvSpPr>
            <a:spLocks noGrp="1"/>
          </p:cNvSpPr>
          <p:nvPr>
            <p:ph type="body" idx="1"/>
          </p:nvPr>
        </p:nvSpPr>
        <p:spPr>
          <a:xfrm>
            <a:off x="1209969" y="1422400"/>
            <a:ext cx="4836820" cy="464085"/>
          </a:xfrm>
        </p:spPr>
        <p:txBody>
          <a:bodyPr anchor="t"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4" name="Plassholder for innhold 3">
            <a:extLst>
              <a:ext uri="{FF2B5EF4-FFF2-40B4-BE49-F238E27FC236}">
                <a16:creationId xmlns:a16="http://schemas.microsoft.com/office/drawing/2014/main" id="{0900DAB7-B5FA-5F40-BCCE-77A171854CFA}"/>
              </a:ext>
            </a:extLst>
          </p:cNvPr>
          <p:cNvSpPr>
            <a:spLocks noGrp="1"/>
          </p:cNvSpPr>
          <p:nvPr>
            <p:ph sz="half" idx="2"/>
          </p:nvPr>
        </p:nvSpPr>
        <p:spPr>
          <a:xfrm>
            <a:off x="1200150" y="2045556"/>
            <a:ext cx="4836820" cy="3867882"/>
          </a:xfrm>
        </p:spPr>
        <p:txBody>
          <a:bodyPr/>
          <a:lstStyle/>
          <a:p>
            <a:pPr lvl="0"/>
            <a:r>
              <a:rPr lang="nb-NO"/>
              <a:t>Rediger tekststiler i malen</a:t>
            </a:r>
          </a:p>
        </p:txBody>
      </p:sp>
      <p:sp>
        <p:nvSpPr>
          <p:cNvPr id="5" name="Plassholder for tekst 4">
            <a:extLst>
              <a:ext uri="{FF2B5EF4-FFF2-40B4-BE49-F238E27FC236}">
                <a16:creationId xmlns:a16="http://schemas.microsoft.com/office/drawing/2014/main" id="{EA3B77BF-050B-4246-97E1-E91A76B6DEF5}"/>
              </a:ext>
            </a:extLst>
          </p:cNvPr>
          <p:cNvSpPr>
            <a:spLocks noGrp="1"/>
          </p:cNvSpPr>
          <p:nvPr>
            <p:ph type="body" sz="quarter" idx="3"/>
          </p:nvPr>
        </p:nvSpPr>
        <p:spPr>
          <a:xfrm>
            <a:off x="6520154" y="1422400"/>
            <a:ext cx="4860640" cy="464085"/>
          </a:xfrm>
        </p:spPr>
        <p:txBody>
          <a:bodyPr anchor="t"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6" name="Plassholder for innhold 5">
            <a:extLst>
              <a:ext uri="{FF2B5EF4-FFF2-40B4-BE49-F238E27FC236}">
                <a16:creationId xmlns:a16="http://schemas.microsoft.com/office/drawing/2014/main" id="{B85271C5-6B40-FC44-A294-ADE60C828478}"/>
              </a:ext>
            </a:extLst>
          </p:cNvPr>
          <p:cNvSpPr>
            <a:spLocks noGrp="1"/>
          </p:cNvSpPr>
          <p:nvPr>
            <p:ph sz="quarter" idx="4"/>
          </p:nvPr>
        </p:nvSpPr>
        <p:spPr>
          <a:xfrm>
            <a:off x="6512000" y="2045556"/>
            <a:ext cx="4860641" cy="3867882"/>
          </a:xfrm>
        </p:spPr>
        <p:txBody>
          <a:bodyPr/>
          <a:lstStyle/>
          <a:p>
            <a:pPr lvl="0"/>
            <a:r>
              <a:rPr lang="nb-NO"/>
              <a:t>Rediger tekststiler i malen</a:t>
            </a:r>
          </a:p>
        </p:txBody>
      </p:sp>
      <p:sp>
        <p:nvSpPr>
          <p:cNvPr id="7" name="Plassholder for dato 6">
            <a:extLst>
              <a:ext uri="{FF2B5EF4-FFF2-40B4-BE49-F238E27FC236}">
                <a16:creationId xmlns:a16="http://schemas.microsoft.com/office/drawing/2014/main" id="{C6615B01-1B0C-A54E-B31E-C540FE5FCC3C}"/>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8" name="Plassholder for bunntekst 7">
            <a:extLst>
              <a:ext uri="{FF2B5EF4-FFF2-40B4-BE49-F238E27FC236}">
                <a16:creationId xmlns:a16="http://schemas.microsoft.com/office/drawing/2014/main" id="{AD7D1708-0EA4-2840-8374-5986EBE3D9DF}"/>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B3492B15-B52D-4641-8CD3-22AAF4E6A52E}"/>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812351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1219512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Helsides 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106489"/>
            <a:ext cx="12192000" cy="4806950"/>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2816144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o bild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106489"/>
            <a:ext cx="6046788" cy="4951411"/>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9" name="Plassholder for bilde 6">
            <a:extLst>
              <a:ext uri="{FF2B5EF4-FFF2-40B4-BE49-F238E27FC236}">
                <a16:creationId xmlns:a16="http://schemas.microsoft.com/office/drawing/2014/main" id="{FE00462E-89E8-1346-85E5-0972E4CD66F4}"/>
              </a:ext>
            </a:extLst>
          </p:cNvPr>
          <p:cNvSpPr>
            <a:spLocks noGrp="1"/>
          </p:cNvSpPr>
          <p:nvPr>
            <p:ph type="pic" sz="quarter" idx="14" hasCustomPrompt="1"/>
          </p:nvPr>
        </p:nvSpPr>
        <p:spPr>
          <a:xfrm>
            <a:off x="6046788" y="1106489"/>
            <a:ext cx="6145211" cy="4951411"/>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686369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Fire bild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106488"/>
            <a:ext cx="2986259" cy="4945107"/>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8" name="Plassholder for bilde 6">
            <a:extLst>
              <a:ext uri="{FF2B5EF4-FFF2-40B4-BE49-F238E27FC236}">
                <a16:creationId xmlns:a16="http://schemas.microsoft.com/office/drawing/2014/main" id="{AEDB428C-3618-E343-B0EC-39DCFF276AF6}"/>
              </a:ext>
            </a:extLst>
          </p:cNvPr>
          <p:cNvSpPr>
            <a:spLocks noGrp="1"/>
          </p:cNvSpPr>
          <p:nvPr>
            <p:ph type="pic" sz="quarter" idx="15" hasCustomPrompt="1"/>
          </p:nvPr>
        </p:nvSpPr>
        <p:spPr>
          <a:xfrm>
            <a:off x="2994207" y="1106489"/>
            <a:ext cx="3058147" cy="4951412"/>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10" name="Plassholder for bilde 6">
            <a:extLst>
              <a:ext uri="{FF2B5EF4-FFF2-40B4-BE49-F238E27FC236}">
                <a16:creationId xmlns:a16="http://schemas.microsoft.com/office/drawing/2014/main" id="{DA598E21-2324-D045-BC48-E189D45CEC30}"/>
              </a:ext>
            </a:extLst>
          </p:cNvPr>
          <p:cNvSpPr>
            <a:spLocks noGrp="1"/>
          </p:cNvSpPr>
          <p:nvPr>
            <p:ph type="pic" sz="quarter" idx="16" hasCustomPrompt="1"/>
          </p:nvPr>
        </p:nvSpPr>
        <p:spPr>
          <a:xfrm>
            <a:off x="6060302" y="1112792"/>
            <a:ext cx="3022283" cy="4945108"/>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11" name="Plassholder for bilde 6">
            <a:extLst>
              <a:ext uri="{FF2B5EF4-FFF2-40B4-BE49-F238E27FC236}">
                <a16:creationId xmlns:a16="http://schemas.microsoft.com/office/drawing/2014/main" id="{3F78A8F7-779F-7D47-BDE1-55B6796D32CB}"/>
              </a:ext>
            </a:extLst>
          </p:cNvPr>
          <p:cNvSpPr>
            <a:spLocks noGrp="1"/>
          </p:cNvSpPr>
          <p:nvPr>
            <p:ph type="pic" sz="quarter" idx="17" hasCustomPrompt="1"/>
          </p:nvPr>
        </p:nvSpPr>
        <p:spPr>
          <a:xfrm>
            <a:off x="9090533" y="1106489"/>
            <a:ext cx="3101467" cy="4951412"/>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196539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Fem bilder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9" name="Plassholder for bilde 8">
            <a:extLst>
              <a:ext uri="{FF2B5EF4-FFF2-40B4-BE49-F238E27FC236}">
                <a16:creationId xmlns:a16="http://schemas.microsoft.com/office/drawing/2014/main" id="{64FA60B4-7339-534E-B8F1-DD5BE816C160}"/>
              </a:ext>
            </a:extLst>
          </p:cNvPr>
          <p:cNvSpPr>
            <a:spLocks noGrp="1"/>
          </p:cNvSpPr>
          <p:nvPr>
            <p:ph type="pic" sz="quarter" idx="13"/>
          </p:nvPr>
        </p:nvSpPr>
        <p:spPr>
          <a:xfrm>
            <a:off x="119380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2" name="Plassholder for bilde 8">
            <a:extLst>
              <a:ext uri="{FF2B5EF4-FFF2-40B4-BE49-F238E27FC236}">
                <a16:creationId xmlns:a16="http://schemas.microsoft.com/office/drawing/2014/main" id="{C585E74F-1E52-E843-8AB0-068406E3AD61}"/>
              </a:ext>
            </a:extLst>
          </p:cNvPr>
          <p:cNvSpPr>
            <a:spLocks noGrp="1"/>
          </p:cNvSpPr>
          <p:nvPr>
            <p:ph type="pic" sz="quarter" idx="14"/>
          </p:nvPr>
        </p:nvSpPr>
        <p:spPr>
          <a:xfrm>
            <a:off x="326137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3" name="Plassholder for bilde 8">
            <a:extLst>
              <a:ext uri="{FF2B5EF4-FFF2-40B4-BE49-F238E27FC236}">
                <a16:creationId xmlns:a16="http://schemas.microsoft.com/office/drawing/2014/main" id="{EFC33128-C32F-CE4F-92AC-7C350A3F30AF}"/>
              </a:ext>
            </a:extLst>
          </p:cNvPr>
          <p:cNvSpPr>
            <a:spLocks noGrp="1"/>
          </p:cNvSpPr>
          <p:nvPr>
            <p:ph type="pic" sz="quarter" idx="15"/>
          </p:nvPr>
        </p:nvSpPr>
        <p:spPr>
          <a:xfrm>
            <a:off x="532894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4" name="Plassholder for bilde 8">
            <a:extLst>
              <a:ext uri="{FF2B5EF4-FFF2-40B4-BE49-F238E27FC236}">
                <a16:creationId xmlns:a16="http://schemas.microsoft.com/office/drawing/2014/main" id="{813556B4-7B1D-CA47-8245-FD9304650F5A}"/>
              </a:ext>
            </a:extLst>
          </p:cNvPr>
          <p:cNvSpPr>
            <a:spLocks noGrp="1"/>
          </p:cNvSpPr>
          <p:nvPr>
            <p:ph type="pic" sz="quarter" idx="16"/>
          </p:nvPr>
        </p:nvSpPr>
        <p:spPr>
          <a:xfrm>
            <a:off x="739651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5" name="Plassholder for bilde 8">
            <a:extLst>
              <a:ext uri="{FF2B5EF4-FFF2-40B4-BE49-F238E27FC236}">
                <a16:creationId xmlns:a16="http://schemas.microsoft.com/office/drawing/2014/main" id="{54813E33-A7C3-A54B-B54A-8B63515FD579}"/>
              </a:ext>
            </a:extLst>
          </p:cNvPr>
          <p:cNvSpPr>
            <a:spLocks noGrp="1"/>
          </p:cNvSpPr>
          <p:nvPr>
            <p:ph type="pic" sz="quarter" idx="17"/>
          </p:nvPr>
        </p:nvSpPr>
        <p:spPr>
          <a:xfrm>
            <a:off x="9464079"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22" name="Plassholder for innhold 2">
            <a:extLst>
              <a:ext uri="{FF2B5EF4-FFF2-40B4-BE49-F238E27FC236}">
                <a16:creationId xmlns:a16="http://schemas.microsoft.com/office/drawing/2014/main" id="{96B28FC9-4A4D-7C4A-88F5-47C91030E2FE}"/>
              </a:ext>
            </a:extLst>
          </p:cNvPr>
          <p:cNvSpPr>
            <a:spLocks noGrp="1"/>
          </p:cNvSpPr>
          <p:nvPr>
            <p:ph sz="half" idx="1"/>
          </p:nvPr>
        </p:nvSpPr>
        <p:spPr>
          <a:xfrm>
            <a:off x="1193800"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5" name="Plassholder for innhold 2">
            <a:extLst>
              <a:ext uri="{FF2B5EF4-FFF2-40B4-BE49-F238E27FC236}">
                <a16:creationId xmlns:a16="http://schemas.microsoft.com/office/drawing/2014/main" id="{429752CA-7A42-0849-87C9-72D678B643CC}"/>
              </a:ext>
            </a:extLst>
          </p:cNvPr>
          <p:cNvSpPr>
            <a:spLocks noGrp="1"/>
          </p:cNvSpPr>
          <p:nvPr>
            <p:ph sz="half" idx="18"/>
          </p:nvPr>
        </p:nvSpPr>
        <p:spPr>
          <a:xfrm>
            <a:off x="3264149"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6" name="Plassholder for innhold 2">
            <a:extLst>
              <a:ext uri="{FF2B5EF4-FFF2-40B4-BE49-F238E27FC236}">
                <a16:creationId xmlns:a16="http://schemas.microsoft.com/office/drawing/2014/main" id="{8E0E3A1E-92CF-0F4B-8A00-2DCEF961A4A1}"/>
              </a:ext>
            </a:extLst>
          </p:cNvPr>
          <p:cNvSpPr>
            <a:spLocks noGrp="1"/>
          </p:cNvSpPr>
          <p:nvPr>
            <p:ph sz="half" idx="19"/>
          </p:nvPr>
        </p:nvSpPr>
        <p:spPr>
          <a:xfrm>
            <a:off x="5334498"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7" name="Plassholder for innhold 2">
            <a:extLst>
              <a:ext uri="{FF2B5EF4-FFF2-40B4-BE49-F238E27FC236}">
                <a16:creationId xmlns:a16="http://schemas.microsoft.com/office/drawing/2014/main" id="{4EF16705-5C4C-2148-96A2-D20FD60AA515}"/>
              </a:ext>
            </a:extLst>
          </p:cNvPr>
          <p:cNvSpPr>
            <a:spLocks noGrp="1"/>
          </p:cNvSpPr>
          <p:nvPr>
            <p:ph sz="half" idx="20"/>
          </p:nvPr>
        </p:nvSpPr>
        <p:spPr>
          <a:xfrm>
            <a:off x="7404846"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8" name="Plassholder for innhold 2">
            <a:extLst>
              <a:ext uri="{FF2B5EF4-FFF2-40B4-BE49-F238E27FC236}">
                <a16:creationId xmlns:a16="http://schemas.microsoft.com/office/drawing/2014/main" id="{C9CAD682-E4AA-C54A-BE34-ADC18703E499}"/>
              </a:ext>
            </a:extLst>
          </p:cNvPr>
          <p:cNvSpPr>
            <a:spLocks noGrp="1"/>
          </p:cNvSpPr>
          <p:nvPr>
            <p:ph sz="half" idx="21"/>
          </p:nvPr>
        </p:nvSpPr>
        <p:spPr>
          <a:xfrm>
            <a:off x="9475194"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Tree>
    <p:extLst>
      <p:ext uri="{BB962C8B-B14F-4D97-AF65-F5344CB8AC3E}">
        <p14:creationId xmlns:p14="http://schemas.microsoft.com/office/powerpoint/2010/main" val="2330304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Ett bilde og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9" name="Plassholder for bilde 6">
            <a:extLst>
              <a:ext uri="{FF2B5EF4-FFF2-40B4-BE49-F238E27FC236}">
                <a16:creationId xmlns:a16="http://schemas.microsoft.com/office/drawing/2014/main" id="{FE00462E-89E8-1346-85E5-0972E4CD66F4}"/>
              </a:ext>
            </a:extLst>
          </p:cNvPr>
          <p:cNvSpPr>
            <a:spLocks noGrp="1"/>
          </p:cNvSpPr>
          <p:nvPr>
            <p:ph type="pic" sz="quarter" idx="14" hasCustomPrompt="1"/>
          </p:nvPr>
        </p:nvSpPr>
        <p:spPr>
          <a:xfrm>
            <a:off x="6507163" y="1106489"/>
            <a:ext cx="5684837" cy="4951411"/>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8" name="Plassholder for innhold 2">
            <a:extLst>
              <a:ext uri="{FF2B5EF4-FFF2-40B4-BE49-F238E27FC236}">
                <a16:creationId xmlns:a16="http://schemas.microsoft.com/office/drawing/2014/main" id="{0CB7645A-D68F-7D4D-8F4C-9ED199B06E01}"/>
              </a:ext>
            </a:extLst>
          </p:cNvPr>
          <p:cNvSpPr>
            <a:spLocks noGrp="1"/>
          </p:cNvSpPr>
          <p:nvPr>
            <p:ph sz="half" idx="1"/>
          </p:nvPr>
        </p:nvSpPr>
        <p:spPr>
          <a:xfrm>
            <a:off x="1193800" y="1412875"/>
            <a:ext cx="4852988" cy="4500563"/>
          </a:xfrm>
        </p:spPr>
        <p:txBody>
          <a:bodyPr/>
          <a:lstStyle/>
          <a:p>
            <a:pPr lvl="0"/>
            <a:r>
              <a:rPr lang="nb-NO"/>
              <a:t>Rediger tekststiler i malen</a:t>
            </a:r>
          </a:p>
        </p:txBody>
      </p:sp>
    </p:spTree>
    <p:extLst>
      <p:ext uri="{BB962C8B-B14F-4D97-AF65-F5344CB8AC3E}">
        <p14:creationId xmlns:p14="http://schemas.microsoft.com/office/powerpoint/2010/main" val="1589231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Kun 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
            <a:ext cx="12192000" cy="6057899"/>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4008078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1E906EA8-A6E9-7B43-9BBC-5212D3FFE7E7}"/>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3" name="Plassholder for bunntekst 2">
            <a:extLst>
              <a:ext uri="{FF2B5EF4-FFF2-40B4-BE49-F238E27FC236}">
                <a16:creationId xmlns:a16="http://schemas.microsoft.com/office/drawing/2014/main" id="{6CD01342-560C-074D-98F1-8ECE5326204A}"/>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FBDFCEEA-6F9B-CE45-80EC-32AFEF3620FE}"/>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2158869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s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9247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iste sid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59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22" name="Tittel 1">
            <a:extLst>
              <a:ext uri="{FF2B5EF4-FFF2-40B4-BE49-F238E27FC236}">
                <a16:creationId xmlns:a16="http://schemas.microsoft.com/office/drawing/2014/main" id="{D699F10D-90AA-044A-8891-688BB3481890}"/>
              </a:ext>
            </a:extLst>
          </p:cNvPr>
          <p:cNvSpPr>
            <a:spLocks noGrp="1"/>
          </p:cNvSpPr>
          <p:nvPr>
            <p:ph type="ctrTitle"/>
          </p:nvPr>
        </p:nvSpPr>
        <p:spPr>
          <a:xfrm>
            <a:off x="1200149" y="1412875"/>
            <a:ext cx="10164763" cy="1419035"/>
          </a:xfrm>
        </p:spPr>
        <p:txBody>
          <a:bodyPr anchor="t"/>
          <a:lstStyle>
            <a:lvl1pPr algn="l">
              <a:defRPr sz="2800">
                <a:solidFill>
                  <a:schemeClr val="bg1"/>
                </a:solidFill>
              </a:defRPr>
            </a:lvl1pPr>
          </a:lstStyle>
          <a:p>
            <a:r>
              <a:rPr lang="nb-NO"/>
              <a:t>Klikk for å redigere tittelstil</a:t>
            </a:r>
            <a:endParaRPr lang="en-GB"/>
          </a:p>
        </p:txBody>
      </p:sp>
    </p:spTree>
    <p:extLst>
      <p:ext uri="{BB962C8B-B14F-4D97-AF65-F5344CB8AC3E}">
        <p14:creationId xmlns:p14="http://schemas.microsoft.com/office/powerpoint/2010/main" val="1283532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ABF0E95F-56BD-804D-85FC-1942D0D9AA9F}"/>
              </a:ext>
            </a:extLst>
          </p:cNvPr>
          <p:cNvSpPr>
            <a:spLocks noGrp="1"/>
          </p:cNvSpPr>
          <p:nvPr>
            <p:ph type="title"/>
          </p:nvPr>
        </p:nvSpPr>
        <p:spPr>
          <a:xfrm>
            <a:off x="1200148" y="295469"/>
            <a:ext cx="10153651" cy="685606"/>
          </a:xfrm>
          <a:prstGeom prst="rect">
            <a:avLst/>
          </a:prstGeom>
        </p:spPr>
        <p:txBody>
          <a:bodyPr vert="horz" lIns="0" tIns="0" rIns="0" bIns="0" rtlCol="0" anchor="ctr" anchorCtr="0">
            <a:noAutofit/>
          </a:bodyPr>
          <a:lstStyle/>
          <a:p>
            <a:r>
              <a:rPr lang="nb-NO" noProof="0"/>
              <a:t>Klikk for å redigere</a:t>
            </a:r>
          </a:p>
        </p:txBody>
      </p:sp>
      <p:sp>
        <p:nvSpPr>
          <p:cNvPr id="3" name="Plassholder for tekst 2">
            <a:extLst>
              <a:ext uri="{FF2B5EF4-FFF2-40B4-BE49-F238E27FC236}">
                <a16:creationId xmlns:a16="http://schemas.microsoft.com/office/drawing/2014/main" id="{621F666E-1E7F-4445-B72A-FA80E5208F50}"/>
              </a:ext>
            </a:extLst>
          </p:cNvPr>
          <p:cNvSpPr>
            <a:spLocks noGrp="1"/>
          </p:cNvSpPr>
          <p:nvPr>
            <p:ph type="body" idx="1"/>
          </p:nvPr>
        </p:nvSpPr>
        <p:spPr>
          <a:xfrm>
            <a:off x="1200149" y="1412879"/>
            <a:ext cx="10164763" cy="4498817"/>
          </a:xfrm>
          <a:prstGeom prst="rect">
            <a:avLst/>
          </a:prstGeom>
        </p:spPr>
        <p:txBody>
          <a:bodyPr vert="horz" lIns="0" tIns="0" rIns="0" bIns="0" rtlCol="0">
            <a:noAutofit/>
          </a:bodyPr>
          <a:lstStyle/>
          <a:p>
            <a:r>
              <a:rPr lang="nb-NO" noProof="0"/>
              <a:t>Rediger tekststiler i malen
Andre nivå
Tredje nivå
Fjerde nivå
Femte nivå</a:t>
            </a:r>
          </a:p>
        </p:txBody>
      </p:sp>
      <p:sp>
        <p:nvSpPr>
          <p:cNvPr id="4" name="Plassholder for dato 3">
            <a:extLst>
              <a:ext uri="{FF2B5EF4-FFF2-40B4-BE49-F238E27FC236}">
                <a16:creationId xmlns:a16="http://schemas.microsoft.com/office/drawing/2014/main" id="{66FEE1F8-60B7-0545-862C-1B03D1E139F4}"/>
              </a:ext>
            </a:extLst>
          </p:cNvPr>
          <p:cNvSpPr>
            <a:spLocks noGrp="1"/>
          </p:cNvSpPr>
          <p:nvPr>
            <p:ph type="dt" sz="half" idx="2"/>
          </p:nvPr>
        </p:nvSpPr>
        <p:spPr>
          <a:xfrm>
            <a:off x="9287069" y="6420061"/>
            <a:ext cx="2066730" cy="142470"/>
          </a:xfrm>
          <a:prstGeom prst="rect">
            <a:avLst/>
          </a:prstGeom>
        </p:spPr>
        <p:txBody>
          <a:bodyPr vert="horz" lIns="0" tIns="0" rIns="0" bIns="0" rtlCol="0" anchor="ctr"/>
          <a:lstStyle>
            <a:lvl1pPr algn="r">
              <a:defRPr sz="900">
                <a:solidFill>
                  <a:schemeClr val="tx1">
                    <a:tint val="75000"/>
                  </a:schemeClr>
                </a:solidFill>
              </a:defRPr>
            </a:lvl1p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E785288-01D2-3849-BF28-CA48ADBB32D9}"/>
              </a:ext>
            </a:extLst>
          </p:cNvPr>
          <p:cNvSpPr>
            <a:spLocks noGrp="1"/>
          </p:cNvSpPr>
          <p:nvPr>
            <p:ph type="ftr" sz="quarter" idx="3"/>
          </p:nvPr>
        </p:nvSpPr>
        <p:spPr>
          <a:xfrm>
            <a:off x="2709973" y="6420061"/>
            <a:ext cx="6526176" cy="142470"/>
          </a:xfrm>
          <a:prstGeom prst="rect">
            <a:avLst/>
          </a:prstGeom>
        </p:spPr>
        <p:txBody>
          <a:bodyPr vert="horz" lIns="0" tIns="0" rIns="0" bIns="0" rtlCol="0" anchor="ctr"/>
          <a:lstStyle>
            <a:lvl1pPr algn="l">
              <a:defRPr sz="9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9E4673A0-B9CD-4A42-99EA-8144B5DBD5BC}"/>
              </a:ext>
            </a:extLst>
          </p:cNvPr>
          <p:cNvSpPr>
            <a:spLocks noGrp="1"/>
          </p:cNvSpPr>
          <p:nvPr>
            <p:ph type="sldNum" sz="quarter" idx="4"/>
          </p:nvPr>
        </p:nvSpPr>
        <p:spPr>
          <a:xfrm>
            <a:off x="11510127" y="6420061"/>
            <a:ext cx="556182" cy="142470"/>
          </a:xfrm>
          <a:prstGeom prst="rect">
            <a:avLst/>
          </a:prstGeom>
        </p:spPr>
        <p:txBody>
          <a:bodyPr vert="horz" lIns="0" tIns="0" rIns="0" bIns="0" rtlCol="0" anchor="ctr"/>
          <a:lstStyle>
            <a:lvl1pPr algn="l">
              <a:defRPr sz="900">
                <a:solidFill>
                  <a:schemeClr val="tx1">
                    <a:tint val="75000"/>
                  </a:schemeClr>
                </a:solidFill>
              </a:defRPr>
            </a:lvl1pPr>
          </a:lstStyle>
          <a:p>
            <a:fld id="{22B4266D-CA08-4367-8942-B7C896DB82AC}" type="slidenum">
              <a:rPr lang="nb-NO" smtClean="0"/>
              <a:t>‹#›</a:t>
            </a:fld>
            <a:endParaRPr lang="nb-NO"/>
          </a:p>
        </p:txBody>
      </p:sp>
      <p:pic>
        <p:nvPicPr>
          <p:cNvPr id="11" name="Bilde 10">
            <a:extLst>
              <a:ext uri="{FF2B5EF4-FFF2-40B4-BE49-F238E27FC236}">
                <a16:creationId xmlns:a16="http://schemas.microsoft.com/office/drawing/2014/main" id="{1D0E3B3F-98C2-D142-8A09-F609529E4E23}"/>
              </a:ext>
            </a:extLst>
          </p:cNvPr>
          <p:cNvPicPr>
            <a:picLocks noChangeAspect="1"/>
          </p:cNvPicPr>
          <p:nvPr/>
        </p:nvPicPr>
        <p:blipFill>
          <a:blip r:embed="rId32" cstate="print">
            <a:extLst>
              <a:ext uri="{28A0092B-C50C-407E-A947-70E740481C1C}">
                <a14:useLocalDpi xmlns:a14="http://schemas.microsoft.com/office/drawing/2010/main"/>
              </a:ext>
            </a:extLst>
          </a:blip>
          <a:stretch>
            <a:fillRect/>
          </a:stretch>
        </p:blipFill>
        <p:spPr>
          <a:xfrm>
            <a:off x="715473" y="6218339"/>
            <a:ext cx="1491772" cy="462240"/>
          </a:xfrm>
          <a:prstGeom prst="rect">
            <a:avLst/>
          </a:prstGeom>
        </p:spPr>
      </p:pic>
      <p:cxnSp>
        <p:nvCxnSpPr>
          <p:cNvPr id="8" name="Rett linje 7">
            <a:extLst>
              <a:ext uri="{FF2B5EF4-FFF2-40B4-BE49-F238E27FC236}">
                <a16:creationId xmlns:a16="http://schemas.microsoft.com/office/drawing/2014/main" id="{A85F36DB-C605-7241-A5F1-E39B21B03E75}"/>
              </a:ext>
            </a:extLst>
          </p:cNvPr>
          <p:cNvCxnSpPr>
            <a:cxnSpLocks/>
          </p:cNvCxnSpPr>
          <p:nvPr/>
        </p:nvCxnSpPr>
        <p:spPr>
          <a:xfrm>
            <a:off x="0" y="60579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62258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100000"/>
        </a:lnSpc>
        <a:spcBef>
          <a:spcPct val="0"/>
        </a:spcBef>
        <a:buNone/>
        <a:defRPr sz="34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618">
          <p15:clr>
            <a:srgbClr val="F26B43"/>
          </p15:clr>
        </p15:guide>
        <p15:guide id="2" pos="3953">
          <p15:clr>
            <a:srgbClr val="F26B43"/>
          </p15:clr>
        </p15:guide>
        <p15:guide id="3" pos="752">
          <p15:clr>
            <a:srgbClr val="F26B43"/>
          </p15:clr>
        </p15:guide>
        <p15:guide id="4" pos="7159">
          <p15:clr>
            <a:srgbClr val="F26B43"/>
          </p15:clr>
        </p15:guide>
        <p15:guide id="5" orient="horz" pos="890">
          <p15:clr>
            <a:srgbClr val="F26B43"/>
          </p15:clr>
        </p15:guide>
        <p15:guide id="6" orient="horz" pos="3816">
          <p15:clr>
            <a:srgbClr val="F26B43"/>
          </p15:clr>
        </p15:guide>
        <p15:guide id="7" orient="horz" pos="3725">
          <p15:clr>
            <a:srgbClr val="F26B43"/>
          </p15:clr>
        </p15:guide>
        <p15:guide id="8" pos="3809">
          <p15:clr>
            <a:srgbClr val="F26B43"/>
          </p15:clr>
        </p15:guide>
        <p15:guide id="9" pos="4099">
          <p15:clr>
            <a:srgbClr val="F26B43"/>
          </p15:clr>
        </p15:guide>
        <p15:guide id="10" orient="horz" pos="181">
          <p15:clr>
            <a:srgbClr val="F26B43"/>
          </p15:clr>
        </p15:guide>
        <p15:guide id="11" orient="horz" pos="697">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5.xml"/><Relationship Id="rId4" Type="http://schemas.openxmlformats.org/officeDocument/2006/relationships/image" Target="../media/image12.jpeg"/></Relationships>
</file>

<file path=ppt/slides/_rels/slide3.xml.rels><?xml version="1.0" encoding="UTF-8" standalone="yes"?>
<Relationships xmlns="http://schemas.openxmlformats.org/package/2006/relationships"><Relationship Id="rId3" Type="http://schemas.openxmlformats.org/officeDocument/2006/relationships/hyperlink" Target="https://agdertall.no/befolkning/befolkningsutvikling/" TargetMode="External"/><Relationship Id="rId2" Type="http://schemas.openxmlformats.org/officeDocument/2006/relationships/notesSlide" Target="../notesSlides/notesSlide3.xml"/><Relationship Id="rId1" Type="http://schemas.openxmlformats.org/officeDocument/2006/relationships/slideLayout" Target="../slideLayouts/slideLayout15.xml"/><Relationship Id="rId5" Type="http://schemas.openxmlformats.org/officeDocument/2006/relationships/image" Target="../media/image13.png"/><Relationship Id="rId4" Type="http://schemas.openxmlformats.org/officeDocument/2006/relationships/chart" Target="../charts/chart1.xml"/></Relationships>
</file>

<file path=ppt/slides/_rels/slide4.xml.rels><?xml version="1.0" encoding="UTF-8" standalone="yes"?>
<Relationships xmlns="http://schemas.openxmlformats.org/package/2006/relationships"><Relationship Id="rId3" Type="http://schemas.openxmlformats.org/officeDocument/2006/relationships/hyperlink" Target="https://agderfk.maps.arcgis.com/apps/instant/media/index.html?appid=df4d1214bd3941d19d7a0b68de9145b1" TargetMode="External"/><Relationship Id="rId2" Type="http://schemas.openxmlformats.org/officeDocument/2006/relationships/notesSlide" Target="../notesSlides/notesSlide4.xml"/><Relationship Id="rId1" Type="http://schemas.openxmlformats.org/officeDocument/2006/relationships/slideLayout" Target="../slideLayouts/slideLayout15.xm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hyperlink" Target="https://agdertall.no/bolig-og-husholdninger/bolig/" TargetMode="External"/><Relationship Id="rId2" Type="http://schemas.openxmlformats.org/officeDocument/2006/relationships/notesSlide" Target="../notesSlides/notesSlide5.xml"/><Relationship Id="rId1" Type="http://schemas.openxmlformats.org/officeDocument/2006/relationships/slideLayout" Target="../slideLayouts/slideLayout26.xml"/><Relationship Id="rId5" Type="http://schemas.openxmlformats.org/officeDocument/2006/relationships/chart" Target="../charts/chart3.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hyperlink" Target="https://agdertall.no/arbeidsliv/sysselsetting/#sysselsetting" TargetMode="External"/><Relationship Id="rId2" Type="http://schemas.openxmlformats.org/officeDocument/2006/relationships/notesSlide" Target="../notesSlides/notesSlide6.xml"/><Relationship Id="rId1" Type="http://schemas.openxmlformats.org/officeDocument/2006/relationships/slideLayout" Target="../slideLayouts/slideLayout15.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7.xml"/><Relationship Id="rId1" Type="http://schemas.openxmlformats.org/officeDocument/2006/relationships/slideLayout" Target="../slideLayouts/slideLayout15.xml"/><Relationship Id="rId4" Type="http://schemas.openxmlformats.org/officeDocument/2006/relationships/hyperlink" Target="https://agdertall.no/naringsliv/pendling/" TargetMode="External"/></Relationships>
</file>

<file path=ppt/slides/_rels/slide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hyperlink" Target="https://agdertall.no/naringsliv/naringsstruktur/" TargetMode="External"/><Relationship Id="rId2" Type="http://schemas.openxmlformats.org/officeDocument/2006/relationships/notesSlide" Target="../notesSlides/notesSlide8.xml"/><Relationship Id="rId1" Type="http://schemas.openxmlformats.org/officeDocument/2006/relationships/slideLayout" Target="../slideLayouts/slideLayout15.xml"/><Relationship Id="rId6" Type="http://schemas.openxmlformats.org/officeDocument/2006/relationships/chart" Target="../charts/chart6.xml"/><Relationship Id="rId5" Type="http://schemas.openxmlformats.org/officeDocument/2006/relationships/image" Target="../media/image21.png"/><Relationship Id="rId4" Type="http://schemas.microsoft.com/office/2014/relationships/chartEx" Target="../charts/chartEx1.xml"/></Relationships>
</file>

<file path=ppt/slides/_rels/slide11.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4.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 Id="rId9"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hyperlink" Target="https://agdertall.no/utdanning-og-kompetanse/grunnskole/#grunnskolepoeng" TargetMode="External"/><Relationship Id="rId2" Type="http://schemas.openxmlformats.org/officeDocument/2006/relationships/notesSlide" Target="../notesSlides/notesSlide9.xml"/><Relationship Id="rId1" Type="http://schemas.openxmlformats.org/officeDocument/2006/relationships/slideLayout" Target="../slideLayouts/slideLayout15.xml"/><Relationship Id="rId4" Type="http://schemas.openxmlformats.org/officeDocument/2006/relationships/chart" Target="../charts/chart7.xml"/></Relationships>
</file>

<file path=ppt/slides/_rels/slide13.xml.rels><?xml version="1.0" encoding="UTF-8" standalone="yes"?>
<Relationships xmlns="http://schemas.openxmlformats.org/package/2006/relationships"><Relationship Id="rId3" Type="http://schemas.openxmlformats.org/officeDocument/2006/relationships/hyperlink" Target="https://agdertall.no/utdanning-og-kompetanse/videregaende-opplaring/#gjennomforing-vgo" TargetMode="External"/><Relationship Id="rId2" Type="http://schemas.openxmlformats.org/officeDocument/2006/relationships/notesSlide" Target="../notesSlides/notesSlide10.xml"/><Relationship Id="rId1" Type="http://schemas.openxmlformats.org/officeDocument/2006/relationships/slideLayout" Target="../slideLayouts/slideLayout15.xml"/><Relationship Id="rId4" Type="http://schemas.openxmlformats.org/officeDocument/2006/relationships/chart" Target="../charts/chart8.xml"/></Relationships>
</file>

<file path=ppt/slides/_rels/slide14.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1.xml"/><Relationship Id="rId1" Type="http://schemas.openxmlformats.org/officeDocument/2006/relationships/slideLayout" Target="../slideLayouts/slideLayout15.xml"/><Relationship Id="rId4" Type="http://schemas.openxmlformats.org/officeDocument/2006/relationships/chart" Target="../charts/chart10.xml"/></Relationships>
</file>

<file path=ppt/slides/_rels/slide15.xml.rels><?xml version="1.0" encoding="UTF-8" standalone="yes"?>
<Relationships xmlns="http://schemas.openxmlformats.org/package/2006/relationships"><Relationship Id="rId3" Type="http://schemas.openxmlformats.org/officeDocument/2006/relationships/hyperlink" Target="https://agdertall.no/arbeidsliv/sysselsetting/#andel-av-sysselsatte-som-jobber-deltid" TargetMode="External"/><Relationship Id="rId2" Type="http://schemas.openxmlformats.org/officeDocument/2006/relationships/notesSlide" Target="../notesSlides/notesSlide12.xml"/><Relationship Id="rId1" Type="http://schemas.openxmlformats.org/officeDocument/2006/relationships/slideLayout" Target="../slideLayouts/slideLayout26.xml"/><Relationship Id="rId5" Type="http://schemas.openxmlformats.org/officeDocument/2006/relationships/image" Target="../media/image30.png"/><Relationship Id="rId4" Type="http://schemas.openxmlformats.org/officeDocument/2006/relationships/chart" Target="../charts/chart11.xml"/></Relationships>
</file>

<file path=ppt/slides/_rels/slide16.xml.rels><?xml version="1.0" encoding="UTF-8" standalone="yes"?>
<Relationships xmlns="http://schemas.openxmlformats.org/package/2006/relationships"><Relationship Id="rId3" Type="http://schemas.openxmlformats.org/officeDocument/2006/relationships/hyperlink" Target="https://agdertall.no/arbeidsliv/sysselsetting/#sysselsetting" TargetMode="External"/><Relationship Id="rId2" Type="http://schemas.openxmlformats.org/officeDocument/2006/relationships/notesSlide" Target="../notesSlides/notesSlide13.xml"/><Relationship Id="rId1" Type="http://schemas.openxmlformats.org/officeDocument/2006/relationships/slideLayout" Target="../slideLayouts/slideLayout26.xml"/><Relationship Id="rId4" Type="http://schemas.openxmlformats.org/officeDocument/2006/relationships/chart" Target="../charts/chart12.xml"/></Relationships>
</file>

<file path=ppt/slides/_rels/slide17.xml.rels><?xml version="1.0" encoding="UTF-8" standalone="yes"?>
<Relationships xmlns="http://schemas.openxmlformats.org/package/2006/relationships"><Relationship Id="rId3" Type="http://schemas.openxmlformats.org/officeDocument/2006/relationships/hyperlink" Target="https://agdertall.no/arbeidsliv/inntekt/#vedvarende-lavinntekt" TargetMode="External"/><Relationship Id="rId2" Type="http://schemas.openxmlformats.org/officeDocument/2006/relationships/notesSlide" Target="../notesSlides/notesSlide14.xml"/><Relationship Id="rId1" Type="http://schemas.openxmlformats.org/officeDocument/2006/relationships/slideLayout" Target="../slideLayouts/slideLayout26.xml"/><Relationship Id="rId4" Type="http://schemas.openxmlformats.org/officeDocument/2006/relationships/chart" Target="../charts/chart13.xml"/></Relationships>
</file>

<file path=ppt/slides/_rels/slide18.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5.xml"/><Relationship Id="rId1" Type="http://schemas.openxmlformats.org/officeDocument/2006/relationships/slideLayout" Target="../slideLayouts/slideLayout26.xml"/><Relationship Id="rId6" Type="http://schemas.openxmlformats.org/officeDocument/2006/relationships/hyperlink" Target="https://agdertall.no/helse/helsetilstand/#tannhelse-voksne" TargetMode="External"/><Relationship Id="rId5" Type="http://schemas.openxmlformats.org/officeDocument/2006/relationships/chart" Target="../charts/chart16.xml"/><Relationship Id="rId4" Type="http://schemas.openxmlformats.org/officeDocument/2006/relationships/chart" Target="../charts/chart15.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7.xml"/><Relationship Id="rId1" Type="http://schemas.openxmlformats.org/officeDocument/2006/relationships/slideLayout" Target="../slideLayouts/slideLayout15.xml"/><Relationship Id="rId4" Type="http://schemas.openxmlformats.org/officeDocument/2006/relationships/hyperlink" Target="https://agdertall.no/energi-og-klima/"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26.xml"/><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3" Type="http://schemas.openxmlformats.org/officeDocument/2006/relationships/hyperlink" Target="https://agdertall.no/areal-og-natur/arealregnskap/" TargetMode="External"/><Relationship Id="rId2" Type="http://schemas.openxmlformats.org/officeDocument/2006/relationships/notesSlide" Target="../notesSlides/notesSlide19.xml"/><Relationship Id="rId1" Type="http://schemas.openxmlformats.org/officeDocument/2006/relationships/slideLayout" Target="../slideLayouts/slideLayout15.xml"/><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0.xml"/><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p:txBody>
          <a:bodyPr/>
          <a:lstStyle/>
          <a:p>
            <a:r>
              <a:rPr lang="nb-NO"/>
              <a:t>Bygland</a:t>
            </a:r>
          </a:p>
        </p:txBody>
      </p:sp>
      <p:sp>
        <p:nvSpPr>
          <p:cNvPr id="3" name="Undertittel 2"/>
          <p:cNvSpPr>
            <a:spLocks noGrp="1"/>
          </p:cNvSpPr>
          <p:nvPr>
            <p:ph type="subTitle" idx="1"/>
          </p:nvPr>
        </p:nvSpPr>
        <p:spPr>
          <a:xfrm>
            <a:off x="1193800" y="3594627"/>
            <a:ext cx="6692041" cy="1541688"/>
          </a:xfrm>
        </p:spPr>
        <p:txBody>
          <a:bodyPr/>
          <a:lstStyle/>
          <a:p>
            <a:endParaRPr lang="nn-NO" dirty="0"/>
          </a:p>
          <a:p>
            <a:r>
              <a:rPr lang="nb-NO" dirty="0" err="1"/>
              <a:t>Utval</a:t>
            </a:r>
            <a:r>
              <a:rPr lang="nb-NO" dirty="0"/>
              <a:t> statistikk fordelt på økonomisk, sosial og klima- og miljømessig bærekraft</a:t>
            </a:r>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99712" y="5486400"/>
            <a:ext cx="1130400" cy="1130400"/>
          </a:xfrm>
          <a:prstGeom prst="rect">
            <a:avLst/>
          </a:prstGeom>
        </p:spPr>
      </p:pic>
    </p:spTree>
    <p:extLst>
      <p:ext uri="{BB962C8B-B14F-4D97-AF65-F5344CB8AC3E}">
        <p14:creationId xmlns:p14="http://schemas.microsoft.com/office/powerpoint/2010/main" val="1115595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descr="Kommunevåp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3695" y="295900"/>
            <a:ext cx="608948" cy="761185"/>
          </a:xfrm>
          <a:prstGeom prst="rect">
            <a:avLst/>
          </a:prstGeom>
        </p:spPr>
      </p:pic>
      <p:sp>
        <p:nvSpPr>
          <p:cNvPr id="2" name="Tittel 1"/>
          <p:cNvSpPr>
            <a:spLocks noGrp="1"/>
          </p:cNvSpPr>
          <p:nvPr>
            <p:ph type="title"/>
          </p:nvPr>
        </p:nvSpPr>
        <p:spPr>
          <a:xfrm>
            <a:off x="1796716" y="295900"/>
            <a:ext cx="7772400" cy="685606"/>
          </a:xfrm>
        </p:spPr>
        <p:txBody>
          <a:bodyPr/>
          <a:lstStyle/>
          <a:p>
            <a:r>
              <a:rPr lang="nb-NO" sz="3200"/>
              <a:t>Kjappe fakta om Bygland kommune</a:t>
            </a:r>
          </a:p>
        </p:txBody>
      </p:sp>
      <p:graphicFrame>
        <p:nvGraphicFramePr>
          <p:cNvPr id="3" name="Tabell 2" descr="Tabell som viser areal (km2) i kommunen."/>
          <p:cNvGraphicFramePr>
            <a:graphicFrameLocks noGrp="1"/>
          </p:cNvGraphicFramePr>
          <p:nvPr>
            <p:extLst>
              <p:ext uri="{D42A27DB-BD31-4B8C-83A1-F6EECF244321}">
                <p14:modId xmlns:p14="http://schemas.microsoft.com/office/powerpoint/2010/main" val="3822876599"/>
              </p:ext>
            </p:extLst>
          </p:nvPr>
        </p:nvGraphicFramePr>
        <p:xfrm>
          <a:off x="748169" y="1354711"/>
          <a:ext cx="3986158" cy="2188949"/>
        </p:xfrm>
        <a:graphic>
          <a:graphicData uri="http://schemas.openxmlformats.org/drawingml/2006/table">
            <a:tbl>
              <a:tblPr firstRow="1" bandRow="1">
                <a:tableStyleId>{7DF18680-E054-41AD-8BC1-D1AEF772440D}</a:tableStyleId>
              </a:tblPr>
              <a:tblGrid>
                <a:gridCol w="1993079">
                  <a:extLst>
                    <a:ext uri="{9D8B030D-6E8A-4147-A177-3AD203B41FA5}">
                      <a16:colId xmlns:a16="http://schemas.microsoft.com/office/drawing/2014/main" val="1134397318"/>
                    </a:ext>
                  </a:extLst>
                </a:gridCol>
                <a:gridCol w="1993079">
                  <a:extLst>
                    <a:ext uri="{9D8B030D-6E8A-4147-A177-3AD203B41FA5}">
                      <a16:colId xmlns:a16="http://schemas.microsoft.com/office/drawing/2014/main" val="4088212826"/>
                    </a:ext>
                  </a:extLst>
                </a:gridCol>
              </a:tblGrid>
              <a:tr h="312707">
                <a:tc gridSpan="2">
                  <a:txBody>
                    <a:bodyPr/>
                    <a:lstStyle/>
                    <a:p>
                      <a:pPr algn="ctr"/>
                      <a:r>
                        <a:rPr lang="nn-NO" sz="1200" noProof="0"/>
                        <a:t>Areal</a:t>
                      </a:r>
                      <a:r>
                        <a:rPr lang="nn-NO" sz="1200" baseline="0" noProof="0"/>
                        <a:t> (km2)</a:t>
                      </a:r>
                      <a:endParaRPr lang="nn-NO" sz="1200" noProof="0"/>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n-NO" sz="1200" noProof="0"/>
                        <a:t>Areal</a:t>
                      </a:r>
                    </a:p>
                  </a:txBody>
                  <a:tcPr/>
                </a:tc>
                <a:tc>
                  <a:txBody>
                    <a:bodyPr/>
                    <a:lstStyle/>
                    <a:p>
                      <a:pPr algn="ctr"/>
                      <a:r>
                        <a:rPr lang="nn-NO" sz="1200" noProof="0" dirty="0"/>
                        <a:t>1</a:t>
                      </a:r>
                      <a:r>
                        <a:rPr lang="nn-NO" sz="1200" baseline="0" noProof="0" dirty="0"/>
                        <a:t> 312</a:t>
                      </a:r>
                      <a:endParaRPr lang="nn-NO" sz="1200" noProof="0" dirty="0"/>
                    </a:p>
                  </a:txBody>
                  <a:tcPr/>
                </a:tc>
                <a:extLst>
                  <a:ext uri="{0D108BD9-81ED-4DB2-BD59-A6C34878D82A}">
                    <a16:rowId xmlns:a16="http://schemas.microsoft.com/office/drawing/2014/main" val="3696038960"/>
                  </a:ext>
                </a:extLst>
              </a:tr>
              <a:tr h="312707">
                <a:tc>
                  <a:txBody>
                    <a:bodyPr/>
                    <a:lstStyle/>
                    <a:p>
                      <a:r>
                        <a:rPr lang="nn-NO" sz="1200" noProof="0"/>
                        <a:t>Landareal</a:t>
                      </a:r>
                    </a:p>
                  </a:txBody>
                  <a:tcPr/>
                </a:tc>
                <a:tc>
                  <a:txBody>
                    <a:bodyPr/>
                    <a:lstStyle/>
                    <a:p>
                      <a:pPr algn="ctr"/>
                      <a:r>
                        <a:rPr lang="nn-NO" sz="1200" noProof="0" dirty="0"/>
                        <a:t>1</a:t>
                      </a:r>
                      <a:r>
                        <a:rPr lang="nn-NO" sz="1200" baseline="0" noProof="0" dirty="0"/>
                        <a:t> 143</a:t>
                      </a:r>
                      <a:endParaRPr lang="nn-NO" sz="1200" noProof="0" dirty="0"/>
                    </a:p>
                  </a:txBody>
                  <a:tcPr/>
                </a:tc>
                <a:extLst>
                  <a:ext uri="{0D108BD9-81ED-4DB2-BD59-A6C34878D82A}">
                    <a16:rowId xmlns:a16="http://schemas.microsoft.com/office/drawing/2014/main" val="291333389"/>
                  </a:ext>
                </a:extLst>
              </a:tr>
              <a:tr h="312707">
                <a:tc>
                  <a:txBody>
                    <a:bodyPr/>
                    <a:lstStyle/>
                    <a:p>
                      <a:r>
                        <a:rPr lang="nb-NO" sz="1200"/>
                        <a:t>Bebygd/samferdsel areal</a:t>
                      </a:r>
                    </a:p>
                  </a:txBody>
                  <a:tcPr/>
                </a:tc>
                <a:tc>
                  <a:txBody>
                    <a:bodyPr/>
                    <a:lstStyle/>
                    <a:p>
                      <a:pPr algn="ctr"/>
                      <a:r>
                        <a:rPr lang="nn-NO" sz="1200" noProof="0" dirty="0"/>
                        <a:t>7</a:t>
                      </a:r>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n-NO" sz="1200" noProof="0"/>
                        <a:t>Ferskvatn</a:t>
                      </a:r>
                    </a:p>
                  </a:txBody>
                  <a:tcPr/>
                </a:tc>
                <a:tc>
                  <a:txBody>
                    <a:bodyPr/>
                    <a:lstStyle/>
                    <a:p>
                      <a:pPr algn="ctr"/>
                      <a:r>
                        <a:rPr lang="nn-NO" sz="1200" noProof="0" dirty="0"/>
                        <a:t>169</a:t>
                      </a:r>
                    </a:p>
                  </a:txBody>
                  <a:tcPr/>
                </a:tc>
                <a:extLst>
                  <a:ext uri="{0D108BD9-81ED-4DB2-BD59-A6C34878D82A}">
                    <a16:rowId xmlns:a16="http://schemas.microsoft.com/office/drawing/2014/main" val="2448623123"/>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n-NO" sz="1200" noProof="0"/>
                        <a:t>Jordbruksareal</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n-NO" sz="1200" noProof="0" dirty="0"/>
                        <a:t>10</a:t>
                      </a:r>
                    </a:p>
                  </a:txBody>
                  <a:tcPr/>
                </a:tc>
                <a:extLst>
                  <a:ext uri="{0D108BD9-81ED-4DB2-BD59-A6C34878D82A}">
                    <a16:rowId xmlns:a16="http://schemas.microsoft.com/office/drawing/2014/main" val="2180202923"/>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n-NO" sz="1200" noProof="0"/>
                        <a:t>Verna areal</a:t>
                      </a:r>
                    </a:p>
                  </a:txBody>
                  <a:tcPr/>
                </a:tc>
                <a:tc>
                  <a:txBody>
                    <a:bodyPr/>
                    <a:lstStyle/>
                    <a:p>
                      <a:pPr algn="ctr"/>
                      <a:r>
                        <a:rPr lang="nn-NO" sz="1200" noProof="0" dirty="0"/>
                        <a:t>337</a:t>
                      </a:r>
                    </a:p>
                  </a:txBody>
                  <a:tcPr/>
                </a:tc>
                <a:extLst>
                  <a:ext uri="{0D108BD9-81ED-4DB2-BD59-A6C34878D82A}">
                    <a16:rowId xmlns:a16="http://schemas.microsoft.com/office/drawing/2014/main" val="368672057"/>
                  </a:ext>
                </a:extLst>
              </a:tr>
            </a:tbl>
          </a:graphicData>
        </a:graphic>
      </p:graphicFrame>
      <p:graphicFrame>
        <p:nvGraphicFramePr>
          <p:cNvPr id="10" name="Tabell 9" descr="Tabell som viser tjenester i kommunen."/>
          <p:cNvGraphicFramePr>
            <a:graphicFrameLocks noGrp="1"/>
          </p:cNvGraphicFramePr>
          <p:nvPr>
            <p:extLst>
              <p:ext uri="{D42A27DB-BD31-4B8C-83A1-F6EECF244321}">
                <p14:modId xmlns:p14="http://schemas.microsoft.com/office/powerpoint/2010/main" val="911209174"/>
              </p:ext>
            </p:extLst>
          </p:nvPr>
        </p:nvGraphicFramePr>
        <p:xfrm>
          <a:off x="748169" y="3843728"/>
          <a:ext cx="3986158" cy="1876242"/>
        </p:xfrm>
        <a:graphic>
          <a:graphicData uri="http://schemas.openxmlformats.org/drawingml/2006/table">
            <a:tbl>
              <a:tblPr firstRow="1" bandRow="1">
                <a:tableStyleId>{7DF18680-E054-41AD-8BC1-D1AEF772440D}</a:tableStyleId>
              </a:tblPr>
              <a:tblGrid>
                <a:gridCol w="1993079">
                  <a:extLst>
                    <a:ext uri="{9D8B030D-6E8A-4147-A177-3AD203B41FA5}">
                      <a16:colId xmlns:a16="http://schemas.microsoft.com/office/drawing/2014/main" val="1134397318"/>
                    </a:ext>
                  </a:extLst>
                </a:gridCol>
                <a:gridCol w="1993079">
                  <a:extLst>
                    <a:ext uri="{9D8B030D-6E8A-4147-A177-3AD203B41FA5}">
                      <a16:colId xmlns:a16="http://schemas.microsoft.com/office/drawing/2014/main" val="4088212826"/>
                    </a:ext>
                  </a:extLst>
                </a:gridCol>
              </a:tblGrid>
              <a:tr h="312707">
                <a:tc gridSpan="2">
                  <a:txBody>
                    <a:bodyPr/>
                    <a:lstStyle/>
                    <a:p>
                      <a:pPr algn="ctr"/>
                      <a:r>
                        <a:rPr lang="nn-NO" sz="1200" noProof="0"/>
                        <a:t>Tenester</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n-NO" sz="1200" noProof="0"/>
                        <a:t>Barneskular</a:t>
                      </a:r>
                    </a:p>
                  </a:txBody>
                  <a:tcPr/>
                </a:tc>
                <a:tc>
                  <a:txBody>
                    <a:bodyPr/>
                    <a:lstStyle/>
                    <a:p>
                      <a:pPr algn="ctr"/>
                      <a:r>
                        <a:rPr lang="nn-NO" sz="1200" noProof="0" dirty="0">
                          <a:solidFill>
                            <a:schemeClr val="tx1"/>
                          </a:solidFill>
                        </a:rPr>
                        <a:t>2 (91</a:t>
                      </a:r>
                      <a:r>
                        <a:rPr lang="nn-NO" sz="1200" baseline="0" noProof="0" dirty="0">
                          <a:solidFill>
                            <a:schemeClr val="tx1"/>
                          </a:solidFill>
                        </a:rPr>
                        <a:t> elevar)</a:t>
                      </a:r>
                      <a:endParaRPr lang="nn-NO" sz="1200" noProof="0" dirty="0">
                        <a:solidFill>
                          <a:schemeClr val="tx1"/>
                        </a:solidFill>
                      </a:endParaRPr>
                    </a:p>
                  </a:txBody>
                  <a:tcPr/>
                </a:tc>
                <a:extLst>
                  <a:ext uri="{0D108BD9-81ED-4DB2-BD59-A6C34878D82A}">
                    <a16:rowId xmlns:a16="http://schemas.microsoft.com/office/drawing/2014/main" val="3696038960"/>
                  </a:ext>
                </a:extLst>
              </a:tr>
              <a:tr h="312707">
                <a:tc>
                  <a:txBody>
                    <a:bodyPr/>
                    <a:lstStyle/>
                    <a:p>
                      <a:r>
                        <a:rPr lang="nn-NO" sz="1200" noProof="0"/>
                        <a:t>Ungdomsskular</a:t>
                      </a:r>
                    </a:p>
                  </a:txBody>
                  <a:tcPr/>
                </a:tc>
                <a:tc>
                  <a:txBody>
                    <a:bodyPr/>
                    <a:lstStyle/>
                    <a:p>
                      <a:pPr algn="ctr"/>
                      <a:r>
                        <a:rPr lang="nn-NO" sz="1200" noProof="0" dirty="0">
                          <a:solidFill>
                            <a:schemeClr val="tx1"/>
                          </a:solidFill>
                        </a:rPr>
                        <a:t>1 (35 elevar)</a:t>
                      </a:r>
                    </a:p>
                  </a:txBody>
                  <a:tcPr/>
                </a:tc>
                <a:extLst>
                  <a:ext uri="{0D108BD9-81ED-4DB2-BD59-A6C34878D82A}">
                    <a16:rowId xmlns:a16="http://schemas.microsoft.com/office/drawing/2014/main" val="291333389"/>
                  </a:ext>
                </a:extLst>
              </a:tr>
              <a:tr h="312707">
                <a:tc>
                  <a:txBody>
                    <a:bodyPr/>
                    <a:lstStyle/>
                    <a:p>
                      <a:r>
                        <a:rPr lang="nn-NO" sz="1200" noProof="0"/>
                        <a:t>Vidaregåande skular</a:t>
                      </a:r>
                    </a:p>
                  </a:txBody>
                  <a:tcPr/>
                </a:tc>
                <a:tc>
                  <a:txBody>
                    <a:bodyPr/>
                    <a:lstStyle/>
                    <a:p>
                      <a:pPr algn="ctr"/>
                      <a:endParaRPr lang="nn-NO" sz="1200" noProof="0">
                        <a:solidFill>
                          <a:schemeClr val="tx1"/>
                        </a:solidFill>
                      </a:endParaRPr>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n-NO" sz="1200" noProof="0"/>
                        <a:t>Tannklinikk</a:t>
                      </a:r>
                    </a:p>
                  </a:txBody>
                  <a:tcPr/>
                </a:tc>
                <a:tc>
                  <a:txBody>
                    <a:bodyPr/>
                    <a:lstStyle/>
                    <a:p>
                      <a:pPr algn="ctr"/>
                      <a:endParaRPr lang="nn-NO" sz="1200" noProof="0">
                        <a:solidFill>
                          <a:schemeClr val="tx1"/>
                        </a:solidFill>
                      </a:endParaRPr>
                    </a:p>
                  </a:txBody>
                  <a:tcPr/>
                </a:tc>
                <a:extLst>
                  <a:ext uri="{0D108BD9-81ED-4DB2-BD59-A6C34878D82A}">
                    <a16:rowId xmlns:a16="http://schemas.microsoft.com/office/drawing/2014/main" val="3931694125"/>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n-NO" sz="1200" noProof="0"/>
                        <a:t>Fylkesveg (km)</a:t>
                      </a:r>
                    </a:p>
                  </a:txBody>
                  <a:tcPr/>
                </a:tc>
                <a:tc>
                  <a:txBody>
                    <a:bodyPr/>
                    <a:lstStyle/>
                    <a:p>
                      <a:pPr algn="ctr"/>
                      <a:r>
                        <a:rPr lang="nn-NO" sz="1200" noProof="0" dirty="0"/>
                        <a:t>52</a:t>
                      </a:r>
                    </a:p>
                  </a:txBody>
                  <a:tcPr/>
                </a:tc>
                <a:extLst>
                  <a:ext uri="{0D108BD9-81ED-4DB2-BD59-A6C34878D82A}">
                    <a16:rowId xmlns:a16="http://schemas.microsoft.com/office/drawing/2014/main" val="2404607909"/>
                  </a:ext>
                </a:extLst>
              </a:tr>
            </a:tbl>
          </a:graphicData>
        </a:graphic>
      </p:graphicFrame>
      <p:graphicFrame>
        <p:nvGraphicFramePr>
          <p:cNvPr id="9" name="Tabell 8" descr="Nøkkelinformasjon om befolkningen i kommunen."/>
          <p:cNvGraphicFramePr>
            <a:graphicFrameLocks noGrp="1"/>
          </p:cNvGraphicFramePr>
          <p:nvPr>
            <p:extLst>
              <p:ext uri="{D42A27DB-BD31-4B8C-83A1-F6EECF244321}">
                <p14:modId xmlns:p14="http://schemas.microsoft.com/office/powerpoint/2010/main" val="2263773721"/>
              </p:ext>
            </p:extLst>
          </p:nvPr>
        </p:nvGraphicFramePr>
        <p:xfrm>
          <a:off x="4992520" y="1354711"/>
          <a:ext cx="3986158" cy="2188949"/>
        </p:xfrm>
        <a:graphic>
          <a:graphicData uri="http://schemas.openxmlformats.org/drawingml/2006/table">
            <a:tbl>
              <a:tblPr firstRow="1" bandRow="1">
                <a:tableStyleId>{7DF18680-E054-41AD-8BC1-D1AEF772440D}</a:tableStyleId>
              </a:tblPr>
              <a:tblGrid>
                <a:gridCol w="1993079">
                  <a:extLst>
                    <a:ext uri="{9D8B030D-6E8A-4147-A177-3AD203B41FA5}">
                      <a16:colId xmlns:a16="http://schemas.microsoft.com/office/drawing/2014/main" val="1134397318"/>
                    </a:ext>
                  </a:extLst>
                </a:gridCol>
                <a:gridCol w="1993079">
                  <a:extLst>
                    <a:ext uri="{9D8B030D-6E8A-4147-A177-3AD203B41FA5}">
                      <a16:colId xmlns:a16="http://schemas.microsoft.com/office/drawing/2014/main" val="4088212826"/>
                    </a:ext>
                  </a:extLst>
                </a:gridCol>
              </a:tblGrid>
              <a:tr h="312707">
                <a:tc gridSpan="2">
                  <a:txBody>
                    <a:bodyPr/>
                    <a:lstStyle/>
                    <a:p>
                      <a:pPr algn="ctr"/>
                      <a:r>
                        <a:rPr lang="nn-NO" sz="1200"/>
                        <a:t>Folk</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n-NO" sz="1200"/>
                        <a:t>Folketal</a:t>
                      </a:r>
                    </a:p>
                  </a:txBody>
                  <a:tcPr/>
                </a:tc>
                <a:tc>
                  <a:txBody>
                    <a:bodyPr/>
                    <a:lstStyle/>
                    <a:p>
                      <a:pPr algn="ctr"/>
                      <a:r>
                        <a:rPr lang="nn-NO" sz="1200" dirty="0"/>
                        <a:t>1</a:t>
                      </a:r>
                      <a:r>
                        <a:rPr lang="nn-NO" sz="1200" baseline="0" dirty="0"/>
                        <a:t> 167</a:t>
                      </a:r>
                      <a:endParaRPr lang="nn-NO" sz="1200" dirty="0"/>
                    </a:p>
                  </a:txBody>
                  <a:tcPr/>
                </a:tc>
                <a:extLst>
                  <a:ext uri="{0D108BD9-81ED-4DB2-BD59-A6C34878D82A}">
                    <a16:rowId xmlns:a16="http://schemas.microsoft.com/office/drawing/2014/main" val="3696038960"/>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n-NO" sz="1200" err="1"/>
                        <a:t>Andel</a:t>
                      </a:r>
                      <a:r>
                        <a:rPr lang="nn-NO" sz="1200"/>
                        <a:t> kvinner</a:t>
                      </a:r>
                    </a:p>
                  </a:txBody>
                  <a:tcPr/>
                </a:tc>
                <a:tc>
                  <a:txBody>
                    <a:bodyPr/>
                    <a:lstStyle/>
                    <a:p>
                      <a:pPr algn="ctr"/>
                      <a:r>
                        <a:rPr lang="nn-NO" sz="1200" dirty="0"/>
                        <a:t>47,2 (Agder:</a:t>
                      </a:r>
                      <a:r>
                        <a:rPr lang="nn-NO" sz="1200" baseline="0" dirty="0"/>
                        <a:t> </a:t>
                      </a:r>
                      <a:r>
                        <a:rPr lang="nn-NO" sz="1200" dirty="0"/>
                        <a:t>49,7)</a:t>
                      </a:r>
                    </a:p>
                  </a:txBody>
                  <a:tcPr/>
                </a:tc>
                <a:extLst>
                  <a:ext uri="{0D108BD9-81ED-4DB2-BD59-A6C34878D82A}">
                    <a16:rowId xmlns:a16="http://schemas.microsoft.com/office/drawing/2014/main" val="29133338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n-NO" sz="1200" err="1"/>
                        <a:t>Andel</a:t>
                      </a:r>
                      <a:r>
                        <a:rPr lang="nn-NO" sz="1200"/>
                        <a:t> i </a:t>
                      </a:r>
                      <a:r>
                        <a:rPr lang="nn-NO" sz="1200" noProof="0"/>
                        <a:t>tettstad</a:t>
                      </a:r>
                      <a:r>
                        <a:rPr lang="nn-NO" sz="1200"/>
                        <a:t> (SSB)</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n-NO" sz="1200" dirty="0"/>
                        <a:t>51 %</a:t>
                      </a:r>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n-NO" sz="1200"/>
                        <a:t>Gjennomsnittsalder</a:t>
                      </a:r>
                    </a:p>
                  </a:txBody>
                  <a:tcPr/>
                </a:tc>
                <a:tc>
                  <a:txBody>
                    <a:bodyPr/>
                    <a:lstStyle/>
                    <a:p>
                      <a:pPr algn="ctr"/>
                      <a:r>
                        <a:rPr lang="nn-NO" sz="1200" baseline="0" dirty="0"/>
                        <a:t>menn 45,8 - kvinner</a:t>
                      </a:r>
                      <a:r>
                        <a:rPr lang="nn-NO" sz="1200" dirty="0"/>
                        <a:t> 45,2 </a:t>
                      </a:r>
                    </a:p>
                  </a:txBody>
                  <a:tcPr/>
                </a:tc>
                <a:extLst>
                  <a:ext uri="{0D108BD9-81ED-4DB2-BD59-A6C34878D82A}">
                    <a16:rowId xmlns:a16="http://schemas.microsoft.com/office/drawing/2014/main" val="3931694125"/>
                  </a:ext>
                </a:extLst>
              </a:tr>
              <a:tr h="312707">
                <a:tc>
                  <a:txBody>
                    <a:bodyPr/>
                    <a:lstStyle/>
                    <a:p>
                      <a:r>
                        <a:rPr lang="nn-NO" sz="1200"/>
                        <a:t>Forventa levealder</a:t>
                      </a:r>
                    </a:p>
                  </a:txBody>
                  <a:tcPr/>
                </a:tc>
                <a:tc>
                  <a:txBody>
                    <a:bodyPr/>
                    <a:lstStyle/>
                    <a:p>
                      <a:pPr algn="ctr"/>
                      <a:r>
                        <a:rPr lang="nn-NO" sz="1200" dirty="0">
                          <a:solidFill>
                            <a:schemeClr val="tx1"/>
                          </a:solidFill>
                        </a:rPr>
                        <a:t>menn 79,0 - kvinner 81,2</a:t>
                      </a:r>
                    </a:p>
                  </a:txBody>
                  <a:tcPr/>
                </a:tc>
                <a:extLst>
                  <a:ext uri="{0D108BD9-81ED-4DB2-BD59-A6C34878D82A}">
                    <a16:rowId xmlns:a16="http://schemas.microsoft.com/office/drawing/2014/main" val="2448623123"/>
                  </a:ext>
                </a:extLst>
              </a:tr>
              <a:tr h="312707">
                <a:tc>
                  <a:txBody>
                    <a:bodyPr/>
                    <a:lstStyle/>
                    <a:p>
                      <a:pPr lvl="0">
                        <a:buNone/>
                      </a:pPr>
                      <a:r>
                        <a:rPr lang="nn-NO" sz="1200" b="0" u="none" strike="noStrike" noProof="0">
                          <a:solidFill>
                            <a:schemeClr val="tx1"/>
                          </a:solidFill>
                        </a:rPr>
                        <a:t>Personar per hushald</a:t>
                      </a:r>
                      <a:endParaRPr lang="nn-NO">
                        <a:solidFill>
                          <a:schemeClr val="tx1"/>
                        </a:solidFill>
                      </a:endParaRPr>
                    </a:p>
                  </a:txBody>
                  <a:tcPr/>
                </a:tc>
                <a:tc>
                  <a:txBody>
                    <a:bodyPr/>
                    <a:lstStyle/>
                    <a:p>
                      <a:pPr lvl="0" algn="ctr">
                        <a:buNone/>
                      </a:pPr>
                      <a:r>
                        <a:rPr lang="nn-NO" sz="1200" b="0" u="none" strike="noStrike" noProof="0" dirty="0">
                          <a:solidFill>
                            <a:schemeClr val="tx1"/>
                          </a:solidFill>
                        </a:rPr>
                        <a:t>2,0 (Agder: 2,1)</a:t>
                      </a:r>
                      <a:endParaRPr lang="nn-NO" dirty="0">
                        <a:solidFill>
                          <a:schemeClr val="tx1"/>
                        </a:solidFill>
                      </a:endParaRPr>
                    </a:p>
                  </a:txBody>
                  <a:tcPr/>
                </a:tc>
                <a:extLst>
                  <a:ext uri="{0D108BD9-81ED-4DB2-BD59-A6C34878D82A}">
                    <a16:rowId xmlns:a16="http://schemas.microsoft.com/office/drawing/2014/main" val="430348023"/>
                  </a:ext>
                </a:extLst>
              </a:tr>
            </a:tbl>
          </a:graphicData>
        </a:graphic>
      </p:graphicFrame>
      <p:graphicFrame>
        <p:nvGraphicFramePr>
          <p:cNvPr id="8" name="Tabell 7" descr="Tabell som viser nøkkelinformasjon om kommunen."/>
          <p:cNvGraphicFramePr>
            <a:graphicFrameLocks noGrp="1"/>
          </p:cNvGraphicFramePr>
          <p:nvPr>
            <p:extLst>
              <p:ext uri="{D42A27DB-BD31-4B8C-83A1-F6EECF244321}">
                <p14:modId xmlns:p14="http://schemas.microsoft.com/office/powerpoint/2010/main" val="3861803326"/>
              </p:ext>
            </p:extLst>
          </p:nvPr>
        </p:nvGraphicFramePr>
        <p:xfrm>
          <a:off x="4992520" y="3843728"/>
          <a:ext cx="3986158" cy="1876242"/>
        </p:xfrm>
        <a:graphic>
          <a:graphicData uri="http://schemas.openxmlformats.org/drawingml/2006/table">
            <a:tbl>
              <a:tblPr firstRow="1" bandRow="1">
                <a:tableStyleId>{7DF18680-E054-41AD-8BC1-D1AEF772440D}</a:tableStyleId>
              </a:tblPr>
              <a:tblGrid>
                <a:gridCol w="2067703">
                  <a:extLst>
                    <a:ext uri="{9D8B030D-6E8A-4147-A177-3AD203B41FA5}">
                      <a16:colId xmlns:a16="http://schemas.microsoft.com/office/drawing/2014/main" val="1134397318"/>
                    </a:ext>
                  </a:extLst>
                </a:gridCol>
                <a:gridCol w="1918455">
                  <a:extLst>
                    <a:ext uri="{9D8B030D-6E8A-4147-A177-3AD203B41FA5}">
                      <a16:colId xmlns:a16="http://schemas.microsoft.com/office/drawing/2014/main" val="4088212826"/>
                    </a:ext>
                  </a:extLst>
                </a:gridCol>
              </a:tblGrid>
              <a:tr h="312707">
                <a:tc gridSpan="2">
                  <a:txBody>
                    <a:bodyPr/>
                    <a:lstStyle/>
                    <a:p>
                      <a:pPr algn="ctr"/>
                      <a:r>
                        <a:rPr lang="nn-NO" sz="1200" noProof="0"/>
                        <a:t>Samfunn</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n-NO" sz="1200" noProof="0"/>
                        <a:t>Administrasjonssenter</a:t>
                      </a:r>
                    </a:p>
                  </a:txBody>
                  <a:tcPr/>
                </a:tc>
                <a:tc>
                  <a:txBody>
                    <a:bodyPr/>
                    <a:lstStyle/>
                    <a:p>
                      <a:pPr algn="ctr"/>
                      <a:r>
                        <a:rPr lang="nn-NO" sz="1200" noProof="0">
                          <a:solidFill>
                            <a:schemeClr val="tx1"/>
                          </a:solidFill>
                        </a:rPr>
                        <a:t>Bygland</a:t>
                      </a:r>
                    </a:p>
                  </a:txBody>
                  <a:tcPr/>
                </a:tc>
                <a:extLst>
                  <a:ext uri="{0D108BD9-81ED-4DB2-BD59-A6C34878D82A}">
                    <a16:rowId xmlns:a16="http://schemas.microsoft.com/office/drawing/2014/main" val="3696038960"/>
                  </a:ext>
                </a:extLst>
              </a:tr>
              <a:tr h="312707">
                <a:tc>
                  <a:txBody>
                    <a:bodyPr/>
                    <a:lstStyle/>
                    <a:p>
                      <a:r>
                        <a:rPr lang="nn-NO" sz="1200" noProof="0"/>
                        <a:t>Interkommunalt politisk</a:t>
                      </a:r>
                      <a:r>
                        <a:rPr lang="nn-NO" sz="1200" baseline="0" noProof="0"/>
                        <a:t> råd</a:t>
                      </a:r>
                      <a:endParaRPr lang="nn-NO" sz="1200" noProof="0"/>
                    </a:p>
                  </a:txBody>
                  <a:tcPr/>
                </a:tc>
                <a:tc>
                  <a:txBody>
                    <a:bodyPr/>
                    <a:lstStyle/>
                    <a:p>
                      <a:pPr algn="ctr"/>
                      <a:r>
                        <a:rPr lang="nn-NO" sz="1200" noProof="0"/>
                        <a:t>Setesdal</a:t>
                      </a:r>
                    </a:p>
                  </a:txBody>
                  <a:tcPr/>
                </a:tc>
                <a:extLst>
                  <a:ext uri="{0D108BD9-81ED-4DB2-BD59-A6C34878D82A}">
                    <a16:rowId xmlns:a16="http://schemas.microsoft.com/office/drawing/2014/main" val="291333389"/>
                  </a:ext>
                </a:extLst>
              </a:tr>
              <a:tr h="312707">
                <a:tc>
                  <a:txBody>
                    <a:bodyPr/>
                    <a:lstStyle/>
                    <a:p>
                      <a:r>
                        <a:rPr lang="nn-NO" sz="1200" noProof="0" err="1"/>
                        <a:t>Sentralitetsklasse</a:t>
                      </a:r>
                      <a:endParaRPr lang="nn-NO" sz="1200" noProof="0"/>
                    </a:p>
                  </a:txBody>
                  <a:tcPr/>
                </a:tc>
                <a:tc>
                  <a:txBody>
                    <a:bodyPr/>
                    <a:lstStyle/>
                    <a:p>
                      <a:pPr algn="ctr"/>
                      <a:r>
                        <a:rPr lang="nn-NO" sz="1200" noProof="0"/>
                        <a:t>6</a:t>
                      </a:r>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n-NO" sz="1200" noProof="0"/>
                        <a:t>Distriktsindeks</a:t>
                      </a:r>
                    </a:p>
                  </a:txBody>
                  <a:tcPr/>
                </a:tc>
                <a:tc>
                  <a:txBody>
                    <a:bodyPr/>
                    <a:lstStyle/>
                    <a:p>
                      <a:pPr algn="ctr"/>
                      <a:r>
                        <a:rPr lang="nn-NO" sz="1200" noProof="0" dirty="0"/>
                        <a:t>36,8</a:t>
                      </a:r>
                    </a:p>
                  </a:txBody>
                  <a:tcPr/>
                </a:tc>
                <a:extLst>
                  <a:ext uri="{0D108BD9-81ED-4DB2-BD59-A6C34878D82A}">
                    <a16:rowId xmlns:a16="http://schemas.microsoft.com/office/drawing/2014/main" val="3931694125"/>
                  </a:ext>
                </a:extLst>
              </a:tr>
              <a:tr h="312707">
                <a:tc>
                  <a:txBody>
                    <a:bodyPr/>
                    <a:lstStyle/>
                    <a:p>
                      <a:r>
                        <a:rPr lang="nn-NO" sz="1200" noProof="0"/>
                        <a:t>BA-område</a:t>
                      </a:r>
                    </a:p>
                  </a:txBody>
                  <a:tcPr/>
                </a:tc>
                <a:tc>
                  <a:txBody>
                    <a:bodyPr/>
                    <a:lstStyle/>
                    <a:p>
                      <a:pPr algn="ctr"/>
                      <a:r>
                        <a:rPr lang="nn-NO" sz="1200" noProof="0" dirty="0"/>
                        <a:t>BA44 Evje og Hornnes</a:t>
                      </a:r>
                    </a:p>
                  </a:txBody>
                  <a:tcPr/>
                </a:tc>
                <a:extLst>
                  <a:ext uri="{0D108BD9-81ED-4DB2-BD59-A6C34878D82A}">
                    <a16:rowId xmlns:a16="http://schemas.microsoft.com/office/drawing/2014/main" val="2448623123"/>
                  </a:ext>
                </a:extLst>
              </a:tr>
            </a:tbl>
          </a:graphicData>
        </a:graphic>
      </p:graphicFrame>
      <p:pic>
        <p:nvPicPr>
          <p:cNvPr id="6" name="Bilde 5" descr="Kart over kommun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86821" y="111968"/>
            <a:ext cx="2842727" cy="5680645"/>
          </a:xfrm>
          <a:prstGeom prst="rect">
            <a:avLst/>
          </a:prstGeom>
        </p:spPr>
      </p:pic>
    </p:spTree>
    <p:extLst>
      <p:ext uri="{BB962C8B-B14F-4D97-AF65-F5344CB8AC3E}">
        <p14:creationId xmlns:p14="http://schemas.microsoft.com/office/powerpoint/2010/main" val="1380386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96742" y="384501"/>
            <a:ext cx="10153651" cy="685606"/>
          </a:xfrm>
        </p:spPr>
        <p:txBody>
          <a:bodyPr/>
          <a:lstStyle/>
          <a:p>
            <a:r>
              <a:rPr lang="nb-NO"/>
              <a:t>Befolkning og demografi</a:t>
            </a:r>
          </a:p>
        </p:txBody>
      </p:sp>
      <p:sp>
        <p:nvSpPr>
          <p:cNvPr id="4" name="TekstSylinder 3"/>
          <p:cNvSpPr txBox="1"/>
          <p:nvPr/>
        </p:nvSpPr>
        <p:spPr>
          <a:xfrm>
            <a:off x="696742" y="4949526"/>
            <a:ext cx="4525706" cy="830997"/>
          </a:xfrm>
          <a:prstGeom prst="rect">
            <a:avLst/>
          </a:prstGeom>
          <a:noFill/>
        </p:spPr>
        <p:txBody>
          <a:bodyPr wrap="square" rtlCol="0">
            <a:spAutoFit/>
          </a:bodyPr>
          <a:lstStyle/>
          <a:p>
            <a:pPr algn="l"/>
            <a:r>
              <a:rPr lang="nn-NO" sz="1600" dirty="0"/>
              <a:t>SSB spår befolkningsauke i Bygland som følgje av positiv netto innvandring og positiv netto innanlands flytting.</a:t>
            </a:r>
          </a:p>
        </p:txBody>
      </p:sp>
      <p:sp>
        <p:nvSpPr>
          <p:cNvPr id="8" name="TekstSylinder 7"/>
          <p:cNvSpPr txBox="1"/>
          <p:nvPr/>
        </p:nvSpPr>
        <p:spPr>
          <a:xfrm>
            <a:off x="5750351" y="4949526"/>
            <a:ext cx="6159474" cy="830997"/>
          </a:xfrm>
          <a:prstGeom prst="rect">
            <a:avLst/>
          </a:prstGeom>
          <a:noFill/>
        </p:spPr>
        <p:txBody>
          <a:bodyPr wrap="square" rtlCol="0">
            <a:spAutoFit/>
          </a:bodyPr>
          <a:lstStyle/>
          <a:p>
            <a:pPr algn="l"/>
            <a:r>
              <a:rPr lang="nn-NO" sz="1600" dirty="0"/>
              <a:t>Dersom </a:t>
            </a:r>
            <a:r>
              <a:rPr lang="nn-NO" sz="1600" dirty="0" err="1"/>
              <a:t>SSB’s</a:t>
            </a:r>
            <a:r>
              <a:rPr lang="nn-NO" sz="1600" dirty="0"/>
              <a:t> framskriving slår til, vil alders bereevna minka frå dagens 2,5 til 2,0 i 2040. Aldringa er lågare i Bygland enn snittet for Agder. </a:t>
            </a:r>
          </a:p>
        </p:txBody>
      </p:sp>
      <p:sp>
        <p:nvSpPr>
          <p:cNvPr id="5" name="TekstSylinder 4">
            <a:extLst>
              <a:ext uri="{FF2B5EF4-FFF2-40B4-BE49-F238E27FC236}">
                <a16:creationId xmlns:a16="http://schemas.microsoft.com/office/drawing/2014/main" id="{3B04C89C-7271-8A93-4F26-98A39BBCD2D8}"/>
              </a:ext>
            </a:extLst>
          </p:cNvPr>
          <p:cNvSpPr txBox="1"/>
          <p:nvPr/>
        </p:nvSpPr>
        <p:spPr>
          <a:xfrm>
            <a:off x="8972197" y="6274494"/>
            <a:ext cx="3170157" cy="369332"/>
          </a:xfrm>
          <a:prstGeom prst="rect">
            <a:avLst/>
          </a:prstGeom>
          <a:noFill/>
        </p:spPr>
        <p:txBody>
          <a:bodyPr wrap="square" rtlCol="0">
            <a:spAutoFit/>
          </a:bodyPr>
          <a:lstStyle/>
          <a:p>
            <a:pPr algn="l"/>
            <a:r>
              <a:rPr lang="nb-NO">
                <a:hlinkClick r:id="rId3"/>
              </a:rPr>
              <a:t>Rapport befolkningsutvikling</a:t>
            </a:r>
            <a:endParaRPr lang="nb-NO"/>
          </a:p>
        </p:txBody>
      </p:sp>
      <p:graphicFrame>
        <p:nvGraphicFramePr>
          <p:cNvPr id="10" name="Diagram 9" descr="Befolkningsutvikling fra 2015 og befolkningsprognose frem til 2030. Utvikling og prognose er også fordelt på fødselsoverskudd, netto innenlands flytting og netto innvandring.">
            <a:extLst>
              <a:ext uri="{FF2B5EF4-FFF2-40B4-BE49-F238E27FC236}">
                <a16:creationId xmlns:a16="http://schemas.microsoft.com/office/drawing/2014/main" id="{00000000-0008-0000-0100-000002000000}"/>
              </a:ext>
            </a:extLst>
          </p:cNvPr>
          <p:cNvGraphicFramePr>
            <a:graphicFrameLocks/>
          </p:cNvGraphicFramePr>
          <p:nvPr>
            <p:extLst>
              <p:ext uri="{D42A27DB-BD31-4B8C-83A1-F6EECF244321}">
                <p14:modId xmlns:p14="http://schemas.microsoft.com/office/powerpoint/2010/main" val="651871581"/>
              </p:ext>
            </p:extLst>
          </p:nvPr>
        </p:nvGraphicFramePr>
        <p:xfrm>
          <a:off x="356047" y="1335853"/>
          <a:ext cx="4866401" cy="3322942"/>
        </p:xfrm>
        <a:graphic>
          <a:graphicData uri="http://schemas.openxmlformats.org/drawingml/2006/chart">
            <c:chart xmlns:c="http://schemas.openxmlformats.org/drawingml/2006/chart" xmlns:r="http://schemas.openxmlformats.org/officeDocument/2006/relationships" r:id="rId4"/>
          </a:graphicData>
        </a:graphic>
      </p:graphicFrame>
      <p:pic>
        <p:nvPicPr>
          <p:cNvPr id="12" name="Bilde 11">
            <a:extLst>
              <a:ext uri="{FF2B5EF4-FFF2-40B4-BE49-F238E27FC236}">
                <a16:creationId xmlns:a16="http://schemas.microsoft.com/office/drawing/2014/main" id="{9AB4E30C-3F85-8EB5-2D09-612370C7A4EE}"/>
              </a:ext>
            </a:extLst>
          </p:cNvPr>
          <p:cNvPicPr>
            <a:picLocks noChangeAspect="1"/>
          </p:cNvPicPr>
          <p:nvPr/>
        </p:nvPicPr>
        <p:blipFill>
          <a:blip r:embed="rId5"/>
          <a:stretch>
            <a:fillRect/>
          </a:stretch>
        </p:blipFill>
        <p:spPr>
          <a:xfrm>
            <a:off x="5785551" y="1335853"/>
            <a:ext cx="6180672" cy="3322942"/>
          </a:xfrm>
          <a:prstGeom prst="rect">
            <a:avLst/>
          </a:prstGeom>
        </p:spPr>
      </p:pic>
    </p:spTree>
    <p:extLst>
      <p:ext uri="{BB962C8B-B14F-4D97-AF65-F5344CB8AC3E}">
        <p14:creationId xmlns:p14="http://schemas.microsoft.com/office/powerpoint/2010/main" val="340623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96763" y="403820"/>
            <a:ext cx="5110217" cy="685606"/>
          </a:xfrm>
        </p:spPr>
        <p:txBody>
          <a:bodyPr/>
          <a:lstStyle/>
          <a:p>
            <a:r>
              <a:rPr lang="nn-NO" dirty="0"/>
              <a:t>Befolkningsutvikling</a:t>
            </a:r>
          </a:p>
        </p:txBody>
      </p:sp>
      <p:sp>
        <p:nvSpPr>
          <p:cNvPr id="5" name="TekstSylinder 4"/>
          <p:cNvSpPr txBox="1"/>
          <p:nvPr/>
        </p:nvSpPr>
        <p:spPr>
          <a:xfrm>
            <a:off x="496763" y="1476245"/>
            <a:ext cx="5495475" cy="3693319"/>
          </a:xfrm>
          <a:prstGeom prst="rect">
            <a:avLst/>
          </a:prstGeom>
          <a:noFill/>
        </p:spPr>
        <p:txBody>
          <a:bodyPr wrap="square" rtlCol="0">
            <a:spAutoFit/>
          </a:bodyPr>
          <a:lstStyle/>
          <a:p>
            <a:pPr algn="l"/>
            <a:r>
              <a:rPr lang="nn-NO" dirty="0"/>
              <a:t>Frå 2020 til 2026 auka folketalet i Bygland med 5 personar (0,4 %).</a:t>
            </a:r>
          </a:p>
          <a:p>
            <a:pPr algn="l"/>
            <a:endParaRPr lang="nn-NO" dirty="0"/>
          </a:p>
          <a:p>
            <a:r>
              <a:rPr lang="nn-NO" dirty="0"/>
              <a:t>Auka har vore størst i Jordalsbø – Lide (+9) og Sandnes – Åraksbø (+9). Grunnkretsar med størst nedgang i same periode er Langeid – Heggland – Tveit og Skomedal. </a:t>
            </a:r>
          </a:p>
          <a:p>
            <a:pPr algn="l"/>
            <a:endParaRPr lang="nn-NO" dirty="0"/>
          </a:p>
          <a:p>
            <a:r>
              <a:rPr lang="nn-NO" dirty="0"/>
              <a:t>Innvandring til byane, aldring, og ynskje etter nærleik til service/tenester​ og arbeidsmarknad gjer at mange kommunar kan oppleve vekst i kommunesenter og tettstader sjølv om folketalet samla går ned</a:t>
            </a:r>
            <a:r>
              <a:rPr lang="nn-NO"/>
              <a:t>. </a:t>
            </a:r>
            <a:endParaRPr lang="nn-NO" dirty="0"/>
          </a:p>
        </p:txBody>
      </p:sp>
      <p:sp>
        <p:nvSpPr>
          <p:cNvPr id="6" name="TekstSylinder 5"/>
          <p:cNvSpPr txBox="1"/>
          <p:nvPr/>
        </p:nvSpPr>
        <p:spPr>
          <a:xfrm>
            <a:off x="4511040" y="6235255"/>
            <a:ext cx="7114903" cy="430887"/>
          </a:xfrm>
          <a:prstGeom prst="rect">
            <a:avLst/>
          </a:prstGeom>
          <a:noFill/>
        </p:spPr>
        <p:txBody>
          <a:bodyPr wrap="square" rtlCol="0">
            <a:spAutoFit/>
          </a:bodyPr>
          <a:lstStyle/>
          <a:p>
            <a:r>
              <a:rPr lang="nn-NO" sz="1100"/>
              <a:t>Kart over befolkningsutvikling i kommunar og grunnkretsar: </a:t>
            </a:r>
            <a:r>
              <a:rPr lang="nb-NO" sz="1100">
                <a:hlinkClick r:id="rId3"/>
              </a:rPr>
              <a:t>https://agderfk.maps.arcgis.com/apps/instant/media/index.html?appid=df4d1214bd3941d19d7a0b68de9145b1</a:t>
            </a:r>
            <a:r>
              <a:rPr lang="nb-NO" sz="1100"/>
              <a:t> </a:t>
            </a:r>
          </a:p>
        </p:txBody>
      </p:sp>
      <p:pic>
        <p:nvPicPr>
          <p:cNvPr id="7" name="Bilde 6">
            <a:extLst>
              <a:ext uri="{FF2B5EF4-FFF2-40B4-BE49-F238E27FC236}">
                <a16:creationId xmlns:a16="http://schemas.microsoft.com/office/drawing/2014/main" id="{57763DE5-F5A4-E5EF-6D86-37A02C83D2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75962" y="191858"/>
            <a:ext cx="5768574" cy="5768574"/>
          </a:xfrm>
          <a:prstGeom prst="rect">
            <a:avLst/>
          </a:prstGeom>
        </p:spPr>
      </p:pic>
    </p:spTree>
    <p:extLst>
      <p:ext uri="{BB962C8B-B14F-4D97-AF65-F5344CB8AC3E}">
        <p14:creationId xmlns:p14="http://schemas.microsoft.com/office/powerpoint/2010/main" val="2044844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709955" y="288497"/>
            <a:ext cx="4863470" cy="685606"/>
          </a:xfrm>
        </p:spPr>
        <p:txBody>
          <a:bodyPr/>
          <a:lstStyle/>
          <a:p>
            <a:r>
              <a:rPr lang="nn-NO"/>
              <a:t>Bustadbygging</a:t>
            </a:r>
          </a:p>
        </p:txBody>
      </p:sp>
      <p:sp>
        <p:nvSpPr>
          <p:cNvPr id="7" name="Plassholder for innhold 2"/>
          <p:cNvSpPr txBox="1">
            <a:spLocks/>
          </p:cNvSpPr>
          <p:nvPr/>
        </p:nvSpPr>
        <p:spPr>
          <a:xfrm>
            <a:off x="487690" y="1221114"/>
            <a:ext cx="5455909" cy="1010809"/>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n-NO" sz="2000" dirty="0"/>
              <a:t>I perioden 2020-2025 ble det igangsett i gjennomsnitt 2 bustader i året, </a:t>
            </a:r>
            <a:r>
              <a:rPr lang="nn-NO" sz="2000" dirty="0" err="1"/>
              <a:t>hvorav</a:t>
            </a:r>
            <a:r>
              <a:rPr lang="nn-NO" sz="2000" dirty="0"/>
              <a:t>          ca. 40 % einebustader.</a:t>
            </a:r>
          </a:p>
        </p:txBody>
      </p:sp>
      <p:sp>
        <p:nvSpPr>
          <p:cNvPr id="6" name="Tittel 1">
            <a:extLst>
              <a:ext uri="{FF2B5EF4-FFF2-40B4-BE49-F238E27FC236}">
                <a16:creationId xmlns:a16="http://schemas.microsoft.com/office/drawing/2014/main" id="{69EAD654-8691-D10F-BBE7-122E8333C878}"/>
              </a:ext>
            </a:extLst>
          </p:cNvPr>
          <p:cNvSpPr txBox="1">
            <a:spLocks/>
          </p:cNvSpPr>
          <p:nvPr/>
        </p:nvSpPr>
        <p:spPr>
          <a:xfrm>
            <a:off x="6626853" y="288497"/>
            <a:ext cx="4863470" cy="685606"/>
          </a:xfrm>
          <a:prstGeom prst="rect">
            <a:avLst/>
          </a:prstGeom>
        </p:spPr>
        <p:txBody>
          <a:bodyPr vert="horz" lIns="0" tIns="0" rIns="0" bIns="0" rtlCol="0" anchor="ctr" anchorCtr="0">
            <a:noAutofit/>
          </a:bodyPr>
          <a:lstStyle>
            <a:lvl1pPr algn="l" defTabSz="914400" rtl="0" eaLnBrk="1" latinLnBrk="0" hangingPunct="1">
              <a:lnSpc>
                <a:spcPct val="100000"/>
              </a:lnSpc>
              <a:spcBef>
                <a:spcPct val="0"/>
              </a:spcBef>
              <a:buNone/>
              <a:defRPr sz="3400" kern="1200">
                <a:solidFill>
                  <a:schemeClr val="tx1"/>
                </a:solidFill>
                <a:latin typeface="+mj-lt"/>
                <a:ea typeface="+mj-ea"/>
                <a:cs typeface="+mj-cs"/>
              </a:defRPr>
            </a:lvl1pPr>
          </a:lstStyle>
          <a:p>
            <a:r>
              <a:rPr lang="nn-NO"/>
              <a:t>Bustadmasse</a:t>
            </a:r>
          </a:p>
        </p:txBody>
      </p:sp>
      <p:sp>
        <p:nvSpPr>
          <p:cNvPr id="18" name="Plassholder for innhold 2"/>
          <p:cNvSpPr txBox="1">
            <a:spLocks/>
          </p:cNvSpPr>
          <p:nvPr/>
        </p:nvSpPr>
        <p:spPr>
          <a:xfrm>
            <a:off x="6377459" y="1221115"/>
            <a:ext cx="5362259" cy="764930"/>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2000" dirty="0"/>
              <a:t>Status i 2026 viser at det er 862 </a:t>
            </a:r>
            <a:r>
              <a:rPr lang="nb-NO" sz="2000" dirty="0" err="1"/>
              <a:t>bustader</a:t>
            </a:r>
            <a:r>
              <a:rPr lang="nb-NO" sz="2000" dirty="0"/>
              <a:t> i kommunen (budde og ubudde).</a:t>
            </a:r>
          </a:p>
        </p:txBody>
      </p:sp>
      <p:sp>
        <p:nvSpPr>
          <p:cNvPr id="5" name="TekstSylinder 4">
            <a:extLst>
              <a:ext uri="{FF2B5EF4-FFF2-40B4-BE49-F238E27FC236}">
                <a16:creationId xmlns:a16="http://schemas.microsoft.com/office/drawing/2014/main" id="{CA40351A-B1AA-4AF1-6947-A73FB9F88236}"/>
              </a:ext>
            </a:extLst>
          </p:cNvPr>
          <p:cNvSpPr txBox="1"/>
          <p:nvPr/>
        </p:nvSpPr>
        <p:spPr>
          <a:xfrm>
            <a:off x="9609822" y="6309482"/>
            <a:ext cx="2423432" cy="369332"/>
          </a:xfrm>
          <a:prstGeom prst="rect">
            <a:avLst/>
          </a:prstGeom>
          <a:noFill/>
        </p:spPr>
        <p:txBody>
          <a:bodyPr wrap="square" rtlCol="0">
            <a:spAutoFit/>
          </a:bodyPr>
          <a:lstStyle/>
          <a:p>
            <a:pPr algn="l"/>
            <a:r>
              <a:rPr lang="nb-NO">
                <a:hlinkClick r:id="rId3"/>
              </a:rPr>
              <a:t>Rapport boligstatistikk</a:t>
            </a:r>
            <a:endParaRPr lang="nb-NO"/>
          </a:p>
        </p:txBody>
      </p:sp>
      <p:graphicFrame>
        <p:nvGraphicFramePr>
          <p:cNvPr id="3" name="Diagram 2" descr="Stolpediagram som viser igangsatte boliger. Benyttet SSB tabell 05940.">
            <a:extLst>
              <a:ext uri="{FF2B5EF4-FFF2-40B4-BE49-F238E27FC236}">
                <a16:creationId xmlns:a16="http://schemas.microsoft.com/office/drawing/2014/main" id="{00000000-0008-0000-0100-000002000000}"/>
              </a:ext>
            </a:extLst>
          </p:cNvPr>
          <p:cNvGraphicFramePr>
            <a:graphicFrameLocks/>
          </p:cNvGraphicFramePr>
          <p:nvPr>
            <p:extLst>
              <p:ext uri="{D42A27DB-BD31-4B8C-83A1-F6EECF244321}">
                <p14:modId xmlns:p14="http://schemas.microsoft.com/office/powerpoint/2010/main" val="758819316"/>
              </p:ext>
            </p:extLst>
          </p:nvPr>
        </p:nvGraphicFramePr>
        <p:xfrm>
          <a:off x="487690" y="2231923"/>
          <a:ext cx="4994487" cy="332485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 name="Diagram 3" descr="Boligmassen per 2025 (andel i prosent) - SSB 12941. Stolpediagram. Sammenligner kommune og Agder.">
            <a:extLst>
              <a:ext uri="{FF2B5EF4-FFF2-40B4-BE49-F238E27FC236}">
                <a16:creationId xmlns:a16="http://schemas.microsoft.com/office/drawing/2014/main" id="{00000000-0008-0000-0300-000003000000}"/>
              </a:ext>
            </a:extLst>
          </p:cNvPr>
          <p:cNvGraphicFramePr>
            <a:graphicFrameLocks/>
          </p:cNvGraphicFramePr>
          <p:nvPr>
            <p:extLst>
              <p:ext uri="{D42A27DB-BD31-4B8C-83A1-F6EECF244321}">
                <p14:modId xmlns:p14="http://schemas.microsoft.com/office/powerpoint/2010/main" val="2749798646"/>
              </p:ext>
            </p:extLst>
          </p:nvPr>
        </p:nvGraphicFramePr>
        <p:xfrm>
          <a:off x="6377459" y="2231923"/>
          <a:ext cx="5544026" cy="3356135"/>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938880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200150" y="1679212"/>
            <a:ext cx="7109662" cy="777662"/>
          </a:xfrm>
        </p:spPr>
        <p:txBody>
          <a:bodyPr/>
          <a:lstStyle/>
          <a:p>
            <a:r>
              <a:rPr lang="nb-NO" b="0" i="0">
                <a:solidFill>
                  <a:srgbClr val="000000"/>
                </a:solidFill>
                <a:effectLst/>
              </a:rPr>
              <a:t>Økonomisk bærekraft</a:t>
            </a:r>
            <a:endParaRPr lang="nb-NO"/>
          </a:p>
        </p:txBody>
      </p:sp>
      <p:sp>
        <p:nvSpPr>
          <p:cNvPr id="3" name="Undertittel 2"/>
          <p:cNvSpPr>
            <a:spLocks noGrp="1"/>
          </p:cNvSpPr>
          <p:nvPr>
            <p:ph type="subTitle" idx="1"/>
          </p:nvPr>
        </p:nvSpPr>
        <p:spPr>
          <a:xfrm>
            <a:off x="1200150" y="2658156"/>
            <a:ext cx="10171112" cy="1541688"/>
          </a:xfrm>
        </p:spPr>
        <p:txBody>
          <a:bodyPr/>
          <a:lstStyle/>
          <a:p>
            <a:r>
              <a:rPr lang="nn-NO" i="1" noProof="0"/>
              <a:t>I Regionplan Agder 2030 teiknast eit framtidsbilete der Agder i 2030 lukkast med å bruka det grøne skiftet </a:t>
            </a:r>
            <a:r>
              <a:rPr lang="nn-NO" b="0" i="1" noProof="0">
                <a:effectLst/>
              </a:rPr>
              <a:t>til innovasjon og verdiskaping, og ny teknologi bid</a:t>
            </a:r>
            <a:r>
              <a:rPr lang="nn-NO" i="1" noProof="0"/>
              <a:t>reg</a:t>
            </a:r>
            <a:r>
              <a:rPr lang="nn-NO" b="0" i="1" noProof="0">
                <a:effectLst/>
              </a:rPr>
              <a:t> til å løyse dei store klima- og miljøutfordringane. Fleire ressursar vært </a:t>
            </a:r>
            <a:r>
              <a:rPr lang="nn-NO" b="0" i="1" noProof="0" err="1">
                <a:effectLst/>
              </a:rPr>
              <a:t>gjenbrukt</a:t>
            </a:r>
            <a:r>
              <a:rPr lang="nn-NO" b="0" i="1" noProof="0">
                <a:effectLst/>
              </a:rPr>
              <a:t> og Agder er omstilt til ein meir sirkulær økonomi. Agder er ein attraktiv region for etablering av ny grøn kraftforedlande industri, basert på regionens fortrinn og eigne kraftressursar.</a:t>
            </a:r>
            <a:endParaRPr lang="nn-NO" i="1" noProof="0"/>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98448" y="5438966"/>
            <a:ext cx="1130400" cy="1130400"/>
          </a:xfrm>
          <a:prstGeom prst="rect">
            <a:avLst/>
          </a:prstGeom>
        </p:spPr>
      </p:pic>
      <p:pic>
        <p:nvPicPr>
          <p:cNvPr id="5" name="Bilde 4">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17475" y="5438966"/>
            <a:ext cx="1130400" cy="1130400"/>
          </a:xfrm>
          <a:prstGeom prst="rect">
            <a:avLst/>
          </a:prstGeom>
        </p:spPr>
      </p:pic>
      <p:pic>
        <p:nvPicPr>
          <p:cNvPr id="6" name="Bilde 5">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36502" y="5438966"/>
            <a:ext cx="1130400" cy="1130400"/>
          </a:xfrm>
          <a:prstGeom prst="rect">
            <a:avLst/>
          </a:prstGeom>
        </p:spPr>
      </p:pic>
      <p:pic>
        <p:nvPicPr>
          <p:cNvPr id="7" name="Bilde 6">
            <a:extLs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82793" y="5438966"/>
            <a:ext cx="1130400" cy="1130400"/>
          </a:xfrm>
          <a:prstGeom prst="rect">
            <a:avLst/>
          </a:prstGeom>
        </p:spPr>
      </p:pic>
    </p:spTree>
    <p:extLst>
      <p:ext uri="{BB962C8B-B14F-4D97-AF65-F5344CB8AC3E}">
        <p14:creationId xmlns:p14="http://schemas.microsoft.com/office/powerpoint/2010/main" val="3569643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73578" y="173195"/>
            <a:ext cx="5277911" cy="685606"/>
          </a:xfrm>
        </p:spPr>
        <p:txBody>
          <a:bodyPr/>
          <a:lstStyle/>
          <a:p>
            <a:r>
              <a:rPr lang="nb-NO"/>
              <a:t>Sysselsetting</a:t>
            </a:r>
          </a:p>
        </p:txBody>
      </p:sp>
      <p:sp>
        <p:nvSpPr>
          <p:cNvPr id="5" name="Plassholder for innhold 3"/>
          <p:cNvSpPr>
            <a:spLocks noGrp="1"/>
          </p:cNvSpPr>
          <p:nvPr>
            <p:ph sz="half" idx="1"/>
          </p:nvPr>
        </p:nvSpPr>
        <p:spPr>
          <a:xfrm>
            <a:off x="573578" y="1029702"/>
            <a:ext cx="5277911" cy="3112530"/>
          </a:xfrm>
        </p:spPr>
        <p:txBody>
          <a:bodyPr/>
          <a:lstStyle/>
          <a:p>
            <a:pPr marL="0" indent="0">
              <a:buNone/>
            </a:pPr>
            <a:r>
              <a:rPr lang="nn-NO" sz="2000" i="1" dirty="0"/>
              <a:t>Regionale forskjellar:</a:t>
            </a:r>
          </a:p>
          <a:p>
            <a:r>
              <a:rPr lang="nn-NO" sz="2000" dirty="0"/>
              <a:t>Lågast </a:t>
            </a:r>
            <a:r>
              <a:rPr lang="nn-NO" sz="2000" dirty="0" err="1"/>
              <a:t>sysselsettingsandel</a:t>
            </a:r>
            <a:r>
              <a:rPr lang="nn-NO" sz="2000" dirty="0"/>
              <a:t> helt aust i Agder, og høgast </a:t>
            </a:r>
            <a:r>
              <a:rPr lang="nn-NO" sz="2000" dirty="0" err="1"/>
              <a:t>andel</a:t>
            </a:r>
            <a:r>
              <a:rPr lang="nn-NO" sz="2000" dirty="0"/>
              <a:t> i dei aller minst sentrale kommunane.</a:t>
            </a:r>
          </a:p>
          <a:p>
            <a:pPr marL="0" indent="0">
              <a:buNone/>
            </a:pPr>
            <a:endParaRPr lang="nn-NO" sz="800" i="1" dirty="0"/>
          </a:p>
          <a:p>
            <a:pPr marL="0" indent="0">
              <a:buNone/>
            </a:pPr>
            <a:r>
              <a:rPr lang="nn-NO" sz="2000" i="1" dirty="0"/>
              <a:t>Bygland:</a:t>
            </a:r>
          </a:p>
          <a:p>
            <a:r>
              <a:rPr lang="nn-NO" sz="2000" dirty="0"/>
              <a:t>Lågare </a:t>
            </a:r>
            <a:r>
              <a:rPr lang="nn-NO" sz="2000" dirty="0" err="1"/>
              <a:t>sysselsettingsandel</a:t>
            </a:r>
            <a:r>
              <a:rPr lang="nn-NO" sz="2000" dirty="0"/>
              <a:t> enn gjennomsnittet for fylket for menn, men høgare </a:t>
            </a:r>
            <a:r>
              <a:rPr lang="nn-NO" sz="2000"/>
              <a:t>for kvinner.</a:t>
            </a:r>
            <a:endParaRPr lang="nn-NO" sz="2000" dirty="0"/>
          </a:p>
        </p:txBody>
      </p:sp>
      <p:sp>
        <p:nvSpPr>
          <p:cNvPr id="4" name="TekstSylinder 3">
            <a:extLst>
              <a:ext uri="{FF2B5EF4-FFF2-40B4-BE49-F238E27FC236}">
                <a16:creationId xmlns:a16="http://schemas.microsoft.com/office/drawing/2014/main" id="{28E7A2D4-BF56-A5BB-CE21-936B6623EFBD}"/>
              </a:ext>
            </a:extLst>
          </p:cNvPr>
          <p:cNvSpPr txBox="1"/>
          <p:nvPr/>
        </p:nvSpPr>
        <p:spPr>
          <a:xfrm>
            <a:off x="9083993" y="6278330"/>
            <a:ext cx="2423432" cy="369332"/>
          </a:xfrm>
          <a:prstGeom prst="rect">
            <a:avLst/>
          </a:prstGeom>
          <a:noFill/>
        </p:spPr>
        <p:txBody>
          <a:bodyPr wrap="square" rtlCol="0">
            <a:spAutoFit/>
          </a:bodyPr>
          <a:lstStyle/>
          <a:p>
            <a:pPr algn="l"/>
            <a:r>
              <a:rPr lang="nb-NO" dirty="0">
                <a:hlinkClick r:id="rId3"/>
              </a:rPr>
              <a:t>Rapport sysselsetting</a:t>
            </a:r>
            <a:endParaRPr lang="nb-NO" dirty="0"/>
          </a:p>
        </p:txBody>
      </p:sp>
      <p:graphicFrame>
        <p:nvGraphicFramePr>
          <p:cNvPr id="8" name="Tabell 7">
            <a:extLst>
              <a:ext uri="{FF2B5EF4-FFF2-40B4-BE49-F238E27FC236}">
                <a16:creationId xmlns:a16="http://schemas.microsoft.com/office/drawing/2014/main" id="{5AFEFAFC-3238-0801-07BE-9273EE416C4D}"/>
              </a:ext>
            </a:extLst>
          </p:cNvPr>
          <p:cNvGraphicFramePr>
            <a:graphicFrameLocks noGrp="1"/>
          </p:cNvGraphicFramePr>
          <p:nvPr>
            <p:extLst>
              <p:ext uri="{D42A27DB-BD31-4B8C-83A1-F6EECF244321}">
                <p14:modId xmlns:p14="http://schemas.microsoft.com/office/powerpoint/2010/main" val="2964065768"/>
              </p:ext>
            </p:extLst>
          </p:nvPr>
        </p:nvGraphicFramePr>
        <p:xfrm>
          <a:off x="573579" y="4356333"/>
          <a:ext cx="4929736" cy="1493520"/>
        </p:xfrm>
        <a:graphic>
          <a:graphicData uri="http://schemas.openxmlformats.org/drawingml/2006/table">
            <a:tbl>
              <a:tblPr firstRow="1" bandRow="1">
                <a:tableStyleId>{7DF18680-E054-41AD-8BC1-D1AEF772440D}</a:tableStyleId>
              </a:tblPr>
              <a:tblGrid>
                <a:gridCol w="1722360">
                  <a:extLst>
                    <a:ext uri="{9D8B030D-6E8A-4147-A177-3AD203B41FA5}">
                      <a16:colId xmlns:a16="http://schemas.microsoft.com/office/drawing/2014/main" val="458187021"/>
                    </a:ext>
                  </a:extLst>
                </a:gridCol>
                <a:gridCol w="954157">
                  <a:extLst>
                    <a:ext uri="{9D8B030D-6E8A-4147-A177-3AD203B41FA5}">
                      <a16:colId xmlns:a16="http://schemas.microsoft.com/office/drawing/2014/main" val="221583423"/>
                    </a:ext>
                  </a:extLst>
                </a:gridCol>
                <a:gridCol w="1020785">
                  <a:extLst>
                    <a:ext uri="{9D8B030D-6E8A-4147-A177-3AD203B41FA5}">
                      <a16:colId xmlns:a16="http://schemas.microsoft.com/office/drawing/2014/main" val="1883679846"/>
                    </a:ext>
                  </a:extLst>
                </a:gridCol>
                <a:gridCol w="1232434">
                  <a:extLst>
                    <a:ext uri="{9D8B030D-6E8A-4147-A177-3AD203B41FA5}">
                      <a16:colId xmlns:a16="http://schemas.microsoft.com/office/drawing/2014/main" val="2441713524"/>
                    </a:ext>
                  </a:extLst>
                </a:gridCol>
              </a:tblGrid>
              <a:tr h="458025">
                <a:tc>
                  <a:txBody>
                    <a:bodyPr/>
                    <a:lstStyle/>
                    <a:p>
                      <a:pPr algn="ctr"/>
                      <a:r>
                        <a:rPr lang="nb-NO" sz="1600" dirty="0"/>
                        <a:t>Status 2025, alder 20-66 år</a:t>
                      </a:r>
                      <a:endParaRPr lang="nb-NO" sz="1600" b="1" dirty="0"/>
                    </a:p>
                  </a:txBody>
                  <a:tcPr anchor="ctr"/>
                </a:tc>
                <a:tc>
                  <a:txBody>
                    <a:bodyPr/>
                    <a:lstStyle/>
                    <a:p>
                      <a:pPr algn="ctr"/>
                      <a:r>
                        <a:rPr lang="nb-NO" sz="1600"/>
                        <a:t>Begge kjønn</a:t>
                      </a:r>
                      <a:endParaRPr lang="nb-NO" sz="1600" b="1"/>
                    </a:p>
                  </a:txBody>
                  <a:tcPr anchor="ctr"/>
                </a:tc>
                <a:tc>
                  <a:txBody>
                    <a:bodyPr/>
                    <a:lstStyle/>
                    <a:p>
                      <a:pPr algn="ctr"/>
                      <a:r>
                        <a:rPr lang="nb-NO" sz="1600"/>
                        <a:t>Menn</a:t>
                      </a:r>
                      <a:endParaRPr lang="nb-NO" sz="1600" b="1"/>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600" dirty="0"/>
                        <a:t>Kvinner</a:t>
                      </a:r>
                      <a:endParaRPr lang="nb-NO" sz="1600" b="1" dirty="0"/>
                    </a:p>
                  </a:txBody>
                  <a:tcPr anchor="ctr"/>
                </a:tc>
                <a:extLst>
                  <a:ext uri="{0D108BD9-81ED-4DB2-BD59-A6C34878D82A}">
                    <a16:rowId xmlns:a16="http://schemas.microsoft.com/office/drawing/2014/main" val="957641228"/>
                  </a:ext>
                </a:extLst>
              </a:tr>
              <a:tr h="269427">
                <a:tc>
                  <a:txBody>
                    <a:bodyPr/>
                    <a:lstStyle/>
                    <a:p>
                      <a:pPr algn="ctr"/>
                      <a:r>
                        <a:rPr lang="nb-NO" sz="1400" b="0" dirty="0"/>
                        <a:t>Bygland</a:t>
                      </a:r>
                    </a:p>
                  </a:txBody>
                  <a:tcPr anchor="ctr"/>
                </a:tc>
                <a:tc>
                  <a:txBody>
                    <a:bodyPr/>
                    <a:lstStyle/>
                    <a:p>
                      <a:pPr algn="ctr"/>
                      <a:r>
                        <a:rPr lang="nb-NO" sz="1400" b="0" dirty="0"/>
                        <a:t>73,2</a:t>
                      </a:r>
                    </a:p>
                  </a:txBody>
                  <a:tcPr anchor="ctr"/>
                </a:tc>
                <a:tc>
                  <a:txBody>
                    <a:bodyPr/>
                    <a:lstStyle/>
                    <a:p>
                      <a:pPr algn="ctr"/>
                      <a:r>
                        <a:rPr lang="nb-NO" sz="1400" b="0" dirty="0"/>
                        <a:t>75,6</a:t>
                      </a:r>
                    </a:p>
                  </a:txBody>
                  <a:tcPr anchor="ctr"/>
                </a:tc>
                <a:tc>
                  <a:txBody>
                    <a:bodyPr/>
                    <a:lstStyle/>
                    <a:p>
                      <a:pPr algn="ctr"/>
                      <a:r>
                        <a:rPr lang="nb-NO" sz="1400" b="0" dirty="0"/>
                        <a:t>70,7</a:t>
                      </a:r>
                    </a:p>
                  </a:txBody>
                  <a:tcPr anchor="ctr"/>
                </a:tc>
                <a:extLst>
                  <a:ext uri="{0D108BD9-81ED-4DB2-BD59-A6C34878D82A}">
                    <a16:rowId xmlns:a16="http://schemas.microsoft.com/office/drawing/2014/main" val="4145178818"/>
                  </a:ext>
                </a:extLst>
              </a:tr>
              <a:tr h="269427">
                <a:tc>
                  <a:txBody>
                    <a:bodyPr/>
                    <a:lstStyle/>
                    <a:p>
                      <a:pPr algn="ctr"/>
                      <a:r>
                        <a:rPr lang="nb-NO" sz="1400"/>
                        <a:t>Agder</a:t>
                      </a:r>
                      <a:endParaRPr lang="nb-NO" sz="1400" b="1"/>
                    </a:p>
                  </a:txBody>
                  <a:tcPr anchor="ctr"/>
                </a:tc>
                <a:tc>
                  <a:txBody>
                    <a:bodyPr/>
                    <a:lstStyle/>
                    <a:p>
                      <a:pPr algn="ctr"/>
                      <a:r>
                        <a:rPr lang="nb-NO" sz="1400" dirty="0"/>
                        <a:t>73,5</a:t>
                      </a:r>
                      <a:endParaRPr lang="nb-NO" sz="1400" b="1" dirty="0"/>
                    </a:p>
                  </a:txBody>
                  <a:tcPr anchor="ctr"/>
                </a:tc>
                <a:tc>
                  <a:txBody>
                    <a:bodyPr/>
                    <a:lstStyle/>
                    <a:p>
                      <a:pPr algn="ctr"/>
                      <a:r>
                        <a:rPr lang="nb-NO" sz="1400" dirty="0"/>
                        <a:t>76,5</a:t>
                      </a:r>
                      <a:endParaRPr lang="nb-NO" sz="1400" b="1" dirty="0"/>
                    </a:p>
                  </a:txBody>
                  <a:tcPr anchor="ctr"/>
                </a:tc>
                <a:tc>
                  <a:txBody>
                    <a:bodyPr/>
                    <a:lstStyle/>
                    <a:p>
                      <a:pPr algn="ctr"/>
                      <a:r>
                        <a:rPr lang="nb-NO" sz="1400" dirty="0"/>
                        <a:t>70,6</a:t>
                      </a:r>
                      <a:endParaRPr lang="nb-NO" sz="1400" b="1" dirty="0"/>
                    </a:p>
                  </a:txBody>
                  <a:tcPr anchor="ctr"/>
                </a:tc>
                <a:extLst>
                  <a:ext uri="{0D108BD9-81ED-4DB2-BD59-A6C34878D82A}">
                    <a16:rowId xmlns:a16="http://schemas.microsoft.com/office/drawing/2014/main" val="2028139095"/>
                  </a:ext>
                </a:extLst>
              </a:tr>
              <a:tr h="269427">
                <a:tc>
                  <a:txBody>
                    <a:bodyPr/>
                    <a:lstStyle/>
                    <a:p>
                      <a:pPr algn="ctr"/>
                      <a:r>
                        <a:rPr lang="nb-NO" sz="1400"/>
                        <a:t>Norge</a:t>
                      </a:r>
                      <a:endParaRPr lang="nb-NO" sz="1400" b="1"/>
                    </a:p>
                  </a:txBody>
                  <a:tcPr anchor="ctr"/>
                </a:tc>
                <a:tc>
                  <a:txBody>
                    <a:bodyPr/>
                    <a:lstStyle/>
                    <a:p>
                      <a:pPr algn="ctr"/>
                      <a:r>
                        <a:rPr lang="nb-NO" sz="1400" dirty="0"/>
                        <a:t>76,7</a:t>
                      </a:r>
                      <a:endParaRPr lang="nb-NO" sz="1400" b="1" dirty="0"/>
                    </a:p>
                  </a:txBody>
                  <a:tcPr anchor="ctr"/>
                </a:tc>
                <a:tc>
                  <a:txBody>
                    <a:bodyPr/>
                    <a:lstStyle/>
                    <a:p>
                      <a:pPr algn="ctr"/>
                      <a:r>
                        <a:rPr lang="nb-NO" sz="1400" dirty="0"/>
                        <a:t>78,8</a:t>
                      </a:r>
                      <a:endParaRPr lang="nb-NO" sz="1400" b="1" dirty="0"/>
                    </a:p>
                  </a:txBody>
                  <a:tcPr anchor="ctr"/>
                </a:tc>
                <a:tc>
                  <a:txBody>
                    <a:bodyPr/>
                    <a:lstStyle/>
                    <a:p>
                      <a:pPr algn="ctr"/>
                      <a:r>
                        <a:rPr lang="nb-NO" sz="1400" dirty="0"/>
                        <a:t>74,5</a:t>
                      </a:r>
                      <a:endParaRPr lang="nb-NO" sz="1400" b="1" dirty="0"/>
                    </a:p>
                  </a:txBody>
                  <a:tcPr anchor="ctr"/>
                </a:tc>
                <a:extLst>
                  <a:ext uri="{0D108BD9-81ED-4DB2-BD59-A6C34878D82A}">
                    <a16:rowId xmlns:a16="http://schemas.microsoft.com/office/drawing/2014/main" val="768833302"/>
                  </a:ext>
                </a:extLst>
              </a:tr>
            </a:tbl>
          </a:graphicData>
        </a:graphic>
      </p:graphicFrame>
      <p:pic>
        <p:nvPicPr>
          <p:cNvPr id="6" name="Bilde 5">
            <a:extLst>
              <a:ext uri="{FF2B5EF4-FFF2-40B4-BE49-F238E27FC236}">
                <a16:creationId xmlns:a16="http://schemas.microsoft.com/office/drawing/2014/main" id="{153AFE9D-025A-C79E-C5B3-B2299170109B}"/>
              </a:ext>
            </a:extLst>
          </p:cNvPr>
          <p:cNvPicPr>
            <a:picLocks noChangeAspect="1"/>
          </p:cNvPicPr>
          <p:nvPr/>
        </p:nvPicPr>
        <p:blipFill>
          <a:blip r:embed="rId4"/>
          <a:stretch>
            <a:fillRect/>
          </a:stretch>
        </p:blipFill>
        <p:spPr>
          <a:xfrm>
            <a:off x="6679439" y="0"/>
            <a:ext cx="5512561" cy="6040877"/>
          </a:xfrm>
          <a:prstGeom prst="rect">
            <a:avLst/>
          </a:prstGeom>
        </p:spPr>
      </p:pic>
      <p:sp>
        <p:nvSpPr>
          <p:cNvPr id="11" name="TekstSylinder 10">
            <a:extLst>
              <a:ext uri="{FF2B5EF4-FFF2-40B4-BE49-F238E27FC236}">
                <a16:creationId xmlns:a16="http://schemas.microsoft.com/office/drawing/2014/main" id="{55F97589-2623-74F1-C09B-147E80A8F2CC}"/>
              </a:ext>
            </a:extLst>
          </p:cNvPr>
          <p:cNvSpPr txBox="1"/>
          <p:nvPr/>
        </p:nvSpPr>
        <p:spPr>
          <a:xfrm>
            <a:off x="9798239" y="275684"/>
            <a:ext cx="709563" cy="307777"/>
          </a:xfrm>
          <a:prstGeom prst="rect">
            <a:avLst/>
          </a:prstGeom>
          <a:noFill/>
        </p:spPr>
        <p:txBody>
          <a:bodyPr wrap="square" rtlCol="0">
            <a:spAutoFit/>
          </a:bodyPr>
          <a:lstStyle/>
          <a:p>
            <a:pPr algn="l"/>
            <a:r>
              <a:rPr lang="nb-NO" sz="1400" dirty="0"/>
              <a:t>2025</a:t>
            </a:r>
          </a:p>
        </p:txBody>
      </p:sp>
    </p:spTree>
    <p:extLst>
      <p:ext uri="{BB962C8B-B14F-4D97-AF65-F5344CB8AC3E}">
        <p14:creationId xmlns:p14="http://schemas.microsoft.com/office/powerpoint/2010/main" val="1348694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50574" y="443797"/>
            <a:ext cx="5218706" cy="557044"/>
          </a:xfrm>
        </p:spPr>
        <p:txBody>
          <a:bodyPr/>
          <a:lstStyle/>
          <a:p>
            <a:pPr algn="ctr"/>
            <a:r>
              <a:rPr lang="nn-NO">
                <a:solidFill>
                  <a:schemeClr val="bg2">
                    <a:lumMod val="10000"/>
                  </a:schemeClr>
                </a:solidFill>
              </a:rPr>
              <a:t>Bu- og arbeidsmarknader</a:t>
            </a:r>
          </a:p>
        </p:txBody>
      </p:sp>
      <p:sp>
        <p:nvSpPr>
          <p:cNvPr id="29" name="TekstSylinder 28"/>
          <p:cNvSpPr txBox="1"/>
          <p:nvPr/>
        </p:nvSpPr>
        <p:spPr>
          <a:xfrm>
            <a:off x="4572206" y="2518380"/>
            <a:ext cx="1793966" cy="646331"/>
          </a:xfrm>
          <a:prstGeom prst="rect">
            <a:avLst/>
          </a:prstGeom>
          <a:noFill/>
        </p:spPr>
        <p:txBody>
          <a:bodyPr wrap="square" rtlCol="0">
            <a:spAutoFit/>
          </a:bodyPr>
          <a:lstStyle/>
          <a:p>
            <a:pPr algn="l"/>
            <a:r>
              <a:rPr lang="nn-NO" sz="1200" dirty="0"/>
              <a:t>Kommunens viktigaste pendlingsrelasjonar per 4. </a:t>
            </a:r>
            <a:r>
              <a:rPr lang="nn-NO" sz="1200" dirty="0" err="1"/>
              <a:t>kv</a:t>
            </a:r>
            <a:r>
              <a:rPr lang="nn-NO" sz="1200" dirty="0"/>
              <a:t> 2025 (SSB)</a:t>
            </a:r>
          </a:p>
        </p:txBody>
      </p:sp>
      <p:pic>
        <p:nvPicPr>
          <p:cNvPr id="2050" name="Picture 2" descr="Kart som viser bo- og arbeidsmarkedsregioner i Agde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581670" y="2295"/>
            <a:ext cx="5594730" cy="60479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kstSylinder 3"/>
          <p:cNvSpPr txBox="1"/>
          <p:nvPr/>
        </p:nvSpPr>
        <p:spPr>
          <a:xfrm>
            <a:off x="10056997" y="307849"/>
            <a:ext cx="1725407" cy="19389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n-NO" sz="1200" b="0" i="1" u="none" strike="noStrike" kern="1200" cap="none" spc="0" normalizeH="0" baseline="0">
                <a:ln>
                  <a:noFill/>
                </a:ln>
                <a:solidFill>
                  <a:srgbClr val="ECEAE6">
                    <a:lumMod val="10000"/>
                  </a:srgbClr>
                </a:solidFill>
                <a:effectLst/>
                <a:uLnTx/>
                <a:uFillTx/>
                <a:latin typeface="Arial" panose="020B0604020202020204"/>
                <a:ea typeface="+mn-ea"/>
                <a:cs typeface="+mn-cs"/>
              </a:rPr>
              <a:t>Definisjon:</a:t>
            </a:r>
            <a:br>
              <a:rPr kumimoji="0" lang="nn-NO" sz="1200" b="0" i="1" u="none" strike="noStrike" kern="1200" cap="none" spc="0" normalizeH="0" baseline="0">
                <a:ln>
                  <a:noFill/>
                </a:ln>
                <a:solidFill>
                  <a:srgbClr val="ECEAE6">
                    <a:lumMod val="10000"/>
                  </a:srgbClr>
                </a:solidFill>
                <a:effectLst/>
                <a:uLnTx/>
                <a:uFillTx/>
                <a:latin typeface="Arial" panose="020B0604020202020204"/>
                <a:ea typeface="+mn-ea"/>
                <a:cs typeface="+mn-cs"/>
              </a:rPr>
            </a:br>
            <a:r>
              <a:rPr kumimoji="0" lang="nn-NO" sz="1200" b="0" i="1" u="none" strike="noStrike" kern="1200" cap="none" spc="0" normalizeH="0" baseline="0">
                <a:ln>
                  <a:noFill/>
                </a:ln>
                <a:solidFill>
                  <a:srgbClr val="ECEAE6">
                    <a:lumMod val="10000"/>
                  </a:srgbClr>
                </a:solidFill>
                <a:effectLst/>
                <a:uLnTx/>
                <a:uFillTx/>
                <a:latin typeface="Arial" panose="020B0604020202020204"/>
                <a:ea typeface="+mn-ea"/>
                <a:cs typeface="+mn-cs"/>
              </a:rPr>
              <a:t>Ein region med felles marknader for arbeidskraft og arbeidsplassar, der innbyggarane ikkje treng å flytte eller bruke vesentlig tid på å reise for å arbeide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20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nvGrpSpPr>
          <p:cNvPr id="31" name="Gruppe 30">
            <a:extLst>
              <a:ext uri="{C183D7F6-B498-43B3-948B-1728B52AA6E4}">
                <adec:decorative xmlns:adec="http://schemas.microsoft.com/office/drawing/2017/decorative" val="1"/>
              </a:ext>
            </a:extLst>
          </p:cNvPr>
          <p:cNvGrpSpPr/>
          <p:nvPr/>
        </p:nvGrpSpPr>
        <p:grpSpPr>
          <a:xfrm>
            <a:off x="7131151" y="863044"/>
            <a:ext cx="4259072" cy="4879626"/>
            <a:chOff x="6436923" y="1263224"/>
            <a:chExt cx="5163787" cy="5304513"/>
          </a:xfrm>
        </p:grpSpPr>
        <p:sp>
          <p:nvSpPr>
            <p:cNvPr id="7" name="Høyrepil med hakk 6"/>
            <p:cNvSpPr/>
            <p:nvPr/>
          </p:nvSpPr>
          <p:spPr>
            <a:xfrm rot="4038743">
              <a:off x="10112957" y="4231375"/>
              <a:ext cx="933116" cy="1510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 name="Høyrepil med hakk 7"/>
            <p:cNvSpPr/>
            <p:nvPr/>
          </p:nvSpPr>
          <p:spPr>
            <a:xfrm rot="7101135">
              <a:off x="10475041" y="4019452"/>
              <a:ext cx="1384866" cy="167254"/>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 name="Høyrepil med hakk 8"/>
            <p:cNvSpPr/>
            <p:nvPr/>
          </p:nvSpPr>
          <p:spPr>
            <a:xfrm rot="4528569">
              <a:off x="8347635" y="5067284"/>
              <a:ext cx="1385968" cy="228413"/>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0" name="Høyrepil med hakk 9"/>
            <p:cNvSpPr/>
            <p:nvPr/>
          </p:nvSpPr>
          <p:spPr>
            <a:xfrm rot="7090215">
              <a:off x="9144669" y="5367894"/>
              <a:ext cx="787964" cy="193639"/>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1" name="Høyrepil med hakk 10"/>
            <p:cNvSpPr/>
            <p:nvPr/>
          </p:nvSpPr>
          <p:spPr>
            <a:xfrm rot="9347881">
              <a:off x="9366477" y="5700049"/>
              <a:ext cx="529456" cy="2395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2" name="Venstrebuet pil 11"/>
            <p:cNvSpPr/>
            <p:nvPr/>
          </p:nvSpPr>
          <p:spPr>
            <a:xfrm rot="3401155">
              <a:off x="9761202" y="5250782"/>
              <a:ext cx="373777" cy="1306023"/>
            </a:xfrm>
            <a:prstGeom prst="curvedLef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3" name="Oppoverbuet pil 12"/>
            <p:cNvSpPr/>
            <p:nvPr/>
          </p:nvSpPr>
          <p:spPr>
            <a:xfrm rot="20682173">
              <a:off x="8288360" y="6203943"/>
              <a:ext cx="1107766" cy="363794"/>
            </a:xfrm>
            <a:prstGeom prst="curvedUp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4" name="Høyrepil med hakk 13"/>
            <p:cNvSpPr/>
            <p:nvPr/>
          </p:nvSpPr>
          <p:spPr>
            <a:xfrm rot="19529789">
              <a:off x="8666370" y="6050153"/>
              <a:ext cx="529456" cy="2395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5" name="Høyrepil med hakk 14"/>
            <p:cNvSpPr/>
            <p:nvPr/>
          </p:nvSpPr>
          <p:spPr>
            <a:xfrm rot="1069916">
              <a:off x="8414705" y="5688455"/>
              <a:ext cx="539269" cy="2395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6" name="Høyrepil med hakk 15"/>
            <p:cNvSpPr/>
            <p:nvPr/>
          </p:nvSpPr>
          <p:spPr>
            <a:xfrm rot="2676594">
              <a:off x="10214903" y="4595499"/>
              <a:ext cx="529456" cy="267116"/>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7" name="Høyrepil med hakk 16"/>
            <p:cNvSpPr/>
            <p:nvPr/>
          </p:nvSpPr>
          <p:spPr>
            <a:xfrm rot="8077020">
              <a:off x="10754099" y="4554580"/>
              <a:ext cx="621599" cy="194032"/>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8" name="Høyrepil med hakk 17"/>
            <p:cNvSpPr/>
            <p:nvPr/>
          </p:nvSpPr>
          <p:spPr>
            <a:xfrm rot="18982719">
              <a:off x="10272281" y="5055565"/>
              <a:ext cx="467308" cy="186470"/>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9" name="Høyrepil med hakk 18"/>
            <p:cNvSpPr/>
            <p:nvPr/>
          </p:nvSpPr>
          <p:spPr>
            <a:xfrm rot="5637423">
              <a:off x="8666369" y="3840697"/>
              <a:ext cx="529456" cy="267116"/>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0" name="Høyrepil med hakk 19"/>
            <p:cNvSpPr/>
            <p:nvPr/>
          </p:nvSpPr>
          <p:spPr>
            <a:xfrm rot="6702586">
              <a:off x="7094616" y="5257526"/>
              <a:ext cx="896162" cy="20941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1" name="Høyrepil med hakk 20"/>
            <p:cNvSpPr/>
            <p:nvPr/>
          </p:nvSpPr>
          <p:spPr>
            <a:xfrm rot="20645713">
              <a:off x="6553360" y="5765001"/>
              <a:ext cx="735767" cy="185470"/>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2" name="Høyrepil med hakk 21"/>
            <p:cNvSpPr/>
            <p:nvPr/>
          </p:nvSpPr>
          <p:spPr>
            <a:xfrm rot="14633931">
              <a:off x="8750739" y="4581899"/>
              <a:ext cx="645303" cy="14397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3" name="Høyrepil med hakk 22"/>
            <p:cNvSpPr/>
            <p:nvPr/>
          </p:nvSpPr>
          <p:spPr>
            <a:xfrm rot="1866321">
              <a:off x="7890688" y="5397009"/>
              <a:ext cx="1330249" cy="15622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Høyrepil med hakk 23"/>
            <p:cNvSpPr/>
            <p:nvPr/>
          </p:nvSpPr>
          <p:spPr>
            <a:xfrm rot="12873778">
              <a:off x="7327773" y="5925601"/>
              <a:ext cx="560083" cy="158508"/>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Høyrepil med hakk 24"/>
            <p:cNvSpPr/>
            <p:nvPr/>
          </p:nvSpPr>
          <p:spPr>
            <a:xfrm rot="8119506">
              <a:off x="6436923" y="4804474"/>
              <a:ext cx="896162" cy="126416"/>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6" name="Høyrepil med hakk 25"/>
            <p:cNvSpPr/>
            <p:nvPr/>
          </p:nvSpPr>
          <p:spPr>
            <a:xfrm rot="21212387">
              <a:off x="8043682" y="4341939"/>
              <a:ext cx="789364" cy="81218"/>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7" name="Pil opp og ned 26"/>
            <p:cNvSpPr/>
            <p:nvPr/>
          </p:nvSpPr>
          <p:spPr>
            <a:xfrm rot="20226368">
              <a:off x="8244829" y="1263224"/>
              <a:ext cx="143302" cy="584756"/>
            </a:xfrm>
            <a:prstGeom prst="upDown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0" name="Høyrepil med hakk 29"/>
            <p:cNvSpPr/>
            <p:nvPr/>
          </p:nvSpPr>
          <p:spPr>
            <a:xfrm rot="3477990">
              <a:off x="11241414" y="3604434"/>
              <a:ext cx="560083" cy="158508"/>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32" name="TekstSylinder 31"/>
          <p:cNvSpPr txBox="1"/>
          <p:nvPr/>
        </p:nvSpPr>
        <p:spPr>
          <a:xfrm>
            <a:off x="9474298" y="5705017"/>
            <a:ext cx="1243135"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BA41 Kristiansand</a:t>
            </a:r>
          </a:p>
        </p:txBody>
      </p:sp>
      <p:sp>
        <p:nvSpPr>
          <p:cNvPr id="5" name="TekstSylinder 4"/>
          <p:cNvSpPr txBox="1"/>
          <p:nvPr/>
        </p:nvSpPr>
        <p:spPr>
          <a:xfrm>
            <a:off x="8369862" y="3000777"/>
            <a:ext cx="1451156"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BA44 Evje og Hornnes</a:t>
            </a:r>
          </a:p>
        </p:txBody>
      </p:sp>
      <p:sp>
        <p:nvSpPr>
          <p:cNvPr id="33" name="TekstSylinder 32"/>
          <p:cNvSpPr txBox="1"/>
          <p:nvPr/>
        </p:nvSpPr>
        <p:spPr>
          <a:xfrm>
            <a:off x="6817093" y="3856817"/>
            <a:ext cx="1252619"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BA42 Flekkefjord</a:t>
            </a:r>
          </a:p>
        </p:txBody>
      </p:sp>
      <p:sp>
        <p:nvSpPr>
          <p:cNvPr id="34" name="TekstSylinder 33"/>
          <p:cNvSpPr txBox="1"/>
          <p:nvPr/>
        </p:nvSpPr>
        <p:spPr>
          <a:xfrm>
            <a:off x="7719240" y="4529565"/>
            <a:ext cx="973773"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BA46 Lyngdal</a:t>
            </a:r>
          </a:p>
        </p:txBody>
      </p:sp>
      <p:sp>
        <p:nvSpPr>
          <p:cNvPr id="35" name="TekstSylinder 34"/>
          <p:cNvSpPr txBox="1"/>
          <p:nvPr/>
        </p:nvSpPr>
        <p:spPr>
          <a:xfrm>
            <a:off x="10683294" y="4608979"/>
            <a:ext cx="1020285"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BA40 Arendal</a:t>
            </a:r>
          </a:p>
        </p:txBody>
      </p:sp>
      <p:sp>
        <p:nvSpPr>
          <p:cNvPr id="36" name="TekstSylinder 35"/>
          <p:cNvSpPr txBox="1"/>
          <p:nvPr/>
        </p:nvSpPr>
        <p:spPr>
          <a:xfrm>
            <a:off x="11290172" y="2605775"/>
            <a:ext cx="799364"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BA39 Risør</a:t>
            </a:r>
          </a:p>
        </p:txBody>
      </p:sp>
      <p:sp>
        <p:nvSpPr>
          <p:cNvPr id="37" name="TekstSylinder 36"/>
          <p:cNvSpPr txBox="1"/>
          <p:nvPr/>
        </p:nvSpPr>
        <p:spPr>
          <a:xfrm>
            <a:off x="9960518" y="2918490"/>
            <a:ext cx="772890"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BA43 Åmli</a:t>
            </a:r>
          </a:p>
        </p:txBody>
      </p:sp>
      <p:sp>
        <p:nvSpPr>
          <p:cNvPr id="38" name="TekstSylinder 37"/>
          <p:cNvSpPr txBox="1"/>
          <p:nvPr/>
        </p:nvSpPr>
        <p:spPr>
          <a:xfrm>
            <a:off x="8797036" y="1132205"/>
            <a:ext cx="1023982"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BA45 Bykle</a:t>
            </a:r>
          </a:p>
        </p:txBody>
      </p:sp>
      <p:sp>
        <p:nvSpPr>
          <p:cNvPr id="39" name="TekstSylinder 38"/>
          <p:cNvSpPr txBox="1"/>
          <p:nvPr/>
        </p:nvSpPr>
        <p:spPr>
          <a:xfrm>
            <a:off x="7094016" y="2665442"/>
            <a:ext cx="905825"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a:t>BA47 Sirdal</a:t>
            </a:r>
          </a:p>
        </p:txBody>
      </p:sp>
      <p:sp>
        <p:nvSpPr>
          <p:cNvPr id="28" name="TekstSylinder 27"/>
          <p:cNvSpPr txBox="1"/>
          <p:nvPr/>
        </p:nvSpPr>
        <p:spPr>
          <a:xfrm>
            <a:off x="10329863" y="6213098"/>
            <a:ext cx="1630696" cy="461665"/>
          </a:xfrm>
          <a:prstGeom prst="rect">
            <a:avLst/>
          </a:prstGeom>
          <a:noFill/>
        </p:spPr>
        <p:txBody>
          <a:bodyPr wrap="square" rtlCol="0">
            <a:spAutoFit/>
          </a:bodyPr>
          <a:lstStyle/>
          <a:p>
            <a:r>
              <a:rPr lang="nb-NO" sz="1200"/>
              <a:t>Kjelde: TØI 1713/2019</a:t>
            </a:r>
          </a:p>
        </p:txBody>
      </p:sp>
      <p:sp>
        <p:nvSpPr>
          <p:cNvPr id="6" name="TekstSylinder 5">
            <a:extLst>
              <a:ext uri="{FF2B5EF4-FFF2-40B4-BE49-F238E27FC236}">
                <a16:creationId xmlns:a16="http://schemas.microsoft.com/office/drawing/2014/main" id="{18AC4D79-E30C-6C32-4753-9692E4314AF2}"/>
              </a:ext>
            </a:extLst>
          </p:cNvPr>
          <p:cNvSpPr txBox="1"/>
          <p:nvPr/>
        </p:nvSpPr>
        <p:spPr>
          <a:xfrm>
            <a:off x="8281141" y="6135280"/>
            <a:ext cx="2067793" cy="369332"/>
          </a:xfrm>
          <a:prstGeom prst="rect">
            <a:avLst/>
          </a:prstGeom>
          <a:noFill/>
        </p:spPr>
        <p:txBody>
          <a:bodyPr wrap="square" rtlCol="0">
            <a:spAutoFit/>
          </a:bodyPr>
          <a:lstStyle/>
          <a:p>
            <a:pPr algn="l"/>
            <a:r>
              <a:rPr lang="nb-NO">
                <a:hlinkClick r:id="rId4"/>
              </a:rPr>
              <a:t>Rapport pendling</a:t>
            </a:r>
            <a:endParaRPr lang="nb-NO"/>
          </a:p>
        </p:txBody>
      </p:sp>
      <p:sp>
        <p:nvSpPr>
          <p:cNvPr id="3" name="Plassholder for innhold 2"/>
          <p:cNvSpPr>
            <a:spLocks noGrp="1"/>
          </p:cNvSpPr>
          <p:nvPr>
            <p:ph idx="1"/>
          </p:nvPr>
        </p:nvSpPr>
        <p:spPr>
          <a:xfrm>
            <a:off x="442971" y="1147140"/>
            <a:ext cx="6330691" cy="1390261"/>
          </a:xfrm>
        </p:spPr>
        <p:txBody>
          <a:bodyPr>
            <a:noAutofit/>
          </a:bodyPr>
          <a:lstStyle/>
          <a:p>
            <a:r>
              <a:rPr lang="nn-NO" sz="2000" dirty="0"/>
              <a:t>Evje og Hornnes er senterkommune for Bygland. Bere 54 % av sysselsette med bustad i Bygland arbeider i Bygland per 4. kvartal 2025 (SSB). 20 % arbeider i Evje og Hornnes, og 7 % arbeider i Kristiansand.</a:t>
            </a:r>
          </a:p>
          <a:p>
            <a:endParaRPr lang="nb-NO" sz="2000" i="1" dirty="0"/>
          </a:p>
        </p:txBody>
      </p:sp>
      <p:graphicFrame>
        <p:nvGraphicFramePr>
          <p:cNvPr id="40" name="Tabell 39">
            <a:extLst>
              <a:ext uri="{FF2B5EF4-FFF2-40B4-BE49-F238E27FC236}">
                <a16:creationId xmlns:a16="http://schemas.microsoft.com/office/drawing/2014/main" id="{03DF5FE9-8CC9-F43E-1521-D5ABB6CD5E36}"/>
              </a:ext>
            </a:extLst>
          </p:cNvPr>
          <p:cNvGraphicFramePr>
            <a:graphicFrameLocks noGrp="1"/>
          </p:cNvGraphicFramePr>
          <p:nvPr>
            <p:extLst>
              <p:ext uri="{D42A27DB-BD31-4B8C-83A1-F6EECF244321}">
                <p14:modId xmlns:p14="http://schemas.microsoft.com/office/powerpoint/2010/main" val="3476746141"/>
              </p:ext>
            </p:extLst>
          </p:nvPr>
        </p:nvGraphicFramePr>
        <p:xfrm>
          <a:off x="744531" y="2559735"/>
          <a:ext cx="3670301" cy="1543050"/>
        </p:xfrm>
        <a:graphic>
          <a:graphicData uri="http://schemas.openxmlformats.org/drawingml/2006/table">
            <a:tbl>
              <a:tblPr/>
              <a:tblGrid>
                <a:gridCol w="1433860">
                  <a:extLst>
                    <a:ext uri="{9D8B030D-6E8A-4147-A177-3AD203B41FA5}">
                      <a16:colId xmlns:a16="http://schemas.microsoft.com/office/drawing/2014/main" val="3663405326"/>
                    </a:ext>
                  </a:extLst>
                </a:gridCol>
                <a:gridCol w="1369299">
                  <a:extLst>
                    <a:ext uri="{9D8B030D-6E8A-4147-A177-3AD203B41FA5}">
                      <a16:colId xmlns:a16="http://schemas.microsoft.com/office/drawing/2014/main" val="2642709140"/>
                    </a:ext>
                  </a:extLst>
                </a:gridCol>
                <a:gridCol w="867142">
                  <a:extLst>
                    <a:ext uri="{9D8B030D-6E8A-4147-A177-3AD203B41FA5}">
                      <a16:colId xmlns:a16="http://schemas.microsoft.com/office/drawing/2014/main" val="3924711821"/>
                    </a:ext>
                  </a:extLst>
                </a:gridCol>
              </a:tblGrid>
              <a:tr h="228600">
                <a:tc>
                  <a:txBody>
                    <a:bodyPr/>
                    <a:lstStyle/>
                    <a:p>
                      <a:pPr algn="l" fontAlgn="b">
                        <a:buNone/>
                      </a:pPr>
                      <a:r>
                        <a:rPr lang="nb-NO" sz="1400" b="0" i="0" u="none" strike="noStrike">
                          <a:solidFill>
                            <a:srgbClr val="FFFFFF"/>
                          </a:solidFill>
                          <a:effectLst/>
                          <a:latin typeface="Arial" panose="020B0604020202020204" pitchFamily="34" charset="0"/>
                        </a:rPr>
                        <a:t>Fra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l" fontAlgn="b">
                        <a:buNone/>
                      </a:pPr>
                      <a:r>
                        <a:rPr lang="nb-NO" sz="1400" b="0" i="0" u="none" strike="noStrike">
                          <a:solidFill>
                            <a:srgbClr val="FFFFFF"/>
                          </a:solidFill>
                          <a:effectLst/>
                          <a:latin typeface="Arial" panose="020B0604020202020204" pitchFamily="34" charset="0"/>
                        </a:rPr>
                        <a:t>Til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ctr" fontAlgn="b">
                        <a:buNone/>
                      </a:pPr>
                      <a:r>
                        <a:rPr lang="nb-NO" sz="1400" b="0" i="0" u="none" strike="noStrike">
                          <a:solidFill>
                            <a:srgbClr val="FFFFFF"/>
                          </a:solidFill>
                          <a:effectLst/>
                          <a:latin typeface="Arial" panose="020B0604020202020204" pitchFamily="34" charset="0"/>
                        </a:rPr>
                        <a:t>Antall</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extLst>
                  <a:ext uri="{0D108BD9-81ED-4DB2-BD59-A6C34878D82A}">
                    <a16:rowId xmlns:a16="http://schemas.microsoft.com/office/drawing/2014/main" val="3015555027"/>
                  </a:ext>
                </a:extLst>
              </a:tr>
              <a:tr h="219075">
                <a:tc>
                  <a:txBody>
                    <a:bodyPr/>
                    <a:lstStyle/>
                    <a:p>
                      <a:pPr algn="l" fontAlgn="b">
                        <a:buNone/>
                      </a:pPr>
                      <a:r>
                        <a:rPr lang="nb-NO" sz="1400" b="0" i="0" u="none" strike="noStrike" dirty="0">
                          <a:solidFill>
                            <a:srgbClr val="000000"/>
                          </a:solidFill>
                          <a:effectLst/>
                          <a:latin typeface="Arial" panose="020B0604020202020204" pitchFamily="34" charset="0"/>
                        </a:rPr>
                        <a:t>Bygland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Bygland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305</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2116174188"/>
                  </a:ext>
                </a:extLst>
              </a:tr>
              <a:tr h="219075">
                <a:tc>
                  <a:txBody>
                    <a:bodyPr/>
                    <a:lstStyle/>
                    <a:p>
                      <a:pPr algn="l" fontAlgn="b">
                        <a:buNone/>
                      </a:pPr>
                      <a:r>
                        <a:rPr lang="nb-NO" sz="1400" b="0" i="0" u="none" strike="noStrike">
                          <a:solidFill>
                            <a:srgbClr val="000000"/>
                          </a:solidFill>
                          <a:effectLst/>
                          <a:latin typeface="Arial" panose="020B0604020202020204" pitchFamily="34" charset="0"/>
                        </a:rPr>
                        <a:t>Bygland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Evje og Hornnes</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a:solidFill>
                            <a:srgbClr val="000000"/>
                          </a:solidFill>
                          <a:effectLst/>
                          <a:latin typeface="Arial" panose="020B0604020202020204" pitchFamily="34" charset="0"/>
                        </a:rPr>
                        <a:t>111</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1975919745"/>
                  </a:ext>
                </a:extLst>
              </a:tr>
              <a:tr h="219075">
                <a:tc>
                  <a:txBody>
                    <a:bodyPr/>
                    <a:lstStyle/>
                    <a:p>
                      <a:pPr algn="l" fontAlgn="b">
                        <a:buNone/>
                      </a:pPr>
                      <a:r>
                        <a:rPr lang="nb-NO" sz="1400" b="0" i="0" u="none" strike="noStrike">
                          <a:solidFill>
                            <a:srgbClr val="000000"/>
                          </a:solidFill>
                          <a:effectLst/>
                          <a:latin typeface="Arial" panose="020B0604020202020204" pitchFamily="34" charset="0"/>
                        </a:rPr>
                        <a:t>Bygland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Kristiansand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42</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2558078546"/>
                  </a:ext>
                </a:extLst>
              </a:tr>
              <a:tr h="219075">
                <a:tc>
                  <a:txBody>
                    <a:bodyPr/>
                    <a:lstStyle/>
                    <a:p>
                      <a:pPr algn="l" fontAlgn="b">
                        <a:buNone/>
                      </a:pPr>
                      <a:r>
                        <a:rPr lang="nb-NO" sz="1400" b="0" i="0" u="none" strike="noStrike">
                          <a:solidFill>
                            <a:srgbClr val="000000"/>
                          </a:solidFill>
                          <a:effectLst/>
                          <a:latin typeface="Arial" panose="020B0604020202020204" pitchFamily="34" charset="0"/>
                        </a:rPr>
                        <a:t>Bygland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Valle</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a:solidFill>
                            <a:srgbClr val="000000"/>
                          </a:solidFill>
                          <a:effectLst/>
                          <a:latin typeface="Arial" panose="020B0604020202020204" pitchFamily="34" charset="0"/>
                        </a:rPr>
                        <a:t>30</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3661757515"/>
                  </a:ext>
                </a:extLst>
              </a:tr>
              <a:tr h="219075">
                <a:tc>
                  <a:txBody>
                    <a:bodyPr/>
                    <a:lstStyle/>
                    <a:p>
                      <a:pPr algn="l" fontAlgn="b">
                        <a:buNone/>
                      </a:pPr>
                      <a:r>
                        <a:rPr lang="nb-NO" sz="1400" b="0" i="0" u="none" strike="noStrike">
                          <a:solidFill>
                            <a:srgbClr val="000000"/>
                          </a:solidFill>
                          <a:effectLst/>
                          <a:latin typeface="Arial" panose="020B0604020202020204" pitchFamily="34" charset="0"/>
                        </a:rPr>
                        <a:t>Bygland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Arendal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10</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635446745"/>
                  </a:ext>
                </a:extLst>
              </a:tr>
              <a:tr h="219075">
                <a:tc>
                  <a:txBody>
                    <a:bodyPr/>
                    <a:lstStyle/>
                    <a:p>
                      <a:pPr algn="l" fontAlgn="b">
                        <a:buNone/>
                      </a:pPr>
                      <a:r>
                        <a:rPr lang="nb-NO" sz="1400" b="0" i="0" u="none" strike="noStrike">
                          <a:solidFill>
                            <a:srgbClr val="000000"/>
                          </a:solidFill>
                          <a:effectLst/>
                          <a:latin typeface="Arial" panose="020B0604020202020204" pitchFamily="34" charset="0"/>
                        </a:rPr>
                        <a:t>Bygland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Vennesla</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dirty="0">
                          <a:solidFill>
                            <a:srgbClr val="000000"/>
                          </a:solidFill>
                          <a:effectLst/>
                          <a:latin typeface="Arial" panose="020B0604020202020204" pitchFamily="34" charset="0"/>
                        </a:rPr>
                        <a:t>8</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868917003"/>
                  </a:ext>
                </a:extLst>
              </a:tr>
            </a:tbl>
          </a:graphicData>
        </a:graphic>
      </p:graphicFrame>
      <p:graphicFrame>
        <p:nvGraphicFramePr>
          <p:cNvPr id="41" name="Tabell 40">
            <a:extLst>
              <a:ext uri="{FF2B5EF4-FFF2-40B4-BE49-F238E27FC236}">
                <a16:creationId xmlns:a16="http://schemas.microsoft.com/office/drawing/2014/main" id="{C951EC42-EF0C-68AB-5A4B-615D1C65C132}"/>
              </a:ext>
            </a:extLst>
          </p:cNvPr>
          <p:cNvGraphicFramePr>
            <a:graphicFrameLocks noGrp="1"/>
          </p:cNvGraphicFramePr>
          <p:nvPr>
            <p:extLst>
              <p:ext uri="{D42A27DB-BD31-4B8C-83A1-F6EECF244321}">
                <p14:modId xmlns:p14="http://schemas.microsoft.com/office/powerpoint/2010/main" val="2646368981"/>
              </p:ext>
            </p:extLst>
          </p:nvPr>
        </p:nvGraphicFramePr>
        <p:xfrm>
          <a:off x="748395" y="4331807"/>
          <a:ext cx="3670301" cy="1600200"/>
        </p:xfrm>
        <a:graphic>
          <a:graphicData uri="http://schemas.openxmlformats.org/drawingml/2006/table">
            <a:tbl>
              <a:tblPr/>
              <a:tblGrid>
                <a:gridCol w="1433860">
                  <a:extLst>
                    <a:ext uri="{9D8B030D-6E8A-4147-A177-3AD203B41FA5}">
                      <a16:colId xmlns:a16="http://schemas.microsoft.com/office/drawing/2014/main" val="2567841921"/>
                    </a:ext>
                  </a:extLst>
                </a:gridCol>
                <a:gridCol w="1404304">
                  <a:extLst>
                    <a:ext uri="{9D8B030D-6E8A-4147-A177-3AD203B41FA5}">
                      <a16:colId xmlns:a16="http://schemas.microsoft.com/office/drawing/2014/main" val="4257939026"/>
                    </a:ext>
                  </a:extLst>
                </a:gridCol>
                <a:gridCol w="832137">
                  <a:extLst>
                    <a:ext uri="{9D8B030D-6E8A-4147-A177-3AD203B41FA5}">
                      <a16:colId xmlns:a16="http://schemas.microsoft.com/office/drawing/2014/main" val="2431096302"/>
                    </a:ext>
                  </a:extLst>
                </a:gridCol>
              </a:tblGrid>
              <a:tr h="228600">
                <a:tc>
                  <a:txBody>
                    <a:bodyPr/>
                    <a:lstStyle/>
                    <a:p>
                      <a:pPr algn="l" fontAlgn="b">
                        <a:buNone/>
                      </a:pPr>
                      <a:r>
                        <a:rPr lang="nb-NO" sz="1400" b="0" i="0" u="none" strike="noStrike">
                          <a:solidFill>
                            <a:srgbClr val="FFFFFF"/>
                          </a:solidFill>
                          <a:effectLst/>
                          <a:latin typeface="Arial" panose="020B0604020202020204" pitchFamily="34" charset="0"/>
                        </a:rPr>
                        <a:t>Fra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l" fontAlgn="b">
                        <a:buNone/>
                      </a:pPr>
                      <a:r>
                        <a:rPr lang="nb-NO" sz="1400" b="0" i="0" u="none" strike="noStrike">
                          <a:solidFill>
                            <a:srgbClr val="FFFFFF"/>
                          </a:solidFill>
                          <a:effectLst/>
                          <a:latin typeface="Arial" panose="020B0604020202020204" pitchFamily="34" charset="0"/>
                        </a:rPr>
                        <a:t>Til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ctr" fontAlgn="b">
                        <a:buNone/>
                      </a:pPr>
                      <a:r>
                        <a:rPr lang="nb-NO" sz="1400" b="0" i="0" u="none" strike="noStrike" dirty="0">
                          <a:solidFill>
                            <a:srgbClr val="FFFFFF"/>
                          </a:solidFill>
                          <a:effectLst/>
                          <a:latin typeface="Arial" panose="020B0604020202020204" pitchFamily="34" charset="0"/>
                        </a:rPr>
                        <a:t>Antall</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extLst>
                  <a:ext uri="{0D108BD9-81ED-4DB2-BD59-A6C34878D82A}">
                    <a16:rowId xmlns:a16="http://schemas.microsoft.com/office/drawing/2014/main" val="421369292"/>
                  </a:ext>
                </a:extLst>
              </a:tr>
              <a:tr h="228600">
                <a:tc>
                  <a:txBody>
                    <a:bodyPr/>
                    <a:lstStyle/>
                    <a:p>
                      <a:pPr algn="l" fontAlgn="b">
                        <a:buNone/>
                      </a:pPr>
                      <a:r>
                        <a:rPr lang="nb-NO" sz="1400" b="0" i="0" u="none" strike="noStrike" dirty="0">
                          <a:solidFill>
                            <a:srgbClr val="000000"/>
                          </a:solidFill>
                          <a:effectLst/>
                          <a:latin typeface="Arial" panose="020B0604020202020204" pitchFamily="34" charset="0"/>
                        </a:rPr>
                        <a:t>Bygland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Bygland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305</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2599757068"/>
                  </a:ext>
                </a:extLst>
              </a:tr>
              <a:tr h="228600">
                <a:tc>
                  <a:txBody>
                    <a:bodyPr/>
                    <a:lstStyle/>
                    <a:p>
                      <a:pPr algn="l" fontAlgn="b">
                        <a:buNone/>
                      </a:pPr>
                      <a:r>
                        <a:rPr lang="nb-NO" sz="1400" b="0" i="0" u="none" strike="noStrike">
                          <a:solidFill>
                            <a:srgbClr val="000000"/>
                          </a:solidFill>
                          <a:effectLst/>
                          <a:latin typeface="Arial" panose="020B0604020202020204" pitchFamily="34" charset="0"/>
                        </a:rPr>
                        <a:t>Evje og Hornnes</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Bygland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a:solidFill>
                            <a:srgbClr val="000000"/>
                          </a:solidFill>
                          <a:effectLst/>
                          <a:latin typeface="Arial" panose="020B0604020202020204" pitchFamily="34" charset="0"/>
                        </a:rPr>
                        <a:t>114</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4036883696"/>
                  </a:ext>
                </a:extLst>
              </a:tr>
              <a:tr h="228600">
                <a:tc>
                  <a:txBody>
                    <a:bodyPr/>
                    <a:lstStyle/>
                    <a:p>
                      <a:pPr algn="l" fontAlgn="b">
                        <a:buNone/>
                      </a:pPr>
                      <a:r>
                        <a:rPr lang="nb-NO" sz="1400" b="0" i="0" u="none" strike="noStrike">
                          <a:solidFill>
                            <a:srgbClr val="000000"/>
                          </a:solidFill>
                          <a:effectLst/>
                          <a:latin typeface="Arial" panose="020B0604020202020204" pitchFamily="34" charset="0"/>
                        </a:rPr>
                        <a:t>Vennesla</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Bygland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16</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2797545265"/>
                  </a:ext>
                </a:extLst>
              </a:tr>
              <a:tr h="228600">
                <a:tc>
                  <a:txBody>
                    <a:bodyPr/>
                    <a:lstStyle/>
                    <a:p>
                      <a:pPr algn="l" fontAlgn="b">
                        <a:buNone/>
                      </a:pPr>
                      <a:r>
                        <a:rPr lang="nb-NO" sz="1400" b="0" i="0" u="none" strike="noStrike">
                          <a:solidFill>
                            <a:srgbClr val="000000"/>
                          </a:solidFill>
                          <a:effectLst/>
                          <a:latin typeface="Arial" panose="020B0604020202020204" pitchFamily="34" charset="0"/>
                        </a:rPr>
                        <a:t>Kristiansand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Bygland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a:solidFill>
                            <a:srgbClr val="000000"/>
                          </a:solidFill>
                          <a:effectLst/>
                          <a:latin typeface="Arial" panose="020B0604020202020204" pitchFamily="34" charset="0"/>
                        </a:rPr>
                        <a:t>14</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3780389691"/>
                  </a:ext>
                </a:extLst>
              </a:tr>
              <a:tr h="228600">
                <a:tc>
                  <a:txBody>
                    <a:bodyPr/>
                    <a:lstStyle/>
                    <a:p>
                      <a:pPr algn="l" fontAlgn="b">
                        <a:buNone/>
                      </a:pPr>
                      <a:r>
                        <a:rPr lang="nb-NO" sz="1400" b="0" i="0" u="none" strike="noStrike">
                          <a:solidFill>
                            <a:srgbClr val="000000"/>
                          </a:solidFill>
                          <a:effectLst/>
                          <a:latin typeface="Arial" panose="020B0604020202020204" pitchFamily="34" charset="0"/>
                        </a:rPr>
                        <a:t>Valle</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Bygland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6</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3794895712"/>
                  </a:ext>
                </a:extLst>
              </a:tr>
              <a:tr h="228600">
                <a:tc>
                  <a:txBody>
                    <a:bodyPr/>
                    <a:lstStyle/>
                    <a:p>
                      <a:pPr algn="l" fontAlgn="b">
                        <a:buNone/>
                      </a:pPr>
                      <a:r>
                        <a:rPr lang="nb-NO" sz="1400" b="0" i="0" u="none" strike="noStrike">
                          <a:solidFill>
                            <a:srgbClr val="000000"/>
                          </a:solidFill>
                          <a:effectLst/>
                          <a:latin typeface="Arial" panose="020B0604020202020204" pitchFamily="34" charset="0"/>
                        </a:rPr>
                        <a:t>Arendal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Bygland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dirty="0">
                          <a:solidFill>
                            <a:srgbClr val="000000"/>
                          </a:solidFill>
                          <a:effectLst/>
                          <a:latin typeface="Arial" panose="020B0604020202020204" pitchFamily="34" charset="0"/>
                        </a:rPr>
                        <a:t>4</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696725387"/>
                  </a:ext>
                </a:extLst>
              </a:tr>
            </a:tbl>
          </a:graphicData>
        </a:graphic>
      </p:graphicFrame>
    </p:spTree>
    <p:extLst>
      <p:ext uri="{BB962C8B-B14F-4D97-AF65-F5344CB8AC3E}">
        <p14:creationId xmlns:p14="http://schemas.microsoft.com/office/powerpoint/2010/main" val="1751997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76028" y="295469"/>
            <a:ext cx="10153651" cy="685606"/>
          </a:xfrm>
        </p:spPr>
        <p:txBody>
          <a:bodyPr/>
          <a:lstStyle/>
          <a:p>
            <a:r>
              <a:rPr lang="nn-NO"/>
              <a:t>Sektorfordeling og tilsetteutvikling</a:t>
            </a:r>
          </a:p>
        </p:txBody>
      </p:sp>
      <p:sp>
        <p:nvSpPr>
          <p:cNvPr id="10" name="TekstSylinder 9"/>
          <p:cNvSpPr txBox="1"/>
          <p:nvPr/>
        </p:nvSpPr>
        <p:spPr>
          <a:xfrm>
            <a:off x="792780" y="4723755"/>
            <a:ext cx="5865341" cy="584775"/>
          </a:xfrm>
          <a:prstGeom prst="rect">
            <a:avLst/>
          </a:prstGeom>
          <a:noFill/>
        </p:spPr>
        <p:txBody>
          <a:bodyPr wrap="square" rtlCol="0">
            <a:spAutoFit/>
          </a:bodyPr>
          <a:lstStyle/>
          <a:p>
            <a:pPr algn="l"/>
            <a:r>
              <a:rPr lang="nn-NO" sz="1600" dirty="0"/>
              <a:t>Bygland har ein mykje lågare </a:t>
            </a:r>
            <a:r>
              <a:rPr lang="nn-NO" sz="1600" dirty="0" err="1"/>
              <a:t>andel</a:t>
            </a:r>
            <a:r>
              <a:rPr lang="nn-NO" sz="1600" dirty="0"/>
              <a:t> tilsette i privat sektor enn snittet for Agder og Norge. </a:t>
            </a:r>
          </a:p>
        </p:txBody>
      </p:sp>
      <p:graphicFrame>
        <p:nvGraphicFramePr>
          <p:cNvPr id="8" name="Tabell 7">
            <a:extLst>
              <a:ext uri="{FF2B5EF4-FFF2-40B4-BE49-F238E27FC236}">
                <a16:creationId xmlns:a16="http://schemas.microsoft.com/office/drawing/2014/main" id="{8AEFC71A-2B2F-4AC3-1285-20E21ABAE3E2}"/>
              </a:ext>
            </a:extLst>
          </p:cNvPr>
          <p:cNvGraphicFramePr>
            <a:graphicFrameLocks noGrp="1"/>
          </p:cNvGraphicFramePr>
          <p:nvPr>
            <p:extLst>
              <p:ext uri="{D42A27DB-BD31-4B8C-83A1-F6EECF244321}">
                <p14:modId xmlns:p14="http://schemas.microsoft.com/office/powerpoint/2010/main" val="3347727652"/>
              </p:ext>
            </p:extLst>
          </p:nvPr>
        </p:nvGraphicFramePr>
        <p:xfrm>
          <a:off x="7427377" y="4713366"/>
          <a:ext cx="4617139" cy="1218702"/>
        </p:xfrm>
        <a:graphic>
          <a:graphicData uri="http://schemas.openxmlformats.org/drawingml/2006/table">
            <a:tbl>
              <a:tblPr firstRow="1"/>
              <a:tblGrid>
                <a:gridCol w="1706792">
                  <a:extLst>
                    <a:ext uri="{9D8B030D-6E8A-4147-A177-3AD203B41FA5}">
                      <a16:colId xmlns:a16="http://schemas.microsoft.com/office/drawing/2014/main" val="2873115777"/>
                    </a:ext>
                  </a:extLst>
                </a:gridCol>
                <a:gridCol w="450832">
                  <a:extLst>
                    <a:ext uri="{9D8B030D-6E8A-4147-A177-3AD203B41FA5}">
                      <a16:colId xmlns:a16="http://schemas.microsoft.com/office/drawing/2014/main" val="2231326672"/>
                    </a:ext>
                  </a:extLst>
                </a:gridCol>
                <a:gridCol w="719209">
                  <a:extLst>
                    <a:ext uri="{9D8B030D-6E8A-4147-A177-3AD203B41FA5}">
                      <a16:colId xmlns:a16="http://schemas.microsoft.com/office/drawing/2014/main" val="1537718406"/>
                    </a:ext>
                  </a:extLst>
                </a:gridCol>
                <a:gridCol w="745846">
                  <a:extLst>
                    <a:ext uri="{9D8B030D-6E8A-4147-A177-3AD203B41FA5}">
                      <a16:colId xmlns:a16="http://schemas.microsoft.com/office/drawing/2014/main" val="1515769330"/>
                    </a:ext>
                  </a:extLst>
                </a:gridCol>
                <a:gridCol w="994460">
                  <a:extLst>
                    <a:ext uri="{9D8B030D-6E8A-4147-A177-3AD203B41FA5}">
                      <a16:colId xmlns:a16="http://schemas.microsoft.com/office/drawing/2014/main" val="3684534630"/>
                    </a:ext>
                  </a:extLst>
                </a:gridCol>
              </a:tblGrid>
              <a:tr h="154207">
                <a:tc gridSpan="3">
                  <a:txBody>
                    <a:bodyPr/>
                    <a:lstStyle/>
                    <a:p>
                      <a:pPr algn="ctr" fontAlgn="b"/>
                      <a:r>
                        <a:rPr lang="nb-NO" sz="1000" b="1" i="0" u="none" strike="noStrike">
                          <a:solidFill>
                            <a:srgbClr val="FFFFFF"/>
                          </a:solidFill>
                          <a:effectLst/>
                          <a:highlight>
                            <a:srgbClr val="39575B"/>
                          </a:highlight>
                          <a:latin typeface="Arial" panose="020B0604020202020204" pitchFamily="34" charset="0"/>
                        </a:rPr>
                        <a:t>Bygland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9575B"/>
                    </a:solidFill>
                  </a:tcPr>
                </a:tc>
                <a:tc hMerge="1">
                  <a:txBody>
                    <a:bodyPr/>
                    <a:lstStyle/>
                    <a:p>
                      <a:endParaRPr lang="nb-NO"/>
                    </a:p>
                  </a:txBody>
                  <a:tcPr/>
                </a:tc>
                <a:tc hMerge="1">
                  <a:txBody>
                    <a:bodyPr/>
                    <a:lstStyle/>
                    <a:p>
                      <a:endParaRPr lang="nb-NO"/>
                    </a:p>
                  </a:txBody>
                  <a:tcPr/>
                </a:tc>
                <a:tc>
                  <a:txBody>
                    <a:bodyPr/>
                    <a:lstStyle/>
                    <a:p>
                      <a:pPr algn="l" fontAlgn="b"/>
                      <a:r>
                        <a:rPr lang="nb-NO" sz="1000" b="0" i="0" u="none" strike="noStrike">
                          <a:solidFill>
                            <a:srgbClr val="000000"/>
                          </a:solidFill>
                          <a:effectLst/>
                          <a:highlight>
                            <a:srgbClr val="39575B"/>
                          </a:highlight>
                          <a:latin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9575B"/>
                    </a:solidFill>
                  </a:tcPr>
                </a:tc>
                <a:tc>
                  <a:txBody>
                    <a:bodyPr/>
                    <a:lstStyle/>
                    <a:p>
                      <a:pPr algn="l" fontAlgn="b"/>
                      <a:r>
                        <a:rPr lang="nb-NO" sz="1000" b="0" i="0" u="none" strike="noStrike">
                          <a:solidFill>
                            <a:srgbClr val="000000"/>
                          </a:solidFill>
                          <a:effectLst/>
                          <a:highlight>
                            <a:srgbClr val="39575B"/>
                          </a:highlight>
                          <a:latin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9575B"/>
                    </a:solidFill>
                  </a:tcPr>
                </a:tc>
                <a:extLst>
                  <a:ext uri="{0D108BD9-81ED-4DB2-BD59-A6C34878D82A}">
                    <a16:rowId xmlns:a16="http://schemas.microsoft.com/office/drawing/2014/main" val="952897040"/>
                  </a:ext>
                </a:extLst>
              </a:tr>
              <a:tr h="152786">
                <a:tc>
                  <a:txBody>
                    <a:bodyPr/>
                    <a:lstStyle/>
                    <a:p>
                      <a:pPr algn="l" fontAlgn="b"/>
                      <a:r>
                        <a:rPr lang="nb-NO" sz="1000" b="1" i="0" u="none" strike="noStrike">
                          <a:solidFill>
                            <a:srgbClr val="000000"/>
                          </a:solidFill>
                          <a:effectLst/>
                          <a:latin typeface="Arial" panose="020B0604020202020204" pitchFamily="34" charset="0"/>
                        </a:rPr>
                        <a:t>Sektor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b"/>
                      <a:r>
                        <a:rPr lang="nb-NO" sz="1000" b="1" i="0" u="none" strike="noStrike">
                          <a:solidFill>
                            <a:srgbClr val="000000"/>
                          </a:solidFill>
                          <a:effectLst/>
                          <a:latin typeface="Arial" panose="020B0604020202020204" pitchFamily="34" charset="0"/>
                        </a:rPr>
                        <a:t>Antall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b"/>
                      <a:r>
                        <a:rPr lang="nb-NO" sz="1000" b="1" i="0" u="none" strike="noStrike">
                          <a:solidFill>
                            <a:srgbClr val="000000"/>
                          </a:solidFill>
                          <a:effectLst/>
                          <a:latin typeface="Arial" panose="020B0604020202020204" pitchFamily="34" charset="0"/>
                        </a:rPr>
                        <a:t>Andel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b"/>
                      <a:r>
                        <a:rPr lang="nb-NO" sz="1000" b="1" i="0" u="none" strike="noStrike">
                          <a:solidFill>
                            <a:srgbClr val="000000"/>
                          </a:solidFill>
                          <a:effectLst/>
                          <a:latin typeface="Arial" panose="020B0604020202020204" pitchFamily="34" charset="0"/>
                        </a:rPr>
                        <a:t>Agder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000" b="1" i="0" u="none" strike="noStrike">
                          <a:solidFill>
                            <a:srgbClr val="000000"/>
                          </a:solidFill>
                          <a:effectLst/>
                          <a:latin typeface="Arial" panose="020B0604020202020204" pitchFamily="34" charset="0"/>
                        </a:rPr>
                        <a:t>Norge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55576493"/>
                  </a:ext>
                </a:extLst>
              </a:tr>
              <a:tr h="200479">
                <a:tc>
                  <a:txBody>
                    <a:bodyPr/>
                    <a:lstStyle/>
                    <a:p>
                      <a:pPr algn="l" fontAlgn="b"/>
                      <a:r>
                        <a:rPr lang="nb-NO" sz="1000" b="0" i="0" u="none" strike="noStrike">
                          <a:solidFill>
                            <a:srgbClr val="000000"/>
                          </a:solidFill>
                          <a:effectLst/>
                          <a:latin typeface="Arial" panose="020B0604020202020204" pitchFamily="34" charset="0"/>
                        </a:rPr>
                        <a:t>Offentlige eide foretak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dirty="0">
                          <a:solidFill>
                            <a:srgbClr val="000000"/>
                          </a:solidFill>
                          <a:effectLst/>
                          <a:latin typeface="Arial" panose="020B0604020202020204" pitchFamily="34" charset="0"/>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2,8 %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4,1 %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43933645"/>
                  </a:ext>
                </a:extLst>
              </a:tr>
              <a:tr h="170044">
                <a:tc>
                  <a:txBody>
                    <a:bodyPr/>
                    <a:lstStyle/>
                    <a:p>
                      <a:pPr algn="l" fontAlgn="b"/>
                      <a:r>
                        <a:rPr lang="nb-NO" sz="1000" b="0" i="0" u="none" strike="noStrike">
                          <a:solidFill>
                            <a:srgbClr val="000000"/>
                          </a:solidFill>
                          <a:effectLst/>
                          <a:latin typeface="Arial" panose="020B0604020202020204" pitchFamily="34" charset="0"/>
                        </a:rPr>
                        <a:t>Fylkeskommunal forvaltning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2,4 %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1,7 %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05793633"/>
                  </a:ext>
                </a:extLst>
              </a:tr>
              <a:tr h="152786">
                <a:tc>
                  <a:txBody>
                    <a:bodyPr/>
                    <a:lstStyle/>
                    <a:p>
                      <a:pPr algn="l" fontAlgn="b"/>
                      <a:r>
                        <a:rPr lang="nb-NO" sz="1000" b="0" i="0" u="none" strike="noStrike">
                          <a:solidFill>
                            <a:srgbClr val="000000"/>
                          </a:solidFill>
                          <a:effectLst/>
                          <a:latin typeface="Arial" panose="020B0604020202020204" pitchFamily="34" charset="0"/>
                        </a:rPr>
                        <a:t>Statsforvaltningen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54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10,5 %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9,8 %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11,6 %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23345643"/>
                  </a:ext>
                </a:extLst>
              </a:tr>
              <a:tr h="200479">
                <a:tc>
                  <a:txBody>
                    <a:bodyPr/>
                    <a:lstStyle/>
                    <a:p>
                      <a:pPr algn="l" fontAlgn="b"/>
                      <a:r>
                        <a:rPr lang="nb-NO" sz="1000" b="0" i="0" u="none" strike="noStrike">
                          <a:solidFill>
                            <a:srgbClr val="000000"/>
                          </a:solidFill>
                          <a:effectLst/>
                          <a:latin typeface="Arial" panose="020B0604020202020204" pitchFamily="34" charset="0"/>
                        </a:rPr>
                        <a:t>Kommunal forvaltning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191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37,2 %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22,3 %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18,2 %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5506594"/>
                  </a:ext>
                </a:extLst>
              </a:tr>
              <a:tr h="152786">
                <a:tc>
                  <a:txBody>
                    <a:bodyPr/>
                    <a:lstStyle/>
                    <a:p>
                      <a:pPr algn="l" fontAlgn="b"/>
                      <a:r>
                        <a:rPr lang="nb-NO" sz="1000" b="0" i="0" u="none" strike="noStrike">
                          <a:solidFill>
                            <a:srgbClr val="000000"/>
                          </a:solidFill>
                          <a:effectLst/>
                          <a:latin typeface="Arial" panose="020B0604020202020204" pitchFamily="34" charset="0"/>
                        </a:rPr>
                        <a:t>Privat sektor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268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52,2 %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62,9 %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dirty="0">
                          <a:solidFill>
                            <a:srgbClr val="000000"/>
                          </a:solidFill>
                          <a:effectLst/>
                          <a:latin typeface="Arial" panose="020B0604020202020204" pitchFamily="34" charset="0"/>
                        </a:rPr>
                        <a:t>64,3 %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48455685"/>
                  </a:ext>
                </a:extLst>
              </a:tr>
            </a:tbl>
          </a:graphicData>
        </a:graphic>
      </p:graphicFrame>
      <p:graphicFrame>
        <p:nvGraphicFramePr>
          <p:cNvPr id="4" name="Diagram 3" descr="Stolpediagram som viser antall sysselsatte per sektor, 4. kvartal (SSB tabell 13472). Tidsserie.">
            <a:extLst>
              <a:ext uri="{FF2B5EF4-FFF2-40B4-BE49-F238E27FC236}">
                <a16:creationId xmlns:a16="http://schemas.microsoft.com/office/drawing/2014/main" id="{900796C7-9568-AA7D-48B1-D162673FAB3E}"/>
              </a:ext>
            </a:extLst>
          </p:cNvPr>
          <p:cNvGraphicFramePr>
            <a:graphicFrameLocks/>
          </p:cNvGraphicFramePr>
          <p:nvPr>
            <p:extLst>
              <p:ext uri="{D42A27DB-BD31-4B8C-83A1-F6EECF244321}">
                <p14:modId xmlns:p14="http://schemas.microsoft.com/office/powerpoint/2010/main" val="668237373"/>
              </p:ext>
            </p:extLst>
          </p:nvPr>
        </p:nvGraphicFramePr>
        <p:xfrm>
          <a:off x="543071" y="1383078"/>
          <a:ext cx="6115050" cy="310515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Diagram 4" descr="Kakediagram som viser andel sysselsatte per sektor, 4. kvartal (SSB, tabell 13472).">
            <a:extLst>
              <a:ext uri="{FF2B5EF4-FFF2-40B4-BE49-F238E27FC236}">
                <a16:creationId xmlns:a16="http://schemas.microsoft.com/office/drawing/2014/main" id="{E5C71C2E-AF53-CAD5-0770-CF80592B48C1}"/>
              </a:ext>
            </a:extLst>
          </p:cNvPr>
          <p:cNvGraphicFramePr>
            <a:graphicFrameLocks/>
          </p:cNvGraphicFramePr>
          <p:nvPr>
            <p:extLst>
              <p:ext uri="{D42A27DB-BD31-4B8C-83A1-F6EECF244321}">
                <p14:modId xmlns:p14="http://schemas.microsoft.com/office/powerpoint/2010/main" val="2953277406"/>
              </p:ext>
            </p:extLst>
          </p:nvPr>
        </p:nvGraphicFramePr>
        <p:xfrm>
          <a:off x="6962775" y="1383078"/>
          <a:ext cx="5229225" cy="340042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37931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771522" y="322901"/>
            <a:ext cx="10153651" cy="685606"/>
          </a:xfrm>
        </p:spPr>
        <p:txBody>
          <a:bodyPr/>
          <a:lstStyle/>
          <a:p>
            <a:r>
              <a:rPr lang="nb-NO" dirty="0"/>
              <a:t>Næringsstruktur – 4. kvartal 2025</a:t>
            </a:r>
          </a:p>
        </p:txBody>
      </p:sp>
      <p:sp>
        <p:nvSpPr>
          <p:cNvPr id="10" name="TekstSylinder 9"/>
          <p:cNvSpPr txBox="1"/>
          <p:nvPr/>
        </p:nvSpPr>
        <p:spPr>
          <a:xfrm>
            <a:off x="679072" y="5189469"/>
            <a:ext cx="10510287" cy="584775"/>
          </a:xfrm>
          <a:prstGeom prst="rect">
            <a:avLst/>
          </a:prstGeom>
          <a:noFill/>
        </p:spPr>
        <p:txBody>
          <a:bodyPr wrap="square" rtlCol="0">
            <a:spAutoFit/>
          </a:bodyPr>
          <a:lstStyle/>
          <a:p>
            <a:r>
              <a:rPr lang="nn-NO" sz="1600" dirty="0"/>
              <a:t>Byglandsfjord sag AS (Saging, </a:t>
            </a:r>
            <a:r>
              <a:rPr lang="nn-NO" sz="1600" dirty="0" err="1"/>
              <a:t>høvling</a:t>
            </a:r>
            <a:r>
              <a:rPr lang="nn-NO" sz="1600" dirty="0"/>
              <a:t> og impregnering av tre) og </a:t>
            </a:r>
            <a:r>
              <a:rPr lang="nn-NO" sz="1600" dirty="0" err="1"/>
              <a:t>Containertech</a:t>
            </a:r>
            <a:r>
              <a:rPr lang="nn-NO" sz="1600" dirty="0"/>
              <a:t> AS (Produksjon av maskiner og utstyr) er dei største industribedriftene i Bygland.</a:t>
            </a:r>
          </a:p>
        </p:txBody>
      </p:sp>
      <p:sp>
        <p:nvSpPr>
          <p:cNvPr id="5" name="TekstSylinder 4">
            <a:extLst>
              <a:ext uri="{FF2B5EF4-FFF2-40B4-BE49-F238E27FC236}">
                <a16:creationId xmlns:a16="http://schemas.microsoft.com/office/drawing/2014/main" id="{58C6B450-0428-8C42-F30F-2F455FF9AF55}"/>
              </a:ext>
            </a:extLst>
          </p:cNvPr>
          <p:cNvSpPr txBox="1"/>
          <p:nvPr/>
        </p:nvSpPr>
        <p:spPr>
          <a:xfrm>
            <a:off x="9300308" y="6228541"/>
            <a:ext cx="2846216" cy="369332"/>
          </a:xfrm>
          <a:prstGeom prst="rect">
            <a:avLst/>
          </a:prstGeom>
          <a:noFill/>
        </p:spPr>
        <p:txBody>
          <a:bodyPr wrap="square" rtlCol="0">
            <a:spAutoFit/>
          </a:bodyPr>
          <a:lstStyle/>
          <a:p>
            <a:pPr algn="l"/>
            <a:r>
              <a:rPr lang="nb-NO">
                <a:hlinkClick r:id="rId3"/>
              </a:rPr>
              <a:t>Rapport næringsstruktur</a:t>
            </a:r>
            <a:endParaRPr lang="nb-NO"/>
          </a:p>
        </p:txBody>
      </p:sp>
      <mc:AlternateContent xmlns:mc="http://schemas.openxmlformats.org/markup-compatibility/2006" xmlns:cx1="http://schemas.microsoft.com/office/drawing/2015/9/8/chartex">
        <mc:Choice Requires="cx1">
          <p:graphicFrame>
            <p:nvGraphicFramePr>
              <p:cNvPr id="3" name="Diagram 2" descr="Treflisdiagram som viser næringsstrukturen i kommunen.">
                <a:extLst>
                  <a:ext uri="{FF2B5EF4-FFF2-40B4-BE49-F238E27FC236}">
                    <a16:creationId xmlns:a16="http://schemas.microsoft.com/office/drawing/2014/main" id="{54099CEB-1703-8B3F-4851-D73D649045F6}"/>
                  </a:ext>
                </a:extLst>
              </p:cNvPr>
              <p:cNvGraphicFramePr/>
              <p:nvPr>
                <p:extLst>
                  <p:ext uri="{D42A27DB-BD31-4B8C-83A1-F6EECF244321}">
                    <p14:modId xmlns:p14="http://schemas.microsoft.com/office/powerpoint/2010/main" val="1349967897"/>
                  </p:ext>
                </p:extLst>
              </p:nvPr>
            </p:nvGraphicFramePr>
            <p:xfrm>
              <a:off x="372530" y="1462804"/>
              <a:ext cx="4972468" cy="3557588"/>
            </p:xfrm>
            <a:graphic>
              <a:graphicData uri="http://schemas.microsoft.com/office/drawing/2014/chartex">
                <cx:chart xmlns:cx="http://schemas.microsoft.com/office/drawing/2014/chartex" xmlns:r="http://schemas.openxmlformats.org/officeDocument/2006/relationships" r:id="rId4"/>
              </a:graphicData>
            </a:graphic>
          </p:graphicFrame>
        </mc:Choice>
        <mc:Fallback xmlns="">
          <p:pic>
            <p:nvPicPr>
              <p:cNvPr id="3" name="Diagram 2" descr="Treflisdiagram som viser næringsstrukturen i kommunen.">
                <a:extLst>
                  <a:ext uri="{FF2B5EF4-FFF2-40B4-BE49-F238E27FC236}">
                    <a16:creationId xmlns:a16="http://schemas.microsoft.com/office/drawing/2014/main" id="{54099CEB-1703-8B3F-4851-D73D649045F6}"/>
                  </a:ext>
                </a:extLst>
              </p:cNvPr>
              <p:cNvPicPr>
                <a:picLocks noGrp="1" noRot="1" noChangeAspect="1" noMove="1" noResize="1" noEditPoints="1" noAdjustHandles="1" noChangeArrowheads="1" noChangeShapeType="1"/>
              </p:cNvPicPr>
              <p:nvPr/>
            </p:nvPicPr>
            <p:blipFill>
              <a:blip r:embed="rId5"/>
              <a:stretch>
                <a:fillRect/>
              </a:stretch>
            </p:blipFill>
            <p:spPr>
              <a:xfrm>
                <a:off x="372530" y="1462804"/>
                <a:ext cx="4972468" cy="3557588"/>
              </a:xfrm>
              <a:prstGeom prst="rect">
                <a:avLst/>
              </a:prstGeom>
            </p:spPr>
          </p:pic>
        </mc:Fallback>
      </mc:AlternateContent>
      <p:graphicFrame>
        <p:nvGraphicFramePr>
          <p:cNvPr id="6" name="Diagram 5" descr="Linjediagram som viser antall sysselsatte i de viktigste industri, samt bygge- og anleggsvirksomhetene (SSB, tabell 13470).">
            <a:extLst>
              <a:ext uri="{FF2B5EF4-FFF2-40B4-BE49-F238E27FC236}">
                <a16:creationId xmlns:a16="http://schemas.microsoft.com/office/drawing/2014/main" id="{24E4A504-A222-3225-2904-7772932E33DE}"/>
              </a:ext>
            </a:extLst>
          </p:cNvPr>
          <p:cNvGraphicFramePr>
            <a:graphicFrameLocks/>
          </p:cNvGraphicFramePr>
          <p:nvPr>
            <p:extLst>
              <p:ext uri="{D42A27DB-BD31-4B8C-83A1-F6EECF244321}">
                <p14:modId xmlns:p14="http://schemas.microsoft.com/office/powerpoint/2010/main" val="3172437618"/>
              </p:ext>
            </p:extLst>
          </p:nvPr>
        </p:nvGraphicFramePr>
        <p:xfrm>
          <a:off x="5458118" y="1462804"/>
          <a:ext cx="6601903" cy="3541398"/>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662108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200149" y="1948145"/>
            <a:ext cx="5794209" cy="1021481"/>
          </a:xfrm>
        </p:spPr>
        <p:txBody>
          <a:bodyPr/>
          <a:lstStyle/>
          <a:p>
            <a:r>
              <a:rPr lang="nn-NO"/>
              <a:t>Levekår, likestilling, </a:t>
            </a:r>
            <a:r>
              <a:rPr lang="nn-NO" err="1"/>
              <a:t>inkludering</a:t>
            </a:r>
            <a:r>
              <a:rPr lang="nn-NO"/>
              <a:t> og mangfald</a:t>
            </a:r>
          </a:p>
        </p:txBody>
      </p:sp>
      <p:sp>
        <p:nvSpPr>
          <p:cNvPr id="3" name="Undertittel 2"/>
          <p:cNvSpPr>
            <a:spLocks noGrp="1"/>
          </p:cNvSpPr>
          <p:nvPr>
            <p:ph type="subTitle" idx="1"/>
          </p:nvPr>
        </p:nvSpPr>
        <p:spPr>
          <a:xfrm>
            <a:off x="1193800" y="3135253"/>
            <a:ext cx="10171112" cy="1541688"/>
          </a:xfrm>
        </p:spPr>
        <p:txBody>
          <a:bodyPr/>
          <a:lstStyle/>
          <a:p>
            <a:r>
              <a:rPr lang="nn-NO" i="1"/>
              <a:t>Regionplan Agder 2030 teiknar eit framtidsbilde der Agder er ein attraktiv region å bu i, arbeida i og besøkje. Byane, tettstadene og bygdesentera er trygge og attraktive stader med identitet og innovasjonskraft. Stadene er kompakte, tilrettelagt for alle, uansett funksjonsevne, og </a:t>
            </a:r>
            <a:r>
              <a:rPr lang="nn-NO" i="1" err="1"/>
              <a:t>ivaretar</a:t>
            </a:r>
            <a:r>
              <a:rPr lang="nn-NO" i="1"/>
              <a:t> behova som både minoritetsgrupper og ein stadig aukande </a:t>
            </a:r>
            <a:r>
              <a:rPr lang="nn-NO" i="1" err="1"/>
              <a:t>andel</a:t>
            </a:r>
            <a:r>
              <a:rPr lang="nn-NO" i="1"/>
              <a:t> eldre har.</a:t>
            </a:r>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9981" y="5496713"/>
            <a:ext cx="1130643" cy="1130643"/>
          </a:xfrm>
          <a:prstGeom prst="rect">
            <a:avLst/>
          </a:prstGeom>
        </p:spPr>
      </p:pic>
      <p:pic>
        <p:nvPicPr>
          <p:cNvPr id="5" name="Bilde 4">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68721" y="5501350"/>
            <a:ext cx="1130643" cy="1130643"/>
          </a:xfrm>
          <a:prstGeom prst="rect">
            <a:avLst/>
          </a:prstGeom>
        </p:spPr>
      </p:pic>
      <p:pic>
        <p:nvPicPr>
          <p:cNvPr id="6" name="Bilde 5">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37461" y="5496713"/>
            <a:ext cx="1130643" cy="1130643"/>
          </a:xfrm>
          <a:prstGeom prst="rect">
            <a:avLst/>
          </a:prstGeom>
        </p:spPr>
      </p:pic>
      <p:pic>
        <p:nvPicPr>
          <p:cNvPr id="7" name="Bilde 6">
            <a:extLs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01748" y="5496712"/>
            <a:ext cx="1130643" cy="1130643"/>
          </a:xfrm>
          <a:prstGeom prst="rect">
            <a:avLst/>
          </a:prstGeom>
        </p:spPr>
      </p:pic>
      <p:pic>
        <p:nvPicPr>
          <p:cNvPr id="8" name="Bilde 7">
            <a:extLs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74941" y="5496711"/>
            <a:ext cx="1130643" cy="1130643"/>
          </a:xfrm>
          <a:prstGeom prst="rect">
            <a:avLst/>
          </a:prstGeom>
        </p:spPr>
      </p:pic>
      <p:pic>
        <p:nvPicPr>
          <p:cNvPr id="9" name="Bilde 8">
            <a:extLst>
              <a:ext uri="{C183D7F6-B498-43B3-948B-1728B52AA6E4}">
                <adec:decorative xmlns:adec="http://schemas.microsoft.com/office/drawing/2017/decorative" val="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34775" y="5496710"/>
            <a:ext cx="1130643" cy="1130643"/>
          </a:xfrm>
          <a:prstGeom prst="rect">
            <a:avLst/>
          </a:prstGeom>
        </p:spPr>
      </p:pic>
      <p:pic>
        <p:nvPicPr>
          <p:cNvPr id="10" name="Bilde 9">
            <a:extLst>
              <a:ext uri="{C183D7F6-B498-43B3-948B-1728B52AA6E4}">
                <adec:decorative xmlns:adec="http://schemas.microsoft.com/office/drawing/2017/decorative" val="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212421" y="5496710"/>
            <a:ext cx="1130643" cy="1130643"/>
          </a:xfrm>
          <a:prstGeom prst="rect">
            <a:avLst/>
          </a:prstGeom>
        </p:spPr>
      </p:pic>
      <p:pic>
        <p:nvPicPr>
          <p:cNvPr id="11" name="Bilde 10">
            <a:extLst>
              <a:ext uri="{C183D7F6-B498-43B3-948B-1728B52AA6E4}">
                <adec:decorative xmlns:adec="http://schemas.microsoft.com/office/drawing/2017/decorative" val="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690067" y="5496953"/>
            <a:ext cx="1130400" cy="1130400"/>
          </a:xfrm>
          <a:prstGeom prst="rect">
            <a:avLst/>
          </a:prstGeom>
        </p:spPr>
      </p:pic>
    </p:spTree>
    <p:extLst>
      <p:ext uri="{BB962C8B-B14F-4D97-AF65-F5344CB8AC3E}">
        <p14:creationId xmlns:p14="http://schemas.microsoft.com/office/powerpoint/2010/main" val="1502201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6862" y="318991"/>
            <a:ext cx="10153651" cy="685606"/>
          </a:xfrm>
        </p:spPr>
        <p:txBody>
          <a:bodyPr/>
          <a:lstStyle/>
          <a:p>
            <a:r>
              <a:rPr lang="nb-NO"/>
              <a:t>Grunnskulepoeng</a:t>
            </a:r>
          </a:p>
        </p:txBody>
      </p:sp>
      <p:sp>
        <p:nvSpPr>
          <p:cNvPr id="3" name="Plassholder for innhold 2"/>
          <p:cNvSpPr>
            <a:spLocks noGrp="1"/>
          </p:cNvSpPr>
          <p:nvPr>
            <p:ph idx="1"/>
          </p:nvPr>
        </p:nvSpPr>
        <p:spPr>
          <a:xfrm>
            <a:off x="516862" y="1300162"/>
            <a:ext cx="3972011" cy="3562783"/>
          </a:xfrm>
        </p:spPr>
        <p:txBody>
          <a:bodyPr/>
          <a:lstStyle/>
          <a:p>
            <a:r>
              <a:rPr lang="nn-NO" sz="2000" dirty="0"/>
              <a:t>Bygland låg over fylkessnittet for grunnskulepoeng i 2025, men ligg under på den siste målinga i 2026.</a:t>
            </a:r>
            <a:endParaRPr lang="nn-NO" sz="1000" dirty="0"/>
          </a:p>
          <a:p>
            <a:r>
              <a:rPr lang="nn-NO" sz="2000" dirty="0"/>
              <a:t>Grunnskulepoenga for 2020, 2021 og 2022 er basert på standpunkt, sidan eksamenar blei avlyst under pandemien. Dette gjer at grunnskulepoenga for desse åra ikkje utan vidare kan samanliknast med andre år.</a:t>
            </a:r>
          </a:p>
        </p:txBody>
      </p:sp>
      <p:sp>
        <p:nvSpPr>
          <p:cNvPr id="7" name="TekstSylinder 6">
            <a:extLst>
              <a:ext uri="{FF2B5EF4-FFF2-40B4-BE49-F238E27FC236}">
                <a16:creationId xmlns:a16="http://schemas.microsoft.com/office/drawing/2014/main" id="{D330F6C8-AFB8-2108-FF2C-F281ED7DDF0F}"/>
              </a:ext>
            </a:extLst>
          </p:cNvPr>
          <p:cNvSpPr txBox="1"/>
          <p:nvPr/>
        </p:nvSpPr>
        <p:spPr>
          <a:xfrm>
            <a:off x="703868" y="5158510"/>
            <a:ext cx="3016078" cy="369332"/>
          </a:xfrm>
          <a:prstGeom prst="rect">
            <a:avLst/>
          </a:prstGeom>
          <a:noFill/>
        </p:spPr>
        <p:txBody>
          <a:bodyPr wrap="square" rtlCol="0">
            <a:spAutoFit/>
          </a:bodyPr>
          <a:lstStyle/>
          <a:p>
            <a:pPr algn="l"/>
            <a:r>
              <a:rPr lang="nb-NO">
                <a:hlinkClick r:id="rId3"/>
              </a:rPr>
              <a:t>Rapport grunnskolepoeng</a:t>
            </a:r>
            <a:endParaRPr lang="nb-NO"/>
          </a:p>
        </p:txBody>
      </p:sp>
      <p:graphicFrame>
        <p:nvGraphicFramePr>
          <p:cNvPr id="4" name="Diagram 3">
            <a:extLst>
              <a:ext uri="{FF2B5EF4-FFF2-40B4-BE49-F238E27FC236}">
                <a16:creationId xmlns:a16="http://schemas.microsoft.com/office/drawing/2014/main" id="{D8A35982-C23C-F055-ACD3-217C6C97B1B7}"/>
              </a:ext>
            </a:extLst>
          </p:cNvPr>
          <p:cNvGraphicFramePr>
            <a:graphicFrameLocks/>
          </p:cNvGraphicFramePr>
          <p:nvPr>
            <p:extLst>
              <p:ext uri="{D42A27DB-BD31-4B8C-83A1-F6EECF244321}">
                <p14:modId xmlns:p14="http://schemas.microsoft.com/office/powerpoint/2010/main" val="943661233"/>
              </p:ext>
            </p:extLst>
          </p:nvPr>
        </p:nvGraphicFramePr>
        <p:xfrm>
          <a:off x="5157611" y="1300162"/>
          <a:ext cx="6665595" cy="381381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835482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tel 1"/>
          <p:cNvSpPr>
            <a:spLocks noGrp="1"/>
          </p:cNvSpPr>
          <p:nvPr>
            <p:ph type="title"/>
          </p:nvPr>
        </p:nvSpPr>
        <p:spPr>
          <a:xfrm>
            <a:off x="695910" y="250429"/>
            <a:ext cx="10153651" cy="685606"/>
          </a:xfrm>
        </p:spPr>
        <p:txBody>
          <a:bodyPr/>
          <a:lstStyle/>
          <a:p>
            <a:r>
              <a:rPr lang="nn-NO"/>
              <a:t>Gjennomføring vidaregåande opplæring</a:t>
            </a:r>
          </a:p>
        </p:txBody>
      </p:sp>
      <p:sp>
        <p:nvSpPr>
          <p:cNvPr id="3" name="TekstSylinder 2">
            <a:extLst>
              <a:ext uri="{FF2B5EF4-FFF2-40B4-BE49-F238E27FC236}">
                <a16:creationId xmlns:a16="http://schemas.microsoft.com/office/drawing/2014/main" id="{0E208661-40B4-4483-9A05-FE473BED7235}"/>
              </a:ext>
            </a:extLst>
          </p:cNvPr>
          <p:cNvSpPr txBox="1"/>
          <p:nvPr/>
        </p:nvSpPr>
        <p:spPr>
          <a:xfrm>
            <a:off x="402912" y="1174007"/>
            <a:ext cx="4731795" cy="2031325"/>
          </a:xfrm>
          <a:prstGeom prst="rect">
            <a:avLst/>
          </a:prstGeom>
          <a:noFill/>
        </p:spPr>
        <p:txBody>
          <a:bodyPr wrap="square" rtlCol="0">
            <a:spAutoFit/>
          </a:bodyPr>
          <a:lstStyle/>
          <a:p>
            <a:pPr marL="285750" indent="-285750">
              <a:buFont typeface="Arial" panose="020B0604020202020204" pitchFamily="34" charset="0"/>
              <a:buChar char="•"/>
            </a:pPr>
            <a:r>
              <a:rPr lang="nn-NO" dirty="0"/>
              <a:t>For 2018-kullet var fullføringsgrada i kommunen 66,7 %. Dette er mye lågare enn snittet for Agder. </a:t>
            </a:r>
          </a:p>
          <a:p>
            <a:pPr marL="285750" indent="-285750">
              <a:buFont typeface="Arial" panose="020B0604020202020204" pitchFamily="34" charset="0"/>
              <a:buChar char="•"/>
            </a:pPr>
            <a:endParaRPr lang="nn-NO" dirty="0"/>
          </a:p>
          <a:p>
            <a:pPr marL="285750" indent="-285750">
              <a:buFont typeface="Arial" panose="020B0604020202020204" pitchFamily="34" charset="0"/>
              <a:buChar char="•"/>
            </a:pPr>
            <a:endParaRPr lang="nn-NO" dirty="0"/>
          </a:p>
          <a:p>
            <a:pPr marL="285750" indent="-285750">
              <a:buFont typeface="Arial" panose="020B0604020202020204" pitchFamily="34" charset="0"/>
              <a:buChar char="•"/>
            </a:pPr>
            <a:r>
              <a:rPr lang="nb-NO" dirty="0"/>
              <a:t>Tabellen under viser fordeling av 1. ønske-søkere til </a:t>
            </a:r>
            <a:r>
              <a:rPr lang="nb-NO" dirty="0" err="1"/>
              <a:t>vgo</a:t>
            </a:r>
            <a:r>
              <a:rPr lang="nb-NO" dirty="0"/>
              <a:t> for 2025.</a:t>
            </a:r>
          </a:p>
        </p:txBody>
      </p:sp>
      <p:graphicFrame>
        <p:nvGraphicFramePr>
          <p:cNvPr id="5" name="Tabell 4">
            <a:extLst>
              <a:ext uri="{FF2B5EF4-FFF2-40B4-BE49-F238E27FC236}">
                <a16:creationId xmlns:a16="http://schemas.microsoft.com/office/drawing/2014/main" id="{3584951E-6794-0EF8-3E25-F03BBBFC4C72}"/>
              </a:ext>
            </a:extLst>
          </p:cNvPr>
          <p:cNvGraphicFramePr>
            <a:graphicFrameLocks noGrp="1"/>
          </p:cNvGraphicFramePr>
          <p:nvPr>
            <p:extLst>
              <p:ext uri="{D42A27DB-BD31-4B8C-83A1-F6EECF244321}">
                <p14:modId xmlns:p14="http://schemas.microsoft.com/office/powerpoint/2010/main" val="2178505970"/>
              </p:ext>
            </p:extLst>
          </p:nvPr>
        </p:nvGraphicFramePr>
        <p:xfrm>
          <a:off x="695910" y="3432390"/>
          <a:ext cx="4038600" cy="1546860"/>
        </p:xfrm>
        <a:graphic>
          <a:graphicData uri="http://schemas.openxmlformats.org/drawingml/2006/table">
            <a:tbl>
              <a:tblPr firstRow="1"/>
              <a:tblGrid>
                <a:gridCol w="1054100">
                  <a:extLst>
                    <a:ext uri="{9D8B030D-6E8A-4147-A177-3AD203B41FA5}">
                      <a16:colId xmlns:a16="http://schemas.microsoft.com/office/drawing/2014/main" val="3325464060"/>
                    </a:ext>
                  </a:extLst>
                </a:gridCol>
                <a:gridCol w="1054100">
                  <a:extLst>
                    <a:ext uri="{9D8B030D-6E8A-4147-A177-3AD203B41FA5}">
                      <a16:colId xmlns:a16="http://schemas.microsoft.com/office/drawing/2014/main" val="624119230"/>
                    </a:ext>
                  </a:extLst>
                </a:gridCol>
                <a:gridCol w="965200">
                  <a:extLst>
                    <a:ext uri="{9D8B030D-6E8A-4147-A177-3AD203B41FA5}">
                      <a16:colId xmlns:a16="http://schemas.microsoft.com/office/drawing/2014/main" val="3868227175"/>
                    </a:ext>
                  </a:extLst>
                </a:gridCol>
                <a:gridCol w="965200">
                  <a:extLst>
                    <a:ext uri="{9D8B030D-6E8A-4147-A177-3AD203B41FA5}">
                      <a16:colId xmlns:a16="http://schemas.microsoft.com/office/drawing/2014/main" val="3742537955"/>
                    </a:ext>
                  </a:extLst>
                </a:gridCol>
              </a:tblGrid>
              <a:tr h="220980">
                <a:tc>
                  <a:txBody>
                    <a:bodyPr/>
                    <a:lstStyle/>
                    <a:p>
                      <a:pPr algn="ctr" fontAlgn="b"/>
                      <a:r>
                        <a:rPr lang="nb-NO" sz="1300" b="1" i="0" u="none" strike="noStrike">
                          <a:solidFill>
                            <a:srgbClr val="FFFFFF"/>
                          </a:solidFill>
                          <a:effectLst/>
                          <a:latin typeface="Calibri" panose="020F0502020204030204" pitchFamily="34" charset="0"/>
                        </a:rPr>
                        <a:t>Utvalg</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nb-NO" sz="1300" b="1" i="0" u="none" strike="noStrike">
                          <a:solidFill>
                            <a:srgbClr val="FFFFFF"/>
                          </a:solidFill>
                          <a:effectLst/>
                          <a:latin typeface="Calibri" panose="020F0502020204030204" pitchFamily="34" charset="0"/>
                        </a:rPr>
                        <a:t>Kjønn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nb-NO" sz="1300" b="1" i="0" u="none" strike="noStrike">
                          <a:solidFill>
                            <a:srgbClr val="FFFFFF"/>
                          </a:solidFill>
                          <a:effectLst/>
                          <a:latin typeface="Calibri" panose="020F0502020204030204" pitchFamily="34" charset="0"/>
                        </a:rPr>
                        <a:t>Yrkesfag</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nb-NO" sz="1300" b="1" i="0" u="none" strike="noStrike">
                          <a:solidFill>
                            <a:srgbClr val="FFFFFF"/>
                          </a:solidFill>
                          <a:effectLst/>
                          <a:latin typeface="Calibri" panose="020F0502020204030204" pitchFamily="34" charset="0"/>
                        </a:rPr>
                        <a:t>Studieforb.</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extLst>
                  <a:ext uri="{0D108BD9-81ED-4DB2-BD59-A6C34878D82A}">
                    <a16:rowId xmlns:a16="http://schemas.microsoft.com/office/drawing/2014/main" val="2101531741"/>
                  </a:ext>
                </a:extLst>
              </a:tr>
              <a:tr h="220980">
                <a:tc rowSpan="3">
                  <a:txBody>
                    <a:bodyPr/>
                    <a:lstStyle/>
                    <a:p>
                      <a:pPr algn="ctr" fontAlgn="ctr"/>
                      <a:r>
                        <a:rPr lang="nb-NO" sz="1300" b="1" i="0" u="none" strike="noStrike">
                          <a:solidFill>
                            <a:srgbClr val="000000"/>
                          </a:solidFill>
                          <a:effectLst/>
                          <a:latin typeface="Calibri" panose="020F0502020204030204" pitchFamily="34" charset="0"/>
                        </a:rPr>
                        <a:t>Bygland</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nb-NO" sz="1300" b="0" i="0" u="none" strike="noStrike">
                          <a:solidFill>
                            <a:srgbClr val="000000"/>
                          </a:solidFill>
                          <a:effectLst/>
                          <a:latin typeface="Calibri" panose="020F0502020204030204" pitchFamily="34" charset="0"/>
                        </a:rPr>
                        <a:t>Begge kjønn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b"/>
                      <a:r>
                        <a:rPr lang="nb-NO" sz="1300" b="0" i="0" u="none" strike="noStrike" dirty="0">
                          <a:solidFill>
                            <a:srgbClr val="000000"/>
                          </a:solidFill>
                          <a:effectLst/>
                          <a:latin typeface="Calibri" panose="020F0502020204030204" pitchFamily="34" charset="0"/>
                        </a:rPr>
                        <a:t>60,0 %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b"/>
                      <a:r>
                        <a:rPr lang="nb-NO" sz="1300" b="0" i="0" u="none" strike="noStrike" dirty="0">
                          <a:solidFill>
                            <a:srgbClr val="000000"/>
                          </a:solidFill>
                          <a:effectLst/>
                          <a:latin typeface="Calibri" panose="020F0502020204030204" pitchFamily="34" charset="0"/>
                        </a:rPr>
                        <a:t>40,0 %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2159076632"/>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Kvinner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nb-NO" sz="1300" b="0" i="0" u="none" strike="noStrike" dirty="0">
                          <a:solidFill>
                            <a:srgbClr val="000000"/>
                          </a:solidFill>
                          <a:effectLst/>
                          <a:latin typeface="Calibri" panose="020F0502020204030204" pitchFamily="34" charset="0"/>
                        </a:rPr>
                        <a:t>50,0 %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nb-NO" sz="1300" b="0" i="0" u="none" strike="noStrike" dirty="0">
                          <a:solidFill>
                            <a:srgbClr val="000000"/>
                          </a:solidFill>
                          <a:effectLst/>
                          <a:latin typeface="Calibri" panose="020F0502020204030204" pitchFamily="34" charset="0"/>
                        </a:rPr>
                        <a:t>50,0 %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518731781"/>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Menn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nb-NO" sz="1300" b="0" i="0" u="none" strike="noStrike" dirty="0">
                          <a:solidFill>
                            <a:srgbClr val="000000"/>
                          </a:solidFill>
                          <a:effectLst/>
                          <a:latin typeface="Calibri" panose="020F0502020204030204" pitchFamily="34" charset="0"/>
                        </a:rPr>
                        <a:t>75,0 %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nb-NO" sz="1300" b="0" i="0" u="none" strike="noStrike" dirty="0">
                          <a:solidFill>
                            <a:srgbClr val="000000"/>
                          </a:solidFill>
                          <a:effectLst/>
                          <a:latin typeface="Calibri" panose="020F0502020204030204" pitchFamily="34" charset="0"/>
                        </a:rPr>
                        <a:t>25,0 %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508276524"/>
                  </a:ext>
                </a:extLst>
              </a:tr>
              <a:tr h="220980">
                <a:tc rowSpan="3">
                  <a:txBody>
                    <a:bodyPr/>
                    <a:lstStyle/>
                    <a:p>
                      <a:pPr algn="ctr" fontAlgn="ctr"/>
                      <a:r>
                        <a:rPr lang="nb-NO" sz="1300" b="1" i="0" u="none" strike="noStrike">
                          <a:solidFill>
                            <a:srgbClr val="000000"/>
                          </a:solidFill>
                          <a:effectLst/>
                          <a:latin typeface="Calibri" panose="020F0502020204030204" pitchFamily="34" charset="0"/>
                        </a:rPr>
                        <a:t>Agder</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nb-NO" sz="1300" b="0" i="0" u="none" strike="noStrike">
                          <a:solidFill>
                            <a:srgbClr val="000000"/>
                          </a:solidFill>
                          <a:effectLst/>
                          <a:latin typeface="Calibri" panose="020F0502020204030204" pitchFamily="34" charset="0"/>
                        </a:rPr>
                        <a:t>Begge kjønn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b">
                        <a:buNone/>
                      </a:pPr>
                      <a:r>
                        <a:rPr lang="nb-NO" sz="1300" b="0" i="0" u="none" strike="noStrike" dirty="0">
                          <a:solidFill>
                            <a:srgbClr val="000000"/>
                          </a:solidFill>
                          <a:effectLst/>
                          <a:latin typeface="Calibri" panose="020F0502020204030204" pitchFamily="34" charset="0"/>
                        </a:rPr>
                        <a:t>53,4 %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b">
                        <a:buNone/>
                      </a:pPr>
                      <a:r>
                        <a:rPr lang="nb-NO" sz="1300" b="0" i="0" u="none" strike="noStrike">
                          <a:solidFill>
                            <a:srgbClr val="000000"/>
                          </a:solidFill>
                          <a:effectLst/>
                          <a:latin typeface="Calibri" panose="020F0502020204030204" pitchFamily="34" charset="0"/>
                        </a:rPr>
                        <a:t>46,6 %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429116074"/>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Kvinner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nb-NO" sz="1300" b="0" i="0" u="none" strike="noStrike">
                          <a:solidFill>
                            <a:srgbClr val="000000"/>
                          </a:solidFill>
                          <a:effectLst/>
                          <a:latin typeface="Calibri" panose="020F0502020204030204" pitchFamily="34" charset="0"/>
                        </a:rPr>
                        <a:t>47,0 %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nb-NO" sz="1300" b="0" i="0" u="none" strike="noStrike" dirty="0">
                          <a:solidFill>
                            <a:srgbClr val="000000"/>
                          </a:solidFill>
                          <a:effectLst/>
                          <a:latin typeface="Calibri" panose="020F0502020204030204" pitchFamily="34" charset="0"/>
                        </a:rPr>
                        <a:t>53,0 %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674961659"/>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Menn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nb-NO" sz="1300" b="0" i="0" u="none" strike="noStrike">
                          <a:solidFill>
                            <a:srgbClr val="000000"/>
                          </a:solidFill>
                          <a:effectLst/>
                          <a:latin typeface="Calibri" panose="020F0502020204030204" pitchFamily="34" charset="0"/>
                        </a:rPr>
                        <a:t>59,6 %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buNone/>
                      </a:pPr>
                      <a:r>
                        <a:rPr lang="nb-NO" sz="1300" b="0" i="0" u="none" strike="noStrike" dirty="0">
                          <a:solidFill>
                            <a:srgbClr val="000000"/>
                          </a:solidFill>
                          <a:effectLst/>
                          <a:latin typeface="Calibri" panose="020F0502020204030204" pitchFamily="34" charset="0"/>
                        </a:rPr>
                        <a:t>40,4 %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65087078"/>
                  </a:ext>
                </a:extLst>
              </a:tr>
            </a:tbl>
          </a:graphicData>
        </a:graphic>
      </p:graphicFrame>
      <p:sp>
        <p:nvSpPr>
          <p:cNvPr id="4" name="TekstSylinder 3">
            <a:extLst>
              <a:ext uri="{FF2B5EF4-FFF2-40B4-BE49-F238E27FC236}">
                <a16:creationId xmlns:a16="http://schemas.microsoft.com/office/drawing/2014/main" id="{6030D0B8-D04C-32F1-F55A-49BCA4EFF94B}"/>
              </a:ext>
            </a:extLst>
          </p:cNvPr>
          <p:cNvSpPr txBox="1"/>
          <p:nvPr/>
        </p:nvSpPr>
        <p:spPr>
          <a:xfrm>
            <a:off x="695910" y="5367807"/>
            <a:ext cx="2565550" cy="369332"/>
          </a:xfrm>
          <a:prstGeom prst="rect">
            <a:avLst/>
          </a:prstGeom>
          <a:noFill/>
        </p:spPr>
        <p:txBody>
          <a:bodyPr wrap="square" rtlCol="0">
            <a:spAutoFit/>
          </a:bodyPr>
          <a:lstStyle/>
          <a:p>
            <a:pPr algn="l"/>
            <a:r>
              <a:rPr lang="nb-NO">
                <a:hlinkClick r:id="rId3"/>
              </a:rPr>
              <a:t>Rapport gjennomføring</a:t>
            </a:r>
            <a:endParaRPr lang="nb-NO"/>
          </a:p>
        </p:txBody>
      </p:sp>
      <p:graphicFrame>
        <p:nvGraphicFramePr>
          <p:cNvPr id="2" name="Diagram 1" descr="Stolpediagram som viser gjennomføring videregående opplæring. Tidsserie. Sammenligner Agder og kommune, begge kjønn og alle utdanningsprogram.">
            <a:extLst>
              <a:ext uri="{FF2B5EF4-FFF2-40B4-BE49-F238E27FC236}">
                <a16:creationId xmlns:a16="http://schemas.microsoft.com/office/drawing/2014/main" id="{20743EAD-2704-49A5-4317-249C8750BC66}"/>
              </a:ext>
            </a:extLst>
          </p:cNvPr>
          <p:cNvGraphicFramePr>
            <a:graphicFrameLocks/>
          </p:cNvGraphicFramePr>
          <p:nvPr>
            <p:extLst>
              <p:ext uri="{D42A27DB-BD31-4B8C-83A1-F6EECF244321}">
                <p14:modId xmlns:p14="http://schemas.microsoft.com/office/powerpoint/2010/main" val="3669175370"/>
              </p:ext>
            </p:extLst>
          </p:nvPr>
        </p:nvGraphicFramePr>
        <p:xfrm>
          <a:off x="5221796" y="1174007"/>
          <a:ext cx="6905624" cy="391477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123357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tel 1"/>
          <p:cNvSpPr>
            <a:spLocks noGrp="1"/>
          </p:cNvSpPr>
          <p:nvPr>
            <p:ph type="title"/>
          </p:nvPr>
        </p:nvSpPr>
        <p:spPr>
          <a:xfrm>
            <a:off x="695910" y="120610"/>
            <a:ext cx="10153651" cy="685606"/>
          </a:xfrm>
        </p:spPr>
        <p:txBody>
          <a:bodyPr/>
          <a:lstStyle/>
          <a:p>
            <a:r>
              <a:rPr lang="nn-NO"/>
              <a:t>Lærekontraktar kommunal og privat sektor</a:t>
            </a:r>
          </a:p>
        </p:txBody>
      </p:sp>
      <p:sp>
        <p:nvSpPr>
          <p:cNvPr id="12" name="TekstSylinder 11"/>
          <p:cNvSpPr txBox="1"/>
          <p:nvPr/>
        </p:nvSpPr>
        <p:spPr>
          <a:xfrm>
            <a:off x="395424" y="1121307"/>
            <a:ext cx="4346591" cy="3416320"/>
          </a:xfrm>
          <a:prstGeom prst="rect">
            <a:avLst/>
          </a:prstGeom>
          <a:noFill/>
        </p:spPr>
        <p:txBody>
          <a:bodyPr wrap="square" rtlCol="0">
            <a:spAutoFit/>
          </a:bodyPr>
          <a:lstStyle/>
          <a:p>
            <a:pPr marL="285750" indent="-285750">
              <a:buFont typeface="Arial" panose="020B0604020202020204" pitchFamily="34" charset="0"/>
              <a:buChar char="•"/>
            </a:pPr>
            <a:r>
              <a:rPr lang="nn-NO" dirty="0"/>
              <a:t>Det er 5 kommunar som har nådd målsetjinga om tre lærekontraktar i kommunal sektor per 1000 innbyggarar i 2026.</a:t>
            </a:r>
          </a:p>
          <a:p>
            <a:pPr marL="285750" indent="-285750" algn="l">
              <a:buFont typeface="Arial" panose="020B0604020202020204" pitchFamily="34" charset="0"/>
              <a:buChar char="•"/>
            </a:pPr>
            <a:endParaRPr lang="nn-NO" dirty="0"/>
          </a:p>
          <a:p>
            <a:pPr marL="285750" indent="-285750">
              <a:buFont typeface="Arial" panose="020B0604020202020204" pitchFamily="34" charset="0"/>
              <a:buChar char="•"/>
            </a:pPr>
            <a:r>
              <a:rPr lang="nn-NO" dirty="0"/>
              <a:t>Bygland har 1 lærekontrakt i kommunal sektor og manglar 3 for å nå målsetjinga. </a:t>
            </a:r>
          </a:p>
          <a:p>
            <a:pPr marL="285750" indent="-285750">
              <a:buFont typeface="Arial" panose="020B0604020202020204" pitchFamily="34" charset="0"/>
              <a:buChar char="•"/>
            </a:pPr>
            <a:endParaRPr lang="nn-NO" dirty="0"/>
          </a:p>
          <a:p>
            <a:pPr marL="285750" indent="-285750">
              <a:buFont typeface="Arial" panose="020B0604020202020204" pitchFamily="34" charset="0"/>
              <a:buChar char="•"/>
            </a:pPr>
            <a:r>
              <a:rPr lang="nn-NO" dirty="0"/>
              <a:t>Bygland har 3 lærekontrakt per 1000 innbyggarar i privat sektor (2026).</a:t>
            </a:r>
          </a:p>
          <a:p>
            <a:pPr marL="285750" indent="-285750" algn="l">
              <a:buFont typeface="Arial" panose="020B0604020202020204" pitchFamily="34" charset="0"/>
              <a:buChar char="•"/>
            </a:pPr>
            <a:endParaRPr lang="nb-NO" dirty="0"/>
          </a:p>
        </p:txBody>
      </p:sp>
      <p:graphicFrame>
        <p:nvGraphicFramePr>
          <p:cNvPr id="2" name="Diagram 1" descr="Stolpediagram som viser antall lærekontrakter per 1000 innbyggere, privat sektor. Sammenligner alle kommuner i Agder.">
            <a:extLst>
              <a:ext uri="{FF2B5EF4-FFF2-40B4-BE49-F238E27FC236}">
                <a16:creationId xmlns:a16="http://schemas.microsoft.com/office/drawing/2014/main" id="{CB820AD4-0F80-475B-87E4-3F2CAC0140AD}"/>
              </a:ext>
            </a:extLst>
          </p:cNvPr>
          <p:cNvGraphicFramePr>
            <a:graphicFrameLocks/>
          </p:cNvGraphicFramePr>
          <p:nvPr>
            <p:extLst>
              <p:ext uri="{D42A27DB-BD31-4B8C-83A1-F6EECF244321}">
                <p14:modId xmlns:p14="http://schemas.microsoft.com/office/powerpoint/2010/main" val="2382712185"/>
              </p:ext>
            </p:extLst>
          </p:nvPr>
        </p:nvGraphicFramePr>
        <p:xfrm>
          <a:off x="5071382" y="3713415"/>
          <a:ext cx="6924675" cy="220884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Diagram 3" descr="Stolpediagram som viser antall lærekontrakter per 1000 innbyggere, kommunal sektor. Sammenligner alle kommuner i Agder.">
            <a:extLst>
              <a:ext uri="{FF2B5EF4-FFF2-40B4-BE49-F238E27FC236}">
                <a16:creationId xmlns:a16="http://schemas.microsoft.com/office/drawing/2014/main" id="{FBB011A6-7FD3-43A1-AC1E-7AD921DD006D}"/>
              </a:ext>
            </a:extLst>
          </p:cNvPr>
          <p:cNvGraphicFramePr>
            <a:graphicFrameLocks/>
          </p:cNvGraphicFramePr>
          <p:nvPr>
            <p:extLst>
              <p:ext uri="{D42A27DB-BD31-4B8C-83A1-F6EECF244321}">
                <p14:modId xmlns:p14="http://schemas.microsoft.com/office/powerpoint/2010/main" val="1026874973"/>
              </p:ext>
            </p:extLst>
          </p:nvPr>
        </p:nvGraphicFramePr>
        <p:xfrm>
          <a:off x="5071381" y="1221875"/>
          <a:ext cx="6924676" cy="229362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557024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13613" y="356176"/>
            <a:ext cx="6174393" cy="685606"/>
          </a:xfrm>
        </p:spPr>
        <p:txBody>
          <a:bodyPr/>
          <a:lstStyle/>
          <a:p>
            <a:r>
              <a:rPr lang="nb-NO" sz="4000"/>
              <a:t>Deltid kvinner 20-66 år</a:t>
            </a:r>
          </a:p>
        </p:txBody>
      </p:sp>
      <p:sp>
        <p:nvSpPr>
          <p:cNvPr id="3" name="TekstSylinder 2">
            <a:extLst>
              <a:ext uri="{FF2B5EF4-FFF2-40B4-BE49-F238E27FC236}">
                <a16:creationId xmlns:a16="http://schemas.microsoft.com/office/drawing/2014/main" id="{5EF87492-C245-E8A2-FE01-B2F3C00AB45F}"/>
              </a:ext>
            </a:extLst>
          </p:cNvPr>
          <p:cNvSpPr txBox="1"/>
          <p:nvPr/>
        </p:nvSpPr>
        <p:spPr>
          <a:xfrm>
            <a:off x="9350811" y="6267174"/>
            <a:ext cx="2650672"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a:ln>
                  <a:noFill/>
                </a:ln>
                <a:solidFill>
                  <a:srgbClr val="000000"/>
                </a:solidFill>
                <a:effectLst/>
                <a:uLnTx/>
                <a:uFillTx/>
                <a:latin typeface="Arial" panose="020B0604020202020204"/>
                <a:ea typeface="+mn-ea"/>
                <a:cs typeface="+mn-cs"/>
                <a:hlinkClick r:id="rId3"/>
              </a:rPr>
              <a:t>Rapport deltid kvinner</a:t>
            </a:r>
            <a:endParaRPr kumimoji="0" lang="nb-NO"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graphicFrame>
        <p:nvGraphicFramePr>
          <p:cNvPr id="6" name="Tabell 5">
            <a:extLst>
              <a:ext uri="{FF2B5EF4-FFF2-40B4-BE49-F238E27FC236}">
                <a16:creationId xmlns:a16="http://schemas.microsoft.com/office/drawing/2014/main" id="{8BB52398-6478-8E7F-3EF2-2702711548BB}"/>
              </a:ext>
            </a:extLst>
          </p:cNvPr>
          <p:cNvGraphicFramePr>
            <a:graphicFrameLocks noGrp="1"/>
          </p:cNvGraphicFramePr>
          <p:nvPr>
            <p:extLst>
              <p:ext uri="{D42A27DB-BD31-4B8C-83A1-F6EECF244321}">
                <p14:modId xmlns:p14="http://schemas.microsoft.com/office/powerpoint/2010/main" val="2895986277"/>
              </p:ext>
            </p:extLst>
          </p:nvPr>
        </p:nvGraphicFramePr>
        <p:xfrm>
          <a:off x="647830" y="4322938"/>
          <a:ext cx="4838571" cy="1432560"/>
        </p:xfrm>
        <a:graphic>
          <a:graphicData uri="http://schemas.openxmlformats.org/drawingml/2006/table">
            <a:tbl>
              <a:tblPr firstRow="1" bandRow="1">
                <a:tableStyleId>{7DF18680-E054-41AD-8BC1-D1AEF772440D}</a:tableStyleId>
              </a:tblPr>
              <a:tblGrid>
                <a:gridCol w="1499022">
                  <a:extLst>
                    <a:ext uri="{9D8B030D-6E8A-4147-A177-3AD203B41FA5}">
                      <a16:colId xmlns:a16="http://schemas.microsoft.com/office/drawing/2014/main" val="458187021"/>
                    </a:ext>
                  </a:extLst>
                </a:gridCol>
                <a:gridCol w="1321905">
                  <a:extLst>
                    <a:ext uri="{9D8B030D-6E8A-4147-A177-3AD203B41FA5}">
                      <a16:colId xmlns:a16="http://schemas.microsoft.com/office/drawing/2014/main" val="221583423"/>
                    </a:ext>
                  </a:extLst>
                </a:gridCol>
                <a:gridCol w="937809">
                  <a:extLst>
                    <a:ext uri="{9D8B030D-6E8A-4147-A177-3AD203B41FA5}">
                      <a16:colId xmlns:a16="http://schemas.microsoft.com/office/drawing/2014/main" val="1883679846"/>
                    </a:ext>
                  </a:extLst>
                </a:gridCol>
                <a:gridCol w="1079835">
                  <a:extLst>
                    <a:ext uri="{9D8B030D-6E8A-4147-A177-3AD203B41FA5}">
                      <a16:colId xmlns:a16="http://schemas.microsoft.com/office/drawing/2014/main" val="2441713524"/>
                    </a:ext>
                  </a:extLst>
                </a:gridCol>
              </a:tblGrid>
              <a:tr h="467507">
                <a:tc>
                  <a:txBody>
                    <a:bodyPr/>
                    <a:lstStyle/>
                    <a:p>
                      <a:pPr algn="ctr"/>
                      <a:r>
                        <a:rPr lang="nb-NO" sz="1400" dirty="0"/>
                        <a:t>Status 2024, alder 20-66 år</a:t>
                      </a:r>
                      <a:endParaRPr lang="nb-NO" sz="1400" b="1" dirty="0"/>
                    </a:p>
                  </a:txBody>
                  <a:tcPr anchor="ctr"/>
                </a:tc>
                <a:tc>
                  <a:txBody>
                    <a:bodyPr/>
                    <a:lstStyle/>
                    <a:p>
                      <a:pPr algn="ctr"/>
                      <a:r>
                        <a:rPr lang="nb-NO" sz="1400"/>
                        <a:t>Begge kjønn</a:t>
                      </a:r>
                      <a:endParaRPr lang="nb-NO" sz="1400" b="1"/>
                    </a:p>
                  </a:txBody>
                  <a:tcPr anchor="ctr"/>
                </a:tc>
                <a:tc>
                  <a:txBody>
                    <a:bodyPr/>
                    <a:lstStyle/>
                    <a:p>
                      <a:pPr algn="ctr"/>
                      <a:r>
                        <a:rPr lang="nb-NO" sz="1400"/>
                        <a:t>Menn</a:t>
                      </a:r>
                      <a:endParaRPr lang="nb-NO" sz="1400" b="1"/>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400" dirty="0"/>
                        <a:t>Kvinner</a:t>
                      </a:r>
                      <a:endParaRPr lang="nb-NO" sz="1400" b="1" dirty="0"/>
                    </a:p>
                  </a:txBody>
                  <a:tcPr anchor="ctr"/>
                </a:tc>
                <a:extLst>
                  <a:ext uri="{0D108BD9-81ED-4DB2-BD59-A6C34878D82A}">
                    <a16:rowId xmlns:a16="http://schemas.microsoft.com/office/drawing/2014/main" val="957641228"/>
                  </a:ext>
                </a:extLst>
              </a:tr>
              <a:tr h="275999">
                <a:tc>
                  <a:txBody>
                    <a:bodyPr/>
                    <a:lstStyle/>
                    <a:p>
                      <a:pPr algn="ctr"/>
                      <a:r>
                        <a:rPr lang="nb-NO" sz="1400" b="0" dirty="0"/>
                        <a:t>Bygland</a:t>
                      </a:r>
                    </a:p>
                  </a:txBody>
                  <a:tcPr anchor="ctr"/>
                </a:tc>
                <a:tc>
                  <a:txBody>
                    <a:bodyPr/>
                    <a:lstStyle/>
                    <a:p>
                      <a:pPr algn="ctr"/>
                      <a:r>
                        <a:rPr lang="nb-NO" sz="1400" b="0" dirty="0"/>
                        <a:t>36,5</a:t>
                      </a:r>
                    </a:p>
                  </a:txBody>
                  <a:tcPr anchor="ctr"/>
                </a:tc>
                <a:tc>
                  <a:txBody>
                    <a:bodyPr/>
                    <a:lstStyle/>
                    <a:p>
                      <a:pPr algn="ctr"/>
                      <a:r>
                        <a:rPr lang="nb-NO" sz="1400" b="0" dirty="0"/>
                        <a:t>23,9</a:t>
                      </a:r>
                    </a:p>
                  </a:txBody>
                  <a:tcPr anchor="ctr"/>
                </a:tc>
                <a:tc>
                  <a:txBody>
                    <a:bodyPr/>
                    <a:lstStyle/>
                    <a:p>
                      <a:pPr algn="ctr"/>
                      <a:r>
                        <a:rPr lang="nb-NO" sz="1400" b="0" dirty="0"/>
                        <a:t>52,8</a:t>
                      </a:r>
                    </a:p>
                  </a:txBody>
                  <a:tcPr anchor="ctr"/>
                </a:tc>
                <a:extLst>
                  <a:ext uri="{0D108BD9-81ED-4DB2-BD59-A6C34878D82A}">
                    <a16:rowId xmlns:a16="http://schemas.microsoft.com/office/drawing/2014/main" val="4019652575"/>
                  </a:ext>
                </a:extLst>
              </a:tr>
              <a:tr h="275999">
                <a:tc>
                  <a:txBody>
                    <a:bodyPr/>
                    <a:lstStyle/>
                    <a:p>
                      <a:pPr algn="ctr"/>
                      <a:r>
                        <a:rPr lang="nb-NO" sz="1400"/>
                        <a:t>Agder</a:t>
                      </a:r>
                      <a:endParaRPr lang="nb-NO" sz="1400" b="1"/>
                    </a:p>
                  </a:txBody>
                  <a:tcPr anchor="ctr"/>
                </a:tc>
                <a:tc>
                  <a:txBody>
                    <a:bodyPr/>
                    <a:lstStyle/>
                    <a:p>
                      <a:pPr algn="ctr"/>
                      <a:r>
                        <a:rPr lang="nb-NO" sz="1400" b="0" dirty="0"/>
                        <a:t>29,8</a:t>
                      </a:r>
                    </a:p>
                  </a:txBody>
                  <a:tcPr anchor="ctr"/>
                </a:tc>
                <a:tc>
                  <a:txBody>
                    <a:bodyPr/>
                    <a:lstStyle/>
                    <a:p>
                      <a:pPr algn="ctr"/>
                      <a:r>
                        <a:rPr lang="nb-NO" sz="1400" b="0" dirty="0"/>
                        <a:t>18,4</a:t>
                      </a:r>
                    </a:p>
                  </a:txBody>
                  <a:tcPr anchor="ctr"/>
                </a:tc>
                <a:tc>
                  <a:txBody>
                    <a:bodyPr/>
                    <a:lstStyle/>
                    <a:p>
                      <a:pPr algn="ctr"/>
                      <a:r>
                        <a:rPr lang="nb-NO" sz="1400" b="0" dirty="0"/>
                        <a:t>42,5</a:t>
                      </a:r>
                    </a:p>
                  </a:txBody>
                  <a:tcPr anchor="ctr"/>
                </a:tc>
                <a:extLst>
                  <a:ext uri="{0D108BD9-81ED-4DB2-BD59-A6C34878D82A}">
                    <a16:rowId xmlns:a16="http://schemas.microsoft.com/office/drawing/2014/main" val="4145178818"/>
                  </a:ext>
                </a:extLst>
              </a:tr>
              <a:tr h="275999">
                <a:tc>
                  <a:txBody>
                    <a:bodyPr/>
                    <a:lstStyle/>
                    <a:p>
                      <a:pPr algn="ctr"/>
                      <a:r>
                        <a:rPr lang="nb-NO" sz="1400"/>
                        <a:t>Norge</a:t>
                      </a:r>
                      <a:endParaRPr lang="nb-NO" sz="1400" b="1"/>
                    </a:p>
                  </a:txBody>
                  <a:tcPr anchor="ctr"/>
                </a:tc>
                <a:tc>
                  <a:txBody>
                    <a:bodyPr/>
                    <a:lstStyle/>
                    <a:p>
                      <a:pPr algn="ctr"/>
                      <a:r>
                        <a:rPr lang="nb-NO" sz="1400" b="0" dirty="0"/>
                        <a:t>24,2</a:t>
                      </a:r>
                    </a:p>
                  </a:txBody>
                  <a:tcPr anchor="ctr"/>
                </a:tc>
                <a:tc>
                  <a:txBody>
                    <a:bodyPr/>
                    <a:lstStyle/>
                    <a:p>
                      <a:pPr algn="ctr"/>
                      <a:r>
                        <a:rPr lang="nb-NO" sz="1400" b="0" dirty="0"/>
                        <a:t>15,8</a:t>
                      </a:r>
                    </a:p>
                  </a:txBody>
                  <a:tcPr anchor="ctr"/>
                </a:tc>
                <a:tc>
                  <a:txBody>
                    <a:bodyPr/>
                    <a:lstStyle/>
                    <a:p>
                      <a:pPr algn="ctr"/>
                      <a:r>
                        <a:rPr lang="nb-NO" sz="1400" b="0" dirty="0"/>
                        <a:t>33,4</a:t>
                      </a:r>
                    </a:p>
                  </a:txBody>
                  <a:tcPr anchor="ctr"/>
                </a:tc>
                <a:extLst>
                  <a:ext uri="{0D108BD9-81ED-4DB2-BD59-A6C34878D82A}">
                    <a16:rowId xmlns:a16="http://schemas.microsoft.com/office/drawing/2014/main" val="2028139095"/>
                  </a:ext>
                </a:extLst>
              </a:tr>
            </a:tbl>
          </a:graphicData>
        </a:graphic>
      </p:graphicFrame>
      <p:graphicFrame>
        <p:nvGraphicFramePr>
          <p:cNvPr id="8" name="Diagram 7">
            <a:extLst>
              <a:ext uri="{FF2B5EF4-FFF2-40B4-BE49-F238E27FC236}">
                <a16:creationId xmlns:a16="http://schemas.microsoft.com/office/drawing/2014/main" id="{983B8722-F3B4-E408-6D1C-4A9E9B02DF56}"/>
              </a:ext>
            </a:extLst>
          </p:cNvPr>
          <p:cNvGraphicFramePr>
            <a:graphicFrameLocks/>
          </p:cNvGraphicFramePr>
          <p:nvPr>
            <p:extLst>
              <p:ext uri="{D42A27DB-BD31-4B8C-83A1-F6EECF244321}">
                <p14:modId xmlns:p14="http://schemas.microsoft.com/office/powerpoint/2010/main" val="3221432939"/>
              </p:ext>
            </p:extLst>
          </p:nvPr>
        </p:nvGraphicFramePr>
        <p:xfrm>
          <a:off x="647829" y="1219853"/>
          <a:ext cx="4838571" cy="2843100"/>
        </p:xfrm>
        <a:graphic>
          <a:graphicData uri="http://schemas.openxmlformats.org/drawingml/2006/chart">
            <c:chart xmlns:c="http://schemas.openxmlformats.org/drawingml/2006/chart" xmlns:r="http://schemas.openxmlformats.org/officeDocument/2006/relationships" r:id="rId4"/>
          </a:graphicData>
        </a:graphic>
      </p:graphicFrame>
      <p:pic>
        <p:nvPicPr>
          <p:cNvPr id="10" name="Bilde 9">
            <a:extLst>
              <a:ext uri="{FF2B5EF4-FFF2-40B4-BE49-F238E27FC236}">
                <a16:creationId xmlns:a16="http://schemas.microsoft.com/office/drawing/2014/main" id="{818FAE4E-4B5B-0BD2-145C-9BAF93AE53A0}"/>
              </a:ext>
            </a:extLst>
          </p:cNvPr>
          <p:cNvPicPr>
            <a:picLocks noChangeAspect="1"/>
          </p:cNvPicPr>
          <p:nvPr/>
        </p:nvPicPr>
        <p:blipFill>
          <a:blip r:embed="rId5"/>
          <a:stretch>
            <a:fillRect/>
          </a:stretch>
        </p:blipFill>
        <p:spPr>
          <a:xfrm>
            <a:off x="6423160" y="42040"/>
            <a:ext cx="5768840" cy="5944115"/>
          </a:xfrm>
          <a:prstGeom prst="rect">
            <a:avLst/>
          </a:prstGeom>
        </p:spPr>
      </p:pic>
    </p:spTree>
    <p:extLst>
      <p:ext uri="{BB962C8B-B14F-4D97-AF65-F5344CB8AC3E}">
        <p14:creationId xmlns:p14="http://schemas.microsoft.com/office/powerpoint/2010/main" val="768537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35105" y="295469"/>
            <a:ext cx="10153651" cy="685606"/>
          </a:xfrm>
        </p:spPr>
        <p:txBody>
          <a:bodyPr/>
          <a:lstStyle/>
          <a:p>
            <a:r>
              <a:rPr lang="nn-NO"/>
              <a:t>Sysselsetjing etter landbakgrunn</a:t>
            </a:r>
          </a:p>
        </p:txBody>
      </p:sp>
      <p:sp>
        <p:nvSpPr>
          <p:cNvPr id="3" name="TekstSylinder 2"/>
          <p:cNvSpPr txBox="1"/>
          <p:nvPr/>
        </p:nvSpPr>
        <p:spPr>
          <a:xfrm>
            <a:off x="422563" y="1175211"/>
            <a:ext cx="3530311" cy="3139321"/>
          </a:xfrm>
          <a:prstGeom prst="rect">
            <a:avLst/>
          </a:prstGeom>
          <a:noFill/>
        </p:spPr>
        <p:txBody>
          <a:bodyPr wrap="square" rtlCol="0">
            <a:spAutoFit/>
          </a:bodyPr>
          <a:lstStyle/>
          <a:p>
            <a:pPr marL="285750" indent="-285750">
              <a:buFont typeface="Arial" panose="020B0604020202020204" pitchFamily="34" charset="0"/>
              <a:buChar char="•"/>
            </a:pPr>
            <a:r>
              <a:rPr lang="nn-NO"/>
              <a:t>Blant innvandrarar – og særleg innvandrarar frå Gruppe 2-land – er det ein betydeleg lågare sysselsetjing enn befolkninga elles. </a:t>
            </a:r>
          </a:p>
          <a:p>
            <a:endParaRPr lang="nn-NO"/>
          </a:p>
          <a:p>
            <a:pPr marL="285750" indent="-285750">
              <a:buFont typeface="Arial" panose="020B0604020202020204" pitchFamily="34" charset="0"/>
              <a:buChar char="•"/>
            </a:pPr>
            <a:r>
              <a:rPr lang="nn-NO"/>
              <a:t>Tala understrek verdien av ei målretta satsing på kvalifisering og </a:t>
            </a:r>
            <a:r>
              <a:rPr lang="nn-NO" err="1"/>
              <a:t>inkludering</a:t>
            </a:r>
            <a:r>
              <a:rPr lang="nn-NO"/>
              <a:t> av innvandrarar frå Gruppe 2-land til arbeidslivet.</a:t>
            </a:r>
          </a:p>
        </p:txBody>
      </p:sp>
      <p:sp>
        <p:nvSpPr>
          <p:cNvPr id="4" name="TekstSylinder 3">
            <a:extLst>
              <a:ext uri="{FF2B5EF4-FFF2-40B4-BE49-F238E27FC236}">
                <a16:creationId xmlns:a16="http://schemas.microsoft.com/office/drawing/2014/main" id="{921C2E2D-8EEB-6D8B-4905-40AB97BAFDBB}"/>
              </a:ext>
            </a:extLst>
          </p:cNvPr>
          <p:cNvSpPr txBox="1"/>
          <p:nvPr/>
        </p:nvSpPr>
        <p:spPr>
          <a:xfrm>
            <a:off x="669608" y="5062666"/>
            <a:ext cx="2423432" cy="369332"/>
          </a:xfrm>
          <a:prstGeom prst="rect">
            <a:avLst/>
          </a:prstGeom>
          <a:noFill/>
        </p:spPr>
        <p:txBody>
          <a:bodyPr wrap="square" rtlCol="0">
            <a:spAutoFit/>
          </a:bodyPr>
          <a:lstStyle/>
          <a:p>
            <a:pPr algn="l"/>
            <a:r>
              <a:rPr lang="nb-NO">
                <a:hlinkClick r:id="rId3"/>
              </a:rPr>
              <a:t>Rapport sysselsetting</a:t>
            </a:r>
            <a:endParaRPr lang="nb-NO"/>
          </a:p>
        </p:txBody>
      </p:sp>
      <p:graphicFrame>
        <p:nvGraphicFramePr>
          <p:cNvPr id="5" name="Diagram 4" descr="Stolpediagram som viser andel sysselsatte over tid, landbakgrunn og kjønn. Aldersgruppe 20-66 år. ">
            <a:extLst>
              <a:ext uri="{FF2B5EF4-FFF2-40B4-BE49-F238E27FC236}">
                <a16:creationId xmlns:a16="http://schemas.microsoft.com/office/drawing/2014/main" id="{A9AB4960-5BA5-6AF9-F3ED-65DFE4591263}"/>
              </a:ext>
            </a:extLst>
          </p:cNvPr>
          <p:cNvGraphicFramePr>
            <a:graphicFrameLocks/>
          </p:cNvGraphicFramePr>
          <p:nvPr>
            <p:extLst>
              <p:ext uri="{D42A27DB-BD31-4B8C-83A1-F6EECF244321}">
                <p14:modId xmlns:p14="http://schemas.microsoft.com/office/powerpoint/2010/main" val="3346855404"/>
              </p:ext>
            </p:extLst>
          </p:nvPr>
        </p:nvGraphicFramePr>
        <p:xfrm>
          <a:off x="4374037" y="1175211"/>
          <a:ext cx="7513163" cy="384333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110371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0831" y="328853"/>
            <a:ext cx="10153651" cy="685606"/>
          </a:xfrm>
        </p:spPr>
        <p:txBody>
          <a:bodyPr/>
          <a:lstStyle/>
          <a:p>
            <a:r>
              <a:rPr lang="nn-NO"/>
              <a:t>Vedvarande </a:t>
            </a:r>
            <a:r>
              <a:rPr lang="nn-NO" err="1"/>
              <a:t>låginntekt</a:t>
            </a:r>
            <a:endParaRPr lang="nn-NO"/>
          </a:p>
        </p:txBody>
      </p:sp>
      <p:sp>
        <p:nvSpPr>
          <p:cNvPr id="3" name="TekstSylinder 2"/>
          <p:cNvSpPr txBox="1"/>
          <p:nvPr/>
        </p:nvSpPr>
        <p:spPr>
          <a:xfrm>
            <a:off x="194553" y="1214122"/>
            <a:ext cx="3584967" cy="3970318"/>
          </a:xfrm>
          <a:prstGeom prst="rect">
            <a:avLst/>
          </a:prstGeom>
          <a:noFill/>
        </p:spPr>
        <p:txBody>
          <a:bodyPr wrap="square" rtlCol="0">
            <a:spAutoFit/>
          </a:bodyPr>
          <a:lstStyle/>
          <a:p>
            <a:pPr marL="285750" indent="-285750">
              <a:buFont typeface="Arial" panose="020B0604020202020204" pitchFamily="34" charset="0"/>
              <a:buChar char="•"/>
            </a:pPr>
            <a:r>
              <a:rPr lang="nn-NO"/>
              <a:t>Inntekt og økonomi er grunnleggande påverknadsfaktorar for helse, og forsking har vist at det er ein samanheng mellom inntektsnivå og helsetilstand.</a:t>
            </a:r>
          </a:p>
          <a:p>
            <a:pPr marL="285750" indent="-285750">
              <a:buFont typeface="Arial" panose="020B0604020202020204" pitchFamily="34" charset="0"/>
              <a:buChar char="•"/>
            </a:pPr>
            <a:endParaRPr lang="nn-NO"/>
          </a:p>
          <a:p>
            <a:pPr marL="285750" indent="-285750">
              <a:buFont typeface="Arial" panose="020B0604020202020204" pitchFamily="34" charset="0"/>
              <a:buChar char="•"/>
            </a:pPr>
            <a:r>
              <a:rPr lang="nn-NO" err="1"/>
              <a:t>Låginntekt</a:t>
            </a:r>
            <a:r>
              <a:rPr lang="nn-NO"/>
              <a:t> aukar sannsynet for dårleg sjølvopplevd helse, sjukdom og for tidleg død.</a:t>
            </a:r>
          </a:p>
          <a:p>
            <a:pPr marL="285750" indent="-285750">
              <a:buFont typeface="Arial" panose="020B0604020202020204" pitchFamily="34" charset="0"/>
              <a:buChar char="•"/>
            </a:pPr>
            <a:endParaRPr lang="nn-NO"/>
          </a:p>
          <a:p>
            <a:pPr marL="285750" indent="-285750">
              <a:buFont typeface="Arial" panose="020B0604020202020204" pitchFamily="34" charset="0"/>
              <a:buChar char="•"/>
            </a:pPr>
            <a:r>
              <a:rPr lang="nn-NO" err="1"/>
              <a:t>Andel</a:t>
            </a:r>
            <a:r>
              <a:rPr lang="nn-NO"/>
              <a:t> personar i hushald med </a:t>
            </a:r>
            <a:r>
              <a:rPr lang="nn-NO" err="1"/>
              <a:t>låginntekt</a:t>
            </a:r>
            <a:r>
              <a:rPr lang="nn-NO"/>
              <a:t> har auka meir i Agder enn i Norge elles. </a:t>
            </a:r>
          </a:p>
        </p:txBody>
      </p:sp>
      <p:sp>
        <p:nvSpPr>
          <p:cNvPr id="4" name="TekstSylinder 3">
            <a:extLst>
              <a:ext uri="{FF2B5EF4-FFF2-40B4-BE49-F238E27FC236}">
                <a16:creationId xmlns:a16="http://schemas.microsoft.com/office/drawing/2014/main" id="{37A66D0C-5096-F148-F50D-2A1EFA740A07}"/>
              </a:ext>
            </a:extLst>
          </p:cNvPr>
          <p:cNvSpPr txBox="1"/>
          <p:nvPr/>
        </p:nvSpPr>
        <p:spPr>
          <a:xfrm>
            <a:off x="510831" y="5459212"/>
            <a:ext cx="2423432" cy="369332"/>
          </a:xfrm>
          <a:prstGeom prst="rect">
            <a:avLst/>
          </a:prstGeom>
          <a:noFill/>
        </p:spPr>
        <p:txBody>
          <a:bodyPr wrap="square" rtlCol="0">
            <a:spAutoFit/>
          </a:bodyPr>
          <a:lstStyle/>
          <a:p>
            <a:pPr algn="l"/>
            <a:r>
              <a:rPr lang="nb-NO">
                <a:hlinkClick r:id="rId3"/>
              </a:rPr>
              <a:t>Rapport lavinntekt</a:t>
            </a:r>
            <a:endParaRPr lang="nb-NO"/>
          </a:p>
        </p:txBody>
      </p:sp>
      <p:graphicFrame>
        <p:nvGraphicFramePr>
          <p:cNvPr id="5" name="Diagram 4" descr="Stolpediagram som viser andel personer i husholdninger med vedvarende lavinntekt (EU60). Tidsserie fra 2010-2023. Sammenligner Norge, Agder og aktuell kommune.">
            <a:extLst>
              <a:ext uri="{FF2B5EF4-FFF2-40B4-BE49-F238E27FC236}">
                <a16:creationId xmlns:a16="http://schemas.microsoft.com/office/drawing/2014/main" id="{1E871170-F82D-1EDA-BE6F-558892AFB706}"/>
              </a:ext>
            </a:extLst>
          </p:cNvPr>
          <p:cNvGraphicFramePr>
            <a:graphicFrameLocks/>
          </p:cNvGraphicFramePr>
          <p:nvPr>
            <p:extLst>
              <p:ext uri="{D42A27DB-BD31-4B8C-83A1-F6EECF244321}">
                <p14:modId xmlns:p14="http://schemas.microsoft.com/office/powerpoint/2010/main" val="794811695"/>
              </p:ext>
            </p:extLst>
          </p:nvPr>
        </p:nvGraphicFramePr>
        <p:xfrm>
          <a:off x="3891152" y="1214122"/>
          <a:ext cx="8106295" cy="424139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721633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0831" y="328853"/>
            <a:ext cx="3115019" cy="685606"/>
          </a:xfrm>
        </p:spPr>
        <p:txBody>
          <a:bodyPr/>
          <a:lstStyle/>
          <a:p>
            <a:r>
              <a:rPr lang="nn-NO"/>
              <a:t>Tannhelse</a:t>
            </a:r>
          </a:p>
        </p:txBody>
      </p:sp>
      <p:sp>
        <p:nvSpPr>
          <p:cNvPr id="3" name="TekstSylinder 2"/>
          <p:cNvSpPr txBox="1"/>
          <p:nvPr/>
        </p:nvSpPr>
        <p:spPr>
          <a:xfrm>
            <a:off x="422564" y="1175211"/>
            <a:ext cx="3701762" cy="3970318"/>
          </a:xfrm>
          <a:prstGeom prst="rect">
            <a:avLst/>
          </a:prstGeom>
          <a:noFill/>
        </p:spPr>
        <p:txBody>
          <a:bodyPr wrap="square" rtlCol="0">
            <a:spAutoFit/>
          </a:bodyPr>
          <a:lstStyle/>
          <a:p>
            <a:pPr marL="285750" indent="-285750">
              <a:buFont typeface="Arial" panose="020B0604020202020204" pitchFamily="34" charset="0"/>
              <a:buChar char="•"/>
            </a:pPr>
            <a:r>
              <a:rPr lang="nn-NO" dirty="0"/>
              <a:t>Den </a:t>
            </a:r>
            <a:r>
              <a:rPr lang="nn-NO" dirty="0" err="1"/>
              <a:t>offentlige</a:t>
            </a:r>
            <a:r>
              <a:rPr lang="nn-NO" dirty="0"/>
              <a:t> tannhelsetenesta overvakar tannhelsa i den unge befolkninga gjennom systematiske registreringar av </a:t>
            </a:r>
            <a:r>
              <a:rPr lang="nn-NO" dirty="0" err="1"/>
              <a:t>antal</a:t>
            </a:r>
            <a:r>
              <a:rPr lang="nn-NO" dirty="0"/>
              <a:t> nye hol, tannflater med fyllingar og tapte tenner (DMFT). </a:t>
            </a:r>
          </a:p>
          <a:p>
            <a:pPr marL="285750" indent="-285750">
              <a:buFont typeface="Arial" panose="020B0604020202020204" pitchFamily="34" charset="0"/>
              <a:buChar char="•"/>
            </a:pPr>
            <a:endParaRPr lang="nn-NO" dirty="0"/>
          </a:p>
          <a:p>
            <a:pPr marL="285750" indent="-285750">
              <a:buFont typeface="Arial" panose="020B0604020202020204" pitchFamily="34" charset="0"/>
              <a:buChar char="•"/>
            </a:pPr>
            <a:r>
              <a:rPr lang="nn-NO" dirty="0"/>
              <a:t>Registreringane gir eit grovt mål på utviklinga i tannhelsa over fleire år, og gjev moglegheit for å samanlikne tannhelsa mellom kommunar, fylke og gjennomsnitt for landet.</a:t>
            </a:r>
            <a:endParaRPr lang="nn-NO" dirty="0">
              <a:solidFill>
                <a:srgbClr val="FF0000"/>
              </a:solidFill>
            </a:endParaRPr>
          </a:p>
        </p:txBody>
      </p:sp>
      <p:graphicFrame>
        <p:nvGraphicFramePr>
          <p:cNvPr id="8" name="Diagram 7" descr="Linjediagram som viser antall 5-åringer i perioden fra 2002.">
            <a:extLst>
              <a:ext uri="{FF2B5EF4-FFF2-40B4-BE49-F238E27FC236}">
                <a16:creationId xmlns:a16="http://schemas.microsoft.com/office/drawing/2014/main" id="{00000000-0008-0000-0200-000002000000}"/>
              </a:ext>
            </a:extLst>
          </p:cNvPr>
          <p:cNvGraphicFramePr>
            <a:graphicFrameLocks/>
          </p:cNvGraphicFramePr>
          <p:nvPr>
            <p:extLst>
              <p:ext uri="{D42A27DB-BD31-4B8C-83A1-F6EECF244321}">
                <p14:modId xmlns:p14="http://schemas.microsoft.com/office/powerpoint/2010/main" val="1292743820"/>
              </p:ext>
            </p:extLst>
          </p:nvPr>
        </p:nvGraphicFramePr>
        <p:xfrm>
          <a:off x="4624748" y="4473481"/>
          <a:ext cx="6835679" cy="144589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Diagram 8" descr="Stolpediagram som viser antall tenner med fylling eller hull for 5-åringer. ">
            <a:extLst>
              <a:ext uri="{FF2B5EF4-FFF2-40B4-BE49-F238E27FC236}">
                <a16:creationId xmlns:a16="http://schemas.microsoft.com/office/drawing/2014/main" id="{00000000-0008-0000-0000-000002000000}"/>
              </a:ext>
            </a:extLst>
          </p:cNvPr>
          <p:cNvGraphicFramePr>
            <a:graphicFrameLocks/>
          </p:cNvGraphicFramePr>
          <p:nvPr>
            <p:extLst>
              <p:ext uri="{D42A27DB-BD31-4B8C-83A1-F6EECF244321}">
                <p14:modId xmlns:p14="http://schemas.microsoft.com/office/powerpoint/2010/main" val="3632664805"/>
              </p:ext>
            </p:extLst>
          </p:nvPr>
        </p:nvGraphicFramePr>
        <p:xfrm>
          <a:off x="4624747" y="2573522"/>
          <a:ext cx="6835679" cy="161925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Diagram 9" descr="Stolpediagram som viser andel 5-åringer med feilfrie tenner.">
            <a:extLst>
              <a:ext uri="{FF2B5EF4-FFF2-40B4-BE49-F238E27FC236}">
                <a16:creationId xmlns:a16="http://schemas.microsoft.com/office/drawing/2014/main" id="{028D2252-F4B0-498F-AA99-FB6CF217ADD0}"/>
              </a:ext>
            </a:extLst>
          </p:cNvPr>
          <p:cNvGraphicFramePr>
            <a:graphicFrameLocks/>
          </p:cNvGraphicFramePr>
          <p:nvPr>
            <p:extLst>
              <p:ext uri="{D42A27DB-BD31-4B8C-83A1-F6EECF244321}">
                <p14:modId xmlns:p14="http://schemas.microsoft.com/office/powerpoint/2010/main" val="439454099"/>
              </p:ext>
            </p:extLst>
          </p:nvPr>
        </p:nvGraphicFramePr>
        <p:xfrm>
          <a:off x="4624746" y="664036"/>
          <a:ext cx="6835679" cy="1628777"/>
        </p:xfrm>
        <a:graphic>
          <a:graphicData uri="http://schemas.openxmlformats.org/drawingml/2006/chart">
            <c:chart xmlns:c="http://schemas.openxmlformats.org/drawingml/2006/chart" xmlns:r="http://schemas.openxmlformats.org/officeDocument/2006/relationships" r:id="rId5"/>
          </a:graphicData>
        </a:graphic>
      </p:graphicFrame>
      <p:sp>
        <p:nvSpPr>
          <p:cNvPr id="5" name="TekstSylinder 4">
            <a:extLst>
              <a:ext uri="{FF2B5EF4-FFF2-40B4-BE49-F238E27FC236}">
                <a16:creationId xmlns:a16="http://schemas.microsoft.com/office/drawing/2014/main" id="{59FBD8F9-E0C6-8E3C-C228-FFBFB446D30E}"/>
              </a:ext>
            </a:extLst>
          </p:cNvPr>
          <p:cNvSpPr txBox="1"/>
          <p:nvPr/>
        </p:nvSpPr>
        <p:spPr>
          <a:xfrm>
            <a:off x="731573" y="5313457"/>
            <a:ext cx="2423432" cy="369332"/>
          </a:xfrm>
          <a:prstGeom prst="rect">
            <a:avLst/>
          </a:prstGeom>
          <a:noFill/>
        </p:spPr>
        <p:txBody>
          <a:bodyPr wrap="square" rtlCol="0">
            <a:spAutoFit/>
          </a:bodyPr>
          <a:lstStyle/>
          <a:p>
            <a:pPr algn="l"/>
            <a:r>
              <a:rPr lang="nb-NO" dirty="0">
                <a:hlinkClick r:id="rId6"/>
              </a:rPr>
              <a:t>Rapport tannhelse </a:t>
            </a:r>
            <a:endParaRPr lang="nb-NO" dirty="0"/>
          </a:p>
        </p:txBody>
      </p:sp>
    </p:spTree>
    <p:extLst>
      <p:ext uri="{BB962C8B-B14F-4D97-AF65-F5344CB8AC3E}">
        <p14:creationId xmlns:p14="http://schemas.microsoft.com/office/powerpoint/2010/main" val="990372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200149" y="1351109"/>
            <a:ext cx="10164763" cy="1021481"/>
          </a:xfrm>
        </p:spPr>
        <p:txBody>
          <a:bodyPr/>
          <a:lstStyle/>
          <a:p>
            <a:r>
              <a:rPr lang="nb-NO"/>
              <a:t>Klima og miljø</a:t>
            </a:r>
          </a:p>
        </p:txBody>
      </p:sp>
      <p:sp>
        <p:nvSpPr>
          <p:cNvPr id="3" name="Undertittel 2"/>
          <p:cNvSpPr>
            <a:spLocks noGrp="1"/>
          </p:cNvSpPr>
          <p:nvPr>
            <p:ph type="subTitle" idx="1"/>
          </p:nvPr>
        </p:nvSpPr>
        <p:spPr>
          <a:xfrm>
            <a:off x="1193800" y="2618427"/>
            <a:ext cx="10171112" cy="1541688"/>
          </a:xfrm>
        </p:spPr>
        <p:txBody>
          <a:bodyPr/>
          <a:lstStyle/>
          <a:p>
            <a:r>
              <a:rPr lang="nn-NO" i="1"/>
              <a:t>Regionplan Agder 2030 teiknar eit framtidsbilde der Agder har redusert klimagassutslepp med minst 55 prosent. Nødvendig infrastruktur for eit fullelektrisk samfunn er bygd ut, mens informasjons- og kommunikasjonsteknologi har gjort det enkelt å velje den mest klimavennlige løysinga for innbyggarane og besøkande. Natur- og landbruksområder er ivaretatt for framtidige generasjonar, og er ein del av regionens ressursgrunnlag og identitet.</a:t>
            </a:r>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59151" y="5431693"/>
            <a:ext cx="1130400" cy="1130400"/>
          </a:xfrm>
          <a:prstGeom prst="rect">
            <a:avLst/>
          </a:prstGeom>
        </p:spPr>
      </p:pic>
      <p:pic>
        <p:nvPicPr>
          <p:cNvPr id="5" name="Bilde 4">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88569" y="5431693"/>
            <a:ext cx="1130400" cy="1130400"/>
          </a:xfrm>
          <a:prstGeom prst="rect">
            <a:avLst/>
          </a:prstGeom>
        </p:spPr>
      </p:pic>
      <p:pic>
        <p:nvPicPr>
          <p:cNvPr id="6" name="Bilde 5">
            <a:extLs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17987" y="5431693"/>
            <a:ext cx="1130400" cy="1130400"/>
          </a:xfrm>
          <a:prstGeom prst="rect">
            <a:avLst/>
          </a:prstGeom>
        </p:spPr>
      </p:pic>
      <p:pic>
        <p:nvPicPr>
          <p:cNvPr id="7" name="Bilde 6">
            <a:extLs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47405" y="5435238"/>
            <a:ext cx="1130400" cy="1130400"/>
          </a:xfrm>
          <a:prstGeom prst="rect">
            <a:avLst/>
          </a:prstGeom>
        </p:spPr>
      </p:pic>
    </p:spTree>
    <p:extLst>
      <p:ext uri="{BB962C8B-B14F-4D97-AF65-F5344CB8AC3E}">
        <p14:creationId xmlns:p14="http://schemas.microsoft.com/office/powerpoint/2010/main" val="445425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9866" y="309869"/>
            <a:ext cx="10153651" cy="685606"/>
          </a:xfrm>
        </p:spPr>
        <p:txBody>
          <a:bodyPr/>
          <a:lstStyle/>
          <a:p>
            <a:r>
              <a:rPr lang="nn-NO" dirty="0"/>
              <a:t>Klimagassutslepp</a:t>
            </a:r>
          </a:p>
        </p:txBody>
      </p:sp>
      <p:sp>
        <p:nvSpPr>
          <p:cNvPr id="3" name="Plassholder for innhold 2"/>
          <p:cNvSpPr>
            <a:spLocks noGrp="1"/>
          </p:cNvSpPr>
          <p:nvPr>
            <p:ph idx="1"/>
          </p:nvPr>
        </p:nvSpPr>
        <p:spPr>
          <a:xfrm>
            <a:off x="472272" y="1348080"/>
            <a:ext cx="3430425" cy="3808382"/>
          </a:xfrm>
        </p:spPr>
        <p:txBody>
          <a:bodyPr/>
          <a:lstStyle/>
          <a:p>
            <a:r>
              <a:rPr lang="nb-NO" sz="2000" dirty="0"/>
              <a:t>Regionplan Agder har mål om at årlige utslipp skal reduseres med  55 % i 2030 sammenlignet med 2017.</a:t>
            </a:r>
          </a:p>
          <a:p>
            <a:endParaRPr lang="nb-NO" sz="800" dirty="0"/>
          </a:p>
          <a:p>
            <a:r>
              <a:rPr lang="nb-NO" sz="2000" dirty="0"/>
              <a:t>Historiske utslipp fram til 2024 ligger langt over </a:t>
            </a:r>
            <a:r>
              <a:rPr lang="nb-NO" sz="2000" dirty="0" err="1"/>
              <a:t>målbanen</a:t>
            </a:r>
            <a:r>
              <a:rPr lang="nb-NO" sz="2000" dirty="0"/>
              <a:t> som må følges for å redusere utslippene med 55 % i 2030 sammenlignet med utslipp i 2017.</a:t>
            </a:r>
          </a:p>
        </p:txBody>
      </p:sp>
      <p:sp>
        <p:nvSpPr>
          <p:cNvPr id="5" name="TekstSylinder 4"/>
          <p:cNvSpPr txBox="1"/>
          <p:nvPr/>
        </p:nvSpPr>
        <p:spPr>
          <a:xfrm>
            <a:off x="7378262" y="6357399"/>
            <a:ext cx="4653455" cy="307777"/>
          </a:xfrm>
          <a:prstGeom prst="rect">
            <a:avLst/>
          </a:prstGeom>
          <a:noFill/>
        </p:spPr>
        <p:txBody>
          <a:bodyPr wrap="square" rtlCol="0">
            <a:spAutoFit/>
          </a:bodyPr>
          <a:lstStyle/>
          <a:p>
            <a:pPr algn="l"/>
            <a:r>
              <a:rPr lang="nn-NO" sz="1400"/>
              <a:t>Tonn CO</a:t>
            </a:r>
            <a:r>
              <a:rPr lang="nn-NO" sz="1400" baseline="30000"/>
              <a:t>2</a:t>
            </a:r>
            <a:r>
              <a:rPr lang="nn-NO" sz="1400"/>
              <a:t>, inkl. kvotepliktige utslepp, </a:t>
            </a:r>
            <a:r>
              <a:rPr lang="nn-NO" sz="1400" err="1"/>
              <a:t>referanseår</a:t>
            </a:r>
            <a:r>
              <a:rPr lang="nn-NO" sz="1400"/>
              <a:t> 2017</a:t>
            </a:r>
          </a:p>
        </p:txBody>
      </p:sp>
      <p:pic>
        <p:nvPicPr>
          <p:cNvPr id="8" name="Bilde 7">
            <a:extLst>
              <a:ext uri="{FF2B5EF4-FFF2-40B4-BE49-F238E27FC236}">
                <a16:creationId xmlns:a16="http://schemas.microsoft.com/office/drawing/2014/main" id="{41C07E5E-2671-64F7-4FA5-F75E649AB70C}"/>
              </a:ext>
            </a:extLst>
          </p:cNvPr>
          <p:cNvPicPr>
            <a:picLocks noChangeAspect="1"/>
          </p:cNvPicPr>
          <p:nvPr/>
        </p:nvPicPr>
        <p:blipFill>
          <a:blip r:embed="rId3"/>
          <a:stretch>
            <a:fillRect/>
          </a:stretch>
        </p:blipFill>
        <p:spPr>
          <a:xfrm>
            <a:off x="4172495" y="1348080"/>
            <a:ext cx="7859222" cy="4124901"/>
          </a:xfrm>
          <a:prstGeom prst="rect">
            <a:avLst/>
          </a:prstGeom>
        </p:spPr>
      </p:pic>
      <p:sp>
        <p:nvSpPr>
          <p:cNvPr id="10" name="TekstSylinder 9">
            <a:extLst>
              <a:ext uri="{FF2B5EF4-FFF2-40B4-BE49-F238E27FC236}">
                <a16:creationId xmlns:a16="http://schemas.microsoft.com/office/drawing/2014/main" id="{05DEE008-EE1B-C8C7-2BF6-0E0057A6C44C}"/>
              </a:ext>
            </a:extLst>
          </p:cNvPr>
          <p:cNvSpPr txBox="1"/>
          <p:nvPr/>
        </p:nvSpPr>
        <p:spPr>
          <a:xfrm>
            <a:off x="608838" y="5356426"/>
            <a:ext cx="2249066" cy="369332"/>
          </a:xfrm>
          <a:prstGeom prst="rect">
            <a:avLst/>
          </a:prstGeom>
          <a:noFill/>
        </p:spPr>
        <p:txBody>
          <a:bodyPr wrap="square" rtlCol="0">
            <a:spAutoFit/>
          </a:bodyPr>
          <a:lstStyle/>
          <a:p>
            <a:pPr algn="l"/>
            <a:r>
              <a:rPr lang="nb-NO" dirty="0">
                <a:hlinkClick r:id="rId4"/>
              </a:rPr>
              <a:t>Datagrunnlag figur</a:t>
            </a:r>
            <a:endParaRPr lang="nb-NO" dirty="0"/>
          </a:p>
        </p:txBody>
      </p:sp>
    </p:spTree>
    <p:extLst>
      <p:ext uri="{BB962C8B-B14F-4D97-AF65-F5344CB8AC3E}">
        <p14:creationId xmlns:p14="http://schemas.microsoft.com/office/powerpoint/2010/main" val="394652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40377" y="247517"/>
            <a:ext cx="5883940" cy="685606"/>
          </a:xfrm>
        </p:spPr>
        <p:txBody>
          <a:bodyPr/>
          <a:lstStyle/>
          <a:p>
            <a:r>
              <a:rPr lang="nb-NO"/>
              <a:t>Arealressurser</a:t>
            </a:r>
          </a:p>
        </p:txBody>
      </p:sp>
      <p:sp>
        <p:nvSpPr>
          <p:cNvPr id="16" name="TekstSylinder 15">
            <a:extLst>
              <a:ext uri="{FF2B5EF4-FFF2-40B4-BE49-F238E27FC236}">
                <a16:creationId xmlns:a16="http://schemas.microsoft.com/office/drawing/2014/main" id="{01B63842-A613-4DE2-23CF-65894B874DE1}"/>
              </a:ext>
            </a:extLst>
          </p:cNvPr>
          <p:cNvSpPr txBox="1"/>
          <p:nvPr/>
        </p:nvSpPr>
        <p:spPr>
          <a:xfrm>
            <a:off x="446522" y="1118702"/>
            <a:ext cx="5002171" cy="1200329"/>
          </a:xfrm>
          <a:prstGeom prst="rect">
            <a:avLst/>
          </a:prstGeom>
          <a:noFill/>
        </p:spPr>
        <p:txBody>
          <a:bodyPr wrap="square" rtlCol="0">
            <a:spAutoFit/>
          </a:bodyPr>
          <a:lstStyle/>
          <a:p>
            <a:pPr algn="l"/>
            <a:r>
              <a:rPr lang="nn-NO" b="0" i="0" dirty="0">
                <a:solidFill>
                  <a:srgbClr val="000000"/>
                </a:solidFill>
                <a:effectLst/>
                <a:latin typeface="Arial" panose="020B0604020202020204" pitchFamily="34" charset="0"/>
              </a:rPr>
              <a:t>Per 2025 er 43 % av Bygland dekt av open  fastmark, 38 % skog, 14 % ferskvatn, 3,9 % myr, medan fulldyrka jord utgjer 0,6 %. </a:t>
            </a:r>
            <a:r>
              <a:rPr lang="nn-NO" b="0" i="0" dirty="0" err="1">
                <a:solidFill>
                  <a:srgbClr val="000000"/>
                </a:solidFill>
                <a:effectLst/>
                <a:latin typeface="Arial" panose="020B0604020202020204" pitchFamily="34" charset="0"/>
              </a:rPr>
              <a:t>Bebygd</a:t>
            </a:r>
            <a:r>
              <a:rPr lang="nn-NO" b="0" i="0" dirty="0">
                <a:solidFill>
                  <a:srgbClr val="000000"/>
                </a:solidFill>
                <a:effectLst/>
                <a:latin typeface="Arial" panose="020B0604020202020204" pitchFamily="34" charset="0"/>
              </a:rPr>
              <a:t> areal og samferdsel utgjer til saman 0,5 %.</a:t>
            </a:r>
            <a:endParaRPr lang="nb-NO" dirty="0"/>
          </a:p>
        </p:txBody>
      </p:sp>
      <p:sp>
        <p:nvSpPr>
          <p:cNvPr id="7" name="Plassholder for innhold 2"/>
          <p:cNvSpPr txBox="1">
            <a:spLocks/>
          </p:cNvSpPr>
          <p:nvPr/>
        </p:nvSpPr>
        <p:spPr>
          <a:xfrm>
            <a:off x="6072554" y="1178336"/>
            <a:ext cx="5672924" cy="1140695"/>
          </a:xfrm>
          <a:prstGeom prst="rect">
            <a:avLst/>
          </a:prstGeom>
          <a:solidFill>
            <a:schemeClr val="bg1">
              <a:alpha val="28000"/>
            </a:schemeClr>
          </a:solidFill>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b-NO" sz="1800" dirty="0"/>
              <a:t>Ca. 26 % av landarealet i Bygland er vernet etter naturmangfoldloven i 2025.</a:t>
            </a:r>
          </a:p>
          <a:p>
            <a:pPr marL="0" indent="0">
              <a:buNone/>
            </a:pPr>
            <a:r>
              <a:rPr lang="nb-NO" sz="1800" dirty="0"/>
              <a:t>Samlet for Agder er 18 % av landarealet vernet.  </a:t>
            </a:r>
          </a:p>
        </p:txBody>
      </p:sp>
      <p:pic>
        <p:nvPicPr>
          <p:cNvPr id="8" name="Bilde 7">
            <a:extLst>
              <a:ext uri="{FF2B5EF4-FFF2-40B4-BE49-F238E27FC236}">
                <a16:creationId xmlns:a16="http://schemas.microsoft.com/office/drawing/2014/main" id="{A477BD69-F723-DDEA-D368-C29A5180EF3D}"/>
              </a:ext>
            </a:extLst>
          </p:cNvPr>
          <p:cNvPicPr>
            <a:picLocks noChangeAspect="1"/>
          </p:cNvPicPr>
          <p:nvPr/>
        </p:nvPicPr>
        <p:blipFill>
          <a:blip r:embed="rId3"/>
          <a:stretch>
            <a:fillRect/>
          </a:stretch>
        </p:blipFill>
        <p:spPr>
          <a:xfrm>
            <a:off x="540377" y="2713893"/>
            <a:ext cx="5143946" cy="3055885"/>
          </a:xfrm>
          <a:prstGeom prst="rect">
            <a:avLst/>
          </a:prstGeom>
        </p:spPr>
      </p:pic>
      <p:pic>
        <p:nvPicPr>
          <p:cNvPr id="4" name="Bilde 3">
            <a:extLst>
              <a:ext uri="{FF2B5EF4-FFF2-40B4-BE49-F238E27FC236}">
                <a16:creationId xmlns:a16="http://schemas.microsoft.com/office/drawing/2014/main" id="{766D058B-4AF1-2FB8-2A5E-462957CDA616}"/>
              </a:ext>
            </a:extLst>
          </p:cNvPr>
          <p:cNvPicPr>
            <a:picLocks noChangeAspect="1"/>
          </p:cNvPicPr>
          <p:nvPr/>
        </p:nvPicPr>
        <p:blipFill>
          <a:blip r:embed="rId4"/>
          <a:stretch>
            <a:fillRect/>
          </a:stretch>
        </p:blipFill>
        <p:spPr>
          <a:xfrm>
            <a:off x="6096000" y="2763886"/>
            <a:ext cx="5768840" cy="2903472"/>
          </a:xfrm>
          <a:prstGeom prst="rect">
            <a:avLst/>
          </a:prstGeom>
        </p:spPr>
      </p:pic>
    </p:spTree>
    <p:extLst>
      <p:ext uri="{BB962C8B-B14F-4D97-AF65-F5344CB8AC3E}">
        <p14:creationId xmlns:p14="http://schemas.microsoft.com/office/powerpoint/2010/main" val="2576135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9866" y="309869"/>
            <a:ext cx="10153651" cy="685606"/>
          </a:xfrm>
        </p:spPr>
        <p:txBody>
          <a:bodyPr/>
          <a:lstStyle/>
          <a:p>
            <a:r>
              <a:rPr lang="nn-NO"/>
              <a:t>Planlagt arealbruk</a:t>
            </a:r>
            <a:endParaRPr lang="nb-NO"/>
          </a:p>
        </p:txBody>
      </p:sp>
      <p:sp>
        <p:nvSpPr>
          <p:cNvPr id="5" name="TekstSylinder 4"/>
          <p:cNvSpPr txBox="1"/>
          <p:nvPr/>
        </p:nvSpPr>
        <p:spPr>
          <a:xfrm>
            <a:off x="7712505" y="6191716"/>
            <a:ext cx="1911653"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n-NO" sz="1400" b="0" i="0" u="none" strike="noStrike" kern="1200" cap="none" spc="0" normalizeH="0" baseline="0" noProof="0">
                <a:ln>
                  <a:noFill/>
                </a:ln>
                <a:solidFill>
                  <a:srgbClr val="000000"/>
                </a:solidFill>
                <a:effectLst/>
                <a:uLnTx/>
                <a:uFillTx/>
                <a:latin typeface="Arial" panose="020B0604020202020204"/>
                <a:ea typeface="+mn-ea"/>
                <a:cs typeface="+mn-cs"/>
              </a:rPr>
              <a:t>Alle tal i dekar</a:t>
            </a:r>
          </a:p>
        </p:txBody>
      </p:sp>
      <p:sp>
        <p:nvSpPr>
          <p:cNvPr id="8" name="Plassholder for innhold 2">
            <a:extLst>
              <a:ext uri="{FF2B5EF4-FFF2-40B4-BE49-F238E27FC236}">
                <a16:creationId xmlns:a16="http://schemas.microsoft.com/office/drawing/2014/main" id="{FC0A156B-E350-0B97-3CC3-3E20EBBE3297}"/>
              </a:ext>
            </a:extLst>
          </p:cNvPr>
          <p:cNvSpPr>
            <a:spLocks noGrp="1"/>
          </p:cNvSpPr>
          <p:nvPr>
            <p:ph idx="1"/>
          </p:nvPr>
        </p:nvSpPr>
        <p:spPr>
          <a:xfrm>
            <a:off x="472272" y="1167319"/>
            <a:ext cx="3944085" cy="4679577"/>
          </a:xfrm>
        </p:spPr>
        <p:txBody>
          <a:bodyPr/>
          <a:lstStyle/>
          <a:p>
            <a:r>
              <a:rPr lang="nn-NO" sz="2000" dirty="0"/>
              <a:t>Regionalt </a:t>
            </a:r>
            <a:r>
              <a:rPr lang="nn-NO" sz="2000" dirty="0">
                <a:hlinkClick r:id="rId3"/>
              </a:rPr>
              <a:t>arealregnskap</a:t>
            </a:r>
            <a:r>
              <a:rPr lang="nn-NO" sz="2000" dirty="0"/>
              <a:t> er </a:t>
            </a:r>
            <a:r>
              <a:rPr lang="nn-NO" sz="2000" dirty="0" err="1"/>
              <a:t>utarbeidet</a:t>
            </a:r>
            <a:r>
              <a:rPr lang="nn-NO" sz="2000" dirty="0"/>
              <a:t> ved å </a:t>
            </a:r>
            <a:r>
              <a:rPr lang="nn-NO" sz="2000" dirty="0" err="1"/>
              <a:t>sammenstille</a:t>
            </a:r>
            <a:r>
              <a:rPr lang="nn-NO" sz="2000" dirty="0"/>
              <a:t> kommuneplanen sin arealdel, digitale </a:t>
            </a:r>
            <a:r>
              <a:rPr lang="nn-NO" sz="2000" dirty="0" err="1"/>
              <a:t>reguleringsplaner</a:t>
            </a:r>
            <a:r>
              <a:rPr lang="nn-NO" sz="2000" dirty="0"/>
              <a:t>, arealressursdata (AR5 og AR50) og SSB sitt datasett for arealbruk. </a:t>
            </a:r>
          </a:p>
          <a:p>
            <a:r>
              <a:rPr lang="nn-NO" sz="2000" dirty="0"/>
              <a:t>Regionalt arealregnskap for 2025 viser at Bygland har satt av store areal, og da mest til </a:t>
            </a:r>
            <a:r>
              <a:rPr lang="nn-NO" sz="2000" dirty="0" err="1"/>
              <a:t>fritidsbebyggelse</a:t>
            </a:r>
            <a:r>
              <a:rPr lang="nn-NO" sz="2000" dirty="0"/>
              <a:t>. </a:t>
            </a:r>
          </a:p>
        </p:txBody>
      </p:sp>
      <p:pic>
        <p:nvPicPr>
          <p:cNvPr id="10" name="Bilde 9">
            <a:extLst>
              <a:ext uri="{FF2B5EF4-FFF2-40B4-BE49-F238E27FC236}">
                <a16:creationId xmlns:a16="http://schemas.microsoft.com/office/drawing/2014/main" id="{E2E2A1B3-89A4-8908-7BDF-BE919054E793}"/>
              </a:ext>
            </a:extLst>
          </p:cNvPr>
          <p:cNvPicPr>
            <a:picLocks noChangeAspect="1"/>
          </p:cNvPicPr>
          <p:nvPr/>
        </p:nvPicPr>
        <p:blipFill>
          <a:blip r:embed="rId4"/>
          <a:stretch>
            <a:fillRect/>
          </a:stretch>
        </p:blipFill>
        <p:spPr>
          <a:xfrm>
            <a:off x="4870475" y="1250243"/>
            <a:ext cx="7114119" cy="2039712"/>
          </a:xfrm>
          <a:prstGeom prst="rect">
            <a:avLst/>
          </a:prstGeom>
        </p:spPr>
      </p:pic>
    </p:spTree>
    <p:extLst>
      <p:ext uri="{BB962C8B-B14F-4D97-AF65-F5344CB8AC3E}">
        <p14:creationId xmlns:p14="http://schemas.microsoft.com/office/powerpoint/2010/main" val="1620681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56705" y="318522"/>
            <a:ext cx="10153651" cy="685606"/>
          </a:xfrm>
        </p:spPr>
        <p:txBody>
          <a:bodyPr/>
          <a:lstStyle/>
          <a:p>
            <a:r>
              <a:rPr lang="nb-NO"/>
              <a:t>Fritidsbebyggelse og eiere</a:t>
            </a:r>
          </a:p>
        </p:txBody>
      </p:sp>
      <p:sp>
        <p:nvSpPr>
          <p:cNvPr id="10" name="Plassholder for innhold 2"/>
          <p:cNvSpPr txBox="1">
            <a:spLocks/>
          </p:cNvSpPr>
          <p:nvPr/>
        </p:nvSpPr>
        <p:spPr>
          <a:xfrm>
            <a:off x="656705" y="1221115"/>
            <a:ext cx="4426572" cy="2134928"/>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2000"/>
              <a:t>Det er ca. 910 bruksenheter til fritid i Bygland, og nesten 1400 eiere (alle eierandeler inkludert).</a:t>
            </a:r>
          </a:p>
          <a:p>
            <a:endParaRPr lang="nb-NO" sz="2000"/>
          </a:p>
          <a:p>
            <a:r>
              <a:rPr lang="nb-NO" sz="2000"/>
              <a:t>Kristiansand er største «hytteeierkommune».</a:t>
            </a:r>
          </a:p>
        </p:txBody>
      </p:sp>
      <p:pic>
        <p:nvPicPr>
          <p:cNvPr id="9" name="Bilde 8" descr="Bilde gir en oversikt på antall hytteeiere fordelt på kommuner. ">
            <a:extLst>
              <a:ext uri="{FF2B5EF4-FFF2-40B4-BE49-F238E27FC236}">
                <a16:creationId xmlns:a16="http://schemas.microsoft.com/office/drawing/2014/main" id="{C8DA7D43-9521-4120-DD4D-1D4FB9B27BF7}"/>
              </a:ext>
            </a:extLst>
          </p:cNvPr>
          <p:cNvPicPr>
            <a:picLocks noChangeAspect="1"/>
          </p:cNvPicPr>
          <p:nvPr/>
        </p:nvPicPr>
        <p:blipFill>
          <a:blip r:embed="rId3"/>
          <a:stretch>
            <a:fillRect/>
          </a:stretch>
        </p:blipFill>
        <p:spPr>
          <a:xfrm>
            <a:off x="5409141" y="1323975"/>
            <a:ext cx="4743450" cy="4210050"/>
          </a:xfrm>
          <a:prstGeom prst="rect">
            <a:avLst/>
          </a:prstGeom>
        </p:spPr>
      </p:pic>
      <p:sp>
        <p:nvSpPr>
          <p:cNvPr id="4" name="TekstSylinder 3">
            <a:extLst>
              <a:ext uri="{FF2B5EF4-FFF2-40B4-BE49-F238E27FC236}">
                <a16:creationId xmlns:a16="http://schemas.microsoft.com/office/drawing/2014/main" id="{7516DDAC-A589-8116-BC90-925C089A45EE}"/>
              </a:ext>
            </a:extLst>
          </p:cNvPr>
          <p:cNvSpPr txBox="1"/>
          <p:nvPr/>
        </p:nvSpPr>
        <p:spPr>
          <a:xfrm>
            <a:off x="9809018" y="6357399"/>
            <a:ext cx="2222699" cy="307777"/>
          </a:xfrm>
          <a:prstGeom prst="rect">
            <a:avLst/>
          </a:prstGeom>
          <a:noFill/>
        </p:spPr>
        <p:txBody>
          <a:bodyPr wrap="square" rtlCol="0">
            <a:spAutoFit/>
          </a:bodyPr>
          <a:lstStyle/>
          <a:p>
            <a:r>
              <a:rPr lang="nb-NO" sz="1400" dirty="0"/>
              <a:t>Kilde: Matrikkelen (2023)</a:t>
            </a:r>
          </a:p>
        </p:txBody>
      </p:sp>
    </p:spTree>
    <p:extLst>
      <p:ext uri="{BB962C8B-B14F-4D97-AF65-F5344CB8AC3E}">
        <p14:creationId xmlns:p14="http://schemas.microsoft.com/office/powerpoint/2010/main" val="2154520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Agder fylkeskommune PowerPointmal 16:9">
  <a:themeElements>
    <a:clrScheme name="Agder fylkeskommune 2">
      <a:dk1>
        <a:srgbClr val="000000"/>
      </a:dk1>
      <a:lt1>
        <a:srgbClr val="FFFFFF"/>
      </a:lt1>
      <a:dk2>
        <a:srgbClr val="5B4D46"/>
      </a:dk2>
      <a:lt2>
        <a:srgbClr val="ECEAE6"/>
      </a:lt2>
      <a:accent1>
        <a:srgbClr val="DF1F1D"/>
      </a:accent1>
      <a:accent2>
        <a:srgbClr val="342C86"/>
      </a:accent2>
      <a:accent3>
        <a:srgbClr val="00A9DA"/>
      </a:accent3>
      <a:accent4>
        <a:srgbClr val="FAC800"/>
      </a:accent4>
      <a:accent5>
        <a:srgbClr val="00695A"/>
      </a:accent5>
      <a:accent6>
        <a:srgbClr val="CDD500"/>
      </a:accent6>
      <a:hlink>
        <a:srgbClr val="9F3A14"/>
      </a:hlink>
      <a:folHlink>
        <a:srgbClr val="E01F1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dirty="0"/>
        </a:defPPr>
      </a:lstStyle>
    </a:txDef>
  </a:objectDefaults>
  <a:extraClrSchemeLst/>
  <a:extLst>
    <a:ext uri="{05A4C25C-085E-4340-85A3-A5531E510DB2}">
      <thm15:themeFamily xmlns:thm15="http://schemas.microsoft.com/office/thememl/2012/main" name="Mal powerpoint_Agder fylkeskommune V1" id="{7A9B48FA-C2C4-4C0B-8B9A-87FA183985C7}" vid="{F34505B9-8C1F-445E-8612-14AC7B5718C9}"/>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2013–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7B4A5ABFDE4AC4383E0F7D5A4B672E8" ma:contentTypeVersion="11" ma:contentTypeDescription="Create a new document." ma:contentTypeScope="" ma:versionID="53c0f424b82f2be14a82ba0319b86750">
  <xsd:schema xmlns:xsd="http://www.w3.org/2001/XMLSchema" xmlns:xs="http://www.w3.org/2001/XMLSchema" xmlns:p="http://schemas.microsoft.com/office/2006/metadata/properties" xmlns:ns2="294d40f2-363f-4de8-8168-aab5e855b592" xmlns:ns3="b9237df9-74d4-4981-b925-a3afcda37962" targetNamespace="http://schemas.microsoft.com/office/2006/metadata/properties" ma:root="true" ma:fieldsID="d34959422224ac44e4ece94e7e5388fe" ns2:_="" ns3:_="">
    <xsd:import namespace="294d40f2-363f-4de8-8168-aab5e855b592"/>
    <xsd:import namespace="b9237df9-74d4-4981-b925-a3afcda3796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94d40f2-363f-4de8-8168-aab5e855b59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46af8f8e-1e45-4bcb-8b90-291e597263f4"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9237df9-74d4-4981-b925-a3afcda37962"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40a75841-7761-4e93-857c-f277e868525d}" ma:internalName="TaxCatchAll" ma:showField="CatchAllData" ma:web="b9237df9-74d4-4981-b925-a3afcda3796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b9237df9-74d4-4981-b925-a3afcda37962" xsi:nil="true"/>
    <lcf76f155ced4ddcb4097134ff3c332f xmlns="294d40f2-363f-4de8-8168-aab5e855b592">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4111FB6-CDEF-4AF1-BEE6-B359A2ADBB38}">
  <ds:schemaRefs>
    <ds:schemaRef ds:uri="http://schemas.microsoft.com/sharepoint/v3/contenttype/forms"/>
  </ds:schemaRefs>
</ds:datastoreItem>
</file>

<file path=customXml/itemProps2.xml><?xml version="1.0" encoding="utf-8"?>
<ds:datastoreItem xmlns:ds="http://schemas.openxmlformats.org/officeDocument/2006/customXml" ds:itemID="{7B602BEE-76D8-4EDC-803C-7CB25CF2832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94d40f2-363f-4de8-8168-aab5e855b592"/>
    <ds:schemaRef ds:uri="b9237df9-74d4-4981-b925-a3afcda3796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2E84CB8-E3BC-4ED1-9892-48BFB2DA6766}">
  <ds:schemaRefs>
    <ds:schemaRef ds:uri="http://www.w3.org/XML/1998/namespace"/>
    <ds:schemaRef ds:uri="http://purl.org/dc/dcmitype/"/>
    <ds:schemaRef ds:uri="http://schemas.microsoft.com/office/2006/metadata/properties"/>
    <ds:schemaRef ds:uri="http://schemas.microsoft.com/office/2006/documentManagement/types"/>
    <ds:schemaRef ds:uri="http://schemas.microsoft.com/office/infopath/2007/PartnerControls"/>
    <ds:schemaRef ds:uri="b9237df9-74d4-4981-b925-a3afcda37962"/>
    <ds:schemaRef ds:uri="http://purl.org/dc/elements/1.1/"/>
    <ds:schemaRef ds:uri="http://schemas.openxmlformats.org/package/2006/metadata/core-properties"/>
    <ds:schemaRef ds:uri="294d40f2-363f-4de8-8168-aab5e855b592"/>
    <ds:schemaRef ds:uri="http://purl.org/dc/terms/"/>
  </ds:schemaRefs>
</ds:datastoreItem>
</file>

<file path=docMetadata/LabelInfo.xml><?xml version="1.0" encoding="utf-8"?>
<clbl:labelList xmlns:clbl="http://schemas.microsoft.com/office/2020/mipLabelMetadata">
  <clbl:label id="{52a9e52e-d918-401d-aafb-0dc14ac08e17}" enabled="0" method="" siteId="{52a9e52e-d918-401d-aafb-0dc14ac08e17}" removed="1"/>
</clbl:labelList>
</file>

<file path=docProps/app.xml><?xml version="1.0" encoding="utf-8"?>
<Properties xmlns="http://schemas.openxmlformats.org/officeDocument/2006/extended-properties" xmlns:vt="http://schemas.openxmlformats.org/officeDocument/2006/docPropsVTypes">
  <Template>Analyseavdelingen i prosesser</Template>
  <TotalTime>3129</TotalTime>
  <Words>2934</Words>
  <Application>Microsoft Office PowerPoint</Application>
  <PresentationFormat>Widescreen</PresentationFormat>
  <Paragraphs>389</Paragraphs>
  <Slides>23</Slides>
  <Notes>20</Notes>
  <HiddenSlides>0</HiddenSlides>
  <MMClips>0</MMClips>
  <ScaleCrop>false</ScaleCrop>
  <HeadingPairs>
    <vt:vector size="6" baseType="variant">
      <vt:variant>
        <vt:lpstr>Brukte skrifter</vt:lpstr>
      </vt:variant>
      <vt:variant>
        <vt:i4>2</vt:i4>
      </vt:variant>
      <vt:variant>
        <vt:lpstr>Tema</vt:lpstr>
      </vt:variant>
      <vt:variant>
        <vt:i4>1</vt:i4>
      </vt:variant>
      <vt:variant>
        <vt:lpstr>Lysbildetitler</vt:lpstr>
      </vt:variant>
      <vt:variant>
        <vt:i4>23</vt:i4>
      </vt:variant>
    </vt:vector>
  </HeadingPairs>
  <TitlesOfParts>
    <vt:vector size="26" baseType="lpstr">
      <vt:lpstr>Arial</vt:lpstr>
      <vt:lpstr>Calibri</vt:lpstr>
      <vt:lpstr>Agder fylkeskommune PowerPointmal 16:9</vt:lpstr>
      <vt:lpstr>Bygland</vt:lpstr>
      <vt:lpstr>Kjappe fakta om Bygland kommune</vt:lpstr>
      <vt:lpstr>Befolkning og demografi</vt:lpstr>
      <vt:lpstr>Befolkningsutvikling</vt:lpstr>
      <vt:lpstr>Bustadbygging</vt:lpstr>
      <vt:lpstr>Økonomisk bærekraft</vt:lpstr>
      <vt:lpstr>Sysselsetting</vt:lpstr>
      <vt:lpstr>Bu- og arbeidsmarknader</vt:lpstr>
      <vt:lpstr>Sektorfordeling og tilsetteutvikling</vt:lpstr>
      <vt:lpstr>Næringsstruktur – 4. kvartal 2025</vt:lpstr>
      <vt:lpstr>Levekår, likestilling, inkludering og mangfald</vt:lpstr>
      <vt:lpstr>Grunnskulepoeng</vt:lpstr>
      <vt:lpstr>Gjennomføring vidaregåande opplæring</vt:lpstr>
      <vt:lpstr>Lærekontraktar kommunal og privat sektor</vt:lpstr>
      <vt:lpstr>Deltid kvinner 20-66 år</vt:lpstr>
      <vt:lpstr>Sysselsetjing etter landbakgrunn</vt:lpstr>
      <vt:lpstr>Vedvarande låginntekt</vt:lpstr>
      <vt:lpstr>Tannhelse</vt:lpstr>
      <vt:lpstr>Klima og miljø</vt:lpstr>
      <vt:lpstr>Klimagassutslepp</vt:lpstr>
      <vt:lpstr>Arealressurser</vt:lpstr>
      <vt:lpstr>Planlagt arealbruk</vt:lpstr>
      <vt:lpstr>Fritidsbebyggelse og eiere</vt:lpstr>
    </vt:vector>
  </TitlesOfParts>
  <Company>IKT-Agder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Lindaas, Gunnar Ogwyn</dc:creator>
  <cp:lastModifiedBy>Michaelsen, Børje</cp:lastModifiedBy>
  <cp:revision>1</cp:revision>
  <dcterms:created xsi:type="dcterms:W3CDTF">2021-09-13T19:20:02Z</dcterms:created>
  <dcterms:modified xsi:type="dcterms:W3CDTF">2026-10-23T09:16:07Z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0x010100F7B4A5ABFDE4AC4383E0F7D5A4B672E8</vt:lpwstr>
  </property>
  <property fmtid="{D5CDD505-2E9C-101B-9397-08002B2CF9AE}" pid="3" name="MediaServiceImageTags">
    <vt:lpwstr/>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_ExtendedDescription">
    <vt:lpwstr/>
  </property>
  <property fmtid="{D5CDD505-2E9C-101B-9397-08002B2CF9AE}" pid="8" name="TriggerFlowInfo">
    <vt:lpwstr/>
  </property>
  <property fmtid="{D5CDD505-2E9C-101B-9397-08002B2CF9AE}" pid="9" name="xd_Signature">
    <vt:bool>false</vt:bool>
  </property>
</Properties>
</file>