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8.xml" ContentType="application/vnd.openxmlformats-officedocument.presentationml.notesSl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88" r:id="rId9"/>
    <p:sldId id="1096" r:id="rId10"/>
    <p:sldId id="272" r:id="rId11"/>
    <p:sldId id="284" r:id="rId12"/>
    <p:sldId id="263" r:id="rId13"/>
    <p:sldId id="279" r:id="rId14"/>
    <p:sldId id="1097" r:id="rId15"/>
    <p:sldId id="282" r:id="rId16"/>
    <p:sldId id="261" r:id="rId17"/>
    <p:sldId id="283" r:id="rId18"/>
    <p:sldId id="276" r:id="rId19"/>
    <p:sldId id="275" r:id="rId20"/>
    <p:sldId id="277" r:id="rId21"/>
    <p:sldId id="289" r:id="rId22"/>
    <p:sldId id="1098" r:id="rId23"/>
    <p:sldId id="268" r:id="rId24"/>
    <p:sldId id="285" r:id="rId25"/>
    <p:sldId id="1095"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DA"/>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4142D4-6B8F-4717-99CE-8E33BD8D7073}" v="66" dt="2025-10-07T12:40:58.82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0" autoAdjust="0"/>
    <p:restoredTop sz="90920" autoAdjust="0"/>
  </p:normalViewPr>
  <p:slideViewPr>
    <p:cSldViewPr snapToGrid="0">
      <p:cViewPr varScale="1">
        <p:scale>
          <a:sx n="107" d="100"/>
          <a:sy n="107" d="100"/>
        </p:scale>
        <p:origin x="1416" y="7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3726AB6D-4AFE-4082-A43C-E3CA7DF6F090}"/>
    <pc:docChg chg="custSel modSld">
      <pc:chgData name="Michaelsen, Børje" userId="c36523e3-11ed-4011-9a41-1983019c0634" providerId="ADAL" clId="{3726AB6D-4AFE-4082-A43C-E3CA7DF6F090}" dt="2024-11-11T08:43:18.705" v="70"/>
      <pc:docMkLst>
        <pc:docMk/>
      </pc:docMkLst>
      <pc:sldChg chg="addSp delSp modSp mod">
        <pc:chgData name="Michaelsen, Børje" userId="c36523e3-11ed-4011-9a41-1983019c0634" providerId="ADAL" clId="{3726AB6D-4AFE-4082-A43C-E3CA7DF6F090}" dt="2024-10-29T10:39:19.786" v="7" actId="1076"/>
        <pc:sldMkLst>
          <pc:docMk/>
          <pc:sldMk cId="3237931907" sldId="263"/>
        </pc:sldMkLst>
      </pc:sldChg>
      <pc:sldChg chg="addSp delSp modSp mod">
        <pc:chgData name="Michaelsen, Børje" userId="c36523e3-11ed-4011-9a41-1983019c0634" providerId="ADAL" clId="{3726AB6D-4AFE-4082-A43C-E3CA7DF6F090}" dt="2024-10-29T13:15:12.128" v="23" actId="14100"/>
        <pc:sldMkLst>
          <pc:docMk/>
          <pc:sldMk cId="4110371661" sldId="275"/>
        </pc:sldMkLst>
      </pc:sldChg>
      <pc:sldChg chg="addSp delSp modSp mod">
        <pc:chgData name="Michaelsen, Børje" userId="c36523e3-11ed-4011-9a41-1983019c0634" providerId="ADAL" clId="{3726AB6D-4AFE-4082-A43C-E3CA7DF6F090}" dt="2024-10-29T13:16:23.379" v="26" actId="1076"/>
        <pc:sldMkLst>
          <pc:docMk/>
          <pc:sldMk cId="2721633966" sldId="277"/>
        </pc:sldMkLst>
      </pc:sldChg>
      <pc:sldChg chg="addSp delSp modSp mod">
        <pc:chgData name="Michaelsen, Børje" userId="c36523e3-11ed-4011-9a41-1983019c0634" providerId="ADAL" clId="{3726AB6D-4AFE-4082-A43C-E3CA7DF6F090}" dt="2024-10-29T13:13:25.010" v="19" actId="1076"/>
        <pc:sldMkLst>
          <pc:docMk/>
          <pc:sldMk cId="662108869" sldId="279"/>
        </pc:sldMkLst>
      </pc:sldChg>
      <pc:sldChg chg="addSp delSp modSp mod modNotesTx">
        <pc:chgData name="Michaelsen, Børje" userId="c36523e3-11ed-4011-9a41-1983019c0634" providerId="ADAL" clId="{3726AB6D-4AFE-4082-A43C-E3CA7DF6F090}" dt="2024-11-11T08:43:18.705" v="70"/>
        <pc:sldMkLst>
          <pc:docMk/>
          <pc:sldMk cId="2849004200" sldId="283"/>
        </pc:sldMkLst>
      </pc:sldChg>
      <pc:sldChg chg="addSp delSp modSp mod">
        <pc:chgData name="Michaelsen, Børje" userId="c36523e3-11ed-4011-9a41-1983019c0634" providerId="ADAL" clId="{3726AB6D-4AFE-4082-A43C-E3CA7DF6F090}" dt="2024-10-29T13:06:13.950" v="14" actId="1076"/>
        <pc:sldMkLst>
          <pc:docMk/>
          <pc:sldMk cId="2938880870" sldId="288"/>
        </pc:sldMkLst>
      </pc:sldChg>
    </pc:docChg>
  </pc:docChgLst>
  <pc:docChgLst>
    <pc:chgData name="Michaelsen, Børje" userId="c36523e3-11ed-4011-9a41-1983019c0634" providerId="ADAL" clId="{83FF8062-202C-4766-8BEB-380B0CC5A041}"/>
    <pc:docChg chg="undo custSel modSld">
      <pc:chgData name="Michaelsen, Børje" userId="c36523e3-11ed-4011-9a41-1983019c0634" providerId="ADAL" clId="{83FF8062-202C-4766-8BEB-380B0CC5A041}" dt="2025-10-07T12:41:01.733" v="663" actId="14100"/>
      <pc:docMkLst>
        <pc:docMk/>
      </pc:docMkLst>
      <pc:sldChg chg="modSp mod">
        <pc:chgData name="Michaelsen, Børje" userId="c36523e3-11ed-4011-9a41-1983019c0634" providerId="ADAL" clId="{83FF8062-202C-4766-8BEB-380B0CC5A041}" dt="2025-10-07T12:41:01.733" v="663" actId="14100"/>
        <pc:sldMkLst>
          <pc:docMk/>
          <pc:sldMk cId="1115595437" sldId="256"/>
        </pc:sldMkLst>
        <pc:spChg chg="mod">
          <ac:chgData name="Michaelsen, Børje" userId="c36523e3-11ed-4011-9a41-1983019c0634" providerId="ADAL" clId="{83FF8062-202C-4766-8BEB-380B0CC5A041}" dt="2025-10-07T12:41:01.733" v="663" actId="14100"/>
          <ac:spMkLst>
            <pc:docMk/>
            <pc:sldMk cId="1115595437" sldId="256"/>
            <ac:spMk id="3" creationId="{00000000-0000-0000-0000-000000000000}"/>
          </ac:spMkLst>
        </pc:spChg>
      </pc:sldChg>
      <pc:sldChg chg="addSp delSp modSp mod modNotesTx">
        <pc:chgData name="Michaelsen, Børje" userId="c36523e3-11ed-4011-9a41-1983019c0634" providerId="ADAL" clId="{83FF8062-202C-4766-8BEB-380B0CC5A041}" dt="2025-10-03T08:41:24.619" v="522" actId="20577"/>
        <pc:sldMkLst>
          <pc:docMk/>
          <pc:sldMk cId="4123357996" sldId="261"/>
        </pc:sldMkLst>
        <pc:spChg chg="mod">
          <ac:chgData name="Michaelsen, Børje" userId="c36523e3-11ed-4011-9a41-1983019c0634" providerId="ADAL" clId="{83FF8062-202C-4766-8BEB-380B0CC5A041}" dt="2025-10-03T08:41:03.508" v="518" actId="6549"/>
          <ac:spMkLst>
            <pc:docMk/>
            <pc:sldMk cId="4123357996" sldId="261"/>
            <ac:spMk id="3" creationId="{0E208661-40B4-4483-9A05-FE473BED7235}"/>
          </ac:spMkLst>
        </pc:spChg>
        <pc:spChg chg="mod">
          <ac:chgData name="Michaelsen, Børje" userId="c36523e3-11ed-4011-9a41-1983019c0634" providerId="ADAL" clId="{83FF8062-202C-4766-8BEB-380B0CC5A041}" dt="2025-10-03T08:39:40.698" v="436" actId="6549"/>
          <ac:spMkLst>
            <pc:docMk/>
            <pc:sldMk cId="4123357996" sldId="261"/>
            <ac:spMk id="8" creationId="{00000000-0000-0000-0000-000000000000}"/>
          </ac:spMkLst>
        </pc:spChg>
        <pc:graphicFrameChg chg="add mod">
          <ac:chgData name="Michaelsen, Børje" userId="c36523e3-11ed-4011-9a41-1983019c0634" providerId="ADAL" clId="{83FF8062-202C-4766-8BEB-380B0CC5A041}" dt="2025-10-03T08:40:43.500" v="487" actId="1076"/>
          <ac:graphicFrameMkLst>
            <pc:docMk/>
            <pc:sldMk cId="4123357996" sldId="261"/>
            <ac:graphicFrameMk id="2" creationId="{20743EAD-2704-49A5-4317-249C8750BC66}"/>
          </ac:graphicFrameMkLst>
        </pc:graphicFrameChg>
        <pc:graphicFrameChg chg="mod">
          <ac:chgData name="Michaelsen, Børje" userId="c36523e3-11ed-4011-9a41-1983019c0634" providerId="ADAL" clId="{83FF8062-202C-4766-8BEB-380B0CC5A041}" dt="2025-10-03T08:40:21.474" v="483"/>
          <ac:graphicFrameMkLst>
            <pc:docMk/>
            <pc:sldMk cId="4123357996" sldId="261"/>
            <ac:graphicFrameMk id="4" creationId="{7A2E5B06-059B-621F-2AEC-4CE2FB35C7F0}"/>
          </ac:graphicFrameMkLst>
        </pc:graphicFrameChg>
      </pc:sldChg>
      <pc:sldChg chg="addSp delSp modSp mod">
        <pc:chgData name="Michaelsen, Børje" userId="c36523e3-11ed-4011-9a41-1983019c0634" providerId="ADAL" clId="{83FF8062-202C-4766-8BEB-380B0CC5A041}" dt="2025-10-02T07:13:55.779" v="341" actId="20577"/>
        <pc:sldMkLst>
          <pc:docMk/>
          <pc:sldMk cId="3237931907" sldId="263"/>
        </pc:sldMkLst>
        <pc:spChg chg="mod">
          <ac:chgData name="Michaelsen, Børje" userId="c36523e3-11ed-4011-9a41-1983019c0634" providerId="ADAL" clId="{83FF8062-202C-4766-8BEB-380B0CC5A041}" dt="2025-10-01T09:35:54.744" v="326" actId="1035"/>
          <ac:spMkLst>
            <pc:docMk/>
            <pc:sldMk cId="3237931907" sldId="263"/>
            <ac:spMk id="10" creationId="{00000000-0000-0000-0000-000000000000}"/>
          </ac:spMkLst>
        </pc:spChg>
        <pc:graphicFrameChg chg="add mod">
          <ac:chgData name="Michaelsen, Børje" userId="c36523e3-11ed-4011-9a41-1983019c0634" providerId="ADAL" clId="{83FF8062-202C-4766-8BEB-380B0CC5A041}" dt="2025-10-01T09:35:01.258" v="218" actId="1076"/>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83FF8062-202C-4766-8BEB-380B0CC5A041}" dt="2025-10-01T09:34:57.776" v="217" actId="1076"/>
          <ac:graphicFrameMkLst>
            <pc:docMk/>
            <pc:sldMk cId="3237931907" sldId="263"/>
            <ac:graphicFrameMk id="6" creationId="{E5C71C2E-AF53-CAD5-0770-CF80592B48C1}"/>
          </ac:graphicFrameMkLst>
        </pc:graphicFrameChg>
        <pc:graphicFrameChg chg="mod modGraphic">
          <ac:chgData name="Michaelsen, Børje" userId="c36523e3-11ed-4011-9a41-1983019c0634" providerId="ADAL" clId="{83FF8062-202C-4766-8BEB-380B0CC5A041}" dt="2025-10-02T07:13:55.779" v="341" actId="20577"/>
          <ac:graphicFrameMkLst>
            <pc:docMk/>
            <pc:sldMk cId="3237931907" sldId="263"/>
            <ac:graphicFrameMk id="8" creationId="{46563B47-024A-7CAD-FFC3-0B1FA094123E}"/>
          </ac:graphicFrameMkLst>
        </pc:graphicFrameChg>
      </pc:sldChg>
      <pc:sldChg chg="addSp delSp modSp mod modNotesTx">
        <pc:chgData name="Michaelsen, Børje" userId="c36523e3-11ed-4011-9a41-1983019c0634" providerId="ADAL" clId="{83FF8062-202C-4766-8BEB-380B0CC5A041}" dt="2025-10-06T07:50:54.209" v="587" actId="1037"/>
        <pc:sldMkLst>
          <pc:docMk/>
          <pc:sldMk cId="394652420" sldId="268"/>
        </pc:sldMkLst>
        <pc:spChg chg="mod">
          <ac:chgData name="Michaelsen, Børje" userId="c36523e3-11ed-4011-9a41-1983019c0634" providerId="ADAL" clId="{83FF8062-202C-4766-8BEB-380B0CC5A041}" dt="2025-10-06T07:48:54.103" v="575"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7:48:48.604" v="557"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7:48:51.203" v="558" actId="1076"/>
          <ac:spMkLst>
            <pc:docMk/>
            <pc:sldMk cId="394652420" sldId="268"/>
            <ac:spMk id="4" creationId="{F9F7CD92-B773-EE06-341B-C55D72C3A9E7}"/>
          </ac:spMkLst>
        </pc:spChg>
        <pc:graphicFrameChg chg="del">
          <ac:chgData name="Michaelsen, Børje" userId="c36523e3-11ed-4011-9a41-1983019c0634" providerId="ADAL" clId="{83FF8062-202C-4766-8BEB-380B0CC5A041}" dt="2025-10-06T07:50:44.763" v="577" actId="478"/>
          <ac:graphicFrameMkLst>
            <pc:docMk/>
            <pc:sldMk cId="394652420" sldId="268"/>
            <ac:graphicFrameMk id="6" creationId="{8FF32529-F4DC-75AA-D12D-23140962ED4A}"/>
          </ac:graphicFrameMkLst>
        </pc:graphicFrameChg>
        <pc:graphicFrameChg chg="add mod">
          <ac:chgData name="Michaelsen, Børje" userId="c36523e3-11ed-4011-9a41-1983019c0634" providerId="ADAL" clId="{83FF8062-202C-4766-8BEB-380B0CC5A041}" dt="2025-10-06T07:50:54.209" v="587" actId="1037"/>
          <ac:graphicFrameMkLst>
            <pc:docMk/>
            <pc:sldMk cId="394652420" sldId="268"/>
            <ac:graphicFrameMk id="7" creationId="{1E3D24D5-ECA8-2112-3BDB-77C5B304C82F}"/>
          </ac:graphicFrameMkLst>
        </pc:graphicFrameChg>
      </pc:sldChg>
      <pc:sldChg chg="addSp delSp modSp mod">
        <pc:chgData name="Michaelsen, Børje" userId="c36523e3-11ed-4011-9a41-1983019c0634" providerId="ADAL" clId="{83FF8062-202C-4766-8BEB-380B0CC5A041}" dt="2025-10-02T12:21:35.668" v="413" actId="20577"/>
        <pc:sldMkLst>
          <pc:docMk/>
          <pc:sldMk cId="1348694183" sldId="272"/>
        </pc:sldMkLst>
        <pc:spChg chg="mod">
          <ac:chgData name="Michaelsen, Børje" userId="c36523e3-11ed-4011-9a41-1983019c0634" providerId="ADAL" clId="{83FF8062-202C-4766-8BEB-380B0CC5A041}" dt="2025-10-02T12:21:14.782" v="386" actId="14100"/>
          <ac:spMkLst>
            <pc:docMk/>
            <pc:sldMk cId="1348694183" sldId="272"/>
            <ac:spMk id="5" creationId="{00000000-0000-0000-0000-000000000000}"/>
          </ac:spMkLst>
        </pc:spChg>
        <pc:spChg chg="mod">
          <ac:chgData name="Michaelsen, Børje" userId="c36523e3-11ed-4011-9a41-1983019c0634" providerId="ADAL" clId="{83FF8062-202C-4766-8BEB-380B0CC5A041}" dt="2025-10-02T12:20:34.257" v="380" actId="1076"/>
          <ac:spMkLst>
            <pc:docMk/>
            <pc:sldMk cId="1348694183" sldId="272"/>
            <ac:spMk id="8" creationId="{9827BDBE-27BD-F908-0856-DC771C21CF87}"/>
          </ac:spMkLst>
        </pc:spChg>
        <pc:graphicFrameChg chg="add mod modGraphic">
          <ac:chgData name="Michaelsen, Børje" userId="c36523e3-11ed-4011-9a41-1983019c0634" providerId="ADAL" clId="{83FF8062-202C-4766-8BEB-380B0CC5A041}" dt="2025-10-02T12:21:35.668" v="413" actId="20577"/>
          <ac:graphicFrameMkLst>
            <pc:docMk/>
            <pc:sldMk cId="1348694183" sldId="272"/>
            <ac:graphicFrameMk id="7" creationId="{503B3D12-4C90-F7D1-657F-C98A617EDE96}"/>
          </ac:graphicFrameMkLst>
        </pc:graphicFrameChg>
        <pc:picChg chg="add mod">
          <ac:chgData name="Michaelsen, Børje" userId="c36523e3-11ed-4011-9a41-1983019c0634" providerId="ADAL" clId="{83FF8062-202C-4766-8BEB-380B0CC5A041}" dt="2025-10-02T12:21:00.848" v="382" actId="1076"/>
          <ac:picMkLst>
            <pc:docMk/>
            <pc:sldMk cId="1348694183" sldId="272"/>
            <ac:picMk id="4" creationId="{AC3B5E5A-48CD-9AAF-EF2F-0D445D2A0D07}"/>
          </ac:picMkLst>
        </pc:picChg>
      </pc:sldChg>
      <pc:sldChg chg="addSp delSp modSp mod modNotesTx">
        <pc:chgData name="Michaelsen, Børje" userId="c36523e3-11ed-4011-9a41-1983019c0634" providerId="ADAL" clId="{83FF8062-202C-4766-8BEB-380B0CC5A041}" dt="2025-10-03T09:18:44.931" v="529" actId="1076"/>
        <pc:sldMkLst>
          <pc:docMk/>
          <pc:sldMk cId="4110371661" sldId="275"/>
        </pc:sldMkLst>
        <pc:spChg chg="mod">
          <ac:chgData name="Michaelsen, Børje" userId="c36523e3-11ed-4011-9a41-1983019c0634" providerId="ADAL" clId="{83FF8062-202C-4766-8BEB-380B0CC5A041}" dt="2025-10-03T09:18:41.441" v="528" actId="1076"/>
          <ac:spMkLst>
            <pc:docMk/>
            <pc:sldMk cId="4110371661" sldId="275"/>
            <ac:spMk id="3" creationId="{00000000-0000-0000-0000-000000000000}"/>
          </ac:spMkLst>
        </pc:spChg>
        <pc:spChg chg="mod">
          <ac:chgData name="Michaelsen, Børje" userId="c36523e3-11ed-4011-9a41-1983019c0634" providerId="ADAL" clId="{83FF8062-202C-4766-8BEB-380B0CC5A041}" dt="2025-10-03T09:18:44.931" v="529" actId="1076"/>
          <ac:spMkLst>
            <pc:docMk/>
            <pc:sldMk cId="4110371661" sldId="275"/>
            <ac:spMk id="5" creationId="{3030A9D5-0484-5748-B48A-A87F849F76B4}"/>
          </ac:spMkLst>
        </pc:spChg>
        <pc:graphicFrameChg chg="add mod">
          <ac:chgData name="Michaelsen, Børje" userId="c36523e3-11ed-4011-9a41-1983019c0634" providerId="ADAL" clId="{83FF8062-202C-4766-8BEB-380B0CC5A041}" dt="2025-10-03T09:18:28.696" v="527" actId="1076"/>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83FF8062-202C-4766-8BEB-380B0CC5A041}" dt="2025-10-02T09:02:27.641" v="377" actId="20577"/>
        <pc:sldMkLst>
          <pc:docMk/>
          <pc:sldMk cId="768537486" sldId="276"/>
        </pc:sldMkLst>
        <pc:spChg chg="mod">
          <ac:chgData name="Michaelsen, Børje" userId="c36523e3-11ed-4011-9a41-1983019c0634" providerId="ADAL" clId="{83FF8062-202C-4766-8BEB-380B0CC5A041}" dt="2025-10-02T09:01:35.815" v="345" actId="1076"/>
          <ac:spMkLst>
            <pc:docMk/>
            <pc:sldMk cId="768537486" sldId="276"/>
            <ac:spMk id="5" creationId="{518616A3-FF88-AC8B-1E1A-6598C3A6330E}"/>
          </ac:spMkLst>
        </pc:spChg>
        <pc:graphicFrameChg chg="add mod">
          <ac:chgData name="Michaelsen, Børje" userId="c36523e3-11ed-4011-9a41-1983019c0634" providerId="ADAL" clId="{83FF8062-202C-4766-8BEB-380B0CC5A041}" dt="2025-10-02T09:01:51.146" v="348"/>
          <ac:graphicFrameMkLst>
            <pc:docMk/>
            <pc:sldMk cId="768537486" sldId="276"/>
            <ac:graphicFrameMk id="4" creationId="{6CF927BA-0746-4FF4-8F1E-95CD97FCE926}"/>
          </ac:graphicFrameMkLst>
        </pc:graphicFrameChg>
        <pc:graphicFrameChg chg="add mod modGraphic">
          <ac:chgData name="Michaelsen, Børje" userId="c36523e3-11ed-4011-9a41-1983019c0634" providerId="ADAL" clId="{83FF8062-202C-4766-8BEB-380B0CC5A041}" dt="2025-10-02T09:02:27.641" v="377" actId="20577"/>
          <ac:graphicFrameMkLst>
            <pc:docMk/>
            <pc:sldMk cId="768537486" sldId="276"/>
            <ac:graphicFrameMk id="6" creationId="{6E3325FD-6CA1-85BB-B5D2-694D4F92A17B}"/>
          </ac:graphicFrameMkLst>
        </pc:graphicFrameChg>
        <pc:picChg chg="add mod">
          <ac:chgData name="Michaelsen, Børje" userId="c36523e3-11ed-4011-9a41-1983019c0634" providerId="ADAL" clId="{83FF8062-202C-4766-8BEB-380B0CC5A041}" dt="2025-10-02T09:01:44.673" v="347" actId="1076"/>
          <ac:picMkLst>
            <pc:docMk/>
            <pc:sldMk cId="768537486" sldId="276"/>
            <ac:picMk id="3" creationId="{F9220742-0A26-1969-1A9E-26C61F6FA17A}"/>
          </ac:picMkLst>
        </pc:picChg>
      </pc:sldChg>
      <pc:sldChg chg="addSp delSp modSp mod">
        <pc:chgData name="Michaelsen, Børje" userId="c36523e3-11ed-4011-9a41-1983019c0634" providerId="ADAL" clId="{83FF8062-202C-4766-8BEB-380B0CC5A041}" dt="2025-09-30T07:29:34.820" v="136" actId="207"/>
        <pc:sldMkLst>
          <pc:docMk/>
          <pc:sldMk cId="2721633966" sldId="277"/>
        </pc:sldMkLst>
        <pc:graphicFrameChg chg="add mod">
          <ac:chgData name="Michaelsen, Børje" userId="c36523e3-11ed-4011-9a41-1983019c0634" providerId="ADAL" clId="{83FF8062-202C-4766-8BEB-380B0CC5A041}" dt="2025-09-30T07:29:34.820" v="136" actId="207"/>
          <ac:graphicFrameMkLst>
            <pc:docMk/>
            <pc:sldMk cId="2721633966" sldId="277"/>
            <ac:graphicFrameMk id="7" creationId="{1E871170-F82D-1EDA-BE6F-558892AFB706}"/>
          </ac:graphicFrameMkLst>
        </pc:graphicFrameChg>
      </pc:sldChg>
      <pc:sldChg chg="addSp delSp modSp mod">
        <pc:chgData name="Michaelsen, Børje" userId="c36523e3-11ed-4011-9a41-1983019c0634" providerId="ADAL" clId="{83FF8062-202C-4766-8BEB-380B0CC5A041}" dt="2025-10-01T09:38:00.973" v="340" actId="14100"/>
        <pc:sldMkLst>
          <pc:docMk/>
          <pc:sldMk cId="662108869" sldId="279"/>
        </pc:sldMkLst>
        <pc:spChg chg="mod">
          <ac:chgData name="Michaelsen, Børje" userId="c36523e3-11ed-4011-9a41-1983019c0634" providerId="ADAL" clId="{83FF8062-202C-4766-8BEB-380B0CC5A041}" dt="2025-10-01T09:36:22.021" v="329" actId="20577"/>
          <ac:spMkLst>
            <pc:docMk/>
            <pc:sldMk cId="662108869" sldId="279"/>
            <ac:spMk id="2" creationId="{00000000-0000-0000-0000-000000000000}"/>
          </ac:spMkLst>
        </pc:spChg>
        <pc:graphicFrameChg chg="add mod">
          <ac:chgData name="Michaelsen, Børje" userId="c36523e3-11ed-4011-9a41-1983019c0634" providerId="ADAL" clId="{83FF8062-202C-4766-8BEB-380B0CC5A041}" dt="2025-10-01T09:36:50.406" v="332" actId="1076"/>
          <ac:graphicFrameMkLst>
            <pc:docMk/>
            <pc:sldMk cId="662108869" sldId="279"/>
            <ac:graphicFrameMk id="4" creationId="{54099CEB-1703-8B3F-4851-D73D649045F6}"/>
          </ac:graphicFrameMkLst>
        </pc:graphicFrameChg>
        <pc:graphicFrameChg chg="add mod">
          <ac:chgData name="Michaelsen, Børje" userId="c36523e3-11ed-4011-9a41-1983019c0634" providerId="ADAL" clId="{83FF8062-202C-4766-8BEB-380B0CC5A041}" dt="2025-10-01T09:38:00.973" v="340" actId="14100"/>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83FF8062-202C-4766-8BEB-380B0CC5A041}" dt="2025-09-29T17:48:58.863" v="119" actId="20577"/>
        <pc:sldMkLst>
          <pc:docMk/>
          <pc:sldMk cId="835482435" sldId="282"/>
        </pc:sldMkLst>
        <pc:spChg chg="mod">
          <ac:chgData name="Michaelsen, Børje" userId="c36523e3-11ed-4011-9a41-1983019c0634" providerId="ADAL" clId="{83FF8062-202C-4766-8BEB-380B0CC5A041}" dt="2025-09-29T17:48:58.863" v="119" actId="20577"/>
          <ac:spMkLst>
            <pc:docMk/>
            <pc:sldMk cId="835482435" sldId="282"/>
            <ac:spMk id="3" creationId="{00000000-0000-0000-0000-000000000000}"/>
          </ac:spMkLst>
        </pc:spChg>
        <pc:graphicFrameChg chg="add mod">
          <ac:chgData name="Michaelsen, Børje" userId="c36523e3-11ed-4011-9a41-1983019c0634" providerId="ADAL" clId="{83FF8062-202C-4766-8BEB-380B0CC5A041}" dt="2025-09-29T17:48:22.287" v="29" actId="1076"/>
          <ac:graphicFrameMkLst>
            <pc:docMk/>
            <pc:sldMk cId="835482435" sldId="282"/>
            <ac:graphicFrameMk id="4" creationId="{78039546-200C-51F9-A3B8-CF9627E87368}"/>
          </ac:graphicFrameMkLst>
        </pc:graphicFrameChg>
      </pc:sldChg>
      <pc:sldChg chg="addSp delSp modSp mod">
        <pc:chgData name="Michaelsen, Børje" userId="c36523e3-11ed-4011-9a41-1983019c0634" providerId="ADAL" clId="{83FF8062-202C-4766-8BEB-380B0CC5A041}" dt="2025-10-07T08:38:05.290" v="661" actId="20577"/>
        <pc:sldMkLst>
          <pc:docMk/>
          <pc:sldMk cId="2849004200" sldId="283"/>
        </pc:sldMkLst>
        <pc:spChg chg="mod">
          <ac:chgData name="Michaelsen, Børje" userId="c36523e3-11ed-4011-9a41-1983019c0634" providerId="ADAL" clId="{83FF8062-202C-4766-8BEB-380B0CC5A041}" dt="2025-10-07T08:38:05.290" v="661" actId="20577"/>
          <ac:spMkLst>
            <pc:docMk/>
            <pc:sldMk cId="2849004200" sldId="283"/>
            <ac:spMk id="12" creationId="{00000000-0000-0000-0000-000000000000}"/>
          </ac:spMkLst>
        </pc:spChg>
        <pc:graphicFrameChg chg="del">
          <ac:chgData name="Michaelsen, Børje" userId="c36523e3-11ed-4011-9a41-1983019c0634" providerId="ADAL" clId="{83FF8062-202C-4766-8BEB-380B0CC5A041}" dt="2025-10-07T08:37:40.062" v="652" actId="478"/>
          <ac:graphicFrameMkLst>
            <pc:docMk/>
            <pc:sldMk cId="2849004200" sldId="283"/>
            <ac:graphicFrameMk id="2" creationId="{79A0F035-6E3E-5A03-587D-E8262889D0DF}"/>
          </ac:graphicFrameMkLst>
        </pc:graphicFrameChg>
        <pc:graphicFrameChg chg="add mod">
          <ac:chgData name="Michaelsen, Børje" userId="c36523e3-11ed-4011-9a41-1983019c0634" providerId="ADAL" clId="{83FF8062-202C-4766-8BEB-380B0CC5A041}" dt="2025-10-07T08:36:34.263" v="621" actId="208"/>
          <ac:graphicFrameMkLst>
            <pc:docMk/>
            <pc:sldMk cId="2849004200" sldId="283"/>
            <ac:graphicFrameMk id="3" creationId="{0A657AB3-55B2-F2AB-917A-1DE381372AC8}"/>
          </ac:graphicFrameMkLst>
        </pc:graphicFrameChg>
        <pc:graphicFrameChg chg="del">
          <ac:chgData name="Michaelsen, Børje" userId="c36523e3-11ed-4011-9a41-1983019c0634" providerId="ADAL" clId="{83FF8062-202C-4766-8BEB-380B0CC5A041}" dt="2025-10-07T08:36:24.075" v="616" actId="478"/>
          <ac:graphicFrameMkLst>
            <pc:docMk/>
            <pc:sldMk cId="2849004200" sldId="283"/>
            <ac:graphicFrameMk id="4" creationId="{A8D68637-B1A3-B8D0-F25F-C93CC8071A80}"/>
          </ac:graphicFrameMkLst>
        </pc:graphicFrameChg>
        <pc:graphicFrameChg chg="add mod">
          <ac:chgData name="Michaelsen, Børje" userId="c36523e3-11ed-4011-9a41-1983019c0634" providerId="ADAL" clId="{83FF8062-202C-4766-8BEB-380B0CC5A041}" dt="2025-10-07T08:37:51.535" v="656" actId="14100"/>
          <ac:graphicFrameMkLst>
            <pc:docMk/>
            <pc:sldMk cId="2849004200" sldId="283"/>
            <ac:graphicFrameMk id="5" creationId="{0782D2DE-9174-4AB9-B434-004D962D7D63}"/>
          </ac:graphicFrameMkLst>
        </pc:graphicFrameChg>
      </pc:sldChg>
      <pc:sldChg chg="addSp delSp modSp mod">
        <pc:chgData name="Michaelsen, Børje" userId="c36523e3-11ed-4011-9a41-1983019c0634" providerId="ADAL" clId="{83FF8062-202C-4766-8BEB-380B0CC5A041}" dt="2025-09-30T12:11:33.563" v="209" actId="1076"/>
        <pc:sldMkLst>
          <pc:docMk/>
          <pc:sldMk cId="1751997248" sldId="284"/>
        </pc:sldMkLst>
        <pc:spChg chg="mod ord">
          <ac:chgData name="Michaelsen, Børje" userId="c36523e3-11ed-4011-9a41-1983019c0634" providerId="ADAL" clId="{83FF8062-202C-4766-8BEB-380B0CC5A041}" dt="2025-09-30T11:54:08.502" v="208" actId="20577"/>
          <ac:spMkLst>
            <pc:docMk/>
            <pc:sldMk cId="1751997248" sldId="284"/>
            <ac:spMk id="3" creationId="{00000000-0000-0000-0000-000000000000}"/>
          </ac:spMkLst>
        </pc:spChg>
        <pc:spChg chg="mod">
          <ac:chgData name="Michaelsen, Børje" userId="c36523e3-11ed-4011-9a41-1983019c0634" providerId="ADAL" clId="{83FF8062-202C-4766-8BEB-380B0CC5A041}" dt="2025-09-30T12:11:33.563" v="209" actId="1076"/>
          <ac:spMkLst>
            <pc:docMk/>
            <pc:sldMk cId="1751997248" sldId="284"/>
            <ac:spMk id="29" creationId="{00000000-0000-0000-0000-000000000000}"/>
          </ac:spMkLst>
        </pc:spChg>
        <pc:graphicFrameChg chg="add mod">
          <ac:chgData name="Michaelsen, Børje" userId="c36523e3-11ed-4011-9a41-1983019c0634" providerId="ADAL" clId="{83FF8062-202C-4766-8BEB-380B0CC5A041}" dt="2025-09-30T11:52:17.930" v="202" actId="1076"/>
          <ac:graphicFrameMkLst>
            <pc:docMk/>
            <pc:sldMk cId="1751997248" sldId="284"/>
            <ac:graphicFrameMk id="52" creationId="{DE539A25-2D72-72EC-34B4-90805CE147AA}"/>
          </ac:graphicFrameMkLst>
        </pc:graphicFrameChg>
        <pc:graphicFrameChg chg="add mod">
          <ac:chgData name="Michaelsen, Børje" userId="c36523e3-11ed-4011-9a41-1983019c0634" providerId="ADAL" clId="{83FF8062-202C-4766-8BEB-380B0CC5A041}" dt="2025-09-30T11:52:21.200" v="203" actId="1076"/>
          <ac:graphicFrameMkLst>
            <pc:docMk/>
            <pc:sldMk cId="1751997248" sldId="284"/>
            <ac:graphicFrameMk id="53" creationId="{BC927714-F874-7066-7142-0E6B33EC4C60}"/>
          </ac:graphicFrameMkLst>
        </pc:graphicFrameChg>
      </pc:sldChg>
      <pc:sldChg chg="addSp delSp modSp mod">
        <pc:chgData name="Michaelsen, Børje" userId="c36523e3-11ed-4011-9a41-1983019c0634" providerId="ADAL" clId="{83FF8062-202C-4766-8BEB-380B0CC5A041}" dt="2025-09-29T08:42:57.357" v="25" actId="20577"/>
        <pc:sldMkLst>
          <pc:docMk/>
          <pc:sldMk cId="2938880870" sldId="288"/>
        </pc:sldMkLst>
        <pc:spChg chg="mod">
          <ac:chgData name="Michaelsen, Børje" userId="c36523e3-11ed-4011-9a41-1983019c0634" providerId="ADAL" clId="{83FF8062-202C-4766-8BEB-380B0CC5A041}" dt="2025-09-29T08:41:11.131" v="13" actId="20577"/>
          <ac:spMkLst>
            <pc:docMk/>
            <pc:sldMk cId="2938880870" sldId="288"/>
            <ac:spMk id="7" creationId="{00000000-0000-0000-0000-000000000000}"/>
          </ac:spMkLst>
        </pc:spChg>
        <pc:spChg chg="mod">
          <ac:chgData name="Michaelsen, Børje" userId="c36523e3-11ed-4011-9a41-1983019c0634" providerId="ADAL" clId="{83FF8062-202C-4766-8BEB-380B0CC5A041}" dt="2025-09-29T08:42:57.357" v="25" actId="20577"/>
          <ac:spMkLst>
            <pc:docMk/>
            <pc:sldMk cId="2938880870" sldId="288"/>
            <ac:spMk id="18" creationId="{00000000-0000-0000-0000-000000000000}"/>
          </ac:spMkLst>
        </pc:spChg>
        <pc:graphicFrameChg chg="add mod">
          <ac:chgData name="Michaelsen, Børje" userId="c36523e3-11ed-4011-9a41-1983019c0634" providerId="ADAL" clId="{83FF8062-202C-4766-8BEB-380B0CC5A041}" dt="2025-09-29T08:40:47.978" v="3" actId="1076"/>
          <ac:graphicFrameMkLst>
            <pc:docMk/>
            <pc:sldMk cId="2938880870" sldId="288"/>
            <ac:graphicFrameMk id="8" creationId="{00000000-0008-0000-0100-000002000000}"/>
          </ac:graphicFrameMkLst>
        </pc:graphicFrameChg>
        <pc:graphicFrameChg chg="add mod">
          <ac:chgData name="Michaelsen, Børje" userId="c36523e3-11ed-4011-9a41-1983019c0634" providerId="ADAL" clId="{83FF8062-202C-4766-8BEB-380B0CC5A041}" dt="2025-09-29T08:42:33.086" v="17" actId="1076"/>
          <ac:graphicFrameMkLst>
            <pc:docMk/>
            <pc:sldMk cId="2938880870" sldId="288"/>
            <ac:graphicFrameMk id="9" creationId="{00000000-0008-0000-0300-000003000000}"/>
          </ac:graphicFrameMkLst>
        </pc:graphicFrameChg>
      </pc:sldChg>
      <pc:sldChg chg="addSp delSp modSp mod">
        <pc:chgData name="Michaelsen, Børje" userId="c36523e3-11ed-4011-9a41-1983019c0634" providerId="ADAL" clId="{83FF8062-202C-4766-8BEB-380B0CC5A041}" dt="2025-10-06T08:54:37.079" v="615" actId="208"/>
        <pc:sldMkLst>
          <pc:docMk/>
          <pc:sldMk cId="1699623060" sldId="289"/>
        </pc:sldMkLst>
        <pc:graphicFrameChg chg="add mod">
          <ac:chgData name="Michaelsen, Børje" userId="c36523e3-11ed-4011-9a41-1983019c0634" providerId="ADAL" clId="{83FF8062-202C-4766-8BEB-380B0CC5A041}" dt="2025-10-06T08:54:34.126" v="614" actId="1035"/>
          <ac:graphicFrameMkLst>
            <pc:docMk/>
            <pc:sldMk cId="1699623060" sldId="289"/>
            <ac:graphicFrameMk id="4" creationId="{028D2252-F4B0-498F-AA99-FB6CF217ADD0}"/>
          </ac:graphicFrameMkLst>
        </pc:graphicFrameChg>
        <pc:graphicFrameChg chg="add mod">
          <ac:chgData name="Michaelsen, Børje" userId="c36523e3-11ed-4011-9a41-1983019c0634" providerId="ADAL" clId="{83FF8062-202C-4766-8BEB-380B0CC5A041}" dt="2025-10-06T08:53:56.020" v="599" actId="14100"/>
          <ac:graphicFrameMkLst>
            <pc:docMk/>
            <pc:sldMk cId="1699623060" sldId="289"/>
            <ac:graphicFrameMk id="5" creationId="{00000000-0008-0000-0000-000002000000}"/>
          </ac:graphicFrameMkLst>
        </pc:graphicFrameChg>
        <pc:graphicFrameChg chg="add mod">
          <ac:chgData name="Michaelsen, Børje" userId="c36523e3-11ed-4011-9a41-1983019c0634" providerId="ADAL" clId="{83FF8062-202C-4766-8BEB-380B0CC5A041}" dt="2025-10-06T08:54:37.079" v="615" actId="208"/>
          <ac:graphicFrameMkLst>
            <pc:docMk/>
            <pc:sldMk cId="1699623060" sldId="289"/>
            <ac:graphicFrameMk id="6" creationId="{00000000-0008-0000-0200-000002000000}"/>
          </ac:graphicFrameMkLst>
        </pc:graphicFrameChg>
        <pc:graphicFrameChg chg="del">
          <ac:chgData name="Michaelsen, Børje" userId="c36523e3-11ed-4011-9a41-1983019c0634" providerId="ADAL" clId="{83FF8062-202C-4766-8BEB-380B0CC5A041}" dt="2025-10-06T08:54:13.190" v="600" actId="478"/>
          <ac:graphicFrameMkLst>
            <pc:docMk/>
            <pc:sldMk cId="1699623060" sldId="289"/>
            <ac:graphicFrameMk id="8" creationId="{00000000-0008-0000-0200-000002000000}"/>
          </ac:graphicFrameMkLst>
        </pc:graphicFrameChg>
        <pc:graphicFrameChg chg="del">
          <ac:chgData name="Michaelsen, Børje" userId="c36523e3-11ed-4011-9a41-1983019c0634" providerId="ADAL" clId="{83FF8062-202C-4766-8BEB-380B0CC5A041}" dt="2025-10-06T08:53:19.910" v="588" actId="478"/>
          <ac:graphicFrameMkLst>
            <pc:docMk/>
            <pc:sldMk cId="1699623060" sldId="289"/>
            <ac:graphicFrameMk id="9" creationId="{028D2252-F4B0-498F-AA99-FB6CF217ADD0}"/>
          </ac:graphicFrameMkLst>
        </pc:graphicFrameChg>
        <pc:graphicFrameChg chg="del">
          <ac:chgData name="Michaelsen, Børje" userId="c36523e3-11ed-4011-9a41-1983019c0634" providerId="ADAL" clId="{83FF8062-202C-4766-8BEB-380B0CC5A041}" dt="2025-10-06T08:53:46.313" v="594" actId="478"/>
          <ac:graphicFrameMkLst>
            <pc:docMk/>
            <pc:sldMk cId="1699623060" sldId="289"/>
            <ac:graphicFrameMk id="10" creationId="{00000000-0008-0000-0000-000002000000}"/>
          </ac:graphicFrameMkLst>
        </pc:graphicFrameChg>
      </pc:sldChg>
    </pc:docChg>
  </pc:docChgLst>
  <pc:docChgLst>
    <pc:chgData name="Michaelsen, Børje" userId="c36523e3-11ed-4011-9a41-1983019c0634" providerId="ADAL" clId="{DE2A5C56-EA33-4528-A9FA-0F7645E02377}"/>
    <pc:docChg chg="custSel modSld">
      <pc:chgData name="Michaelsen, Børje" userId="c36523e3-11ed-4011-9a41-1983019c0634" providerId="ADAL" clId="{DE2A5C56-EA33-4528-A9FA-0F7645E02377}" dt="2024-12-16T09:56:53.488" v="7"/>
      <pc:docMkLst>
        <pc:docMk/>
      </pc:docMkLst>
      <pc:sldChg chg="addSp delSp modSp mod modNotesTx">
        <pc:chgData name="Michaelsen, Børje" userId="c36523e3-11ed-4011-9a41-1983019c0634" providerId="ADAL" clId="{DE2A5C56-EA33-4528-A9FA-0F7645E02377}" dt="2024-12-16T09:56:53.488" v="7"/>
        <pc:sldMkLst>
          <pc:docMk/>
          <pc:sldMk cId="2849004200" sldId="283"/>
        </pc:sldMkLst>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sldChg>
    </pc:docChg>
  </pc:docChgLst>
  <pc:docChgLst>
    <pc:chgData name="Lindaas, Gunnar Ogwyn" userId="9f116345-df17-4e62-ba90-3f104129b024" providerId="ADAL" clId="{9B355C8C-2EE7-412F-B76E-5F7EB0C90DFE}"/>
    <pc:docChg chg="modSld">
      <pc:chgData name="Lindaas, Gunnar Ogwyn" userId="9f116345-df17-4e62-ba90-3f104129b024" providerId="ADAL" clId="{9B355C8C-2EE7-412F-B76E-5F7EB0C90DFE}" dt="2023-09-21T12:48:38.793" v="8" actId="20577"/>
      <pc:docMkLst>
        <pc:docMk/>
      </pc:docMkLst>
      <pc:sldChg chg="modSp mod">
        <pc:chgData name="Lindaas, Gunnar Ogwyn" userId="9f116345-df17-4e62-ba90-3f104129b024" providerId="ADAL" clId="{9B355C8C-2EE7-412F-B76E-5F7EB0C90DFE}" dt="2023-09-21T12:48:38.793" v="8" actId="20577"/>
        <pc:sldMkLst>
          <pc:docMk/>
          <pc:sldMk cId="2044844844" sldId="273"/>
        </pc:sldMkLst>
      </pc:sldChg>
    </pc:docChg>
  </pc:docChgLst>
  <pc:docChgLst>
    <pc:chgData name="Michaelsen, Børje" userId="c36523e3-11ed-4011-9a41-1983019c0634" providerId="ADAL" clId="{25193473-63BD-4EBA-9010-5F921A9BC453}"/>
    <pc:docChg chg="custSel modSld">
      <pc:chgData name="Michaelsen, Børje" userId="c36523e3-11ed-4011-9a41-1983019c0634" providerId="ADAL" clId="{25193473-63BD-4EBA-9010-5F921A9BC453}" dt="2024-09-20T08:35:10.499" v="37" actId="13244"/>
      <pc:docMkLst>
        <pc:docMk/>
      </pc:docMkLst>
      <pc:sldChg chg="modSp mod">
        <pc:chgData name="Michaelsen, Børje" userId="c36523e3-11ed-4011-9a41-1983019c0634" providerId="ADAL" clId="{25193473-63BD-4EBA-9010-5F921A9BC453}" dt="2024-09-20T08:32:51.596" v="31" actId="13238"/>
        <pc:sldMkLst>
          <pc:docMk/>
          <pc:sldMk cId="3237931907" sldId="263"/>
        </pc:sldMkLst>
      </pc:sldChg>
      <pc:sldChg chg="addSp delSp modSp mod">
        <pc:chgData name="Michaelsen, Børje" userId="c36523e3-11ed-4011-9a41-1983019c0634" providerId="ADAL" clId="{25193473-63BD-4EBA-9010-5F921A9BC453}" dt="2024-09-20T08:33:59.019" v="34" actId="962"/>
        <pc:sldMkLst>
          <pc:docMk/>
          <pc:sldMk cId="340623003" sldId="274"/>
        </pc:sldMkLst>
      </pc:sldChg>
      <pc:sldChg chg="modSp mod">
        <pc:chgData name="Michaelsen, Børje" userId="c36523e3-11ed-4011-9a41-1983019c0634" providerId="ADAL" clId="{25193473-63BD-4EBA-9010-5F921A9BC453}" dt="2024-09-20T08:35:10.499" v="37" actId="13244"/>
        <pc:sldMkLst>
          <pc:docMk/>
          <pc:sldMk cId="1751997248" sldId="284"/>
        </pc:sldMkLst>
      </pc:sldChg>
      <pc:sldChg chg="modSp mod">
        <pc:chgData name="Michaelsen, Børje" userId="c36523e3-11ed-4011-9a41-1983019c0634" providerId="ADAL" clId="{25193473-63BD-4EBA-9010-5F921A9BC453}" dt="2024-09-20T08:34:45.616" v="36" actId="13244"/>
        <pc:sldMkLst>
          <pc:docMk/>
          <pc:sldMk cId="2938880870" sldId="288"/>
        </pc:sldMkLst>
      </pc:sldChg>
      <pc:sldChg chg="modSp mod">
        <pc:chgData name="Michaelsen, Børje" userId="c36523e3-11ed-4011-9a41-1983019c0634" providerId="ADAL" clId="{25193473-63BD-4EBA-9010-5F921A9BC453}" dt="2024-09-20T08:32:43.069" v="30" actId="962"/>
        <pc:sldMkLst>
          <pc:docMk/>
          <pc:sldMk cId="559240798" sldId="1093"/>
        </pc:sldMkLst>
      </pc:sldChg>
    </pc:docChg>
  </pc:docChgLst>
  <pc:docChgLst>
    <pc:chgData name="Frøystein, Oddmund" userId="f26153e0-b432-43d6-86cb-ef0c15d1b72a" providerId="ADAL" clId="{D4CDC9CC-3B39-4A22-A3C7-915ECACA7561}"/>
    <pc:docChg chg="custSel modSld">
      <pc:chgData name="Frøystein, Oddmund" userId="f26153e0-b432-43d6-86cb-ef0c15d1b72a" providerId="ADAL" clId="{D4CDC9CC-3B39-4A22-A3C7-915ECACA7561}" dt="2025-09-01T08:06:03.792" v="62" actId="20577"/>
      <pc:docMkLst>
        <pc:docMk/>
      </pc:docMkLst>
      <pc:sldChg chg="modSp mod modNotesTx">
        <pc:chgData name="Frøystein, Oddmund" userId="f26153e0-b432-43d6-86cb-ef0c15d1b72a" providerId="ADAL" clId="{D4CDC9CC-3B39-4A22-A3C7-915ECACA7561}" dt="2025-09-01T08:06:03.792" v="62" actId="20577"/>
        <pc:sldMkLst>
          <pc:docMk/>
          <pc:sldMk cId="1380386693" sldId="260"/>
        </pc:sldMkLst>
      </pc:sldChg>
    </pc:docChg>
  </pc:docChgLst>
  <pc:docChgLst>
    <pc:chgData name="Lindaas, Gunnar Ogwyn" userId="9f116345-df17-4e62-ba90-3f104129b024" providerId="ADAL" clId="{F88D5805-8181-4347-8B28-48502794EB9E}"/>
    <pc:docChg chg="modSld">
      <pc:chgData name="Lindaas, Gunnar Ogwyn" userId="9f116345-df17-4e62-ba90-3f104129b024" providerId="ADAL" clId="{F88D5805-8181-4347-8B28-48502794EB9E}" dt="2022-08-16T15:21:44.322" v="120" actId="6549"/>
      <pc:docMkLst>
        <pc:docMk/>
      </pc:docMkLst>
      <pc:sldChg chg="modSp mod">
        <pc:chgData name="Lindaas, Gunnar Ogwyn" userId="9f116345-df17-4e62-ba90-3f104129b024" providerId="ADAL" clId="{F88D5805-8181-4347-8B28-48502794EB9E}" dt="2022-08-16T15:21:44.322" v="120" actId="6549"/>
        <pc:sldMkLst>
          <pc:docMk/>
          <pc:sldMk cId="2044844844" sldId="273"/>
        </pc:sldMkLst>
      </pc:sldChg>
    </pc:docChg>
  </pc:docChgLst>
  <pc:docChgLst>
    <pc:chgData name="Michaelsen, Børje" userId="c36523e3-11ed-4011-9a41-1983019c0634" providerId="ADAL" clId="{E7B984A9-FDC1-400C-A2E6-C67D35FDE9DB}"/>
    <pc:docChg chg="undo custSel addSld delSld modSld">
      <pc:chgData name="Michaelsen, Børje" userId="c36523e3-11ed-4011-9a41-1983019c0634" providerId="ADAL" clId="{E7B984A9-FDC1-400C-A2E6-C67D35FDE9DB}" dt="2023-10-10T11:30:13.312" v="3462" actId="1076"/>
      <pc:docMkLst>
        <pc:docMk/>
      </pc:docMkLst>
      <pc:sldChg chg="modSp mod">
        <pc:chgData name="Michaelsen, Børje" userId="c36523e3-11ed-4011-9a41-1983019c0634" providerId="ADAL" clId="{E7B984A9-FDC1-400C-A2E6-C67D35FDE9DB}" dt="2023-09-14T12:16:43.742" v="523" actId="962"/>
        <pc:sldMkLst>
          <pc:docMk/>
          <pc:sldMk cId="1115595437" sldId="256"/>
        </pc:sldMkLst>
      </pc:sldChg>
      <pc:sldChg chg="modSp mod modNotesTx">
        <pc:chgData name="Michaelsen, Børje" userId="c36523e3-11ed-4011-9a41-1983019c0634" providerId="ADAL" clId="{E7B984A9-FDC1-400C-A2E6-C67D35FDE9DB}" dt="2023-09-14T12:29:07.381" v="752"/>
        <pc:sldMkLst>
          <pc:docMk/>
          <pc:sldMk cId="1380386693" sldId="260"/>
        </pc:sldMkLst>
      </pc:sldChg>
      <pc:sldChg chg="addSp delSp modSp mod modNotesTx">
        <pc:chgData name="Michaelsen, Børje" userId="c36523e3-11ed-4011-9a41-1983019c0634" providerId="ADAL" clId="{E7B984A9-FDC1-400C-A2E6-C67D35FDE9DB}" dt="2023-09-25T10:16:59.429" v="2073" actId="1076"/>
        <pc:sldMkLst>
          <pc:docMk/>
          <pc:sldMk cId="4123357996" sldId="261"/>
        </pc:sldMkLst>
      </pc:sldChg>
      <pc:sldChg chg="modSp mod">
        <pc:chgData name="Michaelsen, Børje" userId="c36523e3-11ed-4011-9a41-1983019c0634" providerId="ADAL" clId="{E7B984A9-FDC1-400C-A2E6-C67D35FDE9DB}" dt="2023-09-14T12:20:34.002" v="564" actId="962"/>
        <pc:sldMkLst>
          <pc:docMk/>
          <pc:sldMk cId="1502201355" sldId="262"/>
        </pc:sldMkLst>
      </pc:sldChg>
      <pc:sldChg chg="addSp delSp modSp mod">
        <pc:chgData name="Michaelsen, Børje" userId="c36523e3-11ed-4011-9a41-1983019c0634" providerId="ADAL" clId="{E7B984A9-FDC1-400C-A2E6-C67D35FDE9DB}" dt="2023-09-14T12:32:27.417" v="843"/>
        <pc:sldMkLst>
          <pc:docMk/>
          <pc:sldMk cId="3237931907" sldId="263"/>
        </pc:sldMkLst>
      </pc:sldChg>
      <pc:sldChg chg="modSp mod">
        <pc:chgData name="Michaelsen, Børje" userId="c36523e3-11ed-4011-9a41-1983019c0634" providerId="ADAL" clId="{E7B984A9-FDC1-400C-A2E6-C67D35FDE9DB}" dt="2023-09-14T12:23:42.318" v="653" actId="962"/>
        <pc:sldMkLst>
          <pc:docMk/>
          <pc:sldMk cId="445425979" sldId="264"/>
        </pc:sldMkLst>
      </pc:sldChg>
      <pc:sldChg chg="modSp mod">
        <pc:chgData name="Michaelsen, Børje" userId="c36523e3-11ed-4011-9a41-1983019c0634" providerId="ADAL" clId="{E7B984A9-FDC1-400C-A2E6-C67D35FDE9DB}" dt="2023-09-14T12:18:26.550" v="541" actId="962"/>
        <pc:sldMkLst>
          <pc:docMk/>
          <pc:sldMk cId="2441531406" sldId="267"/>
        </pc:sldMkLst>
      </pc:sldChg>
      <pc:sldChg chg="addSp modSp mod">
        <pc:chgData name="Michaelsen, Børje" userId="c36523e3-11ed-4011-9a41-1983019c0634" providerId="ADAL" clId="{E7B984A9-FDC1-400C-A2E6-C67D35FDE9DB}" dt="2023-09-27T12:14:53.585" v="2614" actId="14100"/>
        <pc:sldMkLst>
          <pc:docMk/>
          <pc:sldMk cId="394652420" sldId="268"/>
        </pc:sldMkLst>
      </pc:sldChg>
      <pc:sldChg chg="addSp delSp modSp mod modNotesTx">
        <pc:chgData name="Michaelsen, Børje" userId="c36523e3-11ed-4011-9a41-1983019c0634" providerId="ADAL" clId="{E7B984A9-FDC1-400C-A2E6-C67D35FDE9DB}" dt="2023-09-14T12:34:49.402" v="868" actId="962"/>
        <pc:sldMkLst>
          <pc:docMk/>
          <pc:sldMk cId="1763573476" sldId="269"/>
        </pc:sldMkLst>
      </pc:sldChg>
      <pc:sldChg chg="addSp delSp modSp mod">
        <pc:chgData name="Michaelsen, Børje" userId="c36523e3-11ed-4011-9a41-1983019c0634" providerId="ADAL" clId="{E7B984A9-FDC1-400C-A2E6-C67D35FDE9DB}" dt="2023-09-14T12:27:14.107" v="737" actId="12385"/>
        <pc:sldMkLst>
          <pc:docMk/>
          <pc:sldMk cId="1348694183" sldId="272"/>
        </pc:sldMkLst>
      </pc:sldChg>
      <pc:sldChg chg="modSp mod">
        <pc:chgData name="Michaelsen, Børje" userId="c36523e3-11ed-4011-9a41-1983019c0634" providerId="ADAL" clId="{E7B984A9-FDC1-400C-A2E6-C67D35FDE9DB}" dt="2023-09-22T08:05:13.152" v="1625" actId="962"/>
        <pc:sldMkLst>
          <pc:docMk/>
          <pc:sldMk cId="2044844844" sldId="273"/>
        </pc:sldMkLst>
      </pc:sldChg>
      <pc:sldChg chg="addSp modSp mod">
        <pc:chgData name="Michaelsen, Børje" userId="c36523e3-11ed-4011-9a41-1983019c0634" providerId="ADAL" clId="{E7B984A9-FDC1-400C-A2E6-C67D35FDE9DB}" dt="2023-09-27T11:55:42.232" v="2571" actId="1076"/>
        <pc:sldMkLst>
          <pc:docMk/>
          <pc:sldMk cId="340623003" sldId="274"/>
        </pc:sldMkLst>
      </pc:sldChg>
      <pc:sldChg chg="addSp delSp modSp mod modNotesTx">
        <pc:chgData name="Michaelsen, Børje" userId="c36523e3-11ed-4011-9a41-1983019c0634" providerId="ADAL" clId="{E7B984A9-FDC1-400C-A2E6-C67D35FDE9DB}" dt="2023-09-14T12:22:12.137" v="609" actId="962"/>
        <pc:sldMkLst>
          <pc:docMk/>
          <pc:sldMk cId="4110371661" sldId="275"/>
        </pc:sldMkLst>
      </pc:sldChg>
      <pc:sldChg chg="addSp delSp modSp mod">
        <pc:chgData name="Michaelsen, Børje" userId="c36523e3-11ed-4011-9a41-1983019c0634" providerId="ADAL" clId="{E7B984A9-FDC1-400C-A2E6-C67D35FDE9DB}" dt="2023-09-27T12:16:18.452" v="2615" actId="1076"/>
        <pc:sldMkLst>
          <pc:docMk/>
          <pc:sldMk cId="768537486" sldId="276"/>
        </pc:sldMkLst>
      </pc:sldChg>
      <pc:sldChg chg="addSp delSp modSp mod">
        <pc:chgData name="Michaelsen, Børje" userId="c36523e3-11ed-4011-9a41-1983019c0634" providerId="ADAL" clId="{E7B984A9-FDC1-400C-A2E6-C67D35FDE9DB}" dt="2023-09-14T12:34:01.797" v="855"/>
        <pc:sldMkLst>
          <pc:docMk/>
          <pc:sldMk cId="2721633966" sldId="277"/>
        </pc:sldMkLst>
      </pc:sldChg>
      <pc:sldChg chg="del">
        <pc:chgData name="Michaelsen, Børje" userId="c36523e3-11ed-4011-9a41-1983019c0634" providerId="ADAL" clId="{E7B984A9-FDC1-400C-A2E6-C67D35FDE9DB}" dt="2023-08-29T12:49:33.190" v="192" actId="47"/>
        <pc:sldMkLst>
          <pc:docMk/>
          <pc:sldMk cId="1321071006" sldId="278"/>
        </pc:sldMkLst>
      </pc:sldChg>
      <pc:sldChg chg="addSp delSp modSp mod">
        <pc:chgData name="Michaelsen, Børje" userId="c36523e3-11ed-4011-9a41-1983019c0634" providerId="ADAL" clId="{E7B984A9-FDC1-400C-A2E6-C67D35FDE9DB}" dt="2023-09-27T11:54:08.227" v="2563" actId="1076"/>
        <pc:sldMkLst>
          <pc:docMk/>
          <pc:sldMk cId="662108869" sldId="279"/>
        </pc:sldMkLst>
      </pc:sldChg>
      <pc:sldChg chg="addSp delSp modSp mod">
        <pc:chgData name="Michaelsen, Børje" userId="c36523e3-11ed-4011-9a41-1983019c0634" providerId="ADAL" clId="{E7B984A9-FDC1-400C-A2E6-C67D35FDE9DB}" dt="2023-09-14T12:20:54.531" v="598" actId="962"/>
        <pc:sldMkLst>
          <pc:docMk/>
          <pc:sldMk cId="835482435" sldId="282"/>
        </pc:sldMkLst>
      </pc:sldChg>
      <pc:sldChg chg="addSp delSp modSp mod modNotesTx">
        <pc:chgData name="Michaelsen, Børje" userId="c36523e3-11ed-4011-9a41-1983019c0634" providerId="ADAL" clId="{E7B984A9-FDC1-400C-A2E6-C67D35FDE9DB}" dt="2023-09-21T10:17:02.778" v="1604" actId="14100"/>
        <pc:sldMkLst>
          <pc:docMk/>
          <pc:sldMk cId="2849004200" sldId="283"/>
        </pc:sldMkLst>
      </pc:sldChg>
      <pc:sldChg chg="addSp delSp modSp mod modNotesTx">
        <pc:chgData name="Michaelsen, Børje" userId="c36523e3-11ed-4011-9a41-1983019c0634" providerId="ADAL" clId="{E7B984A9-FDC1-400C-A2E6-C67D35FDE9DB}" dt="2023-09-27T11:54:30.299" v="2564" actId="1076"/>
        <pc:sldMkLst>
          <pc:docMk/>
          <pc:sldMk cId="1751997248" sldId="284"/>
        </pc:sldMkLst>
      </pc:sldChg>
      <pc:sldChg chg="addSp delSp modSp del mod">
        <pc:chgData name="Michaelsen, Børje" userId="c36523e3-11ed-4011-9a41-1983019c0634" providerId="ADAL" clId="{E7B984A9-FDC1-400C-A2E6-C67D35FDE9DB}" dt="2023-10-10T11:30:13.312" v="3462" actId="1076"/>
        <pc:sldMkLst>
          <pc:docMk/>
          <pc:sldMk cId="1610994730" sldId="285"/>
        </pc:sldMkLst>
      </pc:sldChg>
      <pc:sldChg chg="addSp delSp modSp mod modNotesTx">
        <pc:chgData name="Michaelsen, Børje" userId="c36523e3-11ed-4011-9a41-1983019c0634" providerId="ADAL" clId="{E7B984A9-FDC1-400C-A2E6-C67D35FDE9DB}" dt="2023-09-22T09:30:21.095" v="1695"/>
        <pc:sldMkLst>
          <pc:docMk/>
          <pc:sldMk cId="2154520298" sldId="287"/>
        </pc:sldMkLst>
      </pc:sldChg>
      <pc:sldChg chg="addSp delSp modSp mod">
        <pc:chgData name="Michaelsen, Børje" userId="c36523e3-11ed-4011-9a41-1983019c0634" providerId="ADAL" clId="{E7B984A9-FDC1-400C-A2E6-C67D35FDE9DB}" dt="2023-09-27T11:56:22.116" v="2574" actId="14100"/>
        <pc:sldMkLst>
          <pc:docMk/>
          <pc:sldMk cId="2938880870" sldId="288"/>
        </pc:sldMkLst>
      </pc:sldChg>
      <pc:sldChg chg="addSp delSp modSp mod">
        <pc:chgData name="Michaelsen, Børje" userId="c36523e3-11ed-4011-9a41-1983019c0634" providerId="ADAL" clId="{E7B984A9-FDC1-400C-A2E6-C67D35FDE9DB}" dt="2023-09-27T11:28:17.018" v="2344" actId="20577"/>
        <pc:sldMkLst>
          <pc:docMk/>
          <pc:sldMk cId="1699623060" sldId="289"/>
        </pc:sldMkLst>
      </pc:sldChg>
      <pc:sldChg chg="addSp delSp modSp add mod modNotesTx">
        <pc:chgData name="Michaelsen, Børje" userId="c36523e3-11ed-4011-9a41-1983019c0634" providerId="ADAL" clId="{E7B984A9-FDC1-400C-A2E6-C67D35FDE9DB}" dt="2023-09-14T12:35:45.657" v="883"/>
        <pc:sldMkLst>
          <pc:docMk/>
          <pc:sldMk cId="559240798" sldId="1093"/>
        </pc:sldMkLst>
      </pc:sldChg>
      <pc:sldChg chg="new del">
        <pc:chgData name="Michaelsen, Børje" userId="c36523e3-11ed-4011-9a41-1983019c0634" providerId="ADAL" clId="{E7B984A9-FDC1-400C-A2E6-C67D35FDE9DB}" dt="2023-09-25T13:01:55.965" v="2076" actId="680"/>
        <pc:sldMkLst>
          <pc:docMk/>
          <pc:sldMk cId="681699809" sldId="1094"/>
        </pc:sldMkLst>
      </pc:sldChg>
      <pc:sldChg chg="addSp delSp modSp new del mod">
        <pc:chgData name="Michaelsen, Børje" userId="c36523e3-11ed-4011-9a41-1983019c0634" providerId="ADAL" clId="{E7B984A9-FDC1-400C-A2E6-C67D35FDE9DB}" dt="2023-09-26T07:13:53.846" v="2318" actId="47"/>
        <pc:sldMkLst>
          <pc:docMk/>
          <pc:sldMk cId="1608571662" sldId="1094"/>
        </pc:sldMkLst>
      </pc:sldChg>
      <pc:sldChg chg="add del">
        <pc:chgData name="Michaelsen, Børje" userId="c36523e3-11ed-4011-9a41-1983019c0634" providerId="ADAL" clId="{E7B984A9-FDC1-400C-A2E6-C67D35FDE9DB}" dt="2023-09-21T09:13:38.540" v="1493" actId="2696"/>
        <pc:sldMkLst>
          <pc:docMk/>
          <pc:sldMk cId="4235033923" sldId="1094"/>
        </pc:sldMkLst>
      </pc:sldChg>
      <pc:sldChg chg="addSp delSp modSp add mod">
        <pc:chgData name="Michaelsen, Børje" userId="c36523e3-11ed-4011-9a41-1983019c0634" providerId="ADAL" clId="{E7B984A9-FDC1-400C-A2E6-C67D35FDE9DB}" dt="2023-09-29T11:43:23.300" v="2756" actId="962"/>
        <pc:sldMkLst>
          <pc:docMk/>
          <pc:sldMk cId="2611775227" sldId="1095"/>
        </pc:sldMkLst>
      </pc:sldChg>
    </pc:docChg>
  </pc:docChgLst>
  <pc:docChgLst>
    <pc:chgData name="Michaelsen, Børje" userId="c36523e3-11ed-4011-9a41-1983019c0634" providerId="ADAL" clId="{F7F8459A-C2A7-4542-B777-F9C61624BCDF}"/>
    <pc:docChg chg="custSel delSld modSld">
      <pc:chgData name="Michaelsen, Børje" userId="c36523e3-11ed-4011-9a41-1983019c0634" providerId="ADAL" clId="{F7F8459A-C2A7-4542-B777-F9C61624BCDF}" dt="2025-02-03T11:36:51.705" v="13"/>
      <pc:docMkLst>
        <pc:docMk/>
      </pc:docMkLst>
      <pc:sldChg chg="modSp mod">
        <pc:chgData name="Michaelsen, Børje" userId="c36523e3-11ed-4011-9a41-1983019c0634" providerId="ADAL" clId="{F7F8459A-C2A7-4542-B777-F9C61624BCDF}" dt="2025-02-03T11:35:55.484" v="1" actId="20577"/>
        <pc:sldMkLst>
          <pc:docMk/>
          <pc:sldMk cId="445425979" sldId="264"/>
        </pc:sldMkLst>
      </pc:sldChg>
      <pc:sldChg chg="addSp delSp modSp mod modNotesTx">
        <pc:chgData name="Michaelsen, Børje" userId="c36523e3-11ed-4011-9a41-1983019c0634" providerId="ADAL" clId="{F7F8459A-C2A7-4542-B777-F9C61624BCDF}" dt="2025-02-03T11:36:51.705" v="13"/>
        <pc:sldMkLst>
          <pc:docMk/>
          <pc:sldMk cId="394652420" sldId="268"/>
        </pc:sldMkLst>
      </pc:sldChg>
      <pc:sldChg chg="del">
        <pc:chgData name="Michaelsen, Børje" userId="c36523e3-11ed-4011-9a41-1983019c0634" providerId="ADAL" clId="{F7F8459A-C2A7-4542-B777-F9C61624BCDF}" dt="2025-02-03T11:35:58.395" v="2" actId="47"/>
        <pc:sldMkLst>
          <pc:docMk/>
          <pc:sldMk cId="1763573476" sldId="269"/>
        </pc:sldMkLst>
      </pc:sldChg>
      <pc:sldChg chg="del">
        <pc:chgData name="Michaelsen, Børje" userId="c36523e3-11ed-4011-9a41-1983019c0634" providerId="ADAL" clId="{F7F8459A-C2A7-4542-B777-F9C61624BCDF}" dt="2025-02-03T11:35:59.779" v="3" actId="47"/>
        <pc:sldMkLst>
          <pc:docMk/>
          <pc:sldMk cId="559240798" sldId="1093"/>
        </pc:sldMkLst>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ldChg>
    </pc:docChg>
  </pc:docChgLst>
  <pc:docChgLst>
    <pc:chgData name="Frøystein, Oddmund" userId="S::oddmund.froystein@agderfk.no::f26153e0-b432-43d6-86cb-ef0c15d1b72a" providerId="AD" clId="Web-{6DB2ECBD-771A-4214-9178-05317E8FC8E0}"/>
    <pc:docChg chg="modSld">
      <pc:chgData name="Frøystein, Oddmund" userId="S::oddmund.froystein@agderfk.no::f26153e0-b432-43d6-86cb-ef0c15d1b72a" providerId="AD" clId="Web-{6DB2ECBD-771A-4214-9178-05317E8FC8E0}" dt="2025-08-06T09:03:39.932" v="1"/>
      <pc:docMkLst>
        <pc:docMk/>
      </pc:docMkLst>
      <pc:sldChg chg="modNotes">
        <pc:chgData name="Frøystein, Oddmund" userId="S::oddmund.froystein@agderfk.no::f26153e0-b432-43d6-86cb-ef0c15d1b72a" providerId="AD" clId="Web-{6DB2ECBD-771A-4214-9178-05317E8FC8E0}" dt="2025-08-06T09:03:39.932" v="1"/>
        <pc:sldMkLst>
          <pc:docMk/>
          <pc:sldMk cId="1380386693" sldId="260"/>
        </pc:sldMkLst>
      </pc:sldChg>
    </pc:docChg>
  </pc:docChgLst>
  <pc:docChgLst>
    <pc:chgData name="Frøystein, Oddmund" userId="f26153e0-b432-43d6-86cb-ef0c15d1b72a" providerId="ADAL" clId="{0659AF29-760D-4CBF-B4A1-AC8125875A51}"/>
    <pc:docChg chg="addSld delSld modSld">
      <pc:chgData name="Frøystein, Oddmund" userId="f26153e0-b432-43d6-86cb-ef0c15d1b72a" providerId="ADAL" clId="{0659AF29-760D-4CBF-B4A1-AC8125875A51}" dt="2025-08-06T11:50:13.008" v="5" actId="47"/>
      <pc:docMkLst>
        <pc:docMk/>
      </pc:docMkLst>
      <pc:sldChg chg="del">
        <pc:chgData name="Frøystein, Oddmund" userId="f26153e0-b432-43d6-86cb-ef0c15d1b72a" providerId="ADAL" clId="{0659AF29-760D-4CBF-B4A1-AC8125875A51}" dt="2025-08-06T11:49:37.258" v="3" actId="47"/>
        <pc:sldMkLst>
          <pc:docMk/>
          <pc:sldMk cId="1502201355" sldId="262"/>
        </pc:sldMkLst>
      </pc:sldChg>
      <pc:sldChg chg="del">
        <pc:chgData name="Frøystein, Oddmund" userId="f26153e0-b432-43d6-86cb-ef0c15d1b72a" providerId="ADAL" clId="{0659AF29-760D-4CBF-B4A1-AC8125875A51}" dt="2025-08-06T11:50:13.008" v="5" actId="47"/>
        <pc:sldMkLst>
          <pc:docMk/>
          <pc:sldMk cId="445425979" sldId="264"/>
        </pc:sldMkLst>
      </pc:sldChg>
      <pc:sldChg chg="del">
        <pc:chgData name="Frøystein, Oddmund" userId="f26153e0-b432-43d6-86cb-ef0c15d1b72a" providerId="ADAL" clId="{0659AF29-760D-4CBF-B4A1-AC8125875A51}" dt="2025-08-06T11:49:19.830" v="1" actId="47"/>
        <pc:sldMkLst>
          <pc:docMk/>
          <pc:sldMk cId="2441531406" sldId="267"/>
        </pc:sldMkLst>
      </pc:sldChg>
      <pc:sldChg chg="add modTransition">
        <pc:chgData name="Frøystein, Oddmund" userId="f26153e0-b432-43d6-86cb-ef0c15d1b72a" providerId="ADAL" clId="{0659AF29-760D-4CBF-B4A1-AC8125875A51}" dt="2025-08-06T11:49:05.605" v="0"/>
        <pc:sldMkLst>
          <pc:docMk/>
          <pc:sldMk cId="4159570784" sldId="1096"/>
        </pc:sldMkLst>
      </pc:sldChg>
      <pc:sldChg chg="add modTransition">
        <pc:chgData name="Frøystein, Oddmund" userId="f26153e0-b432-43d6-86cb-ef0c15d1b72a" providerId="ADAL" clId="{0659AF29-760D-4CBF-B4A1-AC8125875A51}" dt="2025-08-06T11:49:34.087" v="2"/>
        <pc:sldMkLst>
          <pc:docMk/>
          <pc:sldMk cId="28300180" sldId="1097"/>
        </pc:sldMkLst>
      </pc:sldChg>
      <pc:sldChg chg="add modTransition">
        <pc:chgData name="Frøystein, Oddmund" userId="f26153e0-b432-43d6-86cb-ef0c15d1b72a" providerId="ADAL" clId="{0659AF29-760D-4CBF-B4A1-AC8125875A51}" dt="2025-08-06T11:50:09.826" v="4"/>
        <pc:sldMkLst>
          <pc:docMk/>
          <pc:sldMk cId="2817523486" sldId="1098"/>
        </pc:sldMkLst>
      </pc:sldChg>
    </pc:docChg>
  </pc:docChgLst>
  <pc:docChgLst>
    <pc:chgData name="Michaelsen, Børje" userId="c36523e3-11ed-4011-9a41-1983019c0634" providerId="ADAL" clId="{7C3A9E47-785B-4BA7-889B-ACD875DE3A32}"/>
    <pc:docChg chg="undo custSel modSld">
      <pc:chgData name="Michaelsen, Børje" userId="c36523e3-11ed-4011-9a41-1983019c0634" providerId="ADAL" clId="{7C3A9E47-785B-4BA7-889B-ACD875DE3A32}" dt="2024-08-28T11:49:31.357" v="835"/>
      <pc:docMkLst>
        <pc:docMk/>
      </pc:docMkLst>
      <pc:sldChg chg="modSp mod modNotesTx">
        <pc:chgData name="Michaelsen, Børje" userId="c36523e3-11ed-4011-9a41-1983019c0634" providerId="ADAL" clId="{7C3A9E47-785B-4BA7-889B-ACD875DE3A32}" dt="2024-08-06T09:34:04.690" v="267" actId="20577"/>
        <pc:sldMkLst>
          <pc:docMk/>
          <pc:sldMk cId="1380386693" sldId="260"/>
        </pc:sldMkLst>
      </pc:sldChg>
      <pc:sldChg chg="addSp delSp modSp mod modNotesTx">
        <pc:chgData name="Michaelsen, Børje" userId="c36523e3-11ed-4011-9a41-1983019c0634" providerId="ADAL" clId="{7C3A9E47-785B-4BA7-889B-ACD875DE3A32}" dt="2024-08-13T08:30:35.853" v="652" actId="27918"/>
        <pc:sldMkLst>
          <pc:docMk/>
          <pc:sldMk cId="4123357996" sldId="261"/>
        </pc:sldMkLst>
      </pc:sldChg>
      <pc:sldChg chg="addSp delSp modSp mod">
        <pc:chgData name="Michaelsen, Børje" userId="c36523e3-11ed-4011-9a41-1983019c0634" providerId="ADAL" clId="{7C3A9E47-785B-4BA7-889B-ACD875DE3A32}" dt="2024-08-07T14:17:04.019" v="467" actId="27918"/>
        <pc:sldMkLst>
          <pc:docMk/>
          <pc:sldMk cId="3237931907" sldId="263"/>
        </pc:sldMkLst>
      </pc:sldChg>
      <pc:sldChg chg="addSp delSp modSp mod modNotesTx">
        <pc:chgData name="Michaelsen, Børje" userId="c36523e3-11ed-4011-9a41-1983019c0634" providerId="ADAL" clId="{7C3A9E47-785B-4BA7-889B-ACD875DE3A32}" dt="2024-08-28T11:49:31.357" v="835"/>
        <pc:sldMkLst>
          <pc:docMk/>
          <pc:sldMk cId="394652420" sldId="268"/>
        </pc:sldMkLst>
      </pc:sldChg>
      <pc:sldChg chg="addSp delSp modSp mod modNotesTx">
        <pc:chgData name="Michaelsen, Børje" userId="c36523e3-11ed-4011-9a41-1983019c0634" providerId="ADAL" clId="{7C3A9E47-785B-4BA7-889B-ACD875DE3A32}" dt="2024-08-05T07:34:22.380" v="78" actId="20577"/>
        <pc:sldMkLst>
          <pc:docMk/>
          <pc:sldMk cId="1763573476" sldId="269"/>
        </pc:sldMkLst>
      </pc:sldChg>
      <pc:sldChg chg="addSp delSp modSp mod modNotesTx">
        <pc:chgData name="Michaelsen, Børje" userId="c36523e3-11ed-4011-9a41-1983019c0634" providerId="ADAL" clId="{7C3A9E47-785B-4BA7-889B-ACD875DE3A32}" dt="2024-08-08T11:47:22.713" v="562" actId="20577"/>
        <pc:sldMkLst>
          <pc:docMk/>
          <pc:sldMk cId="1348694183" sldId="272"/>
        </pc:sldMkLst>
      </pc:sldChg>
      <pc:sldChg chg="addSp delSp modSp mod modNotesTx">
        <pc:chgData name="Michaelsen, Børje" userId="c36523e3-11ed-4011-9a41-1983019c0634" providerId="ADAL" clId="{7C3A9E47-785B-4BA7-889B-ACD875DE3A32}" dt="2024-08-13T12:00:57.625" v="664" actId="14100"/>
        <pc:sldMkLst>
          <pc:docMk/>
          <pc:sldMk cId="340623003" sldId="274"/>
        </pc:sldMkLst>
      </pc:sldChg>
      <pc:sldChg chg="addSp delSp modSp mod modNotesTx">
        <pc:chgData name="Michaelsen, Børje" userId="c36523e3-11ed-4011-9a41-1983019c0634" providerId="ADAL" clId="{7C3A9E47-785B-4BA7-889B-ACD875DE3A32}" dt="2024-08-05T13:02:31.548" v="147" actId="27918"/>
        <pc:sldMkLst>
          <pc:docMk/>
          <pc:sldMk cId="4110371661" sldId="275"/>
        </pc:sldMkLst>
      </pc:sldChg>
      <pc:sldChg chg="addSp delSp modSp mod modNotesTx">
        <pc:chgData name="Michaelsen, Børje" userId="c36523e3-11ed-4011-9a41-1983019c0634" providerId="ADAL" clId="{7C3A9E47-785B-4BA7-889B-ACD875DE3A32}" dt="2024-08-05T11:35:40.340" v="113" actId="20577"/>
        <pc:sldMkLst>
          <pc:docMk/>
          <pc:sldMk cId="768537486" sldId="276"/>
        </pc:sldMkLst>
      </pc:sldChg>
      <pc:sldChg chg="addSp delSp modSp mod">
        <pc:chgData name="Michaelsen, Børje" userId="c36523e3-11ed-4011-9a41-1983019c0634" providerId="ADAL" clId="{7C3A9E47-785B-4BA7-889B-ACD875DE3A32}" dt="2024-08-05T13:46:23.620" v="176" actId="27918"/>
        <pc:sldMkLst>
          <pc:docMk/>
          <pc:sldMk cId="2721633966" sldId="277"/>
        </pc:sldMkLst>
      </pc:sldChg>
      <pc:sldChg chg="addSp delSp modSp mod">
        <pc:chgData name="Michaelsen, Børje" userId="c36523e3-11ed-4011-9a41-1983019c0634" providerId="ADAL" clId="{7C3A9E47-785B-4BA7-889B-ACD875DE3A32}" dt="2024-08-26T12:46:36.692" v="760" actId="13926"/>
        <pc:sldMkLst>
          <pc:docMk/>
          <pc:sldMk cId="662108869" sldId="279"/>
        </pc:sldMkLst>
      </pc:sldChg>
      <pc:sldChg chg="addSp delSp modSp mod">
        <pc:chgData name="Michaelsen, Børje" userId="c36523e3-11ed-4011-9a41-1983019c0634" providerId="ADAL" clId="{7C3A9E47-785B-4BA7-889B-ACD875DE3A32}" dt="2024-08-26T10:44:34.752" v="759" actId="6549"/>
        <pc:sldMkLst>
          <pc:docMk/>
          <pc:sldMk cId="835482435" sldId="282"/>
        </pc:sldMkLst>
      </pc:sldChg>
      <pc:sldChg chg="addSp delSp modSp mod modNotesTx">
        <pc:chgData name="Michaelsen, Børje" userId="c36523e3-11ed-4011-9a41-1983019c0634" providerId="ADAL" clId="{7C3A9E47-785B-4BA7-889B-ACD875DE3A32}" dt="2024-08-12T11:18:43.481" v="585" actId="962"/>
        <pc:sldMkLst>
          <pc:docMk/>
          <pc:sldMk cId="1751997248" sldId="284"/>
        </pc:sldMkLst>
      </pc:sldChg>
      <pc:sldChg chg="addSp delSp modSp mod">
        <pc:chgData name="Michaelsen, Børje" userId="c36523e3-11ed-4011-9a41-1983019c0634" providerId="ADAL" clId="{7C3A9E47-785B-4BA7-889B-ACD875DE3A32}" dt="2024-08-07T09:56:50.876" v="372" actId="27918"/>
        <pc:sldMkLst>
          <pc:docMk/>
          <pc:sldMk cId="2938880870" sldId="288"/>
        </pc:sldMkLst>
      </pc:sldChg>
      <pc:sldChg chg="addSp delSp modSp mod">
        <pc:chgData name="Michaelsen, Børje" userId="c36523e3-11ed-4011-9a41-1983019c0634" providerId="ADAL" clId="{7C3A9E47-785B-4BA7-889B-ACD875DE3A32}" dt="2024-08-06T07:02:45.421" v="196" actId="14100"/>
        <pc:sldMkLst>
          <pc:docMk/>
          <pc:sldMk cId="1699623060" sldId="289"/>
        </pc:sldMkLst>
      </pc:sldChg>
      <pc:sldChg chg="addSp delSp modSp mod modNotesTx">
        <pc:chgData name="Michaelsen, Børje" userId="c36523e3-11ed-4011-9a41-1983019c0634" providerId="ADAL" clId="{7C3A9E47-785B-4BA7-889B-ACD875DE3A32}" dt="2024-08-05T07:15:13.524" v="57" actId="20577"/>
        <pc:sldMkLst>
          <pc:docMk/>
          <pc:sldMk cId="559240798" sldId="109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Befolkningsendringer_2010-2050%20oppdatert%20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[Befolkningsendringer_2010-2050 oppdatert 2024.xlsx]Pivot kommuner!Pivottabell1</c:name>
    <c:fmtId val="135"/>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
        <c:idx val="15"/>
        <c:spPr>
          <a:solidFill>
            <a:schemeClr val="accent1"/>
          </a:solidFill>
          <a:ln w="28575" cap="rnd">
            <a:solidFill>
              <a:schemeClr val="accent1"/>
            </a:solidFill>
            <a:round/>
          </a:ln>
          <a:effectLst/>
        </c:spPr>
        <c:marker>
          <c:symbol val="none"/>
        </c:marker>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pivotFmt>
      <c:pivotFmt>
        <c:idx val="20"/>
        <c:spPr>
          <a:solidFill>
            <a:schemeClr val="accent1"/>
          </a:solidFill>
          <a:ln w="28575" cap="rnd">
            <a:solidFill>
              <a:schemeClr val="accent1"/>
            </a:solidFill>
            <a:round/>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1"/>
            </a:solidFill>
            <a:round/>
          </a:ln>
          <a:effectLst/>
        </c:spPr>
        <c:marker>
          <c:symbol val="none"/>
        </c:marker>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1"/>
            </a:solidFill>
            <a:round/>
          </a:ln>
          <a:effectLst/>
        </c:spPr>
        <c:marker>
          <c:symbol val="none"/>
        </c:marker>
      </c:pivotFmt>
      <c:pivotFmt>
        <c:idx val="29"/>
        <c:spPr>
          <a:solidFill>
            <a:schemeClr val="accent1"/>
          </a:solidFill>
          <a:ln w="28575" cap="rnd">
            <a:solidFill>
              <a:schemeClr val="accent1"/>
            </a:solidFill>
            <a:round/>
          </a:ln>
          <a:effectLst/>
        </c:spPr>
        <c:marker>
          <c:symbol val="none"/>
        </c:marker>
      </c:pivotFmt>
      <c:pivotFmt>
        <c:idx val="30"/>
        <c:spPr>
          <a:solidFill>
            <a:schemeClr val="accent1"/>
          </a:solidFill>
          <a:ln w="28575" cap="rnd">
            <a:solidFill>
              <a:schemeClr val="accent1"/>
            </a:solidFill>
            <a:round/>
          </a:ln>
          <a:effectLst/>
        </c:spPr>
        <c:marker>
          <c:symbol val="none"/>
        </c:marker>
      </c:pivotFmt>
      <c:pivotFmt>
        <c:idx val="31"/>
        <c:spPr>
          <a:solidFill>
            <a:schemeClr val="accent1"/>
          </a:solidFill>
          <a:ln w="28575" cap="rnd">
            <a:solidFill>
              <a:schemeClr val="accent1"/>
            </a:solidFill>
            <a:round/>
          </a:ln>
          <a:effectLst/>
        </c:spPr>
        <c:marker>
          <c:symbol val="none"/>
        </c:marker>
      </c:pivotFmt>
      <c:pivotFmt>
        <c:idx val="32"/>
        <c:spPr>
          <a:solidFill>
            <a:schemeClr val="accent1"/>
          </a:solidFill>
          <a:ln w="28575" cap="rnd">
            <a:solidFill>
              <a:schemeClr val="accent1"/>
            </a:solidFill>
            <a:round/>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pivotFmt>
      <c:pivotFmt>
        <c:idx val="35"/>
        <c:spPr>
          <a:solidFill>
            <a:schemeClr val="accent1"/>
          </a:solidFill>
          <a:ln w="28575" cap="rnd">
            <a:solidFill>
              <a:schemeClr val="accent1"/>
            </a:solidFill>
            <a:round/>
          </a:ln>
          <a:effectLst/>
        </c:spPr>
        <c:marker>
          <c:symbol val="none"/>
        </c:marker>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pivotFmt>
      <c:pivotFmt>
        <c:idx val="38"/>
        <c:spPr>
          <a:solidFill>
            <a:schemeClr val="accent1"/>
          </a:solidFill>
          <a:ln w="28575" cap="rnd">
            <a:solidFill>
              <a:schemeClr val="accent1"/>
            </a:solidFill>
            <a:round/>
          </a:ln>
          <a:effectLst/>
        </c:spPr>
        <c:marker>
          <c:symbol val="none"/>
        </c:marker>
      </c:pivotFmt>
      <c:pivotFmt>
        <c:idx val="39"/>
        <c:spPr>
          <a:solidFill>
            <a:schemeClr val="accent1"/>
          </a:solidFill>
          <a:ln w="28575" cap="rnd">
            <a:solidFill>
              <a:schemeClr val="accent1"/>
            </a:solidFill>
            <a:round/>
          </a:ln>
          <a:effectLst/>
        </c:spPr>
        <c:marker>
          <c:symbol val="none"/>
        </c:marker>
      </c:pivotFmt>
      <c:pivotFmt>
        <c:idx val="40"/>
        <c:spPr>
          <a:solidFill>
            <a:schemeClr val="accent1"/>
          </a:solidFill>
          <a:ln w="28575" cap="rnd">
            <a:solidFill>
              <a:schemeClr val="accent1"/>
            </a:solidFill>
            <a:round/>
          </a:ln>
          <a:effectLst/>
        </c:spPr>
        <c:marker>
          <c:symbol val="none"/>
        </c:marker>
      </c:pivotFmt>
      <c:pivotFmt>
        <c:idx val="41"/>
        <c:spPr>
          <a:solidFill>
            <a:schemeClr val="accent1"/>
          </a:solidFill>
          <a:ln w="28575" cap="rnd">
            <a:solidFill>
              <a:schemeClr val="accent1"/>
            </a:solidFill>
            <a:round/>
          </a:ln>
          <a:effectLst/>
        </c:spPr>
        <c:marker>
          <c:symbol val="none"/>
        </c:marker>
      </c:pivotFmt>
      <c:pivotFmt>
        <c:idx val="42"/>
        <c:spPr>
          <a:solidFill>
            <a:schemeClr val="accent1"/>
          </a:solidFill>
          <a:ln w="28575" cap="rnd">
            <a:solidFill>
              <a:schemeClr val="accent1"/>
            </a:solidFill>
            <a:round/>
          </a:ln>
          <a:effectLst/>
        </c:spPr>
        <c:marker>
          <c:symbol val="none"/>
        </c:marker>
      </c:pivotFmt>
      <c:pivotFmt>
        <c:idx val="43"/>
        <c:spPr>
          <a:solidFill>
            <a:schemeClr val="accent1"/>
          </a:solidFill>
          <a:ln w="28575" cap="rnd">
            <a:solidFill>
              <a:schemeClr val="accent1"/>
            </a:solidFill>
            <a:round/>
          </a:ln>
          <a:effectLst/>
        </c:spPr>
        <c:marker>
          <c:symbol val="none"/>
        </c:marker>
      </c:pivotFmt>
      <c:pivotFmt>
        <c:idx val="44"/>
        <c:spPr>
          <a:solidFill>
            <a:schemeClr val="accent1"/>
          </a:solidFill>
          <a:ln w="28575" cap="rnd">
            <a:solidFill>
              <a:schemeClr val="accent1"/>
            </a:solidFill>
            <a:round/>
          </a:ln>
          <a:effectLst/>
        </c:spPr>
        <c:marker>
          <c:symbol val="none"/>
        </c:marker>
      </c:pivotFmt>
      <c:pivotFmt>
        <c:idx val="45"/>
        <c:spPr>
          <a:solidFill>
            <a:schemeClr val="accent1"/>
          </a:solidFill>
          <a:ln w="28575" cap="rnd">
            <a:solidFill>
              <a:schemeClr val="accent1"/>
            </a:solidFill>
            <a:round/>
          </a:ln>
          <a:effectLst/>
        </c:spPr>
        <c:marker>
          <c:symbol val="none"/>
        </c:marker>
      </c:pivotFmt>
      <c:pivotFmt>
        <c:idx val="46"/>
        <c:spPr>
          <a:solidFill>
            <a:schemeClr val="accent1"/>
          </a:solidFill>
          <a:ln w="28575" cap="rnd">
            <a:solidFill>
              <a:schemeClr val="accent1"/>
            </a:solidFill>
            <a:round/>
          </a:ln>
          <a:effectLst/>
        </c:spPr>
        <c:marker>
          <c:symbol val="none"/>
        </c:marker>
      </c:pivotFmt>
      <c:pivotFmt>
        <c:idx val="47"/>
        <c:spPr>
          <a:solidFill>
            <a:schemeClr val="accent1"/>
          </a:solidFill>
          <a:ln w="28575" cap="rnd">
            <a:solidFill>
              <a:schemeClr val="accent1"/>
            </a:solidFill>
            <a:round/>
          </a:ln>
          <a:effectLst/>
        </c:spPr>
        <c:marker>
          <c:symbol val="none"/>
        </c:marker>
      </c:pivotFmt>
      <c:pivotFmt>
        <c:idx val="48"/>
        <c:spPr>
          <a:solidFill>
            <a:schemeClr val="accent1"/>
          </a:solidFill>
          <a:ln w="28575" cap="rnd">
            <a:solidFill>
              <a:schemeClr val="accent1"/>
            </a:solidFill>
            <a:round/>
          </a:ln>
          <a:effectLst/>
        </c:spPr>
        <c:marker>
          <c:symbol val="none"/>
        </c:marker>
      </c:pivotFmt>
      <c:pivotFmt>
        <c:idx val="49"/>
        <c:spPr>
          <a:solidFill>
            <a:schemeClr val="accent1"/>
          </a:solidFill>
          <a:ln w="28575" cap="rnd">
            <a:solidFill>
              <a:schemeClr val="accent1"/>
            </a:solidFill>
            <a:round/>
          </a:ln>
          <a:effectLst/>
        </c:spPr>
        <c:marker>
          <c:symbol val="none"/>
        </c:marker>
      </c:pivotFmt>
      <c:pivotFmt>
        <c:idx val="50"/>
        <c:spPr>
          <a:solidFill>
            <a:schemeClr val="accent1"/>
          </a:solidFill>
          <a:ln w="28575" cap="rnd">
            <a:solidFill>
              <a:schemeClr val="accent1"/>
            </a:solidFill>
            <a:round/>
          </a:ln>
          <a:effectLst/>
        </c:spPr>
        <c:marker>
          <c:symbol val="none"/>
        </c:marker>
      </c:pivotFmt>
      <c:pivotFmt>
        <c:idx val="51"/>
        <c:spPr>
          <a:solidFill>
            <a:schemeClr val="accent1"/>
          </a:solidFill>
          <a:ln w="28575" cap="rnd">
            <a:solidFill>
              <a:schemeClr val="accent1"/>
            </a:solidFill>
            <a:round/>
          </a:ln>
          <a:effectLst/>
        </c:spPr>
        <c:marker>
          <c:symbol val="none"/>
        </c:marker>
      </c:pivotFmt>
      <c:pivotFmt>
        <c:idx val="52"/>
        <c:spPr>
          <a:solidFill>
            <a:schemeClr val="accent1"/>
          </a:solidFill>
          <a:ln w="28575" cap="rnd">
            <a:solidFill>
              <a:schemeClr val="accent1"/>
            </a:solidFill>
            <a:round/>
          </a:ln>
          <a:effectLst/>
        </c:spPr>
        <c:marker>
          <c:symbol val="none"/>
        </c:marker>
      </c:pivotFmt>
      <c:pivotFmt>
        <c:idx val="53"/>
        <c:spPr>
          <a:solidFill>
            <a:schemeClr val="accent1"/>
          </a:solidFill>
          <a:ln w="28575" cap="rnd">
            <a:solidFill>
              <a:schemeClr val="accent1"/>
            </a:solidFill>
            <a:round/>
          </a:ln>
          <a:effectLst/>
        </c:spPr>
        <c:marker>
          <c:symbol val="none"/>
        </c:marker>
      </c:pivotFmt>
      <c:pivotFmt>
        <c:idx val="54"/>
        <c:spPr>
          <a:solidFill>
            <a:schemeClr val="accent1"/>
          </a:solidFill>
          <a:ln w="28575" cap="rnd">
            <a:solidFill>
              <a:schemeClr val="accent1"/>
            </a:solidFill>
            <a:round/>
          </a:ln>
          <a:effectLst/>
        </c:spPr>
        <c:marker>
          <c:symbol val="none"/>
        </c:marker>
      </c:pivotFmt>
      <c:pivotFmt>
        <c:idx val="55"/>
        <c:spPr>
          <a:solidFill>
            <a:schemeClr val="accent1"/>
          </a:solidFill>
          <a:ln w="28575" cap="rnd">
            <a:solidFill>
              <a:schemeClr val="accent1"/>
            </a:solidFill>
            <a:round/>
          </a:ln>
          <a:effectLst/>
        </c:spPr>
        <c:marker>
          <c:symbol val="none"/>
        </c:marker>
      </c:pivotFmt>
      <c:pivotFmt>
        <c:idx val="56"/>
        <c:spPr>
          <a:solidFill>
            <a:schemeClr val="accent1"/>
          </a:solidFill>
          <a:ln w="28575" cap="rnd">
            <a:solidFill>
              <a:schemeClr val="accent1"/>
            </a:solidFill>
            <a:round/>
          </a:ln>
          <a:effectLst/>
        </c:spPr>
        <c:marker>
          <c:symbol val="none"/>
        </c:marker>
      </c:pivotFmt>
      <c:pivotFmt>
        <c:idx val="57"/>
        <c:spPr>
          <a:solidFill>
            <a:schemeClr val="accent1"/>
          </a:solidFill>
          <a:ln w="28575" cap="rnd">
            <a:solidFill>
              <a:schemeClr val="accent1"/>
            </a:solidFill>
            <a:round/>
          </a:ln>
          <a:effectLst/>
        </c:spPr>
        <c:marker>
          <c:symbol val="none"/>
        </c:marker>
      </c:pivotFmt>
      <c:pivotFmt>
        <c:idx val="58"/>
        <c:spPr>
          <a:solidFill>
            <a:schemeClr val="accent1"/>
          </a:solidFill>
          <a:ln w="28575" cap="rnd">
            <a:solidFill>
              <a:schemeClr val="accent1"/>
            </a:solidFill>
            <a:round/>
          </a:ln>
          <a:effectLst/>
        </c:spPr>
        <c:marker>
          <c:symbol val="none"/>
        </c:marker>
      </c:pivotFmt>
      <c:pivotFmt>
        <c:idx val="59"/>
        <c:spPr>
          <a:solidFill>
            <a:schemeClr val="accent1"/>
          </a:solidFill>
          <a:ln w="28575" cap="rnd">
            <a:solidFill>
              <a:schemeClr val="accent1"/>
            </a:solidFill>
            <a:round/>
          </a:ln>
          <a:effectLst/>
        </c:spPr>
        <c:marker>
          <c:symbol val="none"/>
        </c:marker>
      </c:pivotFmt>
      <c:pivotFmt>
        <c:idx val="60"/>
        <c:spPr>
          <a:solidFill>
            <a:schemeClr val="accent1"/>
          </a:solidFill>
          <a:ln w="28575" cap="rnd">
            <a:solidFill>
              <a:schemeClr val="accent1"/>
            </a:solidFill>
            <a:round/>
          </a:ln>
          <a:effectLst/>
        </c:spPr>
        <c:marker>
          <c:symbol val="none"/>
        </c:marker>
      </c:pivotFmt>
      <c:pivotFmt>
        <c:idx val="61"/>
        <c:spPr>
          <a:solidFill>
            <a:schemeClr val="accent1"/>
          </a:solidFill>
          <a:ln w="28575" cap="rnd">
            <a:solidFill>
              <a:schemeClr val="accent1"/>
            </a:solidFill>
            <a:round/>
          </a:ln>
          <a:effectLst/>
        </c:spPr>
        <c:marker>
          <c:symbol val="none"/>
        </c:marker>
      </c:pivotFmt>
      <c:pivotFmt>
        <c:idx val="62"/>
        <c:spPr>
          <a:solidFill>
            <a:schemeClr val="accent1"/>
          </a:solidFill>
          <a:ln w="28575" cap="rnd">
            <a:solidFill>
              <a:schemeClr val="accent1"/>
            </a:solidFill>
            <a:round/>
          </a:ln>
          <a:effectLst/>
        </c:spPr>
        <c:marker>
          <c:symbol val="none"/>
        </c:marker>
      </c:pivotFmt>
      <c:pivotFmt>
        <c:idx val="63"/>
        <c:spPr>
          <a:solidFill>
            <a:schemeClr val="accent1"/>
          </a:solidFill>
          <a:ln w="28575" cap="rnd">
            <a:solidFill>
              <a:schemeClr val="accent1"/>
            </a:solidFill>
            <a:round/>
          </a:ln>
          <a:effectLst/>
        </c:spPr>
        <c:marker>
          <c:symbol val="none"/>
        </c:marke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w="28575" cap="rnd">
            <a:solidFill>
              <a:schemeClr val="accent1"/>
            </a:solidFill>
            <a:round/>
          </a:ln>
          <a:effectLst/>
        </c:spPr>
        <c:marker>
          <c:symbol val="none"/>
        </c:marker>
      </c:pivotFmt>
      <c:pivotFmt>
        <c:idx val="67"/>
        <c:spPr>
          <a:solidFill>
            <a:schemeClr val="accent1"/>
          </a:solidFill>
          <a:ln w="28575" cap="rnd">
            <a:solidFill>
              <a:schemeClr val="accent1"/>
            </a:solidFill>
            <a:round/>
          </a:ln>
          <a:effectLst/>
        </c:spPr>
        <c:marker>
          <c:symbol val="none"/>
        </c:marker>
      </c:pivotFmt>
      <c:pivotFmt>
        <c:idx val="68"/>
        <c:spPr>
          <a:solidFill>
            <a:schemeClr val="accent1"/>
          </a:solidFill>
          <a:ln w="28575" cap="rnd">
            <a:solidFill>
              <a:schemeClr val="accent1"/>
            </a:solidFill>
            <a:round/>
          </a:ln>
          <a:effectLst/>
        </c:spPr>
        <c:marker>
          <c:symbol val="none"/>
        </c:marker>
      </c:pivotFmt>
      <c:pivotFmt>
        <c:idx val="69"/>
        <c:spPr>
          <a:solidFill>
            <a:schemeClr val="accent1"/>
          </a:solidFill>
          <a:ln w="28575" cap="rnd">
            <a:solidFill>
              <a:schemeClr val="accent1"/>
            </a:solidFill>
            <a:round/>
          </a:ln>
          <a:effectLst/>
        </c:spPr>
        <c:marker>
          <c:symbol val="none"/>
        </c:marker>
      </c:pivotFmt>
      <c:pivotFmt>
        <c:idx val="70"/>
        <c:spPr>
          <a:solidFill>
            <a:schemeClr val="accent1"/>
          </a:solidFill>
          <a:ln w="28575" cap="rnd">
            <a:solidFill>
              <a:schemeClr val="accent1"/>
            </a:solidFill>
            <a:round/>
          </a:ln>
          <a:effectLst/>
        </c:spPr>
        <c:marker>
          <c:symbol val="none"/>
        </c:marker>
      </c:pivotFmt>
      <c:pivotFmt>
        <c:idx val="71"/>
        <c:spPr>
          <a:solidFill>
            <a:schemeClr val="accent1"/>
          </a:solidFill>
          <a:ln w="28575" cap="rnd">
            <a:solidFill>
              <a:schemeClr val="accent1"/>
            </a:solidFill>
            <a:round/>
          </a:ln>
          <a:effectLst/>
        </c:spPr>
        <c:marker>
          <c:symbol val="none"/>
        </c:marker>
      </c:pivotFmt>
      <c:pivotFmt>
        <c:idx val="72"/>
        <c:spPr>
          <a:solidFill>
            <a:schemeClr val="accent1"/>
          </a:solidFill>
          <a:ln w="28575" cap="rnd">
            <a:solidFill>
              <a:schemeClr val="accent1"/>
            </a:solidFill>
            <a:round/>
          </a:ln>
          <a:effectLst/>
        </c:spPr>
        <c:marker>
          <c:symbol val="none"/>
        </c:marker>
      </c:pivotFmt>
      <c:pivotFmt>
        <c:idx val="73"/>
        <c:spPr>
          <a:solidFill>
            <a:schemeClr val="accent1"/>
          </a:solidFill>
          <a:ln w="28575" cap="rnd">
            <a:solidFill>
              <a:schemeClr val="accent1"/>
            </a:solidFill>
            <a:round/>
          </a:ln>
          <a:effectLst/>
        </c:spPr>
        <c:marker>
          <c:symbol val="none"/>
        </c:marker>
      </c:pivotFmt>
      <c:pivotFmt>
        <c:idx val="74"/>
        <c:spPr>
          <a:solidFill>
            <a:schemeClr val="accent1"/>
          </a:solidFill>
          <a:ln w="28575" cap="rnd">
            <a:solidFill>
              <a:schemeClr val="accent1"/>
            </a:solidFill>
            <a:round/>
          </a:ln>
          <a:effectLst/>
        </c:spPr>
        <c:marker>
          <c:symbol val="none"/>
        </c:marker>
      </c:pivotFmt>
      <c:pivotFmt>
        <c:idx val="75"/>
        <c:spPr>
          <a:solidFill>
            <a:schemeClr val="accent1"/>
          </a:solidFill>
          <a:ln w="28575" cap="rnd">
            <a:solidFill>
              <a:schemeClr val="accent1"/>
            </a:solidFill>
            <a:round/>
          </a:ln>
          <a:effectLst/>
        </c:spPr>
        <c:marker>
          <c:symbol val="none"/>
        </c:marker>
      </c:pivotFmt>
      <c:pivotFmt>
        <c:idx val="76"/>
        <c:spPr>
          <a:solidFill>
            <a:schemeClr val="accent1"/>
          </a:solidFill>
          <a:ln w="28575" cap="rnd">
            <a:solidFill>
              <a:schemeClr val="accent1"/>
            </a:solidFill>
            <a:round/>
          </a:ln>
          <a:effectLst/>
        </c:spPr>
        <c:marker>
          <c:symbol val="none"/>
        </c:marker>
      </c:pivotFmt>
      <c:pivotFmt>
        <c:idx val="77"/>
        <c:spPr>
          <a:solidFill>
            <a:schemeClr val="accent1"/>
          </a:solidFill>
          <a:ln w="28575" cap="rnd">
            <a:solidFill>
              <a:schemeClr val="accent1"/>
            </a:solidFill>
            <a:round/>
          </a:ln>
          <a:effectLst/>
        </c:spPr>
        <c:marker>
          <c:symbol val="none"/>
        </c:marker>
      </c:pivotFmt>
      <c:pivotFmt>
        <c:idx val="78"/>
        <c:spPr>
          <a:solidFill>
            <a:schemeClr val="accent1"/>
          </a:solidFill>
          <a:ln w="28575" cap="rnd">
            <a:solidFill>
              <a:schemeClr val="accent1"/>
            </a:solidFill>
            <a:round/>
          </a:ln>
          <a:effectLst/>
        </c:spPr>
        <c:marker>
          <c:symbol val="none"/>
        </c:marker>
      </c:pivotFmt>
      <c:pivotFmt>
        <c:idx val="79"/>
        <c:spPr>
          <a:solidFill>
            <a:schemeClr val="accent1"/>
          </a:solidFill>
          <a:ln w="28575" cap="rnd">
            <a:solidFill>
              <a:schemeClr val="accent1"/>
            </a:solidFill>
            <a:round/>
          </a:ln>
          <a:effectLst/>
        </c:spPr>
        <c:marker>
          <c:symbol val="none"/>
        </c:marker>
      </c:pivotFmt>
      <c:pivotFmt>
        <c:idx val="80"/>
        <c:spPr>
          <a:solidFill>
            <a:schemeClr val="accent1"/>
          </a:solidFill>
          <a:ln w="28575" cap="rnd">
            <a:solidFill>
              <a:schemeClr val="accent1"/>
            </a:solidFill>
            <a:round/>
          </a:ln>
          <a:effectLst/>
        </c:spPr>
        <c:marker>
          <c:symbol val="none"/>
        </c:marker>
      </c:pivotFmt>
      <c:pivotFmt>
        <c:idx val="81"/>
        <c:spPr>
          <a:solidFill>
            <a:schemeClr val="accent1"/>
          </a:solidFill>
          <a:ln w="28575" cap="rnd">
            <a:solidFill>
              <a:schemeClr val="accent1"/>
            </a:solidFill>
            <a:round/>
          </a:ln>
          <a:effectLst/>
        </c:spPr>
        <c:marker>
          <c:symbol val="none"/>
        </c:marker>
      </c:pivotFmt>
      <c:pivotFmt>
        <c:idx val="82"/>
        <c:spPr>
          <a:solidFill>
            <a:schemeClr val="accent1"/>
          </a:solidFill>
          <a:ln w="28575" cap="rnd">
            <a:solidFill>
              <a:schemeClr val="accent1"/>
            </a:solidFill>
            <a:round/>
          </a:ln>
          <a:effectLst/>
        </c:spPr>
        <c:marker>
          <c:symbol val="none"/>
        </c:marker>
      </c:pivotFmt>
      <c:pivotFmt>
        <c:idx val="83"/>
        <c:spPr>
          <a:solidFill>
            <a:schemeClr val="accent1"/>
          </a:solidFill>
          <a:ln w="28575" cap="rnd">
            <a:solidFill>
              <a:schemeClr val="accent1"/>
            </a:solidFill>
            <a:round/>
          </a:ln>
          <a:effectLst/>
        </c:spPr>
        <c:marker>
          <c:symbol val="none"/>
        </c:marker>
      </c:pivotFmt>
      <c:pivotFmt>
        <c:idx val="84"/>
        <c:spPr>
          <a:solidFill>
            <a:schemeClr val="accent1"/>
          </a:solidFill>
          <a:ln w="28575" cap="rnd">
            <a:solidFill>
              <a:schemeClr val="accent1"/>
            </a:solidFill>
            <a:round/>
          </a:ln>
          <a:effectLst/>
        </c:spPr>
        <c:marker>
          <c:symbol val="none"/>
        </c:marker>
      </c:pivotFmt>
      <c:pivotFmt>
        <c:idx val="85"/>
        <c:spPr>
          <a:solidFill>
            <a:schemeClr val="accent1"/>
          </a:solidFill>
          <a:ln w="28575" cap="rnd">
            <a:solidFill>
              <a:schemeClr val="accent1"/>
            </a:solidFill>
            <a:round/>
          </a:ln>
          <a:effectLst/>
        </c:spPr>
        <c:marker>
          <c:symbol val="none"/>
        </c:marker>
      </c:pivotFmt>
      <c:pivotFmt>
        <c:idx val="86"/>
        <c:spPr>
          <a:solidFill>
            <a:schemeClr val="accent1"/>
          </a:solidFill>
          <a:ln w="28575" cap="rnd">
            <a:solidFill>
              <a:schemeClr val="accent1"/>
            </a:solidFill>
            <a:round/>
          </a:ln>
          <a:effectLst/>
        </c:spPr>
        <c:marker>
          <c:symbol val="none"/>
        </c:marker>
      </c:pivotFmt>
      <c:pivotFmt>
        <c:idx val="87"/>
        <c:spPr>
          <a:solidFill>
            <a:schemeClr val="accent1"/>
          </a:solidFill>
          <a:ln w="28575" cap="rnd">
            <a:solidFill>
              <a:schemeClr val="accent1"/>
            </a:solidFill>
            <a:round/>
          </a:ln>
          <a:effectLst/>
        </c:spPr>
        <c:marker>
          <c:symbol val="none"/>
        </c:marker>
      </c:pivotFmt>
      <c:pivotFmt>
        <c:idx val="88"/>
        <c:spPr>
          <a:solidFill>
            <a:schemeClr val="accent1"/>
          </a:solidFill>
          <a:ln w="28575" cap="rnd">
            <a:solidFill>
              <a:schemeClr val="accent1"/>
            </a:solidFill>
            <a:round/>
          </a:ln>
          <a:effectLst/>
        </c:spPr>
        <c:marker>
          <c:symbol val="none"/>
        </c:marker>
      </c:pivotFmt>
      <c:pivotFmt>
        <c:idx val="89"/>
        <c:spPr>
          <a:solidFill>
            <a:schemeClr val="accent1"/>
          </a:solidFill>
          <a:ln w="28575" cap="rnd">
            <a:solidFill>
              <a:schemeClr val="accent1"/>
            </a:solidFill>
            <a:round/>
          </a:ln>
          <a:effectLst/>
        </c:spPr>
        <c:marker>
          <c:symbol val="none"/>
        </c:marker>
      </c:pivotFmt>
      <c:pivotFmt>
        <c:idx val="90"/>
        <c:spPr>
          <a:solidFill>
            <a:schemeClr val="accent1"/>
          </a:solidFill>
          <a:ln w="28575" cap="rnd">
            <a:solidFill>
              <a:schemeClr val="accent1"/>
            </a:solidFill>
            <a:round/>
          </a:ln>
          <a:effectLst/>
        </c:spPr>
        <c:marker>
          <c:symbol val="none"/>
        </c:marker>
      </c:pivotFmt>
      <c:pivotFmt>
        <c:idx val="91"/>
        <c:spPr>
          <a:solidFill>
            <a:schemeClr val="accent1"/>
          </a:solidFill>
          <a:ln w="28575" cap="rnd">
            <a:solidFill>
              <a:schemeClr val="accent1"/>
            </a:solidFill>
            <a:round/>
          </a:ln>
          <a:effectLst/>
        </c:spPr>
        <c:marker>
          <c:symbol val="none"/>
        </c:marker>
      </c:pivotFmt>
      <c:pivotFmt>
        <c:idx val="92"/>
        <c:spPr>
          <a:solidFill>
            <a:schemeClr val="accent1"/>
          </a:solidFill>
          <a:ln w="28575" cap="rnd">
            <a:solidFill>
              <a:schemeClr val="accent1"/>
            </a:solidFill>
            <a:round/>
          </a:ln>
          <a:effectLst/>
        </c:spPr>
        <c:marker>
          <c:symbol val="none"/>
        </c:marker>
      </c:pivotFmt>
      <c:pivotFmt>
        <c:idx val="93"/>
        <c:spPr>
          <a:solidFill>
            <a:schemeClr val="accent1"/>
          </a:solidFill>
          <a:ln w="28575" cap="rnd">
            <a:solidFill>
              <a:schemeClr val="accent1"/>
            </a:solidFill>
            <a:round/>
          </a:ln>
          <a:effectLst/>
        </c:spPr>
        <c:marker>
          <c:symbol val="none"/>
        </c:marker>
      </c:pivotFmt>
      <c:pivotFmt>
        <c:idx val="94"/>
        <c:spPr>
          <a:solidFill>
            <a:schemeClr val="accent1"/>
          </a:solidFill>
          <a:ln w="28575" cap="rnd">
            <a:solidFill>
              <a:schemeClr val="accent1"/>
            </a:solidFill>
            <a:round/>
          </a:ln>
          <a:effectLst/>
        </c:spPr>
        <c:marker>
          <c:symbol val="none"/>
        </c:marker>
      </c:pivotFmt>
      <c:pivotFmt>
        <c:idx val="95"/>
        <c:spPr>
          <a:solidFill>
            <a:schemeClr val="accent1"/>
          </a:solidFill>
          <a:ln w="28575" cap="rnd">
            <a:solidFill>
              <a:schemeClr val="accent1"/>
            </a:solidFill>
            <a:round/>
          </a:ln>
          <a:effectLst/>
        </c:spPr>
        <c:marker>
          <c:symbol val="none"/>
        </c:marker>
      </c:pivotFmt>
      <c:pivotFmt>
        <c:idx val="96"/>
        <c:spPr>
          <a:solidFill>
            <a:schemeClr val="accent1"/>
          </a:solidFill>
          <a:ln w="28575" cap="rnd">
            <a:solidFill>
              <a:schemeClr val="accent1"/>
            </a:solidFill>
            <a:round/>
          </a:ln>
          <a:effectLst/>
        </c:spPr>
        <c:marker>
          <c:symbol val="none"/>
        </c:marker>
      </c:pivotFmt>
      <c:pivotFmt>
        <c:idx val="97"/>
        <c:spPr>
          <a:solidFill>
            <a:schemeClr val="accent1"/>
          </a:solidFill>
          <a:ln w="28575" cap="rnd">
            <a:solidFill>
              <a:schemeClr val="accent1"/>
            </a:solidFill>
            <a:round/>
          </a:ln>
          <a:effectLst/>
        </c:spPr>
        <c:marker>
          <c:symbol val="none"/>
        </c:marker>
      </c:pivotFmt>
      <c:pivotFmt>
        <c:idx val="98"/>
        <c:spPr>
          <a:solidFill>
            <a:schemeClr val="accent1"/>
          </a:solidFill>
          <a:ln w="28575" cap="rnd">
            <a:solidFill>
              <a:schemeClr val="accent1"/>
            </a:solidFill>
            <a:round/>
          </a:ln>
          <a:effectLst/>
        </c:spPr>
        <c:marker>
          <c:symbol val="none"/>
        </c:marker>
      </c:pivotFmt>
      <c:pivotFmt>
        <c:idx val="99"/>
        <c:spPr>
          <a:solidFill>
            <a:schemeClr val="accent1"/>
          </a:solidFill>
          <a:ln w="28575" cap="rnd">
            <a:solidFill>
              <a:schemeClr val="accent1"/>
            </a:solidFill>
            <a:round/>
          </a:ln>
          <a:effectLst/>
        </c:spPr>
        <c:marker>
          <c:symbol val="none"/>
        </c:marker>
      </c:pivotFmt>
      <c:pivotFmt>
        <c:idx val="100"/>
        <c:spPr>
          <a:solidFill>
            <a:schemeClr val="accent1"/>
          </a:solidFill>
          <a:ln w="28575" cap="rnd">
            <a:solidFill>
              <a:schemeClr val="accent1"/>
            </a:solidFill>
            <a:round/>
          </a:ln>
          <a:effectLst/>
        </c:spPr>
        <c:marker>
          <c:symbol val="none"/>
        </c:marker>
      </c:pivotFmt>
      <c:pivotFmt>
        <c:idx val="101"/>
        <c:spPr>
          <a:solidFill>
            <a:schemeClr val="accent1"/>
          </a:solidFill>
          <a:ln w="28575" cap="rnd">
            <a:solidFill>
              <a:schemeClr val="accent1"/>
            </a:solidFill>
            <a:round/>
          </a:ln>
          <a:effectLst/>
        </c:spPr>
        <c:marker>
          <c:symbol val="none"/>
        </c:marker>
      </c:pivotFmt>
      <c:pivotFmt>
        <c:idx val="102"/>
        <c:spPr>
          <a:solidFill>
            <a:schemeClr val="accent1"/>
          </a:solidFill>
          <a:ln w="28575" cap="rnd">
            <a:solidFill>
              <a:schemeClr val="accent1"/>
            </a:solidFill>
            <a:round/>
          </a:ln>
          <a:effectLst/>
        </c:spPr>
        <c:marker>
          <c:symbol val="none"/>
        </c:marker>
      </c:pivotFmt>
      <c:pivotFmt>
        <c:idx val="103"/>
        <c:spPr>
          <a:solidFill>
            <a:schemeClr val="accent1"/>
          </a:solidFill>
          <a:ln w="28575" cap="rnd">
            <a:solidFill>
              <a:schemeClr val="accent1"/>
            </a:solidFill>
            <a:round/>
          </a:ln>
          <a:effectLst/>
        </c:spPr>
        <c:marker>
          <c:symbol val="none"/>
        </c:marker>
      </c:pivotFmt>
      <c:pivotFmt>
        <c:idx val="104"/>
        <c:spPr>
          <a:solidFill>
            <a:schemeClr val="accent1"/>
          </a:solidFill>
          <a:ln w="28575" cap="rnd">
            <a:solidFill>
              <a:schemeClr val="accent1"/>
            </a:solidFill>
            <a:round/>
          </a:ln>
          <a:effectLst/>
        </c:spPr>
        <c:marker>
          <c:symbol val="none"/>
        </c:marker>
      </c:pivotFmt>
      <c:pivotFmt>
        <c:idx val="105"/>
        <c:spPr>
          <a:solidFill>
            <a:schemeClr val="accent1"/>
          </a:solidFill>
          <a:ln w="28575" cap="rnd">
            <a:solidFill>
              <a:schemeClr val="accent1"/>
            </a:solidFill>
            <a:round/>
          </a:ln>
          <a:effectLst/>
        </c:spPr>
        <c:marker>
          <c:symbol val="none"/>
        </c:marker>
      </c:pivotFmt>
      <c:pivotFmt>
        <c:idx val="106"/>
        <c:spPr>
          <a:solidFill>
            <a:schemeClr val="accent1"/>
          </a:solidFill>
          <a:ln w="28575" cap="rnd">
            <a:solidFill>
              <a:schemeClr val="accent1"/>
            </a:solidFill>
            <a:round/>
          </a:ln>
          <a:effectLst/>
        </c:spPr>
        <c:marker>
          <c:symbol val="none"/>
        </c:marker>
      </c:pivotFmt>
      <c:pivotFmt>
        <c:idx val="107"/>
        <c:spPr>
          <a:solidFill>
            <a:schemeClr val="accent1"/>
          </a:solidFill>
          <a:ln w="28575" cap="rnd">
            <a:solidFill>
              <a:schemeClr val="accent1"/>
            </a:solidFill>
            <a:round/>
          </a:ln>
          <a:effectLst/>
        </c:spPr>
        <c:marker>
          <c:symbol val="none"/>
        </c:marker>
      </c:pivotFmt>
      <c:pivotFmt>
        <c:idx val="108"/>
        <c:spPr>
          <a:solidFill>
            <a:schemeClr val="accent1"/>
          </a:solidFill>
          <a:ln w="28575" cap="rnd">
            <a:solidFill>
              <a:schemeClr val="accent1"/>
            </a:solidFill>
            <a:round/>
          </a:ln>
          <a:effectLst/>
        </c:spPr>
        <c:marker>
          <c:symbol val="none"/>
        </c:marker>
      </c:pivotFmt>
      <c:pivotFmt>
        <c:idx val="109"/>
        <c:spPr>
          <a:solidFill>
            <a:schemeClr val="accent1"/>
          </a:solidFill>
          <a:ln w="28575" cap="rnd">
            <a:solidFill>
              <a:schemeClr val="accent1"/>
            </a:solidFill>
            <a:round/>
          </a:ln>
          <a:effectLst/>
        </c:spPr>
        <c:marker>
          <c:symbol val="none"/>
        </c:marker>
      </c:pivotFmt>
      <c:pivotFmt>
        <c:idx val="110"/>
        <c:spPr>
          <a:solidFill>
            <a:schemeClr val="accent1"/>
          </a:solidFill>
          <a:ln w="28575" cap="rnd">
            <a:solidFill>
              <a:schemeClr val="accent1"/>
            </a:solidFill>
            <a:round/>
          </a:ln>
          <a:effectLst/>
        </c:spPr>
        <c:marker>
          <c:symbol val="none"/>
        </c:marker>
      </c:pivotFmt>
      <c:pivotFmt>
        <c:idx val="111"/>
        <c:spPr>
          <a:solidFill>
            <a:schemeClr val="accent1"/>
          </a:solidFill>
          <a:ln w="28575" cap="rnd">
            <a:solidFill>
              <a:schemeClr val="accent1"/>
            </a:solidFill>
            <a:round/>
          </a:ln>
          <a:effectLst/>
        </c:spPr>
        <c:marker>
          <c:symbol val="none"/>
        </c:marker>
      </c:pivotFmt>
      <c:pivotFmt>
        <c:idx val="112"/>
        <c:spPr>
          <a:solidFill>
            <a:schemeClr val="accent1"/>
          </a:solidFill>
          <a:ln w="28575" cap="rnd">
            <a:solidFill>
              <a:schemeClr val="accent1"/>
            </a:solidFill>
            <a:round/>
          </a:ln>
          <a:effectLst/>
        </c:spPr>
        <c:marker>
          <c:symbol val="none"/>
        </c:marker>
      </c:pivotFmt>
      <c:pivotFmt>
        <c:idx val="113"/>
        <c:spPr>
          <a:solidFill>
            <a:schemeClr val="accent1"/>
          </a:solidFill>
          <a:ln w="28575" cap="rnd">
            <a:solidFill>
              <a:schemeClr val="accent1"/>
            </a:solidFill>
            <a:round/>
          </a:ln>
          <a:effectLst/>
        </c:spPr>
        <c:marker>
          <c:symbol val="none"/>
        </c:marker>
      </c:pivotFmt>
      <c:pivotFmt>
        <c:idx val="114"/>
        <c:spPr>
          <a:solidFill>
            <a:schemeClr val="accent1"/>
          </a:solidFill>
          <a:ln w="28575" cap="rnd">
            <a:solidFill>
              <a:schemeClr val="accent1"/>
            </a:solidFill>
            <a:round/>
          </a:ln>
          <a:effectLst/>
        </c:spPr>
        <c:marker>
          <c:symbol val="none"/>
        </c:marker>
      </c:pivotFmt>
      <c:pivotFmt>
        <c:idx val="115"/>
        <c:spPr>
          <a:solidFill>
            <a:schemeClr val="accent1"/>
          </a:solidFill>
          <a:ln w="28575" cap="rnd">
            <a:solidFill>
              <a:schemeClr val="accent1"/>
            </a:solidFill>
            <a:round/>
          </a:ln>
          <a:effectLst/>
        </c:spPr>
        <c:marker>
          <c:symbol val="none"/>
        </c:marker>
      </c:pivotFmt>
      <c:pivotFmt>
        <c:idx val="116"/>
        <c:spPr>
          <a:solidFill>
            <a:schemeClr val="accent1"/>
          </a:solidFill>
          <a:ln w="28575" cap="rnd">
            <a:solidFill>
              <a:schemeClr val="accent1"/>
            </a:solidFill>
            <a:round/>
          </a:ln>
          <a:effectLst/>
        </c:spPr>
        <c:marker>
          <c:symbol val="none"/>
        </c:marker>
      </c:pivotFmt>
      <c:pivotFmt>
        <c:idx val="117"/>
        <c:spPr>
          <a:solidFill>
            <a:schemeClr val="accent1"/>
          </a:solidFill>
          <a:ln w="28575" cap="rnd">
            <a:solidFill>
              <a:schemeClr val="accent1"/>
            </a:solidFill>
            <a:round/>
          </a:ln>
          <a:effectLst/>
        </c:spPr>
        <c:marker>
          <c:symbol val="none"/>
        </c:marker>
      </c:pivotFmt>
      <c:pivotFmt>
        <c:idx val="118"/>
        <c:spPr>
          <a:solidFill>
            <a:schemeClr val="accent1"/>
          </a:solidFill>
          <a:ln w="28575" cap="rnd">
            <a:solidFill>
              <a:schemeClr val="accent1"/>
            </a:solidFill>
            <a:round/>
          </a:ln>
          <a:effectLst/>
        </c:spPr>
        <c:marker>
          <c:symbol val="none"/>
        </c:marker>
      </c:pivotFmt>
      <c:pivotFmt>
        <c:idx val="119"/>
        <c:spPr>
          <a:solidFill>
            <a:schemeClr val="accent1"/>
          </a:solidFill>
          <a:ln w="28575" cap="rnd">
            <a:solidFill>
              <a:schemeClr val="accent1"/>
            </a:solidFill>
            <a:round/>
          </a:ln>
          <a:effectLst/>
        </c:spPr>
        <c:marker>
          <c:symbol val="none"/>
        </c:marker>
      </c:pivotFmt>
      <c:pivotFmt>
        <c:idx val="120"/>
        <c:spPr>
          <a:solidFill>
            <a:schemeClr val="accent1"/>
          </a:solidFill>
          <a:ln w="28575" cap="rnd">
            <a:solidFill>
              <a:schemeClr val="accent1"/>
            </a:solidFill>
            <a:round/>
          </a:ln>
          <a:effectLst/>
        </c:spPr>
        <c:marker>
          <c:symbol val="none"/>
        </c:marker>
      </c:pivotFmt>
      <c:pivotFmt>
        <c:idx val="121"/>
        <c:spPr>
          <a:solidFill>
            <a:schemeClr val="accent1"/>
          </a:solidFill>
          <a:ln w="28575" cap="rnd">
            <a:solidFill>
              <a:schemeClr val="accent1"/>
            </a:solidFill>
            <a:round/>
          </a:ln>
          <a:effectLst/>
        </c:spPr>
        <c:marker>
          <c:symbol val="none"/>
        </c:marker>
      </c:pivotFmt>
      <c:pivotFmt>
        <c:idx val="122"/>
        <c:spPr>
          <a:solidFill>
            <a:schemeClr val="accent1"/>
          </a:solidFill>
          <a:ln w="28575" cap="rnd">
            <a:solidFill>
              <a:schemeClr val="accent1"/>
            </a:solidFill>
            <a:round/>
          </a:ln>
          <a:effectLst/>
        </c:spPr>
        <c:marker>
          <c:symbol val="none"/>
        </c:marker>
      </c:pivotFmt>
      <c:pivotFmt>
        <c:idx val="123"/>
        <c:spPr>
          <a:solidFill>
            <a:schemeClr val="accent1"/>
          </a:solidFill>
          <a:ln w="28575" cap="rnd">
            <a:solidFill>
              <a:schemeClr val="accent1"/>
            </a:solidFill>
            <a:round/>
          </a:ln>
          <a:effectLst/>
        </c:spPr>
        <c:marker>
          <c:symbol val="none"/>
        </c:marker>
      </c:pivotFmt>
      <c:pivotFmt>
        <c:idx val="124"/>
        <c:spPr>
          <a:solidFill>
            <a:schemeClr val="accent1"/>
          </a:solidFill>
          <a:ln w="28575" cap="rnd">
            <a:solidFill>
              <a:schemeClr val="accent1"/>
            </a:solidFill>
            <a:round/>
          </a:ln>
          <a:effectLst/>
        </c:spPr>
        <c:marker>
          <c:symbol val="none"/>
        </c:marker>
      </c:pivotFmt>
      <c:pivotFmt>
        <c:idx val="125"/>
        <c:spPr>
          <a:solidFill>
            <a:schemeClr val="accent1"/>
          </a:solidFill>
          <a:ln w="28575" cap="rnd">
            <a:solidFill>
              <a:schemeClr val="accent1"/>
            </a:solidFill>
            <a:round/>
          </a:ln>
          <a:effectLst/>
        </c:spPr>
        <c:marker>
          <c:symbol val="none"/>
        </c:marker>
      </c:pivotFmt>
      <c:pivotFmt>
        <c:idx val="126"/>
        <c:spPr>
          <a:solidFill>
            <a:schemeClr val="accent1"/>
          </a:solidFill>
          <a:ln w="28575" cap="rnd">
            <a:solidFill>
              <a:schemeClr val="accent1"/>
            </a:solidFill>
            <a:round/>
          </a:ln>
          <a:effectLst/>
        </c:spPr>
        <c:marker>
          <c:symbol val="none"/>
        </c:marker>
      </c:pivotFmt>
      <c:pivotFmt>
        <c:idx val="127"/>
        <c:spPr>
          <a:solidFill>
            <a:schemeClr val="accent1"/>
          </a:solidFill>
          <a:ln w="28575" cap="rnd">
            <a:solidFill>
              <a:schemeClr val="accent1"/>
            </a:solidFill>
            <a:round/>
          </a:ln>
          <a:effectLst/>
        </c:spPr>
        <c:marker>
          <c:symbol val="none"/>
        </c:marker>
      </c:pivotFmt>
      <c:pivotFmt>
        <c:idx val="128"/>
        <c:spPr>
          <a:solidFill>
            <a:schemeClr val="accent1"/>
          </a:solidFill>
          <a:ln w="28575" cap="rnd">
            <a:solidFill>
              <a:schemeClr val="accent1"/>
            </a:solidFill>
            <a:round/>
          </a:ln>
          <a:effectLst/>
        </c:spPr>
        <c:marker>
          <c:symbol val="none"/>
        </c:marker>
      </c:pivotFmt>
      <c:pivotFmt>
        <c:idx val="129"/>
        <c:spPr>
          <a:solidFill>
            <a:schemeClr val="accent1"/>
          </a:solidFill>
          <a:ln w="28575" cap="rnd">
            <a:solidFill>
              <a:schemeClr val="accent1"/>
            </a:solidFill>
            <a:round/>
          </a:ln>
          <a:effectLst/>
        </c:spPr>
        <c:marker>
          <c:symbol val="none"/>
        </c:marker>
      </c:pivotFmt>
      <c:pivotFmt>
        <c:idx val="130"/>
        <c:spPr>
          <a:solidFill>
            <a:schemeClr val="accent1"/>
          </a:solidFill>
          <a:ln w="28575" cap="rnd">
            <a:solidFill>
              <a:schemeClr val="accent1"/>
            </a:solidFill>
            <a:round/>
          </a:ln>
          <a:effectLst/>
        </c:spPr>
        <c:marker>
          <c:symbol val="none"/>
        </c:marker>
      </c:pivotFmt>
      <c:pivotFmt>
        <c:idx val="131"/>
        <c:spPr>
          <a:solidFill>
            <a:schemeClr val="accent1"/>
          </a:solidFill>
          <a:ln w="28575" cap="rnd">
            <a:solidFill>
              <a:schemeClr val="accent1"/>
            </a:solidFill>
            <a:round/>
          </a:ln>
          <a:effectLst/>
        </c:spPr>
        <c:marker>
          <c:symbol val="none"/>
        </c:marker>
      </c:pivotFmt>
      <c:pivotFmt>
        <c:idx val="132"/>
        <c:spPr>
          <a:solidFill>
            <a:schemeClr val="accent1"/>
          </a:solidFill>
          <a:ln w="28575" cap="rnd">
            <a:solidFill>
              <a:schemeClr val="accent1"/>
            </a:solidFill>
            <a:round/>
          </a:ln>
          <a:effectLst/>
        </c:spPr>
        <c:marker>
          <c:symbol val="none"/>
        </c:marker>
      </c:pivotFmt>
      <c:pivotFmt>
        <c:idx val="133"/>
        <c:spPr>
          <a:solidFill>
            <a:schemeClr val="accent1"/>
          </a:solidFill>
          <a:ln w="28575" cap="rnd">
            <a:solidFill>
              <a:schemeClr val="accent1"/>
            </a:solidFill>
            <a:round/>
          </a:ln>
          <a:effectLst/>
        </c:spPr>
        <c:marker>
          <c:symbol val="none"/>
        </c:marker>
      </c:pivotFmt>
      <c:pivotFmt>
        <c:idx val="134"/>
        <c:spPr>
          <a:solidFill>
            <a:schemeClr val="accent1"/>
          </a:solidFill>
          <a:ln w="28575" cap="rnd">
            <a:solidFill>
              <a:schemeClr val="accent1"/>
            </a:solidFill>
            <a:round/>
          </a:ln>
          <a:effectLst/>
        </c:spPr>
        <c:marker>
          <c:symbol val="none"/>
        </c:marker>
      </c:pivotFmt>
      <c:pivotFmt>
        <c:idx val="135"/>
        <c:spPr>
          <a:solidFill>
            <a:schemeClr val="accent1"/>
          </a:solidFill>
          <a:ln w="28575" cap="rnd">
            <a:solidFill>
              <a:schemeClr val="accent1"/>
            </a:solidFill>
            <a:round/>
          </a:ln>
          <a:effectLst/>
        </c:spPr>
        <c:marker>
          <c:symbol val="none"/>
        </c:marker>
      </c:pivotFmt>
      <c:pivotFmt>
        <c:idx val="136"/>
        <c:spPr>
          <a:solidFill>
            <a:schemeClr val="accent1"/>
          </a:solidFill>
          <a:ln w="28575" cap="rnd">
            <a:solidFill>
              <a:schemeClr val="accent1"/>
            </a:solidFill>
            <a:round/>
          </a:ln>
          <a:effectLst/>
        </c:spPr>
        <c:marker>
          <c:symbol val="none"/>
        </c:marker>
      </c:pivotFmt>
      <c:pivotFmt>
        <c:idx val="137"/>
        <c:spPr>
          <a:solidFill>
            <a:schemeClr val="accent1"/>
          </a:solidFill>
          <a:ln w="28575" cap="rnd">
            <a:solidFill>
              <a:schemeClr val="accent1"/>
            </a:solidFill>
            <a:round/>
          </a:ln>
          <a:effectLst/>
        </c:spPr>
        <c:marker>
          <c:symbol val="none"/>
        </c:marker>
      </c:pivotFmt>
      <c:pivotFmt>
        <c:idx val="138"/>
        <c:spPr>
          <a:solidFill>
            <a:schemeClr val="accent1"/>
          </a:solidFill>
          <a:ln w="28575" cap="rnd">
            <a:solidFill>
              <a:schemeClr val="accent1"/>
            </a:solidFill>
            <a:round/>
          </a:ln>
          <a:effectLst/>
        </c:spPr>
        <c:marker>
          <c:symbol val="none"/>
        </c:marker>
      </c:pivotFmt>
      <c:pivotFmt>
        <c:idx val="139"/>
        <c:spPr>
          <a:solidFill>
            <a:schemeClr val="accent1"/>
          </a:solidFill>
          <a:ln w="28575" cap="rnd">
            <a:solidFill>
              <a:schemeClr val="accent1"/>
            </a:solidFill>
            <a:round/>
          </a:ln>
          <a:effectLst/>
        </c:spPr>
        <c:marker>
          <c:symbol val="none"/>
        </c:marker>
      </c:pivotFmt>
      <c:pivotFmt>
        <c:idx val="140"/>
        <c:spPr>
          <a:solidFill>
            <a:schemeClr val="accent1"/>
          </a:solidFill>
          <a:ln w="28575" cap="rnd">
            <a:solidFill>
              <a:schemeClr val="accent1"/>
            </a:solidFill>
            <a:round/>
          </a:ln>
          <a:effectLst/>
        </c:spPr>
        <c:marker>
          <c:symbol val="none"/>
        </c:marker>
      </c:pivotFmt>
      <c:pivotFmt>
        <c:idx val="141"/>
        <c:spPr>
          <a:solidFill>
            <a:schemeClr val="accent1"/>
          </a:solidFill>
          <a:ln w="28575" cap="rnd">
            <a:solidFill>
              <a:schemeClr val="accent1"/>
            </a:solidFill>
            <a:round/>
          </a:ln>
          <a:effectLst/>
        </c:spPr>
        <c:marker>
          <c:symbol val="none"/>
        </c:marker>
      </c:pivotFmt>
      <c:pivotFmt>
        <c:idx val="142"/>
        <c:spPr>
          <a:solidFill>
            <a:schemeClr val="accent1"/>
          </a:solidFill>
          <a:ln w="28575" cap="rnd">
            <a:solidFill>
              <a:schemeClr val="accent1"/>
            </a:solidFill>
            <a:round/>
          </a:ln>
          <a:effectLst/>
        </c:spPr>
        <c:marker>
          <c:symbol val="none"/>
        </c:marker>
      </c:pivotFmt>
      <c:pivotFmt>
        <c:idx val="143"/>
        <c:spPr>
          <a:solidFill>
            <a:schemeClr val="accent1"/>
          </a:solidFill>
          <a:ln w="28575" cap="rnd">
            <a:solidFill>
              <a:schemeClr val="accent1"/>
            </a:solidFill>
            <a:round/>
          </a:ln>
          <a:effectLst/>
        </c:spPr>
        <c:marker>
          <c:symbol val="none"/>
        </c:marker>
      </c:pivotFmt>
      <c:pivotFmt>
        <c:idx val="144"/>
        <c:spPr>
          <a:solidFill>
            <a:schemeClr val="accent1"/>
          </a:solidFill>
          <a:ln w="28575" cap="rnd">
            <a:solidFill>
              <a:schemeClr val="accent1"/>
            </a:solidFill>
            <a:round/>
          </a:ln>
          <a:effectLst/>
        </c:spPr>
        <c:marker>
          <c:symbol val="none"/>
        </c:marker>
      </c:pivotFmt>
      <c:pivotFmt>
        <c:idx val="145"/>
        <c:spPr>
          <a:solidFill>
            <a:schemeClr val="accent1"/>
          </a:solidFill>
          <a:ln w="28575" cap="rnd">
            <a:solidFill>
              <a:schemeClr val="accent1"/>
            </a:solidFill>
            <a:round/>
          </a:ln>
          <a:effectLst/>
        </c:spPr>
        <c:marker>
          <c:symbol val="none"/>
        </c:marker>
      </c:pivotFmt>
      <c:pivotFmt>
        <c:idx val="146"/>
        <c:spPr>
          <a:solidFill>
            <a:schemeClr val="accent1"/>
          </a:solidFill>
          <a:ln w="28575" cap="rnd">
            <a:solidFill>
              <a:schemeClr val="accent1"/>
            </a:solidFill>
            <a:round/>
          </a:ln>
          <a:effectLst/>
        </c:spPr>
        <c:marker>
          <c:symbol val="none"/>
        </c:marker>
      </c:pivotFmt>
      <c:pivotFmt>
        <c:idx val="147"/>
        <c:spPr>
          <a:solidFill>
            <a:schemeClr val="accent1"/>
          </a:solidFill>
          <a:ln w="28575" cap="rnd">
            <a:solidFill>
              <a:schemeClr val="accent1"/>
            </a:solidFill>
            <a:round/>
          </a:ln>
          <a:effectLst/>
        </c:spPr>
        <c:marker>
          <c:symbol val="none"/>
        </c:marker>
      </c:pivotFmt>
      <c:pivotFmt>
        <c:idx val="148"/>
        <c:spPr>
          <a:solidFill>
            <a:schemeClr val="accent1"/>
          </a:solidFill>
          <a:ln w="28575" cap="rnd">
            <a:solidFill>
              <a:schemeClr val="accent1"/>
            </a:solidFill>
            <a:round/>
          </a:ln>
          <a:effectLst/>
        </c:spPr>
        <c:marker>
          <c:symbol val="none"/>
        </c:marker>
      </c:pivotFmt>
      <c:pivotFmt>
        <c:idx val="149"/>
        <c:spPr>
          <a:solidFill>
            <a:schemeClr val="accent1"/>
          </a:solidFill>
          <a:ln w="28575" cap="rnd">
            <a:solidFill>
              <a:schemeClr val="accent1"/>
            </a:solidFill>
            <a:round/>
          </a:ln>
          <a:effectLst/>
        </c:spPr>
        <c:marker>
          <c:symbol val="none"/>
        </c:marker>
      </c:pivotFmt>
      <c:pivotFmt>
        <c:idx val="150"/>
        <c:spPr>
          <a:solidFill>
            <a:schemeClr val="accent1"/>
          </a:solidFill>
          <a:ln w="28575" cap="rnd">
            <a:solidFill>
              <a:schemeClr val="accent1"/>
            </a:solidFill>
            <a:round/>
          </a:ln>
          <a:effectLst/>
        </c:spPr>
        <c:marker>
          <c:symbol val="none"/>
        </c:marker>
      </c:pivotFmt>
      <c:pivotFmt>
        <c:idx val="151"/>
        <c:spPr>
          <a:solidFill>
            <a:schemeClr val="accent1"/>
          </a:solidFill>
          <a:ln w="28575" cap="rnd">
            <a:solidFill>
              <a:schemeClr val="accent1"/>
            </a:solidFill>
            <a:round/>
          </a:ln>
          <a:effectLst/>
        </c:spPr>
        <c:marker>
          <c:symbol val="none"/>
        </c:marker>
      </c:pivotFmt>
      <c:pivotFmt>
        <c:idx val="152"/>
        <c:spPr>
          <a:solidFill>
            <a:schemeClr val="accent1"/>
          </a:solidFill>
          <a:ln w="28575" cap="rnd">
            <a:solidFill>
              <a:schemeClr val="accent1"/>
            </a:solidFill>
            <a:round/>
          </a:ln>
          <a:effectLst/>
        </c:spPr>
        <c:marker>
          <c:symbol val="none"/>
        </c:marker>
      </c:pivotFmt>
      <c:pivotFmt>
        <c:idx val="153"/>
        <c:spPr>
          <a:solidFill>
            <a:schemeClr val="accent1"/>
          </a:solidFill>
          <a:ln w="28575" cap="rnd">
            <a:solidFill>
              <a:schemeClr val="accent1"/>
            </a:solidFill>
            <a:round/>
          </a:ln>
          <a:effectLst/>
        </c:spPr>
        <c:marker>
          <c:symbol val="none"/>
        </c:marker>
      </c:pivotFmt>
      <c:pivotFmt>
        <c:idx val="154"/>
        <c:spPr>
          <a:solidFill>
            <a:schemeClr val="accent1"/>
          </a:solidFill>
          <a:ln w="28575" cap="rnd">
            <a:solidFill>
              <a:schemeClr val="accent1"/>
            </a:solidFill>
            <a:round/>
          </a:ln>
          <a:effectLst/>
        </c:spPr>
        <c:marker>
          <c:symbol val="none"/>
        </c:marker>
      </c:pivotFmt>
      <c:pivotFmt>
        <c:idx val="155"/>
        <c:spPr>
          <a:solidFill>
            <a:schemeClr val="accent1"/>
          </a:solidFill>
          <a:ln w="28575" cap="rnd">
            <a:solidFill>
              <a:schemeClr val="accent1"/>
            </a:solidFill>
            <a:round/>
          </a:ln>
          <a:effectLst/>
        </c:spPr>
        <c:marker>
          <c:symbol val="none"/>
        </c:marker>
      </c:pivotFmt>
      <c:pivotFmt>
        <c:idx val="156"/>
        <c:spPr>
          <a:solidFill>
            <a:schemeClr val="accent1"/>
          </a:solidFill>
          <a:ln w="28575" cap="rnd">
            <a:solidFill>
              <a:schemeClr val="accent1"/>
            </a:solidFill>
            <a:round/>
          </a:ln>
          <a:effectLst/>
        </c:spPr>
        <c:marker>
          <c:symbol val="none"/>
        </c:marker>
      </c:pivotFmt>
      <c:pivotFmt>
        <c:idx val="157"/>
        <c:spPr>
          <a:solidFill>
            <a:schemeClr val="accent1"/>
          </a:solidFill>
          <a:ln w="28575" cap="rnd">
            <a:solidFill>
              <a:schemeClr val="accent1"/>
            </a:solidFill>
            <a:round/>
          </a:ln>
          <a:effectLst/>
        </c:spPr>
        <c:marker>
          <c:symbol val="none"/>
        </c:marker>
      </c:pivotFmt>
      <c:pivotFmt>
        <c:idx val="158"/>
        <c:spPr>
          <a:solidFill>
            <a:schemeClr val="accent1"/>
          </a:solidFill>
          <a:ln w="28575" cap="rnd">
            <a:solidFill>
              <a:schemeClr val="accent1"/>
            </a:solidFill>
            <a:round/>
          </a:ln>
          <a:effectLst/>
        </c:spPr>
        <c:marker>
          <c:symbol val="none"/>
        </c:marker>
      </c:pivotFmt>
      <c:pivotFmt>
        <c:idx val="159"/>
        <c:spPr>
          <a:solidFill>
            <a:schemeClr val="accent1"/>
          </a:solidFill>
          <a:ln w="28575" cap="rnd">
            <a:solidFill>
              <a:schemeClr val="accent1"/>
            </a:solidFill>
            <a:round/>
          </a:ln>
          <a:effectLst/>
        </c:spPr>
        <c:marker>
          <c:symbol val="none"/>
        </c:marker>
      </c:pivotFmt>
      <c:pivotFmt>
        <c:idx val="160"/>
        <c:spPr>
          <a:solidFill>
            <a:schemeClr val="accent1"/>
          </a:solidFill>
          <a:ln w="28575" cap="rnd">
            <a:solidFill>
              <a:schemeClr val="accent1"/>
            </a:solidFill>
            <a:round/>
          </a:ln>
          <a:effectLst/>
        </c:spPr>
        <c:marker>
          <c:symbol val="none"/>
        </c:marker>
      </c:pivotFmt>
      <c:pivotFmt>
        <c:idx val="161"/>
        <c:spPr>
          <a:solidFill>
            <a:schemeClr val="accent1"/>
          </a:solidFill>
          <a:ln w="28575" cap="rnd">
            <a:solidFill>
              <a:schemeClr val="accent1"/>
            </a:solidFill>
            <a:round/>
          </a:ln>
          <a:effectLst/>
        </c:spPr>
        <c:marker>
          <c:symbol val="none"/>
        </c:marker>
      </c:pivotFmt>
      <c:pivotFmt>
        <c:idx val="162"/>
        <c:spPr>
          <a:solidFill>
            <a:schemeClr val="accent1"/>
          </a:solidFill>
          <a:ln w="28575" cap="rnd">
            <a:solidFill>
              <a:schemeClr val="accent1"/>
            </a:solidFill>
            <a:round/>
          </a:ln>
          <a:effectLst/>
        </c:spPr>
        <c:marker>
          <c:symbol val="none"/>
        </c:marker>
      </c:pivotFmt>
      <c:pivotFmt>
        <c:idx val="163"/>
        <c:spPr>
          <a:solidFill>
            <a:schemeClr val="accent1"/>
          </a:solidFill>
          <a:ln w="28575" cap="rnd">
            <a:solidFill>
              <a:schemeClr val="accent1"/>
            </a:solidFill>
            <a:round/>
          </a:ln>
          <a:effectLst/>
        </c:spPr>
        <c:marker>
          <c:symbol val="none"/>
        </c:marker>
      </c:pivotFmt>
      <c:pivotFmt>
        <c:idx val="164"/>
        <c:spPr>
          <a:solidFill>
            <a:schemeClr val="accent1"/>
          </a:solidFill>
          <a:ln w="28575" cap="rnd">
            <a:solidFill>
              <a:schemeClr val="accent1"/>
            </a:solidFill>
            <a:round/>
          </a:ln>
          <a:effectLst/>
        </c:spPr>
        <c:marker>
          <c:symbol val="none"/>
        </c:marker>
      </c:pivotFmt>
      <c:pivotFmt>
        <c:idx val="165"/>
        <c:spPr>
          <a:solidFill>
            <a:schemeClr val="accent1"/>
          </a:solidFill>
          <a:ln w="28575" cap="rnd">
            <a:solidFill>
              <a:schemeClr val="accent1"/>
            </a:solidFill>
            <a:round/>
          </a:ln>
          <a:effectLst/>
        </c:spPr>
        <c:marker>
          <c:symbol val="none"/>
        </c:marker>
      </c:pivotFmt>
      <c:pivotFmt>
        <c:idx val="166"/>
        <c:spPr>
          <a:solidFill>
            <a:schemeClr val="accent1"/>
          </a:solidFill>
          <a:ln w="28575" cap="rnd">
            <a:solidFill>
              <a:schemeClr val="accent1"/>
            </a:solidFill>
            <a:round/>
          </a:ln>
          <a:effectLst/>
        </c:spPr>
        <c:marker>
          <c:symbol val="none"/>
        </c:marker>
      </c:pivotFmt>
      <c:pivotFmt>
        <c:idx val="167"/>
        <c:spPr>
          <a:solidFill>
            <a:schemeClr val="accent1"/>
          </a:solidFill>
          <a:ln w="28575" cap="rnd">
            <a:solidFill>
              <a:schemeClr val="accent1"/>
            </a:solidFill>
            <a:round/>
          </a:ln>
          <a:effectLst/>
        </c:spPr>
        <c:marker>
          <c:symbol val="none"/>
        </c:marker>
      </c:pivotFmt>
      <c:pivotFmt>
        <c:idx val="168"/>
        <c:spPr>
          <a:solidFill>
            <a:schemeClr val="accent1"/>
          </a:solidFill>
          <a:ln w="28575" cap="rnd">
            <a:solidFill>
              <a:schemeClr val="accent1"/>
            </a:solidFill>
            <a:round/>
          </a:ln>
          <a:effectLst/>
        </c:spPr>
        <c:marker>
          <c:symbol val="none"/>
        </c:marker>
      </c:pivotFmt>
      <c:pivotFmt>
        <c:idx val="169"/>
        <c:spPr>
          <a:solidFill>
            <a:schemeClr val="accent1"/>
          </a:solidFill>
          <a:ln w="28575" cap="rnd">
            <a:solidFill>
              <a:schemeClr val="accent1"/>
            </a:solidFill>
            <a:round/>
          </a:ln>
          <a:effectLst/>
        </c:spPr>
        <c:marker>
          <c:symbol val="none"/>
        </c:marker>
      </c:pivotFmt>
      <c:pivotFmt>
        <c:idx val="170"/>
        <c:spPr>
          <a:solidFill>
            <a:schemeClr val="accent1"/>
          </a:solidFill>
          <a:ln w="28575" cap="rnd">
            <a:solidFill>
              <a:schemeClr val="accent1"/>
            </a:solidFill>
            <a:round/>
          </a:ln>
          <a:effectLst/>
        </c:spPr>
        <c:marker>
          <c:symbol val="none"/>
        </c:marker>
      </c:pivotFmt>
      <c:pivotFmt>
        <c:idx val="171"/>
        <c:spPr>
          <a:solidFill>
            <a:schemeClr val="accent1"/>
          </a:solidFill>
          <a:ln w="28575" cap="rnd">
            <a:solidFill>
              <a:schemeClr val="accent1"/>
            </a:solidFill>
            <a:round/>
          </a:ln>
          <a:effectLst/>
        </c:spPr>
        <c:marker>
          <c:symbol val="none"/>
        </c:marker>
      </c:pivotFmt>
      <c:pivotFmt>
        <c:idx val="172"/>
        <c:spPr>
          <a:solidFill>
            <a:schemeClr val="accent1"/>
          </a:solidFill>
          <a:ln w="28575" cap="rnd">
            <a:solidFill>
              <a:schemeClr val="accent1"/>
            </a:solidFill>
            <a:round/>
          </a:ln>
          <a:effectLst/>
        </c:spPr>
        <c:marker>
          <c:symbol val="none"/>
        </c:marker>
      </c:pivotFmt>
      <c:pivotFmt>
        <c:idx val="173"/>
        <c:spPr>
          <a:solidFill>
            <a:schemeClr val="accent1"/>
          </a:solidFill>
          <a:ln w="28575" cap="rnd">
            <a:solidFill>
              <a:schemeClr val="accent1"/>
            </a:solidFill>
            <a:round/>
          </a:ln>
          <a:effectLst/>
        </c:spPr>
        <c:marker>
          <c:symbol val="none"/>
        </c:marker>
      </c:pivotFmt>
      <c:pivotFmt>
        <c:idx val="174"/>
        <c:spPr>
          <a:solidFill>
            <a:schemeClr val="accent1"/>
          </a:solidFill>
          <a:ln w="28575" cap="rnd">
            <a:solidFill>
              <a:schemeClr val="accent1"/>
            </a:solidFill>
            <a:round/>
          </a:ln>
          <a:effectLst/>
        </c:spPr>
        <c:marker>
          <c:symbol val="none"/>
        </c:marker>
      </c:pivotFmt>
      <c:pivotFmt>
        <c:idx val="175"/>
        <c:spPr>
          <a:solidFill>
            <a:schemeClr val="accent1"/>
          </a:solidFill>
          <a:ln w="28575" cap="rnd">
            <a:solidFill>
              <a:schemeClr val="accent1"/>
            </a:solidFill>
            <a:round/>
          </a:ln>
          <a:effectLst/>
        </c:spPr>
        <c:marker>
          <c:symbol val="none"/>
        </c:marker>
      </c:pivotFmt>
      <c:pivotFmt>
        <c:idx val="176"/>
        <c:spPr>
          <a:solidFill>
            <a:schemeClr val="accent1"/>
          </a:solidFill>
          <a:ln w="28575" cap="rnd">
            <a:solidFill>
              <a:schemeClr val="accent1"/>
            </a:solidFill>
            <a:round/>
          </a:ln>
          <a:effectLst/>
        </c:spPr>
        <c:marker>
          <c:symbol val="none"/>
        </c:marker>
      </c:pivotFmt>
      <c:pivotFmt>
        <c:idx val="177"/>
        <c:spPr>
          <a:solidFill>
            <a:schemeClr val="accent1"/>
          </a:solidFill>
          <a:ln w="28575" cap="rnd">
            <a:solidFill>
              <a:schemeClr val="accent1"/>
            </a:solidFill>
            <a:round/>
          </a:ln>
          <a:effectLst/>
        </c:spPr>
        <c:marker>
          <c:symbol val="none"/>
        </c:marker>
      </c:pivotFmt>
      <c:pivotFmt>
        <c:idx val="178"/>
        <c:spPr>
          <a:solidFill>
            <a:schemeClr val="accent1"/>
          </a:solidFill>
          <a:ln w="28575" cap="rnd">
            <a:solidFill>
              <a:schemeClr val="accent1"/>
            </a:solidFill>
            <a:round/>
          </a:ln>
          <a:effectLst/>
        </c:spPr>
        <c:marker>
          <c:symbol val="none"/>
        </c:marker>
      </c:pivotFmt>
      <c:pivotFmt>
        <c:idx val="179"/>
        <c:spPr>
          <a:solidFill>
            <a:schemeClr val="accent1"/>
          </a:solidFill>
          <a:ln w="28575" cap="rnd">
            <a:solidFill>
              <a:schemeClr val="accent1"/>
            </a:solidFill>
            <a:round/>
          </a:ln>
          <a:effectLst/>
        </c:spPr>
        <c:marker>
          <c:symbol val="none"/>
        </c:marker>
      </c:pivotFmt>
      <c:pivotFmt>
        <c:idx val="180"/>
        <c:spPr>
          <a:solidFill>
            <a:schemeClr val="accent1"/>
          </a:solidFill>
          <a:ln w="28575" cap="rnd">
            <a:solidFill>
              <a:schemeClr val="accent1"/>
            </a:solidFill>
            <a:round/>
          </a:ln>
          <a:effectLst/>
        </c:spPr>
        <c:marker>
          <c:symbol val="none"/>
        </c:marker>
      </c:pivotFmt>
      <c:pivotFmt>
        <c:idx val="181"/>
        <c:spPr>
          <a:solidFill>
            <a:schemeClr val="accent1"/>
          </a:solidFill>
          <a:ln w="28575" cap="rnd">
            <a:solidFill>
              <a:schemeClr val="accent1"/>
            </a:solidFill>
            <a:round/>
          </a:ln>
          <a:effectLst/>
        </c:spPr>
        <c:marker>
          <c:symbol val="none"/>
        </c:marker>
      </c:pivotFmt>
      <c:pivotFmt>
        <c:idx val="182"/>
        <c:spPr>
          <a:solidFill>
            <a:schemeClr val="accent1"/>
          </a:solidFill>
          <a:ln w="28575" cap="rnd">
            <a:solidFill>
              <a:schemeClr val="accent1"/>
            </a:solidFill>
            <a:round/>
          </a:ln>
          <a:effectLst/>
        </c:spPr>
        <c:marker>
          <c:symbol val="none"/>
        </c:marker>
      </c:pivotFmt>
      <c:pivotFmt>
        <c:idx val="183"/>
        <c:spPr>
          <a:solidFill>
            <a:schemeClr val="accent1"/>
          </a:solidFill>
          <a:ln w="28575" cap="rnd">
            <a:solidFill>
              <a:schemeClr val="accent1"/>
            </a:solidFill>
            <a:round/>
          </a:ln>
          <a:effectLst/>
        </c:spPr>
        <c:marker>
          <c:symbol val="none"/>
        </c:marker>
      </c:pivotFmt>
      <c:pivotFmt>
        <c:idx val="184"/>
        <c:spPr>
          <a:solidFill>
            <a:schemeClr val="accent1"/>
          </a:solidFill>
          <a:ln w="28575" cap="rnd">
            <a:solidFill>
              <a:schemeClr val="accent1"/>
            </a:solidFill>
            <a:round/>
          </a:ln>
          <a:effectLst/>
        </c:spPr>
        <c:marker>
          <c:symbol val="none"/>
        </c:marker>
      </c:pivotFmt>
      <c:pivotFmt>
        <c:idx val="185"/>
        <c:spPr>
          <a:solidFill>
            <a:schemeClr val="accent1"/>
          </a:solidFill>
          <a:ln w="28575" cap="rnd">
            <a:solidFill>
              <a:schemeClr val="accent1"/>
            </a:solidFill>
            <a:round/>
          </a:ln>
          <a:effectLst/>
        </c:spPr>
        <c:marker>
          <c:symbol val="none"/>
        </c:marker>
      </c:pivotFmt>
      <c:pivotFmt>
        <c:idx val="186"/>
        <c:spPr>
          <a:solidFill>
            <a:schemeClr val="accent1"/>
          </a:solidFill>
          <a:ln w="28575" cap="rnd">
            <a:solidFill>
              <a:schemeClr val="accent1"/>
            </a:solidFill>
            <a:round/>
          </a:ln>
          <a:effectLst/>
        </c:spPr>
        <c:marker>
          <c:symbol val="none"/>
        </c:marker>
      </c:pivotFmt>
      <c:pivotFmt>
        <c:idx val="187"/>
        <c:spPr>
          <a:solidFill>
            <a:schemeClr val="accent1"/>
          </a:solidFill>
          <a:ln w="28575" cap="rnd">
            <a:solidFill>
              <a:schemeClr val="accent1"/>
            </a:solidFill>
            <a:round/>
          </a:ln>
          <a:effectLst/>
        </c:spPr>
        <c:marker>
          <c:symbol val="none"/>
        </c:marker>
      </c:pivotFmt>
      <c:pivotFmt>
        <c:idx val="188"/>
        <c:spPr>
          <a:solidFill>
            <a:schemeClr val="accent1"/>
          </a:solidFill>
          <a:ln w="28575" cap="rnd">
            <a:solidFill>
              <a:schemeClr val="accent1"/>
            </a:solidFill>
            <a:round/>
          </a:ln>
          <a:effectLst/>
        </c:spPr>
        <c:marker>
          <c:symbol val="none"/>
        </c:marker>
      </c:pivotFmt>
      <c:pivotFmt>
        <c:idx val="189"/>
        <c:spPr>
          <a:solidFill>
            <a:schemeClr val="accent1"/>
          </a:solidFill>
          <a:ln w="28575" cap="rnd">
            <a:solidFill>
              <a:schemeClr val="accent1"/>
            </a:solidFill>
            <a:round/>
          </a:ln>
          <a:effectLst/>
        </c:spPr>
        <c:marker>
          <c:symbol val="none"/>
        </c:marker>
      </c:pivotFmt>
      <c:pivotFmt>
        <c:idx val="190"/>
        <c:spPr>
          <a:solidFill>
            <a:schemeClr val="accent1"/>
          </a:solidFill>
          <a:ln w="28575" cap="rnd">
            <a:solidFill>
              <a:schemeClr val="accent1"/>
            </a:solidFill>
            <a:round/>
          </a:ln>
          <a:effectLst/>
        </c:spPr>
        <c:marker>
          <c:symbol val="none"/>
        </c:marker>
      </c:pivotFmt>
      <c:pivotFmt>
        <c:idx val="191"/>
        <c:spPr>
          <a:solidFill>
            <a:schemeClr val="accent1"/>
          </a:solidFill>
          <a:ln w="28575" cap="rnd">
            <a:solidFill>
              <a:schemeClr val="accent1"/>
            </a:solidFill>
            <a:round/>
          </a:ln>
          <a:effectLst/>
        </c:spPr>
        <c:marker>
          <c:symbol val="none"/>
        </c:marker>
      </c:pivotFmt>
      <c:pivotFmt>
        <c:idx val="192"/>
        <c:spPr>
          <a:solidFill>
            <a:schemeClr val="accent1"/>
          </a:solidFill>
          <a:ln w="28575" cap="rnd">
            <a:solidFill>
              <a:schemeClr val="accent1"/>
            </a:solidFill>
            <a:round/>
          </a:ln>
          <a:effectLst/>
        </c:spPr>
        <c:marker>
          <c:symbol val="none"/>
        </c:marker>
      </c:pivotFmt>
      <c:pivotFmt>
        <c:idx val="193"/>
        <c:spPr>
          <a:solidFill>
            <a:schemeClr val="accent1"/>
          </a:solidFill>
          <a:ln w="28575" cap="rnd">
            <a:solidFill>
              <a:schemeClr val="accent1"/>
            </a:solidFill>
            <a:round/>
          </a:ln>
          <a:effectLst/>
        </c:spPr>
        <c:marker>
          <c:symbol val="none"/>
        </c:marker>
      </c:pivotFmt>
      <c:pivotFmt>
        <c:idx val="194"/>
        <c:spPr>
          <a:solidFill>
            <a:schemeClr val="accent1"/>
          </a:solidFill>
          <a:ln w="28575" cap="rnd">
            <a:solidFill>
              <a:schemeClr val="accent1"/>
            </a:solidFill>
            <a:round/>
          </a:ln>
          <a:effectLst/>
        </c:spPr>
        <c:marker>
          <c:symbol val="none"/>
        </c:marker>
      </c:pivotFmt>
      <c:pivotFmt>
        <c:idx val="195"/>
        <c:spPr>
          <a:solidFill>
            <a:schemeClr val="accent1"/>
          </a:solidFill>
          <a:ln w="28575" cap="rnd">
            <a:solidFill>
              <a:schemeClr val="accent1"/>
            </a:solidFill>
            <a:round/>
          </a:ln>
          <a:effectLst/>
        </c:spPr>
        <c:marker>
          <c:symbol val="none"/>
        </c:marker>
      </c:pivotFmt>
      <c:pivotFmt>
        <c:idx val="196"/>
        <c:spPr>
          <a:solidFill>
            <a:schemeClr val="accent1"/>
          </a:solidFill>
          <a:ln w="28575" cap="rnd">
            <a:solidFill>
              <a:schemeClr val="accent1"/>
            </a:solidFill>
            <a:round/>
          </a:ln>
          <a:effectLst/>
        </c:spPr>
        <c:marker>
          <c:symbol val="none"/>
        </c:marker>
      </c:pivotFmt>
      <c:pivotFmt>
        <c:idx val="197"/>
        <c:spPr>
          <a:solidFill>
            <a:schemeClr val="accent1"/>
          </a:solidFill>
          <a:ln w="28575" cap="rnd">
            <a:solidFill>
              <a:schemeClr val="accent1"/>
            </a:solidFill>
            <a:round/>
          </a:ln>
          <a:effectLst/>
        </c:spPr>
        <c:marker>
          <c:symbol val="none"/>
        </c:marker>
      </c:pivotFmt>
      <c:pivotFmt>
        <c:idx val="198"/>
        <c:spPr>
          <a:solidFill>
            <a:schemeClr val="accent1"/>
          </a:solidFill>
          <a:ln w="28575" cap="rnd">
            <a:solidFill>
              <a:schemeClr val="accent1"/>
            </a:solidFill>
            <a:round/>
          </a:ln>
          <a:effectLst/>
        </c:spPr>
        <c:marker>
          <c:symbol val="none"/>
        </c:marker>
      </c:pivotFmt>
      <c:pivotFmt>
        <c:idx val="199"/>
        <c:spPr>
          <a:solidFill>
            <a:schemeClr val="accent1"/>
          </a:solidFill>
          <a:ln w="28575" cap="rnd">
            <a:solidFill>
              <a:schemeClr val="accent1"/>
            </a:solidFill>
            <a:round/>
          </a:ln>
          <a:effectLst/>
        </c:spPr>
        <c:marker>
          <c:symbol val="none"/>
        </c:marker>
      </c:pivotFmt>
      <c:pivotFmt>
        <c:idx val="200"/>
        <c:spPr>
          <a:solidFill>
            <a:schemeClr val="accent1"/>
          </a:solidFill>
          <a:ln w="28575" cap="rnd">
            <a:solidFill>
              <a:schemeClr val="accent1"/>
            </a:solidFill>
            <a:round/>
          </a:ln>
          <a:effectLst/>
        </c:spPr>
        <c:marker>
          <c:symbol val="none"/>
        </c:marker>
      </c:pivotFmt>
      <c:pivotFmt>
        <c:idx val="201"/>
        <c:spPr>
          <a:solidFill>
            <a:schemeClr val="accent1"/>
          </a:solidFill>
          <a:ln w="28575" cap="rnd">
            <a:solidFill>
              <a:schemeClr val="accent1"/>
            </a:solidFill>
            <a:round/>
          </a:ln>
          <a:effectLst/>
        </c:spPr>
        <c:marker>
          <c:symbol val="none"/>
        </c:marker>
      </c:pivotFmt>
      <c:pivotFmt>
        <c:idx val="202"/>
        <c:spPr>
          <a:solidFill>
            <a:schemeClr val="accent1"/>
          </a:solidFill>
          <a:ln w="28575" cap="rnd">
            <a:solidFill>
              <a:schemeClr val="accent1"/>
            </a:solidFill>
            <a:round/>
          </a:ln>
          <a:effectLst/>
        </c:spPr>
        <c:marker>
          <c:symbol val="none"/>
        </c:marker>
      </c:pivotFmt>
      <c:pivotFmt>
        <c:idx val="203"/>
        <c:spPr>
          <a:solidFill>
            <a:schemeClr val="accent1"/>
          </a:solidFill>
          <a:ln w="28575" cap="rnd">
            <a:solidFill>
              <a:schemeClr val="accent1"/>
            </a:solidFill>
            <a:round/>
          </a:ln>
          <a:effectLst/>
        </c:spPr>
        <c:marker>
          <c:symbol val="none"/>
        </c:marker>
      </c:pivotFmt>
      <c:pivotFmt>
        <c:idx val="204"/>
        <c:spPr>
          <a:solidFill>
            <a:schemeClr val="accent1"/>
          </a:solidFill>
          <a:ln w="28575" cap="rnd">
            <a:solidFill>
              <a:schemeClr val="accent1"/>
            </a:solidFill>
            <a:round/>
          </a:ln>
          <a:effectLst/>
        </c:spPr>
        <c:marker>
          <c:symbol val="none"/>
        </c:marker>
      </c:pivotFmt>
      <c:pivotFmt>
        <c:idx val="205"/>
        <c:spPr>
          <a:solidFill>
            <a:schemeClr val="accent1"/>
          </a:solidFill>
          <a:ln w="28575" cap="rnd">
            <a:solidFill>
              <a:schemeClr val="accent1"/>
            </a:solidFill>
            <a:round/>
          </a:ln>
          <a:effectLst/>
        </c:spPr>
        <c:marker>
          <c:symbol val="none"/>
        </c:marker>
      </c:pivotFmt>
      <c:pivotFmt>
        <c:idx val="206"/>
        <c:spPr>
          <a:solidFill>
            <a:schemeClr val="accent1"/>
          </a:solidFill>
          <a:ln w="28575" cap="rnd">
            <a:solidFill>
              <a:schemeClr val="accent1"/>
            </a:solidFill>
            <a:round/>
          </a:ln>
          <a:effectLst/>
        </c:spPr>
        <c:marker>
          <c:symbol val="none"/>
        </c:marker>
      </c:pivotFmt>
      <c:pivotFmt>
        <c:idx val="207"/>
        <c:spPr>
          <a:solidFill>
            <a:schemeClr val="accent1"/>
          </a:solidFill>
          <a:ln w="28575" cap="rnd">
            <a:solidFill>
              <a:schemeClr val="accent1"/>
            </a:solidFill>
            <a:round/>
          </a:ln>
          <a:effectLst/>
        </c:spPr>
        <c:marker>
          <c:symbol val="none"/>
        </c:marker>
      </c:pivotFmt>
      <c:pivotFmt>
        <c:idx val="208"/>
        <c:spPr>
          <a:solidFill>
            <a:schemeClr val="accent1"/>
          </a:solidFill>
          <a:ln w="28575" cap="rnd">
            <a:solidFill>
              <a:schemeClr val="accent1"/>
            </a:solidFill>
            <a:round/>
          </a:ln>
          <a:effectLst/>
        </c:spPr>
        <c:marker>
          <c:symbol val="none"/>
        </c:marker>
      </c:pivotFmt>
      <c:pivotFmt>
        <c:idx val="209"/>
        <c:spPr>
          <a:solidFill>
            <a:schemeClr val="accent1"/>
          </a:solidFill>
          <a:ln w="28575" cap="rnd">
            <a:solidFill>
              <a:schemeClr val="accent1"/>
            </a:solidFill>
            <a:round/>
          </a:ln>
          <a:effectLst/>
        </c:spPr>
        <c:marker>
          <c:symbol val="none"/>
        </c:marker>
      </c:pivotFmt>
      <c:pivotFmt>
        <c:idx val="210"/>
        <c:spPr>
          <a:solidFill>
            <a:schemeClr val="accent1"/>
          </a:solidFill>
          <a:ln w="28575" cap="rnd">
            <a:solidFill>
              <a:schemeClr val="accent1"/>
            </a:solidFill>
            <a:round/>
          </a:ln>
          <a:effectLst/>
        </c:spPr>
        <c:marker>
          <c:symbol val="none"/>
        </c:marker>
      </c:pivotFmt>
      <c:pivotFmt>
        <c:idx val="211"/>
        <c:spPr>
          <a:solidFill>
            <a:schemeClr val="accent1"/>
          </a:solidFill>
          <a:ln w="28575" cap="rnd">
            <a:solidFill>
              <a:schemeClr val="accent1"/>
            </a:solidFill>
            <a:round/>
          </a:ln>
          <a:effectLst/>
        </c:spPr>
        <c:marker>
          <c:symbol val="none"/>
        </c:marker>
      </c:pivotFmt>
      <c:pivotFmt>
        <c:idx val="212"/>
        <c:spPr>
          <a:solidFill>
            <a:schemeClr val="accent1"/>
          </a:solidFill>
          <a:ln w="28575" cap="rnd">
            <a:solidFill>
              <a:schemeClr val="accent1"/>
            </a:solidFill>
            <a:round/>
          </a:ln>
          <a:effectLst/>
        </c:spPr>
        <c:marker>
          <c:symbol val="none"/>
        </c:marker>
      </c:pivotFmt>
      <c:pivotFmt>
        <c:idx val="213"/>
        <c:spPr>
          <a:solidFill>
            <a:schemeClr val="accent1"/>
          </a:solidFill>
          <a:ln w="28575" cap="rnd">
            <a:solidFill>
              <a:schemeClr val="accent1"/>
            </a:solidFill>
            <a:round/>
          </a:ln>
          <a:effectLst/>
        </c:spPr>
        <c:marker>
          <c:symbol val="none"/>
        </c:marker>
      </c:pivotFmt>
      <c:pivotFmt>
        <c:idx val="214"/>
        <c:spPr>
          <a:solidFill>
            <a:schemeClr val="accent1"/>
          </a:solidFill>
          <a:ln w="28575" cap="rnd">
            <a:solidFill>
              <a:schemeClr val="accent1"/>
            </a:solidFill>
            <a:round/>
          </a:ln>
          <a:effectLst/>
        </c:spPr>
        <c:marker>
          <c:symbol val="none"/>
        </c:marker>
      </c:pivotFmt>
      <c:pivotFmt>
        <c:idx val="215"/>
        <c:spPr>
          <a:solidFill>
            <a:schemeClr val="accent1"/>
          </a:solidFill>
          <a:ln w="28575" cap="rnd">
            <a:solidFill>
              <a:schemeClr val="accent1"/>
            </a:solidFill>
            <a:round/>
          </a:ln>
          <a:effectLst/>
        </c:spPr>
        <c:marker>
          <c:symbol val="none"/>
        </c:marker>
      </c:pivotFmt>
      <c:pivotFmt>
        <c:idx val="216"/>
        <c:spPr>
          <a:solidFill>
            <a:schemeClr val="accent1"/>
          </a:solidFill>
          <a:ln w="28575" cap="rnd">
            <a:solidFill>
              <a:schemeClr val="accent1"/>
            </a:solidFill>
            <a:round/>
          </a:ln>
          <a:effectLst/>
        </c:spPr>
        <c:marker>
          <c:symbol val="none"/>
        </c:marker>
      </c:pivotFmt>
      <c:pivotFmt>
        <c:idx val="217"/>
        <c:spPr>
          <a:solidFill>
            <a:schemeClr val="accent1"/>
          </a:solidFill>
          <a:ln w="28575" cap="rnd">
            <a:solidFill>
              <a:schemeClr val="accent1"/>
            </a:solidFill>
            <a:round/>
          </a:ln>
          <a:effectLst/>
        </c:spPr>
        <c:marker>
          <c:symbol val="none"/>
        </c:marker>
      </c:pivotFmt>
      <c:pivotFmt>
        <c:idx val="218"/>
        <c:spPr>
          <a:solidFill>
            <a:schemeClr val="accent1"/>
          </a:solidFill>
          <a:ln w="28575" cap="rnd">
            <a:solidFill>
              <a:schemeClr val="accent1"/>
            </a:solidFill>
            <a:round/>
          </a:ln>
          <a:effectLst/>
        </c:spPr>
        <c:marker>
          <c:symbol val="none"/>
        </c:marker>
      </c:pivotFmt>
      <c:pivotFmt>
        <c:idx val="219"/>
        <c:spPr>
          <a:solidFill>
            <a:schemeClr val="accent1"/>
          </a:solidFill>
          <a:ln w="28575" cap="rnd">
            <a:solidFill>
              <a:schemeClr val="accent1"/>
            </a:solidFill>
            <a:round/>
          </a:ln>
          <a:effectLst/>
        </c:spPr>
        <c:marker>
          <c:symbol val="none"/>
        </c:marker>
      </c:pivotFmt>
      <c:pivotFmt>
        <c:idx val="220"/>
        <c:spPr>
          <a:solidFill>
            <a:schemeClr val="accent1"/>
          </a:solidFill>
          <a:ln w="28575" cap="rnd">
            <a:solidFill>
              <a:schemeClr val="accent1"/>
            </a:solidFill>
            <a:round/>
          </a:ln>
          <a:effectLst/>
        </c:spPr>
        <c:marker>
          <c:symbol val="none"/>
        </c:marker>
      </c:pivotFmt>
      <c:pivotFmt>
        <c:idx val="221"/>
        <c:spPr>
          <a:solidFill>
            <a:schemeClr val="accent1"/>
          </a:solidFill>
          <a:ln w="28575" cap="rnd">
            <a:solidFill>
              <a:schemeClr val="accent1"/>
            </a:solidFill>
            <a:round/>
          </a:ln>
          <a:effectLst/>
        </c:spPr>
        <c:marker>
          <c:symbol val="none"/>
        </c:marker>
      </c:pivotFmt>
      <c:pivotFmt>
        <c:idx val="222"/>
        <c:spPr>
          <a:solidFill>
            <a:schemeClr val="accent1"/>
          </a:solidFill>
          <a:ln w="28575" cap="rnd">
            <a:solidFill>
              <a:schemeClr val="accent1"/>
            </a:solidFill>
            <a:round/>
          </a:ln>
          <a:effectLst/>
        </c:spPr>
        <c:marker>
          <c:symbol val="none"/>
        </c:marker>
      </c:pivotFmt>
      <c:pivotFmt>
        <c:idx val="223"/>
        <c:spPr>
          <a:solidFill>
            <a:schemeClr val="accent1"/>
          </a:solidFill>
          <a:ln w="28575" cap="rnd">
            <a:solidFill>
              <a:schemeClr val="accent1"/>
            </a:solidFill>
            <a:round/>
          </a:ln>
          <a:effectLst/>
        </c:spPr>
        <c:marker>
          <c:symbol val="none"/>
        </c:marker>
      </c:pivotFmt>
      <c:pivotFmt>
        <c:idx val="224"/>
        <c:spPr>
          <a:solidFill>
            <a:schemeClr val="accent1"/>
          </a:solidFill>
          <a:ln w="28575" cap="rnd">
            <a:solidFill>
              <a:schemeClr val="accent1"/>
            </a:solidFill>
            <a:round/>
          </a:ln>
          <a:effectLst/>
        </c:spPr>
        <c:marker>
          <c:symbol val="none"/>
        </c:marker>
      </c:pivotFmt>
      <c:pivotFmt>
        <c:idx val="225"/>
        <c:spPr>
          <a:solidFill>
            <a:schemeClr val="accent1"/>
          </a:solidFill>
          <a:ln w="28575" cap="rnd">
            <a:solidFill>
              <a:schemeClr val="accent1"/>
            </a:solidFill>
            <a:round/>
          </a:ln>
          <a:effectLst/>
        </c:spPr>
        <c:marker>
          <c:symbol val="none"/>
        </c:marker>
      </c:pivotFmt>
      <c:pivotFmt>
        <c:idx val="226"/>
        <c:spPr>
          <a:solidFill>
            <a:schemeClr val="accent1"/>
          </a:solidFill>
          <a:ln w="28575" cap="rnd">
            <a:solidFill>
              <a:schemeClr val="accent1"/>
            </a:solidFill>
            <a:round/>
          </a:ln>
          <a:effectLst/>
        </c:spPr>
        <c:marker>
          <c:symbol val="none"/>
        </c:marker>
      </c:pivotFmt>
      <c:pivotFmt>
        <c:idx val="227"/>
        <c:spPr>
          <a:solidFill>
            <a:schemeClr val="accent1"/>
          </a:solidFill>
          <a:ln w="28575" cap="rnd">
            <a:solidFill>
              <a:schemeClr val="accent1"/>
            </a:solidFill>
            <a:round/>
          </a:ln>
          <a:effectLst/>
        </c:spPr>
        <c:marker>
          <c:symbol val="none"/>
        </c:marker>
      </c:pivotFmt>
      <c:pivotFmt>
        <c:idx val="228"/>
        <c:spPr>
          <a:solidFill>
            <a:schemeClr val="accent1"/>
          </a:solidFill>
          <a:ln w="28575" cap="rnd">
            <a:solidFill>
              <a:schemeClr val="accent1"/>
            </a:solidFill>
            <a:round/>
          </a:ln>
          <a:effectLst/>
        </c:spPr>
        <c:marker>
          <c:symbol val="none"/>
        </c:marker>
      </c:pivotFmt>
      <c:pivotFmt>
        <c:idx val="229"/>
        <c:spPr>
          <a:solidFill>
            <a:schemeClr val="accent1"/>
          </a:solidFill>
          <a:ln w="28575" cap="rnd">
            <a:solidFill>
              <a:schemeClr val="accent1"/>
            </a:solidFill>
            <a:round/>
          </a:ln>
          <a:effectLst/>
        </c:spPr>
        <c:marker>
          <c:symbol val="none"/>
        </c:marker>
      </c:pivotFmt>
      <c:pivotFmt>
        <c:idx val="230"/>
        <c:spPr>
          <a:solidFill>
            <a:schemeClr val="accent1"/>
          </a:solidFill>
          <a:ln w="28575" cap="rnd">
            <a:solidFill>
              <a:schemeClr val="accent1"/>
            </a:solidFill>
            <a:round/>
          </a:ln>
          <a:effectLst/>
        </c:spPr>
        <c:marker>
          <c:symbol val="none"/>
        </c:marker>
      </c:pivotFmt>
      <c:pivotFmt>
        <c:idx val="231"/>
        <c:spPr>
          <a:solidFill>
            <a:schemeClr val="accent1"/>
          </a:solidFill>
          <a:ln w="28575" cap="rnd">
            <a:solidFill>
              <a:schemeClr val="accent1"/>
            </a:solidFill>
            <a:round/>
          </a:ln>
          <a:effectLst/>
        </c:spPr>
        <c:marker>
          <c:symbol val="none"/>
        </c:marker>
      </c:pivotFmt>
      <c:pivotFmt>
        <c:idx val="232"/>
        <c:spPr>
          <a:solidFill>
            <a:schemeClr val="accent1"/>
          </a:solidFill>
          <a:ln w="28575" cap="rnd">
            <a:solidFill>
              <a:schemeClr val="accent1"/>
            </a:solidFill>
            <a:round/>
          </a:ln>
          <a:effectLst/>
        </c:spPr>
        <c:marker>
          <c:symbol val="none"/>
        </c:marker>
      </c:pivotFmt>
      <c:pivotFmt>
        <c:idx val="233"/>
        <c:spPr>
          <a:solidFill>
            <a:schemeClr val="accent1"/>
          </a:solidFill>
          <a:ln w="28575" cap="rnd">
            <a:solidFill>
              <a:schemeClr val="accent1"/>
            </a:solidFill>
            <a:round/>
          </a:ln>
          <a:effectLst/>
        </c:spPr>
        <c:marker>
          <c:symbol val="none"/>
        </c:marker>
      </c:pivotFmt>
      <c:pivotFmt>
        <c:idx val="234"/>
        <c:spPr>
          <a:solidFill>
            <a:schemeClr val="accent1"/>
          </a:solidFill>
          <a:ln w="28575" cap="rnd">
            <a:solidFill>
              <a:schemeClr val="accent1"/>
            </a:solidFill>
            <a:round/>
          </a:ln>
          <a:effectLst/>
        </c:spPr>
        <c:marker>
          <c:symbol val="none"/>
        </c:marker>
      </c:pivotFmt>
      <c:pivotFmt>
        <c:idx val="235"/>
        <c:spPr>
          <a:solidFill>
            <a:schemeClr val="accent1"/>
          </a:solidFill>
          <a:ln w="28575" cap="rnd">
            <a:solidFill>
              <a:schemeClr val="accent1"/>
            </a:solidFill>
            <a:round/>
          </a:ln>
          <a:effectLst/>
        </c:spPr>
        <c:marker>
          <c:symbol val="none"/>
        </c:marker>
      </c:pivotFmt>
      <c:pivotFmt>
        <c:idx val="236"/>
        <c:spPr>
          <a:solidFill>
            <a:schemeClr val="accent1"/>
          </a:solidFill>
          <a:ln w="28575" cap="rnd">
            <a:solidFill>
              <a:schemeClr val="accent1"/>
            </a:solidFill>
            <a:round/>
          </a:ln>
          <a:effectLst/>
        </c:spPr>
        <c:marker>
          <c:symbol val="none"/>
        </c:marker>
      </c:pivotFmt>
      <c:pivotFmt>
        <c:idx val="237"/>
        <c:spPr>
          <a:solidFill>
            <a:schemeClr val="accent1"/>
          </a:solidFill>
          <a:ln w="28575" cap="rnd">
            <a:solidFill>
              <a:schemeClr val="accent1"/>
            </a:solidFill>
            <a:round/>
          </a:ln>
          <a:effectLst/>
        </c:spPr>
        <c:marker>
          <c:symbol val="none"/>
        </c:marker>
      </c:pivotFmt>
      <c:pivotFmt>
        <c:idx val="238"/>
        <c:spPr>
          <a:solidFill>
            <a:schemeClr val="accent1"/>
          </a:solidFill>
          <a:ln w="28575" cap="rnd">
            <a:solidFill>
              <a:schemeClr val="accent1"/>
            </a:solidFill>
            <a:round/>
          </a:ln>
          <a:effectLst/>
        </c:spPr>
        <c:marker>
          <c:symbol val="none"/>
        </c:marker>
      </c:pivotFmt>
      <c:pivotFmt>
        <c:idx val="239"/>
        <c:spPr>
          <a:solidFill>
            <a:schemeClr val="accent1"/>
          </a:solidFill>
          <a:ln w="28575" cap="rnd">
            <a:solidFill>
              <a:schemeClr val="accent1"/>
            </a:solidFill>
            <a:round/>
          </a:ln>
          <a:effectLst/>
        </c:spPr>
        <c:marker>
          <c:symbol val="none"/>
        </c:marker>
      </c:pivotFmt>
      <c:pivotFmt>
        <c:idx val="240"/>
        <c:spPr>
          <a:solidFill>
            <a:schemeClr val="accent1"/>
          </a:solidFill>
          <a:ln w="28575" cap="rnd">
            <a:solidFill>
              <a:schemeClr val="accent1"/>
            </a:solidFill>
            <a:round/>
          </a:ln>
          <a:effectLst/>
        </c:spPr>
        <c:marker>
          <c:symbol val="none"/>
        </c:marker>
      </c:pivotFmt>
      <c:pivotFmt>
        <c:idx val="241"/>
        <c:spPr>
          <a:solidFill>
            <a:schemeClr val="accent1"/>
          </a:solidFill>
          <a:ln w="28575" cap="rnd">
            <a:solidFill>
              <a:schemeClr val="accent1"/>
            </a:solidFill>
            <a:round/>
          </a:ln>
          <a:effectLst/>
        </c:spPr>
        <c:marker>
          <c:symbol val="none"/>
        </c:marker>
      </c:pivotFmt>
      <c:pivotFmt>
        <c:idx val="242"/>
        <c:spPr>
          <a:solidFill>
            <a:schemeClr val="accent1"/>
          </a:solidFill>
          <a:ln w="28575" cap="rnd">
            <a:solidFill>
              <a:schemeClr val="accent1"/>
            </a:solidFill>
            <a:round/>
          </a:ln>
          <a:effectLst/>
        </c:spPr>
        <c:marker>
          <c:symbol val="none"/>
        </c:marker>
      </c:pivotFmt>
      <c:pivotFmt>
        <c:idx val="243"/>
        <c:spPr>
          <a:solidFill>
            <a:schemeClr val="accent1"/>
          </a:solidFill>
          <a:ln w="28575" cap="rnd">
            <a:solidFill>
              <a:schemeClr val="accent1"/>
            </a:solidFill>
            <a:round/>
          </a:ln>
          <a:effectLst/>
        </c:spPr>
        <c:marker>
          <c:symbol val="none"/>
        </c:marker>
      </c:pivotFmt>
      <c:pivotFmt>
        <c:idx val="244"/>
        <c:spPr>
          <a:solidFill>
            <a:schemeClr val="accent1"/>
          </a:solidFill>
          <a:ln w="28575" cap="rnd">
            <a:solidFill>
              <a:schemeClr val="accent1"/>
            </a:solidFill>
            <a:round/>
          </a:ln>
          <a:effectLst/>
        </c:spPr>
        <c:marker>
          <c:symbol val="none"/>
        </c:marker>
      </c:pivotFmt>
      <c:pivotFmt>
        <c:idx val="245"/>
        <c:spPr>
          <a:solidFill>
            <a:schemeClr val="accent1"/>
          </a:solidFill>
          <a:ln w="28575" cap="rnd">
            <a:solidFill>
              <a:schemeClr val="accent1"/>
            </a:solidFill>
            <a:round/>
          </a:ln>
          <a:effectLst/>
        </c:spPr>
        <c:marker>
          <c:symbol val="none"/>
        </c:marker>
      </c:pivotFmt>
      <c:pivotFmt>
        <c:idx val="246"/>
        <c:spPr>
          <a:solidFill>
            <a:schemeClr val="accent1"/>
          </a:solidFill>
          <a:ln w="28575" cap="rnd">
            <a:solidFill>
              <a:schemeClr val="accent1"/>
            </a:solidFill>
            <a:round/>
          </a:ln>
          <a:effectLst/>
        </c:spPr>
        <c:marker>
          <c:symbol val="none"/>
        </c:marker>
      </c:pivotFmt>
      <c:pivotFmt>
        <c:idx val="247"/>
        <c:spPr>
          <a:solidFill>
            <a:schemeClr val="accent1"/>
          </a:solidFill>
          <a:ln w="28575" cap="rnd">
            <a:solidFill>
              <a:schemeClr val="accent1"/>
            </a:solidFill>
            <a:round/>
          </a:ln>
          <a:effectLst/>
        </c:spPr>
        <c:marker>
          <c:symbol val="none"/>
        </c:marker>
      </c:pivotFmt>
      <c:pivotFmt>
        <c:idx val="248"/>
        <c:spPr>
          <a:solidFill>
            <a:schemeClr val="accent1"/>
          </a:solidFill>
          <a:ln w="28575" cap="rnd">
            <a:solidFill>
              <a:schemeClr val="accent1"/>
            </a:solidFill>
            <a:round/>
          </a:ln>
          <a:effectLst/>
        </c:spPr>
        <c:marker>
          <c:symbol val="none"/>
        </c:marker>
      </c:pivotFmt>
      <c:pivotFmt>
        <c:idx val="249"/>
        <c:spPr>
          <a:solidFill>
            <a:schemeClr val="accent1"/>
          </a:solidFill>
          <a:ln w="28575" cap="rnd">
            <a:solidFill>
              <a:schemeClr val="accent1"/>
            </a:solidFill>
            <a:round/>
          </a:ln>
          <a:effectLst/>
        </c:spPr>
        <c:marker>
          <c:symbol val="none"/>
        </c:marker>
      </c:pivotFmt>
      <c:pivotFmt>
        <c:idx val="250"/>
        <c:spPr>
          <a:solidFill>
            <a:schemeClr val="accent1"/>
          </a:solidFill>
          <a:ln w="28575" cap="rnd">
            <a:solidFill>
              <a:schemeClr val="accent1"/>
            </a:solidFill>
            <a:round/>
          </a:ln>
          <a:effectLst/>
        </c:spPr>
        <c:marker>
          <c:symbol val="none"/>
        </c:marker>
      </c:pivotFmt>
      <c:pivotFmt>
        <c:idx val="251"/>
        <c:spPr>
          <a:solidFill>
            <a:schemeClr val="accent1"/>
          </a:solidFill>
          <a:ln w="28575" cap="rnd">
            <a:solidFill>
              <a:schemeClr val="accent1"/>
            </a:solidFill>
            <a:round/>
          </a:ln>
          <a:effectLst/>
        </c:spPr>
        <c:marker>
          <c:symbol val="none"/>
        </c:marker>
      </c:pivotFmt>
      <c:pivotFmt>
        <c:idx val="252"/>
        <c:spPr>
          <a:solidFill>
            <a:schemeClr val="accent1"/>
          </a:solidFill>
          <a:ln w="28575" cap="rnd">
            <a:solidFill>
              <a:schemeClr val="accent1"/>
            </a:solidFill>
            <a:round/>
          </a:ln>
          <a:effectLst/>
        </c:spPr>
        <c:marker>
          <c:symbol val="none"/>
        </c:marker>
      </c:pivotFmt>
      <c:pivotFmt>
        <c:idx val="253"/>
        <c:spPr>
          <a:solidFill>
            <a:schemeClr val="accent1"/>
          </a:solidFill>
          <a:ln w="28575" cap="rnd">
            <a:solidFill>
              <a:schemeClr val="accent1"/>
            </a:solidFill>
            <a:round/>
          </a:ln>
          <a:effectLst/>
        </c:spPr>
        <c:marker>
          <c:symbol val="none"/>
        </c:marker>
      </c:pivotFmt>
      <c:pivotFmt>
        <c:idx val="254"/>
        <c:spPr>
          <a:solidFill>
            <a:schemeClr val="accent1"/>
          </a:solidFill>
          <a:ln w="28575" cap="rnd">
            <a:solidFill>
              <a:schemeClr val="accent1"/>
            </a:solidFill>
            <a:round/>
          </a:ln>
          <a:effectLst/>
        </c:spPr>
        <c:marker>
          <c:symbol val="none"/>
        </c:marker>
      </c:pivotFmt>
      <c:pivotFmt>
        <c:idx val="255"/>
        <c:spPr>
          <a:solidFill>
            <a:schemeClr val="accent1"/>
          </a:solidFill>
          <a:ln w="28575" cap="rnd">
            <a:solidFill>
              <a:schemeClr val="accent1"/>
            </a:solidFill>
            <a:round/>
          </a:ln>
          <a:effectLst/>
        </c:spPr>
        <c:marker>
          <c:symbol val="none"/>
        </c:marker>
      </c:pivotFmt>
      <c:pivotFmt>
        <c:idx val="256"/>
        <c:spPr>
          <a:solidFill>
            <a:schemeClr val="accent1"/>
          </a:solidFill>
          <a:ln w="28575" cap="rnd">
            <a:solidFill>
              <a:schemeClr val="accent1"/>
            </a:solidFill>
            <a:round/>
          </a:ln>
          <a:effectLst/>
        </c:spPr>
        <c:marker>
          <c:symbol val="none"/>
        </c:marker>
      </c:pivotFmt>
      <c:pivotFmt>
        <c:idx val="257"/>
        <c:spPr>
          <a:solidFill>
            <a:schemeClr val="accent1"/>
          </a:solidFill>
          <a:ln w="28575" cap="rnd">
            <a:solidFill>
              <a:schemeClr val="accent1"/>
            </a:solidFill>
            <a:round/>
          </a:ln>
          <a:effectLst/>
        </c:spPr>
        <c:marker>
          <c:symbol val="none"/>
        </c:marker>
      </c:pivotFmt>
      <c:pivotFmt>
        <c:idx val="258"/>
        <c:spPr>
          <a:solidFill>
            <a:schemeClr val="accent1"/>
          </a:solidFill>
          <a:ln w="28575" cap="rnd">
            <a:solidFill>
              <a:schemeClr val="accent1"/>
            </a:solidFill>
            <a:round/>
          </a:ln>
          <a:effectLst/>
        </c:spPr>
        <c:marker>
          <c:symbol val="none"/>
        </c:marker>
      </c:pivotFmt>
      <c:pivotFmt>
        <c:idx val="259"/>
        <c:spPr>
          <a:solidFill>
            <a:schemeClr val="accent1"/>
          </a:solidFill>
          <a:ln w="28575" cap="rnd">
            <a:solidFill>
              <a:schemeClr val="accent1"/>
            </a:solidFill>
            <a:round/>
          </a:ln>
          <a:effectLst/>
        </c:spPr>
        <c:marker>
          <c:symbol val="none"/>
        </c:marker>
      </c:pivotFmt>
      <c:pivotFmt>
        <c:idx val="260"/>
        <c:spPr>
          <a:solidFill>
            <a:schemeClr val="accent1"/>
          </a:solidFill>
          <a:ln w="28575" cap="rnd">
            <a:solidFill>
              <a:schemeClr val="accent1"/>
            </a:solidFill>
            <a:round/>
          </a:ln>
          <a:effectLst/>
        </c:spPr>
        <c:marker>
          <c:symbol val="none"/>
        </c:marker>
      </c:pivotFmt>
      <c:pivotFmt>
        <c:idx val="261"/>
        <c:spPr>
          <a:solidFill>
            <a:schemeClr val="accent1"/>
          </a:solidFill>
          <a:ln w="28575" cap="rnd">
            <a:solidFill>
              <a:schemeClr val="accent1"/>
            </a:solidFill>
            <a:round/>
          </a:ln>
          <a:effectLst/>
        </c:spPr>
        <c:marker>
          <c:symbol val="none"/>
        </c:marker>
      </c:pivotFmt>
      <c:pivotFmt>
        <c:idx val="262"/>
        <c:spPr>
          <a:solidFill>
            <a:schemeClr val="accent1"/>
          </a:solidFill>
          <a:ln w="28575" cap="rnd">
            <a:solidFill>
              <a:schemeClr val="accent1"/>
            </a:solidFill>
            <a:round/>
          </a:ln>
          <a:effectLst/>
        </c:spPr>
        <c:marker>
          <c:symbol val="none"/>
        </c:marker>
      </c:pivotFmt>
      <c:pivotFmt>
        <c:idx val="263"/>
        <c:spPr>
          <a:solidFill>
            <a:schemeClr val="accent1"/>
          </a:solidFill>
          <a:ln w="28575" cap="rnd">
            <a:solidFill>
              <a:schemeClr val="accent1"/>
            </a:solidFill>
            <a:round/>
          </a:ln>
          <a:effectLst/>
        </c:spPr>
        <c:marker>
          <c:symbol val="none"/>
        </c:marker>
      </c:pivotFmt>
      <c:pivotFmt>
        <c:idx val="264"/>
        <c:spPr>
          <a:solidFill>
            <a:schemeClr val="accent1"/>
          </a:solidFill>
          <a:ln w="28575" cap="rnd">
            <a:solidFill>
              <a:schemeClr val="accent1"/>
            </a:solidFill>
            <a:round/>
          </a:ln>
          <a:effectLst/>
        </c:spPr>
        <c:marker>
          <c:symbol val="none"/>
        </c:marker>
      </c:pivotFmt>
      <c:pivotFmt>
        <c:idx val="265"/>
        <c:spPr>
          <a:solidFill>
            <a:schemeClr val="accent1"/>
          </a:solidFill>
          <a:ln w="28575" cap="rnd">
            <a:solidFill>
              <a:schemeClr val="accent1"/>
            </a:solidFill>
            <a:round/>
          </a:ln>
          <a:effectLst/>
        </c:spPr>
        <c:marker>
          <c:symbol val="none"/>
        </c:marker>
      </c:pivotFmt>
      <c:pivotFmt>
        <c:idx val="266"/>
        <c:spPr>
          <a:solidFill>
            <a:schemeClr val="accent1"/>
          </a:solidFill>
          <a:ln w="28575" cap="rnd">
            <a:solidFill>
              <a:schemeClr val="accent1"/>
            </a:solidFill>
            <a:round/>
          </a:ln>
          <a:effectLst/>
        </c:spPr>
        <c:marker>
          <c:symbol val="none"/>
        </c:marker>
      </c:pivotFmt>
      <c:pivotFmt>
        <c:idx val="267"/>
        <c:spPr>
          <a:solidFill>
            <a:schemeClr val="accent1"/>
          </a:solidFill>
          <a:ln w="28575" cap="rnd">
            <a:solidFill>
              <a:schemeClr val="accent1"/>
            </a:solidFill>
            <a:round/>
          </a:ln>
          <a:effectLst/>
        </c:spPr>
        <c:marker>
          <c:symbol val="none"/>
        </c:marker>
      </c:pivotFmt>
      <c:pivotFmt>
        <c:idx val="268"/>
        <c:spPr>
          <a:solidFill>
            <a:schemeClr val="accent1"/>
          </a:solidFill>
          <a:ln w="28575" cap="rnd">
            <a:solidFill>
              <a:schemeClr val="accent1"/>
            </a:solidFill>
            <a:round/>
          </a:ln>
          <a:effectLst/>
        </c:spPr>
        <c:marker>
          <c:symbol val="none"/>
        </c:marker>
      </c:pivotFmt>
      <c:pivotFmt>
        <c:idx val="269"/>
        <c:spPr>
          <a:solidFill>
            <a:schemeClr val="accent1"/>
          </a:solidFill>
          <a:ln w="28575" cap="rnd">
            <a:solidFill>
              <a:schemeClr val="accent1"/>
            </a:solidFill>
            <a:round/>
          </a:ln>
          <a:effectLst/>
        </c:spPr>
        <c:marker>
          <c:symbol val="none"/>
        </c:marker>
      </c:pivotFmt>
      <c:pivotFmt>
        <c:idx val="270"/>
        <c:spPr>
          <a:solidFill>
            <a:schemeClr val="accent1"/>
          </a:solidFill>
          <a:ln w="28575" cap="rnd">
            <a:solidFill>
              <a:schemeClr val="accent1"/>
            </a:solidFill>
            <a:round/>
          </a:ln>
          <a:effectLst/>
        </c:spPr>
        <c:marker>
          <c:symbol val="none"/>
        </c:marker>
      </c:pivotFmt>
      <c:pivotFmt>
        <c:idx val="271"/>
        <c:spPr>
          <a:solidFill>
            <a:schemeClr val="accent1"/>
          </a:solidFill>
          <a:ln w="28575" cap="rnd">
            <a:solidFill>
              <a:schemeClr val="accent1"/>
            </a:solidFill>
            <a:round/>
          </a:ln>
          <a:effectLst/>
        </c:spPr>
        <c:marker>
          <c:symbol val="none"/>
        </c:marker>
      </c:pivotFmt>
      <c:pivotFmt>
        <c:idx val="272"/>
        <c:spPr>
          <a:solidFill>
            <a:schemeClr val="accent1"/>
          </a:solidFill>
          <a:ln w="28575" cap="rnd">
            <a:solidFill>
              <a:schemeClr val="accent1"/>
            </a:solidFill>
            <a:round/>
          </a:ln>
          <a:effectLst/>
        </c:spPr>
        <c:marker>
          <c:symbol val="none"/>
        </c:marker>
      </c:pivotFmt>
      <c:pivotFmt>
        <c:idx val="273"/>
        <c:spPr>
          <a:solidFill>
            <a:schemeClr val="accent1"/>
          </a:solidFill>
          <a:ln w="28575" cap="rnd">
            <a:solidFill>
              <a:schemeClr val="accent1"/>
            </a:solidFill>
            <a:round/>
          </a:ln>
          <a:effectLst/>
        </c:spPr>
        <c:marker>
          <c:symbol val="none"/>
        </c:marker>
      </c:pivotFmt>
      <c:pivotFmt>
        <c:idx val="274"/>
        <c:spPr>
          <a:solidFill>
            <a:schemeClr val="accent1"/>
          </a:solidFill>
          <a:ln w="28575" cap="rnd">
            <a:solidFill>
              <a:schemeClr val="accent1"/>
            </a:solidFill>
            <a:round/>
          </a:ln>
          <a:effectLst/>
        </c:spPr>
        <c:marker>
          <c:symbol val="none"/>
        </c:marker>
      </c:pivotFmt>
      <c:pivotFmt>
        <c:idx val="275"/>
        <c:spPr>
          <a:solidFill>
            <a:schemeClr val="accent1"/>
          </a:solidFill>
          <a:ln w="28575" cap="rnd">
            <a:solidFill>
              <a:schemeClr val="accent1"/>
            </a:solidFill>
            <a:round/>
          </a:ln>
          <a:effectLst/>
        </c:spPr>
        <c:marker>
          <c:symbol val="none"/>
        </c:marker>
      </c:pivotFmt>
      <c:pivotFmt>
        <c:idx val="276"/>
        <c:spPr>
          <a:solidFill>
            <a:schemeClr val="accent1"/>
          </a:solidFill>
          <a:ln w="28575" cap="rnd">
            <a:solidFill>
              <a:schemeClr val="accent1"/>
            </a:solidFill>
            <a:round/>
          </a:ln>
          <a:effectLst/>
        </c:spPr>
        <c:marker>
          <c:symbol val="none"/>
        </c:marker>
      </c:pivotFmt>
      <c:pivotFmt>
        <c:idx val="277"/>
        <c:spPr>
          <a:solidFill>
            <a:schemeClr val="accent1"/>
          </a:solidFill>
          <a:ln w="28575" cap="rnd">
            <a:solidFill>
              <a:schemeClr val="accent1"/>
            </a:solidFill>
            <a:round/>
          </a:ln>
          <a:effectLst/>
        </c:spPr>
        <c:marker>
          <c:symbol val="none"/>
        </c:marker>
      </c:pivotFmt>
      <c:pivotFmt>
        <c:idx val="278"/>
        <c:spPr>
          <a:solidFill>
            <a:schemeClr val="accent1"/>
          </a:solidFill>
          <a:ln w="28575" cap="rnd">
            <a:solidFill>
              <a:schemeClr val="accent1"/>
            </a:solidFill>
            <a:round/>
          </a:ln>
          <a:effectLst/>
        </c:spPr>
        <c:marker>
          <c:symbol val="none"/>
        </c:marker>
      </c:pivotFmt>
      <c:pivotFmt>
        <c:idx val="279"/>
        <c:spPr>
          <a:solidFill>
            <a:schemeClr val="accent1"/>
          </a:solidFill>
          <a:ln w="28575" cap="rnd">
            <a:solidFill>
              <a:schemeClr val="accent1"/>
            </a:solidFill>
            <a:round/>
          </a:ln>
          <a:effectLst/>
        </c:spPr>
        <c:marker>
          <c:symbol val="none"/>
        </c:marker>
      </c:pivotFmt>
      <c:pivotFmt>
        <c:idx val="280"/>
        <c:spPr>
          <a:solidFill>
            <a:schemeClr val="accent1"/>
          </a:solidFill>
          <a:ln w="28575" cap="rnd">
            <a:solidFill>
              <a:schemeClr val="accent1"/>
            </a:solidFill>
            <a:round/>
          </a:ln>
          <a:effectLst/>
        </c:spPr>
        <c:marker>
          <c:symbol val="none"/>
        </c:marker>
      </c:pivotFmt>
      <c:pivotFmt>
        <c:idx val="281"/>
        <c:spPr>
          <a:solidFill>
            <a:schemeClr val="accent1"/>
          </a:solidFill>
          <a:ln w="28575" cap="rnd">
            <a:solidFill>
              <a:schemeClr val="accent1"/>
            </a:solidFill>
            <a:round/>
          </a:ln>
          <a:effectLst/>
        </c:spPr>
        <c:marker>
          <c:symbol val="none"/>
        </c:marker>
      </c:pivotFmt>
      <c:pivotFmt>
        <c:idx val="282"/>
        <c:spPr>
          <a:solidFill>
            <a:schemeClr val="accent1"/>
          </a:solidFill>
          <a:ln w="28575" cap="rnd">
            <a:solidFill>
              <a:schemeClr val="accent1"/>
            </a:solidFill>
            <a:round/>
          </a:ln>
          <a:effectLst/>
        </c:spPr>
        <c:marker>
          <c:symbol val="none"/>
        </c:marker>
      </c:pivotFmt>
      <c:pivotFmt>
        <c:idx val="283"/>
        <c:spPr>
          <a:solidFill>
            <a:schemeClr val="accent1"/>
          </a:solidFill>
          <a:ln w="28575" cap="rnd">
            <a:solidFill>
              <a:schemeClr val="accent1"/>
            </a:solidFill>
            <a:round/>
          </a:ln>
          <a:effectLst/>
        </c:spPr>
        <c:marker>
          <c:symbol val="none"/>
        </c:marker>
      </c:pivotFmt>
      <c:pivotFmt>
        <c:idx val="284"/>
        <c:spPr>
          <a:solidFill>
            <a:schemeClr val="accent1"/>
          </a:solidFill>
          <a:ln w="28575" cap="rnd">
            <a:solidFill>
              <a:schemeClr val="accent1"/>
            </a:solidFill>
            <a:round/>
          </a:ln>
          <a:effectLst/>
        </c:spPr>
        <c:marker>
          <c:symbol val="none"/>
        </c:marker>
      </c:pivotFmt>
      <c:pivotFmt>
        <c:idx val="285"/>
        <c:spPr>
          <a:solidFill>
            <a:schemeClr val="accent1"/>
          </a:solidFill>
          <a:ln w="28575" cap="rnd">
            <a:solidFill>
              <a:schemeClr val="accent1"/>
            </a:solidFill>
            <a:round/>
          </a:ln>
          <a:effectLst/>
        </c:spPr>
        <c:marker>
          <c:symbol val="none"/>
        </c:marker>
      </c:pivotFmt>
      <c:pivotFmt>
        <c:idx val="286"/>
        <c:spPr>
          <a:solidFill>
            <a:schemeClr val="accent1"/>
          </a:solidFill>
          <a:ln w="28575" cap="rnd">
            <a:solidFill>
              <a:schemeClr val="accent1"/>
            </a:solidFill>
            <a:round/>
          </a:ln>
          <a:effectLst/>
        </c:spPr>
        <c:marker>
          <c:symbol val="none"/>
        </c:marker>
      </c:pivotFmt>
      <c:pivotFmt>
        <c:idx val="287"/>
        <c:spPr>
          <a:solidFill>
            <a:schemeClr val="accent1"/>
          </a:solidFill>
          <a:ln w="28575" cap="rnd">
            <a:solidFill>
              <a:schemeClr val="accent1"/>
            </a:solidFill>
            <a:round/>
          </a:ln>
          <a:effectLst/>
        </c:spPr>
        <c:marker>
          <c:symbol val="none"/>
        </c:marker>
      </c:pivotFmt>
      <c:pivotFmt>
        <c:idx val="288"/>
        <c:spPr>
          <a:solidFill>
            <a:schemeClr val="accent1"/>
          </a:solidFill>
          <a:ln w="28575" cap="rnd">
            <a:solidFill>
              <a:schemeClr val="accent1"/>
            </a:solidFill>
            <a:round/>
          </a:ln>
          <a:effectLst/>
        </c:spPr>
        <c:marker>
          <c:symbol val="none"/>
        </c:marker>
      </c:pivotFmt>
      <c:pivotFmt>
        <c:idx val="289"/>
        <c:spPr>
          <a:solidFill>
            <a:schemeClr val="accent1"/>
          </a:solidFill>
          <a:ln w="28575" cap="rnd">
            <a:solidFill>
              <a:schemeClr val="accent1"/>
            </a:solidFill>
            <a:round/>
          </a:ln>
          <a:effectLst/>
        </c:spPr>
        <c:marker>
          <c:symbol val="none"/>
        </c:marker>
      </c:pivotFmt>
      <c:pivotFmt>
        <c:idx val="290"/>
        <c:spPr>
          <a:solidFill>
            <a:schemeClr val="accent1"/>
          </a:solidFill>
          <a:ln w="28575" cap="rnd">
            <a:solidFill>
              <a:schemeClr val="accent1"/>
            </a:solidFill>
            <a:round/>
          </a:ln>
          <a:effectLst/>
        </c:spPr>
        <c:marker>
          <c:symbol val="none"/>
        </c:marker>
      </c:pivotFmt>
      <c:pivotFmt>
        <c:idx val="291"/>
        <c:spPr>
          <a:solidFill>
            <a:schemeClr val="accent1"/>
          </a:solidFill>
          <a:ln w="28575" cap="rnd">
            <a:solidFill>
              <a:schemeClr val="accent1"/>
            </a:solidFill>
            <a:round/>
          </a:ln>
          <a:effectLst/>
        </c:spPr>
        <c:marker>
          <c:symbol val="none"/>
        </c:marker>
      </c:pivotFmt>
      <c:pivotFmt>
        <c:idx val="292"/>
        <c:spPr>
          <a:solidFill>
            <a:schemeClr val="accent1"/>
          </a:solidFill>
          <a:ln w="28575" cap="rnd">
            <a:solidFill>
              <a:schemeClr val="accent1"/>
            </a:solidFill>
            <a:round/>
          </a:ln>
          <a:effectLst/>
        </c:spPr>
        <c:marker>
          <c:symbol val="none"/>
        </c:marker>
      </c:pivotFmt>
      <c:pivotFmt>
        <c:idx val="293"/>
        <c:spPr>
          <a:solidFill>
            <a:schemeClr val="accent1"/>
          </a:solidFill>
          <a:ln w="28575" cap="rnd">
            <a:solidFill>
              <a:schemeClr val="accent1"/>
            </a:solidFill>
            <a:round/>
          </a:ln>
          <a:effectLst/>
        </c:spPr>
        <c:marker>
          <c:symbol val="none"/>
        </c:marker>
      </c:pivotFmt>
      <c:pivotFmt>
        <c:idx val="294"/>
        <c:spPr>
          <a:solidFill>
            <a:schemeClr val="accent1"/>
          </a:solidFill>
          <a:ln w="28575" cap="rnd">
            <a:solidFill>
              <a:schemeClr val="accent1"/>
            </a:solidFill>
            <a:round/>
          </a:ln>
          <a:effectLst/>
        </c:spPr>
        <c:marker>
          <c:symbol val="none"/>
        </c:marker>
      </c:pivotFmt>
      <c:pivotFmt>
        <c:idx val="295"/>
        <c:spPr>
          <a:solidFill>
            <a:schemeClr val="accent1"/>
          </a:solidFill>
          <a:ln w="28575" cap="rnd">
            <a:solidFill>
              <a:schemeClr val="accent1"/>
            </a:solidFill>
            <a:round/>
          </a:ln>
          <a:effectLst/>
        </c:spPr>
        <c:marker>
          <c:symbol val="none"/>
        </c:marker>
      </c:pivotFmt>
      <c:pivotFmt>
        <c:idx val="296"/>
        <c:spPr>
          <a:solidFill>
            <a:schemeClr val="accent1"/>
          </a:solidFill>
          <a:ln w="28575" cap="rnd">
            <a:solidFill>
              <a:schemeClr val="accent1"/>
            </a:solidFill>
            <a:round/>
          </a:ln>
          <a:effectLst/>
        </c:spPr>
        <c:marker>
          <c:symbol val="none"/>
        </c:marker>
      </c:pivotFmt>
      <c:pivotFmt>
        <c:idx val="297"/>
        <c:spPr>
          <a:solidFill>
            <a:schemeClr val="accent1"/>
          </a:solidFill>
          <a:ln w="28575" cap="rnd">
            <a:solidFill>
              <a:schemeClr val="accent1"/>
            </a:solidFill>
            <a:round/>
          </a:ln>
          <a:effectLst/>
        </c:spPr>
        <c:marker>
          <c:symbol val="none"/>
        </c:marker>
      </c:pivotFmt>
      <c:pivotFmt>
        <c:idx val="298"/>
        <c:spPr>
          <a:solidFill>
            <a:schemeClr val="accent1"/>
          </a:solidFill>
          <a:ln w="28575" cap="rnd">
            <a:solidFill>
              <a:schemeClr val="accent1"/>
            </a:solidFill>
            <a:round/>
          </a:ln>
          <a:effectLst/>
        </c:spPr>
        <c:marker>
          <c:symbol val="none"/>
        </c:marker>
      </c:pivotFmt>
      <c:pivotFmt>
        <c:idx val="299"/>
        <c:spPr>
          <a:solidFill>
            <a:schemeClr val="accent1"/>
          </a:solidFill>
          <a:ln w="28575" cap="rnd">
            <a:solidFill>
              <a:schemeClr val="accent1"/>
            </a:solidFill>
            <a:round/>
          </a:ln>
          <a:effectLst/>
        </c:spPr>
        <c:marker>
          <c:symbol val="none"/>
        </c:marker>
      </c:pivotFmt>
      <c:pivotFmt>
        <c:idx val="300"/>
        <c:spPr>
          <a:solidFill>
            <a:schemeClr val="accent1"/>
          </a:solidFill>
          <a:ln w="28575" cap="rnd">
            <a:solidFill>
              <a:schemeClr val="accent1"/>
            </a:solidFill>
            <a:round/>
          </a:ln>
          <a:effectLst/>
        </c:spPr>
        <c:marker>
          <c:symbol val="none"/>
        </c:marker>
      </c:pivotFmt>
      <c:pivotFmt>
        <c:idx val="301"/>
        <c:spPr>
          <a:solidFill>
            <a:schemeClr val="accent1"/>
          </a:solidFill>
          <a:ln w="28575" cap="rnd">
            <a:solidFill>
              <a:schemeClr val="accent1"/>
            </a:solidFill>
            <a:round/>
          </a:ln>
          <a:effectLst/>
        </c:spPr>
        <c:marker>
          <c:symbol val="none"/>
        </c:marker>
      </c:pivotFmt>
      <c:pivotFmt>
        <c:idx val="302"/>
        <c:spPr>
          <a:solidFill>
            <a:schemeClr val="accent1"/>
          </a:solidFill>
          <a:ln w="28575" cap="rnd">
            <a:solidFill>
              <a:schemeClr val="accent1"/>
            </a:solidFill>
            <a:round/>
          </a:ln>
          <a:effectLst/>
        </c:spPr>
        <c:marker>
          <c:symbol val="none"/>
        </c:marker>
      </c:pivotFmt>
      <c:pivotFmt>
        <c:idx val="303"/>
        <c:spPr>
          <a:solidFill>
            <a:schemeClr val="accent1"/>
          </a:solidFill>
          <a:ln w="28575" cap="rnd">
            <a:solidFill>
              <a:schemeClr val="accent1"/>
            </a:solidFill>
            <a:round/>
          </a:ln>
          <a:effectLst/>
        </c:spPr>
        <c:marker>
          <c:symbol val="none"/>
        </c:marker>
      </c:pivotFmt>
      <c:pivotFmt>
        <c:idx val="304"/>
        <c:spPr>
          <a:solidFill>
            <a:schemeClr val="accent1"/>
          </a:solidFill>
          <a:ln w="28575" cap="rnd">
            <a:solidFill>
              <a:schemeClr val="accent1"/>
            </a:solidFill>
            <a:round/>
          </a:ln>
          <a:effectLst/>
        </c:spPr>
        <c:marker>
          <c:symbol val="none"/>
        </c:marker>
      </c:pivotFmt>
      <c:pivotFmt>
        <c:idx val="305"/>
        <c:spPr>
          <a:solidFill>
            <a:schemeClr val="accent1"/>
          </a:solidFill>
          <a:ln w="28575" cap="rnd">
            <a:solidFill>
              <a:schemeClr val="accent1"/>
            </a:solidFill>
            <a:round/>
          </a:ln>
          <a:effectLst/>
        </c:spPr>
        <c:marker>
          <c:symbol val="none"/>
        </c:marker>
      </c:pivotFmt>
      <c:pivotFmt>
        <c:idx val="306"/>
        <c:spPr>
          <a:solidFill>
            <a:schemeClr val="accent1"/>
          </a:solidFill>
          <a:ln w="28575" cap="rnd">
            <a:solidFill>
              <a:schemeClr val="accent1"/>
            </a:solidFill>
            <a:round/>
          </a:ln>
          <a:effectLst/>
        </c:spPr>
        <c:marker>
          <c:symbol val="none"/>
        </c:marker>
      </c:pivotFmt>
      <c:pivotFmt>
        <c:idx val="307"/>
        <c:spPr>
          <a:solidFill>
            <a:schemeClr val="accent1"/>
          </a:solidFill>
          <a:ln w="28575" cap="rnd">
            <a:solidFill>
              <a:schemeClr val="accent1"/>
            </a:solidFill>
            <a:round/>
          </a:ln>
          <a:effectLst/>
        </c:spPr>
        <c:marker>
          <c:symbol val="none"/>
        </c:marker>
      </c:pivotFmt>
      <c:pivotFmt>
        <c:idx val="308"/>
        <c:spPr>
          <a:solidFill>
            <a:schemeClr val="accent1"/>
          </a:solidFill>
          <a:ln w="28575" cap="rnd">
            <a:solidFill>
              <a:schemeClr val="accent1"/>
            </a:solidFill>
            <a:round/>
          </a:ln>
          <a:effectLst/>
        </c:spPr>
        <c:marker>
          <c:symbol val="none"/>
        </c:marker>
      </c:pivotFmt>
      <c:pivotFmt>
        <c:idx val="309"/>
        <c:spPr>
          <a:solidFill>
            <a:schemeClr val="accent1"/>
          </a:solidFill>
          <a:ln w="28575" cap="rnd">
            <a:solidFill>
              <a:schemeClr val="accent1"/>
            </a:solidFill>
            <a:round/>
          </a:ln>
          <a:effectLst/>
        </c:spPr>
        <c:marker>
          <c:symbol val="none"/>
        </c:marker>
      </c:pivotFmt>
      <c:pivotFmt>
        <c:idx val="310"/>
        <c:spPr>
          <a:solidFill>
            <a:schemeClr val="accent1"/>
          </a:solidFill>
          <a:ln w="28575" cap="rnd">
            <a:solidFill>
              <a:schemeClr val="accent1"/>
            </a:solidFill>
            <a:round/>
          </a:ln>
          <a:effectLst/>
        </c:spPr>
        <c:marker>
          <c:symbol val="none"/>
        </c:marker>
      </c:pivotFmt>
      <c:pivotFmt>
        <c:idx val="311"/>
        <c:spPr>
          <a:solidFill>
            <a:schemeClr val="accent1"/>
          </a:solidFill>
          <a:ln w="28575" cap="rnd">
            <a:solidFill>
              <a:schemeClr val="accent1"/>
            </a:solidFill>
            <a:round/>
          </a:ln>
          <a:effectLst/>
        </c:spPr>
        <c:marker>
          <c:symbol val="none"/>
        </c:marker>
      </c:pivotFmt>
      <c:pivotFmt>
        <c:idx val="312"/>
        <c:spPr>
          <a:solidFill>
            <a:schemeClr val="accent1"/>
          </a:solidFill>
          <a:ln w="28575" cap="rnd">
            <a:solidFill>
              <a:schemeClr val="accent1"/>
            </a:solidFill>
            <a:round/>
          </a:ln>
          <a:effectLst/>
        </c:spPr>
        <c:marker>
          <c:symbol val="none"/>
        </c:marker>
      </c:pivotFmt>
      <c:pivotFmt>
        <c:idx val="313"/>
        <c:spPr>
          <a:solidFill>
            <a:schemeClr val="accent1"/>
          </a:solidFill>
          <a:ln w="28575" cap="rnd">
            <a:solidFill>
              <a:schemeClr val="accent1"/>
            </a:solidFill>
            <a:round/>
          </a:ln>
          <a:effectLst/>
        </c:spPr>
        <c:marker>
          <c:symbol val="none"/>
        </c:marker>
      </c:pivotFmt>
      <c:pivotFmt>
        <c:idx val="314"/>
        <c:spPr>
          <a:solidFill>
            <a:schemeClr val="accent1"/>
          </a:solidFill>
          <a:ln w="28575" cap="rnd">
            <a:solidFill>
              <a:schemeClr val="accent1"/>
            </a:solidFill>
            <a:round/>
          </a:ln>
          <a:effectLst/>
        </c:spPr>
        <c:marker>
          <c:symbol val="none"/>
        </c:marker>
      </c:pivotFmt>
      <c:pivotFmt>
        <c:idx val="315"/>
        <c:spPr>
          <a:solidFill>
            <a:schemeClr val="accent1"/>
          </a:solidFill>
          <a:ln w="28575" cap="rnd">
            <a:solidFill>
              <a:schemeClr val="accent1"/>
            </a:solidFill>
            <a:round/>
          </a:ln>
          <a:effectLst/>
        </c:spPr>
        <c:marker>
          <c:symbol val="none"/>
        </c:marker>
      </c:pivotFmt>
      <c:pivotFmt>
        <c:idx val="316"/>
        <c:spPr>
          <a:solidFill>
            <a:schemeClr val="accent1"/>
          </a:solidFill>
          <a:ln w="28575" cap="rnd">
            <a:solidFill>
              <a:schemeClr val="accent1"/>
            </a:solidFill>
            <a:round/>
          </a:ln>
          <a:effectLst/>
        </c:spPr>
        <c:marker>
          <c:symbol val="none"/>
        </c:marker>
      </c:pivotFmt>
      <c:pivotFmt>
        <c:idx val="317"/>
        <c:spPr>
          <a:solidFill>
            <a:schemeClr val="accent1"/>
          </a:solidFill>
          <a:ln>
            <a:noFill/>
          </a:ln>
          <a:effectLst/>
        </c:spPr>
        <c:marker>
          <c:symbol val="none"/>
        </c:marker>
      </c:pivotFmt>
      <c:pivotFmt>
        <c:idx val="318"/>
        <c:spPr>
          <a:solidFill>
            <a:schemeClr val="accent1"/>
          </a:solidFill>
          <a:ln>
            <a:noFill/>
          </a:ln>
          <a:effectLst/>
        </c:spPr>
        <c:marker>
          <c:symbol val="none"/>
        </c:marker>
      </c:pivotFmt>
      <c:pivotFmt>
        <c:idx val="319"/>
        <c:spPr>
          <a:solidFill>
            <a:schemeClr val="accent1"/>
          </a:solidFill>
          <a:ln>
            <a:noFill/>
          </a:ln>
          <a:effectLst/>
        </c:spPr>
        <c:marker>
          <c:symbol val="none"/>
        </c:marker>
      </c:pivotFmt>
      <c:pivotFmt>
        <c:idx val="320"/>
        <c:spPr>
          <a:solidFill>
            <a:schemeClr val="accent1"/>
          </a:solidFill>
          <a:ln w="28575" cap="rnd">
            <a:solidFill>
              <a:schemeClr val="accent1"/>
            </a:solidFill>
            <a:round/>
          </a:ln>
          <a:effectLst/>
        </c:spPr>
        <c:marker>
          <c:symbol val="none"/>
        </c:marker>
      </c:pivotFmt>
      <c:pivotFmt>
        <c:idx val="321"/>
        <c:spPr>
          <a:solidFill>
            <a:schemeClr val="accent1"/>
          </a:solidFill>
          <a:ln w="28575" cap="rnd">
            <a:solidFill>
              <a:schemeClr val="accent1"/>
            </a:solidFill>
            <a:round/>
          </a:ln>
          <a:effectLst/>
        </c:spPr>
        <c:marker>
          <c:symbol val="none"/>
        </c:marker>
      </c:pivotFmt>
      <c:pivotFmt>
        <c:idx val="322"/>
        <c:spPr>
          <a:solidFill>
            <a:schemeClr val="accent1"/>
          </a:solidFill>
          <a:ln w="28575" cap="rnd">
            <a:solidFill>
              <a:schemeClr val="accent1"/>
            </a:solidFill>
            <a:round/>
          </a:ln>
          <a:effectLst/>
        </c:spPr>
        <c:marker>
          <c:symbol val="none"/>
        </c:marker>
      </c:pivotFmt>
      <c:pivotFmt>
        <c:idx val="323"/>
        <c:spPr>
          <a:solidFill>
            <a:schemeClr val="accent1"/>
          </a:solidFill>
          <a:ln w="28575" cap="rnd">
            <a:solidFill>
              <a:schemeClr val="accent1"/>
            </a:solidFill>
            <a:round/>
          </a:ln>
          <a:effectLst/>
        </c:spPr>
        <c:marker>
          <c:symbol val="none"/>
        </c:marker>
      </c:pivotFmt>
      <c:pivotFmt>
        <c:idx val="324"/>
        <c:spPr>
          <a:solidFill>
            <a:schemeClr val="accent1"/>
          </a:solidFill>
          <a:ln w="28575" cap="rnd">
            <a:solidFill>
              <a:schemeClr val="accent1"/>
            </a:solidFill>
            <a:round/>
          </a:ln>
          <a:effectLst/>
        </c:spPr>
        <c:marker>
          <c:symbol val="none"/>
        </c:marker>
      </c:pivotFmt>
      <c:pivotFmt>
        <c:idx val="325"/>
        <c:spPr>
          <a:solidFill>
            <a:schemeClr val="accent1"/>
          </a:solidFill>
          <a:ln w="28575" cap="rnd">
            <a:solidFill>
              <a:schemeClr val="accent1"/>
            </a:solidFill>
            <a:round/>
          </a:ln>
          <a:effectLst/>
        </c:spPr>
        <c:marker>
          <c:symbol val="none"/>
        </c:marker>
      </c:pivotFmt>
      <c:pivotFmt>
        <c:idx val="326"/>
        <c:spPr>
          <a:solidFill>
            <a:schemeClr val="accent1"/>
          </a:solidFill>
          <a:ln w="28575" cap="rnd">
            <a:solidFill>
              <a:schemeClr val="accent1"/>
            </a:solidFill>
            <a:round/>
          </a:ln>
          <a:effectLst/>
        </c:spPr>
        <c:marker>
          <c:symbol val="none"/>
        </c:marker>
        <c:dLbl>
          <c:idx val="0"/>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7"/>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328"/>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29"/>
        <c:spPr>
          <a:solidFill>
            <a:schemeClr val="accent1"/>
          </a:solidFill>
          <a:ln w="28575" cap="rnd">
            <a:solidFill>
              <a:schemeClr val="tx1"/>
            </a:solidFill>
            <a:prstDash val="sysDash"/>
            <a:round/>
          </a:ln>
          <a:effectLst/>
        </c:spPr>
        <c:marker>
          <c:symbol val="none"/>
        </c:marker>
      </c:pivotFmt>
      <c:pivotFmt>
        <c:idx val="3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6"/>
        <c:spPr>
          <a:solidFill>
            <a:schemeClr val="accent1"/>
          </a:solidFill>
          <a:ln w="2857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7"/>
        <c:spPr>
          <a:solidFill>
            <a:schemeClr val="accent1"/>
          </a:solidFill>
          <a:ln w="28575" cap="rnd">
            <a:solidFill>
              <a:schemeClr val="accent1"/>
            </a:solidFill>
            <a:round/>
          </a:ln>
          <a:effectLst/>
        </c:spPr>
        <c:marker>
          <c:symbol val="none"/>
        </c:marker>
      </c:pivotFmt>
      <c:pivotFmt>
        <c:idx val="338"/>
        <c:spPr>
          <a:solidFill>
            <a:schemeClr val="accent1"/>
          </a:solidFill>
          <a:ln w="28575" cap="rnd">
            <a:solidFill>
              <a:schemeClr val="accent1"/>
            </a:solidFill>
            <a:round/>
          </a:ln>
          <a:effectLst/>
        </c:spPr>
        <c:marker>
          <c:symbol val="none"/>
        </c:marker>
      </c:pivotFmt>
      <c:pivotFmt>
        <c:idx val="339"/>
        <c:spPr>
          <a:solidFill>
            <a:schemeClr val="accent1"/>
          </a:solidFill>
          <a:ln w="28575" cap="rnd">
            <a:solidFill>
              <a:schemeClr val="accent1"/>
            </a:solidFill>
            <a:round/>
          </a:ln>
          <a:effectLst/>
        </c:spPr>
        <c:marker>
          <c:symbol val="none"/>
        </c:marker>
      </c:pivotFmt>
      <c:pivotFmt>
        <c:idx val="340"/>
        <c:spPr>
          <a:solidFill>
            <a:schemeClr val="accent1"/>
          </a:solidFill>
          <a:ln w="28575" cap="rnd">
            <a:solidFill>
              <a:schemeClr val="accent1"/>
            </a:solidFill>
            <a:round/>
          </a:ln>
          <a:effectLst/>
        </c:spPr>
        <c:marker>
          <c:symbol val="none"/>
        </c:marker>
      </c:pivotFmt>
      <c:pivotFmt>
        <c:idx val="341"/>
        <c:spPr>
          <a:solidFill>
            <a:schemeClr val="accent1"/>
          </a:solidFill>
          <a:ln w="28575" cap="rnd">
            <a:solidFill>
              <a:schemeClr val="accent1"/>
            </a:solidFill>
            <a:round/>
          </a:ln>
          <a:effectLst/>
        </c:spPr>
        <c:marker>
          <c:symbol val="none"/>
        </c:marker>
      </c:pivotFmt>
      <c:pivotFmt>
        <c:idx val="342"/>
        <c:spPr>
          <a:solidFill>
            <a:schemeClr val="accent1"/>
          </a:solidFill>
          <a:ln w="28575" cap="rnd">
            <a:solidFill>
              <a:schemeClr val="accent1"/>
            </a:solidFill>
            <a:round/>
          </a:ln>
          <a:effectLst/>
        </c:spPr>
        <c:marker>
          <c:symbol val="none"/>
        </c:marker>
      </c:pivotFmt>
      <c:pivotFmt>
        <c:idx val="3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6"/>
        <c:spPr>
          <a:solidFill>
            <a:schemeClr val="accent1"/>
          </a:solidFill>
          <a:ln w="2222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8"/>
        <c:spPr>
          <a:solidFill>
            <a:schemeClr val="accent1"/>
          </a:solidFill>
          <a:ln w="28575" cap="rnd">
            <a:solidFill>
              <a:schemeClr val="accent1"/>
            </a:solidFill>
            <a:round/>
          </a:ln>
          <a:effectLst/>
        </c:spPr>
        <c:marker>
          <c:symbol val="none"/>
        </c:marker>
      </c:pivotFmt>
      <c:pivotFmt>
        <c:idx val="349"/>
        <c:spPr>
          <a:solidFill>
            <a:schemeClr val="accent1"/>
          </a:solidFill>
          <a:ln w="28575" cap="rnd">
            <a:solidFill>
              <a:schemeClr val="accent1"/>
            </a:solidFill>
            <a:round/>
          </a:ln>
          <a:effectLst/>
        </c:spPr>
        <c:marker>
          <c:symbol val="none"/>
        </c:marker>
      </c:pivotFmt>
      <c:pivotFmt>
        <c:idx val="350"/>
        <c:spPr>
          <a:solidFill>
            <a:schemeClr val="accent1"/>
          </a:solidFill>
          <a:ln w="28575" cap="rnd">
            <a:solidFill>
              <a:schemeClr val="accent1"/>
            </a:solidFill>
            <a:round/>
          </a:ln>
          <a:effectLst/>
        </c:spPr>
        <c:marker>
          <c:symbol val="none"/>
        </c:marker>
      </c:pivotFmt>
      <c:pivotFmt>
        <c:idx val="351"/>
        <c:spPr>
          <a:solidFill>
            <a:schemeClr val="accent1"/>
          </a:solidFill>
          <a:ln w="28575" cap="rnd">
            <a:solidFill>
              <a:schemeClr val="tx1"/>
            </a:solidFill>
            <a:prstDash val="dash"/>
            <a:round/>
          </a:ln>
          <a:effectLst/>
        </c:spPr>
        <c:marker>
          <c:symbol val="none"/>
        </c:marker>
      </c:pivotFmt>
      <c:pivotFmt>
        <c:idx val="3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6"/>
        <c:spPr>
          <a:solidFill>
            <a:schemeClr val="accent1"/>
          </a:solidFill>
          <a:ln w="28575" cap="rnd">
            <a:solidFill>
              <a:schemeClr val="accent1"/>
            </a:solidFill>
            <a:round/>
          </a:ln>
          <a:effectLst/>
        </c:spPr>
        <c:marker>
          <c:symbol val="none"/>
        </c:marker>
      </c:pivotFmt>
      <c:pivotFmt>
        <c:idx val="357"/>
        <c:spPr>
          <a:solidFill>
            <a:schemeClr val="accent1"/>
          </a:solidFill>
          <a:ln w="28575" cap="rnd">
            <a:solidFill>
              <a:schemeClr val="accent1"/>
            </a:solidFill>
            <a:round/>
          </a:ln>
          <a:effectLst/>
        </c:spPr>
        <c:marker>
          <c:symbol val="none"/>
        </c:marker>
      </c:pivotFmt>
      <c:pivotFmt>
        <c:idx val="358"/>
        <c:spPr>
          <a:solidFill>
            <a:schemeClr val="accent1"/>
          </a:solidFill>
          <a:ln w="28575" cap="rnd">
            <a:solidFill>
              <a:schemeClr val="accent1"/>
            </a:solidFill>
            <a:round/>
          </a:ln>
          <a:effectLst/>
        </c:spPr>
        <c:marker>
          <c:symbol val="none"/>
        </c:marker>
      </c:pivotFmt>
      <c:pivotFmt>
        <c:idx val="359"/>
        <c:spPr>
          <a:solidFill>
            <a:schemeClr val="accent1"/>
          </a:solidFill>
          <a:ln w="28575" cap="rnd">
            <a:solidFill>
              <a:schemeClr val="accent1"/>
            </a:solidFill>
            <a:round/>
          </a:ln>
          <a:effectLst/>
        </c:spPr>
        <c:marker>
          <c:symbol val="none"/>
        </c:marker>
      </c:pivotFmt>
      <c:pivotFmt>
        <c:idx val="360"/>
        <c:spPr>
          <a:solidFill>
            <a:schemeClr val="accent1"/>
          </a:solidFill>
          <a:ln w="28575" cap="rnd">
            <a:solidFill>
              <a:schemeClr val="accent1"/>
            </a:solidFill>
            <a:round/>
          </a:ln>
          <a:effectLst/>
        </c:spPr>
        <c:marker>
          <c:symbol val="none"/>
        </c:marker>
      </c:pivotFmt>
      <c:pivotFmt>
        <c:idx val="361"/>
        <c:spPr>
          <a:solidFill>
            <a:schemeClr val="accent1"/>
          </a:solidFill>
          <a:ln w="28575" cap="rnd">
            <a:solidFill>
              <a:schemeClr val="accent1"/>
            </a:solidFill>
            <a:round/>
          </a:ln>
          <a:effectLst/>
        </c:spPr>
        <c:marker>
          <c:symbol val="none"/>
        </c:marker>
      </c:pivotFmt>
      <c:pivotFmt>
        <c:idx val="362"/>
        <c:spPr>
          <a:solidFill>
            <a:schemeClr val="accent1"/>
          </a:solidFill>
          <a:ln w="28575" cap="rnd">
            <a:solidFill>
              <a:schemeClr val="accent1"/>
            </a:solidFill>
            <a:round/>
          </a:ln>
          <a:effectLst/>
        </c:spPr>
        <c:marker>
          <c:symbol val="none"/>
        </c:marker>
      </c:pivotFmt>
      <c:pivotFmt>
        <c:idx val="363"/>
        <c:spPr>
          <a:solidFill>
            <a:schemeClr val="accent1"/>
          </a:solidFill>
          <a:ln w="28575" cap="rnd">
            <a:solidFill>
              <a:schemeClr val="accent1"/>
            </a:solidFill>
            <a:round/>
          </a:ln>
          <a:effectLst/>
        </c:spPr>
        <c:marker>
          <c:symbol val="none"/>
        </c:marker>
      </c:pivotFmt>
      <c:pivotFmt>
        <c:idx val="364"/>
        <c:spPr>
          <a:solidFill>
            <a:schemeClr val="accent1"/>
          </a:solidFill>
          <a:ln w="28575" cap="rnd">
            <a:solidFill>
              <a:schemeClr val="accent1"/>
            </a:solidFill>
            <a:round/>
          </a:ln>
          <a:effectLst/>
        </c:spPr>
        <c:marker>
          <c:symbol val="none"/>
        </c:marker>
      </c:pivotFmt>
      <c:pivotFmt>
        <c:idx val="365"/>
        <c:spPr>
          <a:solidFill>
            <a:schemeClr val="accent1"/>
          </a:solidFill>
          <a:ln w="28575" cap="rnd">
            <a:solidFill>
              <a:schemeClr val="accent1"/>
            </a:solidFill>
            <a:round/>
          </a:ln>
          <a:effectLst/>
        </c:spPr>
        <c:marker>
          <c:symbol val="none"/>
        </c:marker>
      </c:pivotFmt>
      <c:pivotFmt>
        <c:idx val="366"/>
        <c:spPr>
          <a:solidFill>
            <a:schemeClr val="accent1"/>
          </a:solidFill>
          <a:ln w="28575" cap="rnd">
            <a:solidFill>
              <a:schemeClr val="accent1"/>
            </a:solidFill>
            <a:round/>
          </a:ln>
          <a:effectLst/>
        </c:spPr>
        <c:marker>
          <c:symbol val="none"/>
        </c:marker>
      </c:pivotFmt>
      <c:pivotFmt>
        <c:idx val="367"/>
        <c:spPr>
          <a:solidFill>
            <a:schemeClr val="accent1"/>
          </a:solidFill>
          <a:ln w="28575" cap="rnd">
            <a:solidFill>
              <a:schemeClr val="accent1"/>
            </a:solidFill>
            <a:round/>
          </a:ln>
          <a:effectLst/>
        </c:spPr>
        <c:marker>
          <c:symbol val="none"/>
        </c:marker>
      </c:pivotFmt>
      <c:pivotFmt>
        <c:idx val="368"/>
        <c:spPr>
          <a:solidFill>
            <a:schemeClr val="accent1"/>
          </a:solidFill>
          <a:ln w="28575" cap="rnd">
            <a:solidFill>
              <a:schemeClr val="accent1"/>
            </a:solidFill>
            <a:round/>
          </a:ln>
          <a:effectLst/>
        </c:spPr>
        <c:marker>
          <c:symbol val="none"/>
        </c:marker>
      </c:pivotFmt>
      <c:pivotFmt>
        <c:idx val="369"/>
        <c:spPr>
          <a:solidFill>
            <a:schemeClr val="accent1"/>
          </a:solidFill>
          <a:ln w="28575" cap="rnd">
            <a:solidFill>
              <a:schemeClr val="accent1"/>
            </a:solidFill>
            <a:round/>
          </a:ln>
          <a:effectLst/>
        </c:spPr>
        <c:marker>
          <c:symbol val="none"/>
        </c:marker>
      </c:pivotFmt>
      <c:pivotFmt>
        <c:idx val="370"/>
        <c:spPr>
          <a:solidFill>
            <a:schemeClr val="accent1"/>
          </a:solidFill>
          <a:ln w="28575" cap="rnd">
            <a:solidFill>
              <a:schemeClr val="accent1"/>
            </a:solidFill>
            <a:round/>
          </a:ln>
          <a:effectLst/>
        </c:spPr>
        <c:marker>
          <c:symbol val="none"/>
        </c:marker>
      </c:pivotFmt>
      <c:pivotFmt>
        <c:idx val="371"/>
        <c:spPr>
          <a:solidFill>
            <a:schemeClr val="accent1"/>
          </a:solidFill>
          <a:ln w="28575" cap="rnd">
            <a:solidFill>
              <a:schemeClr val="tx1"/>
            </a:solidFill>
            <a:prstDash val="dash"/>
            <a:round/>
          </a:ln>
          <a:effectLst/>
        </c:spPr>
        <c:marker>
          <c:symbol val="none"/>
        </c:marker>
      </c:pivotFmt>
      <c:pivotFmt>
        <c:idx val="372"/>
        <c:spPr>
          <a:solidFill>
            <a:schemeClr val="accent1"/>
          </a:solidFill>
          <a:ln w="28575" cap="rnd">
            <a:solidFill>
              <a:schemeClr val="accent1"/>
            </a:solidFill>
            <a:round/>
          </a:ln>
          <a:effectLst/>
        </c:spPr>
        <c:marker>
          <c:symbol val="none"/>
        </c:marker>
      </c:pivotFmt>
      <c:pivotFmt>
        <c:idx val="373"/>
        <c:spPr>
          <a:solidFill>
            <a:schemeClr val="accent1"/>
          </a:solidFill>
          <a:ln w="28575" cap="rnd">
            <a:solidFill>
              <a:schemeClr val="accent1"/>
            </a:solidFill>
            <a:round/>
          </a:ln>
          <a:effectLst/>
        </c:spPr>
        <c:marker>
          <c:symbol val="none"/>
        </c:marker>
      </c:pivotFmt>
      <c:pivotFmt>
        <c:idx val="374"/>
        <c:spPr>
          <a:solidFill>
            <a:schemeClr val="accent1"/>
          </a:solidFill>
          <a:ln w="28575" cap="rnd">
            <a:solidFill>
              <a:schemeClr val="accent1"/>
            </a:solidFill>
            <a:round/>
          </a:ln>
          <a:effectLst/>
        </c:spPr>
        <c:marker>
          <c:symbol val="none"/>
        </c:marker>
      </c:pivotFmt>
      <c:pivotFmt>
        <c:idx val="375"/>
        <c:spPr>
          <a:solidFill>
            <a:schemeClr val="accent1"/>
          </a:solidFill>
          <a:ln w="28575" cap="rnd">
            <a:solidFill>
              <a:schemeClr val="tx1"/>
            </a:solidFill>
            <a:prstDash val="dash"/>
            <a:round/>
          </a:ln>
          <a:effectLst/>
        </c:spPr>
        <c:marker>
          <c:symbol val="none"/>
        </c:marker>
      </c:pivotFmt>
      <c:pivotFmt>
        <c:idx val="376"/>
        <c:spPr>
          <a:solidFill>
            <a:schemeClr val="accent1"/>
          </a:solidFill>
          <a:ln w="28575" cap="rnd">
            <a:solidFill>
              <a:schemeClr val="accent1"/>
            </a:solidFill>
            <a:round/>
          </a:ln>
          <a:effectLst/>
        </c:spPr>
        <c:marker>
          <c:symbol val="none"/>
        </c:marker>
      </c:pivotFmt>
      <c:pivotFmt>
        <c:idx val="377"/>
        <c:spPr>
          <a:solidFill>
            <a:schemeClr val="accent1"/>
          </a:solidFill>
          <a:ln w="28575" cap="rnd">
            <a:solidFill>
              <a:schemeClr val="accent1"/>
            </a:solidFill>
            <a:round/>
          </a:ln>
          <a:effectLst/>
        </c:spPr>
        <c:marker>
          <c:symbol val="none"/>
        </c:marker>
      </c:pivotFmt>
      <c:pivotFmt>
        <c:idx val="378"/>
        <c:spPr>
          <a:solidFill>
            <a:schemeClr val="accent1"/>
          </a:solidFill>
          <a:ln w="28575" cap="rnd">
            <a:solidFill>
              <a:schemeClr val="accent1"/>
            </a:solidFill>
            <a:round/>
          </a:ln>
          <a:effectLst/>
        </c:spPr>
        <c:marker>
          <c:symbol val="none"/>
        </c:marker>
      </c:pivotFmt>
      <c:pivotFmt>
        <c:idx val="379"/>
        <c:spPr>
          <a:solidFill>
            <a:schemeClr val="accent1"/>
          </a:solidFill>
          <a:ln w="28575" cap="rnd">
            <a:solidFill>
              <a:schemeClr val="tx1"/>
            </a:solidFill>
            <a:prstDash val="dash"/>
            <a:round/>
          </a:ln>
          <a:effectLst/>
        </c:spPr>
        <c:marker>
          <c:symbol val="none"/>
        </c:marker>
      </c:pivotFmt>
      <c:pivotFmt>
        <c:idx val="380"/>
        <c:spPr>
          <a:solidFill>
            <a:schemeClr val="accent1"/>
          </a:solidFill>
          <a:ln w="28575" cap="rnd">
            <a:solidFill>
              <a:schemeClr val="accent1"/>
            </a:solidFill>
            <a:round/>
          </a:ln>
          <a:effectLst/>
        </c:spPr>
        <c:marker>
          <c:symbol val="none"/>
        </c:marker>
      </c:pivotFmt>
      <c:pivotFmt>
        <c:idx val="381"/>
        <c:spPr>
          <a:solidFill>
            <a:schemeClr val="accent1"/>
          </a:solidFill>
          <a:ln w="28575" cap="rnd">
            <a:solidFill>
              <a:schemeClr val="accent1"/>
            </a:solidFill>
            <a:round/>
          </a:ln>
          <a:effectLst/>
        </c:spPr>
        <c:marker>
          <c:symbol val="none"/>
        </c:marker>
      </c:pivotFmt>
      <c:pivotFmt>
        <c:idx val="382"/>
        <c:spPr>
          <a:solidFill>
            <a:schemeClr val="accent1"/>
          </a:solidFill>
          <a:ln w="28575" cap="rnd">
            <a:solidFill>
              <a:schemeClr val="accent1"/>
            </a:solidFill>
            <a:round/>
          </a:ln>
          <a:effectLst/>
        </c:spPr>
        <c:marker>
          <c:symbol val="none"/>
        </c:marker>
      </c:pivotFmt>
      <c:pivotFmt>
        <c:idx val="383"/>
        <c:spPr>
          <a:solidFill>
            <a:schemeClr val="accent1"/>
          </a:solidFill>
          <a:ln w="28575" cap="rnd">
            <a:solidFill>
              <a:schemeClr val="tx1"/>
            </a:solidFill>
            <a:prstDash val="dash"/>
            <a:round/>
          </a:ln>
          <a:effectLst/>
        </c:spPr>
        <c:marker>
          <c:symbol val="none"/>
        </c:marker>
      </c:pivotFmt>
      <c:pivotFmt>
        <c:idx val="384"/>
        <c:spPr>
          <a:solidFill>
            <a:schemeClr val="accent1"/>
          </a:solidFill>
          <a:ln w="28575" cap="rnd">
            <a:solidFill>
              <a:schemeClr val="accent1"/>
            </a:solidFill>
            <a:round/>
          </a:ln>
          <a:effectLst/>
        </c:spPr>
        <c:marker>
          <c:symbol val="none"/>
        </c:marker>
      </c:pivotFmt>
      <c:pivotFmt>
        <c:idx val="385"/>
        <c:spPr>
          <a:solidFill>
            <a:schemeClr val="accent1"/>
          </a:solidFill>
          <a:ln w="28575" cap="rnd">
            <a:solidFill>
              <a:schemeClr val="accent1"/>
            </a:solidFill>
            <a:round/>
          </a:ln>
          <a:effectLst/>
        </c:spPr>
        <c:marker>
          <c:symbol val="none"/>
        </c:marker>
      </c:pivotFmt>
      <c:pivotFmt>
        <c:idx val="386"/>
        <c:spPr>
          <a:solidFill>
            <a:schemeClr val="accent1"/>
          </a:solidFill>
          <a:ln w="28575" cap="rnd">
            <a:solidFill>
              <a:schemeClr val="accent1"/>
            </a:solidFill>
            <a:round/>
          </a:ln>
          <a:effectLst/>
        </c:spPr>
        <c:marker>
          <c:symbol val="none"/>
        </c:marker>
      </c:pivotFmt>
      <c:pivotFmt>
        <c:idx val="387"/>
        <c:spPr>
          <a:solidFill>
            <a:schemeClr val="accent1"/>
          </a:solidFill>
          <a:ln w="28575" cap="rnd">
            <a:solidFill>
              <a:schemeClr val="tx1"/>
            </a:solidFill>
            <a:prstDash val="dash"/>
            <a:round/>
          </a:ln>
          <a:effectLst/>
        </c:spPr>
        <c:marker>
          <c:symbol val="none"/>
        </c:marker>
      </c:pivotFmt>
      <c:pivotFmt>
        <c:idx val="388"/>
        <c:spPr>
          <a:solidFill>
            <a:schemeClr val="accent1"/>
          </a:solidFill>
          <a:ln w="28575" cap="rnd">
            <a:solidFill>
              <a:schemeClr val="accent1"/>
            </a:solidFill>
            <a:round/>
          </a:ln>
          <a:effectLst/>
        </c:spPr>
        <c:marker>
          <c:symbol val="none"/>
        </c:marker>
      </c:pivotFmt>
      <c:pivotFmt>
        <c:idx val="389"/>
        <c:spPr>
          <a:solidFill>
            <a:schemeClr val="accent1"/>
          </a:solidFill>
          <a:ln w="28575" cap="rnd">
            <a:solidFill>
              <a:schemeClr val="accent1"/>
            </a:solidFill>
            <a:round/>
          </a:ln>
          <a:effectLst/>
        </c:spPr>
        <c:marker>
          <c:symbol val="none"/>
        </c:marker>
      </c:pivotFmt>
      <c:pivotFmt>
        <c:idx val="390"/>
        <c:spPr>
          <a:solidFill>
            <a:schemeClr val="accent1"/>
          </a:solidFill>
          <a:ln w="28575" cap="rnd">
            <a:solidFill>
              <a:schemeClr val="accent1"/>
            </a:solidFill>
            <a:round/>
          </a:ln>
          <a:effectLst/>
        </c:spPr>
        <c:marker>
          <c:symbol val="none"/>
        </c:marker>
      </c:pivotFmt>
      <c:pivotFmt>
        <c:idx val="391"/>
        <c:spPr>
          <a:solidFill>
            <a:schemeClr val="accent1"/>
          </a:solidFill>
          <a:ln w="28575" cap="rnd">
            <a:solidFill>
              <a:schemeClr val="tx1"/>
            </a:solidFill>
            <a:prstDash val="dash"/>
            <a:round/>
          </a:ln>
          <a:effectLst/>
        </c:spPr>
        <c:marker>
          <c:symbol val="none"/>
        </c:marker>
      </c:pivotFmt>
      <c:pivotFmt>
        <c:idx val="392"/>
        <c:spPr>
          <a:solidFill>
            <a:schemeClr val="accent1"/>
          </a:solidFill>
          <a:ln w="28575" cap="rnd">
            <a:solidFill>
              <a:schemeClr val="accent1"/>
            </a:solidFill>
            <a:round/>
          </a:ln>
          <a:effectLst/>
        </c:spPr>
        <c:marker>
          <c:symbol val="none"/>
        </c:marker>
      </c:pivotFmt>
      <c:pivotFmt>
        <c:idx val="393"/>
        <c:spPr>
          <a:solidFill>
            <a:schemeClr val="accent1"/>
          </a:solidFill>
          <a:ln w="28575" cap="rnd">
            <a:solidFill>
              <a:schemeClr val="accent1"/>
            </a:solidFill>
            <a:round/>
          </a:ln>
          <a:effectLst/>
        </c:spPr>
        <c:marker>
          <c:symbol val="none"/>
        </c:marker>
      </c:pivotFmt>
      <c:pivotFmt>
        <c:idx val="394"/>
        <c:spPr>
          <a:solidFill>
            <a:schemeClr val="accent1"/>
          </a:solidFill>
          <a:ln w="28575" cap="rnd">
            <a:solidFill>
              <a:schemeClr val="accent1"/>
            </a:solidFill>
            <a:round/>
          </a:ln>
          <a:effectLst/>
        </c:spPr>
        <c:marker>
          <c:symbol val="none"/>
        </c:marker>
      </c:pivotFmt>
      <c:pivotFmt>
        <c:idx val="395"/>
        <c:spPr>
          <a:solidFill>
            <a:schemeClr val="accent1"/>
          </a:solidFill>
          <a:ln w="28575" cap="rnd">
            <a:solidFill>
              <a:schemeClr val="tx1"/>
            </a:solidFill>
            <a:prstDash val="dash"/>
            <a:round/>
          </a:ln>
          <a:effectLst/>
        </c:spPr>
        <c:marker>
          <c:symbol val="none"/>
        </c:marker>
      </c:pivotFmt>
      <c:pivotFmt>
        <c:idx val="396"/>
        <c:spPr>
          <a:solidFill>
            <a:schemeClr val="accent1"/>
          </a:solidFill>
          <a:ln w="28575" cap="rnd">
            <a:solidFill>
              <a:schemeClr val="accent1"/>
            </a:solidFill>
            <a:round/>
          </a:ln>
          <a:effectLst/>
        </c:spPr>
        <c:marker>
          <c:symbol val="none"/>
        </c:marker>
      </c:pivotFmt>
      <c:pivotFmt>
        <c:idx val="397"/>
        <c:spPr>
          <a:solidFill>
            <a:schemeClr val="accent1"/>
          </a:solidFill>
          <a:ln w="28575" cap="rnd">
            <a:solidFill>
              <a:schemeClr val="accent1"/>
            </a:solidFill>
            <a:round/>
          </a:ln>
          <a:effectLst/>
        </c:spPr>
        <c:marker>
          <c:symbol val="none"/>
        </c:marker>
      </c:pivotFmt>
      <c:pivotFmt>
        <c:idx val="398"/>
        <c:spPr>
          <a:solidFill>
            <a:schemeClr val="accent1"/>
          </a:solidFill>
          <a:ln w="28575" cap="rnd">
            <a:solidFill>
              <a:schemeClr val="accent1"/>
            </a:solidFill>
            <a:round/>
          </a:ln>
          <a:effectLst/>
        </c:spPr>
        <c:marker>
          <c:symbol val="none"/>
        </c:marker>
      </c:pivotFmt>
      <c:pivotFmt>
        <c:idx val="399"/>
        <c:spPr>
          <a:solidFill>
            <a:schemeClr val="accent1"/>
          </a:solidFill>
          <a:ln w="28575" cap="rnd">
            <a:solidFill>
              <a:schemeClr val="tx1"/>
            </a:solidFill>
            <a:prstDash val="dash"/>
            <a:round/>
          </a:ln>
          <a:effectLst/>
        </c:spPr>
        <c:marker>
          <c:symbol val="none"/>
        </c:marker>
      </c:pivotFmt>
      <c:pivotFmt>
        <c:idx val="400"/>
        <c:spPr>
          <a:solidFill>
            <a:schemeClr val="accent1"/>
          </a:solidFill>
          <a:ln w="28575" cap="rnd">
            <a:solidFill>
              <a:schemeClr val="accent1"/>
            </a:solidFill>
            <a:round/>
          </a:ln>
          <a:effectLst/>
        </c:spPr>
        <c:marker>
          <c:symbol val="none"/>
        </c:marker>
      </c:pivotFmt>
      <c:pivotFmt>
        <c:idx val="401"/>
        <c:spPr>
          <a:solidFill>
            <a:schemeClr val="accent1"/>
          </a:solidFill>
          <a:ln w="28575" cap="rnd">
            <a:solidFill>
              <a:schemeClr val="accent1"/>
            </a:solidFill>
            <a:round/>
          </a:ln>
          <a:effectLst/>
        </c:spPr>
        <c:marker>
          <c:symbol val="none"/>
        </c:marker>
      </c:pivotFmt>
      <c:pivotFmt>
        <c:idx val="402"/>
        <c:spPr>
          <a:solidFill>
            <a:schemeClr val="accent1"/>
          </a:solidFill>
          <a:ln w="28575" cap="rnd">
            <a:solidFill>
              <a:schemeClr val="accent1"/>
            </a:solidFill>
            <a:round/>
          </a:ln>
          <a:effectLst/>
        </c:spPr>
        <c:marker>
          <c:symbol val="none"/>
        </c:marker>
      </c:pivotFmt>
      <c:pivotFmt>
        <c:idx val="403"/>
        <c:spPr>
          <a:solidFill>
            <a:schemeClr val="accent1"/>
          </a:solidFill>
          <a:ln w="28575" cap="rnd">
            <a:solidFill>
              <a:schemeClr val="tx1"/>
            </a:solidFill>
            <a:prstDash val="dash"/>
            <a:round/>
          </a:ln>
          <a:effectLst/>
        </c:spPr>
        <c:marker>
          <c:symbol val="none"/>
        </c:marker>
      </c:pivotFmt>
      <c:pivotFmt>
        <c:idx val="404"/>
        <c:spPr>
          <a:solidFill>
            <a:schemeClr val="accent1"/>
          </a:solidFill>
          <a:ln w="28575" cap="rnd">
            <a:solidFill>
              <a:schemeClr val="accent1"/>
            </a:solidFill>
            <a:round/>
          </a:ln>
          <a:effectLst/>
        </c:spPr>
        <c:marker>
          <c:symbol val="none"/>
        </c:marker>
      </c:pivotFmt>
      <c:pivotFmt>
        <c:idx val="405"/>
        <c:spPr>
          <a:solidFill>
            <a:schemeClr val="accent1"/>
          </a:solidFill>
          <a:ln w="28575" cap="rnd">
            <a:solidFill>
              <a:schemeClr val="accent1"/>
            </a:solidFill>
            <a:round/>
          </a:ln>
          <a:effectLst/>
        </c:spPr>
        <c:marker>
          <c:symbol val="none"/>
        </c:marker>
      </c:pivotFmt>
      <c:pivotFmt>
        <c:idx val="406"/>
        <c:spPr>
          <a:solidFill>
            <a:schemeClr val="accent1"/>
          </a:solidFill>
          <a:ln w="28575" cap="rnd">
            <a:solidFill>
              <a:schemeClr val="accent1"/>
            </a:solidFill>
            <a:round/>
          </a:ln>
          <a:effectLst/>
        </c:spPr>
        <c:marker>
          <c:symbol val="none"/>
        </c:marker>
      </c:pivotFmt>
      <c:pivotFmt>
        <c:idx val="407"/>
        <c:spPr>
          <a:solidFill>
            <a:schemeClr val="accent1"/>
          </a:solidFill>
          <a:ln w="28575" cap="rnd">
            <a:solidFill>
              <a:schemeClr val="tx1"/>
            </a:solidFill>
            <a:prstDash val="dash"/>
            <a:round/>
          </a:ln>
          <a:effectLst/>
        </c:spPr>
        <c:marker>
          <c:symbol val="none"/>
        </c:marker>
      </c:pivotFmt>
      <c:pivotFmt>
        <c:idx val="408"/>
        <c:spPr>
          <a:solidFill>
            <a:schemeClr val="accent1"/>
          </a:solidFill>
          <a:ln w="28575" cap="rnd">
            <a:solidFill>
              <a:schemeClr val="accent1"/>
            </a:solidFill>
            <a:round/>
          </a:ln>
          <a:effectLst/>
        </c:spPr>
        <c:marker>
          <c:symbol val="none"/>
        </c:marker>
      </c:pivotFmt>
      <c:pivotFmt>
        <c:idx val="409"/>
        <c:spPr>
          <a:solidFill>
            <a:schemeClr val="accent1"/>
          </a:solidFill>
          <a:ln w="28575" cap="rnd">
            <a:solidFill>
              <a:schemeClr val="accent1"/>
            </a:solidFill>
            <a:round/>
          </a:ln>
          <a:effectLst/>
        </c:spPr>
        <c:marker>
          <c:symbol val="none"/>
        </c:marker>
      </c:pivotFmt>
      <c:pivotFmt>
        <c:idx val="410"/>
        <c:spPr>
          <a:solidFill>
            <a:schemeClr val="accent1"/>
          </a:solidFill>
          <a:ln w="28575" cap="rnd">
            <a:solidFill>
              <a:schemeClr val="accent1"/>
            </a:solidFill>
            <a:round/>
          </a:ln>
          <a:effectLst/>
        </c:spPr>
        <c:marker>
          <c:symbol val="none"/>
        </c:marker>
      </c:pivotFmt>
      <c:pivotFmt>
        <c:idx val="411"/>
        <c:spPr>
          <a:solidFill>
            <a:schemeClr val="accent1"/>
          </a:solidFill>
          <a:ln w="28575" cap="rnd">
            <a:solidFill>
              <a:schemeClr val="tx1"/>
            </a:solidFill>
            <a:prstDash val="dash"/>
            <a:round/>
          </a:ln>
          <a:effectLst/>
        </c:spPr>
        <c:marker>
          <c:symbol val="none"/>
        </c:marker>
      </c:pivotFmt>
      <c:pivotFmt>
        <c:idx val="412"/>
        <c:spPr>
          <a:solidFill>
            <a:schemeClr val="accent1"/>
          </a:solidFill>
          <a:ln w="28575" cap="rnd">
            <a:solidFill>
              <a:schemeClr val="accent1"/>
            </a:solidFill>
            <a:round/>
          </a:ln>
          <a:effectLst/>
        </c:spPr>
        <c:marker>
          <c:symbol val="none"/>
        </c:marker>
      </c:pivotFmt>
      <c:pivotFmt>
        <c:idx val="413"/>
        <c:spPr>
          <a:solidFill>
            <a:schemeClr val="accent1"/>
          </a:solidFill>
          <a:ln w="28575" cap="rnd">
            <a:solidFill>
              <a:schemeClr val="accent1"/>
            </a:solidFill>
            <a:round/>
          </a:ln>
          <a:effectLst/>
        </c:spPr>
        <c:marker>
          <c:symbol val="none"/>
        </c:marker>
      </c:pivotFmt>
      <c:pivotFmt>
        <c:idx val="414"/>
        <c:spPr>
          <a:solidFill>
            <a:schemeClr val="accent1"/>
          </a:solidFill>
          <a:ln w="28575" cap="rnd">
            <a:solidFill>
              <a:schemeClr val="accent1"/>
            </a:solidFill>
            <a:round/>
          </a:ln>
          <a:effectLst/>
        </c:spPr>
        <c:marker>
          <c:symbol val="none"/>
        </c:marker>
      </c:pivotFmt>
      <c:pivotFmt>
        <c:idx val="415"/>
        <c:spPr>
          <a:solidFill>
            <a:schemeClr val="accent1"/>
          </a:solidFill>
          <a:ln w="28575" cap="rnd">
            <a:solidFill>
              <a:schemeClr val="tx1"/>
            </a:solidFill>
            <a:prstDash val="dash"/>
            <a:round/>
          </a:ln>
          <a:effectLst/>
        </c:spPr>
        <c:marker>
          <c:symbol val="none"/>
        </c:marker>
      </c:pivotFmt>
      <c:pivotFmt>
        <c:idx val="416"/>
        <c:spPr>
          <a:solidFill>
            <a:schemeClr val="accent1"/>
          </a:solidFill>
          <a:ln w="28575" cap="rnd">
            <a:solidFill>
              <a:schemeClr val="tx1"/>
            </a:solidFill>
            <a:prstDash val="dash"/>
            <a:round/>
          </a:ln>
          <a:effectLst/>
        </c:spPr>
        <c:marker>
          <c:symbol val="none"/>
        </c:marker>
      </c:pivotFmt>
      <c:pivotFmt>
        <c:idx val="417"/>
        <c:spPr>
          <a:solidFill>
            <a:schemeClr val="accent1"/>
          </a:solidFill>
          <a:ln w="28575" cap="rnd">
            <a:solidFill>
              <a:schemeClr val="tx1"/>
            </a:solidFill>
            <a:prstDash val="dash"/>
            <a:round/>
          </a:ln>
          <a:effectLst/>
        </c:spPr>
        <c:marker>
          <c:symbol val="none"/>
        </c:marker>
      </c:pivotFmt>
      <c:pivotFmt>
        <c:idx val="418"/>
        <c:spPr>
          <a:solidFill>
            <a:schemeClr val="accent1"/>
          </a:solidFill>
          <a:ln w="28575" cap="rnd">
            <a:solidFill>
              <a:schemeClr val="accent1"/>
            </a:solidFill>
            <a:round/>
          </a:ln>
          <a:effectLst/>
        </c:spPr>
        <c:marker>
          <c:symbol val="none"/>
        </c:marker>
      </c:pivotFmt>
      <c:pivotFmt>
        <c:idx val="419"/>
        <c:spPr>
          <a:solidFill>
            <a:schemeClr val="accent1"/>
          </a:solidFill>
          <a:ln w="28575" cap="rnd">
            <a:solidFill>
              <a:schemeClr val="accent1"/>
            </a:solidFill>
            <a:round/>
          </a:ln>
          <a:effectLst/>
        </c:spPr>
        <c:marker>
          <c:symbol val="none"/>
        </c:marker>
      </c:pivotFmt>
      <c:pivotFmt>
        <c:idx val="420"/>
        <c:spPr>
          <a:solidFill>
            <a:schemeClr val="accent1"/>
          </a:solidFill>
          <a:ln w="28575" cap="rnd">
            <a:solidFill>
              <a:schemeClr val="accent1"/>
            </a:solidFill>
            <a:round/>
          </a:ln>
          <a:effectLst/>
        </c:spPr>
        <c:marker>
          <c:symbol val="none"/>
        </c:marker>
      </c:pivotFmt>
      <c:pivotFmt>
        <c:idx val="421"/>
        <c:spPr>
          <a:solidFill>
            <a:schemeClr val="accent1"/>
          </a:solidFill>
          <a:ln w="28575" cap="rnd">
            <a:solidFill>
              <a:schemeClr val="tx1"/>
            </a:solidFill>
            <a:prstDash val="dash"/>
            <a:round/>
          </a:ln>
          <a:effectLst/>
        </c:spPr>
        <c:marker>
          <c:symbol val="none"/>
        </c:marker>
      </c:pivotFmt>
      <c:pivotFmt>
        <c:idx val="422"/>
        <c:spPr>
          <a:solidFill>
            <a:schemeClr val="accent1"/>
          </a:solidFill>
          <a:ln w="28575" cap="rnd">
            <a:solidFill>
              <a:schemeClr val="accent1"/>
            </a:solidFill>
            <a:round/>
          </a:ln>
          <a:effectLst/>
        </c:spPr>
        <c:marker>
          <c:symbol val="none"/>
        </c:marker>
      </c:pivotFmt>
      <c:pivotFmt>
        <c:idx val="423"/>
        <c:spPr>
          <a:solidFill>
            <a:schemeClr val="accent1"/>
          </a:solidFill>
          <a:ln w="28575" cap="rnd">
            <a:solidFill>
              <a:schemeClr val="accent1"/>
            </a:solidFill>
            <a:round/>
          </a:ln>
          <a:effectLst/>
        </c:spPr>
        <c:marker>
          <c:symbol val="none"/>
        </c:marker>
      </c:pivotFmt>
      <c:pivotFmt>
        <c:idx val="424"/>
        <c:spPr>
          <a:solidFill>
            <a:schemeClr val="accent1"/>
          </a:solidFill>
          <a:ln w="28575" cap="rnd">
            <a:solidFill>
              <a:schemeClr val="accent1"/>
            </a:solidFill>
            <a:round/>
          </a:ln>
          <a:effectLst/>
        </c:spPr>
        <c:marker>
          <c:symbol val="none"/>
        </c:marker>
      </c:pivotFmt>
      <c:pivotFmt>
        <c:idx val="425"/>
        <c:spPr>
          <a:solidFill>
            <a:schemeClr val="accent1"/>
          </a:solidFill>
          <a:ln w="28575" cap="rnd">
            <a:solidFill>
              <a:schemeClr val="tx1"/>
            </a:solidFill>
            <a:prstDash val="dash"/>
            <a:round/>
          </a:ln>
          <a:effectLst/>
        </c:spPr>
        <c:marker>
          <c:symbol val="none"/>
        </c:marker>
      </c:pivotFmt>
      <c:pivotFmt>
        <c:idx val="4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3"/>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kommuner'!$B$1:$B$3</c:f>
              <c:strCache>
                <c:ptCount val="1"/>
                <c:pt idx="0">
                  <c:v>Fødselsoversk. - Birkenes</c:v>
                </c:pt>
              </c:strCache>
            </c:strRef>
          </c:tx>
          <c:spPr>
            <a:ln w="28575" cap="rnd">
              <a:solidFill>
                <a:schemeClr val="accent1"/>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kommuner'!$B$4:$B$20</c:f>
              <c:numCache>
                <c:formatCode>General</c:formatCode>
                <c:ptCount val="16"/>
                <c:pt idx="0">
                  <c:v>32</c:v>
                </c:pt>
                <c:pt idx="1">
                  <c:v>37</c:v>
                </c:pt>
                <c:pt idx="2">
                  <c:v>32</c:v>
                </c:pt>
                <c:pt idx="3">
                  <c:v>34</c:v>
                </c:pt>
                <c:pt idx="4">
                  <c:v>28</c:v>
                </c:pt>
                <c:pt idx="5">
                  <c:v>21</c:v>
                </c:pt>
                <c:pt idx="6">
                  <c:v>24</c:v>
                </c:pt>
                <c:pt idx="7">
                  <c:v>17</c:v>
                </c:pt>
                <c:pt idx="8">
                  <c:v>3</c:v>
                </c:pt>
                <c:pt idx="9">
                  <c:v>1</c:v>
                </c:pt>
                <c:pt idx="10">
                  <c:v>15</c:v>
                </c:pt>
                <c:pt idx="11">
                  <c:v>16</c:v>
                </c:pt>
                <c:pt idx="12">
                  <c:v>16</c:v>
                </c:pt>
                <c:pt idx="13">
                  <c:v>16</c:v>
                </c:pt>
                <c:pt idx="14">
                  <c:v>17</c:v>
                </c:pt>
                <c:pt idx="15">
                  <c:v>17</c:v>
                </c:pt>
              </c:numCache>
            </c:numRef>
          </c:val>
          <c:smooth val="1"/>
          <c:extLst>
            <c:ext xmlns:c16="http://schemas.microsoft.com/office/drawing/2014/chart" uri="{C3380CC4-5D6E-409C-BE32-E72D297353CC}">
              <c16:uniqueId val="{00000000-716C-456E-9F89-EBB43F9370EC}"/>
            </c:ext>
          </c:extLst>
        </c:ser>
        <c:ser>
          <c:idx val="1"/>
          <c:order val="1"/>
          <c:tx>
            <c:strRef>
              <c:f>'Pivot kommuner'!$C$1:$C$3</c:f>
              <c:strCache>
                <c:ptCount val="1"/>
                <c:pt idx="0">
                  <c:v>Netto innlands - Birkenes</c:v>
                </c:pt>
              </c:strCache>
            </c:strRef>
          </c:tx>
          <c:spPr>
            <a:ln w="28575" cap="rnd">
              <a:solidFill>
                <a:schemeClr val="accent2"/>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kommuner'!$C$4:$C$20</c:f>
              <c:numCache>
                <c:formatCode>General</c:formatCode>
                <c:ptCount val="16"/>
                <c:pt idx="0">
                  <c:v>9</c:v>
                </c:pt>
                <c:pt idx="1">
                  <c:v>-90</c:v>
                </c:pt>
                <c:pt idx="2">
                  <c:v>-61</c:v>
                </c:pt>
                <c:pt idx="3">
                  <c:v>7</c:v>
                </c:pt>
                <c:pt idx="4">
                  <c:v>-37</c:v>
                </c:pt>
                <c:pt idx="5">
                  <c:v>28</c:v>
                </c:pt>
                <c:pt idx="6">
                  <c:v>16</c:v>
                </c:pt>
                <c:pt idx="7">
                  <c:v>12</c:v>
                </c:pt>
                <c:pt idx="8">
                  <c:v>1</c:v>
                </c:pt>
                <c:pt idx="9">
                  <c:v>-8</c:v>
                </c:pt>
                <c:pt idx="10">
                  <c:v>5</c:v>
                </c:pt>
                <c:pt idx="11">
                  <c:v>1</c:v>
                </c:pt>
                <c:pt idx="12">
                  <c:v>-2</c:v>
                </c:pt>
                <c:pt idx="13">
                  <c:v>-4</c:v>
                </c:pt>
                <c:pt idx="14">
                  <c:v>-8</c:v>
                </c:pt>
                <c:pt idx="15">
                  <c:v>-8</c:v>
                </c:pt>
              </c:numCache>
            </c:numRef>
          </c:val>
          <c:smooth val="1"/>
          <c:extLst>
            <c:ext xmlns:c16="http://schemas.microsoft.com/office/drawing/2014/chart" uri="{C3380CC4-5D6E-409C-BE32-E72D297353CC}">
              <c16:uniqueId val="{00000001-716C-456E-9F89-EBB43F9370EC}"/>
            </c:ext>
          </c:extLst>
        </c:ser>
        <c:ser>
          <c:idx val="2"/>
          <c:order val="2"/>
          <c:tx>
            <c:strRef>
              <c:f>'Pivot kommuner'!$D$1:$D$3</c:f>
              <c:strCache>
                <c:ptCount val="1"/>
                <c:pt idx="0">
                  <c:v>Netto innvandring - Birkenes</c:v>
                </c:pt>
              </c:strCache>
            </c:strRef>
          </c:tx>
          <c:spPr>
            <a:ln w="28575" cap="rnd">
              <a:solidFill>
                <a:schemeClr val="accent3"/>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kommuner'!$D$4:$D$20</c:f>
              <c:numCache>
                <c:formatCode>General</c:formatCode>
                <c:ptCount val="16"/>
                <c:pt idx="0">
                  <c:v>70</c:v>
                </c:pt>
                <c:pt idx="1">
                  <c:v>82</c:v>
                </c:pt>
                <c:pt idx="2">
                  <c:v>39</c:v>
                </c:pt>
                <c:pt idx="3">
                  <c:v>9</c:v>
                </c:pt>
                <c:pt idx="4">
                  <c:v>22</c:v>
                </c:pt>
                <c:pt idx="5">
                  <c:v>0</c:v>
                </c:pt>
                <c:pt idx="6">
                  <c:v>28</c:v>
                </c:pt>
                <c:pt idx="7">
                  <c:v>34</c:v>
                </c:pt>
                <c:pt idx="8">
                  <c:v>9</c:v>
                </c:pt>
                <c:pt idx="9">
                  <c:v>-8</c:v>
                </c:pt>
                <c:pt idx="10">
                  <c:v>35</c:v>
                </c:pt>
                <c:pt idx="11">
                  <c:v>24</c:v>
                </c:pt>
                <c:pt idx="12">
                  <c:v>23</c:v>
                </c:pt>
                <c:pt idx="13">
                  <c:v>21</c:v>
                </c:pt>
                <c:pt idx="14">
                  <c:v>20</c:v>
                </c:pt>
                <c:pt idx="15">
                  <c:v>21</c:v>
                </c:pt>
              </c:numCache>
            </c:numRef>
          </c:val>
          <c:smooth val="1"/>
          <c:extLst>
            <c:ext xmlns:c16="http://schemas.microsoft.com/office/drawing/2014/chart" uri="{C3380CC4-5D6E-409C-BE32-E72D297353CC}">
              <c16:uniqueId val="{00000002-716C-456E-9F89-EBB43F9370EC}"/>
            </c:ext>
          </c:extLst>
        </c:ser>
        <c:dLbls>
          <c:showLegendKey val="0"/>
          <c:showVal val="0"/>
          <c:showCatName val="0"/>
          <c:showSerName val="0"/>
          <c:showPercent val="0"/>
          <c:showBubbleSize val="0"/>
        </c:dLbls>
        <c:marker val="1"/>
        <c:smooth val="0"/>
        <c:axId val="763746168"/>
        <c:axId val="763747808"/>
      </c:lineChart>
      <c:lineChart>
        <c:grouping val="standard"/>
        <c:varyColors val="0"/>
        <c:ser>
          <c:idx val="3"/>
          <c:order val="3"/>
          <c:tx>
            <c:strRef>
              <c:f>'Pivot kommuner'!$E$1:$E$3</c:f>
              <c:strCache>
                <c:ptCount val="1"/>
                <c:pt idx="0">
                  <c:v>Folketall 1. jan - Birkenes</c:v>
                </c:pt>
              </c:strCache>
            </c:strRef>
          </c:tx>
          <c:spPr>
            <a:ln w="28575" cap="rnd">
              <a:solidFill>
                <a:schemeClr val="tx1"/>
              </a:solidFill>
              <a:prstDash val="dash"/>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kommuner'!$E$4:$E$20</c:f>
              <c:numCache>
                <c:formatCode>#,##0</c:formatCode>
                <c:ptCount val="16"/>
                <c:pt idx="0">
                  <c:v>5035</c:v>
                </c:pt>
                <c:pt idx="1">
                  <c:v>5147</c:v>
                </c:pt>
                <c:pt idx="2">
                  <c:v>5178</c:v>
                </c:pt>
                <c:pt idx="3">
                  <c:v>5187</c:v>
                </c:pt>
                <c:pt idx="4">
                  <c:v>5212</c:v>
                </c:pt>
                <c:pt idx="5">
                  <c:v>5226</c:v>
                </c:pt>
                <c:pt idx="6">
                  <c:v>5274</c:v>
                </c:pt>
                <c:pt idx="7">
                  <c:v>5342</c:v>
                </c:pt>
                <c:pt idx="8">
                  <c:v>5390</c:v>
                </c:pt>
                <c:pt idx="9">
                  <c:v>5480</c:v>
                </c:pt>
                <c:pt idx="10">
                  <c:v>5535</c:v>
                </c:pt>
                <c:pt idx="11">
                  <c:v>5576</c:v>
                </c:pt>
                <c:pt idx="12">
                  <c:v>5613</c:v>
                </c:pt>
                <c:pt idx="13">
                  <c:v>5646</c:v>
                </c:pt>
                <c:pt idx="14">
                  <c:v>5675</c:v>
                </c:pt>
                <c:pt idx="15">
                  <c:v>5705</c:v>
                </c:pt>
              </c:numCache>
            </c:numRef>
          </c:val>
          <c:smooth val="0"/>
          <c:extLst>
            <c:ext xmlns:c16="http://schemas.microsoft.com/office/drawing/2014/chart" uri="{C3380CC4-5D6E-409C-BE32-E72D297353CC}">
              <c16:uniqueId val="{00000003-716C-456E-9F89-EBB43F9370EC}"/>
            </c:ext>
          </c:extLst>
        </c:ser>
        <c:dLbls>
          <c:showLegendKey val="0"/>
          <c:showVal val="0"/>
          <c:showCatName val="0"/>
          <c:showSerName val="0"/>
          <c:showPercent val="0"/>
          <c:showBubbleSize val="0"/>
        </c:dLbls>
        <c:marker val="1"/>
        <c:smooth val="0"/>
        <c:axId val="869175440"/>
        <c:axId val="971765424"/>
      </c:lineChart>
      <c:catAx>
        <c:axId val="763746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7808"/>
        <c:crosses val="autoZero"/>
        <c:auto val="1"/>
        <c:lblAlgn val="ctr"/>
        <c:lblOffset val="100"/>
        <c:noMultiLvlLbl val="0"/>
      </c:catAx>
      <c:valAx>
        <c:axId val="76374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Vekstfaktor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6168"/>
        <c:crosses val="autoZero"/>
        <c:crossBetween val="between"/>
      </c:valAx>
      <c:valAx>
        <c:axId val="971765424"/>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Folketall</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69175440"/>
        <c:crosses val="max"/>
        <c:crossBetween val="between"/>
      </c:valAx>
      <c:catAx>
        <c:axId val="869175440"/>
        <c:scaling>
          <c:orientation val="minMax"/>
        </c:scaling>
        <c:delete val="1"/>
        <c:axPos val="b"/>
        <c:numFmt formatCode="General" sourceLinked="1"/>
        <c:majorTickMark val="out"/>
        <c:minorTickMark val="none"/>
        <c:tickLblPos val="nextTo"/>
        <c:crossAx val="9717654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C4EB-4598-9894-7CE924391CF0}"/>
              </c:ext>
            </c:extLst>
          </c:dPt>
          <c:dPt>
            <c:idx val="2"/>
            <c:invertIfNegative val="0"/>
            <c:bubble3D val="0"/>
            <c:spPr>
              <a:solidFill>
                <a:schemeClr val="tx2"/>
              </a:solidFill>
              <a:ln>
                <a:noFill/>
              </a:ln>
              <a:effectLst/>
            </c:spPr>
            <c:extLst>
              <c:ext xmlns:c16="http://schemas.microsoft.com/office/drawing/2014/chart" uri="{C3380CC4-5D6E-409C-BE32-E72D297353CC}">
                <c16:uniqueId val="{00000003-C4EB-4598-9894-7CE924391CF0}"/>
              </c:ext>
            </c:extLst>
          </c:dPt>
          <c:dPt>
            <c:idx val="6"/>
            <c:invertIfNegative val="0"/>
            <c:bubble3D val="0"/>
            <c:spPr>
              <a:solidFill>
                <a:schemeClr val="tx2"/>
              </a:solidFill>
              <a:ln>
                <a:noFill/>
              </a:ln>
              <a:effectLst/>
            </c:spPr>
            <c:extLst>
              <c:ext xmlns:c16="http://schemas.microsoft.com/office/drawing/2014/chart" uri="{C3380CC4-5D6E-409C-BE32-E72D297353CC}">
                <c16:uniqueId val="{00000005-C4EB-4598-9894-7CE924391CF0}"/>
              </c:ext>
            </c:extLst>
          </c:dPt>
          <c:dPt>
            <c:idx val="9"/>
            <c:invertIfNegative val="0"/>
            <c:bubble3D val="0"/>
            <c:spPr>
              <a:solidFill>
                <a:schemeClr val="tx2"/>
              </a:solidFill>
              <a:ln>
                <a:noFill/>
              </a:ln>
              <a:effectLst/>
            </c:spPr>
            <c:extLst>
              <c:ext xmlns:c16="http://schemas.microsoft.com/office/drawing/2014/chart" uri="{C3380CC4-5D6E-409C-BE32-E72D297353CC}">
                <c16:uniqueId val="{00000007-C4EB-4598-9894-7CE924391CF0}"/>
              </c:ext>
            </c:extLst>
          </c:dPt>
          <c:dPt>
            <c:idx val="12"/>
            <c:invertIfNegative val="0"/>
            <c:bubble3D val="0"/>
            <c:spPr>
              <a:solidFill>
                <a:schemeClr val="tx2"/>
              </a:solidFill>
              <a:ln>
                <a:noFill/>
              </a:ln>
              <a:effectLst/>
            </c:spPr>
            <c:extLst>
              <c:ext xmlns:c16="http://schemas.microsoft.com/office/drawing/2014/chart" uri="{C3380CC4-5D6E-409C-BE32-E72D297353CC}">
                <c16:uniqueId val="{00000009-C4EB-4598-9894-7CE924391CF0}"/>
              </c:ext>
            </c:extLst>
          </c:dPt>
          <c:dPt>
            <c:idx val="13"/>
            <c:invertIfNegative val="0"/>
            <c:bubble3D val="0"/>
            <c:spPr>
              <a:solidFill>
                <a:schemeClr val="tx2"/>
              </a:solidFill>
              <a:ln>
                <a:noFill/>
              </a:ln>
              <a:effectLst/>
            </c:spPr>
            <c:extLst>
              <c:ext xmlns:c16="http://schemas.microsoft.com/office/drawing/2014/chart" uri="{C3380CC4-5D6E-409C-BE32-E72D297353CC}">
                <c16:uniqueId val="{0000000B-C4EB-4598-9894-7CE924391CF0}"/>
              </c:ext>
            </c:extLst>
          </c:dPt>
          <c:dPt>
            <c:idx val="15"/>
            <c:invertIfNegative val="0"/>
            <c:bubble3D val="0"/>
            <c:spPr>
              <a:solidFill>
                <a:srgbClr val="FFC000"/>
              </a:solidFill>
              <a:ln>
                <a:noFill/>
              </a:ln>
              <a:effectLst/>
            </c:spPr>
            <c:extLst>
              <c:ext xmlns:c16="http://schemas.microsoft.com/office/drawing/2014/chart" uri="{C3380CC4-5D6E-409C-BE32-E72D297353CC}">
                <c16:uniqueId val="{0000000D-C4EB-4598-9894-7CE924391CF0}"/>
              </c:ext>
            </c:extLst>
          </c:dPt>
          <c:dPt>
            <c:idx val="16"/>
            <c:invertIfNegative val="0"/>
            <c:bubble3D val="0"/>
            <c:spPr>
              <a:solidFill>
                <a:schemeClr val="tx2"/>
              </a:solidFill>
              <a:ln>
                <a:noFill/>
              </a:ln>
              <a:effectLst/>
            </c:spPr>
            <c:extLst>
              <c:ext xmlns:c16="http://schemas.microsoft.com/office/drawing/2014/chart" uri="{C3380CC4-5D6E-409C-BE32-E72D297353CC}">
                <c16:uniqueId val="{0000000F-C4EB-4598-9894-7CE924391CF0}"/>
              </c:ext>
            </c:extLst>
          </c:dPt>
          <c:dPt>
            <c:idx val="18"/>
            <c:invertIfNegative val="0"/>
            <c:bubble3D val="0"/>
            <c:spPr>
              <a:solidFill>
                <a:schemeClr val="tx2"/>
              </a:solidFill>
              <a:ln>
                <a:noFill/>
              </a:ln>
              <a:effectLst/>
            </c:spPr>
            <c:extLst>
              <c:ext xmlns:c16="http://schemas.microsoft.com/office/drawing/2014/chart" uri="{C3380CC4-5D6E-409C-BE32-E72D297353CC}">
                <c16:uniqueId val="{00000011-C4EB-4598-9894-7CE924391CF0}"/>
              </c:ext>
            </c:extLst>
          </c:dPt>
          <c:dPt>
            <c:idx val="19"/>
            <c:invertIfNegative val="0"/>
            <c:bubble3D val="0"/>
            <c:spPr>
              <a:solidFill>
                <a:schemeClr val="tx2"/>
              </a:solidFill>
              <a:ln>
                <a:noFill/>
              </a:ln>
              <a:effectLst/>
            </c:spPr>
            <c:extLst>
              <c:ext xmlns:c16="http://schemas.microsoft.com/office/drawing/2014/chart" uri="{C3380CC4-5D6E-409C-BE32-E72D297353CC}">
                <c16:uniqueId val="{00000013-C4EB-4598-9894-7CE924391CF0}"/>
              </c:ext>
            </c:extLst>
          </c:dPt>
          <c:dPt>
            <c:idx val="21"/>
            <c:invertIfNegative val="0"/>
            <c:bubble3D val="0"/>
            <c:spPr>
              <a:solidFill>
                <a:schemeClr val="accent1"/>
              </a:solidFill>
              <a:ln>
                <a:noFill/>
              </a:ln>
              <a:effectLst/>
            </c:spPr>
            <c:extLst>
              <c:ext xmlns:c16="http://schemas.microsoft.com/office/drawing/2014/chart" uri="{C3380CC4-5D6E-409C-BE32-E72D297353CC}">
                <c16:uniqueId val="{00000015-C4EB-4598-9894-7CE924391CF0}"/>
              </c:ext>
            </c:extLst>
          </c:dPt>
          <c:dPt>
            <c:idx val="22"/>
            <c:invertIfNegative val="0"/>
            <c:bubble3D val="0"/>
            <c:spPr>
              <a:solidFill>
                <a:schemeClr val="tx2"/>
              </a:solidFill>
              <a:ln>
                <a:noFill/>
              </a:ln>
              <a:effectLst/>
            </c:spPr>
            <c:extLst>
              <c:ext xmlns:c16="http://schemas.microsoft.com/office/drawing/2014/chart" uri="{C3380CC4-5D6E-409C-BE32-E72D297353CC}">
                <c16:uniqueId val="{00000017-C4EB-4598-9894-7CE924391CF0}"/>
              </c:ext>
            </c:extLst>
          </c:dPt>
          <c:dPt>
            <c:idx val="23"/>
            <c:invertIfNegative val="0"/>
            <c:bubble3D val="0"/>
            <c:spPr>
              <a:solidFill>
                <a:schemeClr val="tx2"/>
              </a:solidFill>
              <a:ln>
                <a:noFill/>
              </a:ln>
              <a:effectLst/>
            </c:spPr>
            <c:extLst>
              <c:ext xmlns:c16="http://schemas.microsoft.com/office/drawing/2014/chart" uri="{C3380CC4-5D6E-409C-BE32-E72D297353CC}">
                <c16:uniqueId val="{00000019-C4EB-4598-9894-7CE924391CF0}"/>
              </c:ext>
            </c:extLst>
          </c:dPt>
          <c:dPt>
            <c:idx val="24"/>
            <c:invertIfNegative val="0"/>
            <c:bubble3D val="0"/>
            <c:spPr>
              <a:solidFill>
                <a:schemeClr val="tx2"/>
              </a:solidFill>
              <a:ln>
                <a:noFill/>
              </a:ln>
              <a:effectLst/>
            </c:spPr>
            <c:extLst>
              <c:ext xmlns:c16="http://schemas.microsoft.com/office/drawing/2014/chart" uri="{C3380CC4-5D6E-409C-BE32-E72D297353CC}">
                <c16:uniqueId val="{0000001B-C4EB-4598-9894-7CE924391CF0}"/>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1C-C4EB-4598-9894-7CE924391CF0}"/>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DE0E-4A6E-9611-AD247501C0FD}"/>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DE0E-4A6E-9611-AD247501C0FD}"/>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3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73.599999999999994</c:v>
                </c:pt>
                <c:pt idx="1">
                  <c:v>81</c:v>
                </c:pt>
                <c:pt idx="2">
                  <c:v>59</c:v>
                </c:pt>
                <c:pt idx="3">
                  <c:v>70</c:v>
                </c:pt>
              </c:numCache>
            </c:numRef>
          </c:val>
          <c:extLst>
            <c:ext xmlns:c16="http://schemas.microsoft.com/office/drawing/2014/chart" uri="{C3380CC4-5D6E-409C-BE32-E72D297353CC}">
              <c16:uniqueId val="{00000000-45FB-4CD5-9B89-D979B22B1AB0}"/>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74.7</c:v>
                </c:pt>
                <c:pt idx="1">
                  <c:v>82.7</c:v>
                </c:pt>
                <c:pt idx="2">
                  <c:v>47.3</c:v>
                </c:pt>
                <c:pt idx="3">
                  <c:v>67.8</c:v>
                </c:pt>
              </c:numCache>
            </c:numRef>
          </c:val>
          <c:extLst>
            <c:ext xmlns:c16="http://schemas.microsoft.com/office/drawing/2014/chart" uri="{C3380CC4-5D6E-409C-BE32-E72D297353CC}">
              <c16:uniqueId val="{00000001-45FB-4CD5-9B89-D979B22B1AB0}"/>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73.7</c:v>
                </c:pt>
                <c:pt idx="1">
                  <c:v>82.7</c:v>
                </c:pt>
                <c:pt idx="2">
                  <c:v>37.299999999999997</c:v>
                </c:pt>
                <c:pt idx="3">
                  <c:v>60.2</c:v>
                </c:pt>
              </c:numCache>
            </c:numRef>
          </c:val>
          <c:extLst>
            <c:ext xmlns:c16="http://schemas.microsoft.com/office/drawing/2014/chart" uri="{C3380CC4-5D6E-409C-BE32-E72D297353CC}">
              <c16:uniqueId val="{00000002-45FB-4CD5-9B89-D979B22B1AB0}"/>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73.3</c:v>
                </c:pt>
                <c:pt idx="1">
                  <c:v>82.7</c:v>
                </c:pt>
                <c:pt idx="2">
                  <c:v>41.9</c:v>
                </c:pt>
                <c:pt idx="3">
                  <c:v>59.2</c:v>
                </c:pt>
              </c:numCache>
            </c:numRef>
          </c:val>
          <c:extLst>
            <c:ext xmlns:c16="http://schemas.microsoft.com/office/drawing/2014/chart" uri="{C3380CC4-5D6E-409C-BE32-E72D297353CC}">
              <c16:uniqueId val="{00000003-45FB-4CD5-9B89-D979B22B1AB0}"/>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1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7"/>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8"/>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461F-4F34-9A3E-F1A4B85252E3}"/>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461F-4F34-9A3E-F1A4B85252E3}"/>
            </c:ext>
          </c:extLst>
        </c:ser>
        <c:ser>
          <c:idx val="2"/>
          <c:order val="2"/>
          <c:tx>
            <c:strRef>
              <c:f>Pivot_BRUK_DENNE!$D$3:$D$4</c:f>
              <c:strCache>
                <c:ptCount val="1"/>
                <c:pt idx="0">
                  <c:v>Birkenes</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3-461F-4F34-9A3E-F1A4B85252E3}"/>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5-461F-4F34-9A3E-F1A4B85252E3}"/>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7-461F-4F34-9A3E-F1A4B85252E3}"/>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9-461F-4F34-9A3E-F1A4B85252E3}"/>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B-461F-4F34-9A3E-F1A4B85252E3}"/>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D-461F-4F34-9A3E-F1A4B85252E3}"/>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F-461F-4F34-9A3E-F1A4B85252E3}"/>
              </c:ext>
            </c:extLst>
          </c:dPt>
          <c:dPt>
            <c:idx val="7"/>
            <c:invertIfNegative val="0"/>
            <c:bubble3D val="0"/>
            <c:spPr>
              <a:solidFill>
                <a:schemeClr val="accent3"/>
              </a:solidFill>
              <a:ln>
                <a:noFill/>
              </a:ln>
              <a:effectLst/>
            </c:spPr>
            <c:extLst>
              <c:ext xmlns:c16="http://schemas.microsoft.com/office/drawing/2014/chart" uri="{C3380CC4-5D6E-409C-BE32-E72D297353CC}">
                <c16:uniqueId val="{00000011-461F-4F34-9A3E-F1A4B85252E3}"/>
              </c:ext>
            </c:extLst>
          </c:dPt>
          <c:dPt>
            <c:idx val="8"/>
            <c:invertIfNegative val="0"/>
            <c:bubble3D val="0"/>
            <c:spPr>
              <a:solidFill>
                <a:schemeClr val="accent3"/>
              </a:solidFill>
              <a:ln>
                <a:noFill/>
              </a:ln>
              <a:effectLst/>
            </c:spPr>
            <c:extLst>
              <c:ext xmlns:c16="http://schemas.microsoft.com/office/drawing/2014/chart" uri="{C3380CC4-5D6E-409C-BE32-E72D297353CC}">
                <c16:uniqueId val="{00000013-461F-4F34-9A3E-F1A4B85252E3}"/>
              </c:ext>
            </c:extLst>
          </c:dPt>
          <c:dPt>
            <c:idx val="9"/>
            <c:invertIfNegative val="0"/>
            <c:bubble3D val="0"/>
            <c:spPr>
              <a:solidFill>
                <a:schemeClr val="accent3"/>
              </a:solidFill>
              <a:ln>
                <a:noFill/>
              </a:ln>
              <a:effectLst/>
            </c:spPr>
            <c:extLst>
              <c:ext xmlns:c16="http://schemas.microsoft.com/office/drawing/2014/chart" uri="{C3380CC4-5D6E-409C-BE32-E72D297353CC}">
                <c16:uniqueId val="{00000015-461F-4F34-9A3E-F1A4B85252E3}"/>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17-461F-4F34-9A3E-F1A4B85252E3}"/>
              </c:ext>
            </c:extLst>
          </c:dPt>
          <c:dLbls>
            <c:dLbl>
              <c:idx val="0"/>
              <c:layout>
                <c:manualLayout>
                  <c:x val="1.3934043819215336E-2"/>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1F-4F34-9A3E-F1A4B85252E3}"/>
                </c:ext>
              </c:extLst>
            </c:dLbl>
            <c:dLbl>
              <c:idx val="1"/>
              <c:layout>
                <c:manualLayout>
                  <c:x val="7.74113545511961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1F-4F34-9A3E-F1A4B85252E3}"/>
                </c:ext>
              </c:extLst>
            </c:dLbl>
            <c:dLbl>
              <c:idx val="2"/>
              <c:layout>
                <c:manualLayout>
                  <c:x val="1.39340438192152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1F-4F34-9A3E-F1A4B85252E3}"/>
                </c:ext>
              </c:extLst>
            </c:dLbl>
            <c:dLbl>
              <c:idx val="3"/>
              <c:layout>
                <c:manualLayout>
                  <c:x val="6.192908364095655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61F-4F34-9A3E-F1A4B85252E3}"/>
                </c:ext>
              </c:extLst>
            </c:dLbl>
            <c:dLbl>
              <c:idx val="4"/>
              <c:layout>
                <c:manualLayout>
                  <c:x val="1.2385816728191423E-2"/>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61F-4F34-9A3E-F1A4B85252E3}"/>
                </c:ext>
              </c:extLst>
            </c:dLbl>
            <c:dLbl>
              <c:idx val="5"/>
              <c:layout>
                <c:manualLayout>
                  <c:x val="1.393404381921523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61F-4F34-9A3E-F1A4B85252E3}"/>
                </c:ext>
              </c:extLst>
            </c:dLbl>
            <c:dLbl>
              <c:idx val="6"/>
              <c:layout>
                <c:manualLayout>
                  <c:x val="1.393404381921535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61F-4F34-9A3E-F1A4B85252E3}"/>
                </c:ext>
              </c:extLst>
            </c:dLbl>
            <c:dLbl>
              <c:idx val="7"/>
              <c:layout>
                <c:manualLayout>
                  <c:x val="1.0837589637167496E-2"/>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61F-4F34-9A3E-F1A4B85252E3}"/>
                </c:ext>
              </c:extLst>
            </c:dLbl>
            <c:dLbl>
              <c:idx val="8"/>
              <c:layout>
                <c:manualLayout>
                  <c:x val="1.083758963716749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61F-4F34-9A3E-F1A4B85252E3}"/>
                </c:ext>
              </c:extLst>
            </c:dLbl>
            <c:dLbl>
              <c:idx val="9"/>
              <c:layout>
                <c:manualLayout>
                  <c:x val="1.5482270910239279E-2"/>
                  <c:y val="-1.63078888320752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61F-4F34-9A3E-F1A4B85252E3}"/>
                </c:ext>
              </c:extLst>
            </c:dLbl>
            <c:dLbl>
              <c:idx val="10"/>
              <c:layout>
                <c:manualLayout>
                  <c:x val="1.6124297245971149E-2"/>
                  <c:y val="-2.86245820698322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61F-4F34-9A3E-F1A4B85252E3}"/>
                </c:ext>
              </c:extLst>
            </c:dLbl>
            <c:dLbl>
              <c:idx val="11"/>
              <c:layout>
                <c:manualLayout>
                  <c:x val="1.5819425546039056E-2"/>
                  <c:y val="-5.247779423340205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61F-4F34-9A3E-F1A4B85252E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7.2999999999999995E-2</c:v>
                </c:pt>
                <c:pt idx="1">
                  <c:v>8.1000000000000003E-2</c:v>
                </c:pt>
                <c:pt idx="2">
                  <c:v>8.5999999999999993E-2</c:v>
                </c:pt>
                <c:pt idx="3">
                  <c:v>8.8000000000000009E-2</c:v>
                </c:pt>
                <c:pt idx="4">
                  <c:v>9.4E-2</c:v>
                </c:pt>
                <c:pt idx="5">
                  <c:v>8.4000000000000005E-2</c:v>
                </c:pt>
                <c:pt idx="6">
                  <c:v>8.8000000000000009E-2</c:v>
                </c:pt>
                <c:pt idx="7">
                  <c:v>8.5999999999999993E-2</c:v>
                </c:pt>
                <c:pt idx="8">
                  <c:v>8.900000000000001E-2</c:v>
                </c:pt>
                <c:pt idx="9">
                  <c:v>9.6999999999999989E-2</c:v>
                </c:pt>
                <c:pt idx="10">
                  <c:v>9.7000000000000003E-2</c:v>
                </c:pt>
                <c:pt idx="11">
                  <c:v>9.0999999999999998E-2</c:v>
                </c:pt>
              </c:numCache>
            </c:numRef>
          </c:val>
          <c:extLst>
            <c:ext xmlns:c16="http://schemas.microsoft.com/office/drawing/2014/chart" uri="{C3380CC4-5D6E-409C-BE32-E72D297353CC}">
              <c16:uniqueId val="{00000018-461F-4F34-9A3E-F1A4B85252E3}"/>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5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50</c:v>
                </c:pt>
                <c:pt idx="1">
                  <c:v>68.099999999999994</c:v>
                </c:pt>
                <c:pt idx="2">
                  <c:v>62.5</c:v>
                </c:pt>
                <c:pt idx="3">
                  <c:v>79.599999999999994</c:v>
                </c:pt>
                <c:pt idx="4">
                  <c:v>68.099999999999994</c:v>
                </c:pt>
                <c:pt idx="5">
                  <c:v>83.7</c:v>
                </c:pt>
                <c:pt idx="6">
                  <c:v>75.900000000000006</c:v>
                </c:pt>
                <c:pt idx="7">
                  <c:v>86.8</c:v>
                </c:pt>
                <c:pt idx="8">
                  <c:v>85.7</c:v>
                </c:pt>
                <c:pt idx="9">
                  <c:v>86.4</c:v>
                </c:pt>
                <c:pt idx="10">
                  <c:v>87.9</c:v>
                </c:pt>
                <c:pt idx="11">
                  <c:v>84.7</c:v>
                </c:pt>
                <c:pt idx="12">
                  <c:v>87</c:v>
                </c:pt>
                <c:pt idx="13">
                  <c:v>82</c:v>
                </c:pt>
                <c:pt idx="14">
                  <c:v>82</c:v>
                </c:pt>
                <c:pt idx="15">
                  <c:v>88</c:v>
                </c:pt>
                <c:pt idx="16">
                  <c:v>89</c:v>
                </c:pt>
                <c:pt idx="17">
                  <c:v>81.3</c:v>
                </c:pt>
                <c:pt idx="18">
                  <c:v>86.7</c:v>
                </c:pt>
                <c:pt idx="19">
                  <c:v>82</c:v>
                </c:pt>
                <c:pt idx="20">
                  <c:v>76</c:v>
                </c:pt>
                <c:pt idx="21">
                  <c:v>75</c:v>
                </c:pt>
              </c:numCache>
            </c:numRef>
          </c:val>
          <c:extLst>
            <c:ext xmlns:c16="http://schemas.microsoft.com/office/drawing/2014/chart" uri="{C3380CC4-5D6E-409C-BE32-E72D297353CC}">
              <c16:uniqueId val="{00000000-3FCF-4049-AFFA-99C0AAB1175D}"/>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5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2.4</c:v>
                </c:pt>
                <c:pt idx="1">
                  <c:v>1.2</c:v>
                </c:pt>
                <c:pt idx="2">
                  <c:v>1.6</c:v>
                </c:pt>
                <c:pt idx="3">
                  <c:v>1</c:v>
                </c:pt>
                <c:pt idx="4">
                  <c:v>1.6</c:v>
                </c:pt>
                <c:pt idx="5">
                  <c:v>0.5</c:v>
                </c:pt>
                <c:pt idx="6">
                  <c:v>0.7</c:v>
                </c:pt>
                <c:pt idx="7">
                  <c:v>0.4</c:v>
                </c:pt>
                <c:pt idx="8">
                  <c:v>0.6</c:v>
                </c:pt>
                <c:pt idx="9">
                  <c:v>0.5</c:v>
                </c:pt>
                <c:pt idx="10">
                  <c:v>0.4</c:v>
                </c:pt>
                <c:pt idx="11">
                  <c:v>0.4</c:v>
                </c:pt>
                <c:pt idx="12">
                  <c:v>0.6</c:v>
                </c:pt>
                <c:pt idx="13">
                  <c:v>0.8</c:v>
                </c:pt>
                <c:pt idx="14">
                  <c:v>0.7</c:v>
                </c:pt>
                <c:pt idx="15">
                  <c:v>0.7</c:v>
                </c:pt>
                <c:pt idx="16">
                  <c:v>0.3</c:v>
                </c:pt>
                <c:pt idx="17">
                  <c:v>0.6</c:v>
                </c:pt>
                <c:pt idx="18">
                  <c:v>0.5</c:v>
                </c:pt>
                <c:pt idx="19">
                  <c:v>0.8</c:v>
                </c:pt>
                <c:pt idx="20">
                  <c:v>0.6</c:v>
                </c:pt>
                <c:pt idx="21">
                  <c:v>0.8</c:v>
                </c:pt>
              </c:numCache>
            </c:numRef>
          </c:val>
          <c:extLst>
            <c:ext xmlns:c16="http://schemas.microsoft.com/office/drawing/2014/chart" uri="{C3380CC4-5D6E-409C-BE32-E72D297353CC}">
              <c16:uniqueId val="{00000000-CC78-4760-B2FD-54330401707F}"/>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6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71</c:v>
                </c:pt>
                <c:pt idx="1">
                  <c:v>64</c:v>
                </c:pt>
                <c:pt idx="2">
                  <c:v>58</c:v>
                </c:pt>
                <c:pt idx="3">
                  <c:v>61</c:v>
                </c:pt>
                <c:pt idx="4">
                  <c:v>53</c:v>
                </c:pt>
                <c:pt idx="5">
                  <c:v>68</c:v>
                </c:pt>
                <c:pt idx="6">
                  <c:v>63</c:v>
                </c:pt>
                <c:pt idx="7">
                  <c:v>61</c:v>
                </c:pt>
                <c:pt idx="8">
                  <c:v>56</c:v>
                </c:pt>
                <c:pt idx="9">
                  <c:v>77</c:v>
                </c:pt>
                <c:pt idx="10">
                  <c:v>71</c:v>
                </c:pt>
                <c:pt idx="11">
                  <c:v>92</c:v>
                </c:pt>
                <c:pt idx="12">
                  <c:v>72</c:v>
                </c:pt>
                <c:pt idx="13">
                  <c:v>98</c:v>
                </c:pt>
                <c:pt idx="14">
                  <c:v>75</c:v>
                </c:pt>
                <c:pt idx="15">
                  <c:v>84</c:v>
                </c:pt>
                <c:pt idx="16">
                  <c:v>67</c:v>
                </c:pt>
                <c:pt idx="17">
                  <c:v>73</c:v>
                </c:pt>
                <c:pt idx="18">
                  <c:v>70</c:v>
                </c:pt>
                <c:pt idx="19">
                  <c:v>74</c:v>
                </c:pt>
                <c:pt idx="20">
                  <c:v>67</c:v>
                </c:pt>
                <c:pt idx="21">
                  <c:v>65</c:v>
                </c:pt>
                <c:pt idx="22">
                  <c:v>72</c:v>
                </c:pt>
              </c:numCache>
            </c:numRef>
          </c:val>
          <c:smooth val="0"/>
          <c:extLst>
            <c:ext xmlns:c16="http://schemas.microsoft.com/office/drawing/2014/chart" uri="{C3380CC4-5D6E-409C-BE32-E72D297353CC}">
              <c16:uniqueId val="{00000000-2BC2-4B49-8D10-07602E2B423C}"/>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44"/>
  </c:pivotSource>
  <c:chart>
    <c:title>
      <c:tx>
        <c:strRef>
          <c:f>Pivot_2025!$B$1</c:f>
          <c:strCache>
            <c:ptCount val="1"/>
            <c:pt idx="0">
              <c:v>Birkenes</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31054.69062353397</c:v>
                </c:pt>
                <c:pt idx="1">
                  <c:v>33417.022230610935</c:v>
                </c:pt>
                <c:pt idx="2">
                  <c:v>36037.238486491304</c:v>
                </c:pt>
                <c:pt idx="3">
                  <c:v>39627.211548860083</c:v>
                </c:pt>
                <c:pt idx="4">
                  <c:v>39713.079346727107</c:v>
                </c:pt>
                <c:pt idx="5">
                  <c:v>38366.451387189249</c:v>
                </c:pt>
                <c:pt idx="6">
                  <c:v>40481.718447528292</c:v>
                </c:pt>
                <c:pt idx="7">
                  <c:v>43574.365027592743</c:v>
                </c:pt>
                <c:pt idx="8">
                  <c:v>42797.071933329556</c:v>
                </c:pt>
                <c:pt idx="9">
                  <c:v>46650.127426339022</c:v>
                </c:pt>
                <c:pt idx="10">
                  <c:v>46364.355765794717</c:v>
                </c:pt>
                <c:pt idx="11">
                  <c:v>47293.170571293944</c:v>
                </c:pt>
              </c:numCache>
            </c:numRef>
          </c:val>
          <c:smooth val="0"/>
          <c:extLst>
            <c:ext xmlns:c16="http://schemas.microsoft.com/office/drawing/2014/chart" uri="{C3380CC4-5D6E-409C-BE32-E72D297353CC}">
              <c16:uniqueId val="{00000000-0730-4C98-8FBB-554FFC622999}"/>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38366.451387189249</c:v>
                </c:pt>
                <c:pt idx="6" formatCode="0">
                  <c:v>36080.65494644329</c:v>
                </c:pt>
                <c:pt idx="7" formatCode="0">
                  <c:v>33931.041686044089</c:v>
                </c:pt>
                <c:pt idx="8" formatCode="0">
                  <c:v>31909.498084472954</c:v>
                </c:pt>
                <c:pt idx="9" formatCode="0">
                  <c:v>30008.394007596224</c:v>
                </c:pt>
                <c:pt idx="10" formatCode="0">
                  <c:v>28220.553909411658</c:v>
                </c:pt>
                <c:pt idx="11" formatCode="0">
                  <c:v>26539.229748596728</c:v>
                </c:pt>
                <c:pt idx="12" formatCode="0">
                  <c:v>24958.075518634832</c:v>
                </c:pt>
                <c:pt idx="13" formatCode="0">
                  <c:v>23471.123295385605</c:v>
                </c:pt>
                <c:pt idx="14" formatCode="0">
                  <c:v>22072.760711693121</c:v>
                </c:pt>
                <c:pt idx="15" formatCode="0">
                  <c:v>20757.70977401187</c:v>
                </c:pt>
                <c:pt idx="16" formatCode="0">
                  <c:v>19521.006941095791</c:v>
                </c:pt>
                <c:pt idx="17" formatCode="0">
                  <c:v>18357.984389559188</c:v>
                </c:pt>
                <c:pt idx="18" formatCode="0">
                  <c:v>17264.252395598029</c:v>
                </c:pt>
              </c:numCache>
            </c:numRef>
          </c:val>
          <c:smooth val="0"/>
          <c:extLst>
            <c:ext xmlns:c16="http://schemas.microsoft.com/office/drawing/2014/chart" uri="{C3380CC4-5D6E-409C-BE32-E72D297353CC}">
              <c16:uniqueId val="{00000001-0730-4C98-8FBB-554FFC622999}"/>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7</c:v>
                </c:pt>
                <c:pt idx="1">
                  <c:v>8</c:v>
                </c:pt>
                <c:pt idx="2">
                  <c:v>13</c:v>
                </c:pt>
                <c:pt idx="3">
                  <c:v>13</c:v>
                </c:pt>
                <c:pt idx="4">
                  <c:v>7</c:v>
                </c:pt>
                <c:pt idx="5">
                  <c:v>5</c:v>
                </c:pt>
              </c:numCache>
            </c:numRef>
          </c:val>
          <c:extLst>
            <c:ext xmlns:c16="http://schemas.microsoft.com/office/drawing/2014/chart" uri="{C3380CC4-5D6E-409C-BE32-E72D297353CC}">
              <c16:uniqueId val="{00000000-D97B-41F8-8F1E-E96EEC020D44}"/>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3</c:v>
                </c:pt>
                <c:pt idx="1">
                  <c:v>0</c:v>
                </c:pt>
                <c:pt idx="2">
                  <c:v>11</c:v>
                </c:pt>
                <c:pt idx="3">
                  <c:v>0</c:v>
                </c:pt>
                <c:pt idx="4">
                  <c:v>4</c:v>
                </c:pt>
                <c:pt idx="5">
                  <c:v>2</c:v>
                </c:pt>
              </c:numCache>
            </c:numRef>
          </c:val>
          <c:extLst>
            <c:ext xmlns:c16="http://schemas.microsoft.com/office/drawing/2014/chart" uri="{C3380CC4-5D6E-409C-BE32-E72D297353CC}">
              <c16:uniqueId val="{00000001-D97B-41F8-8F1E-E96EEC020D44}"/>
            </c:ext>
          </c:extLst>
        </c:ser>
        <c:ser>
          <c:idx val="2"/>
          <c:order val="2"/>
          <c:tx>
            <c:strRef>
              <c:f>'Bolig pivot'!$S$32</c:f>
              <c:strCache>
                <c:ptCount val="1"/>
                <c:pt idx="0">
                  <c:v>Leilighetsbygg</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D97B-41F8-8F1E-E96EEC020D44}"/>
                </c:ext>
              </c:extLst>
            </c:dLbl>
            <c:dLbl>
              <c:idx val="2"/>
              <c:delete val="1"/>
              <c:extLst>
                <c:ext xmlns:c15="http://schemas.microsoft.com/office/drawing/2012/chart" uri="{CE6537A1-D6FC-4f65-9D91-7224C49458BB}"/>
                <c:ext xmlns:c16="http://schemas.microsoft.com/office/drawing/2014/chart" uri="{C3380CC4-5D6E-409C-BE32-E72D297353CC}">
                  <c16:uniqueId val="{00000006-D97B-41F8-8F1E-E96EEC020D44}"/>
                </c:ext>
              </c:extLst>
            </c:dLbl>
            <c:dLbl>
              <c:idx val="4"/>
              <c:delete val="1"/>
              <c:extLst>
                <c:ext xmlns:c15="http://schemas.microsoft.com/office/drawing/2012/chart" uri="{CE6537A1-D6FC-4f65-9D91-7224C49458BB}"/>
                <c:ext xmlns:c16="http://schemas.microsoft.com/office/drawing/2014/chart" uri="{C3380CC4-5D6E-409C-BE32-E72D297353CC}">
                  <c16:uniqueId val="{00000007-D97B-41F8-8F1E-E96EEC020D44}"/>
                </c:ext>
              </c:extLst>
            </c:dLbl>
            <c:dLbl>
              <c:idx val="5"/>
              <c:delete val="1"/>
              <c:extLst>
                <c:ext xmlns:c15="http://schemas.microsoft.com/office/drawing/2012/chart" uri="{CE6537A1-D6FC-4f65-9D91-7224C49458BB}"/>
                <c:ext xmlns:c16="http://schemas.microsoft.com/office/drawing/2014/chart" uri="{C3380CC4-5D6E-409C-BE32-E72D297353CC}">
                  <c16:uniqueId val="{00000008-D97B-41F8-8F1E-E96EEC020D4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0</c:v>
                </c:pt>
                <c:pt idx="1">
                  <c:v>0</c:v>
                </c:pt>
                <c:pt idx="2">
                  <c:v>0</c:v>
                </c:pt>
                <c:pt idx="3">
                  <c:v>6</c:v>
                </c:pt>
                <c:pt idx="4">
                  <c:v>0</c:v>
                </c:pt>
                <c:pt idx="5">
                  <c:v>0</c:v>
                </c:pt>
              </c:numCache>
            </c:numRef>
          </c:val>
          <c:extLst>
            <c:ext xmlns:c16="http://schemas.microsoft.com/office/drawing/2014/chart" uri="{C3380CC4-5D6E-409C-BE32-E72D297353CC}">
              <c16:uniqueId val="{00000002-D97B-41F8-8F1E-E96EEC020D44}"/>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1</c:v>
                </c:pt>
                <c:pt idx="1">
                  <c:v>0</c:v>
                </c:pt>
                <c:pt idx="2">
                  <c:v>0</c:v>
                </c:pt>
                <c:pt idx="3">
                  <c:v>0</c:v>
                </c:pt>
                <c:pt idx="4">
                  <c:v>0</c:v>
                </c:pt>
                <c:pt idx="5">
                  <c:v>1</c:v>
                </c:pt>
              </c:numCache>
            </c:numRef>
          </c:val>
          <c:extLst>
            <c:ext xmlns:c16="http://schemas.microsoft.com/office/drawing/2014/chart" uri="{C3380CC4-5D6E-409C-BE32-E72D297353CC}">
              <c16:uniqueId val="{00000005-D97B-41F8-8F1E-E96EEC020D44}"/>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19"/>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Birkenes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4</c:v>
                </c:pt>
                <c:pt idx="1">
                  <c:v>7</c:v>
                </c:pt>
                <c:pt idx="2">
                  <c:v>3</c:v>
                </c:pt>
                <c:pt idx="3">
                  <c:v>74</c:v>
                </c:pt>
                <c:pt idx="4">
                  <c:v>5</c:v>
                </c:pt>
                <c:pt idx="5">
                  <c:v>7</c:v>
                </c:pt>
              </c:numCache>
            </c:numRef>
          </c:val>
          <c:extLst>
            <c:ext xmlns:c16="http://schemas.microsoft.com/office/drawing/2014/chart" uri="{C3380CC4-5D6E-409C-BE32-E72D297353CC}">
              <c16:uniqueId val="{00000000-ACBD-4DA2-A7F3-77172D15E20C}"/>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ACBD-4DA2-A7F3-77172D15E20C}"/>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3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3</c:v>
                </c:pt>
                <c:pt idx="1">
                  <c:v>3</c:v>
                </c:pt>
                <c:pt idx="2">
                  <c:v>3</c:v>
                </c:pt>
                <c:pt idx="3">
                  <c:v>4</c:v>
                </c:pt>
                <c:pt idx="4">
                  <c:v>4</c:v>
                </c:pt>
                <c:pt idx="5">
                  <c:v>4</c:v>
                </c:pt>
              </c:numCache>
            </c:numRef>
          </c:val>
          <c:extLst>
            <c:ext xmlns:c16="http://schemas.microsoft.com/office/drawing/2014/chart" uri="{C3380CC4-5D6E-409C-BE32-E72D297353CC}">
              <c16:uniqueId val="{00000000-473A-4A6B-B85A-716A7A2CABB9}"/>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511</c:v>
                </c:pt>
                <c:pt idx="1">
                  <c:v>500</c:v>
                </c:pt>
                <c:pt idx="2">
                  <c:v>519</c:v>
                </c:pt>
                <c:pt idx="3">
                  <c:v>483</c:v>
                </c:pt>
                <c:pt idx="4">
                  <c:v>503</c:v>
                </c:pt>
                <c:pt idx="5">
                  <c:v>541</c:v>
                </c:pt>
              </c:numCache>
            </c:numRef>
          </c:val>
          <c:extLst>
            <c:ext xmlns:c16="http://schemas.microsoft.com/office/drawing/2014/chart" uri="{C3380CC4-5D6E-409C-BE32-E72D297353CC}">
              <c16:uniqueId val="{00000001-473A-4A6B-B85A-716A7A2CABB9}"/>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20</c:v>
                </c:pt>
                <c:pt idx="1">
                  <c:v>24</c:v>
                </c:pt>
                <c:pt idx="2">
                  <c:v>24</c:v>
                </c:pt>
                <c:pt idx="3">
                  <c:v>26</c:v>
                </c:pt>
                <c:pt idx="4">
                  <c:v>20</c:v>
                </c:pt>
                <c:pt idx="5">
                  <c:v>24</c:v>
                </c:pt>
              </c:numCache>
            </c:numRef>
          </c:val>
          <c:extLst>
            <c:ext xmlns:c16="http://schemas.microsoft.com/office/drawing/2014/chart" uri="{C3380CC4-5D6E-409C-BE32-E72D297353CC}">
              <c16:uniqueId val="{00000002-473A-4A6B-B85A-716A7A2CABB9}"/>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1249</c:v>
                </c:pt>
                <c:pt idx="1">
                  <c:v>1183</c:v>
                </c:pt>
                <c:pt idx="2">
                  <c:v>1234</c:v>
                </c:pt>
                <c:pt idx="3">
                  <c:v>1275</c:v>
                </c:pt>
                <c:pt idx="4">
                  <c:v>1292</c:v>
                </c:pt>
                <c:pt idx="5">
                  <c:v>1155</c:v>
                </c:pt>
              </c:numCache>
            </c:numRef>
          </c:val>
          <c:extLst>
            <c:ext xmlns:c16="http://schemas.microsoft.com/office/drawing/2014/chart" uri="{C3380CC4-5D6E-409C-BE32-E72D297353CC}">
              <c16:uniqueId val="{00000003-473A-4A6B-B85A-716A7A2CABB9}"/>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6AAA-4615-93D6-C4A96840C7E1}"/>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6AAA-4615-93D6-C4A96840C7E1}"/>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6AAA-4615-93D6-C4A96840C7E1}"/>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6AAA-4615-93D6-C4A96840C7E1}"/>
              </c:ext>
            </c:extLst>
          </c:dPt>
          <c:dPt>
            <c:idx val="4"/>
            <c:invertIfNegative val="0"/>
            <c:bubble3D val="0"/>
            <c:extLst>
              <c:ext xmlns:c16="http://schemas.microsoft.com/office/drawing/2014/chart" uri="{C3380CC4-5D6E-409C-BE32-E72D297353CC}">
                <c16:uniqueId val="{00000008-6AAA-4615-93D6-C4A96840C7E1}"/>
              </c:ext>
            </c:extLst>
          </c:dPt>
          <c:dPt>
            <c:idx val="5"/>
            <c:invertIfNegative val="0"/>
            <c:bubble3D val="0"/>
            <c:extLst>
              <c:ext xmlns:c16="http://schemas.microsoft.com/office/drawing/2014/chart" uri="{C3380CC4-5D6E-409C-BE32-E72D297353CC}">
                <c16:uniqueId val="{00000009-6AAA-4615-93D6-C4A96840C7E1}"/>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AA-4615-93D6-C4A96840C7E1}"/>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AA-4615-93D6-C4A96840C7E1}"/>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AA-4615-93D6-C4A96840C7E1}"/>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AAA-4615-93D6-C4A96840C7E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14</c:v>
                </c:pt>
                <c:pt idx="1">
                  <c:v>16</c:v>
                </c:pt>
                <c:pt idx="2">
                  <c:v>23</c:v>
                </c:pt>
                <c:pt idx="3">
                  <c:v>24</c:v>
                </c:pt>
                <c:pt idx="4">
                  <c:v>23</c:v>
                </c:pt>
                <c:pt idx="5">
                  <c:v>25</c:v>
                </c:pt>
              </c:numCache>
            </c:numRef>
          </c:val>
          <c:extLst>
            <c:ext xmlns:c16="http://schemas.microsoft.com/office/drawing/2014/chart" uri="{C3380CC4-5D6E-409C-BE32-E72D297353CC}">
              <c16:uniqueId val="{0000000E-473A-4A6B-B85A-716A7A2CABB9}"/>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4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CAC8-41A6-BB13-5F1D772984F6}"/>
              </c:ext>
            </c:extLst>
          </c:dPt>
          <c:dPt>
            <c:idx val="1"/>
            <c:bubble3D val="0"/>
            <c:spPr>
              <a:solidFill>
                <a:schemeClr val="accent2"/>
              </a:solidFill>
              <a:ln>
                <a:noFill/>
              </a:ln>
              <a:effectLst/>
            </c:spPr>
            <c:extLst>
              <c:ext xmlns:c16="http://schemas.microsoft.com/office/drawing/2014/chart" uri="{C3380CC4-5D6E-409C-BE32-E72D297353CC}">
                <c16:uniqueId val="{00000003-CAC8-41A6-BB13-5F1D772984F6}"/>
              </c:ext>
            </c:extLst>
          </c:dPt>
          <c:dPt>
            <c:idx val="2"/>
            <c:bubble3D val="0"/>
            <c:spPr>
              <a:solidFill>
                <a:schemeClr val="accent3"/>
              </a:solidFill>
              <a:ln>
                <a:noFill/>
              </a:ln>
              <a:effectLst/>
            </c:spPr>
            <c:extLst>
              <c:ext xmlns:c16="http://schemas.microsoft.com/office/drawing/2014/chart" uri="{C3380CC4-5D6E-409C-BE32-E72D297353CC}">
                <c16:uniqueId val="{00000005-CAC8-41A6-BB13-5F1D772984F6}"/>
              </c:ext>
            </c:extLst>
          </c:dPt>
          <c:dPt>
            <c:idx val="3"/>
            <c:bubble3D val="0"/>
            <c:spPr>
              <a:solidFill>
                <a:schemeClr val="accent4"/>
              </a:solidFill>
              <a:ln>
                <a:noFill/>
              </a:ln>
              <a:effectLst/>
            </c:spPr>
            <c:extLst>
              <c:ext xmlns:c16="http://schemas.microsoft.com/office/drawing/2014/chart" uri="{C3380CC4-5D6E-409C-BE32-E72D297353CC}">
                <c16:uniqueId val="{00000007-CAC8-41A6-BB13-5F1D772984F6}"/>
              </c:ext>
            </c:extLst>
          </c:dPt>
          <c:dPt>
            <c:idx val="4"/>
            <c:bubble3D val="0"/>
            <c:spPr>
              <a:solidFill>
                <a:schemeClr val="accent5"/>
              </a:solidFill>
              <a:ln>
                <a:noFill/>
              </a:ln>
              <a:effectLst/>
            </c:spPr>
            <c:extLst>
              <c:ext xmlns:c16="http://schemas.microsoft.com/office/drawing/2014/chart" uri="{C3380CC4-5D6E-409C-BE32-E72D297353CC}">
                <c16:uniqueId val="{00000009-CAC8-41A6-BB13-5F1D772984F6}"/>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AC8-41A6-BB13-5F1D772984F6}"/>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4</c:v>
                </c:pt>
                <c:pt idx="1">
                  <c:v>541</c:v>
                </c:pt>
                <c:pt idx="2">
                  <c:v>24</c:v>
                </c:pt>
                <c:pt idx="3">
                  <c:v>1155</c:v>
                </c:pt>
                <c:pt idx="4">
                  <c:v>25</c:v>
                </c:pt>
              </c:numCache>
            </c:numRef>
          </c:val>
          <c:extLst>
            <c:ext xmlns:c16="http://schemas.microsoft.com/office/drawing/2014/chart" uri="{C3380CC4-5D6E-409C-BE32-E72D297353CC}">
              <c16:uniqueId val="{0000000A-CAC8-41A6-BB13-5F1D772984F6}"/>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4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16 Trelast- og trevareindustri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197</c:v>
                </c:pt>
                <c:pt idx="1">
                  <c:v>193</c:v>
                </c:pt>
                <c:pt idx="2">
                  <c:v>210</c:v>
                </c:pt>
                <c:pt idx="3">
                  <c:v>202</c:v>
                </c:pt>
                <c:pt idx="4">
                  <c:v>196</c:v>
                </c:pt>
                <c:pt idx="5">
                  <c:v>181</c:v>
                </c:pt>
              </c:numCache>
            </c:numRef>
          </c:val>
          <c:smooth val="0"/>
          <c:extLst>
            <c:ext xmlns:c16="http://schemas.microsoft.com/office/drawing/2014/chart" uri="{C3380CC4-5D6E-409C-BE32-E72D297353CC}">
              <c16:uniqueId val="{00000000-37D6-4909-AF1F-48F9F38E9CD6}"/>
            </c:ext>
          </c:extLst>
        </c:ser>
        <c:ser>
          <c:idx val="3"/>
          <c:order val="1"/>
          <c:tx>
            <c:strRef>
              <c:f>'pivot 2 siffer'!$C$4:$C$5</c:f>
              <c:strCache>
                <c:ptCount val="1"/>
                <c:pt idx="0">
                  <c:v>23 Mineralproduktindustri</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271</c:v>
                </c:pt>
                <c:pt idx="1">
                  <c:v>233</c:v>
                </c:pt>
                <c:pt idx="2">
                  <c:v>245</c:v>
                </c:pt>
                <c:pt idx="3">
                  <c:v>276</c:v>
                </c:pt>
                <c:pt idx="4">
                  <c:v>271</c:v>
                </c:pt>
                <c:pt idx="5">
                  <c:v>203</c:v>
                </c:pt>
              </c:numCache>
            </c:numRef>
          </c:val>
          <c:smooth val="0"/>
          <c:extLst>
            <c:ext xmlns:c16="http://schemas.microsoft.com/office/drawing/2014/chart" uri="{C3380CC4-5D6E-409C-BE32-E72D297353CC}">
              <c16:uniqueId val="{00000001-37D6-4909-AF1F-48F9F38E9CD6}"/>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39</c:v>
                </c:pt>
                <c:pt idx="1">
                  <c:v>38</c:v>
                </c:pt>
                <c:pt idx="2">
                  <c:v>47</c:v>
                </c:pt>
                <c:pt idx="3">
                  <c:v>44</c:v>
                </c:pt>
                <c:pt idx="4">
                  <c:v>44</c:v>
                </c:pt>
                <c:pt idx="5">
                  <c:v>45</c:v>
                </c:pt>
              </c:numCache>
            </c:numRef>
          </c:val>
          <c:smooth val="0"/>
          <c:extLst>
            <c:ext xmlns:c16="http://schemas.microsoft.com/office/drawing/2014/chart" uri="{C3380CC4-5D6E-409C-BE32-E72D297353CC}">
              <c16:uniqueId val="{00000002-37D6-4909-AF1F-48F9F38E9CD6}"/>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84</c:v>
                </c:pt>
                <c:pt idx="1">
                  <c:v>70</c:v>
                </c:pt>
                <c:pt idx="2">
                  <c:v>88</c:v>
                </c:pt>
                <c:pt idx="3">
                  <c:v>90</c:v>
                </c:pt>
                <c:pt idx="4">
                  <c:v>88</c:v>
                </c:pt>
                <c:pt idx="5">
                  <c:v>67</c:v>
                </c:pt>
              </c:numCache>
            </c:numRef>
          </c:val>
          <c:smooth val="0"/>
          <c:extLst>
            <c:ext xmlns:c16="http://schemas.microsoft.com/office/drawing/2014/chart" uri="{C3380CC4-5D6E-409C-BE32-E72D297353CC}">
              <c16:uniqueId val="{00000003-37D6-4909-AF1F-48F9F38E9CD6}"/>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5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Birkenes</c:v>
                </c:pt>
              </c:strCache>
            </c:strRef>
          </c:cat>
          <c:val>
            <c:numRef>
              <c:f>Pivot_tom_2025!$B$6:$B$8</c:f>
              <c:numCache>
                <c:formatCode>General</c:formatCode>
                <c:ptCount val="2"/>
                <c:pt idx="0">
                  <c:v>42.6</c:v>
                </c:pt>
                <c:pt idx="1">
                  <c:v>43.8</c:v>
                </c:pt>
              </c:numCache>
            </c:numRef>
          </c:val>
          <c:extLst>
            <c:ext xmlns:c16="http://schemas.microsoft.com/office/drawing/2014/chart" uri="{C3380CC4-5D6E-409C-BE32-E72D297353CC}">
              <c16:uniqueId val="{00000000-E2F4-4CA5-94B0-BAEE3618C654}"/>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Birkenes</c:v>
                </c:pt>
              </c:strCache>
            </c:strRef>
          </c:cat>
          <c:val>
            <c:numRef>
              <c:f>Pivot_tom_2025!$C$6:$C$8</c:f>
              <c:numCache>
                <c:formatCode>General</c:formatCode>
                <c:ptCount val="2"/>
                <c:pt idx="0">
                  <c:v>42.8</c:v>
                </c:pt>
                <c:pt idx="1">
                  <c:v>42.9</c:v>
                </c:pt>
              </c:numCache>
            </c:numRef>
          </c:val>
          <c:extLst>
            <c:ext xmlns:c16="http://schemas.microsoft.com/office/drawing/2014/chart" uri="{C3380CC4-5D6E-409C-BE32-E72D297353CC}">
              <c16:uniqueId val="{00000001-E2F4-4CA5-94B0-BAEE3618C654}"/>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Birkenes</c:v>
                </c:pt>
              </c:strCache>
            </c:strRef>
          </c:cat>
          <c:val>
            <c:numRef>
              <c:f>Pivot_tom_2025!$D$6:$D$8</c:f>
              <c:numCache>
                <c:formatCode>General</c:formatCode>
                <c:ptCount val="2"/>
                <c:pt idx="0">
                  <c:v>41.5</c:v>
                </c:pt>
                <c:pt idx="1">
                  <c:v>42.2</c:v>
                </c:pt>
              </c:numCache>
            </c:numRef>
          </c:val>
          <c:extLst>
            <c:ext xmlns:c16="http://schemas.microsoft.com/office/drawing/2014/chart" uri="{C3380CC4-5D6E-409C-BE32-E72D297353CC}">
              <c16:uniqueId val="{00000002-E2F4-4CA5-94B0-BAEE3618C654}"/>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Birkenes</c:v>
                </c:pt>
              </c:strCache>
            </c:strRef>
          </c:cat>
          <c:val>
            <c:numRef>
              <c:f>Pivot_tom_2025!$E$6:$E$8</c:f>
              <c:numCache>
                <c:formatCode>General</c:formatCode>
                <c:ptCount val="2"/>
                <c:pt idx="0">
                  <c:v>41.6</c:v>
                </c:pt>
                <c:pt idx="1">
                  <c:v>40.200000000000003</c:v>
                </c:pt>
              </c:numCache>
            </c:numRef>
          </c:val>
          <c:extLst>
            <c:ext xmlns:c16="http://schemas.microsoft.com/office/drawing/2014/chart" uri="{C3380CC4-5D6E-409C-BE32-E72D297353CC}">
              <c16:uniqueId val="{00000003-E2F4-4CA5-94B0-BAEE3618C654}"/>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Birkenes</c:v>
                </c:pt>
              </c:strCache>
            </c:strRef>
          </c:cat>
          <c:val>
            <c:numRef>
              <c:f>Pivot_tom_2025!$F$6:$F$8</c:f>
              <c:numCache>
                <c:formatCode>General</c:formatCode>
                <c:ptCount val="2"/>
                <c:pt idx="0">
                  <c:v>42</c:v>
                </c:pt>
                <c:pt idx="1">
                  <c:v>41.8</c:v>
                </c:pt>
              </c:numCache>
            </c:numRef>
          </c:val>
          <c:extLst>
            <c:ext xmlns:c16="http://schemas.microsoft.com/office/drawing/2014/chart" uri="{C3380CC4-5D6E-409C-BE32-E72D297353CC}">
              <c16:uniqueId val="{00000004-E2F4-4CA5-94B0-BAEE3618C654}"/>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7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Fullføring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1955-4995-8CF1-763D5B81D87A}"/>
            </c:ext>
          </c:extLst>
        </c:ser>
        <c:ser>
          <c:idx val="1"/>
          <c:order val="1"/>
          <c:tx>
            <c:strRef>
              <c:f>'Pivot - bruk denne'!$C$5:$C$6</c:f>
              <c:strCache>
                <c:ptCount val="1"/>
                <c:pt idx="0">
                  <c:v>Birkenes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75.599999999999994</c:v>
                </c:pt>
                <c:pt idx="1">
                  <c:v>82.3</c:v>
                </c:pt>
                <c:pt idx="2">
                  <c:v>80</c:v>
                </c:pt>
                <c:pt idx="3">
                  <c:v>68.7</c:v>
                </c:pt>
                <c:pt idx="4">
                  <c:v>83.6</c:v>
                </c:pt>
                <c:pt idx="5">
                  <c:v>75.5</c:v>
                </c:pt>
              </c:numCache>
            </c:numRef>
          </c:val>
          <c:extLst>
            <c:ext xmlns:c16="http://schemas.microsoft.com/office/drawing/2014/chart" uri="{C3380CC4-5D6E-409C-BE32-E72D297353CC}">
              <c16:uniqueId val="{00000001-1955-4995-8CF1-763D5B81D87A}"/>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5C22-436F-8481-F2B2D6BD589E}"/>
              </c:ext>
            </c:extLst>
          </c:dPt>
          <c:dPt>
            <c:idx val="2"/>
            <c:invertIfNegative val="0"/>
            <c:bubble3D val="0"/>
            <c:spPr>
              <a:solidFill>
                <a:srgbClr val="002060"/>
              </a:solidFill>
              <a:ln>
                <a:noFill/>
              </a:ln>
              <a:effectLst/>
            </c:spPr>
            <c:extLst>
              <c:ext xmlns:c16="http://schemas.microsoft.com/office/drawing/2014/chart" uri="{C3380CC4-5D6E-409C-BE32-E72D297353CC}">
                <c16:uniqueId val="{00000003-5C22-436F-8481-F2B2D6BD589E}"/>
              </c:ext>
            </c:extLst>
          </c:dPt>
          <c:dPt>
            <c:idx val="3"/>
            <c:invertIfNegative val="0"/>
            <c:bubble3D val="0"/>
            <c:spPr>
              <a:solidFill>
                <a:schemeClr val="tx2"/>
              </a:solidFill>
              <a:ln>
                <a:noFill/>
              </a:ln>
              <a:effectLst/>
            </c:spPr>
            <c:extLst>
              <c:ext xmlns:c16="http://schemas.microsoft.com/office/drawing/2014/chart" uri="{C3380CC4-5D6E-409C-BE32-E72D297353CC}">
                <c16:uniqueId val="{00000005-5C22-436F-8481-F2B2D6BD589E}"/>
              </c:ext>
            </c:extLst>
          </c:dPt>
          <c:dPt>
            <c:idx val="6"/>
            <c:invertIfNegative val="0"/>
            <c:bubble3D val="0"/>
            <c:spPr>
              <a:solidFill>
                <a:srgbClr val="002060"/>
              </a:solidFill>
              <a:ln>
                <a:noFill/>
              </a:ln>
              <a:effectLst/>
            </c:spPr>
            <c:extLst>
              <c:ext xmlns:c16="http://schemas.microsoft.com/office/drawing/2014/chart" uri="{C3380CC4-5D6E-409C-BE32-E72D297353CC}">
                <c16:uniqueId val="{00000007-5C22-436F-8481-F2B2D6BD589E}"/>
              </c:ext>
            </c:extLst>
          </c:dPt>
          <c:dPt>
            <c:idx val="7"/>
            <c:invertIfNegative val="0"/>
            <c:bubble3D val="0"/>
            <c:spPr>
              <a:solidFill>
                <a:srgbClr val="002060"/>
              </a:solidFill>
              <a:ln>
                <a:noFill/>
              </a:ln>
              <a:effectLst/>
            </c:spPr>
            <c:extLst>
              <c:ext xmlns:c16="http://schemas.microsoft.com/office/drawing/2014/chart" uri="{C3380CC4-5D6E-409C-BE32-E72D297353CC}">
                <c16:uniqueId val="{00000009-5C22-436F-8481-F2B2D6BD589E}"/>
              </c:ext>
            </c:extLst>
          </c:dPt>
          <c:dPt>
            <c:idx val="8"/>
            <c:invertIfNegative val="0"/>
            <c:bubble3D val="0"/>
            <c:spPr>
              <a:solidFill>
                <a:srgbClr val="002060"/>
              </a:solidFill>
              <a:ln>
                <a:noFill/>
              </a:ln>
              <a:effectLst/>
            </c:spPr>
            <c:extLst>
              <c:ext xmlns:c16="http://schemas.microsoft.com/office/drawing/2014/chart" uri="{C3380CC4-5D6E-409C-BE32-E72D297353CC}">
                <c16:uniqueId val="{0000000B-5C22-436F-8481-F2B2D6BD589E}"/>
              </c:ext>
            </c:extLst>
          </c:dPt>
          <c:dPt>
            <c:idx val="11"/>
            <c:invertIfNegative val="0"/>
            <c:bubble3D val="0"/>
            <c:spPr>
              <a:solidFill>
                <a:srgbClr val="002060"/>
              </a:solidFill>
              <a:ln>
                <a:noFill/>
              </a:ln>
              <a:effectLst/>
            </c:spPr>
            <c:extLst>
              <c:ext xmlns:c16="http://schemas.microsoft.com/office/drawing/2014/chart" uri="{C3380CC4-5D6E-409C-BE32-E72D297353CC}">
                <c16:uniqueId val="{0000000D-5C22-436F-8481-F2B2D6BD589E}"/>
              </c:ext>
            </c:extLst>
          </c:dPt>
          <c:dPt>
            <c:idx val="13"/>
            <c:invertIfNegative val="0"/>
            <c:bubble3D val="0"/>
            <c:spPr>
              <a:solidFill>
                <a:srgbClr val="FF0000"/>
              </a:solidFill>
              <a:ln>
                <a:noFill/>
              </a:ln>
              <a:effectLst/>
            </c:spPr>
            <c:extLst>
              <c:ext xmlns:c16="http://schemas.microsoft.com/office/drawing/2014/chart" uri="{C3380CC4-5D6E-409C-BE32-E72D297353CC}">
                <c16:uniqueId val="{0000000F-5C22-436F-8481-F2B2D6BD589E}"/>
              </c:ext>
            </c:extLst>
          </c:dPt>
          <c:dPt>
            <c:idx val="15"/>
            <c:invertIfNegative val="0"/>
            <c:bubble3D val="0"/>
            <c:spPr>
              <a:solidFill>
                <a:srgbClr val="002060"/>
              </a:solidFill>
              <a:ln>
                <a:noFill/>
              </a:ln>
              <a:effectLst/>
            </c:spPr>
            <c:extLst>
              <c:ext xmlns:c16="http://schemas.microsoft.com/office/drawing/2014/chart" uri="{C3380CC4-5D6E-409C-BE32-E72D297353CC}">
                <c16:uniqueId val="{00000011-5C22-436F-8481-F2B2D6BD589E}"/>
              </c:ext>
            </c:extLst>
          </c:dPt>
          <c:dPt>
            <c:idx val="16"/>
            <c:invertIfNegative val="0"/>
            <c:bubble3D val="0"/>
            <c:spPr>
              <a:solidFill>
                <a:srgbClr val="002060"/>
              </a:solidFill>
              <a:ln>
                <a:noFill/>
              </a:ln>
              <a:effectLst/>
            </c:spPr>
            <c:extLst>
              <c:ext xmlns:c16="http://schemas.microsoft.com/office/drawing/2014/chart" uri="{C3380CC4-5D6E-409C-BE32-E72D297353CC}">
                <c16:uniqueId val="{00000013-5C22-436F-8481-F2B2D6BD589E}"/>
              </c:ext>
            </c:extLst>
          </c:dPt>
          <c:dPt>
            <c:idx val="17"/>
            <c:invertIfNegative val="0"/>
            <c:bubble3D val="0"/>
            <c:spPr>
              <a:solidFill>
                <a:srgbClr val="002060"/>
              </a:solidFill>
              <a:ln>
                <a:noFill/>
              </a:ln>
              <a:effectLst/>
            </c:spPr>
            <c:extLst>
              <c:ext xmlns:c16="http://schemas.microsoft.com/office/drawing/2014/chart" uri="{C3380CC4-5D6E-409C-BE32-E72D297353CC}">
                <c16:uniqueId val="{00000015-5C22-436F-8481-F2B2D6BD589E}"/>
              </c:ext>
            </c:extLst>
          </c:dPt>
          <c:dPt>
            <c:idx val="18"/>
            <c:invertIfNegative val="0"/>
            <c:bubble3D val="0"/>
            <c:spPr>
              <a:solidFill>
                <a:srgbClr val="002060"/>
              </a:solidFill>
              <a:ln>
                <a:noFill/>
              </a:ln>
              <a:effectLst/>
            </c:spPr>
            <c:extLst>
              <c:ext xmlns:c16="http://schemas.microsoft.com/office/drawing/2014/chart" uri="{C3380CC4-5D6E-409C-BE32-E72D297353CC}">
                <c16:uniqueId val="{00000017-5C22-436F-8481-F2B2D6BD589E}"/>
              </c:ext>
            </c:extLst>
          </c:dPt>
          <c:dPt>
            <c:idx val="19"/>
            <c:invertIfNegative val="0"/>
            <c:bubble3D val="0"/>
            <c:spPr>
              <a:solidFill>
                <a:schemeClr val="tx2"/>
              </a:solidFill>
              <a:ln>
                <a:noFill/>
              </a:ln>
              <a:effectLst/>
            </c:spPr>
            <c:extLst>
              <c:ext xmlns:c16="http://schemas.microsoft.com/office/drawing/2014/chart" uri="{C3380CC4-5D6E-409C-BE32-E72D297353CC}">
                <c16:uniqueId val="{00000019-5C22-436F-8481-F2B2D6BD589E}"/>
              </c:ext>
            </c:extLst>
          </c:dPt>
          <c:dPt>
            <c:idx val="20"/>
            <c:invertIfNegative val="0"/>
            <c:bubble3D val="0"/>
            <c:spPr>
              <a:solidFill>
                <a:srgbClr val="002060"/>
              </a:solidFill>
              <a:ln>
                <a:noFill/>
              </a:ln>
              <a:effectLst/>
            </c:spPr>
            <c:extLst>
              <c:ext xmlns:c16="http://schemas.microsoft.com/office/drawing/2014/chart" uri="{C3380CC4-5D6E-409C-BE32-E72D297353CC}">
                <c16:uniqueId val="{0000001B-5C22-436F-8481-F2B2D6BD589E}"/>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1C-5C22-436F-8481-F2B2D6BD589E}"/>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1D-5C22-436F-8481-F2B2D6BD589E}"/>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89</cx:pt>
          <cx:pt idx="1">0</cx:pt>
          <cx:pt idx="2">484</cx:pt>
          <cx:pt idx="3">6</cx:pt>
          <cx:pt idx="4">133</cx:pt>
          <cx:pt idx="5">97</cx:pt>
          <cx:pt idx="6">121</cx:pt>
          <cx:pt idx="7">28</cx:pt>
          <cx:pt idx="8">3</cx:pt>
          <cx:pt idx="9">20</cx:pt>
          <cx:pt idx="10">24</cx:pt>
          <cx:pt idx="11">45</cx:pt>
          <cx:pt idx="12">77</cx:pt>
          <cx:pt idx="13">194</cx:pt>
          <cx:pt idx="14">386</cx:pt>
          <cx:pt idx="15">31</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n-NO" sz="1200" noProof="0" dirty="0">
                <a:solidFill>
                  <a:schemeClr val="tx1"/>
                </a:solidFill>
              </a:rPr>
              <a:t> </a:t>
            </a:r>
            <a:r>
              <a:rPr lang="nb-NO" sz="1200" b="0" i="0" u="none" strike="noStrike" kern="1200">
                <a:solidFill>
                  <a:schemeClr val="tx1"/>
                </a:solidFill>
                <a:effectLst/>
                <a:latin typeface="+mn-lt"/>
                <a:ea typeface="+mn-ea"/>
                <a:cs typeface="+mn-cs"/>
              </a:rPr>
              <a:t>Gjennomsnittsalder Birkenes </a:t>
            </a:r>
            <a:r>
              <a:rPr lang="nb-NO" sz="1200" b="0" i="0" u="none" strike="noStrike" kern="1200" dirty="0">
                <a:solidFill>
                  <a:schemeClr val="tx1"/>
                </a:solidFill>
                <a:effectLst/>
                <a:latin typeface="+mn-lt"/>
                <a:ea typeface="+mn-ea"/>
                <a:cs typeface="+mn-cs"/>
              </a:rPr>
              <a:t>samlet for hele befolkningen</a:t>
            </a:r>
            <a:r>
              <a:rPr lang="nb-NO" sz="1200" b="0" i="0" u="none" strike="noStrike" kern="1200">
                <a:solidFill>
                  <a:schemeClr val="tx1"/>
                </a:solidFill>
                <a:effectLst/>
                <a:latin typeface="+mn-lt"/>
                <a:ea typeface="+mn-ea"/>
                <a:cs typeface="+mn-cs"/>
              </a:rPr>
              <a:t>: 39,3 </a:t>
            </a:r>
            <a:r>
              <a:rPr lang="nb-NO" sz="1200" b="0" i="0" u="none" strike="noStrike" kern="1200" dirty="0">
                <a:solidFill>
                  <a:schemeClr val="tx1"/>
                </a:solidFill>
                <a:effectLst/>
                <a:latin typeface="+mn-lt"/>
                <a:ea typeface="+mn-ea"/>
                <a:cs typeface="+mn-cs"/>
              </a:rPr>
              <a:t>år (SSB – 2025)</a:t>
            </a:r>
            <a:r>
              <a:rPr lang="en-US" sz="1200" b="0" i="0" kern="1200" dirty="0">
                <a:solidFill>
                  <a:schemeClr val="tx1"/>
                </a:solidFill>
                <a:effectLst/>
                <a:latin typeface="+mn-lt"/>
                <a:ea typeface="+mn-ea"/>
                <a:cs typeface="+mn-cs"/>
              </a:rPr>
              <a:t>​</a:t>
            </a:r>
          </a:p>
          <a:p>
            <a:pPr rtl="0" fontAlgn="base"/>
            <a:r>
              <a:rPr lang="nb-NO"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Agder: alle 40,9 – menn 40,2 – kvinner 41,6 (SSB – 2025)</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Norge: alle 41,1 – menn 40,4 – kvinner 41,7 (SSB – 2025)</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Forventa levealder Agder: menn 80,2 - kvinner 83,9 (Tall er gjennomsnitt 2009-2023, FHI) </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Forventet levealder Norge: menn 80,5 - kvinner 84,1 </a:t>
            </a:r>
            <a:r>
              <a:rPr lang="nn-NO" sz="1200" b="0" i="0" u="none" strike="noStrike" kern="1200" dirty="0">
                <a:solidFill>
                  <a:schemeClr val="tx1"/>
                </a:solidFill>
                <a:effectLst/>
                <a:latin typeface="+mn-lt"/>
                <a:ea typeface="+mn-ea"/>
                <a:cs typeface="+mn-cs"/>
              </a:rPr>
              <a:t>(Tall er gjennomsnitt 2009-2023, FHI) </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Areal tall (2025), Verna areal (2025), </a:t>
            </a:r>
            <a:r>
              <a:rPr lang="nn-NO" sz="1200" b="0" i="0" u="none" strike="noStrike" kern="1200" dirty="0" err="1">
                <a:solidFill>
                  <a:schemeClr val="tx1"/>
                </a:solidFill>
                <a:effectLst/>
                <a:latin typeface="+mn-lt"/>
                <a:ea typeface="+mn-ea"/>
                <a:cs typeface="+mn-cs"/>
              </a:rPr>
              <a:t>Folketall</a:t>
            </a:r>
            <a:r>
              <a:rPr lang="nn-NO" sz="1200" b="0" i="0" u="none" strike="noStrike" kern="1200" dirty="0">
                <a:solidFill>
                  <a:schemeClr val="tx1"/>
                </a:solidFill>
                <a:effectLst/>
                <a:latin typeface="+mn-lt"/>
                <a:ea typeface="+mn-ea"/>
                <a:cs typeface="+mn-cs"/>
              </a:rPr>
              <a:t>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kvinner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i </a:t>
            </a:r>
            <a:r>
              <a:rPr lang="nn-NO" sz="1200" b="0" i="0" u="none" strike="noStrike" kern="1200" dirty="0" err="1">
                <a:solidFill>
                  <a:schemeClr val="tx1"/>
                </a:solidFill>
                <a:effectLst/>
                <a:latin typeface="+mn-lt"/>
                <a:ea typeface="+mn-ea"/>
                <a:cs typeface="+mn-cs"/>
              </a:rPr>
              <a:t>tettsted</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Personer</a:t>
            </a:r>
            <a:r>
              <a:rPr lang="nn-NO" sz="1200" b="0" i="0" u="none" strike="noStrike" kern="1200" dirty="0">
                <a:solidFill>
                  <a:schemeClr val="tx1"/>
                </a:solidFill>
                <a:effectLst/>
                <a:latin typeface="+mn-lt"/>
                <a:ea typeface="+mn-ea"/>
                <a:cs typeface="+mn-cs"/>
              </a:rPr>
              <a:t> per </a:t>
            </a:r>
            <a:r>
              <a:rPr lang="nn-NO" sz="1200" b="0" i="0" u="none" strike="noStrike" kern="1200" dirty="0" err="1">
                <a:solidFill>
                  <a:schemeClr val="tx1"/>
                </a:solidFill>
                <a:effectLst/>
                <a:latin typeface="+mn-lt"/>
                <a:ea typeface="+mn-ea"/>
                <a:cs typeface="+mn-cs"/>
              </a:rPr>
              <a:t>husholdning</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Elevtall</a:t>
            </a:r>
            <a:r>
              <a:rPr lang="nn-NO" sz="1200" b="0" i="0" u="none" strike="noStrike" kern="1200" dirty="0">
                <a:solidFill>
                  <a:schemeClr val="tx1"/>
                </a:solidFill>
                <a:effectLst/>
                <a:latin typeface="+mn-lt"/>
                <a:ea typeface="+mn-ea"/>
                <a:cs typeface="+mn-cs"/>
              </a:rPr>
              <a:t> (2024-25), Distriktsindeks (2024). </a:t>
            </a:r>
            <a:r>
              <a:rPr lang="nb-NO"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a:t>
            </a:r>
            <a:r>
              <a:rPr lang="nb-NO" sz="1200" b="0" i="0" kern="1200">
                <a:solidFill>
                  <a:schemeClr val="tx1"/>
                </a:solidFill>
                <a:effectLst/>
                <a:latin typeface="+mn-lt"/>
                <a:ea typeface="+mn-ea"/>
                <a:cs typeface="+mn-cs"/>
              </a:rPr>
              <a:t>fullført.</a:t>
            </a: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3961403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a:solidFill>
                  <a:schemeClr val="tx1"/>
                </a:solidFill>
                <a:effectLst/>
                <a:latin typeface="+mn-lt"/>
                <a:ea typeface="+mn-ea"/>
                <a:cs typeface="+mn-cs"/>
              </a:rPr>
              <a:t>FHI</a:t>
            </a:r>
            <a:r>
              <a:rPr lang="nb-NO" sz="1200" b="0" i="0" kern="120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a:p>
          <a:p>
            <a:endParaRPr lang="nb-NO"/>
          </a:p>
          <a:p>
            <a:r>
              <a:rPr lang="nb-NO"/>
              <a:t>Kilde: Folkehelseinstituttet,</a:t>
            </a:r>
            <a:r>
              <a:rPr lang="nb-NO" baseline="0"/>
              <a:t> kommunehelsa.</a:t>
            </a:r>
            <a:endParaRPr lang="nb-NO"/>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a:t>Blant 5 åringer har det vært en markant nedgang i tenner med karies.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3565290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2024,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Kartet til høyre</a:t>
            </a:r>
            <a:r>
              <a:rPr lang="nb-NO" baseline="0"/>
              <a:t> er laget på grunnlag av </a:t>
            </a:r>
            <a:r>
              <a:rPr lang="nb-NO" baseline="0" err="1"/>
              <a:t>SSB’s</a:t>
            </a:r>
            <a:r>
              <a:rPr lang="nb-NO" baseline="0"/>
              <a:t> rutenettstatistikk. </a:t>
            </a:r>
          </a:p>
          <a:p>
            <a:endParaRPr lang="nb-NO"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b-NO"/>
              <a:t>Sentralisering</a:t>
            </a:r>
            <a:r>
              <a:rPr lang="nb-NO" baseline="0"/>
              <a:t> er en global megatrend.</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6</a:t>
            </a:fld>
            <a:endParaRPr lang="nb-NO"/>
          </a:p>
        </p:txBody>
      </p:sp>
    </p:spTree>
    <p:extLst>
      <p:ext uri="{BB962C8B-B14F-4D97-AF65-F5344CB8AC3E}">
        <p14:creationId xmlns:p14="http://schemas.microsoft.com/office/powerpoint/2010/main" val="258453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Kilde for virksomhetsinfo:</a:t>
            </a:r>
            <a:r>
              <a:rPr lang="nb-NO" baseline="0" dirty="0"/>
              <a:t> Brønnøysundregisteret.</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a:p>
          <a:p>
            <a:pPr marL="171450" indent="-171450">
              <a:buFont typeface="Arial" panose="020B0604020202020204" pitchFamily="34" charset="0"/>
              <a:buChar char="•"/>
            </a:pPr>
            <a:r>
              <a:rPr lang="nb-NO"/>
              <a:t>Standpunktkarakterer og eksamensresultater inngår i elevenes sluttvurdering og skal gi informasjon om elevenes kompetanse ved avslutningen av grunnopplæringen.</a:t>
            </a:r>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6.xml"/><Relationship Id="rId5" Type="http://schemas.openxmlformats.org/officeDocument/2006/relationships/image" Target="../media/image21.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chart" Target="../charts/chart1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agdertall.no/areal-og-natur/arealregnskap/" TargetMode="Externa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hyperlink" Target="https://agdertall.no/befolkning/befolkningsutvikling/"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Birkenes</a:t>
            </a:r>
          </a:p>
        </p:txBody>
      </p:sp>
      <p:sp>
        <p:nvSpPr>
          <p:cNvPr id="3" name="Undertittel 2"/>
          <p:cNvSpPr>
            <a:spLocks noGrp="1"/>
          </p:cNvSpPr>
          <p:nvPr>
            <p:ph type="subTitle" idx="1"/>
          </p:nvPr>
        </p:nvSpPr>
        <p:spPr>
          <a:xfrm>
            <a:off x="1193800" y="3594627"/>
            <a:ext cx="7335838" cy="1541688"/>
          </a:xfrm>
        </p:spPr>
        <p:txBody>
          <a:bodyPr/>
          <a:lstStyle/>
          <a:p>
            <a:endParaRPr lang="nb-NO" dirty="0"/>
          </a:p>
          <a:p>
            <a:r>
              <a:rPr lang="nb-NO" dirty="0"/>
              <a:t>Utvalgt statistikk fordelt på økonomisk, sosial, og klima- og miljømessig bærekraft</a:t>
            </a:r>
          </a:p>
        </p:txBody>
      </p:sp>
      <p:pic>
        <p:nvPicPr>
          <p:cNvPr id="4" name="Bilde 3" descr="Symbol FN bærekraftsmål 17 - samarbeid  for å nå måle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13577" y="260127"/>
            <a:ext cx="10153651" cy="685606"/>
          </a:xfrm>
        </p:spPr>
        <p:txBody>
          <a:bodyPr/>
          <a:lstStyle/>
          <a:p>
            <a:r>
              <a:rPr lang="nb-NO" dirty="0"/>
              <a:t>Næringsstruktur – 4. kvartal 2024</a:t>
            </a:r>
          </a:p>
        </p:txBody>
      </p:sp>
      <p:sp>
        <p:nvSpPr>
          <p:cNvPr id="10" name="TekstSylinder 9"/>
          <p:cNvSpPr txBox="1"/>
          <p:nvPr/>
        </p:nvSpPr>
        <p:spPr>
          <a:xfrm>
            <a:off x="460807" y="5260047"/>
            <a:ext cx="11606148" cy="584775"/>
          </a:xfrm>
          <a:prstGeom prst="rect">
            <a:avLst/>
          </a:prstGeom>
          <a:noFill/>
        </p:spPr>
        <p:txBody>
          <a:bodyPr wrap="square" rtlCol="0">
            <a:spAutoFit/>
          </a:bodyPr>
          <a:lstStyle/>
          <a:p>
            <a:r>
              <a:rPr lang="nb-NO" sz="1600" dirty="0"/>
              <a:t>3B </a:t>
            </a:r>
            <a:r>
              <a:rPr lang="nb-NO" sz="1600" dirty="0" err="1"/>
              <a:t>Fibreglass</a:t>
            </a:r>
            <a:r>
              <a:rPr lang="nb-NO" sz="1600" dirty="0"/>
              <a:t> (mineralproduktindustri), </a:t>
            </a:r>
            <a:r>
              <a:rPr lang="nb-NO" sz="1600" dirty="0" err="1"/>
              <a:t>Uldal</a:t>
            </a:r>
            <a:r>
              <a:rPr lang="nb-NO" sz="1600" dirty="0"/>
              <a:t> AS og </a:t>
            </a:r>
            <a:r>
              <a:rPr lang="nb-NO" sz="1600" dirty="0" err="1"/>
              <a:t>Scanflex</a:t>
            </a:r>
            <a:r>
              <a:rPr lang="nb-NO" sz="1600" dirty="0"/>
              <a:t> AS (begge trelast og trevareindustri) er de største industribedriftene i Birkenes.</a:t>
            </a:r>
          </a:p>
        </p:txBody>
      </p:sp>
      <p:sp>
        <p:nvSpPr>
          <p:cNvPr id="5" name="TekstSylinder 4">
            <a:extLst>
              <a:ext uri="{FF2B5EF4-FFF2-40B4-BE49-F238E27FC236}">
                <a16:creationId xmlns:a16="http://schemas.microsoft.com/office/drawing/2014/main" id="{9C5ECA14-2A78-06B6-C5F8-3D7D2EFE6771}"/>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4" name="Diagram 3"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2160409333"/>
                  </p:ext>
                </p:extLst>
              </p:nvPr>
            </p:nvGraphicFramePr>
            <p:xfrm>
              <a:off x="460807" y="1267170"/>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Diagram 3"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460807" y="1267170"/>
                <a:ext cx="5005389" cy="3690938"/>
              </a:xfrm>
              <a:prstGeom prst="rect">
                <a:avLst/>
              </a:prstGeom>
            </p:spPr>
          </p:pic>
        </mc:Fallback>
      </mc:AlternateContent>
      <p:graphicFrame>
        <p:nvGraphicFramePr>
          <p:cNvPr id="7" name="Diagram 6"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2684862211"/>
              </p:ext>
            </p:extLst>
          </p:nvPr>
        </p:nvGraphicFramePr>
        <p:xfrm>
          <a:off x="5600700" y="1329452"/>
          <a:ext cx="6545824" cy="354687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4"/>
            <a:ext cx="10171112" cy="1541688"/>
          </a:xfrm>
        </p:spPr>
        <p:txBody>
          <a:bodyPr/>
          <a:lstStyle/>
          <a:p>
            <a:pPr algn="l">
              <a:spcAft>
                <a:spcPts val="375"/>
              </a:spcAft>
              <a:buNone/>
            </a:pPr>
            <a:r>
              <a:rPr lang="nb-NO" i="1"/>
              <a:t>Regionplan Agder 2030 tegner et fremtidsbilde der Agder er </a:t>
            </a:r>
            <a:r>
              <a:rPr lang="nb-NO" b="0" i="1">
                <a:solidFill>
                  <a:srgbClr val="000000"/>
                </a:solidFill>
                <a:effectLst/>
              </a:rPr>
              <a:t>et mer inkluderende samfunn.</a:t>
            </a:r>
            <a:r>
              <a:rPr lang="nb-NO" i="1">
                <a:solidFill>
                  <a:srgbClr val="000000"/>
                </a:solidFill>
              </a:rPr>
              <a:t> </a:t>
            </a:r>
            <a:r>
              <a:rPr lang="nb-NO" b="0" i="1">
                <a:solidFill>
                  <a:srgbClr val="000000"/>
                </a:solidFill>
                <a:effectLst/>
              </a:rPr>
              <a:t>Flere Egder lever aktive liv, og både deltar og bidrar i samfunnet.</a:t>
            </a:r>
          </a:p>
          <a:p>
            <a:pPr algn="l">
              <a:spcAft>
                <a:spcPts val="375"/>
              </a:spcAft>
            </a:pPr>
            <a:r>
              <a:rPr lang="nb-NO" b="0" i="1">
                <a:solidFill>
                  <a:srgbClr val="000000"/>
                </a:solidFill>
                <a:effectLst/>
              </a:rPr>
              <a:t>Utdanningstilbudet gir alle tilgang til arbeidsrelevant kompetanse, og flere er i arbeid. Færre vokser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2830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Grunnskolepoeng</a:t>
            </a:r>
          </a:p>
        </p:txBody>
      </p:sp>
      <p:sp>
        <p:nvSpPr>
          <p:cNvPr id="3" name="Plassholder for innhold 2"/>
          <p:cNvSpPr>
            <a:spLocks noGrp="1"/>
          </p:cNvSpPr>
          <p:nvPr>
            <p:ph idx="1"/>
          </p:nvPr>
        </p:nvSpPr>
        <p:spPr>
          <a:xfrm>
            <a:off x="516862" y="1300162"/>
            <a:ext cx="3956815" cy="3625799"/>
          </a:xfrm>
        </p:spPr>
        <p:txBody>
          <a:bodyPr/>
          <a:lstStyle/>
          <a:p>
            <a:r>
              <a:rPr lang="nb-NO" sz="2000" dirty="0"/>
              <a:t>Birkenes ligger over fylkessnittet i perioden 2020-2023.</a:t>
            </a:r>
          </a:p>
          <a:p>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8799CD7D-9565-1FF6-C41E-74E6EBF156BD}"/>
              </a:ext>
            </a:extLst>
          </p:cNvPr>
          <p:cNvSpPr txBox="1"/>
          <p:nvPr/>
        </p:nvSpPr>
        <p:spPr>
          <a:xfrm>
            <a:off x="693477" y="5242955"/>
            <a:ext cx="3016078" cy="369332"/>
          </a:xfrm>
          <a:prstGeom prst="rect">
            <a:avLst/>
          </a:prstGeom>
          <a:noFill/>
        </p:spPr>
        <p:txBody>
          <a:bodyPr wrap="square" rtlCol="0">
            <a:spAutoFit/>
          </a:bodyPr>
          <a:lstStyle/>
          <a:p>
            <a:pPr algn="l"/>
            <a:r>
              <a:rPr lang="nb-NO">
                <a:hlinkClick r:id="rId3"/>
              </a:rPr>
              <a:t>Rapport grunnskolepoeng</a:t>
            </a:r>
            <a:endParaRPr lang="nb-NO"/>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1965292742"/>
              </p:ext>
            </p:extLst>
          </p:nvPr>
        </p:nvGraphicFramePr>
        <p:xfrm>
          <a:off x="5337428" y="1304448"/>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Fullføring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2018-kullet var fullføringsgraden i kommunen 75,5 %. Dette er mye lavere enn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4" name="Tabell 3">
            <a:extLst>
              <a:ext uri="{FF2B5EF4-FFF2-40B4-BE49-F238E27FC236}">
                <a16:creationId xmlns:a16="http://schemas.microsoft.com/office/drawing/2014/main" id="{7A2E5B06-059B-621F-2AEC-4CE2FB35C7F0}"/>
              </a:ext>
            </a:extLst>
          </p:cNvPr>
          <p:cNvGraphicFramePr>
            <a:graphicFrameLocks noGrp="1"/>
          </p:cNvGraphicFramePr>
          <p:nvPr>
            <p:extLst>
              <p:ext uri="{D42A27DB-BD31-4B8C-83A1-F6EECF244321}">
                <p14:modId xmlns:p14="http://schemas.microsoft.com/office/powerpoint/2010/main" val="244423989"/>
              </p:ext>
            </p:extLst>
          </p:nvPr>
        </p:nvGraphicFramePr>
        <p:xfrm>
          <a:off x="695910" y="3429000"/>
          <a:ext cx="4038600" cy="1546860"/>
        </p:xfrm>
        <a:graphic>
          <a:graphicData uri="http://schemas.openxmlformats.org/drawingml/2006/table">
            <a:tbl>
              <a:tblPr firstRow="1"/>
              <a:tblGrid>
                <a:gridCol w="1054100">
                  <a:extLst>
                    <a:ext uri="{9D8B030D-6E8A-4147-A177-3AD203B41FA5}">
                      <a16:colId xmlns:a16="http://schemas.microsoft.com/office/drawing/2014/main" val="3665231987"/>
                    </a:ext>
                  </a:extLst>
                </a:gridCol>
                <a:gridCol w="1054100">
                  <a:extLst>
                    <a:ext uri="{9D8B030D-6E8A-4147-A177-3AD203B41FA5}">
                      <a16:colId xmlns:a16="http://schemas.microsoft.com/office/drawing/2014/main" val="3437365485"/>
                    </a:ext>
                  </a:extLst>
                </a:gridCol>
                <a:gridCol w="965200">
                  <a:extLst>
                    <a:ext uri="{9D8B030D-6E8A-4147-A177-3AD203B41FA5}">
                      <a16:colId xmlns:a16="http://schemas.microsoft.com/office/drawing/2014/main" val="2793185236"/>
                    </a:ext>
                  </a:extLst>
                </a:gridCol>
                <a:gridCol w="965200">
                  <a:extLst>
                    <a:ext uri="{9D8B030D-6E8A-4147-A177-3AD203B41FA5}">
                      <a16:colId xmlns:a16="http://schemas.microsoft.com/office/drawing/2014/main" val="2384315876"/>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709115972"/>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Birkenes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63,5 %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36,5 %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205833965"/>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56,8 %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0771316"/>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69,2 %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30,8 %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4073394"/>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76104703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8568391"/>
                  </a:ext>
                </a:extLst>
              </a:tr>
              <a:tr h="220980">
                <a:tc vMerge="1">
                  <a:txBody>
                    <a:bodyPr/>
                    <a:lstStyle/>
                    <a:p>
                      <a:endParaRPr lang="nb-NO"/>
                    </a:p>
                  </a:txBody>
                  <a:tcPr/>
                </a:tc>
                <a:tc>
                  <a:txBody>
                    <a:bodyPr/>
                    <a:lstStyle/>
                    <a:p>
                      <a:pPr algn="l" fontAlgn="b"/>
                      <a:r>
                        <a:rPr lang="nb-NO" sz="1300" b="0" i="0" u="none" strike="noStrike" dirty="0">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9972382"/>
                  </a:ext>
                </a:extLst>
              </a:tr>
            </a:tbl>
          </a:graphicData>
        </a:graphic>
      </p:graphicFrame>
      <p:sp>
        <p:nvSpPr>
          <p:cNvPr id="5" name="TekstSylinder 4">
            <a:extLst>
              <a:ext uri="{FF2B5EF4-FFF2-40B4-BE49-F238E27FC236}">
                <a16:creationId xmlns:a16="http://schemas.microsoft.com/office/drawing/2014/main" id="{A1247BBF-B3E6-C6BD-EC17-10A26D0332F4}"/>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2" name="Diagram 1"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3123918541"/>
              </p:ext>
            </p:extLst>
          </p:nvPr>
        </p:nvGraphicFramePr>
        <p:xfrm>
          <a:off x="5134707" y="1174007"/>
          <a:ext cx="6934199"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b-NO"/>
              <a:t>Lærekontrakter kommunal og privat sektor</a:t>
            </a:r>
          </a:p>
        </p:txBody>
      </p:sp>
      <p:sp>
        <p:nvSpPr>
          <p:cNvPr id="12" name="TekstSylinder 11"/>
          <p:cNvSpPr txBox="1"/>
          <p:nvPr/>
        </p:nvSpPr>
        <p:spPr>
          <a:xfrm>
            <a:off x="395424" y="1121307"/>
            <a:ext cx="4346591" cy="4247317"/>
          </a:xfrm>
          <a:prstGeom prst="rect">
            <a:avLst/>
          </a:prstGeom>
          <a:noFill/>
        </p:spPr>
        <p:txBody>
          <a:bodyPr wrap="square" rtlCol="0">
            <a:spAutoFit/>
          </a:bodyPr>
          <a:lstStyle/>
          <a:p>
            <a:pPr marL="285750" indent="-285750" algn="l">
              <a:buFont typeface="Arial" panose="020B0604020202020204" pitchFamily="34" charset="0"/>
              <a:buChar char="•"/>
            </a:pPr>
            <a:r>
              <a:rPr lang="nb-NO" dirty="0"/>
              <a:t>Det er per oktober 2025 syv kommuner som har nådd målsetningen om tre lærekontrakter i kommunal sektor per 1000 innbyggere.</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Birkenes har 12 lærekontrakter i kommunal sektor, og mangler 5 lærekontrakter for å oppnå målsetningen.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Birkenes </a:t>
            </a:r>
            <a:r>
              <a:rPr lang="nb-NO"/>
              <a:t>har 10 </a:t>
            </a:r>
            <a:r>
              <a:rPr lang="nb-NO" dirty="0"/>
              <a:t>lærekontrakter per 1000 innbyggere i privat sektor </a:t>
            </a:r>
            <a:r>
              <a:rPr lang="nb-NO"/>
              <a:t>(2025).</a:t>
            </a:r>
            <a:endParaRPr lang="nb-NO" dirty="0"/>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2679655712"/>
              </p:ext>
            </p:extLst>
          </p:nvPr>
        </p:nvGraphicFramePr>
        <p:xfrm>
          <a:off x="4986338" y="936783"/>
          <a:ext cx="7001404"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4093888833"/>
              </p:ext>
            </p:extLst>
          </p:nvPr>
        </p:nvGraphicFramePr>
        <p:xfrm>
          <a:off x="4986339" y="3689510"/>
          <a:ext cx="7001404"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900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7233" y="325005"/>
            <a:ext cx="6174393" cy="685606"/>
          </a:xfrm>
        </p:spPr>
        <p:txBody>
          <a:bodyPr/>
          <a:lstStyle/>
          <a:p>
            <a:r>
              <a:rPr lang="nb-NO" sz="4000" dirty="0"/>
              <a:t>Deltid kvinner 20-66 år</a:t>
            </a:r>
          </a:p>
        </p:txBody>
      </p:sp>
      <p:sp>
        <p:nvSpPr>
          <p:cNvPr id="5" name="TekstSylinder 4">
            <a:extLst>
              <a:ext uri="{FF2B5EF4-FFF2-40B4-BE49-F238E27FC236}">
                <a16:creationId xmlns:a16="http://schemas.microsoft.com/office/drawing/2014/main" id="{518616A3-FF88-AC8B-1E1A-6598C3A6330E}"/>
              </a:ext>
            </a:extLst>
          </p:cNvPr>
          <p:cNvSpPr txBox="1"/>
          <p:nvPr/>
        </p:nvSpPr>
        <p:spPr>
          <a:xfrm>
            <a:off x="9197485" y="6239841"/>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3" name="Bilde 2">
            <a:extLst>
              <a:ext uri="{FF2B5EF4-FFF2-40B4-BE49-F238E27FC236}">
                <a16:creationId xmlns:a16="http://schemas.microsoft.com/office/drawing/2014/main" id="{F9220742-0A26-1969-1A9E-26C61F6FA17A}"/>
              </a:ext>
            </a:extLst>
          </p:cNvPr>
          <p:cNvPicPr>
            <a:picLocks noChangeAspect="1"/>
          </p:cNvPicPr>
          <p:nvPr/>
        </p:nvPicPr>
        <p:blipFill>
          <a:blip r:embed="rId4"/>
          <a:stretch>
            <a:fillRect/>
          </a:stretch>
        </p:blipFill>
        <p:spPr>
          <a:xfrm>
            <a:off x="6442974" y="0"/>
            <a:ext cx="5749026" cy="5980694"/>
          </a:xfrm>
          <a:prstGeom prst="rect">
            <a:avLst/>
          </a:prstGeom>
        </p:spPr>
      </p:pic>
      <p:graphicFrame>
        <p:nvGraphicFramePr>
          <p:cNvPr id="4" name="Diagram 3">
            <a:extLst>
              <a:ext uri="{FF2B5EF4-FFF2-40B4-BE49-F238E27FC236}">
                <a16:creationId xmlns:a16="http://schemas.microsoft.com/office/drawing/2014/main" id="{6CF927BA-0746-4FF4-8F1E-95CD97FCE926}"/>
              </a:ext>
            </a:extLst>
          </p:cNvPr>
          <p:cNvGraphicFramePr>
            <a:graphicFrameLocks/>
          </p:cNvGraphicFramePr>
          <p:nvPr>
            <p:extLst>
              <p:ext uri="{D42A27DB-BD31-4B8C-83A1-F6EECF244321}">
                <p14:modId xmlns:p14="http://schemas.microsoft.com/office/powerpoint/2010/main" val="2784600685"/>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 5">
            <a:extLst>
              <a:ext uri="{FF2B5EF4-FFF2-40B4-BE49-F238E27FC236}">
                <a16:creationId xmlns:a16="http://schemas.microsoft.com/office/drawing/2014/main" id="{6E3325FD-6CA1-85BB-B5D2-694D4F92A17B}"/>
              </a:ext>
            </a:extLst>
          </p:cNvPr>
          <p:cNvGraphicFramePr>
            <a:graphicFrameLocks noGrp="1"/>
          </p:cNvGraphicFramePr>
          <p:nvPr>
            <p:extLst>
              <p:ext uri="{D42A27DB-BD31-4B8C-83A1-F6EECF244321}">
                <p14:modId xmlns:p14="http://schemas.microsoft.com/office/powerpoint/2010/main" val="669377564"/>
              </p:ext>
            </p:extLst>
          </p:nvPr>
        </p:nvGraphicFramePr>
        <p:xfrm>
          <a:off x="647830" y="4322938"/>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Birkenes</a:t>
                      </a:r>
                    </a:p>
                  </a:txBody>
                  <a:tcPr anchor="ctr"/>
                </a:tc>
                <a:tc>
                  <a:txBody>
                    <a:bodyPr/>
                    <a:lstStyle/>
                    <a:p>
                      <a:pPr algn="ctr"/>
                      <a:r>
                        <a:rPr lang="nb-NO" sz="1400" b="0" dirty="0"/>
                        <a:t>32,4</a:t>
                      </a:r>
                    </a:p>
                  </a:txBody>
                  <a:tcPr anchor="ctr"/>
                </a:tc>
                <a:tc>
                  <a:txBody>
                    <a:bodyPr/>
                    <a:lstStyle/>
                    <a:p>
                      <a:pPr algn="ctr"/>
                      <a:r>
                        <a:rPr lang="nb-NO" sz="1400" b="0" dirty="0"/>
                        <a:t>17,8</a:t>
                      </a:r>
                    </a:p>
                  </a:txBody>
                  <a:tcPr anchor="ctr"/>
                </a:tc>
                <a:tc>
                  <a:txBody>
                    <a:bodyPr/>
                    <a:lstStyle/>
                    <a:p>
                      <a:pPr algn="ctr"/>
                      <a:r>
                        <a:rPr lang="nb-NO" sz="1400" b="0" dirty="0"/>
                        <a:t>50,6</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a:t>Sysselsetting etter landbakgrunn</a:t>
            </a:r>
          </a:p>
        </p:txBody>
      </p:sp>
      <p:sp>
        <p:nvSpPr>
          <p:cNvPr id="3" name="TekstSylinder 2"/>
          <p:cNvSpPr txBox="1"/>
          <p:nvPr/>
        </p:nvSpPr>
        <p:spPr>
          <a:xfrm>
            <a:off x="422564" y="1255172"/>
            <a:ext cx="3672358" cy="3139321"/>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5" name="TekstSylinder 4">
            <a:extLst>
              <a:ext uri="{FF2B5EF4-FFF2-40B4-BE49-F238E27FC236}">
                <a16:creationId xmlns:a16="http://schemas.microsoft.com/office/drawing/2014/main" id="{3030A9D5-0484-5748-B48A-A87F849F76B4}"/>
              </a:ext>
            </a:extLst>
          </p:cNvPr>
          <p:cNvSpPr txBox="1"/>
          <p:nvPr/>
        </p:nvSpPr>
        <p:spPr>
          <a:xfrm>
            <a:off x="751937" y="4870869"/>
            <a:ext cx="2423432" cy="369332"/>
          </a:xfrm>
          <a:prstGeom prst="rect">
            <a:avLst/>
          </a:prstGeom>
          <a:noFill/>
        </p:spPr>
        <p:txBody>
          <a:bodyPr wrap="square" rtlCol="0">
            <a:spAutoFit/>
          </a:bodyPr>
          <a:lstStyle/>
          <a:p>
            <a:pPr algn="l"/>
            <a:r>
              <a:rPr lang="nb-NO">
                <a:hlinkClick r:id="rId3"/>
              </a:rPr>
              <a:t>Rapport sysselsetting</a:t>
            </a:r>
            <a:endParaRPr lang="nb-NO"/>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2768102963"/>
              </p:ext>
            </p:extLst>
          </p:nvPr>
        </p:nvGraphicFramePr>
        <p:xfrm>
          <a:off x="4210880" y="1175211"/>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Lav inntekt øker sannsynligheten for dårlig selvopplevd helse, sykdom og for tidlig død.</a:t>
            </a:r>
          </a:p>
        </p:txBody>
      </p:sp>
      <p:sp>
        <p:nvSpPr>
          <p:cNvPr id="4" name="TekstSylinder 3">
            <a:extLst>
              <a:ext uri="{FF2B5EF4-FFF2-40B4-BE49-F238E27FC236}">
                <a16:creationId xmlns:a16="http://schemas.microsoft.com/office/drawing/2014/main" id="{01B86BA3-4C79-F4AD-C98B-0CBDBC7C0AA5}"/>
              </a:ext>
            </a:extLst>
          </p:cNvPr>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7" name="Diagram 6"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3542797791"/>
              </p:ext>
            </p:extLst>
          </p:nvPr>
        </p:nvGraphicFramePr>
        <p:xfrm>
          <a:off x="4051086" y="1175211"/>
          <a:ext cx="7875444"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a:t>Tannhelse</a:t>
            </a:r>
          </a:p>
        </p:txBody>
      </p:sp>
      <p:sp>
        <p:nvSpPr>
          <p:cNvPr id="3" name="TekstSylinder 2"/>
          <p:cNvSpPr txBox="1"/>
          <p:nvPr/>
        </p:nvSpPr>
        <p:spPr>
          <a:xfrm>
            <a:off x="422563" y="1175211"/>
            <a:ext cx="3838775" cy="3970318"/>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911F1C1D-CA3D-29DB-578F-19FC9834C4B5}"/>
              </a:ext>
            </a:extLst>
          </p:cNvPr>
          <p:cNvSpPr txBox="1"/>
          <p:nvPr/>
        </p:nvSpPr>
        <p:spPr>
          <a:xfrm>
            <a:off x="731568" y="5383632"/>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4" name="Diagram 3"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2647087371"/>
              </p:ext>
            </p:extLst>
          </p:nvPr>
        </p:nvGraphicFramePr>
        <p:xfrm>
          <a:off x="4624752" y="620988"/>
          <a:ext cx="6773558" cy="1725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974461919"/>
              </p:ext>
            </p:extLst>
          </p:nvPr>
        </p:nvGraphicFramePr>
        <p:xfrm>
          <a:off x="4624751" y="2571750"/>
          <a:ext cx="6773558" cy="1714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104918461"/>
              </p:ext>
            </p:extLst>
          </p:nvPr>
        </p:nvGraphicFramePr>
        <p:xfrm>
          <a:off x="4624751" y="4502426"/>
          <a:ext cx="6773558" cy="140796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9962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b-NO" i="1"/>
              <a:t>Regionplan Agder 2030 tegner et fremtidsbilde der Agder har redusert klimagassutslipp med minst 55 prosent. </a:t>
            </a:r>
            <a:r>
              <a:rPr lang="nb-NO" b="0" i="1">
                <a:solidFill>
                  <a:srgbClr val="000000"/>
                </a:solidFill>
                <a:effectLst/>
              </a:rPr>
              <a:t>Vi er på god vei mot lavutslippssamfunnet, og samarbeider på tvers av sektorer og næringer om en mer effektiv bruk og gjenbruk av alle ressurser. </a:t>
            </a:r>
          </a:p>
          <a:p>
            <a:r>
              <a:rPr lang="nb-NO" b="0" i="1">
                <a:solidFill>
                  <a:srgbClr val="000000"/>
                </a:solidFill>
                <a:effectLst/>
              </a:rPr>
              <a:t>Vi tar grønne reisevalg i hele regionen, og det er lagt til rette for nullutslippsløsninger for personmobilitet og godstransport. Det er enkelt og attraktivt å reise kollektivt, gå og sykle til daglige gjøremål.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281752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72" y="295900"/>
            <a:ext cx="606994" cy="758743"/>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a:t>Kjappe fakta om Birkenes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1690013060"/>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Areal</a:t>
                      </a:r>
                      <a:r>
                        <a:rPr lang="nb-NO" sz="1200" baseline="0"/>
                        <a:t> (km2)</a:t>
                      </a:r>
                      <a:endParaRPr lang="nb-NO" sz="120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solidFill>
                            <a:schemeClr val="tx1"/>
                          </a:solidFill>
                        </a:rPr>
                        <a:t>Areal</a:t>
                      </a:r>
                    </a:p>
                  </a:txBody>
                  <a:tcPr/>
                </a:tc>
                <a:tc>
                  <a:txBody>
                    <a:bodyPr/>
                    <a:lstStyle/>
                    <a:p>
                      <a:pPr algn="ctr"/>
                      <a:r>
                        <a:rPr lang="nb-NO" sz="1200">
                          <a:solidFill>
                            <a:schemeClr val="tx1"/>
                          </a:solidFill>
                        </a:rPr>
                        <a:t>637,4 </a:t>
                      </a:r>
                    </a:p>
                  </a:txBody>
                  <a:tcPr/>
                </a:tc>
                <a:extLst>
                  <a:ext uri="{0D108BD9-81ED-4DB2-BD59-A6C34878D82A}">
                    <a16:rowId xmlns:a16="http://schemas.microsoft.com/office/drawing/2014/main" val="3696038960"/>
                  </a:ext>
                </a:extLst>
              </a:tr>
              <a:tr h="312707">
                <a:tc>
                  <a:txBody>
                    <a:bodyPr/>
                    <a:lstStyle/>
                    <a:p>
                      <a:r>
                        <a:rPr lang="nb-NO" sz="1200">
                          <a:solidFill>
                            <a:schemeClr val="tx1"/>
                          </a:solidFill>
                        </a:rPr>
                        <a:t>Landareal</a:t>
                      </a:r>
                    </a:p>
                  </a:txBody>
                  <a:tcPr/>
                </a:tc>
                <a:tc>
                  <a:txBody>
                    <a:bodyPr/>
                    <a:lstStyle/>
                    <a:p>
                      <a:pPr algn="ctr"/>
                      <a:r>
                        <a:rPr lang="nb-NO" sz="1200">
                          <a:solidFill>
                            <a:schemeClr val="tx1"/>
                          </a:solidFill>
                        </a:rPr>
                        <a:t>594,8</a:t>
                      </a:r>
                    </a:p>
                  </a:txBody>
                  <a:tcPr/>
                </a:tc>
                <a:extLst>
                  <a:ext uri="{0D108BD9-81ED-4DB2-BD59-A6C34878D82A}">
                    <a16:rowId xmlns:a16="http://schemas.microsoft.com/office/drawing/2014/main" val="291333389"/>
                  </a:ext>
                </a:extLst>
              </a:tr>
              <a:tr h="312707">
                <a:tc>
                  <a:txBody>
                    <a:bodyPr/>
                    <a:lstStyle/>
                    <a:p>
                      <a:r>
                        <a:rPr lang="nb-NO" sz="1200">
                          <a:solidFill>
                            <a:schemeClr val="tx1"/>
                          </a:solidFill>
                        </a:rPr>
                        <a:t>Bebygd/samferdsel areal</a:t>
                      </a:r>
                    </a:p>
                  </a:txBody>
                  <a:tcPr/>
                </a:tc>
                <a:tc>
                  <a:txBody>
                    <a:bodyPr/>
                    <a:lstStyle/>
                    <a:p>
                      <a:pPr algn="ctr"/>
                      <a:r>
                        <a:rPr lang="nb-NO" sz="1200" dirty="0">
                          <a:solidFill>
                            <a:schemeClr val="tx1"/>
                          </a:solidFill>
                        </a:rPr>
                        <a:t>11,7</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Ferskvann</a:t>
                      </a:r>
                    </a:p>
                  </a:txBody>
                  <a:tcPr/>
                </a:tc>
                <a:tc>
                  <a:txBody>
                    <a:bodyPr/>
                    <a:lstStyle/>
                    <a:p>
                      <a:pPr algn="ctr"/>
                      <a:r>
                        <a:rPr lang="nb-NO" sz="1200">
                          <a:solidFill>
                            <a:schemeClr val="tx1"/>
                          </a:solidFill>
                        </a:rPr>
                        <a:t>42,6</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12,5</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Vernet areal</a:t>
                      </a:r>
                    </a:p>
                  </a:txBody>
                  <a:tcPr/>
                </a:tc>
                <a:tc>
                  <a:txBody>
                    <a:bodyPr/>
                    <a:lstStyle/>
                    <a:p>
                      <a:pPr algn="ctr"/>
                      <a:r>
                        <a:rPr lang="nb-NO" sz="1200" dirty="0">
                          <a:solidFill>
                            <a:schemeClr val="tx1"/>
                          </a:solidFill>
                        </a:rPr>
                        <a:t>18,9 </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2234580776"/>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Barneskoler</a:t>
                      </a:r>
                    </a:p>
                  </a:txBody>
                  <a:tcPr/>
                </a:tc>
                <a:tc>
                  <a:txBody>
                    <a:bodyPr/>
                    <a:lstStyle/>
                    <a:p>
                      <a:pPr algn="ctr"/>
                      <a:r>
                        <a:rPr lang="nb-NO" sz="1200" dirty="0">
                          <a:solidFill>
                            <a:schemeClr val="tx1"/>
                          </a:solidFill>
                        </a:rPr>
                        <a:t>3 (497</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Ungdomsskoler</a:t>
                      </a:r>
                    </a:p>
                  </a:txBody>
                  <a:tcPr/>
                </a:tc>
                <a:tc>
                  <a:txBody>
                    <a:bodyPr/>
                    <a:lstStyle/>
                    <a:p>
                      <a:pPr algn="ctr"/>
                      <a:r>
                        <a:rPr lang="nb-NO" sz="1200" dirty="0">
                          <a:solidFill>
                            <a:schemeClr val="tx1"/>
                          </a:solidFill>
                        </a:rPr>
                        <a:t>2 (271 elever)</a:t>
                      </a:r>
                    </a:p>
                  </a:txBody>
                  <a:tcPr/>
                </a:tc>
                <a:extLst>
                  <a:ext uri="{0D108BD9-81ED-4DB2-BD59-A6C34878D82A}">
                    <a16:rowId xmlns:a16="http://schemas.microsoft.com/office/drawing/2014/main" val="291333389"/>
                  </a:ext>
                </a:extLst>
              </a:tr>
              <a:tr h="312707">
                <a:tc>
                  <a:txBody>
                    <a:bodyPr/>
                    <a:lstStyle/>
                    <a:p>
                      <a:r>
                        <a:rPr lang="nb-NO" sz="1200"/>
                        <a:t>Videregående skoler</a:t>
                      </a:r>
                    </a:p>
                  </a:txBody>
                  <a:tcPr/>
                </a:tc>
                <a:tc>
                  <a:txBody>
                    <a:bodyPr/>
                    <a:lstStyle/>
                    <a:p>
                      <a:pPr algn="ctr"/>
                      <a:endParaRPr lang="nb-NO" sz="1200" dirty="0">
                        <a:solidFill>
                          <a:srgbClr val="FF0000"/>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a:solidFill>
                            <a:schemeClr val="tx1"/>
                          </a:solidFill>
                        </a:rPr>
                        <a:t>Birkeland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dirty="0"/>
                        <a:t>146</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1991102996"/>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5 413</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48,2 (Agder</a:t>
                      </a:r>
                      <a:r>
                        <a:rPr lang="nb-NO" sz="1200"/>
                        <a:t>:</a:t>
                      </a:r>
                      <a:r>
                        <a:rPr lang="nb-NO" sz="1200" baseline="0"/>
                        <a:t> </a:t>
                      </a:r>
                      <a:r>
                        <a:rPr lang="nb-NO" sz="1200"/>
                        <a:t>49,7)</a:t>
                      </a:r>
                      <a:endParaRPr lang="nb-NO" sz="1200" dirty="0"/>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56 %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dirty="0"/>
                        <a:t>menn 38,7 - kvinner</a:t>
                      </a:r>
                      <a:r>
                        <a:rPr lang="nb-NO" sz="1200" dirty="0"/>
                        <a:t> 40,0 </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dirty="0"/>
                        <a:t>menn 79,9 - kvinner 84,7</a:t>
                      </a:r>
                      <a:endParaRPr lang="nb-NO" sz="1200" dirty="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b-NO" sz="1200" u="none" strike="noStrike" noProof="0"/>
                        <a:t>Personer per husholdning</a:t>
                      </a:r>
                      <a:endParaRPr lang="nb-NO">
                        <a:solidFill>
                          <a:schemeClr val="tx1"/>
                        </a:solidFill>
                      </a:endParaRPr>
                    </a:p>
                  </a:txBody>
                  <a:tcPr/>
                </a:tc>
                <a:tc>
                  <a:txBody>
                    <a:bodyPr/>
                    <a:lstStyle/>
                    <a:p>
                      <a:pPr lvl="0" algn="ctr">
                        <a:buNone/>
                      </a:pPr>
                      <a:r>
                        <a:rPr lang="nb-NO" sz="1200" u="none" strike="noStrike" noProof="0" dirty="0"/>
                        <a:t>2,35 (Agder: 2,10)</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3618360038"/>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a:t>Birkeland</a:t>
                      </a:r>
                      <a:endParaRPr lang="nb-NO" sz="120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100"/>
                        <a:t>Interkommunalt politisk</a:t>
                      </a:r>
                      <a:r>
                        <a:rPr lang="nb-NO" sz="1100" baseline="0"/>
                        <a:t> råd</a:t>
                      </a:r>
                      <a:endParaRPr lang="nb-NO" sz="1100"/>
                    </a:p>
                  </a:txBody>
                  <a:tcPr/>
                </a:tc>
                <a:tc>
                  <a:txBody>
                    <a:bodyPr/>
                    <a:lstStyle/>
                    <a:p>
                      <a:pPr algn="ctr"/>
                      <a:r>
                        <a:rPr lang="nb-NO" sz="1200"/>
                        <a:t>Kristiansand</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a:t>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64,7</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BA41 Kristiansand</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3758" y="0"/>
            <a:ext cx="3012365" cy="6019634"/>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a:t>
            </a:r>
          </a:p>
        </p:txBody>
      </p:sp>
      <p:sp>
        <p:nvSpPr>
          <p:cNvPr id="3" name="Plassholder for innhold 2"/>
          <p:cNvSpPr>
            <a:spLocks noGrp="1"/>
          </p:cNvSpPr>
          <p:nvPr>
            <p:ph idx="1"/>
          </p:nvPr>
        </p:nvSpPr>
        <p:spPr>
          <a:xfrm>
            <a:off x="472273" y="1348080"/>
            <a:ext cx="3452027" cy="3512156"/>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a:p>
            <a:pPr marL="0" indent="0">
              <a:buNone/>
            </a:pPr>
            <a:endParaRPr lang="nb-NO" sz="2000" dirty="0"/>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4" name="TekstSylinder 3">
            <a:extLst>
              <a:ext uri="{FF2B5EF4-FFF2-40B4-BE49-F238E27FC236}">
                <a16:creationId xmlns:a16="http://schemas.microsoft.com/office/drawing/2014/main" id="{F9F7CD92-B773-EE06-341B-C55D72C3A9E7}"/>
              </a:ext>
            </a:extLst>
          </p:cNvPr>
          <p:cNvSpPr txBox="1"/>
          <p:nvPr/>
        </p:nvSpPr>
        <p:spPr>
          <a:xfrm>
            <a:off x="621596" y="5212841"/>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1604117445"/>
              </p:ext>
            </p:extLst>
          </p:nvPr>
        </p:nvGraphicFramePr>
        <p:xfrm>
          <a:off x="4523381" y="1348080"/>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ca. </a:t>
            </a:r>
            <a:r>
              <a:rPr lang="nb-NO" dirty="0">
                <a:solidFill>
                  <a:srgbClr val="000000"/>
                </a:solidFill>
                <a:latin typeface="Arial" panose="020B0604020202020204" pitchFamily="34" charset="0"/>
              </a:rPr>
              <a:t>80 </a:t>
            </a:r>
            <a:r>
              <a:rPr lang="nb-NO" b="0" i="0" dirty="0">
                <a:solidFill>
                  <a:srgbClr val="000000"/>
                </a:solidFill>
                <a:effectLst/>
                <a:latin typeface="Arial" panose="020B0604020202020204" pitchFamily="34" charset="0"/>
              </a:rPr>
              <a:t>% av Birkenes dekket av skog, 8 % myr, 7 % ferskvann</a:t>
            </a:r>
            <a:r>
              <a:rPr lang="nb-NO" dirty="0">
                <a:solidFill>
                  <a:srgbClr val="000000"/>
                </a:solidFill>
                <a:latin typeface="Arial" panose="020B0604020202020204" pitchFamily="34" charset="0"/>
              </a:rPr>
              <a:t>, 1,8 % åpen fastmark</a:t>
            </a:r>
            <a:r>
              <a:rPr lang="nb-NO" b="0" i="0" dirty="0">
                <a:solidFill>
                  <a:srgbClr val="000000"/>
                </a:solidFill>
                <a:effectLst/>
                <a:latin typeface="Arial" panose="020B0604020202020204" pitchFamily="34" charset="0"/>
              </a:rPr>
              <a:t>, mens fulldyrka jord utgjør 1,3 %. Bebygd areal og samferdsel utgjør til sammen 1,9 %. </a:t>
            </a:r>
            <a:endParaRPr lang="nb-NO" dirty="0"/>
          </a:p>
        </p:txBody>
      </p:sp>
      <p:pic>
        <p:nvPicPr>
          <p:cNvPr id="4" name="Bilde 3" descr="Stolpediagram som viser antall dekar per arealtype i kommunen.">
            <a:extLst>
              <a:ext uri="{FF2B5EF4-FFF2-40B4-BE49-F238E27FC236}">
                <a16:creationId xmlns:a16="http://schemas.microsoft.com/office/drawing/2014/main" id="{F6835613-0859-555F-1993-ED905A26FCB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76183" y="2752165"/>
            <a:ext cx="5344679" cy="3203589"/>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3,0 % av arealet i Birkenes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251792676"/>
              </p:ext>
            </p:extLst>
          </p:nvPr>
        </p:nvGraphicFramePr>
        <p:xfrm>
          <a:off x="5978284" y="2752165"/>
          <a:ext cx="6040247" cy="32035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2" y="267705"/>
            <a:ext cx="10153651"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2"/>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Birkenes har satt av store areal, og da </a:t>
            </a:r>
            <a:r>
              <a:rPr lang="nn-NO" sz="2000" dirty="0" err="1"/>
              <a:t>særlig</a:t>
            </a:r>
            <a:r>
              <a:rPr lang="nn-NO" sz="2000" dirty="0"/>
              <a:t> til </a:t>
            </a:r>
            <a:r>
              <a:rPr lang="nn-NO" sz="2000" dirty="0" err="1"/>
              <a:t>fritidsbebyggelse</a:t>
            </a:r>
            <a:r>
              <a:rPr lang="nn-NO" sz="2000" dirty="0"/>
              <a:t>. </a:t>
            </a:r>
          </a:p>
          <a:p>
            <a:r>
              <a:rPr lang="nn-NO" sz="2000" dirty="0"/>
              <a:t>Samla er det satt av byggeområde i natur </a:t>
            </a:r>
            <a:r>
              <a:rPr lang="nn-NO" sz="2000" dirty="0" err="1"/>
              <a:t>tilsvarende</a:t>
            </a:r>
            <a:r>
              <a:rPr lang="nn-NO" sz="2000" dirty="0"/>
              <a:t> 1,3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nesten 6 000 dekar skog og 500 dekar myr.</a:t>
            </a:r>
          </a:p>
          <a:p>
            <a:endParaRPr lang="nb-NO" dirty="0"/>
          </a:p>
        </p:txBody>
      </p:sp>
      <p:pic>
        <p:nvPicPr>
          <p:cNvPr id="5" name="Bilde 4" descr="Bilde som viser tall i dekar for byggeområder i planer totalt. Hva som er tatt i bruk og antatt planreserve.">
            <a:extLst>
              <a:ext uri="{FF2B5EF4-FFF2-40B4-BE49-F238E27FC236}">
                <a16:creationId xmlns:a16="http://schemas.microsoft.com/office/drawing/2014/main" id="{8FD902E4-DF3C-27ED-02C8-4A3F73E439EC}"/>
              </a:ext>
            </a:extLst>
          </p:cNvPr>
          <p:cNvPicPr>
            <a:picLocks noChangeAspect="1"/>
          </p:cNvPicPr>
          <p:nvPr/>
        </p:nvPicPr>
        <p:blipFill>
          <a:blip r:embed="rId3"/>
          <a:stretch>
            <a:fillRect/>
          </a:stretch>
        </p:blipFill>
        <p:spPr>
          <a:xfrm>
            <a:off x="5690205" y="845128"/>
            <a:ext cx="6313928" cy="4969518"/>
          </a:xfrm>
          <a:prstGeom prst="rect">
            <a:avLst/>
          </a:prstGeom>
        </p:spPr>
      </p:pic>
      <p:sp>
        <p:nvSpPr>
          <p:cNvPr id="3" name="TekstSylinder 2">
            <a:extLst>
              <a:ext uri="{FF2B5EF4-FFF2-40B4-BE49-F238E27FC236}">
                <a16:creationId xmlns:a16="http://schemas.microsoft.com/office/drawing/2014/main" id="{A801C131-9F29-0E63-F890-8385D99C63DB}"/>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920 bruksenheter til fritid i Birkenes, og nesten 1400 eiere (alle eierandeler inkludert).</a:t>
            </a:r>
          </a:p>
          <a:p>
            <a:endParaRPr lang="nb-NO" sz="2000" dirty="0"/>
          </a:p>
          <a:p>
            <a:r>
              <a:rPr lang="nb-NO" sz="2000" dirty="0"/>
              <a:t>Figur gir en oversikt på antall hytteeiere fordelt på kommuner.</a:t>
            </a:r>
          </a:p>
          <a:p>
            <a:endParaRPr lang="nb-NO" sz="2000" dirty="0"/>
          </a:p>
          <a:p>
            <a:r>
              <a:rPr lang="nb-NO" sz="2000" dirty="0"/>
              <a:t>Kristiansand er største «hytteeierkommune».</a:t>
            </a:r>
          </a:p>
          <a:p>
            <a:endParaRPr lang="nb-NO" sz="2000" dirty="0"/>
          </a:p>
        </p:txBody>
      </p:sp>
      <p:pic>
        <p:nvPicPr>
          <p:cNvPr id="4" name="Bilde 3" descr="Bilde gir en oversikt på antall hytteeiere fordelt på kommuner. ">
            <a:extLst>
              <a:ext uri="{FF2B5EF4-FFF2-40B4-BE49-F238E27FC236}">
                <a16:creationId xmlns:a16="http://schemas.microsoft.com/office/drawing/2014/main" id="{0BAFA7FA-889B-C04A-0AC7-74432ADF39FB}"/>
              </a:ext>
            </a:extLst>
          </p:cNvPr>
          <p:cNvPicPr>
            <a:picLocks noChangeAspect="1"/>
          </p:cNvPicPr>
          <p:nvPr/>
        </p:nvPicPr>
        <p:blipFill>
          <a:blip r:embed="rId3"/>
          <a:stretch>
            <a:fillRect/>
          </a:stretch>
        </p:blipFill>
        <p:spPr>
          <a:xfrm>
            <a:off x="5494093" y="1004128"/>
            <a:ext cx="6143625" cy="448627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9824" y="339284"/>
            <a:ext cx="5076826" cy="685606"/>
          </a:xfrm>
        </p:spPr>
        <p:txBody>
          <a:bodyPr/>
          <a:lstStyle/>
          <a:p>
            <a:r>
              <a:rPr lang="nb-NO" dirty="0"/>
              <a:t>Befolkning og demografi</a:t>
            </a:r>
          </a:p>
        </p:txBody>
      </p:sp>
      <p:graphicFrame>
        <p:nvGraphicFramePr>
          <p:cNvPr id="7" name="Diagram 6"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663551518"/>
              </p:ext>
            </p:extLst>
          </p:nvPr>
        </p:nvGraphicFramePr>
        <p:xfrm>
          <a:off x="416902" y="1566638"/>
          <a:ext cx="4825054" cy="3512355"/>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3"/>
          <p:cNvSpPr txBox="1"/>
          <p:nvPr/>
        </p:nvSpPr>
        <p:spPr>
          <a:xfrm>
            <a:off x="549824" y="5226815"/>
            <a:ext cx="5047199" cy="584775"/>
          </a:xfrm>
          <a:prstGeom prst="rect">
            <a:avLst/>
          </a:prstGeom>
          <a:noFill/>
        </p:spPr>
        <p:txBody>
          <a:bodyPr wrap="square" rtlCol="0">
            <a:spAutoFit/>
          </a:bodyPr>
          <a:lstStyle/>
          <a:p>
            <a:pPr algn="l"/>
            <a:r>
              <a:rPr lang="nb-NO" sz="1600" dirty="0"/>
              <a:t>SSB spår befolkningsøkning i Birkenes som følge av fødselsoverskudd og positiv netto innvandring.</a:t>
            </a:r>
          </a:p>
        </p:txBody>
      </p:sp>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7F79E0A1-DFFC-B6CF-8F8F-655DB3D4151E}"/>
              </a:ext>
            </a:extLst>
          </p:cNvPr>
          <p:cNvPicPr>
            <a:picLocks noChangeAspect="1"/>
          </p:cNvPicPr>
          <p:nvPr/>
        </p:nvPicPr>
        <p:blipFill>
          <a:blip r:embed="rId4"/>
          <a:stretch>
            <a:fillRect/>
          </a:stretch>
        </p:blipFill>
        <p:spPr>
          <a:xfrm>
            <a:off x="5833291" y="1566638"/>
            <a:ext cx="6214172" cy="3329212"/>
          </a:xfrm>
          <a:prstGeom prst="rect">
            <a:avLst/>
          </a:prstGeom>
        </p:spPr>
      </p:pic>
      <p:sp>
        <p:nvSpPr>
          <p:cNvPr id="8" name="TekstSylinder 7"/>
          <p:cNvSpPr txBox="1"/>
          <p:nvPr/>
        </p:nvSpPr>
        <p:spPr>
          <a:xfrm>
            <a:off x="5977135" y="4980593"/>
            <a:ext cx="5910809"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3,9 </a:t>
            </a:r>
            <a:r>
              <a:rPr lang="nb-NO" sz="1600"/>
              <a:t>til 3,0 </a:t>
            </a:r>
            <a:r>
              <a:rPr lang="nb-NO" sz="1600" dirty="0"/>
              <a:t>i 2040. Aldringen er svakere i Birkenes enn snittet for Agder. </a:t>
            </a:r>
          </a:p>
        </p:txBody>
      </p:sp>
      <p:sp>
        <p:nvSpPr>
          <p:cNvPr id="5" name="TekstSylinder 4">
            <a:extLst>
              <a:ext uri="{FF2B5EF4-FFF2-40B4-BE49-F238E27FC236}">
                <a16:creationId xmlns:a16="http://schemas.microsoft.com/office/drawing/2014/main" id="{DB1E087D-E6AD-D49A-A73B-75F6FDE0D8C5}"/>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5"/>
              </a:rPr>
              <a:t>Rapport befolkningsutvikling</a:t>
            </a:r>
            <a:endParaRPr lang="nb-NO" dirty="0"/>
          </a:p>
        </p:txBody>
      </p:sp>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a:t>Befolkningsutvikling og distrikt</a:t>
            </a:r>
          </a:p>
        </p:txBody>
      </p:sp>
      <p:sp>
        <p:nvSpPr>
          <p:cNvPr id="5" name="TekstSylinder 4"/>
          <p:cNvSpPr txBox="1"/>
          <p:nvPr/>
        </p:nvSpPr>
        <p:spPr>
          <a:xfrm>
            <a:off x="496763" y="1476245"/>
            <a:ext cx="5873892" cy="4247317"/>
          </a:xfrm>
          <a:prstGeom prst="rect">
            <a:avLst/>
          </a:prstGeom>
          <a:noFill/>
        </p:spPr>
        <p:txBody>
          <a:bodyPr wrap="square" rtlCol="0">
            <a:spAutoFit/>
          </a:bodyPr>
          <a:lstStyle/>
          <a:p>
            <a:pPr algn="l"/>
            <a:r>
              <a:rPr lang="nb-NO"/>
              <a:t>Fra 2018 til 2023 vokste folketallet i Birkenes med 203 personer (3,9%), og er i perioden blant kommunene med høyest vekst i Agder.</a:t>
            </a:r>
          </a:p>
          <a:p>
            <a:pPr algn="l"/>
            <a:endParaRPr lang="nb-NO"/>
          </a:p>
          <a:p>
            <a:pPr algn="l"/>
            <a:r>
              <a:rPr lang="nb-NO"/>
              <a:t>De mest sentrale grunnkretsene rundt Birkeland vokste, men også Tveite og </a:t>
            </a:r>
            <a:r>
              <a:rPr lang="nb-NO" err="1"/>
              <a:t>Ytterdalen</a:t>
            </a:r>
            <a:r>
              <a:rPr lang="nb-NO"/>
              <a:t> (</a:t>
            </a:r>
            <a:r>
              <a:rPr lang="nb-NO" err="1"/>
              <a:t>Åbel</a:t>
            </a:r>
            <a:r>
              <a:rPr lang="nb-NO"/>
              <a:t>/</a:t>
            </a:r>
            <a:r>
              <a:rPr lang="nb-NO" err="1"/>
              <a:t>Mollestad</a:t>
            </a:r>
            <a:r>
              <a:rPr lang="nb-NO"/>
              <a:t>) økte. I mindre sentrale deler var det i hovedsak svak utvikling eller nedgang.</a:t>
            </a:r>
          </a:p>
          <a:p>
            <a:pPr algn="l"/>
            <a:endParaRPr lang="nb-NO"/>
          </a:p>
          <a:p>
            <a:r>
              <a:rPr lang="nb-NO"/>
              <a:t>Dette utviklingstrekket er ikke spesielt for Birkenes. </a:t>
            </a:r>
          </a:p>
          <a:p>
            <a:endParaRPr lang="nb-NO"/>
          </a:p>
          <a:p>
            <a:r>
              <a:rPr lang="nb-NO"/>
              <a:t>Innvandring til byene, aldring, og søken etter nærhet til service/tjenester​ og arbeidsmarked​ er vanlige forklaringer på at veksten kommer i kommunesenter og tettsteder.</a:t>
            </a:r>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120893"/>
            <a:ext cx="5433857" cy="5877971"/>
          </a:xfrm>
        </p:spPr>
      </p:pic>
      <p:sp>
        <p:nvSpPr>
          <p:cNvPr id="6" name="TekstSylinder 5"/>
          <p:cNvSpPr txBox="1"/>
          <p:nvPr/>
        </p:nvSpPr>
        <p:spPr>
          <a:xfrm>
            <a:off x="4511040" y="6226629"/>
            <a:ext cx="7114903" cy="430887"/>
          </a:xfrm>
          <a:prstGeom prst="rect">
            <a:avLst/>
          </a:prstGeom>
          <a:noFill/>
        </p:spPr>
        <p:txBody>
          <a:bodyPr wrap="square" rtlCol="0">
            <a:spAutoFit/>
          </a:bodyPr>
          <a:lstStyle/>
          <a:p>
            <a:r>
              <a:rPr lang="nb-NO" sz="1100"/>
              <a:t>Kart over befolkningsutvikling i kommuner og grunnkretser: </a:t>
            </a:r>
            <a:r>
              <a:rPr lang="nb-NO" sz="1100">
                <a:hlinkClick r:id="rId4"/>
              </a:rPr>
              <a:t>https://agderfk.maps.arcgis.com/apps/instant/media/index.html?appid=df4d1214bd3941d19d7a0b68de9145b1</a:t>
            </a:r>
            <a:r>
              <a:rPr lang="nb-NO" sz="110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1359" y="315730"/>
            <a:ext cx="2747163" cy="685606"/>
          </a:xfrm>
        </p:spPr>
        <p:txBody>
          <a:bodyPr/>
          <a:lstStyle/>
          <a:p>
            <a:r>
              <a:rPr lang="nb-NO"/>
              <a:t>Boligbygging</a:t>
            </a:r>
          </a:p>
        </p:txBody>
      </p:sp>
      <p:sp>
        <p:nvSpPr>
          <p:cNvPr id="7" name="Plassholder for innhold 2"/>
          <p:cNvSpPr txBox="1">
            <a:spLocks/>
          </p:cNvSpPr>
          <p:nvPr/>
        </p:nvSpPr>
        <p:spPr>
          <a:xfrm>
            <a:off x="391888" y="1223030"/>
            <a:ext cx="5478625" cy="927232"/>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2019-2024 ble det i gjennomsnitt igangsatt 14 boliger i året, hvorav ca. 65 % var eneboliger.</a:t>
            </a:r>
          </a:p>
        </p:txBody>
      </p:sp>
      <p:sp>
        <p:nvSpPr>
          <p:cNvPr id="6" name="Tittel 1">
            <a:extLst>
              <a:ext uri="{FF2B5EF4-FFF2-40B4-BE49-F238E27FC236}">
                <a16:creationId xmlns:a16="http://schemas.microsoft.com/office/drawing/2014/main" id="{CE45F659-5CD4-67C9-9356-F5C3F3097F07}"/>
              </a:ext>
            </a:extLst>
          </p:cNvPr>
          <p:cNvSpPr txBox="1">
            <a:spLocks/>
          </p:cNvSpPr>
          <p:nvPr/>
        </p:nvSpPr>
        <p:spPr>
          <a:xfrm>
            <a:off x="6599068" y="315730"/>
            <a:ext cx="2747163"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2 455 boliger i kommunen (bebodde og ubebodde).</a:t>
            </a:r>
          </a:p>
        </p:txBody>
      </p:sp>
      <p:sp>
        <p:nvSpPr>
          <p:cNvPr id="5" name="TekstSylinder 4">
            <a:extLst>
              <a:ext uri="{FF2B5EF4-FFF2-40B4-BE49-F238E27FC236}">
                <a16:creationId xmlns:a16="http://schemas.microsoft.com/office/drawing/2014/main" id="{2E3C2B99-4350-C258-DA6B-B53E932DB176}"/>
              </a:ext>
            </a:extLst>
          </p:cNvPr>
          <p:cNvSpPr txBox="1"/>
          <p:nvPr/>
        </p:nvSpPr>
        <p:spPr>
          <a:xfrm>
            <a:off x="9542021" y="6305755"/>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759009202"/>
              </p:ext>
            </p:extLst>
          </p:nvPr>
        </p:nvGraphicFramePr>
        <p:xfrm>
          <a:off x="611359" y="2385252"/>
          <a:ext cx="5143500"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832895072"/>
              </p:ext>
            </p:extLst>
          </p:nvPr>
        </p:nvGraphicFramePr>
        <p:xfrm>
          <a:off x="6574218" y="2385252"/>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2594780"/>
          </a:xfrm>
        </p:spPr>
        <p:txBody>
          <a:bodyPr/>
          <a:lstStyle/>
          <a:p>
            <a:r>
              <a:rPr lang="nb-NO" i="1"/>
              <a:t>I Regionplan Agder 2030 tegnes et fremtidsbilde der Agder i 2030 lykkes med å </a:t>
            </a:r>
            <a:r>
              <a:rPr lang="nb-NO" b="0" i="1">
                <a:solidFill>
                  <a:srgbClr val="000000"/>
                </a:solidFill>
                <a:effectLst/>
                <a:latin typeface="aktiv-grotesk"/>
              </a:rPr>
              <a:t> </a:t>
            </a:r>
            <a:r>
              <a:rPr lang="nb-NO" b="0" i="1">
                <a:effectLst/>
              </a:rPr>
              <a:t>bruke det grønne skiftet til innovasjon og verdiskaping, og ny teknologi bidrar til å løse de store klima- og miljøutfordringene. Flere ressurser blir gjenbrukt og Agder er omstilt til en mer sirkulær økonomi. Agder er en attraktiv region for etablering av ny grønn kraftforedlende industri, basert på regionens fortrinn og egne kraftressurser.</a:t>
            </a:r>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415957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17977"/>
            <a:ext cx="5277911" cy="685606"/>
          </a:xfrm>
        </p:spPr>
        <p:txBody>
          <a:bodyPr/>
          <a:lstStyle/>
          <a:p>
            <a:r>
              <a:rPr lang="nb-NO"/>
              <a:t>Sysselsetting</a:t>
            </a:r>
          </a:p>
        </p:txBody>
      </p:sp>
      <p:sp>
        <p:nvSpPr>
          <p:cNvPr id="5" name="Plassholder for innhold 3"/>
          <p:cNvSpPr>
            <a:spLocks noGrp="1"/>
          </p:cNvSpPr>
          <p:nvPr>
            <p:ph sz="half" idx="1"/>
          </p:nvPr>
        </p:nvSpPr>
        <p:spPr>
          <a:xfrm>
            <a:off x="573578" y="1001850"/>
            <a:ext cx="5277911" cy="3093900"/>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endParaRPr lang="nb-NO" sz="800" i="1" dirty="0"/>
          </a:p>
          <a:p>
            <a:pPr marL="0" indent="0">
              <a:buNone/>
            </a:pPr>
            <a:r>
              <a:rPr lang="nb-NO" sz="2000" i="1" dirty="0"/>
              <a:t>Birkenes:</a:t>
            </a:r>
          </a:p>
          <a:p>
            <a:r>
              <a:rPr lang="nb-NO" sz="2000" dirty="0"/>
              <a:t>Høyere sysselsettingsandel enn fylket for øvrig. Det er spesielt sysselsettingsandelen for menn som er høy.</a:t>
            </a:r>
          </a:p>
          <a:p>
            <a:endParaRPr lang="nb-NO" sz="2000" dirty="0"/>
          </a:p>
        </p:txBody>
      </p:sp>
      <p:sp>
        <p:nvSpPr>
          <p:cNvPr id="8" name="TekstSylinder 7">
            <a:extLst>
              <a:ext uri="{FF2B5EF4-FFF2-40B4-BE49-F238E27FC236}">
                <a16:creationId xmlns:a16="http://schemas.microsoft.com/office/drawing/2014/main" id="{9827BDBE-27BD-F908-0856-DC771C21CF87}"/>
              </a:ext>
            </a:extLst>
          </p:cNvPr>
          <p:cNvSpPr txBox="1"/>
          <p:nvPr/>
        </p:nvSpPr>
        <p:spPr>
          <a:xfrm>
            <a:off x="9175433" y="6229943"/>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4" name="Bilde 3">
            <a:extLst>
              <a:ext uri="{FF2B5EF4-FFF2-40B4-BE49-F238E27FC236}">
                <a16:creationId xmlns:a16="http://schemas.microsoft.com/office/drawing/2014/main" id="{AC3B5E5A-48CD-9AAF-EF2F-0D445D2A0D07}"/>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7" name="Tabell 6">
            <a:extLst>
              <a:ext uri="{FF2B5EF4-FFF2-40B4-BE49-F238E27FC236}">
                <a16:creationId xmlns:a16="http://schemas.microsoft.com/office/drawing/2014/main" id="{503B3D12-4C90-F7D1-657F-C98A617EDE96}"/>
              </a:ext>
            </a:extLst>
          </p:cNvPr>
          <p:cNvGraphicFramePr>
            <a:graphicFrameLocks noGrp="1"/>
          </p:cNvGraphicFramePr>
          <p:nvPr>
            <p:extLst>
              <p:ext uri="{D42A27DB-BD31-4B8C-83A1-F6EECF244321}">
                <p14:modId xmlns:p14="http://schemas.microsoft.com/office/powerpoint/2010/main" val="1829118294"/>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b="0" dirty="0"/>
                        <a:t>Birkenes</a:t>
                      </a:r>
                    </a:p>
                  </a:txBody>
                  <a:tcPr anchor="ctr"/>
                </a:tc>
                <a:tc>
                  <a:txBody>
                    <a:bodyPr/>
                    <a:lstStyle/>
                    <a:p>
                      <a:pPr algn="ctr"/>
                      <a:r>
                        <a:rPr lang="nb-NO" sz="1400" b="0" dirty="0"/>
                        <a:t>75,5</a:t>
                      </a:r>
                    </a:p>
                  </a:txBody>
                  <a:tcPr anchor="ctr"/>
                </a:tc>
                <a:tc>
                  <a:txBody>
                    <a:bodyPr/>
                    <a:lstStyle/>
                    <a:p>
                      <a:pPr algn="ctr"/>
                      <a:r>
                        <a:rPr lang="nb-NO" sz="1400" b="0" dirty="0"/>
                        <a:t>80,9</a:t>
                      </a:r>
                    </a:p>
                  </a:txBody>
                  <a:tcPr anchor="ctr"/>
                </a:tc>
                <a:tc>
                  <a:txBody>
                    <a:bodyPr/>
                    <a:lstStyle/>
                    <a:p>
                      <a:pPr algn="ctr"/>
                      <a:r>
                        <a:rPr lang="nb-NO" sz="1400" b="0" dirty="0"/>
                        <a:t>69,6</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a:t>Norge</a:t>
                      </a:r>
                      <a:endParaRPr lang="nb-NO" sz="1400" b="1"/>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0574" y="443797"/>
            <a:ext cx="5218706" cy="557044"/>
          </a:xfrm>
        </p:spPr>
        <p:txBody>
          <a:bodyPr/>
          <a:lstStyle/>
          <a:p>
            <a:pPr algn="ctr"/>
            <a:r>
              <a:rPr lang="nb-NO">
                <a:solidFill>
                  <a:schemeClr val="bg2">
                    <a:lumMod val="10000"/>
                  </a:schemeClr>
                </a:solidFill>
              </a:rPr>
              <a:t>Bo- og arbeidsmarkeder</a:t>
            </a:r>
          </a:p>
        </p:txBody>
      </p:sp>
      <p:sp>
        <p:nvSpPr>
          <p:cNvPr id="29" name="TekstSylinder 28"/>
          <p:cNvSpPr txBox="1"/>
          <p:nvPr/>
        </p:nvSpPr>
        <p:spPr>
          <a:xfrm>
            <a:off x="4588009" y="2605775"/>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2024 (SSB)</a:t>
            </a:r>
          </a:p>
        </p:txBody>
      </p:sp>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131151" y="863044"/>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a:t>Kilde: TØI 1713/2019</a:t>
            </a:r>
          </a:p>
        </p:txBody>
      </p:sp>
      <p:sp>
        <p:nvSpPr>
          <p:cNvPr id="6" name="TekstSylinder 5">
            <a:extLst>
              <a:ext uri="{FF2B5EF4-FFF2-40B4-BE49-F238E27FC236}">
                <a16:creationId xmlns:a16="http://schemas.microsoft.com/office/drawing/2014/main" id="{3D23F731-DAEC-D8DC-0EED-4858D6326CF1}"/>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sp>
        <p:nvSpPr>
          <p:cNvPr id="3" name="Plassholder for innhold 2"/>
          <p:cNvSpPr>
            <a:spLocks noGrp="1"/>
          </p:cNvSpPr>
          <p:nvPr>
            <p:ph idx="1"/>
          </p:nvPr>
        </p:nvSpPr>
        <p:spPr>
          <a:xfrm>
            <a:off x="527346" y="1189554"/>
            <a:ext cx="6688079" cy="1285502"/>
          </a:xfrm>
        </p:spPr>
        <p:txBody>
          <a:bodyPr>
            <a:noAutofit/>
          </a:bodyPr>
          <a:lstStyle/>
          <a:p>
            <a:r>
              <a:rPr lang="nb-NO" sz="2000" dirty="0"/>
              <a:t>Birkenes hører til Kristiansand bo- og arbeidsmarkedsregion, og 26 % av de sysselsatte i Birkenes hadde arbeidssted i Kristiansand kommune per 4. kvartal 2024 (SSB). 46 % jobber i egen kommune.</a:t>
            </a:r>
          </a:p>
          <a:p>
            <a:endParaRPr lang="nb-NO" sz="2000" i="1" dirty="0"/>
          </a:p>
        </p:txBody>
      </p:sp>
      <p:graphicFrame>
        <p:nvGraphicFramePr>
          <p:cNvPr id="52" name="Tabell 51">
            <a:extLst>
              <a:ext uri="{FF2B5EF4-FFF2-40B4-BE49-F238E27FC236}">
                <a16:creationId xmlns:a16="http://schemas.microsoft.com/office/drawing/2014/main" id="{DE539A25-2D72-72EC-34B4-90805CE147AA}"/>
              </a:ext>
            </a:extLst>
          </p:cNvPr>
          <p:cNvGraphicFramePr>
            <a:graphicFrameLocks noGrp="1"/>
          </p:cNvGraphicFramePr>
          <p:nvPr>
            <p:extLst>
              <p:ext uri="{D42A27DB-BD31-4B8C-83A1-F6EECF244321}">
                <p14:modId xmlns:p14="http://schemas.microsoft.com/office/powerpoint/2010/main" val="3468498206"/>
              </p:ext>
            </p:extLst>
          </p:nvPr>
        </p:nvGraphicFramePr>
        <p:xfrm>
          <a:off x="721628" y="2573969"/>
          <a:ext cx="3670301" cy="1565910"/>
        </p:xfrm>
        <a:graphic>
          <a:graphicData uri="http://schemas.openxmlformats.org/drawingml/2006/table">
            <a:tbl>
              <a:tblPr/>
              <a:tblGrid>
                <a:gridCol w="1433860">
                  <a:extLst>
                    <a:ext uri="{9D8B030D-6E8A-4147-A177-3AD203B41FA5}">
                      <a16:colId xmlns:a16="http://schemas.microsoft.com/office/drawing/2014/main" val="270719624"/>
                    </a:ext>
                  </a:extLst>
                </a:gridCol>
                <a:gridCol w="1322831">
                  <a:extLst>
                    <a:ext uri="{9D8B030D-6E8A-4147-A177-3AD203B41FA5}">
                      <a16:colId xmlns:a16="http://schemas.microsoft.com/office/drawing/2014/main" val="1122417996"/>
                    </a:ext>
                  </a:extLst>
                </a:gridCol>
                <a:gridCol w="913610">
                  <a:extLst>
                    <a:ext uri="{9D8B030D-6E8A-4147-A177-3AD203B41FA5}">
                      <a16:colId xmlns:a16="http://schemas.microsoft.com/office/drawing/2014/main" val="3011647446"/>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3969495270"/>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Birkenes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Birkenes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1 215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4168239317"/>
                  </a:ext>
                </a:extLst>
              </a:tr>
              <a:tr h="219075">
                <a:tc>
                  <a:txBody>
                    <a:bodyPr/>
                    <a:lstStyle/>
                    <a:p>
                      <a:pPr algn="l" fontAlgn="b">
                        <a:buNone/>
                      </a:pPr>
                      <a:r>
                        <a:rPr lang="nb-NO" sz="1400" b="0" i="0" u="none" strike="noStrike">
                          <a:solidFill>
                            <a:srgbClr val="000000"/>
                          </a:solidFill>
                          <a:effectLst/>
                          <a:latin typeface="Arial" panose="020B0604020202020204" pitchFamily="34" charset="0"/>
                        </a:rPr>
                        <a:t>Lillesand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Birkenes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211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787037474"/>
                  </a:ext>
                </a:extLst>
              </a:tr>
              <a:tr h="219075">
                <a:tc>
                  <a:txBody>
                    <a:bodyPr/>
                    <a:lstStyle/>
                    <a:p>
                      <a:pPr algn="l" fontAlgn="b">
                        <a:buNone/>
                      </a:pPr>
                      <a:r>
                        <a:rPr lang="nb-NO" sz="1400" b="0" i="0" u="none" strike="noStrike">
                          <a:solidFill>
                            <a:srgbClr val="000000"/>
                          </a:solidFill>
                          <a:effectLst/>
                          <a:latin typeface="Arial" panose="020B0604020202020204" pitchFamily="34" charset="0"/>
                        </a:rPr>
                        <a:t>Kristiansand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Birkenes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166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637872466"/>
                  </a:ext>
                </a:extLst>
              </a:tr>
              <a:tr h="219075">
                <a:tc>
                  <a:txBody>
                    <a:bodyPr/>
                    <a:lstStyle/>
                    <a:p>
                      <a:pPr algn="l" fontAlgn="b">
                        <a:buNone/>
                      </a:pPr>
                      <a:r>
                        <a:rPr lang="nb-NO" sz="1400" b="0" i="0" u="none" strike="noStrike">
                          <a:solidFill>
                            <a:srgbClr val="000000"/>
                          </a:solidFill>
                          <a:effectLst/>
                          <a:latin typeface="Arial" panose="020B0604020202020204" pitchFamily="34" charset="0"/>
                        </a:rPr>
                        <a:t>Grimstad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Birkenes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97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932990188"/>
                  </a:ext>
                </a:extLst>
              </a:tr>
              <a:tr h="219075">
                <a:tc>
                  <a:txBody>
                    <a:bodyPr/>
                    <a:lstStyle/>
                    <a:p>
                      <a:pPr algn="l" fontAlgn="b">
                        <a:buNone/>
                      </a:pPr>
                      <a:r>
                        <a:rPr lang="nb-NO" sz="1400" b="0" i="0" u="none" strike="noStrike">
                          <a:solidFill>
                            <a:srgbClr val="000000"/>
                          </a:solidFill>
                          <a:effectLst/>
                          <a:latin typeface="Arial" panose="020B0604020202020204" pitchFamily="34" charset="0"/>
                        </a:rPr>
                        <a:t>Vennesla</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Birkenes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72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032743906"/>
                  </a:ext>
                </a:extLst>
              </a:tr>
              <a:tr h="219075">
                <a:tc>
                  <a:txBody>
                    <a:bodyPr/>
                    <a:lstStyle/>
                    <a:p>
                      <a:pPr algn="l" fontAlgn="b">
                        <a:buNone/>
                      </a:pPr>
                      <a:r>
                        <a:rPr lang="nb-NO" sz="1400" b="0" i="0" u="none" strike="noStrike">
                          <a:solidFill>
                            <a:srgbClr val="000000"/>
                          </a:solidFill>
                          <a:effectLst/>
                          <a:latin typeface="Arial" panose="020B0604020202020204" pitchFamily="34" charset="0"/>
                        </a:rPr>
                        <a:t>Arendal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dirty="0">
                          <a:solidFill>
                            <a:srgbClr val="000000"/>
                          </a:solidFill>
                          <a:effectLst/>
                          <a:latin typeface="Arial" panose="020B0604020202020204" pitchFamily="34" charset="0"/>
                        </a:rPr>
                        <a:t>Birkenes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28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897606931"/>
                  </a:ext>
                </a:extLst>
              </a:tr>
            </a:tbl>
          </a:graphicData>
        </a:graphic>
      </p:graphicFrame>
      <p:graphicFrame>
        <p:nvGraphicFramePr>
          <p:cNvPr id="53" name="Tabell 52">
            <a:extLst>
              <a:ext uri="{FF2B5EF4-FFF2-40B4-BE49-F238E27FC236}">
                <a16:creationId xmlns:a16="http://schemas.microsoft.com/office/drawing/2014/main" id="{BC927714-F874-7066-7142-0E6B33EC4C60}"/>
              </a:ext>
            </a:extLst>
          </p:cNvPr>
          <p:cNvGraphicFramePr>
            <a:graphicFrameLocks noGrp="1"/>
          </p:cNvGraphicFramePr>
          <p:nvPr>
            <p:extLst>
              <p:ext uri="{D42A27DB-BD31-4B8C-83A1-F6EECF244321}">
                <p14:modId xmlns:p14="http://schemas.microsoft.com/office/powerpoint/2010/main" val="727759578"/>
              </p:ext>
            </p:extLst>
          </p:nvPr>
        </p:nvGraphicFramePr>
        <p:xfrm>
          <a:off x="721627" y="4308089"/>
          <a:ext cx="3670301" cy="1600200"/>
        </p:xfrm>
        <a:graphic>
          <a:graphicData uri="http://schemas.openxmlformats.org/drawingml/2006/table">
            <a:tbl>
              <a:tblPr/>
              <a:tblGrid>
                <a:gridCol w="1433860">
                  <a:extLst>
                    <a:ext uri="{9D8B030D-6E8A-4147-A177-3AD203B41FA5}">
                      <a16:colId xmlns:a16="http://schemas.microsoft.com/office/drawing/2014/main" val="643003906"/>
                    </a:ext>
                  </a:extLst>
                </a:gridCol>
                <a:gridCol w="1322831">
                  <a:extLst>
                    <a:ext uri="{9D8B030D-6E8A-4147-A177-3AD203B41FA5}">
                      <a16:colId xmlns:a16="http://schemas.microsoft.com/office/drawing/2014/main" val="3672324558"/>
                    </a:ext>
                  </a:extLst>
                </a:gridCol>
                <a:gridCol w="913610">
                  <a:extLst>
                    <a:ext uri="{9D8B030D-6E8A-4147-A177-3AD203B41FA5}">
                      <a16:colId xmlns:a16="http://schemas.microsoft.com/office/drawing/2014/main" val="3147145476"/>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dirty="0">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1927465555"/>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Birkenes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Birkenes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1 215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480240210"/>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Birkenes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Kristiansand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690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029437045"/>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Birkenes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Lillesand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312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39189025"/>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Birkenes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Grimstad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135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4106522555"/>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Birkenes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Vennesla</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85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404971324"/>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Birkenes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Arendal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78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255930370"/>
                  </a:ext>
                </a:extLst>
              </a:tr>
            </a:tbl>
          </a:graphicData>
        </a:graphic>
      </p:graphicFrame>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Sektorfordeling og ansattutvikling</a:t>
            </a:r>
          </a:p>
        </p:txBody>
      </p:sp>
      <p:sp>
        <p:nvSpPr>
          <p:cNvPr id="10" name="TekstSylinder 9"/>
          <p:cNvSpPr txBox="1"/>
          <p:nvPr/>
        </p:nvSpPr>
        <p:spPr>
          <a:xfrm>
            <a:off x="672898" y="4569480"/>
            <a:ext cx="5865341" cy="1323439"/>
          </a:xfrm>
          <a:prstGeom prst="rect">
            <a:avLst/>
          </a:prstGeom>
          <a:noFill/>
        </p:spPr>
        <p:txBody>
          <a:bodyPr wrap="square" rtlCol="0">
            <a:spAutoFit/>
          </a:bodyPr>
          <a:lstStyle/>
          <a:p>
            <a:pPr algn="l"/>
            <a:r>
              <a:rPr lang="nb-NO" sz="1600" dirty="0"/>
              <a:t>Birkenes har en høyere andel ansatte i privat sektor enn snittet for Agder og Norge. </a:t>
            </a:r>
          </a:p>
          <a:p>
            <a:pPr algn="l"/>
            <a:endParaRPr lang="nb-NO" sz="1600" dirty="0"/>
          </a:p>
          <a:p>
            <a:pPr algn="l"/>
            <a:r>
              <a:rPr lang="nb-NO" sz="1600" dirty="0"/>
              <a:t>Antall ansatte i privat sektor ble redusert med ca. 140 ansatte fra 2023 til 2024.</a:t>
            </a:r>
          </a:p>
        </p:txBody>
      </p:sp>
      <p:graphicFrame>
        <p:nvGraphicFramePr>
          <p:cNvPr id="8" name="Tabell 7">
            <a:extLst>
              <a:ext uri="{FF2B5EF4-FFF2-40B4-BE49-F238E27FC236}">
                <a16:creationId xmlns:a16="http://schemas.microsoft.com/office/drawing/2014/main" id="{46563B47-024A-7CAD-FFC3-0B1FA094123E}"/>
              </a:ext>
            </a:extLst>
          </p:cNvPr>
          <p:cNvGraphicFramePr>
            <a:graphicFrameLocks noGrp="1"/>
          </p:cNvGraphicFramePr>
          <p:nvPr>
            <p:extLst>
              <p:ext uri="{D42A27DB-BD31-4B8C-83A1-F6EECF244321}">
                <p14:modId xmlns:p14="http://schemas.microsoft.com/office/powerpoint/2010/main" val="1423785030"/>
              </p:ext>
            </p:extLst>
          </p:nvPr>
        </p:nvGraphicFramePr>
        <p:xfrm>
          <a:off x="7641128" y="4551834"/>
          <a:ext cx="4345662" cy="1324617"/>
        </p:xfrm>
        <a:graphic>
          <a:graphicData uri="http://schemas.openxmlformats.org/drawingml/2006/table">
            <a:tbl>
              <a:tblPr firstRow="1"/>
              <a:tblGrid>
                <a:gridCol w="1738265">
                  <a:extLst>
                    <a:ext uri="{9D8B030D-6E8A-4147-A177-3AD203B41FA5}">
                      <a16:colId xmlns:a16="http://schemas.microsoft.com/office/drawing/2014/main" val="2783778978"/>
                    </a:ext>
                  </a:extLst>
                </a:gridCol>
                <a:gridCol w="488887">
                  <a:extLst>
                    <a:ext uri="{9D8B030D-6E8A-4147-A177-3AD203B41FA5}">
                      <a16:colId xmlns:a16="http://schemas.microsoft.com/office/drawing/2014/main" val="3811364544"/>
                    </a:ext>
                  </a:extLst>
                </a:gridCol>
                <a:gridCol w="480529">
                  <a:extLst>
                    <a:ext uri="{9D8B030D-6E8A-4147-A177-3AD203B41FA5}">
                      <a16:colId xmlns:a16="http://schemas.microsoft.com/office/drawing/2014/main" val="549629232"/>
                    </a:ext>
                  </a:extLst>
                </a:gridCol>
                <a:gridCol w="701993">
                  <a:extLst>
                    <a:ext uri="{9D8B030D-6E8A-4147-A177-3AD203B41FA5}">
                      <a16:colId xmlns:a16="http://schemas.microsoft.com/office/drawing/2014/main" val="2602970913"/>
                    </a:ext>
                  </a:extLst>
                </a:gridCol>
                <a:gridCol w="935988">
                  <a:extLst>
                    <a:ext uri="{9D8B030D-6E8A-4147-A177-3AD203B41FA5}">
                      <a16:colId xmlns:a16="http://schemas.microsoft.com/office/drawing/2014/main" val="3016839299"/>
                    </a:ext>
                  </a:extLst>
                </a:gridCol>
              </a:tblGrid>
              <a:tr h="154948">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Birkenes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3886751471"/>
                  </a:ext>
                </a:extLst>
              </a:tr>
              <a:tr h="154948">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dirty="0">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3828624"/>
                  </a:ext>
                </a:extLst>
              </a:tr>
              <a:tr h="188068">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0027023"/>
                  </a:ext>
                </a:extLst>
              </a:tr>
              <a:tr h="300781">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5236286"/>
                  </a:ext>
                </a:extLst>
              </a:tr>
              <a:tr h="154948">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4365388"/>
                  </a:ext>
                </a:extLst>
              </a:tr>
              <a:tr h="188068">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541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0498015"/>
                  </a:ext>
                </a:extLst>
              </a:tr>
              <a:tr h="154948">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1 155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66,0 %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6570750"/>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3292273514"/>
              </p:ext>
            </p:extLst>
          </p:nvPr>
        </p:nvGraphicFramePr>
        <p:xfrm>
          <a:off x="672898" y="1299046"/>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2530395410"/>
              </p:ext>
            </p:extLst>
          </p:nvPr>
        </p:nvGraphicFramePr>
        <p:xfrm>
          <a:off x="6962775" y="1299046"/>
          <a:ext cx="5229225" cy="3400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2.xml><?xml version="1.0" encoding="utf-8"?>
<ds:datastoreItem xmlns:ds="http://schemas.openxmlformats.org/officeDocument/2006/customXml" ds:itemID="{D2E84CB8-E3BC-4ED1-9892-48BFB2DA6766}">
  <ds:schemaRefs>
    <ds:schemaRef ds:uri="http://www.w3.org/XML/1998/namespace"/>
    <ds:schemaRef ds:uri="http://schemas.microsoft.com/office/2006/documentManagement/types"/>
    <ds:schemaRef ds:uri="http://schemas.openxmlformats.org/package/2006/metadata/core-properties"/>
    <ds:schemaRef ds:uri="b9237df9-74d4-4981-b925-a3afcda37962"/>
    <ds:schemaRef ds:uri="http://purl.org/dc/elements/1.1/"/>
    <ds:schemaRef ds:uri="http://schemas.microsoft.com/office/infopath/2007/PartnerControls"/>
    <ds:schemaRef ds:uri="http://purl.org/dc/terms/"/>
    <ds:schemaRef ds:uri="294d40f2-363f-4de8-8168-aab5e855b592"/>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76F8A78-151B-4D9E-B594-6B04B7E16D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d40f2-363f-4de8-8168-aab5e855b592"/>
    <ds:schemaRef ds:uri="b9237df9-74d4-4981-b925-a3afcda37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4689</TotalTime>
  <Words>2876</Words>
  <Application>Microsoft Office PowerPoint</Application>
  <PresentationFormat>Widescreen</PresentationFormat>
  <Paragraphs>396</Paragraphs>
  <Slides>23</Slides>
  <Notes>19</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aktiv-grotesk</vt:lpstr>
      <vt:lpstr>Arial</vt:lpstr>
      <vt:lpstr>Calibri</vt:lpstr>
      <vt:lpstr>Agder fylkeskommune PowerPointmal 16:9</vt:lpstr>
      <vt:lpstr>Birkenes</vt:lpstr>
      <vt:lpstr>Kjappe fakta om Birkenes kommune</vt:lpstr>
      <vt:lpstr>Befolkning og demografi</vt:lpstr>
      <vt:lpstr>Befolkningsutvikling og distrikt</vt:lpstr>
      <vt:lpstr>Boligbygging</vt:lpstr>
      <vt:lpstr>Økonomisk bærekraft</vt:lpstr>
      <vt:lpstr>Sysselsetting</vt:lpstr>
      <vt:lpstr>Bo- og arbeidsmarkeder</vt:lpstr>
      <vt:lpstr>Sektorfordeling og ansattutvikling</vt:lpstr>
      <vt:lpstr>Næringsstruktur – 4. kvartal 2024</vt:lpstr>
      <vt:lpstr>Sosial bærekraft</vt:lpstr>
      <vt:lpstr>Grunnskolepoeng</vt:lpstr>
      <vt:lpstr>Fullføring videregående opplæring</vt:lpstr>
      <vt:lpstr>Lærekontrakter kommunal og privat sektor</vt:lpstr>
      <vt:lpstr>Deltid kvinner 20-66 år</vt:lpstr>
      <vt:lpstr>Sysselsetting etter landbakgrunn</vt:lpstr>
      <vt:lpstr>Vedvarende lavinntekt</vt:lpstr>
      <vt:lpstr>Tannhelse</vt:lpstr>
      <vt:lpstr>Klima- og miljømessig bærekraft</vt:lpstr>
      <vt:lpstr>Klimagassutslipp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1</cp:revision>
  <dcterms:created xsi:type="dcterms:W3CDTF">2021-09-13T19:20:02Z</dcterms:created>
  <dcterms:modified xsi:type="dcterms:W3CDTF">2025-10-07T12:41:04Z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