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92" r:id="rId8"/>
    <p:sldId id="291" r:id="rId9"/>
    <p:sldId id="1608" r:id="rId10"/>
    <p:sldId id="293" r:id="rId11"/>
    <p:sldId id="294" r:id="rId12"/>
    <p:sldId id="263" r:id="rId13"/>
    <p:sldId id="279" r:id="rId14"/>
    <p:sldId id="1607" r:id="rId15"/>
    <p:sldId id="282" r:id="rId16"/>
    <p:sldId id="285" r:id="rId17"/>
    <p:sldId id="283" r:id="rId18"/>
    <p:sldId id="1604" r:id="rId19"/>
    <p:sldId id="1603" r:id="rId20"/>
    <p:sldId id="277" r:id="rId21"/>
    <p:sldId id="288" r:id="rId22"/>
    <p:sldId id="1606" r:id="rId23"/>
    <p:sldId id="268" r:id="rId24"/>
    <p:sldId id="1605"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D43DE-3019-4257-BA6C-BD8D80630BDD}" v="42" dt="2025-10-07T12:37:14.27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7:18.517" v="723" actId="14100"/>
      <pc:docMkLst>
        <pc:docMk/>
      </pc:docMkLst>
      <pc:sldChg chg="modSp mod">
        <pc:chgData name="Michaelsen, Børje" userId="c36523e3-11ed-4011-9a41-1983019c0634" providerId="ADAL" clId="{83FF8062-202C-4766-8BEB-380B0CC5A041}" dt="2025-10-07T12:37:18.517" v="723" actId="14100"/>
        <pc:sldMkLst>
          <pc:docMk/>
          <pc:sldMk cId="1115595437" sldId="256"/>
        </pc:sldMkLst>
        <pc:spChg chg="mod">
          <ac:chgData name="Michaelsen, Børje" userId="c36523e3-11ed-4011-9a41-1983019c0634" providerId="ADAL" clId="{83FF8062-202C-4766-8BEB-380B0CC5A041}" dt="2025-10-07T12:37:18.517" v="723"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1:33:46.387" v="390" actId="6549"/>
        <pc:sldMkLst>
          <pc:docMk/>
          <pc:sldMk cId="3237931907" sldId="263"/>
        </pc:sldMkLst>
        <pc:spChg chg="mod">
          <ac:chgData name="Michaelsen, Børje" userId="c36523e3-11ed-4011-9a41-1983019c0634" providerId="ADAL" clId="{83FF8062-202C-4766-8BEB-380B0CC5A041}" dt="2025-10-01T11:33:46.387" v="390" actId="6549"/>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30:41.234" v="164" actId="1035"/>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30:27.535" v="140" actId="1076"/>
          <ac:graphicFrameMkLst>
            <pc:docMk/>
            <pc:sldMk cId="3237931907" sldId="263"/>
            <ac:graphicFrameMk id="7" creationId="{E5C71C2E-AF53-CAD5-0770-CF80592B48C1}"/>
          </ac:graphicFrameMkLst>
        </pc:graphicFrameChg>
        <pc:graphicFrameChg chg="mod">
          <ac:chgData name="Michaelsen, Børje" userId="c36523e3-11ed-4011-9a41-1983019c0634" providerId="ADAL" clId="{83FF8062-202C-4766-8BEB-380B0CC5A041}" dt="2025-10-01T11:31:25.406" v="165"/>
          <ac:graphicFrameMkLst>
            <pc:docMk/>
            <pc:sldMk cId="3237931907" sldId="263"/>
            <ac:graphicFrameMk id="8" creationId="{493ACD9E-4F09-D46B-96C2-00C072C3DA58}"/>
          </ac:graphicFrameMkLst>
        </pc:graphicFrameChg>
      </pc:sldChg>
      <pc:sldChg chg="addSp delSp modSp mod modNotesTx">
        <pc:chgData name="Michaelsen, Børje" userId="c36523e3-11ed-4011-9a41-1983019c0634" providerId="ADAL" clId="{83FF8062-202C-4766-8BEB-380B0CC5A041}" dt="2025-10-06T08:13:23.194" v="631" actId="1076"/>
        <pc:sldMkLst>
          <pc:docMk/>
          <pc:sldMk cId="394652420" sldId="268"/>
        </pc:sldMkLst>
        <pc:spChg chg="mod">
          <ac:chgData name="Michaelsen, Børje" userId="c36523e3-11ed-4011-9a41-1983019c0634" providerId="ADAL" clId="{83FF8062-202C-4766-8BEB-380B0CC5A041}" dt="2025-10-06T07:58:40.324" v="620"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58:51.211" v="624"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8:08:28.918" v="627" actId="1076"/>
          <ac:spMkLst>
            <pc:docMk/>
            <pc:sldMk cId="394652420" sldId="268"/>
            <ac:spMk id="4" creationId="{1C9EF236-BBBE-6718-E20C-8C775F5D0907}"/>
          </ac:spMkLst>
        </pc:spChg>
        <pc:graphicFrameChg chg="del">
          <ac:chgData name="Michaelsen, Børje" userId="c36523e3-11ed-4011-9a41-1983019c0634" providerId="ADAL" clId="{83FF8062-202C-4766-8BEB-380B0CC5A041}" dt="2025-10-06T07:58:42.986" v="621"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13:23.194" v="631" actId="1076"/>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09-30T09:30:50.473" v="105"/>
        <pc:sldMkLst>
          <pc:docMk/>
          <pc:sldMk cId="2721633966" sldId="277"/>
        </pc:sldMkLst>
        <pc:graphicFrameChg chg="add mod">
          <ac:chgData name="Michaelsen, Børje" userId="c36523e3-11ed-4011-9a41-1983019c0634" providerId="ADAL" clId="{83FF8062-202C-4766-8BEB-380B0CC5A041}" dt="2025-09-30T09:30:50.473" v="105"/>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38:39.388" v="419" actId="6549"/>
        <pc:sldMkLst>
          <pc:docMk/>
          <pc:sldMk cId="662108869" sldId="279"/>
        </pc:sldMkLst>
        <pc:spChg chg="mod">
          <ac:chgData name="Michaelsen, Børje" userId="c36523e3-11ed-4011-9a41-1983019c0634" providerId="ADAL" clId="{83FF8062-202C-4766-8BEB-380B0CC5A041}" dt="2025-10-01T11:34:01.547" v="392"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38:39.388" v="419" actId="6549"/>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11:34:33.508" v="399" actId="1036"/>
          <ac:graphicFrameMkLst>
            <pc:docMk/>
            <pc:sldMk cId="662108869" sldId="279"/>
            <ac:graphicFrameMk id="3" creationId="{54099CEB-1703-8B3F-4851-D73D649045F6}"/>
          </ac:graphicFrameMkLst>
        </pc:graphicFrameChg>
        <pc:graphicFrameChg chg="add mod">
          <ac:chgData name="Michaelsen, Børje" userId="c36523e3-11ed-4011-9a41-1983019c0634" providerId="ADAL" clId="{83FF8062-202C-4766-8BEB-380B0CC5A041}" dt="2025-10-01T11:35:35.324" v="407" actId="1036"/>
          <ac:graphicFrameMkLst>
            <pc:docMk/>
            <pc:sldMk cId="662108869" sldId="279"/>
            <ac:graphicFrameMk id="4" creationId="{24E4A504-A222-3225-2904-7772932E33DE}"/>
          </ac:graphicFrameMkLst>
        </pc:graphicFrameChg>
      </pc:sldChg>
      <pc:sldChg chg="addSp delSp modSp mod">
        <pc:chgData name="Michaelsen, Børje" userId="c36523e3-11ed-4011-9a41-1983019c0634" providerId="ADAL" clId="{83FF8062-202C-4766-8BEB-380B0CC5A041}" dt="2025-09-29T18:05:42.009" v="98" actId="6549"/>
        <pc:sldMkLst>
          <pc:docMk/>
          <pc:sldMk cId="835482435" sldId="282"/>
        </pc:sldMkLst>
        <pc:spChg chg="mod">
          <ac:chgData name="Michaelsen, Børje" userId="c36523e3-11ed-4011-9a41-1983019c0634" providerId="ADAL" clId="{83FF8062-202C-4766-8BEB-380B0CC5A041}" dt="2025-09-29T18:05:42.009" v="98" actId="6549"/>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5:00.578" v="36"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8:51:37.738" v="721" actId="20577"/>
        <pc:sldMkLst>
          <pc:docMk/>
          <pc:sldMk cId="4005324163" sldId="283"/>
        </pc:sldMkLst>
        <pc:spChg chg="mod">
          <ac:chgData name="Michaelsen, Børje" userId="c36523e3-11ed-4011-9a41-1983019c0634" providerId="ADAL" clId="{83FF8062-202C-4766-8BEB-380B0CC5A041}" dt="2025-10-07T08:51:37.738" v="721" actId="20577"/>
          <ac:spMkLst>
            <pc:docMk/>
            <pc:sldMk cId="4005324163" sldId="283"/>
            <ac:spMk id="12" creationId="{00000000-0000-0000-0000-000000000000}"/>
          </ac:spMkLst>
        </pc:spChg>
        <pc:graphicFrameChg chg="del">
          <ac:chgData name="Michaelsen, Børje" userId="c36523e3-11ed-4011-9a41-1983019c0634" providerId="ADAL" clId="{83FF8062-202C-4766-8BEB-380B0CC5A041}" dt="2025-10-07T08:51:20.493" v="707" actId="478"/>
          <ac:graphicFrameMkLst>
            <pc:docMk/>
            <pc:sldMk cId="4005324163" sldId="283"/>
            <ac:graphicFrameMk id="2" creationId="{79A0F035-6E3E-5A03-587D-E8262889D0DF}"/>
          </ac:graphicFrameMkLst>
        </pc:graphicFrameChg>
        <pc:graphicFrameChg chg="add mod">
          <ac:chgData name="Michaelsen, Børje" userId="c36523e3-11ed-4011-9a41-1983019c0634" providerId="ADAL" clId="{83FF8062-202C-4766-8BEB-380B0CC5A041}" dt="2025-10-07T08:50:17.684" v="685" actId="208"/>
          <ac:graphicFrameMkLst>
            <pc:docMk/>
            <pc:sldMk cId="4005324163" sldId="283"/>
            <ac:graphicFrameMk id="3" creationId="{0A657AB3-55B2-F2AB-917A-1DE381372AC8}"/>
          </ac:graphicFrameMkLst>
        </pc:graphicFrameChg>
        <pc:graphicFrameChg chg="del">
          <ac:chgData name="Michaelsen, Børje" userId="c36523e3-11ed-4011-9a41-1983019c0634" providerId="ADAL" clId="{83FF8062-202C-4766-8BEB-380B0CC5A041}" dt="2025-10-07T08:50:02.995" v="672" actId="478"/>
          <ac:graphicFrameMkLst>
            <pc:docMk/>
            <pc:sldMk cId="4005324163" sldId="283"/>
            <ac:graphicFrameMk id="4" creationId="{D307C399-B45A-F477-9234-42D12D8CE323}"/>
          </ac:graphicFrameMkLst>
        </pc:graphicFrameChg>
        <pc:graphicFrameChg chg="add mod">
          <ac:chgData name="Michaelsen, Børje" userId="c36523e3-11ed-4011-9a41-1983019c0634" providerId="ADAL" clId="{83FF8062-202C-4766-8BEB-380B0CC5A041}" dt="2025-10-07T08:51:33.353" v="719" actId="14100"/>
          <ac:graphicFrameMkLst>
            <pc:docMk/>
            <pc:sldMk cId="4005324163"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3T08:16:52.170" v="599" actId="20577"/>
        <pc:sldMkLst>
          <pc:docMk/>
          <pc:sldMk cId="2858358878" sldId="285"/>
        </pc:sldMkLst>
        <pc:spChg chg="mod">
          <ac:chgData name="Michaelsen, Børje" userId="c36523e3-11ed-4011-9a41-1983019c0634" providerId="ADAL" clId="{83FF8062-202C-4766-8BEB-380B0CC5A041}" dt="2025-10-03T08:16:52.170" v="599" actId="20577"/>
          <ac:spMkLst>
            <pc:docMk/>
            <pc:sldMk cId="2858358878" sldId="285"/>
            <ac:spMk id="3" creationId="{0E208661-40B4-4483-9A05-FE473BED7235}"/>
          </ac:spMkLst>
        </pc:spChg>
        <pc:spChg chg="mod">
          <ac:chgData name="Michaelsen, Børje" userId="c36523e3-11ed-4011-9a41-1983019c0634" providerId="ADAL" clId="{83FF8062-202C-4766-8BEB-380B0CC5A041}" dt="2025-10-03T08:14:56.369" v="541" actId="6549"/>
          <ac:spMkLst>
            <pc:docMk/>
            <pc:sldMk cId="2858358878" sldId="285"/>
            <ac:spMk id="8" creationId="{00000000-0000-0000-0000-000000000000}"/>
          </ac:spMkLst>
        </pc:spChg>
        <pc:graphicFrameChg chg="add mod">
          <ac:chgData name="Michaelsen, Børje" userId="c36523e3-11ed-4011-9a41-1983019c0634" providerId="ADAL" clId="{83FF8062-202C-4766-8BEB-380B0CC5A041}" dt="2025-10-03T08:16:34.957" v="593" actId="1076"/>
          <ac:graphicFrameMkLst>
            <pc:docMk/>
            <pc:sldMk cId="2858358878" sldId="285"/>
            <ac:graphicFrameMk id="2" creationId="{20743EAD-2704-49A5-4317-249C8750BC66}"/>
          </ac:graphicFrameMkLst>
        </pc:graphicFrameChg>
        <pc:graphicFrameChg chg="mod">
          <ac:chgData name="Michaelsen, Børje" userId="c36523e3-11ed-4011-9a41-1983019c0634" providerId="ADAL" clId="{83FF8062-202C-4766-8BEB-380B0CC5A041}" dt="2025-10-03T08:15:37.198" v="588"/>
          <ac:graphicFrameMkLst>
            <pc:docMk/>
            <pc:sldMk cId="2858358878" sldId="285"/>
            <ac:graphicFrameMk id="4" creationId="{E37F23DB-FC5B-60ED-A479-54256528179B}"/>
          </ac:graphicFrameMkLst>
        </pc:graphicFrameChg>
      </pc:sldChg>
      <pc:sldChg chg="addSp delSp modSp mod">
        <pc:chgData name="Michaelsen, Børje" userId="c36523e3-11ed-4011-9a41-1983019c0634" providerId="ADAL" clId="{83FF8062-202C-4766-8BEB-380B0CC5A041}" dt="2025-10-06T10:03:55.168" v="671" actId="14100"/>
        <pc:sldMkLst>
          <pc:docMk/>
          <pc:sldMk cId="3614772275" sldId="288"/>
        </pc:sldMkLst>
        <pc:spChg chg="mod">
          <ac:chgData name="Michaelsen, Børje" userId="c36523e3-11ed-4011-9a41-1983019c0634" providerId="ADAL" clId="{83FF8062-202C-4766-8BEB-380B0CC5A041}" dt="2025-10-06T10:02:48.651" v="658" actId="6549"/>
          <ac:spMkLst>
            <pc:docMk/>
            <pc:sldMk cId="3614772275" sldId="288"/>
            <ac:spMk id="3" creationId="{00000000-0000-0000-0000-000000000000}"/>
          </ac:spMkLst>
        </pc:spChg>
        <pc:graphicFrameChg chg="add mod">
          <ac:chgData name="Michaelsen, Børje" userId="c36523e3-11ed-4011-9a41-1983019c0634" providerId="ADAL" clId="{83FF8062-202C-4766-8BEB-380B0CC5A041}" dt="2025-10-06T10:03:01.038" v="659" actId="208"/>
          <ac:graphicFrameMkLst>
            <pc:docMk/>
            <pc:sldMk cId="3614772275" sldId="288"/>
            <ac:graphicFrameMk id="4" creationId="{00000000-0008-0000-0200-000002000000}"/>
          </ac:graphicFrameMkLst>
        </pc:graphicFrameChg>
        <pc:graphicFrameChg chg="add mod">
          <ac:chgData name="Michaelsen, Børje" userId="c36523e3-11ed-4011-9a41-1983019c0634" providerId="ADAL" clId="{83FF8062-202C-4766-8BEB-380B0CC5A041}" dt="2025-10-06T10:03:28.589" v="665" actId="14100"/>
          <ac:graphicFrameMkLst>
            <pc:docMk/>
            <pc:sldMk cId="3614772275" sldId="288"/>
            <ac:graphicFrameMk id="5" creationId="{028D2252-F4B0-498F-AA99-FB6CF217ADD0}"/>
          </ac:graphicFrameMkLst>
        </pc:graphicFrameChg>
        <pc:graphicFrameChg chg="add mod">
          <ac:chgData name="Michaelsen, Børje" userId="c36523e3-11ed-4011-9a41-1983019c0634" providerId="ADAL" clId="{83FF8062-202C-4766-8BEB-380B0CC5A041}" dt="2025-10-06T10:03:55.168" v="671" actId="14100"/>
          <ac:graphicFrameMkLst>
            <pc:docMk/>
            <pc:sldMk cId="3614772275" sldId="288"/>
            <ac:graphicFrameMk id="6" creationId="{00000000-0008-0000-0000-000002000000}"/>
          </ac:graphicFrameMkLst>
        </pc:graphicFrameChg>
        <pc:graphicFrameChg chg="del">
          <ac:chgData name="Michaelsen, Børje" userId="c36523e3-11ed-4011-9a41-1983019c0634" providerId="ADAL" clId="{83FF8062-202C-4766-8BEB-380B0CC5A041}" dt="2025-10-06T10:03:40.943" v="666" actId="478"/>
          <ac:graphicFrameMkLst>
            <pc:docMk/>
            <pc:sldMk cId="3614772275" sldId="288"/>
            <ac:graphicFrameMk id="8" creationId="{00000000-0008-0000-0000-000002000000}"/>
          </ac:graphicFrameMkLst>
        </pc:graphicFrameChg>
        <pc:graphicFrameChg chg="del">
          <ac:chgData name="Michaelsen, Børje" userId="c36523e3-11ed-4011-9a41-1983019c0634" providerId="ADAL" clId="{83FF8062-202C-4766-8BEB-380B0CC5A041}" dt="2025-10-06T10:03:16.965" v="660" actId="478"/>
          <ac:graphicFrameMkLst>
            <pc:docMk/>
            <pc:sldMk cId="3614772275" sldId="288"/>
            <ac:graphicFrameMk id="9" creationId="{028D2252-F4B0-498F-AA99-FB6CF217ADD0}"/>
          </ac:graphicFrameMkLst>
        </pc:graphicFrameChg>
        <pc:graphicFrameChg chg="del">
          <ac:chgData name="Michaelsen, Børje" userId="c36523e3-11ed-4011-9a41-1983019c0634" providerId="ADAL" clId="{83FF8062-202C-4766-8BEB-380B0CC5A041}" dt="2025-10-06T10:02:09.615" v="632" actId="478"/>
          <ac:graphicFrameMkLst>
            <pc:docMk/>
            <pc:sldMk cId="3614772275" sldId="288"/>
            <ac:graphicFrameMk id="10" creationId="{00000000-0008-0000-0200-000002000000}"/>
          </ac:graphicFrameMkLst>
        </pc:graphicFrameChg>
      </pc:sldChg>
      <pc:sldChg chg="addSp delSp modSp mod">
        <pc:chgData name="Michaelsen, Børje" userId="c36523e3-11ed-4011-9a41-1983019c0634" providerId="ADAL" clId="{83FF8062-202C-4766-8BEB-380B0CC5A041}" dt="2025-09-29T17:04:57.023" v="32" actId="20577"/>
        <pc:sldMkLst>
          <pc:docMk/>
          <pc:sldMk cId="1985059671" sldId="291"/>
        </pc:sldMkLst>
        <pc:spChg chg="mod">
          <ac:chgData name="Michaelsen, Børje" userId="c36523e3-11ed-4011-9a41-1983019c0634" providerId="ADAL" clId="{83FF8062-202C-4766-8BEB-380B0CC5A041}" dt="2025-09-29T17:04:03.775" v="15" actId="20577"/>
          <ac:spMkLst>
            <pc:docMk/>
            <pc:sldMk cId="1985059671" sldId="291"/>
            <ac:spMk id="7" creationId="{00000000-0000-0000-0000-000000000000}"/>
          </ac:spMkLst>
        </pc:spChg>
        <pc:spChg chg="mod">
          <ac:chgData name="Michaelsen, Børje" userId="c36523e3-11ed-4011-9a41-1983019c0634" providerId="ADAL" clId="{83FF8062-202C-4766-8BEB-380B0CC5A041}" dt="2025-09-29T17:04:57.023" v="32" actId="20577"/>
          <ac:spMkLst>
            <pc:docMk/>
            <pc:sldMk cId="1985059671" sldId="291"/>
            <ac:spMk id="18" creationId="{00000000-0000-0000-0000-000000000000}"/>
          </ac:spMkLst>
        </pc:spChg>
        <pc:graphicFrameChg chg="add mod">
          <ac:chgData name="Michaelsen, Børje" userId="c36523e3-11ed-4011-9a41-1983019c0634" providerId="ADAL" clId="{83FF8062-202C-4766-8BEB-380B0CC5A041}" dt="2025-09-29T17:03:43.254" v="3" actId="1076"/>
          <ac:graphicFrameMkLst>
            <pc:docMk/>
            <pc:sldMk cId="1985059671" sldId="291"/>
            <ac:graphicFrameMk id="8" creationId="{00000000-0008-0000-0100-000002000000}"/>
          </ac:graphicFrameMkLst>
        </pc:graphicFrameChg>
        <pc:graphicFrameChg chg="add mod">
          <ac:chgData name="Michaelsen, Børje" userId="c36523e3-11ed-4011-9a41-1983019c0634" providerId="ADAL" clId="{83FF8062-202C-4766-8BEB-380B0CC5A041}" dt="2025-09-29T17:04:32.040" v="19" actId="1076"/>
          <ac:graphicFrameMkLst>
            <pc:docMk/>
            <pc:sldMk cId="1985059671" sldId="291"/>
            <ac:graphicFrameMk id="9" creationId="{00000000-0008-0000-0300-000003000000}"/>
          </ac:graphicFrameMkLst>
        </pc:graphicFrameChg>
      </pc:sldChg>
      <pc:sldChg chg="addSp delSp modSp mod modNotesTx">
        <pc:chgData name="Michaelsen, Børje" userId="c36523e3-11ed-4011-9a41-1983019c0634" providerId="ADAL" clId="{83FF8062-202C-4766-8BEB-380B0CC5A041}" dt="2025-10-02T12:40:36.830" v="518" actId="20577"/>
        <pc:sldMkLst>
          <pc:docMk/>
          <pc:sldMk cId="1028927982" sldId="293"/>
        </pc:sldMkLst>
        <pc:spChg chg="mod">
          <ac:chgData name="Michaelsen, Børje" userId="c36523e3-11ed-4011-9a41-1983019c0634" providerId="ADAL" clId="{83FF8062-202C-4766-8BEB-380B0CC5A041}" dt="2025-10-02T12:40:36.830" v="518" actId="20577"/>
          <ac:spMkLst>
            <pc:docMk/>
            <pc:sldMk cId="1028927982" sldId="293"/>
            <ac:spMk id="5" creationId="{00000000-0000-0000-0000-000000000000}"/>
          </ac:spMkLst>
        </pc:spChg>
        <pc:spChg chg="mod">
          <ac:chgData name="Michaelsen, Børje" userId="c36523e3-11ed-4011-9a41-1983019c0634" providerId="ADAL" clId="{83FF8062-202C-4766-8BEB-380B0CC5A041}" dt="2025-10-02T12:39:08.220" v="463" actId="1076"/>
          <ac:spMkLst>
            <pc:docMk/>
            <pc:sldMk cId="1028927982" sldId="293"/>
            <ac:spMk id="7" creationId="{00000000-0000-0000-0000-000000000000}"/>
          </ac:spMkLst>
        </pc:spChg>
        <pc:graphicFrameChg chg="add mod modGraphic">
          <ac:chgData name="Michaelsen, Børje" userId="c36523e3-11ed-4011-9a41-1983019c0634" providerId="ADAL" clId="{83FF8062-202C-4766-8BEB-380B0CC5A041}" dt="2025-10-02T12:40:10.269" v="497" actId="20577"/>
          <ac:graphicFrameMkLst>
            <pc:docMk/>
            <pc:sldMk cId="1028927982" sldId="293"/>
            <ac:graphicFrameMk id="8" creationId="{92FB996D-8827-68A2-4EF1-16965FB1BC87}"/>
          </ac:graphicFrameMkLst>
        </pc:graphicFrameChg>
        <pc:picChg chg="add mod">
          <ac:chgData name="Michaelsen, Børje" userId="c36523e3-11ed-4011-9a41-1983019c0634" providerId="ADAL" clId="{83FF8062-202C-4766-8BEB-380B0CC5A041}" dt="2025-10-02T12:39:35.237" v="466" actId="1076"/>
          <ac:picMkLst>
            <pc:docMk/>
            <pc:sldMk cId="1028927982" sldId="293"/>
            <ac:picMk id="3" creationId="{11B68414-2346-CDE5-9FDF-C0F9C61D9351}"/>
          </ac:picMkLst>
        </pc:picChg>
      </pc:sldChg>
      <pc:sldChg chg="addSp delSp modSp mod modNotesTx">
        <pc:chgData name="Michaelsen, Børje" userId="c36523e3-11ed-4011-9a41-1983019c0634" providerId="ADAL" clId="{83FF8062-202C-4766-8BEB-380B0CC5A041}" dt="2025-10-01T08:05:01.913" v="126" actId="1076"/>
        <pc:sldMkLst>
          <pc:docMk/>
          <pc:sldMk cId="2941267074" sldId="294"/>
        </pc:sldMkLst>
        <pc:spChg chg="mod">
          <ac:chgData name="Michaelsen, Børje" userId="c36523e3-11ed-4011-9a41-1983019c0634" providerId="ADAL" clId="{83FF8062-202C-4766-8BEB-380B0CC5A041}" dt="2025-10-01T08:05:01.913" v="126" actId="1076"/>
          <ac:spMkLst>
            <pc:docMk/>
            <pc:sldMk cId="2941267074" sldId="294"/>
            <ac:spMk id="29" creationId="{00000000-0000-0000-0000-000000000000}"/>
          </ac:spMkLst>
        </pc:spChg>
        <pc:graphicFrameChg chg="add mod">
          <ac:chgData name="Michaelsen, Børje" userId="c36523e3-11ed-4011-9a41-1983019c0634" providerId="ADAL" clId="{83FF8062-202C-4766-8BEB-380B0CC5A041}" dt="2025-10-01T08:04:37.249" v="118" actId="1036"/>
          <ac:graphicFrameMkLst>
            <pc:docMk/>
            <pc:sldMk cId="2941267074" sldId="294"/>
            <ac:graphicFrameMk id="40" creationId="{BAC6CA1F-BD0A-29DA-7093-AE41609D4F49}"/>
          </ac:graphicFrameMkLst>
        </pc:graphicFrameChg>
        <pc:graphicFrameChg chg="add mod">
          <ac:chgData name="Michaelsen, Børje" userId="c36523e3-11ed-4011-9a41-1983019c0634" providerId="ADAL" clId="{83FF8062-202C-4766-8BEB-380B0CC5A041}" dt="2025-10-01T08:04:51.093" v="124" actId="1035"/>
          <ac:graphicFrameMkLst>
            <pc:docMk/>
            <pc:sldMk cId="2941267074" sldId="294"/>
            <ac:graphicFrameMk id="41" creationId="{258A5D9F-C7E1-EE0C-2E2D-AA51D397B8C8}"/>
          </ac:graphicFrameMkLst>
        </pc:graphicFrameChg>
      </pc:sldChg>
      <pc:sldChg chg="addSp delSp modSp mod">
        <pc:chgData name="Michaelsen, Børje" userId="c36523e3-11ed-4011-9a41-1983019c0634" providerId="ADAL" clId="{83FF8062-202C-4766-8BEB-380B0CC5A041}" dt="2025-10-03T09:25:32.895" v="603" actId="1076"/>
        <pc:sldMkLst>
          <pc:docMk/>
          <pc:sldMk cId="2548131307" sldId="1603"/>
        </pc:sldMkLst>
        <pc:graphicFrameChg chg="add mod">
          <ac:chgData name="Michaelsen, Børje" userId="c36523e3-11ed-4011-9a41-1983019c0634" providerId="ADAL" clId="{83FF8062-202C-4766-8BEB-380B0CC5A041}" dt="2025-10-03T09:25:32.895" v="603" actId="1076"/>
          <ac:graphicFrameMkLst>
            <pc:docMk/>
            <pc:sldMk cId="2548131307" sldId="1603"/>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22:27.189" v="460" actId="20577"/>
        <pc:sldMkLst>
          <pc:docMk/>
          <pc:sldMk cId="2850771833" sldId="1604"/>
        </pc:sldMkLst>
        <pc:spChg chg="mod">
          <ac:chgData name="Michaelsen, Børje" userId="c36523e3-11ed-4011-9a41-1983019c0634" providerId="ADAL" clId="{83FF8062-202C-4766-8BEB-380B0CC5A041}" dt="2025-10-02T09:21:34.140" v="423" actId="1076"/>
          <ac:spMkLst>
            <pc:docMk/>
            <pc:sldMk cId="2850771833" sldId="1604"/>
            <ac:spMk id="7" creationId="{00000000-0000-0000-0000-000000000000}"/>
          </ac:spMkLst>
        </pc:spChg>
        <pc:graphicFrameChg chg="add mod">
          <ac:chgData name="Michaelsen, Børje" userId="c36523e3-11ed-4011-9a41-1983019c0634" providerId="ADAL" clId="{83FF8062-202C-4766-8BEB-380B0CC5A041}" dt="2025-10-02T09:21:55.346" v="430"/>
          <ac:graphicFrameMkLst>
            <pc:docMk/>
            <pc:sldMk cId="2850771833" sldId="1604"/>
            <ac:graphicFrameMk id="4" creationId="{9709804D-D890-4686-59C7-DF24D9E5A0C3}"/>
          </ac:graphicFrameMkLst>
        </pc:graphicFrameChg>
        <pc:graphicFrameChg chg="add mod modGraphic">
          <ac:chgData name="Michaelsen, Børje" userId="c36523e3-11ed-4011-9a41-1983019c0634" providerId="ADAL" clId="{83FF8062-202C-4766-8BEB-380B0CC5A041}" dt="2025-10-02T09:22:27.189" v="460" actId="20577"/>
          <ac:graphicFrameMkLst>
            <pc:docMk/>
            <pc:sldMk cId="2850771833" sldId="1604"/>
            <ac:graphicFrameMk id="5" creationId="{5B2AA695-B96B-EFF5-FD11-5B8C51C3E5C0}"/>
          </ac:graphicFrameMkLst>
        </pc:graphicFrameChg>
        <pc:picChg chg="add mod">
          <ac:chgData name="Michaelsen, Børje" userId="c36523e3-11ed-4011-9a41-1983019c0634" providerId="ADAL" clId="{83FF8062-202C-4766-8BEB-380B0CC5A041}" dt="2025-10-02T09:21:47.837" v="429" actId="1036"/>
          <ac:picMkLst>
            <pc:docMk/>
            <pc:sldMk cId="2850771833" sldId="1604"/>
            <ac:picMk id="3" creationId="{116EBAB7-F8F7-FAFC-1ECE-07D065617E04}"/>
          </ac:picMkLst>
        </pc:picChg>
      </pc:sldChg>
    </pc:docChg>
  </pc:docChgLst>
  <pc:docChgLst>
    <pc:chgData name="Lindaas, Gunnar Ogwyn" userId="9f116345-df17-4e62-ba90-3f104129b024" providerId="ADAL" clId="{E93AF727-6658-4B27-8B7F-E96CD76C78B7}"/>
    <pc:docChg chg="modSld">
      <pc:chgData name="Lindaas, Gunnar Ogwyn" userId="9f116345-df17-4e62-ba90-3f104129b024" providerId="ADAL" clId="{E93AF727-6658-4B27-8B7F-E96CD76C78B7}" dt="2023-09-22T11:01:58.722" v="21" actId="20577"/>
      <pc:docMkLst>
        <pc:docMk/>
      </pc:docMkLst>
      <pc:sldChg chg="modSp mod">
        <pc:chgData name="Lindaas, Gunnar Ogwyn" userId="9f116345-df17-4e62-ba90-3f104129b024" providerId="ADAL" clId="{E93AF727-6658-4B27-8B7F-E96CD76C78B7}" dt="2023-09-22T11:01:58.722" v="21" actId="20577"/>
        <pc:sldMkLst>
          <pc:docMk/>
          <pc:sldMk cId="3227799079" sldId="292"/>
        </pc:sldMkLst>
      </pc:sldChg>
    </pc:docChg>
  </pc:docChgLst>
  <pc:docChgLst>
    <pc:chgData name="Michaelsen, Børje" userId="c36523e3-11ed-4011-9a41-1983019c0634" providerId="ADAL" clId="{AEE009D3-2A4D-499F-AAAC-B2A69320559D}"/>
    <pc:docChg chg="custSel addSld delSld modSld">
      <pc:chgData name="Michaelsen, Børje" userId="c36523e3-11ed-4011-9a41-1983019c0634" providerId="ADAL" clId="{AEE009D3-2A4D-499F-AAAC-B2A69320559D}" dt="2023-10-10T11:35:52.175" v="1288" actId="962"/>
      <pc:docMkLst>
        <pc:docMk/>
      </pc:docMkLst>
      <pc:sldChg chg="modSp mod">
        <pc:chgData name="Michaelsen, Børje" userId="c36523e3-11ed-4011-9a41-1983019c0634" providerId="ADAL" clId="{AEE009D3-2A4D-499F-AAAC-B2A69320559D}" dt="2023-09-15T13:11:53.356" v="803"/>
        <pc:sldMkLst>
          <pc:docMk/>
          <pc:sldMk cId="1115595437" sldId="256"/>
        </pc:sldMkLst>
      </pc:sldChg>
      <pc:sldChg chg="modSp mod modNotesTx">
        <pc:chgData name="Michaelsen, Børje" userId="c36523e3-11ed-4011-9a41-1983019c0634" providerId="ADAL" clId="{AEE009D3-2A4D-499F-AAAC-B2A69320559D}" dt="2023-09-15T13:12:14.422" v="811"/>
        <pc:sldMkLst>
          <pc:docMk/>
          <pc:sldMk cId="1380386693" sldId="260"/>
        </pc:sldMkLst>
      </pc:sldChg>
      <pc:sldChg chg="modSp mod">
        <pc:chgData name="Michaelsen, Børje" userId="c36523e3-11ed-4011-9a41-1983019c0634" providerId="ADAL" clId="{AEE009D3-2A4D-499F-AAAC-B2A69320559D}" dt="2023-09-15T13:04:52.146" v="672" actId="962"/>
        <pc:sldMkLst>
          <pc:docMk/>
          <pc:sldMk cId="1502201355" sldId="262"/>
        </pc:sldMkLst>
      </pc:sldChg>
      <pc:sldChg chg="addSp delSp modSp mod">
        <pc:chgData name="Michaelsen, Børje" userId="c36523e3-11ed-4011-9a41-1983019c0634" providerId="ADAL" clId="{AEE009D3-2A4D-499F-AAAC-B2A69320559D}" dt="2023-09-15T13:16:05.878" v="898"/>
        <pc:sldMkLst>
          <pc:docMk/>
          <pc:sldMk cId="3237931907" sldId="263"/>
        </pc:sldMkLst>
      </pc:sldChg>
      <pc:sldChg chg="modSp mod">
        <pc:chgData name="Michaelsen, Børje" userId="c36523e3-11ed-4011-9a41-1983019c0634" providerId="ADAL" clId="{AEE009D3-2A4D-499F-AAAC-B2A69320559D}" dt="2023-09-15T13:07:51.656" v="751" actId="962"/>
        <pc:sldMkLst>
          <pc:docMk/>
          <pc:sldMk cId="445425979" sldId="264"/>
        </pc:sldMkLst>
      </pc:sldChg>
      <pc:sldChg chg="modSp mod">
        <pc:chgData name="Michaelsen, Børje" userId="c36523e3-11ed-4011-9a41-1983019c0634" providerId="ADAL" clId="{AEE009D3-2A4D-499F-AAAC-B2A69320559D}" dt="2023-09-15T13:02:22.929" v="611" actId="962"/>
        <pc:sldMkLst>
          <pc:docMk/>
          <pc:sldMk cId="2441531406" sldId="267"/>
        </pc:sldMkLst>
      </pc:sldChg>
      <pc:sldChg chg="addSp modSp mod">
        <pc:chgData name="Michaelsen, Børje" userId="c36523e3-11ed-4011-9a41-1983019c0634" providerId="ADAL" clId="{AEE009D3-2A4D-499F-AAAC-B2A69320559D}" dt="2023-09-29T13:21:36.333" v="1161"/>
        <pc:sldMkLst>
          <pc:docMk/>
          <pc:sldMk cId="394652420" sldId="268"/>
        </pc:sldMkLst>
      </pc:sldChg>
      <pc:sldChg chg="addSp delSp modSp mod modNotesTx">
        <pc:chgData name="Michaelsen, Børje" userId="c36523e3-11ed-4011-9a41-1983019c0634" providerId="ADAL" clId="{AEE009D3-2A4D-499F-AAAC-B2A69320559D}" dt="2023-09-15T13:19:23.159" v="932" actId="962"/>
        <pc:sldMkLst>
          <pc:docMk/>
          <pc:sldMk cId="1763573476" sldId="269"/>
        </pc:sldMkLst>
      </pc:sldChg>
      <pc:sldChg chg="del">
        <pc:chgData name="Michaelsen, Børje" userId="c36523e3-11ed-4011-9a41-1983019c0634" providerId="ADAL" clId="{AEE009D3-2A4D-499F-AAAC-B2A69320559D}" dt="2023-08-25T11:08:15.086" v="65" actId="47"/>
        <pc:sldMkLst>
          <pc:docMk/>
          <pc:sldMk cId="1348694183" sldId="272"/>
        </pc:sldMkLst>
      </pc:sldChg>
      <pc:sldChg chg="del">
        <pc:chgData name="Michaelsen, Børje" userId="c36523e3-11ed-4011-9a41-1983019c0634" providerId="ADAL" clId="{AEE009D3-2A4D-499F-AAAC-B2A69320559D}" dt="2023-08-25T11:03:19.612" v="63" actId="47"/>
        <pc:sldMkLst>
          <pc:docMk/>
          <pc:sldMk cId="2044844844" sldId="273"/>
        </pc:sldMkLst>
      </pc:sldChg>
      <pc:sldChg chg="addSp modSp mod">
        <pc:chgData name="Michaelsen, Børje" userId="c36523e3-11ed-4011-9a41-1983019c0634" providerId="ADAL" clId="{AEE009D3-2A4D-499F-AAAC-B2A69320559D}" dt="2023-09-29T13:20:33.100" v="1156"/>
        <pc:sldMkLst>
          <pc:docMk/>
          <pc:sldMk cId="340623003" sldId="274"/>
        </pc:sldMkLst>
      </pc:sldChg>
      <pc:sldChg chg="del">
        <pc:chgData name="Michaelsen, Børje" userId="c36523e3-11ed-4011-9a41-1983019c0634" providerId="ADAL" clId="{AEE009D3-2A4D-499F-AAAC-B2A69320559D}" dt="2023-08-25T11:49:25.251" v="69" actId="47"/>
        <pc:sldMkLst>
          <pc:docMk/>
          <pc:sldMk cId="4110371661" sldId="275"/>
        </pc:sldMkLst>
      </pc:sldChg>
      <pc:sldChg chg="del">
        <pc:chgData name="Michaelsen, Børje" userId="c36523e3-11ed-4011-9a41-1983019c0634" providerId="ADAL" clId="{AEE009D3-2A4D-499F-AAAC-B2A69320559D}" dt="2023-08-25T11:50:50.760" v="74" actId="47"/>
        <pc:sldMkLst>
          <pc:docMk/>
          <pc:sldMk cId="768537486" sldId="276"/>
        </pc:sldMkLst>
      </pc:sldChg>
      <pc:sldChg chg="addSp delSp modSp mod">
        <pc:chgData name="Michaelsen, Børje" userId="c36523e3-11ed-4011-9a41-1983019c0634" providerId="ADAL" clId="{AEE009D3-2A4D-499F-AAAC-B2A69320559D}" dt="2023-09-15T13:18:07.654" v="916"/>
        <pc:sldMkLst>
          <pc:docMk/>
          <pc:sldMk cId="2721633966" sldId="277"/>
        </pc:sldMkLst>
      </pc:sldChg>
      <pc:sldChg chg="addSp delSp modSp del mod modNotesTx">
        <pc:chgData name="Michaelsen, Børje" userId="c36523e3-11ed-4011-9a41-1983019c0634" providerId="ADAL" clId="{AEE009D3-2A4D-499F-AAAC-B2A69320559D}" dt="2023-08-29T09:14:38.204" v="177" actId="47"/>
        <pc:sldMkLst>
          <pc:docMk/>
          <pc:sldMk cId="1321071006" sldId="278"/>
        </pc:sldMkLst>
      </pc:sldChg>
      <pc:sldChg chg="addSp delSp modSp mod">
        <pc:chgData name="Michaelsen, Børje" userId="c36523e3-11ed-4011-9a41-1983019c0634" providerId="ADAL" clId="{AEE009D3-2A4D-499F-AAAC-B2A69320559D}" dt="2023-09-29T13:20:53.213" v="1158"/>
        <pc:sldMkLst>
          <pc:docMk/>
          <pc:sldMk cId="662108869" sldId="279"/>
        </pc:sldMkLst>
      </pc:sldChg>
      <pc:sldChg chg="addSp delSp modSp mod">
        <pc:chgData name="Michaelsen, Børje" userId="c36523e3-11ed-4011-9a41-1983019c0634" providerId="ADAL" clId="{AEE009D3-2A4D-499F-AAAC-B2A69320559D}" dt="2023-09-15T13:16:35.019" v="902" actId="1076"/>
        <pc:sldMkLst>
          <pc:docMk/>
          <pc:sldMk cId="835482435" sldId="282"/>
        </pc:sldMkLst>
      </pc:sldChg>
      <pc:sldChg chg="addSp delSp modSp mod modNotesTx">
        <pc:chgData name="Michaelsen, Børje" userId="c36523e3-11ed-4011-9a41-1983019c0634" providerId="ADAL" clId="{AEE009D3-2A4D-499F-AAAC-B2A69320559D}" dt="2023-09-21T10:46:36.832" v="975" actId="20577"/>
        <pc:sldMkLst>
          <pc:docMk/>
          <pc:sldMk cId="4005324163" sldId="283"/>
        </pc:sldMkLst>
      </pc:sldChg>
      <pc:sldChg chg="del">
        <pc:chgData name="Michaelsen, Børje" userId="c36523e3-11ed-4011-9a41-1983019c0634" providerId="ADAL" clId="{AEE009D3-2A4D-499F-AAAC-B2A69320559D}" dt="2023-08-25T11:16:17.842" v="67" actId="47"/>
        <pc:sldMkLst>
          <pc:docMk/>
          <pc:sldMk cId="1285266668" sldId="284"/>
        </pc:sldMkLst>
      </pc:sldChg>
      <pc:sldChg chg="addSp delSp modSp mod modNotesTx">
        <pc:chgData name="Michaelsen, Børje" userId="c36523e3-11ed-4011-9a41-1983019c0634" providerId="ADAL" clId="{AEE009D3-2A4D-499F-AAAC-B2A69320559D}" dt="2023-09-25T12:21:10.850" v="1110"/>
        <pc:sldMkLst>
          <pc:docMk/>
          <pc:sldMk cId="2858358878" sldId="285"/>
        </pc:sldMkLst>
      </pc:sldChg>
      <pc:sldChg chg="addSp delSp modSp mod">
        <pc:chgData name="Michaelsen, Børje" userId="c36523e3-11ed-4011-9a41-1983019c0634" providerId="ADAL" clId="{AEE009D3-2A4D-499F-AAAC-B2A69320559D}" dt="2023-09-22T09:37:27.006" v="1077"/>
        <pc:sldMkLst>
          <pc:docMk/>
          <pc:sldMk cId="2154520298" sldId="287"/>
        </pc:sldMkLst>
      </pc:sldChg>
      <pc:sldChg chg="addSp delSp modSp mod">
        <pc:chgData name="Michaelsen, Børje" userId="c36523e3-11ed-4011-9a41-1983019c0634" providerId="ADAL" clId="{AEE009D3-2A4D-499F-AAAC-B2A69320559D}" dt="2023-09-29T13:21:25.564" v="1160" actId="1076"/>
        <pc:sldMkLst>
          <pc:docMk/>
          <pc:sldMk cId="3614772275" sldId="288"/>
        </pc:sldMkLst>
      </pc:sldChg>
      <pc:sldChg chg="modSp del mod">
        <pc:chgData name="Michaelsen, Børje" userId="c36523e3-11ed-4011-9a41-1983019c0634" providerId="ADAL" clId="{AEE009D3-2A4D-499F-AAAC-B2A69320559D}" dt="2023-10-10T11:31:37.135" v="1166" actId="47"/>
        <pc:sldMkLst>
          <pc:docMk/>
          <pc:sldMk cId="1566723579" sldId="289"/>
        </pc:sldMkLst>
      </pc:sldChg>
      <pc:sldChg chg="addSp delSp modSp mod">
        <pc:chgData name="Michaelsen, Børje" userId="c36523e3-11ed-4011-9a41-1983019c0634" providerId="ADAL" clId="{AEE009D3-2A4D-499F-AAAC-B2A69320559D}" dt="2023-09-15T13:14:39.180" v="851"/>
        <pc:sldMkLst>
          <pc:docMk/>
          <pc:sldMk cId="1985059671" sldId="291"/>
        </pc:sldMkLst>
      </pc:sldChg>
      <pc:sldChg chg="modSp add mod">
        <pc:chgData name="Michaelsen, Børje" userId="c36523e3-11ed-4011-9a41-1983019c0634" providerId="ADAL" clId="{AEE009D3-2A4D-499F-AAAC-B2A69320559D}" dt="2023-10-10T11:35:52.175" v="1288" actId="962"/>
        <pc:sldMkLst>
          <pc:docMk/>
          <pc:sldMk cId="3227799079" sldId="292"/>
        </pc:sldMkLst>
      </pc:sldChg>
      <pc:sldChg chg="modSp add mod">
        <pc:chgData name="Michaelsen, Børje" userId="c36523e3-11ed-4011-9a41-1983019c0634" providerId="ADAL" clId="{AEE009D3-2A4D-499F-AAAC-B2A69320559D}" dt="2023-09-15T13:14:55.788" v="852"/>
        <pc:sldMkLst>
          <pc:docMk/>
          <pc:sldMk cId="1028927982" sldId="293"/>
        </pc:sldMkLst>
      </pc:sldChg>
      <pc:sldChg chg="addSp modSp add mod">
        <pc:chgData name="Michaelsen, Børje" userId="c36523e3-11ed-4011-9a41-1983019c0634" providerId="ADAL" clId="{AEE009D3-2A4D-499F-AAAC-B2A69320559D}" dt="2023-09-29T13:20:42.979" v="1157"/>
        <pc:sldMkLst>
          <pc:docMk/>
          <pc:sldMk cId="2941267074" sldId="294"/>
        </pc:sldMkLst>
      </pc:sldChg>
      <pc:sldChg chg="delSp modSp mod modNotesTx">
        <pc:chgData name="Michaelsen, Børje" userId="c36523e3-11ed-4011-9a41-1983019c0634" providerId="ADAL" clId="{AEE009D3-2A4D-499F-AAAC-B2A69320559D}" dt="2023-09-15T13:19:52.355" v="944"/>
        <pc:sldMkLst>
          <pc:docMk/>
          <pc:sldMk cId="559240798" sldId="1093"/>
        </pc:sldMkLst>
      </pc:sldChg>
      <pc:sldChg chg="addSp delSp modSp mod">
        <pc:chgData name="Michaelsen, Børje" userId="c36523e3-11ed-4011-9a41-1983019c0634" providerId="ADAL" clId="{AEE009D3-2A4D-499F-AAAC-B2A69320559D}" dt="2023-09-29T13:22:17.582" v="1165"/>
        <pc:sldMkLst>
          <pc:docMk/>
          <pc:sldMk cId="2611775227" sldId="1095"/>
        </pc:sldMkLst>
      </pc:sldChg>
      <pc:sldChg chg="addSp delSp modSp add mod modNotesTx">
        <pc:chgData name="Michaelsen, Børje" userId="c36523e3-11ed-4011-9a41-1983019c0634" providerId="ADAL" clId="{AEE009D3-2A4D-499F-AAAC-B2A69320559D}" dt="2023-09-15T13:06:43.288" v="719" actId="962"/>
        <pc:sldMkLst>
          <pc:docMk/>
          <pc:sldMk cId="2548131307" sldId="1603"/>
        </pc:sldMkLst>
      </pc:sldChg>
      <pc:sldChg chg="addSp delSp modSp add mod">
        <pc:chgData name="Michaelsen, Børje" userId="c36523e3-11ed-4011-9a41-1983019c0634" providerId="ADAL" clId="{AEE009D3-2A4D-499F-AAAC-B2A69320559D}" dt="2023-09-15T13:17:39.796" v="915" actId="1076"/>
        <pc:sldMkLst>
          <pc:docMk/>
          <pc:sldMk cId="2850771833" sldId="1604"/>
        </pc:sldMkLst>
      </pc:sldChg>
      <pc:sldChg chg="addSp delSp modSp add mod">
        <pc:chgData name="Michaelsen, Børje" userId="c36523e3-11ed-4011-9a41-1983019c0634" providerId="ADAL" clId="{AEE009D3-2A4D-499F-AAAC-B2A69320559D}" dt="2023-10-10T11:35:16.045" v="1286" actId="13244"/>
        <pc:sldMkLst>
          <pc:docMk/>
          <pc:sldMk cId="1610994730" sldId="1605"/>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7270DCBD-ED26-4D24-843F-767BEE093026}"/>
    <pc:docChg chg="custSel modSld">
      <pc:chgData name="Michaelsen, Børje" userId="c36523e3-11ed-4011-9a41-1983019c0634" providerId="ADAL" clId="{7270DCBD-ED26-4D24-843F-767BEE093026}" dt="2024-09-20T08:55:45.984" v="45" actId="20577"/>
      <pc:docMkLst>
        <pc:docMk/>
      </pc:docMkLst>
      <pc:sldChg chg="modSp mod">
        <pc:chgData name="Michaelsen, Børje" userId="c36523e3-11ed-4011-9a41-1983019c0634" providerId="ADAL" clId="{7270DCBD-ED26-4D24-843F-767BEE093026}" dt="2024-09-20T08:54:59.038" v="21" actId="13238"/>
        <pc:sldMkLst>
          <pc:docMk/>
          <pc:sldMk cId="3237931907" sldId="263"/>
        </pc:sldMkLst>
      </pc:sldChg>
      <pc:sldChg chg="modSp">
        <pc:chgData name="Michaelsen, Børje" userId="c36523e3-11ed-4011-9a41-1983019c0634" providerId="ADAL" clId="{7270DCBD-ED26-4D24-843F-767BEE093026}" dt="2024-09-20T08:55:08.134" v="23" actId="962"/>
        <pc:sldMkLst>
          <pc:docMk/>
          <pc:sldMk cId="1763573476" sldId="269"/>
        </pc:sldMkLst>
      </pc:sldChg>
      <pc:sldChg chg="addSp delSp modSp mod">
        <pc:chgData name="Michaelsen, Børje" userId="c36523e3-11ed-4011-9a41-1983019c0634" providerId="ADAL" clId="{7270DCBD-ED26-4D24-843F-767BEE093026}" dt="2024-09-13T06:39:01.585" v="20" actId="962"/>
        <pc:sldMkLst>
          <pc:docMk/>
          <pc:sldMk cId="340623003" sldId="274"/>
        </pc:sldMkLst>
      </pc:sldChg>
      <pc:sldChg chg="modSp mod">
        <pc:chgData name="Michaelsen, Børje" userId="c36523e3-11ed-4011-9a41-1983019c0634" providerId="ADAL" clId="{7270DCBD-ED26-4D24-843F-767BEE093026}" dt="2024-09-20T08:55:35.635" v="29" actId="962"/>
        <pc:sldMkLst>
          <pc:docMk/>
          <pc:sldMk cId="559240798" sldId="1093"/>
        </pc:sldMkLst>
      </pc:sldChg>
      <pc:sldChg chg="modNotesTx">
        <pc:chgData name="Michaelsen, Børje" userId="c36523e3-11ed-4011-9a41-1983019c0634" providerId="ADAL" clId="{7270DCBD-ED26-4D24-843F-767BEE093026}" dt="2024-09-20T08:55:45.984" v="45" actId="20577"/>
        <pc:sldMkLst>
          <pc:docMk/>
          <pc:sldMk cId="2611775227" sldId="1095"/>
        </pc:sldMkLst>
      </pc:sldChg>
    </pc:docChg>
  </pc:docChgLst>
  <pc:docChgLst>
    <pc:chgData name="Michaelsen, Børje" userId="c36523e3-11ed-4011-9a41-1983019c0634" providerId="ADAL" clId="{55281E27-E3F1-48F3-BF4C-93836794532B}"/>
    <pc:docChg chg="custSel modSld">
      <pc:chgData name="Michaelsen, Børje" userId="c36523e3-11ed-4011-9a41-1983019c0634" providerId="ADAL" clId="{55281E27-E3F1-48F3-BF4C-93836794532B}" dt="2024-12-16T09:36:52.732" v="8" actId="1076"/>
      <pc:docMkLst>
        <pc:docMk/>
      </pc:docMkLst>
      <pc:sldChg chg="addSp delSp modSp mod modNotesTx">
        <pc:chgData name="Michaelsen, Børje" userId="c36523e3-11ed-4011-9a41-1983019c0634" providerId="ADAL" clId="{55281E27-E3F1-48F3-BF4C-93836794532B}" dt="2024-12-16T09:36:52.732" v="8" actId="1076"/>
        <pc:sldMkLst>
          <pc:docMk/>
          <pc:sldMk cId="4005324163" sldId="283"/>
        </pc:sldMkLst>
      </pc:sldChg>
    </pc:docChg>
  </pc:docChgLst>
  <pc:docChgLst>
    <pc:chgData name="Michaelsen, Børje" userId="c36523e3-11ed-4011-9a41-1983019c0634" providerId="ADAL" clId="{F136CCCD-E125-4E20-BA3E-E8A02C4D2210}"/>
    <pc:docChg chg="custSel delSld modSld">
      <pc:chgData name="Michaelsen, Børje" userId="c36523e3-11ed-4011-9a41-1983019c0634" providerId="ADAL" clId="{F136CCCD-E125-4E20-BA3E-E8A02C4D2210}" dt="2025-02-03T11:54:15.753" v="13" actId="1076"/>
      <pc:docMkLst>
        <pc:docMk/>
      </pc:docMkLst>
      <pc:sldChg chg="modSp mod">
        <pc:chgData name="Michaelsen, Børje" userId="c36523e3-11ed-4011-9a41-1983019c0634" providerId="ADAL" clId="{F136CCCD-E125-4E20-BA3E-E8A02C4D2210}" dt="2025-02-03T11:53:20.338" v="1" actId="20577"/>
        <pc:sldMkLst>
          <pc:docMk/>
          <pc:sldMk cId="445425979" sldId="264"/>
        </pc:sldMkLst>
      </pc:sldChg>
      <pc:sldChg chg="addSp delSp modSp mod modNotesTx">
        <pc:chgData name="Michaelsen, Børje" userId="c36523e3-11ed-4011-9a41-1983019c0634" providerId="ADAL" clId="{F136CCCD-E125-4E20-BA3E-E8A02C4D2210}" dt="2025-02-03T11:54:15.753" v="13" actId="1076"/>
        <pc:sldMkLst>
          <pc:docMk/>
          <pc:sldMk cId="394652420" sldId="268"/>
        </pc:sldMkLst>
      </pc:sldChg>
      <pc:sldChg chg="del">
        <pc:chgData name="Michaelsen, Børje" userId="c36523e3-11ed-4011-9a41-1983019c0634" providerId="ADAL" clId="{F136CCCD-E125-4E20-BA3E-E8A02C4D2210}" dt="2025-02-03T11:53:24.421" v="3" actId="47"/>
        <pc:sldMkLst>
          <pc:docMk/>
          <pc:sldMk cId="1763573476" sldId="269"/>
        </pc:sldMkLst>
      </pc:sldChg>
      <pc:sldChg chg="del">
        <pc:chgData name="Michaelsen, Børje" userId="c36523e3-11ed-4011-9a41-1983019c0634" providerId="ADAL" clId="{F136CCCD-E125-4E20-BA3E-E8A02C4D2210}" dt="2025-02-03T11:53:22.801" v="2" actId="47"/>
        <pc:sldMkLst>
          <pc:docMk/>
          <pc:sldMk cId="559240798" sldId="1093"/>
        </pc:sldMkLst>
      </pc:sldChg>
    </pc:docChg>
  </pc:docChgLst>
  <pc:docChgLst>
    <pc:chgData name="Frøystein, Oddmund" userId="f26153e0-b432-43d6-86cb-ef0c15d1b72a" providerId="ADAL" clId="{C51F619D-821B-4603-9528-523C4930DD85}"/>
    <pc:docChg chg="addSld delSld modSld">
      <pc:chgData name="Frøystein, Oddmund" userId="f26153e0-b432-43d6-86cb-ef0c15d1b72a" providerId="ADAL" clId="{C51F619D-821B-4603-9528-523C4930DD85}" dt="2025-08-06T12:04:34.542" v="13" actId="47"/>
      <pc:docMkLst>
        <pc:docMk/>
      </pc:docMkLst>
      <pc:sldChg chg="modSp mod modNotesTx">
        <pc:chgData name="Frøystein, Oddmund" userId="f26153e0-b432-43d6-86cb-ef0c15d1b72a" providerId="ADAL" clId="{C51F619D-821B-4603-9528-523C4930DD85}" dt="2025-08-06T09:11:42.235" v="5" actId="20577"/>
        <pc:sldMkLst>
          <pc:docMk/>
          <pc:sldMk cId="1380386693" sldId="260"/>
        </pc:sldMkLst>
      </pc:sldChg>
      <pc:sldChg chg="del">
        <pc:chgData name="Frøystein, Oddmund" userId="f26153e0-b432-43d6-86cb-ef0c15d1b72a" providerId="ADAL" clId="{C51F619D-821B-4603-9528-523C4930DD85}" dt="2025-08-06T12:04:22.152" v="11" actId="47"/>
        <pc:sldMkLst>
          <pc:docMk/>
          <pc:sldMk cId="1502201355" sldId="262"/>
        </pc:sldMkLst>
      </pc:sldChg>
      <pc:sldChg chg="del">
        <pc:chgData name="Frøystein, Oddmund" userId="f26153e0-b432-43d6-86cb-ef0c15d1b72a" providerId="ADAL" clId="{C51F619D-821B-4603-9528-523C4930DD85}" dt="2025-08-06T12:04:10.077" v="9" actId="47"/>
        <pc:sldMkLst>
          <pc:docMk/>
          <pc:sldMk cId="445425979" sldId="264"/>
        </pc:sldMkLst>
      </pc:sldChg>
      <pc:sldChg chg="del">
        <pc:chgData name="Frøystein, Oddmund" userId="f26153e0-b432-43d6-86cb-ef0c15d1b72a" providerId="ADAL" clId="{C51F619D-821B-4603-9528-523C4930DD85}" dt="2025-08-06T12:04:34.542" v="13" actId="47"/>
        <pc:sldMkLst>
          <pc:docMk/>
          <pc:sldMk cId="2441531406" sldId="267"/>
        </pc:sldMkLst>
      </pc:sldChg>
      <pc:sldChg chg="add del modTransition">
        <pc:chgData name="Frøystein, Oddmund" userId="f26153e0-b432-43d6-86cb-ef0c15d1b72a" providerId="ADAL" clId="{C51F619D-821B-4603-9528-523C4930DD85}" dt="2025-08-06T12:04:01.357" v="7"/>
        <pc:sldMkLst>
          <pc:docMk/>
          <pc:sldMk cId="3826562845" sldId="1606"/>
        </pc:sldMkLst>
      </pc:sldChg>
      <pc:sldChg chg="add modTransition">
        <pc:chgData name="Frøystein, Oddmund" userId="f26153e0-b432-43d6-86cb-ef0c15d1b72a" providerId="ADAL" clId="{C51F619D-821B-4603-9528-523C4930DD85}" dt="2025-08-06T12:04:07.396" v="8"/>
        <pc:sldMkLst>
          <pc:docMk/>
          <pc:sldMk cId="4202629357" sldId="1606"/>
        </pc:sldMkLst>
      </pc:sldChg>
      <pc:sldChg chg="add modTransition">
        <pc:chgData name="Frøystein, Oddmund" userId="f26153e0-b432-43d6-86cb-ef0c15d1b72a" providerId="ADAL" clId="{C51F619D-821B-4603-9528-523C4930DD85}" dt="2025-08-06T12:04:19.854" v="10"/>
        <pc:sldMkLst>
          <pc:docMk/>
          <pc:sldMk cId="778952010" sldId="1607"/>
        </pc:sldMkLst>
      </pc:sldChg>
      <pc:sldChg chg="add modTransition">
        <pc:chgData name="Frøystein, Oddmund" userId="f26153e0-b432-43d6-86cb-ef0c15d1b72a" providerId="ADAL" clId="{C51F619D-821B-4603-9528-523C4930DD85}" dt="2025-08-06T12:04:31.377" v="12"/>
        <pc:sldMkLst>
          <pc:docMk/>
          <pc:sldMk cId="4083017897" sldId="1608"/>
        </pc:sldMkLst>
      </pc:sldChg>
    </pc:docChg>
  </pc:docChgLst>
  <pc:docChgLst>
    <pc:chgData name="Michaelsen, Børje" userId="S::borje.michaelsen@agderfk.no::c36523e3-11ed-4011-9a41-1983019c0634" providerId="AD" clId="Web-{5CD219A7-F782-E49E-4929-1895E78D6634}"/>
    <pc:docChg chg="modSld">
      <pc:chgData name="Michaelsen, Børje" userId="S::borje.michaelsen@agderfk.no::c36523e3-11ed-4011-9a41-1983019c0634" providerId="AD" clId="Web-{5CD219A7-F782-E49E-4929-1895E78D6634}" dt="2024-08-13T13:33:05.620" v="10"/>
      <pc:docMkLst>
        <pc:docMk/>
      </pc:docMkLst>
      <pc:sldChg chg="addSp delSp modSp modNotes">
        <pc:chgData name="Michaelsen, Børje" userId="S::borje.michaelsen@agderfk.no::c36523e3-11ed-4011-9a41-1983019c0634" providerId="AD" clId="Web-{5CD219A7-F782-E49E-4929-1895E78D6634}" dt="2024-08-13T13:33:05.620" v="10"/>
        <pc:sldMkLst>
          <pc:docMk/>
          <pc:sldMk cId="340623003" sldId="274"/>
        </pc:sldMkLst>
      </pc:sldChg>
    </pc:docChg>
  </pc:docChgLst>
  <pc:docChgLst>
    <pc:chgData name="Lindaas, Gunnar Ogwyn" userId="9f116345-df17-4e62-ba90-3f104129b024" providerId="ADAL" clId="{8EE0A3E4-9A73-4D7A-B3DE-FBF24D01499C}"/>
    <pc:docChg chg="modSld">
      <pc:chgData name="Lindaas, Gunnar Ogwyn" userId="9f116345-df17-4e62-ba90-3f104129b024" providerId="ADAL" clId="{8EE0A3E4-9A73-4D7A-B3DE-FBF24D01499C}" dt="2022-08-16T19:37:15.039" v="21" actId="6549"/>
      <pc:docMkLst>
        <pc:docMk/>
      </pc:docMkLst>
      <pc:sldChg chg="addSp modSp mod">
        <pc:chgData name="Lindaas, Gunnar Ogwyn" userId="9f116345-df17-4e62-ba90-3f104129b024" providerId="ADAL" clId="{8EE0A3E4-9A73-4D7A-B3DE-FBF24D01499C}" dt="2022-08-16T19:37:15.039" v="21" actId="6549"/>
        <pc:sldMkLst>
          <pc:docMk/>
          <pc:sldMk cId="2044844844" sldId="273"/>
        </pc:sldMkLst>
      </pc:sldChg>
    </pc:docChg>
  </pc:docChgLst>
  <pc:docChgLst>
    <pc:chgData name="Michaelsen, Børje" userId="c36523e3-11ed-4011-9a41-1983019c0634" providerId="ADAL" clId="{0F7256E4-1237-41CE-AF1C-6853C9FD464D}"/>
    <pc:docChg chg="custSel modSld">
      <pc:chgData name="Michaelsen, Børje" userId="c36523e3-11ed-4011-9a41-1983019c0634" providerId="ADAL" clId="{0F7256E4-1237-41CE-AF1C-6853C9FD464D}" dt="2024-11-11T09:14:52.296" v="73"/>
      <pc:docMkLst>
        <pc:docMk/>
      </pc:docMkLst>
      <pc:sldChg chg="addSp delSp modSp mod">
        <pc:chgData name="Michaelsen, Børje" userId="c36523e3-11ed-4011-9a41-1983019c0634" providerId="ADAL" clId="{0F7256E4-1237-41CE-AF1C-6853C9FD464D}" dt="2024-10-29T20:00:35.204" v="15" actId="14100"/>
        <pc:sldMkLst>
          <pc:docMk/>
          <pc:sldMk cId="3237931907" sldId="263"/>
        </pc:sldMkLst>
      </pc:sldChg>
      <pc:sldChg chg="addSp delSp modSp mod">
        <pc:chgData name="Michaelsen, Børje" userId="c36523e3-11ed-4011-9a41-1983019c0634" providerId="ADAL" clId="{0F7256E4-1237-41CE-AF1C-6853C9FD464D}" dt="2024-10-29T20:02:27.903" v="24"/>
        <pc:sldMkLst>
          <pc:docMk/>
          <pc:sldMk cId="2721633966" sldId="277"/>
        </pc:sldMkLst>
      </pc:sldChg>
      <pc:sldChg chg="addSp delSp modSp mod modNotesTx">
        <pc:chgData name="Michaelsen, Børje" userId="c36523e3-11ed-4011-9a41-1983019c0634" providerId="ADAL" clId="{0F7256E4-1237-41CE-AF1C-6853C9FD464D}" dt="2024-11-11T09:14:52.296" v="73"/>
        <pc:sldMkLst>
          <pc:docMk/>
          <pc:sldMk cId="4005324163" sldId="283"/>
        </pc:sldMkLst>
      </pc:sldChg>
      <pc:sldChg chg="addSp delSp modSp mod">
        <pc:chgData name="Michaelsen, Børje" userId="c36523e3-11ed-4011-9a41-1983019c0634" providerId="ADAL" clId="{0F7256E4-1237-41CE-AF1C-6853C9FD464D}" dt="2024-10-29T19:59:40.890" v="8" actId="14100"/>
        <pc:sldMkLst>
          <pc:docMk/>
          <pc:sldMk cId="1985059671" sldId="291"/>
        </pc:sldMkLst>
      </pc:sldChg>
      <pc:sldChg chg="addSp delSp modSp mod">
        <pc:chgData name="Michaelsen, Børje" userId="c36523e3-11ed-4011-9a41-1983019c0634" providerId="ADAL" clId="{0F7256E4-1237-41CE-AF1C-6853C9FD464D}" dt="2024-10-29T20:01:49.341" v="19" actId="14100"/>
        <pc:sldMkLst>
          <pc:docMk/>
          <pc:sldMk cId="2548131307" sldId="160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c36523e3-11ed-4011-9a41-1983019c0634" providerId="ADAL" clId="{23E9BD01-37F1-4BA5-AB26-F78FDD8A4BDA}"/>
    <pc:docChg chg="custSel modSld">
      <pc:chgData name="Michaelsen, Børje" userId="c36523e3-11ed-4011-9a41-1983019c0634" providerId="ADAL" clId="{23E9BD01-37F1-4BA5-AB26-F78FDD8A4BDA}" dt="2024-08-28T11:12:30.883" v="739" actId="1076"/>
      <pc:docMkLst>
        <pc:docMk/>
      </pc:docMkLst>
      <pc:sldChg chg="modSp mod modNotesTx">
        <pc:chgData name="Michaelsen, Børje" userId="c36523e3-11ed-4011-9a41-1983019c0634" providerId="ADAL" clId="{23E9BD01-37F1-4BA5-AB26-F78FDD8A4BDA}" dt="2024-08-06T08:41:15.567" v="326" actId="20577"/>
        <pc:sldMkLst>
          <pc:docMk/>
          <pc:sldMk cId="1380386693" sldId="260"/>
        </pc:sldMkLst>
      </pc:sldChg>
      <pc:sldChg chg="addSp delSp modSp mod">
        <pc:chgData name="Michaelsen, Børje" userId="c36523e3-11ed-4011-9a41-1983019c0634" providerId="ADAL" clId="{23E9BD01-37F1-4BA5-AB26-F78FDD8A4BDA}" dt="2024-08-07T14:17:04.565" v="621" actId="27918"/>
        <pc:sldMkLst>
          <pc:docMk/>
          <pc:sldMk cId="3237931907" sldId="263"/>
        </pc:sldMkLst>
      </pc:sldChg>
      <pc:sldChg chg="addSp delSp modSp mod modNotesTx">
        <pc:chgData name="Michaelsen, Børje" userId="c36523e3-11ed-4011-9a41-1983019c0634" providerId="ADAL" clId="{23E9BD01-37F1-4BA5-AB26-F78FDD8A4BDA}" dt="2024-08-28T11:12:30.883" v="739" actId="1076"/>
        <pc:sldMkLst>
          <pc:docMk/>
          <pc:sldMk cId="394652420" sldId="268"/>
        </pc:sldMkLst>
      </pc:sldChg>
      <pc:sldChg chg="addSp delSp modSp mod modNotesTx">
        <pc:chgData name="Michaelsen, Børje" userId="c36523e3-11ed-4011-9a41-1983019c0634" providerId="ADAL" clId="{23E9BD01-37F1-4BA5-AB26-F78FDD8A4BDA}" dt="2024-08-05T11:06:37.125" v="85" actId="207"/>
        <pc:sldMkLst>
          <pc:docMk/>
          <pc:sldMk cId="1763573476" sldId="269"/>
        </pc:sldMkLst>
      </pc:sldChg>
      <pc:sldChg chg="addSp delSp modSp mod">
        <pc:chgData name="Michaelsen, Børje" userId="c36523e3-11ed-4011-9a41-1983019c0634" providerId="ADAL" clId="{23E9BD01-37F1-4BA5-AB26-F78FDD8A4BDA}" dt="2024-08-05T13:46:23.774" v="246" actId="27918"/>
        <pc:sldMkLst>
          <pc:docMk/>
          <pc:sldMk cId="2721633966" sldId="277"/>
        </pc:sldMkLst>
      </pc:sldChg>
      <pc:sldChg chg="addSp delSp modSp mod">
        <pc:chgData name="Michaelsen, Børje" userId="c36523e3-11ed-4011-9a41-1983019c0634" providerId="ADAL" clId="{23E9BD01-37F1-4BA5-AB26-F78FDD8A4BDA}" dt="2024-08-26T12:03:07.190" v="732" actId="13926"/>
        <pc:sldMkLst>
          <pc:docMk/>
          <pc:sldMk cId="662108869" sldId="279"/>
        </pc:sldMkLst>
      </pc:sldChg>
      <pc:sldChg chg="addSp delSp modSp mod">
        <pc:chgData name="Michaelsen, Børje" userId="c36523e3-11ed-4011-9a41-1983019c0634" providerId="ADAL" clId="{23E9BD01-37F1-4BA5-AB26-F78FDD8A4BDA}" dt="2024-08-26T11:46:18.235" v="731" actId="20577"/>
        <pc:sldMkLst>
          <pc:docMk/>
          <pc:sldMk cId="835482435" sldId="282"/>
        </pc:sldMkLst>
      </pc:sldChg>
      <pc:sldChg chg="addSp delSp modSp mod modNotesTx">
        <pc:chgData name="Michaelsen, Børje" userId="c36523e3-11ed-4011-9a41-1983019c0634" providerId="ADAL" clId="{23E9BD01-37F1-4BA5-AB26-F78FDD8A4BDA}" dt="2024-08-13T07:29:52.814" v="713" actId="478"/>
        <pc:sldMkLst>
          <pc:docMk/>
          <pc:sldMk cId="2858358878" sldId="285"/>
        </pc:sldMkLst>
      </pc:sldChg>
      <pc:sldChg chg="addSp delSp modSp mod">
        <pc:chgData name="Michaelsen, Børje" userId="c36523e3-11ed-4011-9a41-1983019c0634" providerId="ADAL" clId="{23E9BD01-37F1-4BA5-AB26-F78FDD8A4BDA}" dt="2024-08-06T06:40:08.517" v="267" actId="14100"/>
        <pc:sldMkLst>
          <pc:docMk/>
          <pc:sldMk cId="3614772275" sldId="288"/>
        </pc:sldMkLst>
      </pc:sldChg>
      <pc:sldChg chg="addSp delSp modSp mod">
        <pc:chgData name="Michaelsen, Børje" userId="c36523e3-11ed-4011-9a41-1983019c0634" providerId="ADAL" clId="{23E9BD01-37F1-4BA5-AB26-F78FDD8A4BDA}" dt="2024-08-07T09:56:49.859" v="452" actId="27918"/>
        <pc:sldMkLst>
          <pc:docMk/>
          <pc:sldMk cId="1985059671" sldId="291"/>
        </pc:sldMkLst>
      </pc:sldChg>
      <pc:sldChg chg="addSp delSp modSp mod modNotesTx">
        <pc:chgData name="Michaelsen, Børje" userId="c36523e3-11ed-4011-9a41-1983019c0634" providerId="ADAL" clId="{23E9BD01-37F1-4BA5-AB26-F78FDD8A4BDA}" dt="2024-08-08T11:28:18.626" v="671" actId="255"/>
        <pc:sldMkLst>
          <pc:docMk/>
          <pc:sldMk cId="1028927982" sldId="293"/>
        </pc:sldMkLst>
      </pc:sldChg>
      <pc:sldChg chg="addSp delSp modSp mod modNotesTx">
        <pc:chgData name="Michaelsen, Børje" userId="c36523e3-11ed-4011-9a41-1983019c0634" providerId="ADAL" clId="{23E9BD01-37F1-4BA5-AB26-F78FDD8A4BDA}" dt="2024-08-12T08:59:22.225" v="690" actId="962"/>
        <pc:sldMkLst>
          <pc:docMk/>
          <pc:sldMk cId="2941267074" sldId="294"/>
        </pc:sldMkLst>
      </pc:sldChg>
      <pc:sldChg chg="addSp delSp modSp mod modNotesTx">
        <pc:chgData name="Michaelsen, Børje" userId="c36523e3-11ed-4011-9a41-1983019c0634" providerId="ADAL" clId="{23E9BD01-37F1-4BA5-AB26-F78FDD8A4BDA}" dt="2024-08-05T11:05:06.447" v="12" actId="20577"/>
        <pc:sldMkLst>
          <pc:docMk/>
          <pc:sldMk cId="559240798" sldId="1093"/>
        </pc:sldMkLst>
      </pc:sldChg>
      <pc:sldChg chg="addSp delSp modSp mod modNotesTx">
        <pc:chgData name="Michaelsen, Børje" userId="c36523e3-11ed-4011-9a41-1983019c0634" providerId="ADAL" clId="{23E9BD01-37F1-4BA5-AB26-F78FDD8A4BDA}" dt="2024-08-05T13:02:31.620" v="200" actId="27918"/>
        <pc:sldMkLst>
          <pc:docMk/>
          <pc:sldMk cId="2548131307" sldId="1603"/>
        </pc:sldMkLst>
      </pc:sldChg>
      <pc:sldChg chg="addSp delSp modSp mod modNotesTx">
        <pc:chgData name="Michaelsen, Børje" userId="c36523e3-11ed-4011-9a41-1983019c0634" providerId="ADAL" clId="{23E9BD01-37F1-4BA5-AB26-F78FDD8A4BDA}" dt="2024-08-05T11:09:35.152" v="125" actId="20577"/>
        <pc:sldMkLst>
          <pc:docMk/>
          <pc:sldMk cId="2850771833" sldId="1604"/>
        </pc:sldMkLst>
      </pc:sldChg>
    </pc:docChg>
  </pc:docChgLst>
  <pc:docChgLst>
    <pc:chgData name="Frøystein, Oddmund" userId="f26153e0-b432-43d6-86cb-ef0c15d1b72a" providerId="ADAL" clId="{30A6D524-5AD5-44D1-A72F-3EEDCD98B646}"/>
    <pc:docChg chg="modSld">
      <pc:chgData name="Frøystein, Oddmund" userId="f26153e0-b432-43d6-86cb-ef0c15d1b72a" providerId="ADAL" clId="{30A6D524-5AD5-44D1-A72F-3EEDCD98B646}" dt="2025-09-01T08:48:15.412" v="78" actId="20577"/>
      <pc:docMkLst>
        <pc:docMk/>
      </pc:docMkLst>
      <pc:sldChg chg="modSp mod modNotesTx">
        <pc:chgData name="Frøystein, Oddmund" userId="f26153e0-b432-43d6-86cb-ef0c15d1b72a" providerId="ADAL" clId="{30A6D524-5AD5-44D1-A72F-3EEDCD98B646}" dt="2025-09-01T08:48:15.412" v="78" actId="20577"/>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25</c:v>
                </c:pt>
                <c:pt idx="1">
                  <c:v>39</c:v>
                </c:pt>
                <c:pt idx="2">
                  <c:v>54</c:v>
                </c:pt>
                <c:pt idx="3">
                  <c:v>34</c:v>
                </c:pt>
                <c:pt idx="4">
                  <c:v>26</c:v>
                </c:pt>
                <c:pt idx="5">
                  <c:v>34</c:v>
                </c:pt>
              </c:numCache>
            </c:numRef>
          </c:val>
          <c:extLst>
            <c:ext xmlns:c16="http://schemas.microsoft.com/office/drawing/2014/chart" uri="{C3380CC4-5D6E-409C-BE32-E72D297353CC}">
              <c16:uniqueId val="{00000000-9656-4276-8140-47FB59720CF1}"/>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10</c:v>
                </c:pt>
                <c:pt idx="1">
                  <c:v>12</c:v>
                </c:pt>
                <c:pt idx="2">
                  <c:v>17</c:v>
                </c:pt>
                <c:pt idx="3">
                  <c:v>7</c:v>
                </c:pt>
                <c:pt idx="4">
                  <c:v>27</c:v>
                </c:pt>
                <c:pt idx="5">
                  <c:v>7</c:v>
                </c:pt>
              </c:numCache>
            </c:numRef>
          </c:val>
          <c:extLst>
            <c:ext xmlns:c16="http://schemas.microsoft.com/office/drawing/2014/chart" uri="{C3380CC4-5D6E-409C-BE32-E72D297353CC}">
              <c16:uniqueId val="{00000001-9656-4276-8140-47FB59720CF1}"/>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46</c:v>
                </c:pt>
                <c:pt idx="2">
                  <c:v>16</c:v>
                </c:pt>
                <c:pt idx="3">
                  <c:v>10</c:v>
                </c:pt>
                <c:pt idx="4">
                  <c:v>4</c:v>
                </c:pt>
                <c:pt idx="5">
                  <c:v>65</c:v>
                </c:pt>
              </c:numCache>
            </c:numRef>
          </c:val>
          <c:extLst>
            <c:ext xmlns:c16="http://schemas.microsoft.com/office/drawing/2014/chart" uri="{C3380CC4-5D6E-409C-BE32-E72D297353CC}">
              <c16:uniqueId val="{00000002-9656-4276-8140-47FB59720CF1}"/>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56-4276-8140-47FB59720CF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656-4276-8140-47FB59720C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c:v>
                </c:pt>
                <c:pt idx="1">
                  <c:v>0</c:v>
                </c:pt>
                <c:pt idx="2">
                  <c:v>1</c:v>
                </c:pt>
                <c:pt idx="3">
                  <c:v>0</c:v>
                </c:pt>
                <c:pt idx="4">
                  <c:v>2</c:v>
                </c:pt>
                <c:pt idx="5">
                  <c:v>0</c:v>
                </c:pt>
              </c:numCache>
            </c:numRef>
          </c:val>
          <c:extLst>
            <c:ext xmlns:c16="http://schemas.microsoft.com/office/drawing/2014/chart" uri="{C3380CC4-5D6E-409C-BE32-E72D297353CC}">
              <c16:uniqueId val="{00000005-9656-4276-8140-47FB59720CF1}"/>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D573-4FCA-9587-028928454520}"/>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D573-4FCA-9587-028928454520}"/>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5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70.900000000000006</c:v>
                </c:pt>
                <c:pt idx="1">
                  <c:v>78.099999999999994</c:v>
                </c:pt>
                <c:pt idx="2">
                  <c:v>59.4</c:v>
                </c:pt>
                <c:pt idx="3">
                  <c:v>61.2</c:v>
                </c:pt>
              </c:numCache>
            </c:numRef>
          </c:val>
          <c:extLst>
            <c:ext xmlns:c16="http://schemas.microsoft.com/office/drawing/2014/chart" uri="{C3380CC4-5D6E-409C-BE32-E72D297353CC}">
              <c16:uniqueId val="{00000000-5446-407F-B385-6937BF8319A6}"/>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70.900000000000006</c:v>
                </c:pt>
                <c:pt idx="1">
                  <c:v>78.900000000000006</c:v>
                </c:pt>
                <c:pt idx="2">
                  <c:v>49.4</c:v>
                </c:pt>
                <c:pt idx="3">
                  <c:v>65.3</c:v>
                </c:pt>
              </c:numCache>
            </c:numRef>
          </c:val>
          <c:extLst>
            <c:ext xmlns:c16="http://schemas.microsoft.com/office/drawing/2014/chart" uri="{C3380CC4-5D6E-409C-BE32-E72D297353CC}">
              <c16:uniqueId val="{00000001-5446-407F-B385-6937BF8319A6}"/>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71</c:v>
                </c:pt>
                <c:pt idx="1">
                  <c:v>79.2</c:v>
                </c:pt>
                <c:pt idx="2">
                  <c:v>50.9</c:v>
                </c:pt>
                <c:pt idx="3">
                  <c:v>61.5</c:v>
                </c:pt>
              </c:numCache>
            </c:numRef>
          </c:val>
          <c:extLst>
            <c:ext xmlns:c16="http://schemas.microsoft.com/office/drawing/2014/chart" uri="{C3380CC4-5D6E-409C-BE32-E72D297353CC}">
              <c16:uniqueId val="{00000002-5446-407F-B385-6937BF8319A6}"/>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71.599999999999994</c:v>
                </c:pt>
                <c:pt idx="1">
                  <c:v>78.7</c:v>
                </c:pt>
                <c:pt idx="2">
                  <c:v>52.4</c:v>
                </c:pt>
                <c:pt idx="3">
                  <c:v>61</c:v>
                </c:pt>
              </c:numCache>
            </c:numRef>
          </c:val>
          <c:extLst>
            <c:ext xmlns:c16="http://schemas.microsoft.com/office/drawing/2014/chart" uri="{C3380CC4-5D6E-409C-BE32-E72D297353CC}">
              <c16:uniqueId val="{00000003-5446-407F-B385-6937BF8319A6}"/>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5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2"/>
        <c:spPr>
          <a:solidFill>
            <a:schemeClr val="accent3"/>
          </a:solidFill>
          <a:ln>
            <a:noFill/>
          </a:ln>
          <a:effectLst/>
        </c:spPr>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spPr>
          <a:solidFill>
            <a:schemeClr val="accent3"/>
          </a:solidFill>
          <a:ln>
            <a:noFill/>
          </a:ln>
          <a:effectLst/>
        </c:spPr>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spPr>
          <a:solidFill>
            <a:schemeClr val="accent3"/>
          </a:solidFill>
          <a:ln>
            <a:noFill/>
          </a:ln>
          <a:effectLst/>
        </c:spPr>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spPr>
          <a:solidFill>
            <a:schemeClr val="accent3"/>
          </a:solidFill>
          <a:ln>
            <a:noFill/>
          </a:ln>
          <a:effectLst/>
        </c:spPr>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spPr>
          <a:solidFill>
            <a:schemeClr val="accent3"/>
          </a:solidFill>
          <a:ln>
            <a:noFill/>
          </a:ln>
          <a:effectLst/>
        </c:spPr>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spPr>
          <a:solidFill>
            <a:schemeClr val="accent3"/>
          </a:solidFill>
          <a:ln>
            <a:noFill/>
          </a:ln>
          <a:effectLst/>
        </c:spPr>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spPr>
          <a:solidFill>
            <a:schemeClr val="accent3"/>
          </a:solidFill>
          <a:ln>
            <a:noFill/>
          </a:ln>
          <a:effectLst/>
        </c:spPr>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9B59-407D-9628-514E9673F3F2}"/>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9B59-407D-9628-514E9673F3F2}"/>
            </c:ext>
          </c:extLst>
        </c:ser>
        <c:ser>
          <c:idx val="2"/>
          <c:order val="2"/>
          <c:tx>
            <c:strRef>
              <c:f>Pivot_BRUK_DENNE!$D$3:$D$4</c:f>
              <c:strCache>
                <c:ptCount val="1"/>
                <c:pt idx="0">
                  <c:v>Lindesnes</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9B59-407D-9628-514E9673F3F2}"/>
              </c:ext>
            </c:extLst>
          </c:dPt>
          <c:dPt>
            <c:idx val="1"/>
            <c:invertIfNegative val="0"/>
            <c:bubble3D val="0"/>
            <c:extLst>
              <c:ext xmlns:c16="http://schemas.microsoft.com/office/drawing/2014/chart" uri="{C3380CC4-5D6E-409C-BE32-E72D297353CC}">
                <c16:uniqueId val="{00000003-9B59-407D-9628-514E9673F3F2}"/>
              </c:ext>
            </c:extLst>
          </c:dPt>
          <c:dPt>
            <c:idx val="2"/>
            <c:invertIfNegative val="0"/>
            <c:bubble3D val="0"/>
            <c:extLst>
              <c:ext xmlns:c16="http://schemas.microsoft.com/office/drawing/2014/chart" uri="{C3380CC4-5D6E-409C-BE32-E72D297353CC}">
                <c16:uniqueId val="{00000004-9B59-407D-9628-514E9673F3F2}"/>
              </c:ext>
            </c:extLst>
          </c:dPt>
          <c:dPt>
            <c:idx val="3"/>
            <c:invertIfNegative val="0"/>
            <c:bubble3D val="0"/>
            <c:extLst>
              <c:ext xmlns:c16="http://schemas.microsoft.com/office/drawing/2014/chart" uri="{C3380CC4-5D6E-409C-BE32-E72D297353CC}">
                <c16:uniqueId val="{00000005-9B59-407D-9628-514E9673F3F2}"/>
              </c:ext>
            </c:extLst>
          </c:dPt>
          <c:dPt>
            <c:idx val="4"/>
            <c:invertIfNegative val="0"/>
            <c:bubble3D val="0"/>
            <c:extLst>
              <c:ext xmlns:c16="http://schemas.microsoft.com/office/drawing/2014/chart" uri="{C3380CC4-5D6E-409C-BE32-E72D297353CC}">
                <c16:uniqueId val="{00000006-9B59-407D-9628-514E9673F3F2}"/>
              </c:ext>
            </c:extLst>
          </c:dPt>
          <c:dPt>
            <c:idx val="5"/>
            <c:invertIfNegative val="0"/>
            <c:bubble3D val="0"/>
            <c:extLst>
              <c:ext xmlns:c16="http://schemas.microsoft.com/office/drawing/2014/chart" uri="{C3380CC4-5D6E-409C-BE32-E72D297353CC}">
                <c16:uniqueId val="{00000007-9B59-407D-9628-514E9673F3F2}"/>
              </c:ext>
            </c:extLst>
          </c:dPt>
          <c:dPt>
            <c:idx val="6"/>
            <c:invertIfNegative val="0"/>
            <c:bubble3D val="0"/>
            <c:extLst>
              <c:ext xmlns:c16="http://schemas.microsoft.com/office/drawing/2014/chart" uri="{C3380CC4-5D6E-409C-BE32-E72D297353CC}">
                <c16:uniqueId val="{00000008-9B59-407D-9628-514E9673F3F2}"/>
              </c:ext>
            </c:extLst>
          </c:dPt>
          <c:dPt>
            <c:idx val="7"/>
            <c:invertIfNegative val="0"/>
            <c:bubble3D val="0"/>
            <c:extLst>
              <c:ext xmlns:c16="http://schemas.microsoft.com/office/drawing/2014/chart" uri="{C3380CC4-5D6E-409C-BE32-E72D297353CC}">
                <c16:uniqueId val="{00000009-9B59-407D-9628-514E9673F3F2}"/>
              </c:ext>
            </c:extLst>
          </c:dPt>
          <c:dPt>
            <c:idx val="8"/>
            <c:invertIfNegative val="0"/>
            <c:bubble3D val="0"/>
            <c:extLst>
              <c:ext xmlns:c16="http://schemas.microsoft.com/office/drawing/2014/chart" uri="{C3380CC4-5D6E-409C-BE32-E72D297353CC}">
                <c16:uniqueId val="{0000000A-9B59-407D-9628-514E9673F3F2}"/>
              </c:ext>
            </c:extLst>
          </c:dPt>
          <c:dPt>
            <c:idx val="9"/>
            <c:invertIfNegative val="0"/>
            <c:bubble3D val="0"/>
            <c:extLst>
              <c:ext xmlns:c16="http://schemas.microsoft.com/office/drawing/2014/chart" uri="{C3380CC4-5D6E-409C-BE32-E72D297353CC}">
                <c16:uniqueId val="{0000000B-9B59-407D-9628-514E9673F3F2}"/>
              </c:ext>
            </c:extLst>
          </c:dPt>
          <c:dPt>
            <c:idx val="10"/>
            <c:invertIfNegative val="0"/>
            <c:bubble3D val="0"/>
            <c:extLst>
              <c:ext xmlns:c16="http://schemas.microsoft.com/office/drawing/2014/chart" uri="{C3380CC4-5D6E-409C-BE32-E72D297353CC}">
                <c16:uniqueId val="{0000000C-9B59-407D-9628-514E9673F3F2}"/>
              </c:ext>
            </c:extLst>
          </c:dPt>
          <c:dLbls>
            <c:dLbl>
              <c:idx val="0"/>
              <c:layout>
                <c:manualLayout>
                  <c:x val="1.1142948105698837E-2"/>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59-407D-9628-514E9673F3F2}"/>
                </c:ext>
              </c:extLst>
            </c:dLbl>
            <c:dLbl>
              <c:idx val="1"/>
              <c:layout>
                <c:manualLayout>
                  <c:x val="1.7510347023241005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59-407D-9628-514E9673F3F2}"/>
                </c:ext>
              </c:extLst>
            </c:dLbl>
            <c:dLbl>
              <c:idx val="2"/>
              <c:layout>
                <c:manualLayout>
                  <c:x val="1.4326647564469856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59-407D-9628-514E9673F3F2}"/>
                </c:ext>
              </c:extLst>
            </c:dLbl>
            <c:dLbl>
              <c:idx val="3"/>
              <c:layout>
                <c:manualLayout>
                  <c:x val="1.2734797835084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59-407D-9628-514E9673F3F2}"/>
                </c:ext>
              </c:extLst>
            </c:dLbl>
            <c:dLbl>
              <c:idx val="4"/>
              <c:layout>
                <c:manualLayout>
                  <c:x val="1.27347978350843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59-407D-9628-514E9673F3F2}"/>
                </c:ext>
              </c:extLst>
            </c:dLbl>
            <c:dLbl>
              <c:idx val="5"/>
              <c:layout>
                <c:manualLayout>
                  <c:x val="9.55109837631327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59-407D-9628-514E9673F3F2}"/>
                </c:ext>
              </c:extLst>
            </c:dLbl>
            <c:dLbl>
              <c:idx val="6"/>
              <c:layout>
                <c:manualLayout>
                  <c:x val="1.2734797835084251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59-407D-9628-514E9673F3F2}"/>
                </c:ext>
              </c:extLst>
            </c:dLbl>
            <c:dLbl>
              <c:idx val="7"/>
              <c:layout>
                <c:manualLayout>
                  <c:x val="1.4326647564469915E-2"/>
                  <c:y val="-3.0084228733944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59-407D-9628-514E9673F3F2}"/>
                </c:ext>
              </c:extLst>
            </c:dLbl>
            <c:dLbl>
              <c:idx val="8"/>
              <c:layout>
                <c:manualLayout>
                  <c:x val="1.9102196752626553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59-407D-9628-514E9673F3F2}"/>
                </c:ext>
              </c:extLst>
            </c:dLbl>
            <c:dLbl>
              <c:idx val="9"/>
              <c:layout>
                <c:manualLayout>
                  <c:x val="1.4326647564470031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59-407D-9628-514E9673F3F2}"/>
                </c:ext>
              </c:extLst>
            </c:dLbl>
            <c:dLbl>
              <c:idx val="10"/>
              <c:layout>
                <c:manualLayout>
                  <c:x val="1.2900859938817299E-2"/>
                  <c:y val="-2.8624582069832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59-407D-9628-514E9673F3F2}"/>
                </c:ext>
              </c:extLst>
            </c:dLbl>
            <c:dLbl>
              <c:idx val="11"/>
              <c:layout>
                <c:manualLayout>
                  <c:x val="1.178384355218563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59-407D-9628-514E9673F3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8.3000000000000004E-2</c:v>
                </c:pt>
                <c:pt idx="1">
                  <c:v>9.5000000000000001E-2</c:v>
                </c:pt>
                <c:pt idx="2">
                  <c:v>9.8000000000000004E-2</c:v>
                </c:pt>
                <c:pt idx="3">
                  <c:v>0.10099999999999999</c:v>
                </c:pt>
                <c:pt idx="4">
                  <c:v>0.1</c:v>
                </c:pt>
                <c:pt idx="5">
                  <c:v>0.105</c:v>
                </c:pt>
                <c:pt idx="6">
                  <c:v>0.106</c:v>
                </c:pt>
                <c:pt idx="7">
                  <c:v>0.11</c:v>
                </c:pt>
                <c:pt idx="8">
                  <c:v>0.11</c:v>
                </c:pt>
                <c:pt idx="9">
                  <c:v>0.106</c:v>
                </c:pt>
                <c:pt idx="10">
                  <c:v>0.105</c:v>
                </c:pt>
                <c:pt idx="11">
                  <c:v>0.10199999999999999</c:v>
                </c:pt>
              </c:numCache>
            </c:numRef>
          </c:val>
          <c:extLst>
            <c:ext xmlns:c16="http://schemas.microsoft.com/office/drawing/2014/chart" uri="{C3380CC4-5D6E-409C-BE32-E72D297353CC}">
              <c16:uniqueId val="{0000000D-9B59-407D-9628-514E9673F3F2}"/>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30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290</c:v>
                </c:pt>
                <c:pt idx="1">
                  <c:v>285</c:v>
                </c:pt>
                <c:pt idx="2">
                  <c:v>282</c:v>
                </c:pt>
                <c:pt idx="3">
                  <c:v>290</c:v>
                </c:pt>
                <c:pt idx="4">
                  <c:v>256</c:v>
                </c:pt>
                <c:pt idx="5">
                  <c:v>257</c:v>
                </c:pt>
                <c:pt idx="6">
                  <c:v>275</c:v>
                </c:pt>
                <c:pt idx="7">
                  <c:v>280</c:v>
                </c:pt>
                <c:pt idx="8">
                  <c:v>266</c:v>
                </c:pt>
                <c:pt idx="9">
                  <c:v>292</c:v>
                </c:pt>
                <c:pt idx="10">
                  <c:v>293</c:v>
                </c:pt>
                <c:pt idx="11">
                  <c:v>336</c:v>
                </c:pt>
                <c:pt idx="12">
                  <c:v>305</c:v>
                </c:pt>
                <c:pt idx="13">
                  <c:v>310</c:v>
                </c:pt>
                <c:pt idx="14">
                  <c:v>291</c:v>
                </c:pt>
                <c:pt idx="15">
                  <c:v>299</c:v>
                </c:pt>
                <c:pt idx="16">
                  <c:v>263</c:v>
                </c:pt>
                <c:pt idx="17">
                  <c:v>269</c:v>
                </c:pt>
                <c:pt idx="18">
                  <c:v>283</c:v>
                </c:pt>
                <c:pt idx="19">
                  <c:v>294</c:v>
                </c:pt>
                <c:pt idx="20">
                  <c:v>269</c:v>
                </c:pt>
                <c:pt idx="21">
                  <c:v>251</c:v>
                </c:pt>
                <c:pt idx="22">
                  <c:v>241</c:v>
                </c:pt>
              </c:numCache>
            </c:numRef>
          </c:val>
          <c:smooth val="0"/>
          <c:extLst>
            <c:ext xmlns:c16="http://schemas.microsoft.com/office/drawing/2014/chart" uri="{C3380CC4-5D6E-409C-BE32-E72D297353CC}">
              <c16:uniqueId val="{00000000-B40C-4C93-ACA5-8CE96C26D174}"/>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80</c:v>
                </c:pt>
                <c:pt idx="1">
                  <c:v>73</c:v>
                </c:pt>
                <c:pt idx="2">
                  <c:v>67</c:v>
                </c:pt>
                <c:pt idx="3">
                  <c:v>83</c:v>
                </c:pt>
              </c:numCache>
            </c:numRef>
          </c:val>
          <c:extLst>
            <c:ext xmlns:c16="http://schemas.microsoft.com/office/drawing/2014/chart" uri="{C3380CC4-5D6E-409C-BE32-E72D297353CC}">
              <c16:uniqueId val="{00000000-E01F-4EDA-8DB6-209B77748EE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1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5-åringer'!$A$5:$A$9</c:f>
              <c:strCache>
                <c:ptCount val="4"/>
                <c:pt idx="0">
                  <c:v>2021</c:v>
                </c:pt>
                <c:pt idx="1">
                  <c:v>2022</c:v>
                </c:pt>
                <c:pt idx="2">
                  <c:v>2023</c:v>
                </c:pt>
                <c:pt idx="3">
                  <c:v>2024</c:v>
                </c:pt>
              </c:strCache>
            </c:strRef>
          </c:cat>
          <c:val>
            <c:numRef>
              <c:f>'Tannhelse, 5-åringer'!$B$5:$B$9</c:f>
              <c:numCache>
                <c:formatCode>General</c:formatCode>
                <c:ptCount val="4"/>
                <c:pt idx="0">
                  <c:v>0.7</c:v>
                </c:pt>
                <c:pt idx="1">
                  <c:v>1</c:v>
                </c:pt>
                <c:pt idx="2">
                  <c:v>1.2</c:v>
                </c:pt>
                <c:pt idx="3">
                  <c:v>0.6</c:v>
                </c:pt>
              </c:numCache>
            </c:numRef>
          </c:val>
          <c:extLst>
            <c:ext xmlns:c16="http://schemas.microsoft.com/office/drawing/2014/chart" uri="{C3380CC4-5D6E-409C-BE32-E72D297353CC}">
              <c16:uniqueId val="{00000000-EE0C-4029-BAF1-739FB717D473}"/>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66"/>
  </c:pivotSource>
  <c:chart>
    <c:title>
      <c:tx>
        <c:strRef>
          <c:f>Pivot_2025!$B$1</c:f>
          <c:strCache>
            <c:ptCount val="1"/>
            <c:pt idx="0">
              <c:v>Lindesnes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134982.46859017771</c:v>
                </c:pt>
                <c:pt idx="1">
                  <c:v>137171.31018868866</c:v>
                </c:pt>
                <c:pt idx="2">
                  <c:v>139238.61791225264</c:v>
                </c:pt>
                <c:pt idx="3">
                  <c:v>140727.23052318473</c:v>
                </c:pt>
                <c:pt idx="4">
                  <c:v>143051.14873697638</c:v>
                </c:pt>
                <c:pt idx="5">
                  <c:v>138863.87163638102</c:v>
                </c:pt>
                <c:pt idx="6">
                  <c:v>146865.14301075088</c:v>
                </c:pt>
                <c:pt idx="7">
                  <c:v>144505.4098838497</c:v>
                </c:pt>
                <c:pt idx="8">
                  <c:v>140055.46082457667</c:v>
                </c:pt>
                <c:pt idx="9">
                  <c:v>158116.57052300591</c:v>
                </c:pt>
                <c:pt idx="10">
                  <c:v>157319.4129734993</c:v>
                </c:pt>
                <c:pt idx="11">
                  <c:v>159456.87454070884</c:v>
                </c:pt>
              </c:numCache>
            </c:numRef>
          </c:val>
          <c:smooth val="0"/>
          <c:extLst>
            <c:ext xmlns:c16="http://schemas.microsoft.com/office/drawing/2014/chart" uri="{C3380CC4-5D6E-409C-BE32-E72D297353CC}">
              <c16:uniqueId val="{00000000-5BA2-40AE-B7C4-C0C819A07099}"/>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138863.87163638102</c:v>
                </c:pt>
                <c:pt idx="6" formatCode="#,##0">
                  <c:v>130590.63989202872</c:v>
                </c:pt>
                <c:pt idx="7" formatCode="#,##0">
                  <c:v>122810.31074854144</c:v>
                </c:pt>
                <c:pt idx="8" formatCode="#,##0">
                  <c:v>115493.51805476483</c:v>
                </c:pt>
                <c:pt idx="9" formatCode="#,##0">
                  <c:v>108612.64523609806</c:v>
                </c:pt>
                <c:pt idx="10" formatCode="#,##0">
                  <c:v>102141.72105822181</c:v>
                </c:pt>
                <c:pt idx="11" formatCode="#,##0">
                  <c:v>96056.321601015079</c:v>
                </c:pt>
                <c:pt idx="12" formatCode="#,##0">
                  <c:v>90333.478072669808</c:v>
                </c:pt>
                <c:pt idx="13" formatCode="#,##0">
                  <c:v>84951.590116056293</c:v>
                </c:pt>
                <c:pt idx="14" formatCode="#,##0">
                  <c:v>79890.344280121892</c:v>
                </c:pt>
                <c:pt idx="15" formatCode="#,##0">
                  <c:v>75130.637348600794</c:v>
                </c:pt>
                <c:pt idx="16" formatCode="#,##0">
                  <c:v>70654.504236645851</c:v>
                </c:pt>
                <c:pt idx="17" formatCode="#,##0">
                  <c:v>66445.050183234969</c:v>
                </c:pt>
                <c:pt idx="18" formatCode="#,##0">
                  <c:v>62486.386983418197</c:v>
                </c:pt>
              </c:numCache>
            </c:numRef>
          </c:val>
          <c:smooth val="0"/>
          <c:extLst>
            <c:ext xmlns:c16="http://schemas.microsoft.com/office/drawing/2014/chart" uri="{C3380CC4-5D6E-409C-BE32-E72D297353CC}">
              <c16:uniqueId val="{00000001-5BA2-40AE-B7C4-C0C819A07099}"/>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72"/>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Lindesnes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1</c:v>
                </c:pt>
                <c:pt idx="3">
                  <c:v>69</c:v>
                </c:pt>
                <c:pt idx="4">
                  <c:v>11</c:v>
                </c:pt>
                <c:pt idx="5">
                  <c:v>8</c:v>
                </c:pt>
              </c:numCache>
            </c:numRef>
          </c:val>
          <c:extLst>
            <c:ext xmlns:c16="http://schemas.microsoft.com/office/drawing/2014/chart" uri="{C3380CC4-5D6E-409C-BE32-E72D297353CC}">
              <c16:uniqueId val="{00000000-ECEE-463E-A30D-3E6F5E58315B}"/>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ECEE-463E-A30D-3E6F5E58315B}"/>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5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188</c:v>
                </c:pt>
                <c:pt idx="1">
                  <c:v>192</c:v>
                </c:pt>
                <c:pt idx="2">
                  <c:v>183</c:v>
                </c:pt>
                <c:pt idx="3">
                  <c:v>195</c:v>
                </c:pt>
                <c:pt idx="4">
                  <c:v>197</c:v>
                </c:pt>
                <c:pt idx="5">
                  <c:v>208</c:v>
                </c:pt>
              </c:numCache>
            </c:numRef>
          </c:val>
          <c:extLst>
            <c:ext xmlns:c16="http://schemas.microsoft.com/office/drawing/2014/chart" uri="{C3380CC4-5D6E-409C-BE32-E72D297353CC}">
              <c16:uniqueId val="{00000000-9251-4D08-99D0-CF1EA6474D7E}"/>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2424</c:v>
                </c:pt>
                <c:pt idx="1">
                  <c:v>2383</c:v>
                </c:pt>
                <c:pt idx="2">
                  <c:v>2485</c:v>
                </c:pt>
                <c:pt idx="3">
                  <c:v>2459</c:v>
                </c:pt>
                <c:pt idx="4">
                  <c:v>2412</c:v>
                </c:pt>
                <c:pt idx="5">
                  <c:v>2435</c:v>
                </c:pt>
              </c:numCache>
            </c:numRef>
          </c:val>
          <c:extLst>
            <c:ext xmlns:c16="http://schemas.microsoft.com/office/drawing/2014/chart" uri="{C3380CC4-5D6E-409C-BE32-E72D297353CC}">
              <c16:uniqueId val="{00000001-9251-4D08-99D0-CF1EA6474D7E}"/>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156</c:v>
                </c:pt>
                <c:pt idx="1">
                  <c:v>137</c:v>
                </c:pt>
                <c:pt idx="2">
                  <c:v>132</c:v>
                </c:pt>
                <c:pt idx="3">
                  <c:v>108</c:v>
                </c:pt>
                <c:pt idx="4">
                  <c:v>106</c:v>
                </c:pt>
                <c:pt idx="5">
                  <c:v>162</c:v>
                </c:pt>
              </c:numCache>
            </c:numRef>
          </c:val>
          <c:extLst>
            <c:ext xmlns:c16="http://schemas.microsoft.com/office/drawing/2014/chart" uri="{C3380CC4-5D6E-409C-BE32-E72D297353CC}">
              <c16:uniqueId val="{00000002-9251-4D08-99D0-CF1EA6474D7E}"/>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6232</c:v>
                </c:pt>
                <c:pt idx="1">
                  <c:v>6182</c:v>
                </c:pt>
                <c:pt idx="2">
                  <c:v>6522</c:v>
                </c:pt>
                <c:pt idx="3">
                  <c:v>6557</c:v>
                </c:pt>
                <c:pt idx="4">
                  <c:v>6698</c:v>
                </c:pt>
                <c:pt idx="5">
                  <c:v>6454</c:v>
                </c:pt>
              </c:numCache>
            </c:numRef>
          </c:val>
          <c:extLst>
            <c:ext xmlns:c16="http://schemas.microsoft.com/office/drawing/2014/chart" uri="{C3380CC4-5D6E-409C-BE32-E72D297353CC}">
              <c16:uniqueId val="{00000003-9251-4D08-99D0-CF1EA6474D7E}"/>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9251-4D08-99D0-CF1EA6474D7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9251-4D08-99D0-CF1EA6474D7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9251-4D08-99D0-CF1EA6474D7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9251-4D08-99D0-CF1EA6474D7E}"/>
              </c:ext>
            </c:extLst>
          </c:dPt>
          <c:dPt>
            <c:idx val="4"/>
            <c:invertIfNegative val="0"/>
            <c:bubble3D val="0"/>
            <c:extLst>
              <c:ext xmlns:c16="http://schemas.microsoft.com/office/drawing/2014/chart" uri="{C3380CC4-5D6E-409C-BE32-E72D297353CC}">
                <c16:uniqueId val="{0000000C-9251-4D08-99D0-CF1EA6474D7E}"/>
              </c:ext>
            </c:extLst>
          </c:dPt>
          <c:dPt>
            <c:idx val="5"/>
            <c:invertIfNegative val="0"/>
            <c:bubble3D val="0"/>
            <c:extLst>
              <c:ext xmlns:c16="http://schemas.microsoft.com/office/drawing/2014/chart" uri="{C3380CC4-5D6E-409C-BE32-E72D297353CC}">
                <c16:uniqueId val="{0000000D-9251-4D08-99D0-CF1EA6474D7E}"/>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51-4D08-99D0-CF1EA6474D7E}"/>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51-4D08-99D0-CF1EA6474D7E}"/>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51-4D08-99D0-CF1EA6474D7E}"/>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51-4D08-99D0-CF1EA6474D7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240</c:v>
                </c:pt>
                <c:pt idx="1">
                  <c:v>409</c:v>
                </c:pt>
                <c:pt idx="2">
                  <c:v>413</c:v>
                </c:pt>
                <c:pt idx="3">
                  <c:v>368</c:v>
                </c:pt>
                <c:pt idx="4">
                  <c:v>353</c:v>
                </c:pt>
                <c:pt idx="5">
                  <c:v>378</c:v>
                </c:pt>
              </c:numCache>
            </c:numRef>
          </c:val>
          <c:extLst>
            <c:ext xmlns:c16="http://schemas.microsoft.com/office/drawing/2014/chart" uri="{C3380CC4-5D6E-409C-BE32-E72D297353CC}">
              <c16:uniqueId val="{0000000E-9251-4D08-99D0-CF1EA6474D7E}"/>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6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F0DD-45F3-81A9-2ACDDA91F26B}"/>
              </c:ext>
            </c:extLst>
          </c:dPt>
          <c:dPt>
            <c:idx val="1"/>
            <c:bubble3D val="0"/>
            <c:spPr>
              <a:solidFill>
                <a:schemeClr val="accent2"/>
              </a:solidFill>
              <a:ln>
                <a:noFill/>
              </a:ln>
              <a:effectLst/>
            </c:spPr>
            <c:extLst>
              <c:ext xmlns:c16="http://schemas.microsoft.com/office/drawing/2014/chart" uri="{C3380CC4-5D6E-409C-BE32-E72D297353CC}">
                <c16:uniqueId val="{00000003-F0DD-45F3-81A9-2ACDDA91F26B}"/>
              </c:ext>
            </c:extLst>
          </c:dPt>
          <c:dPt>
            <c:idx val="2"/>
            <c:bubble3D val="0"/>
            <c:spPr>
              <a:solidFill>
                <a:schemeClr val="accent3"/>
              </a:solidFill>
              <a:ln>
                <a:noFill/>
              </a:ln>
              <a:effectLst/>
            </c:spPr>
            <c:extLst>
              <c:ext xmlns:c16="http://schemas.microsoft.com/office/drawing/2014/chart" uri="{C3380CC4-5D6E-409C-BE32-E72D297353CC}">
                <c16:uniqueId val="{00000005-F0DD-45F3-81A9-2ACDDA91F26B}"/>
              </c:ext>
            </c:extLst>
          </c:dPt>
          <c:dPt>
            <c:idx val="3"/>
            <c:bubble3D val="0"/>
            <c:spPr>
              <a:solidFill>
                <a:schemeClr val="accent4"/>
              </a:solidFill>
              <a:ln>
                <a:noFill/>
              </a:ln>
              <a:effectLst/>
            </c:spPr>
            <c:extLst>
              <c:ext xmlns:c16="http://schemas.microsoft.com/office/drawing/2014/chart" uri="{C3380CC4-5D6E-409C-BE32-E72D297353CC}">
                <c16:uniqueId val="{00000007-F0DD-45F3-81A9-2ACDDA91F26B}"/>
              </c:ext>
            </c:extLst>
          </c:dPt>
          <c:dPt>
            <c:idx val="4"/>
            <c:bubble3D val="0"/>
            <c:spPr>
              <a:solidFill>
                <a:schemeClr val="accent5"/>
              </a:solidFill>
              <a:ln>
                <a:noFill/>
              </a:ln>
              <a:effectLst/>
            </c:spPr>
            <c:extLst>
              <c:ext xmlns:c16="http://schemas.microsoft.com/office/drawing/2014/chart" uri="{C3380CC4-5D6E-409C-BE32-E72D297353CC}">
                <c16:uniqueId val="{00000009-F0DD-45F3-81A9-2ACDDA91F26B}"/>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0DD-45F3-81A9-2ACDDA91F26B}"/>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208</c:v>
                </c:pt>
                <c:pt idx="1">
                  <c:v>2435</c:v>
                </c:pt>
                <c:pt idx="2">
                  <c:v>162</c:v>
                </c:pt>
                <c:pt idx="3">
                  <c:v>6454</c:v>
                </c:pt>
                <c:pt idx="4">
                  <c:v>378</c:v>
                </c:pt>
              </c:numCache>
            </c:numRef>
          </c:val>
          <c:extLst>
            <c:ext xmlns:c16="http://schemas.microsoft.com/office/drawing/2014/chart" uri="{C3380CC4-5D6E-409C-BE32-E72D297353CC}">
              <c16:uniqueId val="{0000000A-F0DD-45F3-81A9-2ACDDA91F26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6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21 Farmasøytisk industri</c:v>
                </c:pt>
              </c:strCache>
            </c:strRef>
          </c:tx>
          <c:spPr>
            <a:ln w="28575"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377</c:v>
                </c:pt>
                <c:pt idx="1">
                  <c:v>381</c:v>
                </c:pt>
                <c:pt idx="2">
                  <c:v>421</c:v>
                </c:pt>
                <c:pt idx="3">
                  <c:v>467</c:v>
                </c:pt>
                <c:pt idx="4">
                  <c:v>503</c:v>
                </c:pt>
                <c:pt idx="5">
                  <c:v>515</c:v>
                </c:pt>
              </c:numCache>
            </c:numRef>
          </c:val>
          <c:smooth val="0"/>
          <c:extLst>
            <c:ext xmlns:c16="http://schemas.microsoft.com/office/drawing/2014/chart" uri="{C3380CC4-5D6E-409C-BE32-E72D297353CC}">
              <c16:uniqueId val="{00000000-0375-498D-BC98-9871E03B3270}"/>
            </c:ext>
          </c:extLst>
        </c:ser>
        <c:ser>
          <c:idx val="3"/>
          <c:order val="1"/>
          <c:tx>
            <c:strRef>
              <c:f>'pivot 2 siffer'!$C$4:$C$5</c:f>
              <c:strCache>
                <c:ptCount val="1"/>
                <c:pt idx="0">
                  <c:v>25 Metallvareindustri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168</c:v>
                </c:pt>
                <c:pt idx="1">
                  <c:v>158</c:v>
                </c:pt>
                <c:pt idx="2">
                  <c:v>169</c:v>
                </c:pt>
                <c:pt idx="3">
                  <c:v>192</c:v>
                </c:pt>
                <c:pt idx="4">
                  <c:v>216</c:v>
                </c:pt>
                <c:pt idx="5">
                  <c:v>213</c:v>
                </c:pt>
              </c:numCache>
            </c:numRef>
          </c:val>
          <c:smooth val="0"/>
          <c:extLst>
            <c:ext xmlns:c16="http://schemas.microsoft.com/office/drawing/2014/chart" uri="{C3380CC4-5D6E-409C-BE32-E72D297353CC}">
              <c16:uniqueId val="{00000001-0375-498D-BC98-9871E03B3270}"/>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204</c:v>
                </c:pt>
                <c:pt idx="1">
                  <c:v>217</c:v>
                </c:pt>
                <c:pt idx="2">
                  <c:v>244</c:v>
                </c:pt>
                <c:pt idx="3">
                  <c:v>245</c:v>
                </c:pt>
                <c:pt idx="4">
                  <c:v>250</c:v>
                </c:pt>
                <c:pt idx="5">
                  <c:v>236</c:v>
                </c:pt>
              </c:numCache>
            </c:numRef>
          </c:val>
          <c:smooth val="0"/>
          <c:extLst>
            <c:ext xmlns:c16="http://schemas.microsoft.com/office/drawing/2014/chart" uri="{C3380CC4-5D6E-409C-BE32-E72D297353CC}">
              <c16:uniqueId val="{00000002-0375-498D-BC98-9871E03B3270}"/>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753</c:v>
                </c:pt>
                <c:pt idx="1">
                  <c:v>773</c:v>
                </c:pt>
                <c:pt idx="2">
                  <c:v>863</c:v>
                </c:pt>
                <c:pt idx="3">
                  <c:v>883</c:v>
                </c:pt>
                <c:pt idx="4">
                  <c:v>854</c:v>
                </c:pt>
                <c:pt idx="5">
                  <c:v>813</c:v>
                </c:pt>
              </c:numCache>
            </c:numRef>
          </c:val>
          <c:smooth val="0"/>
          <c:extLst>
            <c:ext xmlns:c16="http://schemas.microsoft.com/office/drawing/2014/chart" uri="{C3380CC4-5D6E-409C-BE32-E72D297353CC}">
              <c16:uniqueId val="{00000003-0375-498D-BC98-9871E03B3270}"/>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8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Lindesnes</c:v>
                </c:pt>
              </c:strCache>
            </c:strRef>
          </c:cat>
          <c:val>
            <c:numRef>
              <c:f>Pivot_tom_2025!$B$6:$B$8</c:f>
              <c:numCache>
                <c:formatCode>General</c:formatCode>
                <c:ptCount val="2"/>
                <c:pt idx="0">
                  <c:v>42.6</c:v>
                </c:pt>
                <c:pt idx="1">
                  <c:v>42.7</c:v>
                </c:pt>
              </c:numCache>
            </c:numRef>
          </c:val>
          <c:extLst>
            <c:ext xmlns:c16="http://schemas.microsoft.com/office/drawing/2014/chart" uri="{C3380CC4-5D6E-409C-BE32-E72D297353CC}">
              <c16:uniqueId val="{00000000-C30E-4C73-90D0-EE61E24A9C7B}"/>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Lindesnes</c:v>
                </c:pt>
              </c:strCache>
            </c:strRef>
          </c:cat>
          <c:val>
            <c:numRef>
              <c:f>Pivot_tom_2025!$C$6:$C$8</c:f>
              <c:numCache>
                <c:formatCode>General</c:formatCode>
                <c:ptCount val="2"/>
                <c:pt idx="0">
                  <c:v>42.8</c:v>
                </c:pt>
                <c:pt idx="1">
                  <c:v>42.3</c:v>
                </c:pt>
              </c:numCache>
            </c:numRef>
          </c:val>
          <c:extLst>
            <c:ext xmlns:c16="http://schemas.microsoft.com/office/drawing/2014/chart" uri="{C3380CC4-5D6E-409C-BE32-E72D297353CC}">
              <c16:uniqueId val="{00000001-C30E-4C73-90D0-EE61E24A9C7B}"/>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Lindesnes</c:v>
                </c:pt>
              </c:strCache>
            </c:strRef>
          </c:cat>
          <c:val>
            <c:numRef>
              <c:f>Pivot_tom_2025!$D$6:$D$8</c:f>
              <c:numCache>
                <c:formatCode>General</c:formatCode>
                <c:ptCount val="2"/>
                <c:pt idx="0">
                  <c:v>41.5</c:v>
                </c:pt>
                <c:pt idx="1">
                  <c:v>41.2</c:v>
                </c:pt>
              </c:numCache>
            </c:numRef>
          </c:val>
          <c:extLst>
            <c:ext xmlns:c16="http://schemas.microsoft.com/office/drawing/2014/chart" uri="{C3380CC4-5D6E-409C-BE32-E72D297353CC}">
              <c16:uniqueId val="{00000002-C30E-4C73-90D0-EE61E24A9C7B}"/>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Lindesnes</c:v>
                </c:pt>
              </c:strCache>
            </c:strRef>
          </c:cat>
          <c:val>
            <c:numRef>
              <c:f>Pivot_tom_2025!$E$6:$E$8</c:f>
              <c:numCache>
                <c:formatCode>General</c:formatCode>
                <c:ptCount val="2"/>
                <c:pt idx="0">
                  <c:v>41.6</c:v>
                </c:pt>
                <c:pt idx="1">
                  <c:v>41.5</c:v>
                </c:pt>
              </c:numCache>
            </c:numRef>
          </c:val>
          <c:extLst>
            <c:ext xmlns:c16="http://schemas.microsoft.com/office/drawing/2014/chart" uri="{C3380CC4-5D6E-409C-BE32-E72D297353CC}">
              <c16:uniqueId val="{00000003-C30E-4C73-90D0-EE61E24A9C7B}"/>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Lindesnes</c:v>
                </c:pt>
              </c:strCache>
            </c:strRef>
          </c:cat>
          <c:val>
            <c:numRef>
              <c:f>Pivot_tom_2025!$F$6:$F$8</c:f>
              <c:numCache>
                <c:formatCode>General</c:formatCode>
                <c:ptCount val="2"/>
                <c:pt idx="0">
                  <c:v>42</c:v>
                </c:pt>
                <c:pt idx="1">
                  <c:v>40.799999999999997</c:v>
                </c:pt>
              </c:numCache>
            </c:numRef>
          </c:val>
          <c:extLst>
            <c:ext xmlns:c16="http://schemas.microsoft.com/office/drawing/2014/chart" uri="{C3380CC4-5D6E-409C-BE32-E72D297353CC}">
              <c16:uniqueId val="{00000004-C30E-4C73-90D0-EE61E24A9C7B}"/>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4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8B55-4E89-A7F0-B6D9CDFCE1CD}"/>
            </c:ext>
          </c:extLst>
        </c:ser>
        <c:ser>
          <c:idx val="1"/>
          <c:order val="1"/>
          <c:tx>
            <c:strRef>
              <c:f>'Pivot - bruk denne'!$C$5:$C$6</c:f>
              <c:strCache>
                <c:ptCount val="1"/>
                <c:pt idx="0">
                  <c:v>Lindesnes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77.5</c:v>
                </c:pt>
                <c:pt idx="1">
                  <c:v>78.5</c:v>
                </c:pt>
                <c:pt idx="2">
                  <c:v>79.099999999999994</c:v>
                </c:pt>
                <c:pt idx="3">
                  <c:v>80</c:v>
                </c:pt>
                <c:pt idx="4">
                  <c:v>81.8</c:v>
                </c:pt>
                <c:pt idx="5">
                  <c:v>81.5</c:v>
                </c:pt>
              </c:numCache>
            </c:numRef>
          </c:val>
          <c:extLst>
            <c:ext xmlns:c16="http://schemas.microsoft.com/office/drawing/2014/chart" uri="{C3380CC4-5D6E-409C-BE32-E72D297353CC}">
              <c16:uniqueId val="{00000001-8B55-4E89-A7F0-B6D9CDFCE1CD}"/>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072-41EB-A6FD-84315C4395CD}"/>
              </c:ext>
            </c:extLst>
          </c:dPt>
          <c:dPt>
            <c:idx val="2"/>
            <c:invertIfNegative val="0"/>
            <c:bubble3D val="0"/>
            <c:spPr>
              <a:solidFill>
                <a:srgbClr val="002060"/>
              </a:solidFill>
              <a:ln>
                <a:noFill/>
              </a:ln>
              <a:effectLst/>
            </c:spPr>
            <c:extLst>
              <c:ext xmlns:c16="http://schemas.microsoft.com/office/drawing/2014/chart" uri="{C3380CC4-5D6E-409C-BE32-E72D297353CC}">
                <c16:uniqueId val="{00000003-B072-41EB-A6FD-84315C4395CD}"/>
              </c:ext>
            </c:extLst>
          </c:dPt>
          <c:dPt>
            <c:idx val="3"/>
            <c:invertIfNegative val="0"/>
            <c:bubble3D val="0"/>
            <c:spPr>
              <a:solidFill>
                <a:schemeClr val="tx2"/>
              </a:solidFill>
              <a:ln>
                <a:noFill/>
              </a:ln>
              <a:effectLst/>
            </c:spPr>
            <c:extLst>
              <c:ext xmlns:c16="http://schemas.microsoft.com/office/drawing/2014/chart" uri="{C3380CC4-5D6E-409C-BE32-E72D297353CC}">
                <c16:uniqueId val="{00000005-B072-41EB-A6FD-84315C4395CD}"/>
              </c:ext>
            </c:extLst>
          </c:dPt>
          <c:dPt>
            <c:idx val="4"/>
            <c:invertIfNegative val="0"/>
            <c:bubble3D val="0"/>
            <c:spPr>
              <a:solidFill>
                <a:srgbClr val="FF0000"/>
              </a:solidFill>
              <a:ln>
                <a:noFill/>
              </a:ln>
              <a:effectLst/>
            </c:spPr>
            <c:extLst>
              <c:ext xmlns:c16="http://schemas.microsoft.com/office/drawing/2014/chart" uri="{C3380CC4-5D6E-409C-BE32-E72D297353CC}">
                <c16:uniqueId val="{00000007-B072-41EB-A6FD-84315C4395CD}"/>
              </c:ext>
            </c:extLst>
          </c:dPt>
          <c:dPt>
            <c:idx val="6"/>
            <c:invertIfNegative val="0"/>
            <c:bubble3D val="0"/>
            <c:spPr>
              <a:solidFill>
                <a:srgbClr val="002060"/>
              </a:solidFill>
              <a:ln>
                <a:noFill/>
              </a:ln>
              <a:effectLst/>
            </c:spPr>
            <c:extLst>
              <c:ext xmlns:c16="http://schemas.microsoft.com/office/drawing/2014/chart" uri="{C3380CC4-5D6E-409C-BE32-E72D297353CC}">
                <c16:uniqueId val="{00000009-B072-41EB-A6FD-84315C4395CD}"/>
              </c:ext>
            </c:extLst>
          </c:dPt>
          <c:dPt>
            <c:idx val="7"/>
            <c:invertIfNegative val="0"/>
            <c:bubble3D val="0"/>
            <c:spPr>
              <a:solidFill>
                <a:srgbClr val="002060"/>
              </a:solidFill>
              <a:ln>
                <a:noFill/>
              </a:ln>
              <a:effectLst/>
            </c:spPr>
            <c:extLst>
              <c:ext xmlns:c16="http://schemas.microsoft.com/office/drawing/2014/chart" uri="{C3380CC4-5D6E-409C-BE32-E72D297353CC}">
                <c16:uniqueId val="{0000000B-B072-41EB-A6FD-84315C4395CD}"/>
              </c:ext>
            </c:extLst>
          </c:dPt>
          <c:dPt>
            <c:idx val="8"/>
            <c:invertIfNegative val="0"/>
            <c:bubble3D val="0"/>
            <c:spPr>
              <a:solidFill>
                <a:srgbClr val="002060"/>
              </a:solidFill>
              <a:ln>
                <a:noFill/>
              </a:ln>
              <a:effectLst/>
            </c:spPr>
            <c:extLst>
              <c:ext xmlns:c16="http://schemas.microsoft.com/office/drawing/2014/chart" uri="{C3380CC4-5D6E-409C-BE32-E72D297353CC}">
                <c16:uniqueId val="{0000000D-B072-41EB-A6FD-84315C4395CD}"/>
              </c:ext>
            </c:extLst>
          </c:dPt>
          <c:dPt>
            <c:idx val="11"/>
            <c:invertIfNegative val="0"/>
            <c:bubble3D val="0"/>
            <c:spPr>
              <a:solidFill>
                <a:srgbClr val="002060"/>
              </a:solidFill>
              <a:ln>
                <a:noFill/>
              </a:ln>
              <a:effectLst/>
            </c:spPr>
            <c:extLst>
              <c:ext xmlns:c16="http://schemas.microsoft.com/office/drawing/2014/chart" uri="{C3380CC4-5D6E-409C-BE32-E72D297353CC}">
                <c16:uniqueId val="{0000000F-B072-41EB-A6FD-84315C4395CD}"/>
              </c:ext>
            </c:extLst>
          </c:dPt>
          <c:dPt>
            <c:idx val="13"/>
            <c:invertIfNegative val="0"/>
            <c:bubble3D val="0"/>
            <c:spPr>
              <a:solidFill>
                <a:srgbClr val="002060"/>
              </a:solidFill>
              <a:ln>
                <a:noFill/>
              </a:ln>
              <a:effectLst/>
            </c:spPr>
            <c:extLst>
              <c:ext xmlns:c16="http://schemas.microsoft.com/office/drawing/2014/chart" uri="{C3380CC4-5D6E-409C-BE32-E72D297353CC}">
                <c16:uniqueId val="{00000011-B072-41EB-A6FD-84315C4395CD}"/>
              </c:ext>
            </c:extLst>
          </c:dPt>
          <c:dPt>
            <c:idx val="14"/>
            <c:invertIfNegative val="0"/>
            <c:bubble3D val="0"/>
            <c:spPr>
              <a:solidFill>
                <a:srgbClr val="002060"/>
              </a:solidFill>
              <a:ln>
                <a:noFill/>
              </a:ln>
              <a:effectLst/>
            </c:spPr>
            <c:extLst>
              <c:ext xmlns:c16="http://schemas.microsoft.com/office/drawing/2014/chart" uri="{C3380CC4-5D6E-409C-BE32-E72D297353CC}">
                <c16:uniqueId val="{00000013-B072-41EB-A6FD-84315C4395CD}"/>
              </c:ext>
            </c:extLst>
          </c:dPt>
          <c:dPt>
            <c:idx val="15"/>
            <c:invertIfNegative val="0"/>
            <c:bubble3D val="0"/>
            <c:spPr>
              <a:solidFill>
                <a:srgbClr val="002060"/>
              </a:solidFill>
              <a:ln>
                <a:noFill/>
              </a:ln>
              <a:effectLst/>
            </c:spPr>
            <c:extLst>
              <c:ext xmlns:c16="http://schemas.microsoft.com/office/drawing/2014/chart" uri="{C3380CC4-5D6E-409C-BE32-E72D297353CC}">
                <c16:uniqueId val="{00000015-B072-41EB-A6FD-84315C4395CD}"/>
              </c:ext>
            </c:extLst>
          </c:dPt>
          <c:dPt>
            <c:idx val="16"/>
            <c:invertIfNegative val="0"/>
            <c:bubble3D val="0"/>
            <c:spPr>
              <a:solidFill>
                <a:srgbClr val="002060"/>
              </a:solidFill>
              <a:ln>
                <a:noFill/>
              </a:ln>
              <a:effectLst/>
            </c:spPr>
            <c:extLst>
              <c:ext xmlns:c16="http://schemas.microsoft.com/office/drawing/2014/chart" uri="{C3380CC4-5D6E-409C-BE32-E72D297353CC}">
                <c16:uniqueId val="{00000017-B072-41EB-A6FD-84315C4395CD}"/>
              </c:ext>
            </c:extLst>
          </c:dPt>
          <c:dPt>
            <c:idx val="17"/>
            <c:invertIfNegative val="0"/>
            <c:bubble3D val="0"/>
            <c:spPr>
              <a:solidFill>
                <a:srgbClr val="002060"/>
              </a:solidFill>
              <a:ln>
                <a:noFill/>
              </a:ln>
              <a:effectLst/>
            </c:spPr>
            <c:extLst>
              <c:ext xmlns:c16="http://schemas.microsoft.com/office/drawing/2014/chart" uri="{C3380CC4-5D6E-409C-BE32-E72D297353CC}">
                <c16:uniqueId val="{00000019-B072-41EB-A6FD-84315C4395CD}"/>
              </c:ext>
            </c:extLst>
          </c:dPt>
          <c:dPt>
            <c:idx val="18"/>
            <c:invertIfNegative val="0"/>
            <c:bubble3D val="0"/>
            <c:spPr>
              <a:solidFill>
                <a:srgbClr val="002060"/>
              </a:solidFill>
              <a:ln>
                <a:noFill/>
              </a:ln>
              <a:effectLst/>
            </c:spPr>
            <c:extLst>
              <c:ext xmlns:c16="http://schemas.microsoft.com/office/drawing/2014/chart" uri="{C3380CC4-5D6E-409C-BE32-E72D297353CC}">
                <c16:uniqueId val="{0000001B-B072-41EB-A6FD-84315C4395CD}"/>
              </c:ext>
            </c:extLst>
          </c:dPt>
          <c:dPt>
            <c:idx val="19"/>
            <c:invertIfNegative val="0"/>
            <c:bubble3D val="0"/>
            <c:spPr>
              <a:solidFill>
                <a:schemeClr val="tx2"/>
              </a:solidFill>
              <a:ln>
                <a:noFill/>
              </a:ln>
              <a:effectLst/>
            </c:spPr>
            <c:extLst>
              <c:ext xmlns:c16="http://schemas.microsoft.com/office/drawing/2014/chart" uri="{C3380CC4-5D6E-409C-BE32-E72D297353CC}">
                <c16:uniqueId val="{0000001D-B072-41EB-A6FD-84315C4395CD}"/>
              </c:ext>
            </c:extLst>
          </c:dPt>
          <c:dPt>
            <c:idx val="20"/>
            <c:invertIfNegative val="0"/>
            <c:bubble3D val="0"/>
            <c:spPr>
              <a:solidFill>
                <a:srgbClr val="002060"/>
              </a:solidFill>
              <a:ln>
                <a:noFill/>
              </a:ln>
              <a:effectLst/>
            </c:spPr>
            <c:extLst>
              <c:ext xmlns:c16="http://schemas.microsoft.com/office/drawing/2014/chart" uri="{C3380CC4-5D6E-409C-BE32-E72D297353CC}">
                <c16:uniqueId val="{0000001F-B072-41EB-A6FD-84315C4395CD}"/>
              </c:ext>
            </c:extLst>
          </c:dPt>
          <c:dPt>
            <c:idx val="21"/>
            <c:invertIfNegative val="0"/>
            <c:bubble3D val="0"/>
            <c:spPr>
              <a:solidFill>
                <a:srgbClr val="002060"/>
              </a:solidFill>
              <a:ln>
                <a:noFill/>
              </a:ln>
              <a:effectLst/>
            </c:spPr>
            <c:extLst>
              <c:ext xmlns:c16="http://schemas.microsoft.com/office/drawing/2014/chart" uri="{C3380CC4-5D6E-409C-BE32-E72D297353CC}">
                <c16:uniqueId val="{00000021-B072-41EB-A6FD-84315C4395CD}"/>
              </c:ext>
            </c:extLst>
          </c:dPt>
          <c:dPt>
            <c:idx val="22"/>
            <c:invertIfNegative val="0"/>
            <c:bubble3D val="0"/>
            <c:spPr>
              <a:solidFill>
                <a:srgbClr val="002060"/>
              </a:solidFill>
              <a:ln>
                <a:noFill/>
              </a:ln>
              <a:effectLst/>
            </c:spPr>
            <c:extLst>
              <c:ext xmlns:c16="http://schemas.microsoft.com/office/drawing/2014/chart" uri="{C3380CC4-5D6E-409C-BE32-E72D297353CC}">
                <c16:uniqueId val="{00000023-B072-41EB-A6FD-84315C4395CD}"/>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4-B072-41EB-A6FD-84315C4395CD}"/>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5-B072-41EB-A6FD-84315C4395CD}"/>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EC9-4597-B1F5-4A750D5C2A20}"/>
              </c:ext>
            </c:extLst>
          </c:dPt>
          <c:dPt>
            <c:idx val="2"/>
            <c:invertIfNegative val="0"/>
            <c:bubble3D val="0"/>
            <c:spPr>
              <a:solidFill>
                <a:schemeClr val="tx2"/>
              </a:solidFill>
              <a:ln>
                <a:noFill/>
              </a:ln>
              <a:effectLst/>
            </c:spPr>
            <c:extLst>
              <c:ext xmlns:c16="http://schemas.microsoft.com/office/drawing/2014/chart" uri="{C3380CC4-5D6E-409C-BE32-E72D297353CC}">
                <c16:uniqueId val="{00000003-FEC9-4597-B1F5-4A750D5C2A20}"/>
              </c:ext>
            </c:extLst>
          </c:dPt>
          <c:dPt>
            <c:idx val="3"/>
            <c:invertIfNegative val="0"/>
            <c:bubble3D val="0"/>
            <c:spPr>
              <a:solidFill>
                <a:schemeClr val="tx2"/>
              </a:solidFill>
              <a:ln>
                <a:noFill/>
              </a:ln>
              <a:effectLst/>
            </c:spPr>
            <c:extLst>
              <c:ext xmlns:c16="http://schemas.microsoft.com/office/drawing/2014/chart" uri="{C3380CC4-5D6E-409C-BE32-E72D297353CC}">
                <c16:uniqueId val="{00000005-FEC9-4597-B1F5-4A750D5C2A20}"/>
              </c:ext>
            </c:extLst>
          </c:dPt>
          <c:dPt>
            <c:idx val="6"/>
            <c:invertIfNegative val="0"/>
            <c:bubble3D val="0"/>
            <c:spPr>
              <a:solidFill>
                <a:schemeClr val="tx2"/>
              </a:solidFill>
              <a:ln>
                <a:noFill/>
              </a:ln>
              <a:effectLst/>
            </c:spPr>
            <c:extLst>
              <c:ext xmlns:c16="http://schemas.microsoft.com/office/drawing/2014/chart" uri="{C3380CC4-5D6E-409C-BE32-E72D297353CC}">
                <c16:uniqueId val="{00000007-FEC9-4597-B1F5-4A750D5C2A20}"/>
              </c:ext>
            </c:extLst>
          </c:dPt>
          <c:dPt>
            <c:idx val="9"/>
            <c:invertIfNegative val="0"/>
            <c:bubble3D val="0"/>
            <c:spPr>
              <a:solidFill>
                <a:schemeClr val="tx2"/>
              </a:solidFill>
              <a:ln>
                <a:noFill/>
              </a:ln>
              <a:effectLst/>
            </c:spPr>
            <c:extLst>
              <c:ext xmlns:c16="http://schemas.microsoft.com/office/drawing/2014/chart" uri="{C3380CC4-5D6E-409C-BE32-E72D297353CC}">
                <c16:uniqueId val="{00000009-FEC9-4597-B1F5-4A750D5C2A20}"/>
              </c:ext>
            </c:extLst>
          </c:dPt>
          <c:dPt>
            <c:idx val="10"/>
            <c:invertIfNegative val="0"/>
            <c:bubble3D val="0"/>
            <c:spPr>
              <a:solidFill>
                <a:schemeClr val="tx2"/>
              </a:solidFill>
              <a:ln>
                <a:noFill/>
              </a:ln>
              <a:effectLst/>
            </c:spPr>
            <c:extLst>
              <c:ext xmlns:c16="http://schemas.microsoft.com/office/drawing/2014/chart" uri="{C3380CC4-5D6E-409C-BE32-E72D297353CC}">
                <c16:uniqueId val="{0000000B-FEC9-4597-B1F5-4A750D5C2A20}"/>
              </c:ext>
            </c:extLst>
          </c:dPt>
          <c:dPt>
            <c:idx val="11"/>
            <c:invertIfNegative val="0"/>
            <c:bubble3D val="0"/>
            <c:spPr>
              <a:solidFill>
                <a:schemeClr val="tx2"/>
              </a:solidFill>
              <a:ln>
                <a:noFill/>
              </a:ln>
              <a:effectLst/>
            </c:spPr>
            <c:extLst>
              <c:ext xmlns:c16="http://schemas.microsoft.com/office/drawing/2014/chart" uri="{C3380CC4-5D6E-409C-BE32-E72D297353CC}">
                <c16:uniqueId val="{0000000D-FEC9-4597-B1F5-4A750D5C2A20}"/>
              </c:ext>
            </c:extLst>
          </c:dPt>
          <c:dPt>
            <c:idx val="12"/>
            <c:invertIfNegative val="0"/>
            <c:bubble3D val="0"/>
            <c:spPr>
              <a:solidFill>
                <a:schemeClr val="tx2"/>
              </a:solidFill>
              <a:ln>
                <a:noFill/>
              </a:ln>
              <a:effectLst/>
            </c:spPr>
            <c:extLst>
              <c:ext xmlns:c16="http://schemas.microsoft.com/office/drawing/2014/chart" uri="{C3380CC4-5D6E-409C-BE32-E72D297353CC}">
                <c16:uniqueId val="{0000000F-FEC9-4597-B1F5-4A750D5C2A20}"/>
              </c:ext>
            </c:extLst>
          </c:dPt>
          <c:dPt>
            <c:idx val="13"/>
            <c:invertIfNegative val="0"/>
            <c:bubble3D val="0"/>
            <c:spPr>
              <a:solidFill>
                <a:schemeClr val="tx2"/>
              </a:solidFill>
              <a:ln>
                <a:noFill/>
              </a:ln>
              <a:effectLst/>
            </c:spPr>
            <c:extLst>
              <c:ext xmlns:c16="http://schemas.microsoft.com/office/drawing/2014/chart" uri="{C3380CC4-5D6E-409C-BE32-E72D297353CC}">
                <c16:uniqueId val="{00000011-FEC9-4597-B1F5-4A750D5C2A20}"/>
              </c:ext>
            </c:extLst>
          </c:dPt>
          <c:dPt>
            <c:idx val="15"/>
            <c:invertIfNegative val="0"/>
            <c:bubble3D val="0"/>
            <c:spPr>
              <a:solidFill>
                <a:srgbClr val="FFC000"/>
              </a:solidFill>
              <a:ln>
                <a:noFill/>
              </a:ln>
              <a:effectLst/>
            </c:spPr>
            <c:extLst>
              <c:ext xmlns:c16="http://schemas.microsoft.com/office/drawing/2014/chart" uri="{C3380CC4-5D6E-409C-BE32-E72D297353CC}">
                <c16:uniqueId val="{00000013-FEC9-4597-B1F5-4A750D5C2A20}"/>
              </c:ext>
            </c:extLst>
          </c:dPt>
          <c:dPt>
            <c:idx val="16"/>
            <c:invertIfNegative val="0"/>
            <c:bubble3D val="0"/>
            <c:spPr>
              <a:solidFill>
                <a:schemeClr val="tx2"/>
              </a:solidFill>
              <a:ln>
                <a:noFill/>
              </a:ln>
              <a:effectLst/>
            </c:spPr>
            <c:extLst>
              <c:ext xmlns:c16="http://schemas.microsoft.com/office/drawing/2014/chart" uri="{C3380CC4-5D6E-409C-BE32-E72D297353CC}">
                <c16:uniqueId val="{00000015-FEC9-4597-B1F5-4A750D5C2A20}"/>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17-FEC9-4597-B1F5-4A750D5C2A20}"/>
              </c:ext>
            </c:extLst>
          </c:dPt>
          <c:dPt>
            <c:idx val="18"/>
            <c:invertIfNegative val="0"/>
            <c:bubble3D val="0"/>
            <c:spPr>
              <a:solidFill>
                <a:schemeClr val="tx2"/>
              </a:solidFill>
              <a:ln>
                <a:noFill/>
              </a:ln>
              <a:effectLst/>
            </c:spPr>
            <c:extLst>
              <c:ext xmlns:c16="http://schemas.microsoft.com/office/drawing/2014/chart" uri="{C3380CC4-5D6E-409C-BE32-E72D297353CC}">
                <c16:uniqueId val="{00000019-FEC9-4597-B1F5-4A750D5C2A20}"/>
              </c:ext>
            </c:extLst>
          </c:dPt>
          <c:dPt>
            <c:idx val="19"/>
            <c:invertIfNegative val="0"/>
            <c:bubble3D val="0"/>
            <c:spPr>
              <a:solidFill>
                <a:schemeClr val="tx2"/>
              </a:solidFill>
              <a:ln>
                <a:noFill/>
              </a:ln>
              <a:effectLst/>
            </c:spPr>
            <c:extLst>
              <c:ext xmlns:c16="http://schemas.microsoft.com/office/drawing/2014/chart" uri="{C3380CC4-5D6E-409C-BE32-E72D297353CC}">
                <c16:uniqueId val="{0000001B-FEC9-4597-B1F5-4A750D5C2A20}"/>
              </c:ext>
            </c:extLst>
          </c:dPt>
          <c:dPt>
            <c:idx val="21"/>
            <c:invertIfNegative val="0"/>
            <c:bubble3D val="0"/>
            <c:spPr>
              <a:solidFill>
                <a:schemeClr val="tx2"/>
              </a:solidFill>
              <a:ln>
                <a:noFill/>
              </a:ln>
              <a:effectLst/>
            </c:spPr>
            <c:extLst>
              <c:ext xmlns:c16="http://schemas.microsoft.com/office/drawing/2014/chart" uri="{C3380CC4-5D6E-409C-BE32-E72D297353CC}">
                <c16:uniqueId val="{0000001D-FEC9-4597-B1F5-4A750D5C2A20}"/>
              </c:ext>
            </c:extLst>
          </c:dPt>
          <c:dPt>
            <c:idx val="22"/>
            <c:invertIfNegative val="0"/>
            <c:bubble3D val="0"/>
            <c:spPr>
              <a:solidFill>
                <a:schemeClr val="tx2"/>
              </a:solidFill>
              <a:ln>
                <a:noFill/>
              </a:ln>
              <a:effectLst/>
            </c:spPr>
            <c:extLst>
              <c:ext xmlns:c16="http://schemas.microsoft.com/office/drawing/2014/chart" uri="{C3380CC4-5D6E-409C-BE32-E72D297353CC}">
                <c16:uniqueId val="{0000001F-FEC9-4597-B1F5-4A750D5C2A20}"/>
              </c:ext>
            </c:extLst>
          </c:dPt>
          <c:dPt>
            <c:idx val="23"/>
            <c:invertIfNegative val="0"/>
            <c:bubble3D val="0"/>
            <c:spPr>
              <a:solidFill>
                <a:schemeClr val="tx2"/>
              </a:solidFill>
              <a:ln>
                <a:noFill/>
              </a:ln>
              <a:effectLst/>
            </c:spPr>
            <c:extLst>
              <c:ext xmlns:c16="http://schemas.microsoft.com/office/drawing/2014/chart" uri="{C3380CC4-5D6E-409C-BE32-E72D297353CC}">
                <c16:uniqueId val="{00000021-FEC9-4597-B1F5-4A750D5C2A20}"/>
              </c:ext>
            </c:extLst>
          </c:dPt>
          <c:dPt>
            <c:idx val="24"/>
            <c:invertIfNegative val="0"/>
            <c:bubble3D val="0"/>
            <c:spPr>
              <a:solidFill>
                <a:schemeClr val="tx2"/>
              </a:solidFill>
              <a:ln>
                <a:noFill/>
              </a:ln>
              <a:effectLst/>
            </c:spPr>
            <c:extLst>
              <c:ext xmlns:c16="http://schemas.microsoft.com/office/drawing/2014/chart" uri="{C3380CC4-5D6E-409C-BE32-E72D297353CC}">
                <c16:uniqueId val="{00000023-FEC9-4597-B1F5-4A750D5C2A20}"/>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4-FEC9-4597-B1F5-4A750D5C2A20}"/>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306</cx:pt>
          <cx:pt idx="1">18</cx:pt>
          <cx:pt idx="2">1398</cx:pt>
          <cx:pt idx="3">45</cx:pt>
          <cx:pt idx="4">1122</cx:pt>
          <cx:pt idx="5">1140</cx:pt>
          <cx:pt idx="6">419</cx:pt>
          <cx:pt idx="7">355</cx:pt>
          <cx:pt idx="8">137</cx:pt>
          <cx:pt idx="9">36</cx:pt>
          <cx:pt idx="10">497</cx:pt>
          <cx:pt idx="11">210</cx:pt>
          <cx:pt idx="12">510</cx:pt>
          <cx:pt idx="13">895</cx:pt>
          <cx:pt idx="14">2124</cx:pt>
          <cx:pt idx="15">328</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Lindesnes samlet for hele befolkningen: 42,0 år (SSB – 2025)</a:t>
            </a:r>
            <a:r>
              <a:rPr lang="en-US" sz="1200" b="0" i="0" kern="1200">
                <a:solidFill>
                  <a:schemeClr val="tx1"/>
                </a:solidFill>
                <a:effectLst/>
                <a:latin typeface="+mn-lt"/>
                <a:ea typeface="+mn-ea"/>
                <a:cs typeface="+mn-cs"/>
              </a:rPr>
              <a:t>​</a:t>
            </a:r>
          </a:p>
          <a:p>
            <a:pPr rtl="0" fontAlgn="base"/>
            <a:r>
              <a:rPr lang="nb-NO"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Gjennomsnittsalder Agder: alle 40,9 – menn 40,2 – kvinner 41,6 (SSB – 2025)</a:t>
            </a:r>
            <a:r>
              <a:rPr lang="en-US"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Gjennomsnittsalder Norge: alle 41,1 – menn 40,4 – kvinner 41,7 (SSB – 2025)</a:t>
            </a:r>
            <a:r>
              <a:rPr lang="en-US" sz="1200" b="0" i="0" kern="1200">
                <a:solidFill>
                  <a:schemeClr val="tx1"/>
                </a:solidFill>
                <a:effectLst/>
                <a:latin typeface="+mn-lt"/>
                <a:ea typeface="+mn-ea"/>
                <a:cs typeface="+mn-cs"/>
              </a:rPr>
              <a:t>​</a:t>
            </a:r>
          </a:p>
          <a:p>
            <a:pPr rtl="0" fontAlgn="base"/>
            <a:r>
              <a:rPr lang="nn-NO" sz="1200" b="0" i="0" kern="1200">
                <a:solidFill>
                  <a:schemeClr val="tx1"/>
                </a:solidFill>
                <a:effectLst/>
                <a:latin typeface="+mn-lt"/>
                <a:ea typeface="+mn-ea"/>
                <a:cs typeface="+mn-cs"/>
              </a:rPr>
              <a:t>​</a:t>
            </a:r>
          </a:p>
          <a:p>
            <a:pPr rtl="0" fontAlgn="base"/>
            <a:r>
              <a:rPr lang="nn-NO" sz="1200" b="0" i="0" u="none" strike="noStrike" kern="1200">
                <a:solidFill>
                  <a:schemeClr val="tx1"/>
                </a:solidFill>
                <a:effectLst/>
                <a:latin typeface="+mn-lt"/>
                <a:ea typeface="+mn-ea"/>
                <a:cs typeface="+mn-cs"/>
              </a:rPr>
              <a:t>Forventa levealder Agder: menn 80,2 - kvinner 83,9 (Tall er gjennomsnitt 2009-2023, FHI) </a:t>
            </a:r>
            <a:r>
              <a:rPr lang="en-US" sz="1200" b="0" i="0" kern="1200">
                <a:solidFill>
                  <a:schemeClr val="tx1"/>
                </a:solidFill>
                <a:effectLst/>
                <a:latin typeface="+mn-lt"/>
                <a:ea typeface="+mn-ea"/>
                <a:cs typeface="+mn-cs"/>
              </a:rPr>
              <a:t>​</a:t>
            </a:r>
          </a:p>
          <a:p>
            <a:pPr rtl="0" fontAlgn="base"/>
            <a:r>
              <a:rPr lang="nb-NO" sz="1200" b="0" i="0" u="none" strike="noStrike" kern="1200">
                <a:solidFill>
                  <a:schemeClr val="tx1"/>
                </a:solidFill>
                <a:effectLst/>
                <a:latin typeface="+mn-lt"/>
                <a:ea typeface="+mn-ea"/>
                <a:cs typeface="+mn-cs"/>
              </a:rPr>
              <a:t>Forventet levealder Norge: menn 80,5 - kvinner 84,1 </a:t>
            </a:r>
            <a:r>
              <a:rPr lang="nn-NO" sz="1200" b="0" i="0" u="none" strike="noStrike" kern="1200">
                <a:solidFill>
                  <a:schemeClr val="tx1"/>
                </a:solidFill>
                <a:effectLst/>
                <a:latin typeface="+mn-lt"/>
                <a:ea typeface="+mn-ea"/>
                <a:cs typeface="+mn-cs"/>
              </a:rPr>
              <a:t>(Tall er gjennomsnitt 2009-2023, FHI) </a:t>
            </a:r>
            <a:r>
              <a:rPr lang="en-US" sz="1200" b="0" i="0" kern="1200">
                <a:solidFill>
                  <a:schemeClr val="tx1"/>
                </a:solidFill>
                <a:effectLst/>
                <a:latin typeface="+mn-lt"/>
                <a:ea typeface="+mn-ea"/>
                <a:cs typeface="+mn-cs"/>
              </a:rPr>
              <a:t>​</a:t>
            </a:r>
          </a:p>
          <a:p>
            <a:pPr rtl="0" fontAlgn="base"/>
            <a:r>
              <a:rPr lang="nn-NO" sz="1200" b="0" i="0" kern="1200">
                <a:solidFill>
                  <a:schemeClr val="tx1"/>
                </a:solidFill>
                <a:effectLst/>
                <a:latin typeface="+mn-lt"/>
                <a:ea typeface="+mn-ea"/>
                <a:cs typeface="+mn-cs"/>
              </a:rPr>
              <a:t>​</a:t>
            </a:r>
          </a:p>
          <a:p>
            <a:pPr rtl="0" fontAlgn="base"/>
            <a:r>
              <a:rPr lang="nn-NO" sz="1200" b="0" i="0" u="none" strike="noStrike" kern="1200">
                <a:solidFill>
                  <a:schemeClr val="tx1"/>
                </a:solidFill>
                <a:effectLst/>
                <a:latin typeface="+mn-lt"/>
                <a:ea typeface="+mn-ea"/>
                <a:cs typeface="+mn-cs"/>
              </a:rPr>
              <a:t>Areal tall (2025), Verna areal (2025), </a:t>
            </a:r>
            <a:r>
              <a:rPr lang="nn-NO" sz="1200" b="0" i="0" u="none" strike="noStrike" kern="1200" err="1">
                <a:solidFill>
                  <a:schemeClr val="tx1"/>
                </a:solidFill>
                <a:effectLst/>
                <a:latin typeface="+mn-lt"/>
                <a:ea typeface="+mn-ea"/>
                <a:cs typeface="+mn-cs"/>
              </a:rPr>
              <a:t>Folketall</a:t>
            </a:r>
            <a:r>
              <a:rPr lang="nn-NO" sz="1200" b="0" i="0" u="none" strike="noStrike" kern="1200">
                <a:solidFill>
                  <a:schemeClr val="tx1"/>
                </a:solidFill>
                <a:effectLst/>
                <a:latin typeface="+mn-lt"/>
                <a:ea typeface="+mn-ea"/>
                <a:cs typeface="+mn-cs"/>
              </a:rPr>
              <a:t> (2025), </a:t>
            </a:r>
            <a:r>
              <a:rPr lang="nn-NO" sz="1200" b="0" i="0" u="none" strike="noStrike" kern="1200" err="1">
                <a:solidFill>
                  <a:schemeClr val="tx1"/>
                </a:solidFill>
                <a:effectLst/>
                <a:latin typeface="+mn-lt"/>
                <a:ea typeface="+mn-ea"/>
                <a:cs typeface="+mn-cs"/>
              </a:rPr>
              <a:t>Andel</a:t>
            </a:r>
            <a:r>
              <a:rPr lang="nn-NO" sz="1200" b="0" i="0" u="none" strike="noStrike" kern="1200">
                <a:solidFill>
                  <a:schemeClr val="tx1"/>
                </a:solidFill>
                <a:effectLst/>
                <a:latin typeface="+mn-lt"/>
                <a:ea typeface="+mn-ea"/>
                <a:cs typeface="+mn-cs"/>
              </a:rPr>
              <a:t> kvinner (2025), </a:t>
            </a:r>
            <a:r>
              <a:rPr lang="nn-NO" sz="1200" b="0" i="0" u="none" strike="noStrike" kern="1200" err="1">
                <a:solidFill>
                  <a:schemeClr val="tx1"/>
                </a:solidFill>
                <a:effectLst/>
                <a:latin typeface="+mn-lt"/>
                <a:ea typeface="+mn-ea"/>
                <a:cs typeface="+mn-cs"/>
              </a:rPr>
              <a:t>Andel</a:t>
            </a:r>
            <a:r>
              <a:rPr lang="nn-NO" sz="1200" b="0" i="0" u="none" strike="noStrike" kern="1200">
                <a:solidFill>
                  <a:schemeClr val="tx1"/>
                </a:solidFill>
                <a:effectLst/>
                <a:latin typeface="+mn-lt"/>
                <a:ea typeface="+mn-ea"/>
                <a:cs typeface="+mn-cs"/>
              </a:rPr>
              <a:t> i </a:t>
            </a:r>
            <a:r>
              <a:rPr lang="nn-NO" sz="1200" b="0" i="0" u="none" strike="noStrike" kern="1200" err="1">
                <a:solidFill>
                  <a:schemeClr val="tx1"/>
                </a:solidFill>
                <a:effectLst/>
                <a:latin typeface="+mn-lt"/>
                <a:ea typeface="+mn-ea"/>
                <a:cs typeface="+mn-cs"/>
              </a:rPr>
              <a:t>tettsted</a:t>
            </a:r>
            <a:r>
              <a:rPr lang="nn-NO" sz="1200" b="0" i="0" u="none" strike="noStrike" kern="1200">
                <a:solidFill>
                  <a:schemeClr val="tx1"/>
                </a:solidFill>
                <a:effectLst/>
                <a:latin typeface="+mn-lt"/>
                <a:ea typeface="+mn-ea"/>
                <a:cs typeface="+mn-cs"/>
              </a:rPr>
              <a:t> (2024), </a:t>
            </a:r>
            <a:r>
              <a:rPr lang="nn-NO" sz="1200" b="0" i="0" u="none" strike="noStrike" kern="1200" err="1">
                <a:solidFill>
                  <a:schemeClr val="tx1"/>
                </a:solidFill>
                <a:effectLst/>
                <a:latin typeface="+mn-lt"/>
                <a:ea typeface="+mn-ea"/>
                <a:cs typeface="+mn-cs"/>
              </a:rPr>
              <a:t>Personer</a:t>
            </a:r>
            <a:r>
              <a:rPr lang="nn-NO" sz="1200" b="0" i="0" u="none" strike="noStrike" kern="1200">
                <a:solidFill>
                  <a:schemeClr val="tx1"/>
                </a:solidFill>
                <a:effectLst/>
                <a:latin typeface="+mn-lt"/>
                <a:ea typeface="+mn-ea"/>
                <a:cs typeface="+mn-cs"/>
              </a:rPr>
              <a:t> per </a:t>
            </a:r>
            <a:r>
              <a:rPr lang="nn-NO" sz="1200" b="0" i="0" u="none" strike="noStrike" kern="1200" err="1">
                <a:solidFill>
                  <a:schemeClr val="tx1"/>
                </a:solidFill>
                <a:effectLst/>
                <a:latin typeface="+mn-lt"/>
                <a:ea typeface="+mn-ea"/>
                <a:cs typeface="+mn-cs"/>
              </a:rPr>
              <a:t>husholdning</a:t>
            </a:r>
            <a:r>
              <a:rPr lang="nn-NO" sz="1200" b="0" i="0" u="none" strike="noStrike" kern="1200">
                <a:solidFill>
                  <a:schemeClr val="tx1"/>
                </a:solidFill>
                <a:effectLst/>
                <a:latin typeface="+mn-lt"/>
                <a:ea typeface="+mn-ea"/>
                <a:cs typeface="+mn-cs"/>
              </a:rPr>
              <a:t> (2024), </a:t>
            </a:r>
            <a:r>
              <a:rPr lang="nn-NO" sz="1200" b="0" i="0" u="none" strike="noStrike" kern="1200" err="1">
                <a:solidFill>
                  <a:schemeClr val="tx1"/>
                </a:solidFill>
                <a:effectLst/>
                <a:latin typeface="+mn-lt"/>
                <a:ea typeface="+mn-ea"/>
                <a:cs typeface="+mn-cs"/>
              </a:rPr>
              <a:t>Elevtall</a:t>
            </a:r>
            <a:r>
              <a:rPr lang="nn-NO" sz="1200" b="0" i="0" u="none" strike="noStrike" kern="1200">
                <a:solidFill>
                  <a:schemeClr val="tx1"/>
                </a:solidFill>
                <a:effectLst/>
                <a:latin typeface="+mn-lt"/>
                <a:ea typeface="+mn-ea"/>
                <a:cs typeface="+mn-cs"/>
              </a:rPr>
              <a:t> (2024-25), Distriktsindeks (2024). </a:t>
            </a:r>
            <a:r>
              <a:rPr lang="nb-NO"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solidFill>
                <a:schemeClr val="tx1"/>
              </a:solidFill>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169899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137686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218149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CC8289-409C-4406-9AD1-41EDEE854A6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130019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35980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a:t>
            </a:r>
            <a:r>
              <a:rPr lang="nb-NO"/>
              <a:t>2024</a:t>
            </a:r>
            <a:r>
              <a:rPr lang="nb-NO" baseline="0"/>
              <a:t>,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23 479 innbyggere i Lindesnes per 1. januar 2023, som er Agders fjerde største kommune målt i folketall.</a:t>
            </a:r>
          </a:p>
          <a:p>
            <a:r>
              <a:rPr lang="nb-NO"/>
              <a:t>Kartet til høyre</a:t>
            </a:r>
            <a:r>
              <a:rPr lang="nb-NO" baseline="0"/>
              <a:t> er laget på grunnlag av </a:t>
            </a:r>
            <a:r>
              <a:rPr lang="nb-NO" baseline="0" err="1"/>
              <a:t>SSB’s</a:t>
            </a:r>
            <a:r>
              <a:rPr lang="nb-NO" baseline="0"/>
              <a:t> rutenettstatistikk.</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400936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314508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161480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7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341336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Lindesnes</a:t>
            </a:r>
          </a:p>
        </p:txBody>
      </p:sp>
      <p:sp>
        <p:nvSpPr>
          <p:cNvPr id="3" name="Undertittel 2"/>
          <p:cNvSpPr>
            <a:spLocks noGrp="1"/>
          </p:cNvSpPr>
          <p:nvPr>
            <p:ph type="subTitle" idx="1"/>
          </p:nvPr>
        </p:nvSpPr>
        <p:spPr>
          <a:xfrm>
            <a:off x="1193800" y="3594627"/>
            <a:ext cx="7434561" cy="1541688"/>
          </a:xfrm>
        </p:spPr>
        <p:txBody>
          <a:bodyPr/>
          <a:lstStyle/>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5873" y="336500"/>
            <a:ext cx="10153651" cy="685606"/>
          </a:xfrm>
        </p:spPr>
        <p:txBody>
          <a:bodyPr/>
          <a:lstStyle/>
          <a:p>
            <a:r>
              <a:rPr lang="nb-NO" dirty="0"/>
              <a:t>Næringsstruktur – 4. kvartal 2024</a:t>
            </a:r>
          </a:p>
        </p:txBody>
      </p:sp>
      <p:sp>
        <p:nvSpPr>
          <p:cNvPr id="10" name="TekstSylinder 9"/>
          <p:cNvSpPr txBox="1"/>
          <p:nvPr/>
        </p:nvSpPr>
        <p:spPr>
          <a:xfrm>
            <a:off x="370677" y="5327492"/>
            <a:ext cx="11506132" cy="584775"/>
          </a:xfrm>
          <a:prstGeom prst="rect">
            <a:avLst/>
          </a:prstGeom>
          <a:noFill/>
        </p:spPr>
        <p:txBody>
          <a:bodyPr wrap="square" rtlCol="0">
            <a:spAutoFit/>
          </a:bodyPr>
          <a:lstStyle/>
          <a:p>
            <a:r>
              <a:rPr lang="nb-NO" sz="1600" dirty="0"/>
              <a:t>GE Healthcare AS (farmasi) er bedriften som bidrar til stor representasjon for industrisegmentet i Lindesnes. TT Anlegg AS er den største private arbeidsgiveren innenfor bygg- og anlegg.</a:t>
            </a:r>
          </a:p>
        </p:txBody>
      </p:sp>
      <p:sp>
        <p:nvSpPr>
          <p:cNvPr id="5" name="TekstSylinder 4">
            <a:extLst>
              <a:ext uri="{FF2B5EF4-FFF2-40B4-BE49-F238E27FC236}">
                <a16:creationId xmlns:a16="http://schemas.microsoft.com/office/drawing/2014/main" id="{62FE7E0A-296B-1B77-F76F-646B844E2E2A}"/>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3" name="Diagram 2"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78664826"/>
                  </p:ext>
                </p:extLst>
              </p:nvPr>
            </p:nvGraphicFramePr>
            <p:xfrm>
              <a:off x="370677" y="137495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Diagram 2"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70677" y="1374956"/>
                <a:ext cx="5005389" cy="3690938"/>
              </a:xfrm>
              <a:prstGeom prst="rect">
                <a:avLst/>
              </a:prstGeom>
            </p:spPr>
          </p:pic>
        </mc:Fallback>
      </mc:AlternateContent>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629919972"/>
              </p:ext>
            </p:extLst>
          </p:nvPr>
        </p:nvGraphicFramePr>
        <p:xfrm>
          <a:off x="5532121" y="1450963"/>
          <a:ext cx="661440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77895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43236"/>
            <a:ext cx="10153651" cy="685606"/>
          </a:xfrm>
        </p:spPr>
        <p:txBody>
          <a:bodyPr/>
          <a:lstStyle/>
          <a:p>
            <a:r>
              <a:rPr lang="nb-NO"/>
              <a:t>Grunnskolepoeng</a:t>
            </a:r>
          </a:p>
        </p:txBody>
      </p:sp>
      <p:sp>
        <p:nvSpPr>
          <p:cNvPr id="3" name="Plassholder for innhold 2"/>
          <p:cNvSpPr>
            <a:spLocks noGrp="1"/>
          </p:cNvSpPr>
          <p:nvPr>
            <p:ph idx="1"/>
          </p:nvPr>
        </p:nvSpPr>
        <p:spPr>
          <a:xfrm>
            <a:off x="516862" y="1300162"/>
            <a:ext cx="4117768" cy="4099299"/>
          </a:xfrm>
        </p:spPr>
        <p:txBody>
          <a:bodyPr/>
          <a:lstStyle/>
          <a:p>
            <a:r>
              <a:rPr lang="nb-NO" sz="2000" dirty="0"/>
              <a:t>Lindesnes ligger rett over snittet for </a:t>
            </a:r>
            <a:r>
              <a:rPr lang="nb-NO" sz="2000"/>
              <a:t>fylket i </a:t>
            </a:r>
            <a:r>
              <a:rPr lang="nb-NO" sz="2000" dirty="0"/>
              <a:t>2021, og under snittet i resten av perioden.</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5998A9C5-D9F9-0DE1-1C68-B3AFE408DBBE}"/>
              </a:ext>
            </a:extLst>
          </p:cNvPr>
          <p:cNvSpPr txBox="1"/>
          <p:nvPr/>
        </p:nvSpPr>
        <p:spPr>
          <a:xfrm>
            <a:off x="693477" y="5395355"/>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34024134"/>
              </p:ext>
            </p:extLst>
          </p:nvPr>
        </p:nvGraphicFramePr>
        <p:xfrm>
          <a:off x="5291708" y="1341776"/>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a:t>
            </a:r>
            <a:r>
              <a:rPr lang="nb-NO"/>
              <a:t>kommunen 81,5 </a:t>
            </a:r>
            <a:r>
              <a:rPr lang="nb-NO" dirty="0"/>
              <a:t>%. Dette er 1,9 </a:t>
            </a:r>
            <a:r>
              <a:rPr lang="nb-NO" dirty="0" err="1"/>
              <a:t>prosentpong</a:t>
            </a:r>
            <a:r>
              <a:rPr lang="nb-NO" dirty="0"/>
              <a:t>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E37F23DB-FC5B-60ED-A479-54256528179B}"/>
              </a:ext>
            </a:extLst>
          </p:cNvPr>
          <p:cNvGraphicFramePr>
            <a:graphicFrameLocks noGrp="1"/>
          </p:cNvGraphicFramePr>
          <p:nvPr>
            <p:extLst>
              <p:ext uri="{D42A27DB-BD31-4B8C-83A1-F6EECF244321}">
                <p14:modId xmlns:p14="http://schemas.microsoft.com/office/powerpoint/2010/main" val="3499982206"/>
              </p:ext>
            </p:extLst>
          </p:nvPr>
        </p:nvGraphicFramePr>
        <p:xfrm>
          <a:off x="749509" y="3427991"/>
          <a:ext cx="4038600" cy="1546860"/>
        </p:xfrm>
        <a:graphic>
          <a:graphicData uri="http://schemas.openxmlformats.org/drawingml/2006/table">
            <a:tbl>
              <a:tblPr firstRow="1"/>
              <a:tblGrid>
                <a:gridCol w="1054100">
                  <a:extLst>
                    <a:ext uri="{9D8B030D-6E8A-4147-A177-3AD203B41FA5}">
                      <a16:colId xmlns:a16="http://schemas.microsoft.com/office/drawing/2014/main" val="1246825372"/>
                    </a:ext>
                  </a:extLst>
                </a:gridCol>
                <a:gridCol w="1054100">
                  <a:extLst>
                    <a:ext uri="{9D8B030D-6E8A-4147-A177-3AD203B41FA5}">
                      <a16:colId xmlns:a16="http://schemas.microsoft.com/office/drawing/2014/main" val="2239939153"/>
                    </a:ext>
                  </a:extLst>
                </a:gridCol>
                <a:gridCol w="965200">
                  <a:extLst>
                    <a:ext uri="{9D8B030D-6E8A-4147-A177-3AD203B41FA5}">
                      <a16:colId xmlns:a16="http://schemas.microsoft.com/office/drawing/2014/main" val="209943474"/>
                    </a:ext>
                  </a:extLst>
                </a:gridCol>
                <a:gridCol w="965200">
                  <a:extLst>
                    <a:ext uri="{9D8B030D-6E8A-4147-A177-3AD203B41FA5}">
                      <a16:colId xmlns:a16="http://schemas.microsoft.com/office/drawing/2014/main" val="3941496640"/>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22533733"/>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Lindesnes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3180567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451216"/>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330564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8341786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88536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5546357"/>
                  </a:ext>
                </a:extLst>
              </a:tr>
            </a:tbl>
          </a:graphicData>
        </a:graphic>
      </p:graphicFrame>
      <p:sp>
        <p:nvSpPr>
          <p:cNvPr id="5" name="TekstSylinder 4">
            <a:extLst>
              <a:ext uri="{FF2B5EF4-FFF2-40B4-BE49-F238E27FC236}">
                <a16:creationId xmlns:a16="http://schemas.microsoft.com/office/drawing/2014/main" id="{23712567-ECEB-71A9-E862-A1F46051832A}"/>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708326569"/>
              </p:ext>
            </p:extLst>
          </p:nvPr>
        </p:nvGraphicFramePr>
        <p:xfrm>
          <a:off x="5172076" y="1174007"/>
          <a:ext cx="701992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83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a:t>Lærekontrakter kommunal og privat sektor</a:t>
            </a:r>
          </a:p>
        </p:txBody>
      </p:sp>
      <p:sp>
        <p:nvSpPr>
          <p:cNvPr id="12" name="TekstSylinder 11"/>
          <p:cNvSpPr txBox="1"/>
          <p:nvPr/>
        </p:nvSpPr>
        <p:spPr>
          <a:xfrm>
            <a:off x="271330" y="1015443"/>
            <a:ext cx="4215212"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Det er per oktober 2025 åtte kommuner som har nådd målsetningen om tre lærekontrakter i kommunal sektor per 1000 innbyggere.</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Lindesnes har 43 lærekontrakter i kommunal sektor, og mangler 29 lærekontrakter for å oppnå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Lindesnes har 9 lærekontrakter per 1000 innbyggere i privat sektor </a:t>
            </a:r>
            <a:r>
              <a:rPr lang="nb-NO"/>
              <a:t>(2025).</a:t>
            </a:r>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1411137485"/>
              </p:ext>
            </p:extLst>
          </p:nvPr>
        </p:nvGraphicFramePr>
        <p:xfrm>
          <a:off x="4917078" y="975567"/>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94880091"/>
              </p:ext>
            </p:extLst>
          </p:nvPr>
        </p:nvGraphicFramePr>
        <p:xfrm>
          <a:off x="4917079" y="3693965"/>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3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1246" y="306833"/>
            <a:ext cx="6174393" cy="685606"/>
          </a:xfrm>
        </p:spPr>
        <p:txBody>
          <a:bodyPr/>
          <a:lstStyle/>
          <a:p>
            <a:r>
              <a:rPr lang="nb-NO" sz="4000"/>
              <a:t>Deltid kvinner 20-66 år</a:t>
            </a:r>
          </a:p>
        </p:txBody>
      </p:sp>
      <p:sp>
        <p:nvSpPr>
          <p:cNvPr id="7" name="TekstSylinder 6"/>
          <p:cNvSpPr txBox="1"/>
          <p:nvPr/>
        </p:nvSpPr>
        <p:spPr>
          <a:xfrm>
            <a:off x="9359758" y="622145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116EBAB7-F8F7-FAFC-1ECE-07D065617E04}"/>
              </a:ext>
            </a:extLst>
          </p:cNvPr>
          <p:cNvPicPr>
            <a:picLocks noChangeAspect="1"/>
          </p:cNvPicPr>
          <p:nvPr/>
        </p:nvPicPr>
        <p:blipFill>
          <a:blip r:embed="rId4"/>
          <a:stretch>
            <a:fillRect/>
          </a:stretch>
        </p:blipFill>
        <p:spPr>
          <a:xfrm>
            <a:off x="6442974" y="36576"/>
            <a:ext cx="5749026" cy="5980694"/>
          </a:xfrm>
          <a:prstGeom prst="rect">
            <a:avLst/>
          </a:prstGeom>
        </p:spPr>
      </p:pic>
      <p:graphicFrame>
        <p:nvGraphicFramePr>
          <p:cNvPr id="4" name="Diagram 3">
            <a:extLst>
              <a:ext uri="{FF2B5EF4-FFF2-40B4-BE49-F238E27FC236}">
                <a16:creationId xmlns:a16="http://schemas.microsoft.com/office/drawing/2014/main" id="{9709804D-D890-4686-59C7-DF24D9E5A0C3}"/>
              </a:ext>
            </a:extLst>
          </p:cNvPr>
          <p:cNvGraphicFramePr>
            <a:graphicFrameLocks/>
          </p:cNvGraphicFramePr>
          <p:nvPr>
            <p:extLst>
              <p:ext uri="{D42A27DB-BD31-4B8C-83A1-F6EECF244321}">
                <p14:modId xmlns:p14="http://schemas.microsoft.com/office/powerpoint/2010/main" val="1524225475"/>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ell 4">
            <a:extLst>
              <a:ext uri="{FF2B5EF4-FFF2-40B4-BE49-F238E27FC236}">
                <a16:creationId xmlns:a16="http://schemas.microsoft.com/office/drawing/2014/main" id="{5B2AA695-B96B-EFF5-FD11-5B8C51C3E5C0}"/>
              </a:ext>
            </a:extLst>
          </p:cNvPr>
          <p:cNvGraphicFramePr>
            <a:graphicFrameLocks noGrp="1"/>
          </p:cNvGraphicFramePr>
          <p:nvPr>
            <p:extLst>
              <p:ext uri="{D42A27DB-BD31-4B8C-83A1-F6EECF244321}">
                <p14:modId xmlns:p14="http://schemas.microsoft.com/office/powerpoint/2010/main" val="692679789"/>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Lindesnes</a:t>
                      </a:r>
                    </a:p>
                  </a:txBody>
                  <a:tcPr anchor="ctr"/>
                </a:tc>
                <a:tc>
                  <a:txBody>
                    <a:bodyPr/>
                    <a:lstStyle/>
                    <a:p>
                      <a:pPr algn="ctr"/>
                      <a:r>
                        <a:rPr lang="nb-NO" sz="1400" b="0" dirty="0"/>
                        <a:t>32,0</a:t>
                      </a:r>
                    </a:p>
                  </a:txBody>
                  <a:tcPr anchor="ctr"/>
                </a:tc>
                <a:tc>
                  <a:txBody>
                    <a:bodyPr/>
                    <a:lstStyle/>
                    <a:p>
                      <a:pPr algn="ctr"/>
                      <a:r>
                        <a:rPr lang="nb-NO" sz="1400" b="0" dirty="0"/>
                        <a:t>18,5</a:t>
                      </a:r>
                    </a:p>
                  </a:txBody>
                  <a:tcPr anchor="ctr"/>
                </a:tc>
                <a:tc>
                  <a:txBody>
                    <a:bodyPr/>
                    <a:lstStyle/>
                    <a:p>
                      <a:pPr algn="ctr"/>
                      <a:r>
                        <a:rPr lang="nb-NO" sz="1400" b="0" dirty="0"/>
                        <a:t>47,9</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28507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 i Lindesnes</a:t>
            </a:r>
          </a:p>
        </p:txBody>
      </p:sp>
      <p:sp>
        <p:nvSpPr>
          <p:cNvPr id="3" name="TekstSylinder 2"/>
          <p:cNvSpPr txBox="1"/>
          <p:nvPr/>
        </p:nvSpPr>
        <p:spPr>
          <a:xfrm>
            <a:off x="422564" y="1175211"/>
            <a:ext cx="375755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4" name="TekstSylinder 3">
            <a:extLst>
              <a:ext uri="{FF2B5EF4-FFF2-40B4-BE49-F238E27FC236}">
                <a16:creationId xmlns:a16="http://schemas.microsoft.com/office/drawing/2014/main" id="{E7EC85A6-91F9-7333-8EB5-C8E4ABC1B2A0}"/>
              </a:ext>
            </a:extLst>
          </p:cNvPr>
          <p:cNvSpPr txBox="1"/>
          <p:nvPr/>
        </p:nvSpPr>
        <p:spPr>
          <a:xfrm>
            <a:off x="664813" y="4961980"/>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4247492"/>
              </p:ext>
            </p:extLst>
          </p:nvPr>
        </p:nvGraphicFramePr>
        <p:xfrm>
          <a:off x="4276344"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13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295B9C96-0E80-D1FE-48BD-BA8269440624}"/>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668329045"/>
              </p:ext>
            </p:extLst>
          </p:nvPr>
        </p:nvGraphicFramePr>
        <p:xfrm>
          <a:off x="4051086"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2" y="1175211"/>
            <a:ext cx="4710911"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endParaRPr lang="nb-NO" dirty="0"/>
          </a:p>
          <a:p>
            <a:pPr marL="285750" indent="-285750">
              <a:buFont typeface="Arial" panose="020B0604020202020204" pitchFamily="34" charset="0"/>
              <a:buChar char="•"/>
            </a:pPr>
            <a:r>
              <a:rPr lang="nb-NO" dirty="0"/>
              <a:t>Det er for Lindesnes kun tilgjengelig tannhelsestatistikk fra 2021. </a:t>
            </a:r>
          </a:p>
        </p:txBody>
      </p:sp>
      <p:sp>
        <p:nvSpPr>
          <p:cNvPr id="7" name="TekstSylinder 6">
            <a:extLst>
              <a:ext uri="{FF2B5EF4-FFF2-40B4-BE49-F238E27FC236}">
                <a16:creationId xmlns:a16="http://schemas.microsoft.com/office/drawing/2014/main" id="{A8E6190E-1B9E-BD21-EE3B-D3788484DF55}"/>
              </a:ext>
            </a:extLst>
          </p:cNvPr>
          <p:cNvSpPr txBox="1"/>
          <p:nvPr/>
        </p:nvSpPr>
        <p:spPr>
          <a:xfrm>
            <a:off x="9459312" y="6231374"/>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118323762"/>
              </p:ext>
            </p:extLst>
          </p:nvPr>
        </p:nvGraphicFramePr>
        <p:xfrm>
          <a:off x="5613743" y="4443610"/>
          <a:ext cx="6076950" cy="15297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684422970"/>
              </p:ext>
            </p:extLst>
          </p:nvPr>
        </p:nvGraphicFramePr>
        <p:xfrm>
          <a:off x="5604219" y="671656"/>
          <a:ext cx="6086474"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07241519"/>
              </p:ext>
            </p:extLst>
          </p:nvPr>
        </p:nvGraphicFramePr>
        <p:xfrm>
          <a:off x="5613743" y="2571750"/>
          <a:ext cx="6076950" cy="1714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47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2026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05" y="295900"/>
            <a:ext cx="497327"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Lindesnes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340163579"/>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 (km2)</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a:t>930,7</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a:t>882,2</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32,2</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a:t>48,6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43,2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37,5</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75963884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10 (1</a:t>
                      </a:r>
                      <a:r>
                        <a:rPr lang="nb-NO" sz="1200" baseline="0" dirty="0">
                          <a:solidFill>
                            <a:schemeClr val="tx1"/>
                          </a:solidFill>
                        </a:rPr>
                        <a:t> 792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a:solidFill>
                            <a:schemeClr val="tx1"/>
                          </a:solidFill>
                        </a:rPr>
                        <a:t>6 (914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t>Mandal </a:t>
                      </a:r>
                      <a:r>
                        <a:rPr lang="nb-NO" sz="1200" err="1"/>
                        <a:t>vgs</a:t>
                      </a: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Mandal</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448</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91981242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a:t>23 768</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a:t>49,6 (Agder:</a:t>
                      </a:r>
                      <a:r>
                        <a:rPr lang="nb-NO" sz="1200" baseline="0"/>
                        <a:t> </a:t>
                      </a:r>
                      <a:r>
                        <a:rPr lang="nb-NO" sz="120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68 %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a:t>menn 41,2 - kvinner 42,8</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79,9 - kvinner 84,1</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t>Personer per husholdning</a:t>
                      </a:r>
                      <a:endParaRPr lang="nb-NO"/>
                    </a:p>
                  </a:txBody>
                  <a:tcPr/>
                </a:tc>
                <a:tc>
                  <a:txBody>
                    <a:bodyPr/>
                    <a:lstStyle/>
                    <a:p>
                      <a:pPr lvl="0" algn="ctr">
                        <a:buNone/>
                      </a:pPr>
                      <a:r>
                        <a:rPr lang="nb-NO" sz="1200" b="0" u="none" strike="noStrike" noProof="0">
                          <a:solidFill>
                            <a:schemeClr val="tx1"/>
                          </a:solidFill>
                        </a:rPr>
                        <a:t>2,16 (Agder: 2,10)</a:t>
                      </a:r>
                      <a:endParaRPr lang="nb-NO">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962572622"/>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03605">
                  <a:extLst>
                    <a:ext uri="{9D8B030D-6E8A-4147-A177-3AD203B41FA5}">
                      <a16:colId xmlns:a16="http://schemas.microsoft.com/office/drawing/2014/main" val="1134397318"/>
                    </a:ext>
                  </a:extLst>
                </a:gridCol>
                <a:gridCol w="18825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Mandal</a:t>
                      </a: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a:t>63,3</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613" y="65502"/>
            <a:ext cx="2977663" cy="5950289"/>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274844" y="1366122"/>
            <a:ext cx="3554206" cy="3482103"/>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a:t>Tonn CO</a:t>
            </a:r>
            <a:r>
              <a:rPr lang="nb-NO" sz="1400" baseline="30000"/>
              <a:t>2</a:t>
            </a:r>
            <a:r>
              <a:rPr lang="nb-NO" sz="1400"/>
              <a:t>, uten kvotepliktige utslipp, referanseår 2017</a:t>
            </a:r>
          </a:p>
        </p:txBody>
      </p:sp>
      <p:sp>
        <p:nvSpPr>
          <p:cNvPr id="4" name="TekstSylinder 3">
            <a:extLst>
              <a:ext uri="{FF2B5EF4-FFF2-40B4-BE49-F238E27FC236}">
                <a16:creationId xmlns:a16="http://schemas.microsoft.com/office/drawing/2014/main" id="{1C9EF236-BBBE-6718-E20C-8C775F5D0907}"/>
              </a:ext>
            </a:extLst>
          </p:cNvPr>
          <p:cNvSpPr txBox="1"/>
          <p:nvPr/>
        </p:nvSpPr>
        <p:spPr>
          <a:xfrm>
            <a:off x="440621" y="5122546"/>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313048432"/>
              </p:ext>
            </p:extLst>
          </p:nvPr>
        </p:nvGraphicFramePr>
        <p:xfrm>
          <a:off x="4318110" y="1142397"/>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477328"/>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57</a:t>
            </a:r>
            <a:r>
              <a:rPr lang="nb-NO">
                <a:solidFill>
                  <a:srgbClr val="000000"/>
                </a:solidFill>
                <a:latin typeface="Arial" panose="020B0604020202020204" pitchFamily="34" charset="0"/>
              </a:rPr>
              <a:t> </a:t>
            </a:r>
            <a:r>
              <a:rPr lang="nb-NO" b="0" i="0">
                <a:solidFill>
                  <a:srgbClr val="000000"/>
                </a:solidFill>
                <a:effectLst/>
                <a:latin typeface="Arial" panose="020B0604020202020204" pitchFamily="34" charset="0"/>
              </a:rPr>
              <a:t>% av Lindesnes kommune sitt areal dekket av skog, 26 % hav, 4 % myr,             4 % ferskvann</a:t>
            </a:r>
            <a:r>
              <a:rPr lang="nb-NO">
                <a:solidFill>
                  <a:srgbClr val="000000"/>
                </a:solidFill>
                <a:latin typeface="Arial" panose="020B0604020202020204" pitchFamily="34" charset="0"/>
              </a:rPr>
              <a:t>,</a:t>
            </a:r>
            <a:r>
              <a:rPr lang="nb-NO" b="0" i="0">
                <a:solidFill>
                  <a:srgbClr val="000000"/>
                </a:solidFill>
                <a:effectLst/>
                <a:latin typeface="Arial" panose="020B0604020202020204" pitchFamily="34" charset="0"/>
              </a:rPr>
              <a:t> mens fulldyrka jord utgjør 2,5 %. Bebygd areal og samferdsel utgjør til sammen  2,5 %. </a:t>
            </a:r>
            <a:endParaRPr lang="nb-NO"/>
          </a:p>
        </p:txBody>
      </p:sp>
      <p:pic>
        <p:nvPicPr>
          <p:cNvPr id="5" name="Bilde 4" descr="Stolpediagram som viser antall dekar per arealtype i kommunen.">
            <a:extLst>
              <a:ext uri="{FF2B5EF4-FFF2-40B4-BE49-F238E27FC236}">
                <a16:creationId xmlns:a16="http://schemas.microsoft.com/office/drawing/2014/main" id="{539F1B12-C8AB-0F0A-91E0-CD37B3C70F39}"/>
              </a:ext>
            </a:extLst>
          </p:cNvPr>
          <p:cNvPicPr>
            <a:picLocks noChangeAspect="1"/>
          </p:cNvPicPr>
          <p:nvPr/>
        </p:nvPicPr>
        <p:blipFill>
          <a:blip r:embed="rId3"/>
          <a:stretch>
            <a:fillRect/>
          </a:stretch>
        </p:blipFill>
        <p:spPr>
          <a:xfrm>
            <a:off x="446522" y="2752165"/>
            <a:ext cx="507682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2 % av arealet i Lindesnes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85077994"/>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a:t>Regionalt </a:t>
            </a:r>
            <a:r>
              <a:rPr lang="nn-NO" sz="2000">
                <a:hlinkClick r:id="rId3"/>
              </a:rPr>
              <a:t>arealregnskap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Regionalt arealregnskap viser at Lindesnes har satt av store areal, og da mest til </a:t>
            </a:r>
            <a:r>
              <a:rPr lang="nn-NO" sz="2000" err="1"/>
              <a:t>fritidsbebyggelse</a:t>
            </a:r>
            <a:r>
              <a:rPr lang="nn-NO" sz="2000"/>
              <a:t>. </a:t>
            </a:r>
          </a:p>
          <a:p>
            <a:r>
              <a:rPr lang="nn-NO" sz="2000"/>
              <a:t>Samla er det satt av byggeområde i natur </a:t>
            </a:r>
            <a:r>
              <a:rPr lang="nn-NO" sz="2000" err="1"/>
              <a:t>tilsvarende</a:t>
            </a:r>
            <a:r>
              <a:rPr lang="nn-NO" sz="2000"/>
              <a:t> 0,5 dekar per </a:t>
            </a:r>
            <a:r>
              <a:rPr lang="nn-NO" sz="2000" err="1"/>
              <a:t>innbygger</a:t>
            </a:r>
            <a:r>
              <a:rPr lang="nn-NO" sz="2000"/>
              <a:t>.</a:t>
            </a:r>
          </a:p>
          <a:p>
            <a:r>
              <a:rPr lang="nn-NO" sz="2000" err="1"/>
              <a:t>Gjeldende</a:t>
            </a:r>
            <a:r>
              <a:rPr lang="nn-NO" sz="2000"/>
              <a:t> planer </a:t>
            </a:r>
            <a:r>
              <a:rPr lang="nn-NO" sz="2000" err="1"/>
              <a:t>åpner</a:t>
            </a:r>
            <a:r>
              <a:rPr lang="nn-NO" sz="2000"/>
              <a:t> for utbygging av nesten 10 000 dekar skog og 300 dekar myr.</a:t>
            </a:r>
          </a:p>
          <a:p>
            <a:endParaRPr lang="nb-NO"/>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3D4A3B3F-67D7-76BF-5929-11DB2FEFB084}"/>
              </a:ext>
            </a:extLst>
          </p:cNvPr>
          <p:cNvPicPr>
            <a:picLocks noChangeAspect="1"/>
          </p:cNvPicPr>
          <p:nvPr/>
        </p:nvPicPr>
        <p:blipFill>
          <a:blip r:embed="rId4"/>
          <a:stretch>
            <a:fillRect/>
          </a:stretch>
        </p:blipFill>
        <p:spPr>
          <a:xfrm>
            <a:off x="5510352" y="638086"/>
            <a:ext cx="6556309" cy="5181599"/>
          </a:xfrm>
          <a:prstGeom prst="rect">
            <a:avLst/>
          </a:prstGeom>
        </p:spPr>
      </p:pic>
      <p:sp>
        <p:nvSpPr>
          <p:cNvPr id="3" name="TekstSylinder 2">
            <a:extLst>
              <a:ext uri="{FF2B5EF4-FFF2-40B4-BE49-F238E27FC236}">
                <a16:creationId xmlns:a16="http://schemas.microsoft.com/office/drawing/2014/main" id="{799CB861-27ED-23E7-657C-A7FF9C7EB54D}"/>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528360"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4 300 bruksenheter til fritid i Lindesnes, og nesten 8 000 eiere (alle eierandeler inkludert).</a:t>
            </a:r>
          </a:p>
          <a:p>
            <a:endParaRPr lang="nb-NO" sz="2000"/>
          </a:p>
          <a:p>
            <a:r>
              <a:rPr lang="nb-NO" sz="2000"/>
              <a:t>Figur gir en oversikt på antall hytteeiere fordelt på kommuner.</a:t>
            </a:r>
          </a:p>
          <a:p>
            <a:endParaRPr lang="nb-NO" sz="2000"/>
          </a:p>
          <a:p>
            <a:r>
              <a:rPr lang="nb-NO" sz="2000"/>
              <a:t>Lindesnes er største «hytteeierkommune».</a:t>
            </a:r>
          </a:p>
          <a:p>
            <a:endParaRPr lang="nb-NO" sz="2000"/>
          </a:p>
          <a:p>
            <a:endParaRPr lang="nb-NO" sz="2000"/>
          </a:p>
        </p:txBody>
      </p:sp>
      <p:pic>
        <p:nvPicPr>
          <p:cNvPr id="7" name="Bilde 6" descr="Bilde gir en oversikt på antall hytteeiere fordelt på kommuner. ">
            <a:extLst>
              <a:ext uri="{FF2B5EF4-FFF2-40B4-BE49-F238E27FC236}">
                <a16:creationId xmlns:a16="http://schemas.microsoft.com/office/drawing/2014/main" id="{E2C6B461-B556-BB10-18F9-690460079A1F}"/>
              </a:ext>
            </a:extLst>
          </p:cNvPr>
          <p:cNvPicPr>
            <a:picLocks noChangeAspect="1"/>
          </p:cNvPicPr>
          <p:nvPr/>
        </p:nvPicPr>
        <p:blipFill>
          <a:blip r:embed="rId3"/>
          <a:stretch>
            <a:fillRect/>
          </a:stretch>
        </p:blipFill>
        <p:spPr>
          <a:xfrm>
            <a:off x="5925070" y="1425575"/>
            <a:ext cx="5610225" cy="446722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792686" y="4899120"/>
            <a:ext cx="4606101" cy="584775"/>
          </a:xfrm>
          <a:prstGeom prst="rect">
            <a:avLst/>
          </a:prstGeom>
          <a:noFill/>
        </p:spPr>
        <p:txBody>
          <a:bodyPr wrap="square" rtlCol="0">
            <a:spAutoFit/>
          </a:bodyPr>
          <a:lstStyle/>
          <a:p>
            <a:pPr algn="l"/>
            <a:r>
              <a:rPr lang="nb-NO" sz="1600"/>
              <a:t>SSB spår en liten befolkningsøkning i Lindesnes som følge av positiv netto innvandring.</a:t>
            </a:r>
          </a:p>
        </p:txBody>
      </p:sp>
      <p:sp>
        <p:nvSpPr>
          <p:cNvPr id="8" name="TekstSylinder 7"/>
          <p:cNvSpPr txBox="1"/>
          <p:nvPr/>
        </p:nvSpPr>
        <p:spPr>
          <a:xfrm>
            <a:off x="5959456" y="4868021"/>
            <a:ext cx="6086728" cy="830997"/>
          </a:xfrm>
          <a:prstGeom prst="rect">
            <a:avLst/>
          </a:prstGeom>
          <a:noFill/>
        </p:spPr>
        <p:txBody>
          <a:bodyPr wrap="square" rtlCol="0">
            <a:spAutoFit/>
          </a:bodyPr>
          <a:lstStyle/>
          <a:p>
            <a:pPr algn="l"/>
            <a:r>
              <a:rPr lang="nb-NO" sz="1600"/>
              <a:t>Dersom </a:t>
            </a:r>
            <a:r>
              <a:rPr lang="nb-NO" sz="1600" err="1"/>
              <a:t>SSB’s</a:t>
            </a:r>
            <a:r>
              <a:rPr lang="nb-NO" sz="1600"/>
              <a:t> framskriving slår til, vil aldersbæreevnen synke fra dagens 3,2 til 2,2 i 2040. Aldringen er sterkere i Lindesnes enn snittet for Agder. </a:t>
            </a:r>
          </a:p>
        </p:txBody>
      </p:sp>
      <p:sp>
        <p:nvSpPr>
          <p:cNvPr id="5" name="TekstSylinder 4">
            <a:extLst>
              <a:ext uri="{FF2B5EF4-FFF2-40B4-BE49-F238E27FC236}">
                <a16:creationId xmlns:a16="http://schemas.microsoft.com/office/drawing/2014/main" id="{199A180A-B97F-08CD-8CF8-922B45E78E83}"/>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CAC7F769-4460-AD75-DAE2-696BCF39F90B}"/>
              </a:ext>
            </a:extLst>
          </p:cNvPr>
          <p:cNvPicPr>
            <a:picLocks noChangeAspect="1"/>
          </p:cNvPicPr>
          <p:nvPr/>
        </p:nvPicPr>
        <p:blipFill>
          <a:blip r:embed="rId4"/>
          <a:stretch>
            <a:fillRect/>
          </a:stretch>
        </p:blipFill>
        <p:spPr>
          <a:xfrm>
            <a:off x="792686" y="1393300"/>
            <a:ext cx="4825689" cy="3268144"/>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DD93DE20-9645-B52C-640A-108F69A364F6}"/>
              </a:ext>
            </a:extLst>
          </p:cNvPr>
          <p:cNvPicPr>
            <a:picLocks noChangeAspect="1"/>
          </p:cNvPicPr>
          <p:nvPr/>
        </p:nvPicPr>
        <p:blipFill>
          <a:blip r:embed="rId5"/>
          <a:stretch>
            <a:fillRect/>
          </a:stretch>
        </p:blipFill>
        <p:spPr>
          <a:xfrm>
            <a:off x="5959456" y="1393300"/>
            <a:ext cx="6086728" cy="3268144"/>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6088282" cy="685606"/>
          </a:xfrm>
        </p:spPr>
        <p:txBody>
          <a:bodyPr/>
          <a:lstStyle/>
          <a:p>
            <a:r>
              <a:rPr lang="nb-NO"/>
              <a:t>Befolkningsutvikling</a:t>
            </a:r>
            <a:endParaRPr lang="nb-NO" sz="2800"/>
          </a:p>
        </p:txBody>
      </p:sp>
      <p:sp>
        <p:nvSpPr>
          <p:cNvPr id="5" name="TekstSylinder 4"/>
          <p:cNvSpPr txBox="1"/>
          <p:nvPr/>
        </p:nvSpPr>
        <p:spPr>
          <a:xfrm>
            <a:off x="496763" y="1476245"/>
            <a:ext cx="5873892" cy="4247317"/>
          </a:xfrm>
          <a:prstGeom prst="rect">
            <a:avLst/>
          </a:prstGeom>
          <a:noFill/>
        </p:spPr>
        <p:txBody>
          <a:bodyPr wrap="square" rtlCol="0">
            <a:spAutoFit/>
          </a:bodyPr>
          <a:lstStyle/>
          <a:p>
            <a:r>
              <a:rPr lang="nb-NO"/>
              <a:t>Fra 2018 til 2023 fikk Lindesnes 574 flere innbyggere (2,5 %). </a:t>
            </a:r>
          </a:p>
          <a:p>
            <a:pPr marL="285750" indent="-285750">
              <a:buFont typeface="Arial" panose="020B0604020202020204" pitchFamily="34" charset="0"/>
              <a:buChar char="•"/>
            </a:pPr>
            <a:r>
              <a:rPr lang="nb-NO"/>
              <a:t>I og rundt Mandal by: ca. 340 (~60 % av veksten).</a:t>
            </a:r>
          </a:p>
          <a:p>
            <a:pPr marL="285750" indent="-285750">
              <a:buFont typeface="Arial" panose="020B0604020202020204" pitchFamily="34" charset="0"/>
              <a:buChar char="•"/>
            </a:pPr>
            <a:r>
              <a:rPr lang="nb-NO" err="1"/>
              <a:t>Vigelandsområdet</a:t>
            </a:r>
            <a:r>
              <a:rPr lang="nb-NO"/>
              <a:t>: ca. 70. </a:t>
            </a:r>
          </a:p>
          <a:p>
            <a:pPr marL="285750" indent="-285750">
              <a:buFont typeface="Arial" panose="020B0604020202020204" pitchFamily="34" charset="0"/>
              <a:buChar char="•"/>
            </a:pPr>
            <a:r>
              <a:rPr lang="nb-NO"/>
              <a:t>Spangereid ca. 50. </a:t>
            </a:r>
          </a:p>
          <a:p>
            <a:endParaRPr lang="nb-NO"/>
          </a:p>
          <a:p>
            <a:r>
              <a:rPr lang="nb-NO"/>
              <a:t>Nedgang i mindre sentrale områder. Dette utviklingstrekket, der mange tettsteder og byer vokser mer eller mindre uavhengig av utviklingen i kommunen totalt sett er ikke spesielt for Lindesnes. </a:t>
            </a:r>
          </a:p>
          <a:p>
            <a:endParaRPr lang="nb-NO"/>
          </a:p>
          <a:p>
            <a:r>
              <a:rPr lang="nb-NO"/>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200483"/>
            <a:ext cx="5360281" cy="5798381"/>
          </a:xfrm>
        </p:spPr>
      </p:pic>
      <p:sp>
        <p:nvSpPr>
          <p:cNvPr id="3" name="TekstSylinder 2">
            <a:extLst>
              <a:ext uri="{FF2B5EF4-FFF2-40B4-BE49-F238E27FC236}">
                <a16:creationId xmlns:a16="http://schemas.microsoft.com/office/drawing/2014/main" id="{DA5F90AE-EE22-175D-B13C-676FA8035CF6}"/>
              </a:ext>
            </a:extLst>
          </p:cNvPr>
          <p:cNvSpPr txBox="1"/>
          <p:nvPr/>
        </p:nvSpPr>
        <p:spPr>
          <a:xfrm>
            <a:off x="4511040" y="6226629"/>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32277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4709" y="287783"/>
            <a:ext cx="4798043" cy="685606"/>
          </a:xfrm>
        </p:spPr>
        <p:txBody>
          <a:bodyPr/>
          <a:lstStyle/>
          <a:p>
            <a:r>
              <a:rPr lang="nb-NO"/>
              <a:t>Boligbygging 	</a:t>
            </a:r>
          </a:p>
        </p:txBody>
      </p:sp>
      <p:sp>
        <p:nvSpPr>
          <p:cNvPr id="7" name="Plassholder for innhold 2"/>
          <p:cNvSpPr txBox="1">
            <a:spLocks/>
          </p:cNvSpPr>
          <p:nvPr/>
        </p:nvSpPr>
        <p:spPr>
          <a:xfrm>
            <a:off x="468168" y="1221115"/>
            <a:ext cx="5546133" cy="90468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73 boliger i året, hvorav ca. 49 % var eneboliger.</a:t>
            </a:r>
          </a:p>
        </p:txBody>
      </p:sp>
      <p:sp>
        <p:nvSpPr>
          <p:cNvPr id="6" name="Tittel 1">
            <a:extLst>
              <a:ext uri="{FF2B5EF4-FFF2-40B4-BE49-F238E27FC236}">
                <a16:creationId xmlns:a16="http://schemas.microsoft.com/office/drawing/2014/main" id="{35F80B0D-C88D-29B7-2295-8CB94891AB9A}"/>
              </a:ext>
            </a:extLst>
          </p:cNvPr>
          <p:cNvSpPr txBox="1">
            <a:spLocks/>
          </p:cNvSpPr>
          <p:nvPr/>
        </p:nvSpPr>
        <p:spPr>
          <a:xfrm>
            <a:off x="6594542" y="287783"/>
            <a:ext cx="479804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11 480 boliger i kommunen (bebodde og ubebodde).</a:t>
            </a:r>
          </a:p>
        </p:txBody>
      </p:sp>
      <p:sp>
        <p:nvSpPr>
          <p:cNvPr id="5" name="TekstSylinder 4">
            <a:extLst>
              <a:ext uri="{FF2B5EF4-FFF2-40B4-BE49-F238E27FC236}">
                <a16:creationId xmlns:a16="http://schemas.microsoft.com/office/drawing/2014/main" id="{0C9BC191-71C3-7125-DC85-AA36F6888375}"/>
              </a:ext>
            </a:extLst>
          </p:cNvPr>
          <p:cNvSpPr txBox="1"/>
          <p:nvPr/>
        </p:nvSpPr>
        <p:spPr>
          <a:xfrm>
            <a:off x="9554007" y="6200885"/>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6605368"/>
              </p:ext>
            </p:extLst>
          </p:nvPr>
        </p:nvGraphicFramePr>
        <p:xfrm>
          <a:off x="669484" y="2510516"/>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741710288"/>
              </p:ext>
            </p:extLst>
          </p:nvPr>
        </p:nvGraphicFramePr>
        <p:xfrm>
          <a:off x="6594542" y="2510516"/>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50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40830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60558"/>
            <a:ext cx="5277911" cy="685606"/>
          </a:xfrm>
        </p:spPr>
        <p:txBody>
          <a:bodyPr/>
          <a:lstStyle/>
          <a:p>
            <a:r>
              <a:rPr lang="nb-NO"/>
              <a:t>Sysselsetting</a:t>
            </a:r>
          </a:p>
        </p:txBody>
      </p:sp>
      <p:sp>
        <p:nvSpPr>
          <p:cNvPr id="5" name="Plassholder for innhold 3"/>
          <p:cNvSpPr>
            <a:spLocks noGrp="1"/>
          </p:cNvSpPr>
          <p:nvPr>
            <p:ph sz="half" idx="1"/>
          </p:nvPr>
        </p:nvSpPr>
        <p:spPr>
          <a:xfrm>
            <a:off x="573577" y="928846"/>
            <a:ext cx="5277911" cy="3188452"/>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spcBef>
                <a:spcPts val="0"/>
              </a:spcBef>
              <a:buNone/>
            </a:pPr>
            <a:endParaRPr lang="nb-NO" sz="800" i="1" dirty="0"/>
          </a:p>
          <a:p>
            <a:pPr marL="0" indent="0">
              <a:spcBef>
                <a:spcPts val="0"/>
              </a:spcBef>
              <a:buNone/>
            </a:pPr>
            <a:endParaRPr lang="nb-NO" sz="800" i="1" dirty="0"/>
          </a:p>
          <a:p>
            <a:pPr marL="0" indent="0">
              <a:spcBef>
                <a:spcPts val="0"/>
              </a:spcBef>
              <a:buNone/>
            </a:pPr>
            <a:r>
              <a:rPr lang="nb-NO" sz="2000" i="1" dirty="0"/>
              <a:t>Lindesnes:</a:t>
            </a:r>
          </a:p>
          <a:p>
            <a:pPr>
              <a:spcBef>
                <a:spcPts val="0"/>
              </a:spcBef>
            </a:pPr>
            <a:r>
              <a:rPr lang="nb-NO" sz="2000" dirty="0"/>
              <a:t>Litt lavere andel sysselsatte enn fylket for øvrig. Andelen er noe høyere enn snittet i fylket for menn, men lavere for kvinner.</a:t>
            </a:r>
          </a:p>
        </p:txBody>
      </p:sp>
      <p:sp>
        <p:nvSpPr>
          <p:cNvPr id="7" name="TekstSylinder 6"/>
          <p:cNvSpPr txBox="1"/>
          <p:nvPr/>
        </p:nvSpPr>
        <p:spPr>
          <a:xfrm>
            <a:off x="8891969" y="625015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a:extLst>
              <a:ext uri="{FF2B5EF4-FFF2-40B4-BE49-F238E27FC236}">
                <a16:creationId xmlns:a16="http://schemas.microsoft.com/office/drawing/2014/main" id="{11B68414-2346-CDE5-9FDF-C0F9C61D9351}"/>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92FB996D-8827-68A2-4EF1-16965FB1BC87}"/>
              </a:ext>
            </a:extLst>
          </p:cNvPr>
          <p:cNvGraphicFramePr>
            <a:graphicFrameLocks noGrp="1"/>
          </p:cNvGraphicFramePr>
          <p:nvPr>
            <p:extLst>
              <p:ext uri="{D42A27DB-BD31-4B8C-83A1-F6EECF244321}">
                <p14:modId xmlns:p14="http://schemas.microsoft.com/office/powerpoint/2010/main" val="3750323683"/>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Lindesnes</a:t>
                      </a:r>
                    </a:p>
                  </a:txBody>
                  <a:tcPr anchor="ctr"/>
                </a:tc>
                <a:tc>
                  <a:txBody>
                    <a:bodyPr/>
                    <a:lstStyle/>
                    <a:p>
                      <a:pPr algn="ctr"/>
                      <a:r>
                        <a:rPr lang="nb-NO" sz="1400" b="0" dirty="0"/>
                        <a:t>73,2</a:t>
                      </a:r>
                    </a:p>
                  </a:txBody>
                  <a:tcPr anchor="ctr"/>
                </a:tc>
                <a:tc>
                  <a:txBody>
                    <a:bodyPr/>
                    <a:lstStyle/>
                    <a:p>
                      <a:pPr algn="ctr"/>
                      <a:r>
                        <a:rPr lang="nb-NO" sz="1400" b="0" dirty="0"/>
                        <a:t>77,0</a:t>
                      </a:r>
                    </a:p>
                  </a:txBody>
                  <a:tcPr anchor="ctr"/>
                </a:tc>
                <a:tc>
                  <a:txBody>
                    <a:bodyPr/>
                    <a:lstStyle/>
                    <a:p>
                      <a:pPr algn="ctr"/>
                      <a:r>
                        <a:rPr lang="nb-NO" sz="1400" b="0" dirty="0"/>
                        <a:t>69,3</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02892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23530" y="455559"/>
            <a:ext cx="5218706" cy="557044"/>
          </a:xfrm>
        </p:spPr>
        <p:txBody>
          <a:bodyPr/>
          <a:lstStyle/>
          <a:p>
            <a:r>
              <a:rPr lang="nb-NO">
                <a:solidFill>
                  <a:schemeClr val="bg2">
                    <a:lumMod val="10000"/>
                  </a:schemeClr>
                </a:solidFill>
              </a:rPr>
              <a:t>Bo- og arbeidsmarked</a:t>
            </a:r>
          </a:p>
        </p:txBody>
      </p:sp>
      <p:sp>
        <p:nvSpPr>
          <p:cNvPr id="3" name="Plassholder for innhold 2"/>
          <p:cNvSpPr>
            <a:spLocks noGrp="1"/>
          </p:cNvSpPr>
          <p:nvPr>
            <p:ph idx="1"/>
          </p:nvPr>
        </p:nvSpPr>
        <p:spPr>
          <a:xfrm>
            <a:off x="527347" y="1180845"/>
            <a:ext cx="6172673" cy="1619154"/>
          </a:xfrm>
        </p:spPr>
        <p:txBody>
          <a:bodyPr>
            <a:noAutofit/>
          </a:bodyPr>
          <a:lstStyle/>
          <a:p>
            <a:r>
              <a:rPr lang="nb-NO" sz="2000"/>
              <a:t>Lindesnes hører til Kristiansand bo- og arbeidsmarkedsregion, men har også sterke relasjoner vestover. 70 % av de sysselsatte jobber i egen kommune.</a:t>
            </a:r>
          </a:p>
          <a:p>
            <a:endParaRPr lang="nb-NO" sz="2000" i="1"/>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66C41B89-E7EB-34C2-0D02-99466809B1C2}"/>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sp>
        <p:nvSpPr>
          <p:cNvPr id="29" name="TekstSylinder 28"/>
          <p:cNvSpPr txBox="1"/>
          <p:nvPr/>
        </p:nvSpPr>
        <p:spPr>
          <a:xfrm>
            <a:off x="4833652" y="2558265"/>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graphicFrame>
        <p:nvGraphicFramePr>
          <p:cNvPr id="40" name="Tabell 39">
            <a:extLst>
              <a:ext uri="{FF2B5EF4-FFF2-40B4-BE49-F238E27FC236}">
                <a16:creationId xmlns:a16="http://schemas.microsoft.com/office/drawing/2014/main" id="{BAC6CA1F-BD0A-29DA-7093-AE41609D4F49}"/>
              </a:ext>
            </a:extLst>
          </p:cNvPr>
          <p:cNvGraphicFramePr>
            <a:graphicFrameLocks noGrp="1"/>
          </p:cNvGraphicFramePr>
          <p:nvPr>
            <p:extLst>
              <p:ext uri="{D42A27DB-BD31-4B8C-83A1-F6EECF244321}">
                <p14:modId xmlns:p14="http://schemas.microsoft.com/office/powerpoint/2010/main" val="3547300970"/>
              </p:ext>
            </p:extLst>
          </p:nvPr>
        </p:nvGraphicFramePr>
        <p:xfrm>
          <a:off x="766801" y="2565976"/>
          <a:ext cx="3670301" cy="1565910"/>
        </p:xfrm>
        <a:graphic>
          <a:graphicData uri="http://schemas.openxmlformats.org/drawingml/2006/table">
            <a:tbl>
              <a:tblPr/>
              <a:tblGrid>
                <a:gridCol w="1433860">
                  <a:extLst>
                    <a:ext uri="{9D8B030D-6E8A-4147-A177-3AD203B41FA5}">
                      <a16:colId xmlns:a16="http://schemas.microsoft.com/office/drawing/2014/main" val="3331221015"/>
                    </a:ext>
                  </a:extLst>
                </a:gridCol>
                <a:gridCol w="1322831">
                  <a:extLst>
                    <a:ext uri="{9D8B030D-6E8A-4147-A177-3AD203B41FA5}">
                      <a16:colId xmlns:a16="http://schemas.microsoft.com/office/drawing/2014/main" val="1008789707"/>
                    </a:ext>
                  </a:extLst>
                </a:gridCol>
                <a:gridCol w="913610">
                  <a:extLst>
                    <a:ext uri="{9D8B030D-6E8A-4147-A177-3AD203B41FA5}">
                      <a16:colId xmlns:a16="http://schemas.microsoft.com/office/drawing/2014/main" val="3134891552"/>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66938130"/>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7 906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24035529"/>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1 632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23963674"/>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466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50424365"/>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79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24165203"/>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70487183"/>
                  </a:ext>
                </a:extLst>
              </a:tr>
              <a:tr h="219075">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514897710"/>
                  </a:ext>
                </a:extLst>
              </a:tr>
            </a:tbl>
          </a:graphicData>
        </a:graphic>
      </p:graphicFrame>
      <p:graphicFrame>
        <p:nvGraphicFramePr>
          <p:cNvPr id="41" name="Tabell 40">
            <a:extLst>
              <a:ext uri="{FF2B5EF4-FFF2-40B4-BE49-F238E27FC236}">
                <a16:creationId xmlns:a16="http://schemas.microsoft.com/office/drawing/2014/main" id="{258A5D9F-C7E1-EE0C-2E2D-AA51D397B8C8}"/>
              </a:ext>
            </a:extLst>
          </p:cNvPr>
          <p:cNvGraphicFramePr>
            <a:graphicFrameLocks noGrp="1"/>
          </p:cNvGraphicFramePr>
          <p:nvPr>
            <p:extLst>
              <p:ext uri="{D42A27DB-BD31-4B8C-83A1-F6EECF244321}">
                <p14:modId xmlns:p14="http://schemas.microsoft.com/office/powerpoint/2010/main" val="3197945015"/>
              </p:ext>
            </p:extLst>
          </p:nvPr>
        </p:nvGraphicFramePr>
        <p:xfrm>
          <a:off x="766801" y="4314462"/>
          <a:ext cx="3670301" cy="1600200"/>
        </p:xfrm>
        <a:graphic>
          <a:graphicData uri="http://schemas.openxmlformats.org/drawingml/2006/table">
            <a:tbl>
              <a:tblPr/>
              <a:tblGrid>
                <a:gridCol w="1433860">
                  <a:extLst>
                    <a:ext uri="{9D8B030D-6E8A-4147-A177-3AD203B41FA5}">
                      <a16:colId xmlns:a16="http://schemas.microsoft.com/office/drawing/2014/main" val="2023110848"/>
                    </a:ext>
                  </a:extLst>
                </a:gridCol>
                <a:gridCol w="1322831">
                  <a:extLst>
                    <a:ext uri="{9D8B030D-6E8A-4147-A177-3AD203B41FA5}">
                      <a16:colId xmlns:a16="http://schemas.microsoft.com/office/drawing/2014/main" val="3818848851"/>
                    </a:ext>
                  </a:extLst>
                </a:gridCol>
                <a:gridCol w="913610">
                  <a:extLst>
                    <a:ext uri="{9D8B030D-6E8A-4147-A177-3AD203B41FA5}">
                      <a16:colId xmlns:a16="http://schemas.microsoft.com/office/drawing/2014/main" val="306214009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8242035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7 906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67029613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9429821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407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3696122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5330072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6674446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Arendal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Lindesnes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8237684"/>
                  </a:ext>
                </a:extLst>
              </a:tr>
            </a:tbl>
          </a:graphicData>
        </a:graphic>
      </p:graphicFrame>
    </p:spTree>
    <p:extLst>
      <p:ext uri="{BB962C8B-B14F-4D97-AF65-F5344CB8AC3E}">
        <p14:creationId xmlns:p14="http://schemas.microsoft.com/office/powerpoint/2010/main" val="294126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7" y="322765"/>
            <a:ext cx="10153651" cy="685606"/>
          </a:xfrm>
        </p:spPr>
        <p:txBody>
          <a:bodyPr/>
          <a:lstStyle/>
          <a:p>
            <a:r>
              <a:rPr lang="nb-NO"/>
              <a:t>Sektorfordeling og ansattutvikling</a:t>
            </a:r>
          </a:p>
        </p:txBody>
      </p:sp>
      <p:sp>
        <p:nvSpPr>
          <p:cNvPr id="10" name="TekstSylinder 9"/>
          <p:cNvSpPr txBox="1"/>
          <p:nvPr/>
        </p:nvSpPr>
        <p:spPr>
          <a:xfrm>
            <a:off x="551172" y="4633711"/>
            <a:ext cx="5865341" cy="1323439"/>
          </a:xfrm>
          <a:prstGeom prst="rect">
            <a:avLst/>
          </a:prstGeom>
          <a:noFill/>
        </p:spPr>
        <p:txBody>
          <a:bodyPr wrap="square" rtlCol="0">
            <a:spAutoFit/>
          </a:bodyPr>
          <a:lstStyle/>
          <a:p>
            <a:pPr algn="l"/>
            <a:r>
              <a:rPr lang="nb-NO" sz="1600" dirty="0"/>
              <a:t>Lindesnes har en høyere andel ansatte i privat sektor enn snittet for Agder og Norge. Antall ansatte i privat sektor økte med mer enn 500 personer i perioden fra 2020-2023. Det siste året har antallet derimot blitt redusert med nesten 250 personer.  </a:t>
            </a:r>
            <a:endParaRPr lang="nb-NO" sz="1600" dirty="0">
              <a:solidFill>
                <a:schemeClr val="accent1"/>
              </a:solidFill>
            </a:endParaRPr>
          </a:p>
        </p:txBody>
      </p:sp>
      <p:graphicFrame>
        <p:nvGraphicFramePr>
          <p:cNvPr id="8" name="Tabell 7">
            <a:extLst>
              <a:ext uri="{FF2B5EF4-FFF2-40B4-BE49-F238E27FC236}">
                <a16:creationId xmlns:a16="http://schemas.microsoft.com/office/drawing/2014/main" id="{493ACD9E-4F09-D46B-96C2-00C072C3DA58}"/>
              </a:ext>
            </a:extLst>
          </p:cNvPr>
          <p:cNvGraphicFramePr>
            <a:graphicFrameLocks noGrp="1"/>
          </p:cNvGraphicFramePr>
          <p:nvPr>
            <p:extLst>
              <p:ext uri="{D42A27DB-BD31-4B8C-83A1-F6EECF244321}">
                <p14:modId xmlns:p14="http://schemas.microsoft.com/office/powerpoint/2010/main" val="2516701519"/>
              </p:ext>
            </p:extLst>
          </p:nvPr>
        </p:nvGraphicFramePr>
        <p:xfrm>
          <a:off x="7364896" y="4485331"/>
          <a:ext cx="4677085" cy="1469865"/>
        </p:xfrm>
        <a:graphic>
          <a:graphicData uri="http://schemas.openxmlformats.org/drawingml/2006/table">
            <a:tbl>
              <a:tblPr firstRow="1"/>
              <a:tblGrid>
                <a:gridCol w="1699591">
                  <a:extLst>
                    <a:ext uri="{9D8B030D-6E8A-4147-A177-3AD203B41FA5}">
                      <a16:colId xmlns:a16="http://schemas.microsoft.com/office/drawing/2014/main" val="2515289464"/>
                    </a:ext>
                  </a:extLst>
                </a:gridCol>
                <a:gridCol w="486046">
                  <a:extLst>
                    <a:ext uri="{9D8B030D-6E8A-4147-A177-3AD203B41FA5}">
                      <a16:colId xmlns:a16="http://schemas.microsoft.com/office/drawing/2014/main" val="2731328170"/>
                    </a:ext>
                  </a:extLst>
                </a:gridCol>
                <a:gridCol w="728546">
                  <a:extLst>
                    <a:ext uri="{9D8B030D-6E8A-4147-A177-3AD203B41FA5}">
                      <a16:colId xmlns:a16="http://schemas.microsoft.com/office/drawing/2014/main" val="3030401045"/>
                    </a:ext>
                  </a:extLst>
                </a:gridCol>
                <a:gridCol w="755530">
                  <a:extLst>
                    <a:ext uri="{9D8B030D-6E8A-4147-A177-3AD203B41FA5}">
                      <a16:colId xmlns:a16="http://schemas.microsoft.com/office/drawing/2014/main" val="3389638931"/>
                    </a:ext>
                  </a:extLst>
                </a:gridCol>
                <a:gridCol w="1007372">
                  <a:extLst>
                    <a:ext uri="{9D8B030D-6E8A-4147-A177-3AD203B41FA5}">
                      <a16:colId xmlns:a16="http://schemas.microsoft.com/office/drawing/2014/main" val="165299667"/>
                    </a:ext>
                  </a:extLst>
                </a:gridCol>
              </a:tblGrid>
              <a:tr h="193223">
                <a:tc gridSpan="3">
                  <a:txBody>
                    <a:bodyPr/>
                    <a:lstStyle/>
                    <a:p>
                      <a:pPr algn="ctr" fontAlgn="b"/>
                      <a:r>
                        <a:rPr lang="nb-NO" sz="1000" b="1" i="0" u="none" strike="noStrike">
                          <a:solidFill>
                            <a:srgbClr val="FFFFFF"/>
                          </a:solidFill>
                          <a:effectLst/>
                          <a:latin typeface="Arial" panose="020B0604020202020204" pitchFamily="34" charset="0"/>
                        </a:rPr>
                        <a:t>Lindesnes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165794698"/>
                  </a:ext>
                </a:extLst>
              </a:tr>
              <a:tr h="170512">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6791081"/>
                  </a:ext>
                </a:extLst>
              </a:tr>
              <a:tr h="272048">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790543"/>
                  </a:ext>
                </a:extLst>
              </a:tr>
              <a:tr h="207234">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9600257"/>
                  </a:ext>
                </a:extLst>
              </a:tr>
              <a:tr h="170512">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309045"/>
                  </a:ext>
                </a:extLst>
              </a:tr>
              <a:tr h="27204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2 435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313515"/>
                  </a:ext>
                </a:extLst>
              </a:tr>
              <a:tr h="184288">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6 454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24360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257208566"/>
              </p:ext>
            </p:extLst>
          </p:nvPr>
        </p:nvGraphicFramePr>
        <p:xfrm>
          <a:off x="426318" y="1256132"/>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506011109"/>
              </p:ext>
            </p:extLst>
          </p:nvPr>
        </p:nvGraphicFramePr>
        <p:xfrm>
          <a:off x="6962775" y="1245654"/>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b9237df9-74d4-4981-b925-a3afcda37962"/>
    <ds:schemaRef ds:uri="http://purl.org/dc/elements/1.1/"/>
    <ds:schemaRef ds:uri="294d40f2-363f-4de8-8168-aab5e855b592"/>
    <ds:schemaRef ds:uri="http://www.w3.org/XML/1998/namespace"/>
    <ds:schemaRef ds:uri="http://purl.org/dc/terms/"/>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0DFDFD22-A117-481B-99C3-DD094ED17331}">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934</TotalTime>
  <Words>2957</Words>
  <Application>Microsoft Office PowerPoint</Application>
  <PresentationFormat>Widescreen</PresentationFormat>
  <Paragraphs>400</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Lindesnes</vt:lpstr>
      <vt:lpstr>Kjappe fakta om Lindesnes kommune</vt:lpstr>
      <vt:lpstr>Befolkning og demografi</vt:lpstr>
      <vt:lpstr>Befolkningsutvikling</vt:lpstr>
      <vt:lpstr>Boligbygging  </vt:lpstr>
      <vt:lpstr>Økonomisk bærekraft</vt:lpstr>
      <vt:lpstr>Sysselsetting</vt:lpstr>
      <vt:lpstr>Bo- og arbeidsmarked</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 i Lindesnes</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