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7"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502D0-2AAD-4B74-985A-94116019C584}" v="56" dt="2025-10-07T12:37:44.61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750" autoAdjust="0"/>
  </p:normalViewPr>
  <p:slideViewPr>
    <p:cSldViewPr snapToGrid="0">
      <p:cViewPr varScale="1">
        <p:scale>
          <a:sx n="105" d="100"/>
          <a:sy n="105" d="100"/>
        </p:scale>
        <p:origin x="1277" y="82"/>
      </p:cViewPr>
      <p:guideLst/>
    </p:cSldViewPr>
  </p:slideViewPr>
  <p:outlineViewPr>
    <p:cViewPr>
      <p:scale>
        <a:sx n="33" d="100"/>
        <a:sy n="33" d="100"/>
      </p:scale>
      <p:origin x="0" y="-174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3A4232AB-4578-44E9-8B04-AF1CCCB0DE7A}"/>
    <pc:docChg chg="addSld delSld modSld">
      <pc:chgData name="Frøystein, Oddmund" userId="f26153e0-b432-43d6-86cb-ef0c15d1b72a" providerId="ADAL" clId="{3A4232AB-4578-44E9-8B04-AF1CCCB0DE7A}" dt="2025-08-06T12:05:45.609" v="15" actId="47"/>
      <pc:docMkLst>
        <pc:docMk/>
      </pc:docMkLst>
      <pc:sldChg chg="modSp mod modNotesTx">
        <pc:chgData name="Frøystein, Oddmund" userId="f26153e0-b432-43d6-86cb-ef0c15d1b72a" providerId="ADAL" clId="{3A4232AB-4578-44E9-8B04-AF1CCCB0DE7A}" dt="2025-08-06T09:12:21.693" v="9" actId="20577"/>
        <pc:sldMkLst>
          <pc:docMk/>
          <pc:sldMk cId="1380386693" sldId="260"/>
        </pc:sldMkLst>
      </pc:sldChg>
      <pc:sldChg chg="del">
        <pc:chgData name="Frøystein, Oddmund" userId="f26153e0-b432-43d6-86cb-ef0c15d1b72a" providerId="ADAL" clId="{3A4232AB-4578-44E9-8B04-AF1CCCB0DE7A}" dt="2025-08-06T12:05:17.097" v="13" actId="47"/>
        <pc:sldMkLst>
          <pc:docMk/>
          <pc:sldMk cId="1502201355" sldId="262"/>
        </pc:sldMkLst>
      </pc:sldChg>
      <pc:sldChg chg="del">
        <pc:chgData name="Frøystein, Oddmund" userId="f26153e0-b432-43d6-86cb-ef0c15d1b72a" providerId="ADAL" clId="{3A4232AB-4578-44E9-8B04-AF1CCCB0DE7A}" dt="2025-08-06T12:05:45.609" v="15" actId="47"/>
        <pc:sldMkLst>
          <pc:docMk/>
          <pc:sldMk cId="445425979" sldId="264"/>
        </pc:sldMkLst>
      </pc:sldChg>
      <pc:sldChg chg="del">
        <pc:chgData name="Frøystein, Oddmund" userId="f26153e0-b432-43d6-86cb-ef0c15d1b72a" providerId="ADAL" clId="{3A4232AB-4578-44E9-8B04-AF1CCCB0DE7A}" dt="2025-08-06T12:05:08.053" v="11" actId="47"/>
        <pc:sldMkLst>
          <pc:docMk/>
          <pc:sldMk cId="2441531406" sldId="267"/>
        </pc:sldMkLst>
      </pc:sldChg>
      <pc:sldChg chg="add modTransition">
        <pc:chgData name="Frøystein, Oddmund" userId="f26153e0-b432-43d6-86cb-ef0c15d1b72a" providerId="ADAL" clId="{3A4232AB-4578-44E9-8B04-AF1CCCB0DE7A}" dt="2025-08-06T12:05:05.576" v="10"/>
        <pc:sldMkLst>
          <pc:docMk/>
          <pc:sldMk cId="1295126363" sldId="1097"/>
        </pc:sldMkLst>
      </pc:sldChg>
      <pc:sldChg chg="add modTransition">
        <pc:chgData name="Frøystein, Oddmund" userId="f26153e0-b432-43d6-86cb-ef0c15d1b72a" providerId="ADAL" clId="{3A4232AB-4578-44E9-8B04-AF1CCCB0DE7A}" dt="2025-08-06T12:05:14.951" v="12"/>
        <pc:sldMkLst>
          <pc:docMk/>
          <pc:sldMk cId="1724773833" sldId="1098"/>
        </pc:sldMkLst>
      </pc:sldChg>
      <pc:sldChg chg="add modTransition">
        <pc:chgData name="Frøystein, Oddmund" userId="f26153e0-b432-43d6-86cb-ef0c15d1b72a" providerId="ADAL" clId="{3A4232AB-4578-44E9-8B04-AF1CCCB0DE7A}" dt="2025-08-06T12:05:42.683" v="14"/>
        <pc:sldMkLst>
          <pc:docMk/>
          <pc:sldMk cId="30800890" sldId="1099"/>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7:47.537" v="468" actId="14100"/>
      <pc:docMkLst>
        <pc:docMk/>
      </pc:docMkLst>
      <pc:sldChg chg="modSp mod">
        <pc:chgData name="Michaelsen, Børje" userId="c36523e3-11ed-4011-9a41-1983019c0634" providerId="ADAL" clId="{83FF8062-202C-4766-8BEB-380B0CC5A041}" dt="2025-10-07T12:37:47.537" v="468" actId="14100"/>
        <pc:sldMkLst>
          <pc:docMk/>
          <pc:sldMk cId="1115595437" sldId="256"/>
        </pc:sldMkLst>
        <pc:spChg chg="mod">
          <ac:chgData name="Michaelsen, Børje" userId="c36523e3-11ed-4011-9a41-1983019c0634" providerId="ADAL" clId="{83FF8062-202C-4766-8BEB-380B0CC5A041}" dt="2025-10-07T12:37:47.537" v="468"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20:29.407" v="371" actId="6549"/>
        <pc:sldMkLst>
          <pc:docMk/>
          <pc:sldMk cId="4123357996" sldId="261"/>
        </pc:sldMkLst>
        <pc:spChg chg="mod">
          <ac:chgData name="Michaelsen, Børje" userId="c36523e3-11ed-4011-9a41-1983019c0634" providerId="ADAL" clId="{83FF8062-202C-4766-8BEB-380B0CC5A041}" dt="2025-10-03T08:20:16.536" v="370" actId="20577"/>
          <ac:spMkLst>
            <pc:docMk/>
            <pc:sldMk cId="4123357996" sldId="261"/>
            <ac:spMk id="3" creationId="{0E208661-40B4-4483-9A05-FE473BED7235}"/>
          </ac:spMkLst>
        </pc:spChg>
        <pc:spChg chg="mod">
          <ac:chgData name="Michaelsen, Børje" userId="c36523e3-11ed-4011-9a41-1983019c0634" providerId="ADAL" clId="{83FF8062-202C-4766-8BEB-380B0CC5A041}" dt="2025-10-03T08:18:54.153" v="285" actId="6549"/>
          <ac:spMkLst>
            <pc:docMk/>
            <pc:sldMk cId="4123357996" sldId="261"/>
            <ac:spMk id="8" creationId="{00000000-0000-0000-0000-000000000000}"/>
          </ac:spMkLst>
        </pc:spChg>
        <pc:graphicFrameChg chg="mod">
          <ac:chgData name="Michaelsen, Børje" userId="c36523e3-11ed-4011-9a41-1983019c0634" providerId="ADAL" clId="{83FF8062-202C-4766-8BEB-380B0CC5A041}" dt="2025-10-03T08:19:29.906" v="338"/>
          <ac:graphicFrameMkLst>
            <pc:docMk/>
            <pc:sldMk cId="4123357996" sldId="261"/>
            <ac:graphicFrameMk id="4" creationId="{D1C5E591-F73F-9AFA-D4BA-4BF77EC46E49}"/>
          </ac:graphicFrameMkLst>
        </pc:graphicFrameChg>
        <pc:graphicFrameChg chg="add mod">
          <ac:chgData name="Michaelsen, Børje" userId="c36523e3-11ed-4011-9a41-1983019c0634" providerId="ADAL" clId="{83FF8062-202C-4766-8BEB-380B0CC5A041}" dt="2025-10-03T08:19:54.977" v="342" actId="1076"/>
          <ac:graphicFrameMkLst>
            <pc:docMk/>
            <pc:sldMk cId="4123357996" sldId="261"/>
            <ac:graphicFrameMk id="6" creationId="{20743EAD-2704-49A5-4317-249C8750BC66}"/>
          </ac:graphicFrameMkLst>
        </pc:graphicFrameChg>
      </pc:sldChg>
      <pc:sldChg chg="addSp delSp modSp mod">
        <pc:chgData name="Michaelsen, Børje" userId="c36523e3-11ed-4011-9a41-1983019c0634" providerId="ADAL" clId="{83FF8062-202C-4766-8BEB-380B0CC5A041}" dt="2025-10-01T11:37:21.709" v="104"/>
        <pc:sldMkLst>
          <pc:docMk/>
          <pc:sldMk cId="3237931907" sldId="263"/>
        </pc:sldMkLst>
        <pc:graphicFrameChg chg="add mod">
          <ac:chgData name="Michaelsen, Børje" userId="c36523e3-11ed-4011-9a41-1983019c0634" providerId="ADAL" clId="{83FF8062-202C-4766-8BEB-380B0CC5A041}" dt="2025-10-01T11:36:35.783" v="99"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11:37:12.102" v="103"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37:21.709" v="104"/>
          <ac:graphicFrameMkLst>
            <pc:docMk/>
            <pc:sldMk cId="3237931907" sldId="263"/>
            <ac:graphicFrameMk id="8" creationId="{F6F281A9-175E-18BA-EEF6-2105724E34BB}"/>
          </ac:graphicFrameMkLst>
        </pc:graphicFrameChg>
      </pc:sldChg>
      <pc:sldChg chg="addSp delSp modSp mod modNotesTx">
        <pc:chgData name="Michaelsen, Børje" userId="c36523e3-11ed-4011-9a41-1983019c0634" providerId="ADAL" clId="{83FF8062-202C-4766-8BEB-380B0CC5A041}" dt="2025-10-06T08:14:01.716" v="402" actId="1076"/>
        <pc:sldMkLst>
          <pc:docMk/>
          <pc:sldMk cId="394652420" sldId="268"/>
        </pc:sldMkLst>
        <pc:spChg chg="mod">
          <ac:chgData name="Michaelsen, Børje" userId="c36523e3-11ed-4011-9a41-1983019c0634" providerId="ADAL" clId="{83FF8062-202C-4766-8BEB-380B0CC5A041}" dt="2025-10-06T07:59:32.210" v="39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59:25.101" v="379"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9:29.291" v="380" actId="1076"/>
          <ac:spMkLst>
            <pc:docMk/>
            <pc:sldMk cId="394652420" sldId="268"/>
            <ac:spMk id="4" creationId="{6C55C314-65C3-00BE-4706-993CAC2C13B0}"/>
          </ac:spMkLst>
        </pc:spChg>
        <pc:graphicFrameChg chg="del">
          <ac:chgData name="Michaelsen, Børje" userId="c36523e3-11ed-4011-9a41-1983019c0634" providerId="ADAL" clId="{83FF8062-202C-4766-8BEB-380B0CC5A041}" dt="2025-10-06T07:59:34.443" v="397"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14:01.716" v="402"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7:03.627" v="262" actId="20577"/>
        <pc:sldMkLst>
          <pc:docMk/>
          <pc:sldMk cId="1348694183" sldId="272"/>
        </pc:sldMkLst>
        <pc:spChg chg="mod">
          <ac:chgData name="Michaelsen, Børje" userId="c36523e3-11ed-4011-9a41-1983019c0634" providerId="ADAL" clId="{83FF8062-202C-4766-8BEB-380B0CC5A041}" dt="2025-10-02T12:36:46.573" v="236"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36:08.947" v="228" actId="1076"/>
          <ac:spMkLst>
            <pc:docMk/>
            <pc:sldMk cId="1348694183" sldId="272"/>
            <ac:spMk id="8" creationId="{D3A4F67D-1287-16C3-2EF6-E05C25EA785C}"/>
          </ac:spMkLst>
        </pc:spChg>
        <pc:graphicFrameChg chg="add mod modGraphic">
          <ac:chgData name="Michaelsen, Børje" userId="c36523e3-11ed-4011-9a41-1983019c0634" providerId="ADAL" clId="{83FF8062-202C-4766-8BEB-380B0CC5A041}" dt="2025-10-02T12:37:03.627" v="262" actId="20577"/>
          <ac:graphicFrameMkLst>
            <pc:docMk/>
            <pc:sldMk cId="1348694183" sldId="272"/>
            <ac:graphicFrameMk id="7" creationId="{11F20C18-618A-0B99-2FE7-AA1FE025B5E1}"/>
          </ac:graphicFrameMkLst>
        </pc:graphicFrameChg>
        <pc:picChg chg="add mod">
          <ac:chgData name="Michaelsen, Børje" userId="c36523e3-11ed-4011-9a41-1983019c0634" providerId="ADAL" clId="{83FF8062-202C-4766-8BEB-380B0CC5A041}" dt="2025-10-02T12:36:33.001" v="232" actId="1076"/>
          <ac:picMkLst>
            <pc:docMk/>
            <pc:sldMk cId="1348694183" sldId="272"/>
            <ac:picMk id="4" creationId="{BE78EC21-1189-235C-61DE-5E915E8BDEA5}"/>
          </ac:picMkLst>
        </pc:picChg>
      </pc:sldChg>
      <pc:sldChg chg="addSp delSp modSp mod">
        <pc:chgData name="Michaelsen, Børje" userId="c36523e3-11ed-4011-9a41-1983019c0634" providerId="ADAL" clId="{83FF8062-202C-4766-8BEB-380B0CC5A041}" dt="2025-10-03T09:25:56.282" v="375" actId="1076"/>
        <pc:sldMkLst>
          <pc:docMk/>
          <pc:sldMk cId="4110371661" sldId="275"/>
        </pc:sldMkLst>
        <pc:graphicFrameChg chg="add mod">
          <ac:chgData name="Michaelsen, Børje" userId="c36523e3-11ed-4011-9a41-1983019c0634" providerId="ADAL" clId="{83FF8062-202C-4766-8BEB-380B0CC5A041}" dt="2025-10-03T09:25:56.282" v="375"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20:42.093" v="225" actId="20577"/>
        <pc:sldMkLst>
          <pc:docMk/>
          <pc:sldMk cId="768537486" sldId="276"/>
        </pc:sldMkLst>
        <pc:spChg chg="mod">
          <ac:chgData name="Michaelsen, Børje" userId="c36523e3-11ed-4011-9a41-1983019c0634" providerId="ADAL" clId="{83FF8062-202C-4766-8BEB-380B0CC5A041}" dt="2025-10-02T09:19:48.474" v="189" actId="1076"/>
          <ac:spMkLst>
            <pc:docMk/>
            <pc:sldMk cId="768537486" sldId="276"/>
            <ac:spMk id="3" creationId="{AE495724-5C46-9173-1239-DF1C7231B5B1}"/>
          </ac:spMkLst>
        </pc:spChg>
        <pc:graphicFrameChg chg="add mod">
          <ac:chgData name="Michaelsen, Børje" userId="c36523e3-11ed-4011-9a41-1983019c0634" providerId="ADAL" clId="{83FF8062-202C-4766-8BEB-380B0CC5A041}" dt="2025-10-02T09:20:09.222" v="197"/>
          <ac:graphicFrameMkLst>
            <pc:docMk/>
            <pc:sldMk cId="768537486" sldId="276"/>
            <ac:graphicFrameMk id="5" creationId="{5C802126-5256-D744-6E3D-C72BD2B7E57B}"/>
          </ac:graphicFrameMkLst>
        </pc:graphicFrameChg>
        <pc:graphicFrameChg chg="add mod modGraphic">
          <ac:chgData name="Michaelsen, Børje" userId="c36523e3-11ed-4011-9a41-1983019c0634" providerId="ADAL" clId="{83FF8062-202C-4766-8BEB-380B0CC5A041}" dt="2025-10-02T09:20:42.093" v="225" actId="20577"/>
          <ac:graphicFrameMkLst>
            <pc:docMk/>
            <pc:sldMk cId="768537486" sldId="276"/>
            <ac:graphicFrameMk id="6" creationId="{1333FD40-AE52-19D9-7903-4F176D003107}"/>
          </ac:graphicFrameMkLst>
        </pc:graphicFrameChg>
        <pc:picChg chg="add mod">
          <ac:chgData name="Michaelsen, Børje" userId="c36523e3-11ed-4011-9a41-1983019c0634" providerId="ADAL" clId="{83FF8062-202C-4766-8BEB-380B0CC5A041}" dt="2025-10-02T09:20:01.821" v="196" actId="1036"/>
          <ac:picMkLst>
            <pc:docMk/>
            <pc:sldMk cId="768537486" sldId="276"/>
            <ac:picMk id="4" creationId="{CC45E5C0-E565-057F-3229-F9888648BDD6}"/>
          </ac:picMkLst>
        </pc:picChg>
      </pc:sldChg>
      <pc:sldChg chg="addSp delSp modSp mod">
        <pc:chgData name="Michaelsen, Børje" userId="c36523e3-11ed-4011-9a41-1983019c0634" providerId="ADAL" clId="{83FF8062-202C-4766-8BEB-380B0CC5A041}" dt="2025-09-30T09:30:11.090" v="76" actId="1076"/>
        <pc:sldMkLst>
          <pc:docMk/>
          <pc:sldMk cId="2721633966" sldId="277"/>
        </pc:sldMkLst>
        <pc:graphicFrameChg chg="add mod">
          <ac:chgData name="Michaelsen, Børje" userId="c36523e3-11ed-4011-9a41-1983019c0634" providerId="ADAL" clId="{83FF8062-202C-4766-8BEB-380B0CC5A041}" dt="2025-09-30T09:30:11.090" v="76"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37:16.509" v="185" actId="6549"/>
        <pc:sldMkLst>
          <pc:docMk/>
          <pc:sldMk cId="662108869" sldId="279"/>
        </pc:sldMkLst>
        <pc:spChg chg="mod">
          <ac:chgData name="Michaelsen, Børje" userId="c36523e3-11ed-4011-9a41-1983019c0634" providerId="ADAL" clId="{83FF8062-202C-4766-8BEB-380B0CC5A041}" dt="2025-10-01T11:39:59.730" v="128"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37:16.509" v="185" actId="6549"/>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38:10.088" v="112" actId="1035"/>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11:39:49.983" v="124" actId="207"/>
          <ac:graphicFrameMkLst>
            <pc:docMk/>
            <pc:sldMk cId="662108869" sldId="279"/>
            <ac:graphicFrameMk id="8" creationId="{24E4A504-A222-3225-2904-7772932E33DE}"/>
          </ac:graphicFrameMkLst>
        </pc:graphicFrameChg>
      </pc:sldChg>
      <pc:sldChg chg="addSp delSp modSp mod">
        <pc:chgData name="Michaelsen, Børje" userId="c36523e3-11ed-4011-9a41-1983019c0634" providerId="ADAL" clId="{83FF8062-202C-4766-8BEB-380B0CC5A041}" dt="2025-09-29T18:04:14.710" v="72" actId="20577"/>
        <pc:sldMkLst>
          <pc:docMk/>
          <pc:sldMk cId="835482435" sldId="282"/>
        </pc:sldMkLst>
        <pc:spChg chg="mod">
          <ac:chgData name="Michaelsen, Børje" userId="c36523e3-11ed-4011-9a41-1983019c0634" providerId="ADAL" clId="{83FF8062-202C-4766-8BEB-380B0CC5A041}" dt="2025-09-29T18:04:14.710" v="72"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3:23.334" v="28"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10-01T07:49:06.981" v="95" actId="1076"/>
        <pc:sldMkLst>
          <pc:docMk/>
          <pc:sldMk cId="1751997248" sldId="284"/>
        </pc:sldMkLst>
        <pc:spChg chg="mod">
          <ac:chgData name="Michaelsen, Børje" userId="c36523e3-11ed-4011-9a41-1983019c0634" providerId="ADAL" clId="{83FF8062-202C-4766-8BEB-380B0CC5A041}" dt="2025-10-01T07:47:53.550" v="84" actId="20577"/>
          <ac:spMkLst>
            <pc:docMk/>
            <pc:sldMk cId="1751997248" sldId="284"/>
            <ac:spMk id="3" creationId="{00000000-0000-0000-0000-000000000000}"/>
          </ac:spMkLst>
        </pc:spChg>
        <pc:spChg chg="mod">
          <ac:chgData name="Michaelsen, Børje" userId="c36523e3-11ed-4011-9a41-1983019c0634" providerId="ADAL" clId="{83FF8062-202C-4766-8BEB-380B0CC5A041}" dt="2025-10-01T07:49:06.981" v="95"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49:02.971" v="94" actId="1036"/>
          <ac:graphicFrameMkLst>
            <pc:docMk/>
            <pc:sldMk cId="1751997248" sldId="284"/>
            <ac:graphicFrameMk id="40" creationId="{CABA5E4D-A2B9-5C2A-34C3-5B5D164D4605}"/>
          </ac:graphicFrameMkLst>
        </pc:graphicFrameChg>
        <pc:graphicFrameChg chg="add mod">
          <ac:chgData name="Michaelsen, Børje" userId="c36523e3-11ed-4011-9a41-1983019c0634" providerId="ADAL" clId="{83FF8062-202C-4766-8BEB-380B0CC5A041}" dt="2025-10-01T07:48:57.849" v="88" actId="1076"/>
          <ac:graphicFrameMkLst>
            <pc:docMk/>
            <pc:sldMk cId="1751997248" sldId="284"/>
            <ac:graphicFrameMk id="41" creationId="{55AF77A1-ABFE-8D0A-D360-6B4C39F6D798}"/>
          </ac:graphicFrameMkLst>
        </pc:graphicFrameChg>
      </pc:sldChg>
      <pc:sldChg chg="addSp delSp modSp mod">
        <pc:chgData name="Michaelsen, Børje" userId="c36523e3-11ed-4011-9a41-1983019c0634" providerId="ADAL" clId="{83FF8062-202C-4766-8BEB-380B0CC5A041}" dt="2025-09-29T17:02:51.593" v="24" actId="20577"/>
        <pc:sldMkLst>
          <pc:docMk/>
          <pc:sldMk cId="2938880870" sldId="288"/>
        </pc:sldMkLst>
        <pc:spChg chg="mod">
          <ac:chgData name="Michaelsen, Børje" userId="c36523e3-11ed-4011-9a41-1983019c0634" providerId="ADAL" clId="{83FF8062-202C-4766-8BEB-380B0CC5A041}" dt="2025-09-29T17:02:00.642" v="13"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17:02:51.593" v="24"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7:00:59.092"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17:02:23.093" v="17"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10:01:44.799" v="421" actId="208"/>
        <pc:sldMkLst>
          <pc:docMk/>
          <pc:sldMk cId="990372706" sldId="289"/>
        </pc:sldMkLst>
        <pc:graphicFrameChg chg="add mod">
          <ac:chgData name="Michaelsen, Børje" userId="c36523e3-11ed-4011-9a41-1983019c0634" providerId="ADAL" clId="{83FF8062-202C-4766-8BEB-380B0CC5A041}" dt="2025-10-06T10:00:35.468" v="408" actId="208"/>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10:01:02.087" v="415" actId="208"/>
          <ac:graphicFrameMkLst>
            <pc:docMk/>
            <pc:sldMk cId="990372706" sldId="289"/>
            <ac:graphicFrameMk id="5" creationId="{028D2252-F4B0-498F-AA99-FB6CF217ADD0}"/>
          </ac:graphicFrameMkLst>
        </pc:graphicFrameChg>
        <pc:graphicFrameChg chg="del">
          <ac:chgData name="Michaelsen, Børje" userId="c36523e3-11ed-4011-9a41-1983019c0634" providerId="ADAL" clId="{83FF8062-202C-4766-8BEB-380B0CC5A041}" dt="2025-10-06T10:01:33.550" v="416" actId="478"/>
          <ac:graphicFrameMkLst>
            <pc:docMk/>
            <pc:sldMk cId="990372706" sldId="289"/>
            <ac:graphicFrameMk id="7" creationId="{00000000-0008-0000-0200-000002000000}"/>
          </ac:graphicFrameMkLst>
        </pc:graphicFrameChg>
        <pc:graphicFrameChg chg="add mod">
          <ac:chgData name="Michaelsen, Børje" userId="c36523e3-11ed-4011-9a41-1983019c0634" providerId="ADAL" clId="{83FF8062-202C-4766-8BEB-380B0CC5A041}" dt="2025-10-06T10:01:44.799" v="421" actId="20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10:00:24.627" v="403" actId="478"/>
          <ac:graphicFrameMkLst>
            <pc:docMk/>
            <pc:sldMk cId="990372706" sldId="289"/>
            <ac:graphicFrameMk id="9" creationId="{00000000-0008-0000-0000-000002000000}"/>
          </ac:graphicFrameMkLst>
        </pc:graphicFrameChg>
        <pc:graphicFrameChg chg="del">
          <ac:chgData name="Michaelsen, Børje" userId="c36523e3-11ed-4011-9a41-1983019c0634" providerId="ADAL" clId="{83FF8062-202C-4766-8BEB-380B0CC5A041}" dt="2025-10-06T10:00:45.997" v="409" actId="478"/>
          <ac:graphicFrameMkLst>
            <pc:docMk/>
            <pc:sldMk cId="990372706" sldId="289"/>
            <ac:graphicFrameMk id="10" creationId="{028D2252-F4B0-498F-AA99-FB6CF217ADD0}"/>
          </ac:graphicFrameMkLst>
        </pc:graphicFrameChg>
      </pc:sldChg>
      <pc:sldChg chg="addSp delSp modSp mod modNotesTx">
        <pc:chgData name="Michaelsen, Børje" userId="c36523e3-11ed-4011-9a41-1983019c0634" providerId="ADAL" clId="{83FF8062-202C-4766-8BEB-380B0CC5A041}" dt="2025-10-07T08:53:55.201" v="466" actId="20577"/>
        <pc:sldMkLst>
          <pc:docMk/>
          <pc:sldMk cId="1557024307" sldId="290"/>
        </pc:sldMkLst>
        <pc:spChg chg="mod">
          <ac:chgData name="Michaelsen, Børje" userId="c36523e3-11ed-4011-9a41-1983019c0634" providerId="ADAL" clId="{83FF8062-202C-4766-8BEB-380B0CC5A041}" dt="2025-10-07T08:53:55.201" v="466"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53:20.634" v="449"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53:43.589" v="461" actId="1036"/>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52:18.377" v="423" actId="478"/>
          <ac:graphicFrameMkLst>
            <pc:docMk/>
            <pc:sldMk cId="1557024307" sldId="290"/>
            <ac:graphicFrameMk id="4" creationId="{052434B4-1482-3E62-D3BB-DF2ECAFF4521}"/>
          </ac:graphicFrameMkLst>
        </pc:graphicFrameChg>
        <pc:graphicFrameChg chg="add mod">
          <ac:chgData name="Michaelsen, Børje" userId="c36523e3-11ed-4011-9a41-1983019c0634" providerId="ADAL" clId="{83FF8062-202C-4766-8BEB-380B0CC5A041}" dt="2025-10-07T08:53:27.654" v="452" actId="1076"/>
          <ac:graphicFrameMkLst>
            <pc:docMk/>
            <pc:sldMk cId="1557024307" sldId="290"/>
            <ac:graphicFrameMk id="5" creationId="{0782D2DE-9174-4AB9-B434-004D962D7D63}"/>
          </ac:graphicFrameMkLst>
        </pc:graphicFrameChg>
      </pc:sldChg>
    </pc:docChg>
  </pc:docChgLst>
  <pc:docChgLst>
    <pc:chgData name="Frøystein, Oddmund" userId="f26153e0-b432-43d6-86cb-ef0c15d1b72a" providerId="ADAL" clId="{E03938FA-3EA8-4109-9B24-D05D701CA671}"/>
    <pc:docChg chg="modSld">
      <pc:chgData name="Frøystein, Oddmund" userId="f26153e0-b432-43d6-86cb-ef0c15d1b72a" providerId="ADAL" clId="{E03938FA-3EA8-4109-9B24-D05D701CA671}" dt="2025-09-01T08:50:11.331" v="63" actId="20577"/>
      <pc:docMkLst>
        <pc:docMk/>
      </pc:docMkLst>
      <pc:sldChg chg="modSp mod modNotesTx">
        <pc:chgData name="Frøystein, Oddmund" userId="f26153e0-b432-43d6-86cb-ef0c15d1b72a" providerId="ADAL" clId="{E03938FA-3EA8-4109-9B24-D05D701CA671}" dt="2025-09-01T08:50:11.331" v="63" actId="20577"/>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13</c:v>
                </c:pt>
                <c:pt idx="1">
                  <c:v>28</c:v>
                </c:pt>
                <c:pt idx="2">
                  <c:v>42</c:v>
                </c:pt>
                <c:pt idx="3">
                  <c:v>17</c:v>
                </c:pt>
                <c:pt idx="4">
                  <c:v>25</c:v>
                </c:pt>
                <c:pt idx="5">
                  <c:v>15</c:v>
                </c:pt>
              </c:numCache>
            </c:numRef>
          </c:val>
          <c:extLst>
            <c:ext xmlns:c16="http://schemas.microsoft.com/office/drawing/2014/chart" uri="{C3380CC4-5D6E-409C-BE32-E72D297353CC}">
              <c16:uniqueId val="{00000000-5D5E-4801-9316-A173B9873741}"/>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31</c:v>
                </c:pt>
                <c:pt idx="1">
                  <c:v>10</c:v>
                </c:pt>
                <c:pt idx="2">
                  <c:v>4</c:v>
                </c:pt>
                <c:pt idx="3">
                  <c:v>21</c:v>
                </c:pt>
                <c:pt idx="4">
                  <c:v>29</c:v>
                </c:pt>
                <c:pt idx="5">
                  <c:v>12</c:v>
                </c:pt>
              </c:numCache>
            </c:numRef>
          </c:val>
          <c:extLst>
            <c:ext xmlns:c16="http://schemas.microsoft.com/office/drawing/2014/chart" uri="{C3380CC4-5D6E-409C-BE32-E72D297353CC}">
              <c16:uniqueId val="{00000001-5D5E-4801-9316-A173B9873741}"/>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5D5E-4801-9316-A173B9873741}"/>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5D5E-4801-9316-A173B9873741}"/>
                </c:ext>
              </c:extLst>
            </c:dLbl>
            <c:dLbl>
              <c:idx val="4"/>
              <c:delete val="1"/>
              <c:extLst>
                <c:ext xmlns:c15="http://schemas.microsoft.com/office/drawing/2012/chart" uri="{CE6537A1-D6FC-4f65-9D91-7224C49458BB}"/>
                <c:ext xmlns:c16="http://schemas.microsoft.com/office/drawing/2014/chart" uri="{C3380CC4-5D6E-409C-BE32-E72D297353CC}">
                  <c16:uniqueId val="{00000004-5D5E-4801-9316-A173B9873741}"/>
                </c:ext>
              </c:extLst>
            </c:dLbl>
            <c:dLbl>
              <c:idx val="5"/>
              <c:delete val="1"/>
              <c:extLst>
                <c:ext xmlns:c15="http://schemas.microsoft.com/office/drawing/2012/chart" uri="{CE6537A1-D6FC-4f65-9D91-7224C49458BB}"/>
                <c:ext xmlns:c16="http://schemas.microsoft.com/office/drawing/2014/chart" uri="{C3380CC4-5D6E-409C-BE32-E72D297353CC}">
                  <c16:uniqueId val="{0000000C-5D5E-4801-9316-A173B98737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19</c:v>
                </c:pt>
                <c:pt idx="1">
                  <c:v>27</c:v>
                </c:pt>
                <c:pt idx="2">
                  <c:v>1</c:v>
                </c:pt>
                <c:pt idx="3">
                  <c:v>89</c:v>
                </c:pt>
                <c:pt idx="4">
                  <c:v>2</c:v>
                </c:pt>
                <c:pt idx="5">
                  <c:v>0</c:v>
                </c:pt>
              </c:numCache>
            </c:numRef>
          </c:val>
          <c:extLst>
            <c:ext xmlns:c16="http://schemas.microsoft.com/office/drawing/2014/chart" uri="{C3380CC4-5D6E-409C-BE32-E72D297353CC}">
              <c16:uniqueId val="{00000005-5D5E-4801-9316-A173B9873741}"/>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8D32-43C2-B043-9855309E59DB}"/>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8D32-43C2-B043-9855309E59DB}"/>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5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73.599999999999994</c:v>
                </c:pt>
                <c:pt idx="1">
                  <c:v>81</c:v>
                </c:pt>
                <c:pt idx="2">
                  <c:v>56.3</c:v>
                </c:pt>
                <c:pt idx="3">
                  <c:v>65</c:v>
                </c:pt>
              </c:numCache>
            </c:numRef>
          </c:val>
          <c:extLst>
            <c:ext xmlns:c16="http://schemas.microsoft.com/office/drawing/2014/chart" uri="{C3380CC4-5D6E-409C-BE32-E72D297353CC}">
              <c16:uniqueId val="{00000000-92E8-44F0-B846-34AA4BED5725}"/>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75.5</c:v>
                </c:pt>
                <c:pt idx="1">
                  <c:v>82.1</c:v>
                </c:pt>
                <c:pt idx="2">
                  <c:v>42.3</c:v>
                </c:pt>
                <c:pt idx="3">
                  <c:v>53.3</c:v>
                </c:pt>
              </c:numCache>
            </c:numRef>
          </c:val>
          <c:extLst>
            <c:ext xmlns:c16="http://schemas.microsoft.com/office/drawing/2014/chart" uri="{C3380CC4-5D6E-409C-BE32-E72D297353CC}">
              <c16:uniqueId val="{00000001-92E8-44F0-B846-34AA4BED5725}"/>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73.900000000000006</c:v>
                </c:pt>
                <c:pt idx="1">
                  <c:v>81.900000000000006</c:v>
                </c:pt>
                <c:pt idx="2">
                  <c:v>48.2</c:v>
                </c:pt>
                <c:pt idx="3">
                  <c:v>51</c:v>
                </c:pt>
              </c:numCache>
            </c:numRef>
          </c:val>
          <c:extLst>
            <c:ext xmlns:c16="http://schemas.microsoft.com/office/drawing/2014/chart" uri="{C3380CC4-5D6E-409C-BE32-E72D297353CC}">
              <c16:uniqueId val="{00000002-92E8-44F0-B846-34AA4BED5725}"/>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74.5</c:v>
                </c:pt>
                <c:pt idx="1">
                  <c:v>82.1</c:v>
                </c:pt>
                <c:pt idx="2">
                  <c:v>53.9</c:v>
                </c:pt>
                <c:pt idx="3">
                  <c:v>55.6</c:v>
                </c:pt>
              </c:numCache>
            </c:numRef>
          </c:val>
          <c:extLst>
            <c:ext xmlns:c16="http://schemas.microsoft.com/office/drawing/2014/chart" uri="{C3380CC4-5D6E-409C-BE32-E72D297353CC}">
              <c16:uniqueId val="{00000003-92E8-44F0-B846-34AA4BED5725}"/>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3"/>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spPr>
          <a:solidFill>
            <a:schemeClr val="accent3"/>
          </a:solidFill>
          <a:ln>
            <a:noFill/>
          </a:ln>
          <a:effectLst/>
        </c:spPr>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spPr>
          <a:solidFill>
            <a:schemeClr val="accent3"/>
          </a:solidFill>
          <a:ln>
            <a:noFill/>
          </a:ln>
          <a:effectLst/>
        </c:spPr>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spPr>
          <a:solidFill>
            <a:schemeClr val="accent3"/>
          </a:solidFill>
          <a:ln>
            <a:noFill/>
          </a:ln>
          <a:effectLst/>
        </c:spPr>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spPr>
          <a:solidFill>
            <a:schemeClr val="accent3"/>
          </a:solidFill>
          <a:ln>
            <a:noFill/>
          </a:ln>
          <a:effectLst/>
        </c:spPr>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spPr>
          <a:solidFill>
            <a:schemeClr val="accent3"/>
          </a:solidFill>
          <a:ln>
            <a:noFill/>
          </a:ln>
          <a:effectLst/>
        </c:spPr>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spPr>
          <a:solidFill>
            <a:schemeClr val="accent3"/>
          </a:solidFill>
          <a:ln>
            <a:noFill/>
          </a:ln>
          <a:effectLst/>
        </c:spPr>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C70F-4F53-B655-B022F888F3B5}"/>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C70F-4F53-B655-B022F888F3B5}"/>
            </c:ext>
          </c:extLst>
        </c:ser>
        <c:ser>
          <c:idx val="2"/>
          <c:order val="2"/>
          <c:tx>
            <c:strRef>
              <c:f>Pivot_BRUK_DENNE!$D$3:$D$4</c:f>
              <c:strCache>
                <c:ptCount val="1"/>
                <c:pt idx="0">
                  <c:v>Lyngdal</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C70F-4F53-B655-B022F888F3B5}"/>
              </c:ext>
            </c:extLst>
          </c:dPt>
          <c:dPt>
            <c:idx val="1"/>
            <c:invertIfNegative val="0"/>
            <c:bubble3D val="0"/>
            <c:extLst>
              <c:ext xmlns:c16="http://schemas.microsoft.com/office/drawing/2014/chart" uri="{C3380CC4-5D6E-409C-BE32-E72D297353CC}">
                <c16:uniqueId val="{00000003-C70F-4F53-B655-B022F888F3B5}"/>
              </c:ext>
            </c:extLst>
          </c:dPt>
          <c:dPt>
            <c:idx val="2"/>
            <c:invertIfNegative val="0"/>
            <c:bubble3D val="0"/>
            <c:extLst>
              <c:ext xmlns:c16="http://schemas.microsoft.com/office/drawing/2014/chart" uri="{C3380CC4-5D6E-409C-BE32-E72D297353CC}">
                <c16:uniqueId val="{00000004-C70F-4F53-B655-B022F888F3B5}"/>
              </c:ext>
            </c:extLst>
          </c:dPt>
          <c:dPt>
            <c:idx val="3"/>
            <c:invertIfNegative val="0"/>
            <c:bubble3D val="0"/>
            <c:extLst>
              <c:ext xmlns:c16="http://schemas.microsoft.com/office/drawing/2014/chart" uri="{C3380CC4-5D6E-409C-BE32-E72D297353CC}">
                <c16:uniqueId val="{00000005-C70F-4F53-B655-B022F888F3B5}"/>
              </c:ext>
            </c:extLst>
          </c:dPt>
          <c:dPt>
            <c:idx val="4"/>
            <c:invertIfNegative val="0"/>
            <c:bubble3D val="0"/>
            <c:extLst>
              <c:ext xmlns:c16="http://schemas.microsoft.com/office/drawing/2014/chart" uri="{C3380CC4-5D6E-409C-BE32-E72D297353CC}">
                <c16:uniqueId val="{00000006-C70F-4F53-B655-B022F888F3B5}"/>
              </c:ext>
            </c:extLst>
          </c:dPt>
          <c:dPt>
            <c:idx val="5"/>
            <c:invertIfNegative val="0"/>
            <c:bubble3D val="0"/>
            <c:extLst>
              <c:ext xmlns:c16="http://schemas.microsoft.com/office/drawing/2014/chart" uri="{C3380CC4-5D6E-409C-BE32-E72D297353CC}">
                <c16:uniqueId val="{00000007-C70F-4F53-B655-B022F888F3B5}"/>
              </c:ext>
            </c:extLst>
          </c:dPt>
          <c:dPt>
            <c:idx val="6"/>
            <c:invertIfNegative val="0"/>
            <c:bubble3D val="0"/>
            <c:extLst>
              <c:ext xmlns:c16="http://schemas.microsoft.com/office/drawing/2014/chart" uri="{C3380CC4-5D6E-409C-BE32-E72D297353CC}">
                <c16:uniqueId val="{00000008-C70F-4F53-B655-B022F888F3B5}"/>
              </c:ext>
            </c:extLst>
          </c:dPt>
          <c:dPt>
            <c:idx val="7"/>
            <c:invertIfNegative val="0"/>
            <c:bubble3D val="0"/>
            <c:extLst>
              <c:ext xmlns:c16="http://schemas.microsoft.com/office/drawing/2014/chart" uri="{C3380CC4-5D6E-409C-BE32-E72D297353CC}">
                <c16:uniqueId val="{00000009-C70F-4F53-B655-B022F888F3B5}"/>
              </c:ext>
            </c:extLst>
          </c:dPt>
          <c:dPt>
            <c:idx val="8"/>
            <c:invertIfNegative val="0"/>
            <c:bubble3D val="0"/>
            <c:extLst>
              <c:ext xmlns:c16="http://schemas.microsoft.com/office/drawing/2014/chart" uri="{C3380CC4-5D6E-409C-BE32-E72D297353CC}">
                <c16:uniqueId val="{0000000A-C70F-4F53-B655-B022F888F3B5}"/>
              </c:ext>
            </c:extLst>
          </c:dPt>
          <c:dPt>
            <c:idx val="9"/>
            <c:invertIfNegative val="0"/>
            <c:bubble3D val="0"/>
            <c:extLst>
              <c:ext xmlns:c16="http://schemas.microsoft.com/office/drawing/2014/chart" uri="{C3380CC4-5D6E-409C-BE32-E72D297353CC}">
                <c16:uniqueId val="{0000000B-C70F-4F53-B655-B022F888F3B5}"/>
              </c:ext>
            </c:extLst>
          </c:dPt>
          <c:dPt>
            <c:idx val="10"/>
            <c:invertIfNegative val="0"/>
            <c:bubble3D val="0"/>
            <c:extLst>
              <c:ext xmlns:c16="http://schemas.microsoft.com/office/drawing/2014/chart" uri="{C3380CC4-5D6E-409C-BE32-E72D297353CC}">
                <c16:uniqueId val="{0000000C-C70F-4F53-B655-B022F888F3B5}"/>
              </c:ext>
            </c:extLst>
          </c:dPt>
          <c:dLbls>
            <c:dLbl>
              <c:idx val="0"/>
              <c:layout>
                <c:manualLayout>
                  <c:x val="9.72526136639922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0F-4F53-B655-B022F888F3B5}"/>
                </c:ext>
              </c:extLst>
            </c:dLbl>
            <c:dLbl>
              <c:idx val="1"/>
              <c:layout>
                <c:manualLayout>
                  <c:x val="1.1346138260799093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0F-4F53-B655-B022F888F3B5}"/>
                </c:ext>
              </c:extLst>
            </c:dLbl>
            <c:dLbl>
              <c:idx val="2"/>
              <c:layout>
                <c:manualLayout>
                  <c:x val="1.45878920495988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0F-4F53-B655-B022F888F3B5}"/>
                </c:ext>
              </c:extLst>
            </c:dLbl>
            <c:dLbl>
              <c:idx val="3"/>
              <c:layout>
                <c:manualLayout>
                  <c:x val="1.2967015155198902E-2"/>
                  <c:y val="9.0252686201832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0F-4F53-B655-B022F888F3B5}"/>
                </c:ext>
              </c:extLst>
            </c:dLbl>
            <c:dLbl>
              <c:idx val="4"/>
              <c:layout>
                <c:manualLayout>
                  <c:x val="1.1346138260799093E-2"/>
                  <c:y val="6.0168457467888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0F-4F53-B655-B022F888F3B5}"/>
                </c:ext>
              </c:extLst>
            </c:dLbl>
            <c:dLbl>
              <c:idx val="5"/>
              <c:layout>
                <c:manualLayout>
                  <c:x val="9.72526136639922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0F-4F53-B655-B022F888F3B5}"/>
                </c:ext>
              </c:extLst>
            </c:dLbl>
            <c:dLbl>
              <c:idx val="6"/>
              <c:layout>
                <c:manualLayout>
                  <c:x val="1.45878920495988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0F-4F53-B655-B022F888F3B5}"/>
                </c:ext>
              </c:extLst>
            </c:dLbl>
            <c:dLbl>
              <c:idx val="7"/>
              <c:layout>
                <c:manualLayout>
                  <c:x val="1.6208768943998704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0F-4F53-B655-B022F888F3B5}"/>
                </c:ext>
              </c:extLst>
            </c:dLbl>
            <c:dLbl>
              <c:idx val="8"/>
              <c:layout>
                <c:manualLayout>
                  <c:x val="9.7252613663992224E-3"/>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0F-4F53-B655-B022F888F3B5}"/>
                </c:ext>
              </c:extLst>
            </c:dLbl>
            <c:dLbl>
              <c:idx val="9"/>
              <c:layout>
                <c:manualLayout>
                  <c:x val="6.4835075775994816E-3"/>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0F-4F53-B655-B022F888F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8.199999999999999E-2</c:v>
                </c:pt>
                <c:pt idx="1">
                  <c:v>8.6999999999999994E-2</c:v>
                </c:pt>
                <c:pt idx="2">
                  <c:v>8.5999999999999993E-2</c:v>
                </c:pt>
                <c:pt idx="3">
                  <c:v>8.900000000000001E-2</c:v>
                </c:pt>
                <c:pt idx="4">
                  <c:v>9.8000000000000004E-2</c:v>
                </c:pt>
                <c:pt idx="5">
                  <c:v>9.6999999999999989E-2</c:v>
                </c:pt>
                <c:pt idx="6">
                  <c:v>0.107</c:v>
                </c:pt>
                <c:pt idx="7">
                  <c:v>0.11</c:v>
                </c:pt>
                <c:pt idx="8">
                  <c:v>0.115</c:v>
                </c:pt>
                <c:pt idx="9">
                  <c:v>0.114</c:v>
                </c:pt>
                <c:pt idx="10">
                  <c:v>0.112</c:v>
                </c:pt>
                <c:pt idx="11">
                  <c:v>0.11</c:v>
                </c:pt>
              </c:numCache>
            </c:numRef>
          </c:val>
          <c:extLst>
            <c:ext xmlns:c16="http://schemas.microsoft.com/office/drawing/2014/chart" uri="{C3380CC4-5D6E-409C-BE32-E72D297353CC}">
              <c16:uniqueId val="{0000000D-C70F-4F53-B655-B022F888F3B5}"/>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0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0.7</c:v>
                </c:pt>
                <c:pt idx="1">
                  <c:v>0.8</c:v>
                </c:pt>
                <c:pt idx="2">
                  <c:v>0.9</c:v>
                </c:pt>
                <c:pt idx="3">
                  <c:v>1.3</c:v>
                </c:pt>
              </c:numCache>
            </c:numRef>
          </c:val>
          <c:extLst>
            <c:ext xmlns:c16="http://schemas.microsoft.com/office/drawing/2014/chart" uri="{C3380CC4-5D6E-409C-BE32-E72D297353CC}">
              <c16:uniqueId val="{00000000-7FF0-4D8C-B015-1B2034FD50CB}"/>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79</c:v>
                </c:pt>
                <c:pt idx="1">
                  <c:v>74</c:v>
                </c:pt>
                <c:pt idx="2">
                  <c:v>86</c:v>
                </c:pt>
                <c:pt idx="3">
                  <c:v>70</c:v>
                </c:pt>
              </c:numCache>
            </c:numRef>
          </c:val>
          <c:extLst>
            <c:ext xmlns:c16="http://schemas.microsoft.com/office/drawing/2014/chart" uri="{C3380CC4-5D6E-409C-BE32-E72D297353CC}">
              <c16:uniqueId val="{00000000-F3D5-4DF2-89C7-0F9985910EC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9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142</c:v>
                </c:pt>
                <c:pt idx="1">
                  <c:v>134</c:v>
                </c:pt>
                <c:pt idx="2">
                  <c:v>132</c:v>
                </c:pt>
                <c:pt idx="3">
                  <c:v>130</c:v>
                </c:pt>
                <c:pt idx="4">
                  <c:v>154</c:v>
                </c:pt>
                <c:pt idx="5">
                  <c:v>134</c:v>
                </c:pt>
                <c:pt idx="6">
                  <c:v>128</c:v>
                </c:pt>
                <c:pt idx="7">
                  <c:v>131</c:v>
                </c:pt>
                <c:pt idx="8">
                  <c:v>152</c:v>
                </c:pt>
                <c:pt idx="9">
                  <c:v>132</c:v>
                </c:pt>
                <c:pt idx="10">
                  <c:v>139</c:v>
                </c:pt>
                <c:pt idx="11">
                  <c:v>154</c:v>
                </c:pt>
                <c:pt idx="12">
                  <c:v>142</c:v>
                </c:pt>
                <c:pt idx="13">
                  <c:v>159</c:v>
                </c:pt>
                <c:pt idx="14">
                  <c:v>149</c:v>
                </c:pt>
                <c:pt idx="15">
                  <c:v>136</c:v>
                </c:pt>
                <c:pt idx="16">
                  <c:v>143</c:v>
                </c:pt>
                <c:pt idx="17">
                  <c:v>154</c:v>
                </c:pt>
                <c:pt idx="18">
                  <c:v>142</c:v>
                </c:pt>
                <c:pt idx="19">
                  <c:v>150</c:v>
                </c:pt>
                <c:pt idx="20">
                  <c:v>143</c:v>
                </c:pt>
                <c:pt idx="21">
                  <c:v>132</c:v>
                </c:pt>
                <c:pt idx="22">
                  <c:v>138</c:v>
                </c:pt>
              </c:numCache>
            </c:numRef>
          </c:val>
          <c:smooth val="0"/>
          <c:extLst>
            <c:ext xmlns:c16="http://schemas.microsoft.com/office/drawing/2014/chart" uri="{C3380CC4-5D6E-409C-BE32-E72D297353CC}">
              <c16:uniqueId val="{00000000-A443-4B3F-BD88-93C808D69E45}"/>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69"/>
  </c:pivotSource>
  <c:chart>
    <c:title>
      <c:tx>
        <c:strRef>
          <c:f>Pivot_2025!$B$1</c:f>
          <c:strCache>
            <c:ptCount val="1"/>
            <c:pt idx="0">
              <c:v>Lyngdal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57729.46640668442</c:v>
                </c:pt>
                <c:pt idx="1">
                  <c:v>57201.893614141991</c:v>
                </c:pt>
                <c:pt idx="2">
                  <c:v>59431.039586698404</c:v>
                </c:pt>
                <c:pt idx="3">
                  <c:v>58782.281451636081</c:v>
                </c:pt>
                <c:pt idx="4">
                  <c:v>58716.898045525915</c:v>
                </c:pt>
                <c:pt idx="5">
                  <c:v>54468.312251002375</c:v>
                </c:pt>
                <c:pt idx="6">
                  <c:v>54578.930576511833</c:v>
                </c:pt>
                <c:pt idx="7">
                  <c:v>52276.586272326385</c:v>
                </c:pt>
                <c:pt idx="8">
                  <c:v>57358.223250488634</c:v>
                </c:pt>
                <c:pt idx="9">
                  <c:v>58630.49279291532</c:v>
                </c:pt>
                <c:pt idx="10">
                  <c:v>57200.528974478548</c:v>
                </c:pt>
                <c:pt idx="11">
                  <c:v>65613.766585664867</c:v>
                </c:pt>
              </c:numCache>
            </c:numRef>
          </c:val>
          <c:smooth val="0"/>
          <c:extLst>
            <c:ext xmlns:c16="http://schemas.microsoft.com/office/drawing/2014/chart" uri="{C3380CC4-5D6E-409C-BE32-E72D297353CC}">
              <c16:uniqueId val="{00000000-F45B-4CF4-8CA6-43D39B1DECEC}"/>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54468.312251002375</c:v>
                </c:pt>
                <c:pt idx="6" formatCode="#,##0">
                  <c:v>51223.199143712154</c:v>
                </c:pt>
                <c:pt idx="7" formatCode="#,##0">
                  <c:v>48171.423385128073</c:v>
                </c:pt>
                <c:pt idx="8" formatCode="#,##0">
                  <c:v>45301.46632268891</c:v>
                </c:pt>
                <c:pt idx="9" formatCode="#,##0">
                  <c:v>42602.49556211575</c:v>
                </c:pt>
                <c:pt idx="10" formatCode="#,##0">
                  <c:v>40064.324081516017</c:v>
                </c:pt>
                <c:pt idx="11" formatCode="#,##0">
                  <c:v>37677.371781387454</c:v>
                </c:pt>
                <c:pt idx="12" formatCode="#,##0">
                  <c:v>35432.629325395952</c:v>
                </c:pt>
                <c:pt idx="13" formatCode="#,##0">
                  <c:v>33321.624135447513</c:v>
                </c:pt>
                <c:pt idx="14" formatCode="#,##0">
                  <c:v>31336.388412705823</c:v>
                </c:pt>
                <c:pt idx="15" formatCode="#,##0">
                  <c:v>29469.429063853637</c:v>
                </c:pt>
                <c:pt idx="16" formatCode="#,##0">
                  <c:v>27713.699419087367</c:v>
                </c:pt>
                <c:pt idx="17" formatCode="#,##0">
                  <c:v>26062.572635096978</c:v>
                </c:pt>
                <c:pt idx="18" formatCode="#,##0">
                  <c:v>24509.81668264317</c:v>
                </c:pt>
              </c:numCache>
            </c:numRef>
          </c:val>
          <c:smooth val="0"/>
          <c:extLst>
            <c:ext xmlns:c16="http://schemas.microsoft.com/office/drawing/2014/chart" uri="{C3380CC4-5D6E-409C-BE32-E72D297353CC}">
              <c16:uniqueId val="{00000001-F45B-4CF4-8CA6-43D39B1DECEC}"/>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68"/>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8</c:v>
                </c:pt>
                <c:pt idx="1">
                  <c:v>5</c:v>
                </c:pt>
                <c:pt idx="2">
                  <c:v>2</c:v>
                </c:pt>
                <c:pt idx="3">
                  <c:v>69</c:v>
                </c:pt>
                <c:pt idx="4">
                  <c:v>10</c:v>
                </c:pt>
                <c:pt idx="5">
                  <c:v>6</c:v>
                </c:pt>
              </c:numCache>
            </c:numRef>
          </c:val>
          <c:extLst>
            <c:ext xmlns:c16="http://schemas.microsoft.com/office/drawing/2014/chart" uri="{C3380CC4-5D6E-409C-BE32-E72D297353CC}">
              <c16:uniqueId val="{00000000-7DC1-46E9-B506-E463C688683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7DC1-46E9-B506-E463C688683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6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100</c:v>
                </c:pt>
                <c:pt idx="1">
                  <c:v>108</c:v>
                </c:pt>
                <c:pt idx="2">
                  <c:v>112</c:v>
                </c:pt>
                <c:pt idx="3">
                  <c:v>109</c:v>
                </c:pt>
                <c:pt idx="4">
                  <c:v>118</c:v>
                </c:pt>
                <c:pt idx="5">
                  <c:v>111</c:v>
                </c:pt>
              </c:numCache>
            </c:numRef>
          </c:val>
          <c:extLst>
            <c:ext xmlns:c16="http://schemas.microsoft.com/office/drawing/2014/chart" uri="{C3380CC4-5D6E-409C-BE32-E72D297353CC}">
              <c16:uniqueId val="{00000000-F48C-4D2C-805A-4B1B0E3C1166}"/>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1186</c:v>
                </c:pt>
                <c:pt idx="1">
                  <c:v>1141</c:v>
                </c:pt>
                <c:pt idx="2">
                  <c:v>1132</c:v>
                </c:pt>
                <c:pt idx="3">
                  <c:v>1147</c:v>
                </c:pt>
                <c:pt idx="4">
                  <c:v>1178</c:v>
                </c:pt>
                <c:pt idx="5">
                  <c:v>1217</c:v>
                </c:pt>
              </c:numCache>
            </c:numRef>
          </c:val>
          <c:extLst>
            <c:ext xmlns:c16="http://schemas.microsoft.com/office/drawing/2014/chart" uri="{C3380CC4-5D6E-409C-BE32-E72D297353CC}">
              <c16:uniqueId val="{00000001-F48C-4D2C-805A-4B1B0E3C1166}"/>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119</c:v>
                </c:pt>
                <c:pt idx="1">
                  <c:v>97</c:v>
                </c:pt>
                <c:pt idx="2">
                  <c:v>87</c:v>
                </c:pt>
                <c:pt idx="3">
                  <c:v>86</c:v>
                </c:pt>
                <c:pt idx="4">
                  <c:v>103</c:v>
                </c:pt>
                <c:pt idx="5">
                  <c:v>79</c:v>
                </c:pt>
              </c:numCache>
            </c:numRef>
          </c:val>
          <c:extLst>
            <c:ext xmlns:c16="http://schemas.microsoft.com/office/drawing/2014/chart" uri="{C3380CC4-5D6E-409C-BE32-E72D297353CC}">
              <c16:uniqueId val="{00000002-F48C-4D2C-805A-4B1B0E3C1166}"/>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3381</c:v>
                </c:pt>
                <c:pt idx="1">
                  <c:v>3358</c:v>
                </c:pt>
                <c:pt idx="2">
                  <c:v>3384</c:v>
                </c:pt>
                <c:pt idx="3">
                  <c:v>3372</c:v>
                </c:pt>
                <c:pt idx="4">
                  <c:v>3360</c:v>
                </c:pt>
                <c:pt idx="5">
                  <c:v>3400</c:v>
                </c:pt>
              </c:numCache>
            </c:numRef>
          </c:val>
          <c:extLst>
            <c:ext xmlns:c16="http://schemas.microsoft.com/office/drawing/2014/chart" uri="{C3380CC4-5D6E-409C-BE32-E72D297353CC}">
              <c16:uniqueId val="{00000003-F48C-4D2C-805A-4B1B0E3C1166}"/>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58A-4F10-A009-7E2A425D358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58A-4F10-A009-7E2A425D358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C58A-4F10-A009-7E2A425D358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58A-4F10-A009-7E2A425D3582}"/>
              </c:ext>
            </c:extLst>
          </c:dPt>
          <c:dPt>
            <c:idx val="4"/>
            <c:invertIfNegative val="0"/>
            <c:bubble3D val="0"/>
            <c:extLst>
              <c:ext xmlns:c16="http://schemas.microsoft.com/office/drawing/2014/chart" uri="{C3380CC4-5D6E-409C-BE32-E72D297353CC}">
                <c16:uniqueId val="{00000008-C58A-4F10-A009-7E2A425D3582}"/>
              </c:ext>
            </c:extLst>
          </c:dPt>
          <c:dPt>
            <c:idx val="5"/>
            <c:invertIfNegative val="0"/>
            <c:bubble3D val="0"/>
            <c:extLst>
              <c:ext xmlns:c16="http://schemas.microsoft.com/office/drawing/2014/chart" uri="{C3380CC4-5D6E-409C-BE32-E72D297353CC}">
                <c16:uniqueId val="{00000009-C58A-4F10-A009-7E2A425D3582}"/>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8A-4F10-A009-7E2A425D3582}"/>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8A-4F10-A009-7E2A425D3582}"/>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8A-4F10-A009-7E2A425D3582}"/>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8A-4F10-A009-7E2A425D358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123</c:v>
                </c:pt>
                <c:pt idx="1">
                  <c:v>133</c:v>
                </c:pt>
                <c:pt idx="2">
                  <c:v>127</c:v>
                </c:pt>
                <c:pt idx="3">
                  <c:v>124</c:v>
                </c:pt>
                <c:pt idx="4">
                  <c:v>118</c:v>
                </c:pt>
                <c:pt idx="5">
                  <c:v>136</c:v>
                </c:pt>
              </c:numCache>
            </c:numRef>
          </c:val>
          <c:extLst>
            <c:ext xmlns:c16="http://schemas.microsoft.com/office/drawing/2014/chart" uri="{C3380CC4-5D6E-409C-BE32-E72D297353CC}">
              <c16:uniqueId val="{0000000E-F48C-4D2C-805A-4B1B0E3C1166}"/>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6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BEE8-4E67-BF9B-12CE5E0B5468}"/>
              </c:ext>
            </c:extLst>
          </c:dPt>
          <c:dPt>
            <c:idx val="1"/>
            <c:bubble3D val="0"/>
            <c:spPr>
              <a:solidFill>
                <a:schemeClr val="accent2"/>
              </a:solidFill>
              <a:ln>
                <a:noFill/>
              </a:ln>
              <a:effectLst/>
            </c:spPr>
            <c:extLst>
              <c:ext xmlns:c16="http://schemas.microsoft.com/office/drawing/2014/chart" uri="{C3380CC4-5D6E-409C-BE32-E72D297353CC}">
                <c16:uniqueId val="{00000003-BEE8-4E67-BF9B-12CE5E0B5468}"/>
              </c:ext>
            </c:extLst>
          </c:dPt>
          <c:dPt>
            <c:idx val="2"/>
            <c:bubble3D val="0"/>
            <c:spPr>
              <a:solidFill>
                <a:schemeClr val="accent3"/>
              </a:solidFill>
              <a:ln>
                <a:noFill/>
              </a:ln>
              <a:effectLst/>
            </c:spPr>
            <c:extLst>
              <c:ext xmlns:c16="http://schemas.microsoft.com/office/drawing/2014/chart" uri="{C3380CC4-5D6E-409C-BE32-E72D297353CC}">
                <c16:uniqueId val="{00000005-BEE8-4E67-BF9B-12CE5E0B5468}"/>
              </c:ext>
            </c:extLst>
          </c:dPt>
          <c:dPt>
            <c:idx val="3"/>
            <c:bubble3D val="0"/>
            <c:spPr>
              <a:solidFill>
                <a:schemeClr val="accent4"/>
              </a:solidFill>
              <a:ln>
                <a:noFill/>
              </a:ln>
              <a:effectLst/>
            </c:spPr>
            <c:extLst>
              <c:ext xmlns:c16="http://schemas.microsoft.com/office/drawing/2014/chart" uri="{C3380CC4-5D6E-409C-BE32-E72D297353CC}">
                <c16:uniqueId val="{00000007-BEE8-4E67-BF9B-12CE5E0B5468}"/>
              </c:ext>
            </c:extLst>
          </c:dPt>
          <c:dPt>
            <c:idx val="4"/>
            <c:bubble3D val="0"/>
            <c:spPr>
              <a:solidFill>
                <a:schemeClr val="accent5"/>
              </a:solidFill>
              <a:ln>
                <a:noFill/>
              </a:ln>
              <a:effectLst/>
            </c:spPr>
            <c:extLst>
              <c:ext xmlns:c16="http://schemas.microsoft.com/office/drawing/2014/chart" uri="{C3380CC4-5D6E-409C-BE32-E72D297353CC}">
                <c16:uniqueId val="{00000009-BEE8-4E67-BF9B-12CE5E0B5468}"/>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EE8-4E67-BF9B-12CE5E0B5468}"/>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111</c:v>
                </c:pt>
                <c:pt idx="1">
                  <c:v>1217</c:v>
                </c:pt>
                <c:pt idx="2">
                  <c:v>79</c:v>
                </c:pt>
                <c:pt idx="3">
                  <c:v>3400</c:v>
                </c:pt>
                <c:pt idx="4">
                  <c:v>136</c:v>
                </c:pt>
              </c:numCache>
            </c:numRef>
          </c:val>
          <c:extLst>
            <c:ext xmlns:c16="http://schemas.microsoft.com/office/drawing/2014/chart" uri="{C3380CC4-5D6E-409C-BE32-E72D297353CC}">
              <c16:uniqueId val="{0000000A-BEE8-4E67-BF9B-12CE5E0B546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6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586</c:v>
                </c:pt>
                <c:pt idx="1">
                  <c:v>581</c:v>
                </c:pt>
                <c:pt idx="2">
                  <c:v>626</c:v>
                </c:pt>
                <c:pt idx="3">
                  <c:v>603</c:v>
                </c:pt>
                <c:pt idx="4">
                  <c:v>550</c:v>
                </c:pt>
                <c:pt idx="5">
                  <c:v>543</c:v>
                </c:pt>
              </c:numCache>
            </c:numRef>
          </c:val>
          <c:smooth val="0"/>
          <c:extLst>
            <c:ext xmlns:c16="http://schemas.microsoft.com/office/drawing/2014/chart" uri="{C3380CC4-5D6E-409C-BE32-E72D297353CC}">
              <c16:uniqueId val="{00000000-D2A6-47D5-A899-7076CBFC539F}"/>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59</c:v>
                </c:pt>
                <c:pt idx="1">
                  <c:v>56</c:v>
                </c:pt>
                <c:pt idx="2">
                  <c:v>59</c:v>
                </c:pt>
                <c:pt idx="3">
                  <c:v>61</c:v>
                </c:pt>
                <c:pt idx="4">
                  <c:v>62</c:v>
                </c:pt>
                <c:pt idx="5">
                  <c:v>66</c:v>
                </c:pt>
              </c:numCache>
            </c:numRef>
          </c:val>
          <c:smooth val="0"/>
          <c:extLst>
            <c:ext xmlns:c16="http://schemas.microsoft.com/office/drawing/2014/chart" uri="{C3380CC4-5D6E-409C-BE32-E72D297353CC}">
              <c16:uniqueId val="{00000001-D2A6-47D5-A899-7076CBFC539F}"/>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107</c:v>
                </c:pt>
                <c:pt idx="1">
                  <c:v>123</c:v>
                </c:pt>
                <c:pt idx="2">
                  <c:v>141</c:v>
                </c:pt>
                <c:pt idx="3">
                  <c:v>190</c:v>
                </c:pt>
                <c:pt idx="4">
                  <c:v>208</c:v>
                </c:pt>
                <c:pt idx="5">
                  <c:v>232</c:v>
                </c:pt>
              </c:numCache>
            </c:numRef>
          </c:val>
          <c:smooth val="0"/>
          <c:extLst>
            <c:ext xmlns:c16="http://schemas.microsoft.com/office/drawing/2014/chart" uri="{C3380CC4-5D6E-409C-BE32-E72D297353CC}">
              <c16:uniqueId val="{00000002-D2A6-47D5-A899-7076CBFC539F}"/>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386</c:v>
                </c:pt>
                <c:pt idx="1">
                  <c:v>388</c:v>
                </c:pt>
                <c:pt idx="2">
                  <c:v>386</c:v>
                </c:pt>
                <c:pt idx="3">
                  <c:v>350</c:v>
                </c:pt>
                <c:pt idx="4">
                  <c:v>350</c:v>
                </c:pt>
                <c:pt idx="5">
                  <c:v>336</c:v>
                </c:pt>
              </c:numCache>
            </c:numRef>
          </c:val>
          <c:smooth val="0"/>
          <c:extLst>
            <c:ext xmlns:c16="http://schemas.microsoft.com/office/drawing/2014/chart" uri="{C3380CC4-5D6E-409C-BE32-E72D297353CC}">
              <c16:uniqueId val="{00000003-D2A6-47D5-A899-7076CBFC539F}"/>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8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Lyngdal</c:v>
                </c:pt>
              </c:strCache>
            </c:strRef>
          </c:cat>
          <c:val>
            <c:numRef>
              <c:f>Pivot_tom_2025!$B$6:$B$8</c:f>
              <c:numCache>
                <c:formatCode>General</c:formatCode>
                <c:ptCount val="2"/>
                <c:pt idx="0">
                  <c:v>42.6</c:v>
                </c:pt>
                <c:pt idx="1">
                  <c:v>43.1</c:v>
                </c:pt>
              </c:numCache>
            </c:numRef>
          </c:val>
          <c:extLst>
            <c:ext xmlns:c16="http://schemas.microsoft.com/office/drawing/2014/chart" uri="{C3380CC4-5D6E-409C-BE32-E72D297353CC}">
              <c16:uniqueId val="{00000000-73E0-4DF2-94E1-6C8675ADC93D}"/>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Lyngdal</c:v>
                </c:pt>
              </c:strCache>
            </c:strRef>
          </c:cat>
          <c:val>
            <c:numRef>
              <c:f>Pivot_tom_2025!$C$6:$C$8</c:f>
              <c:numCache>
                <c:formatCode>General</c:formatCode>
                <c:ptCount val="2"/>
                <c:pt idx="0">
                  <c:v>42.8</c:v>
                </c:pt>
                <c:pt idx="1">
                  <c:v>43.5</c:v>
                </c:pt>
              </c:numCache>
            </c:numRef>
          </c:val>
          <c:extLst>
            <c:ext xmlns:c16="http://schemas.microsoft.com/office/drawing/2014/chart" uri="{C3380CC4-5D6E-409C-BE32-E72D297353CC}">
              <c16:uniqueId val="{00000001-73E0-4DF2-94E1-6C8675ADC93D}"/>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Lyngdal</c:v>
                </c:pt>
              </c:strCache>
            </c:strRef>
          </c:cat>
          <c:val>
            <c:numRef>
              <c:f>Pivot_tom_2025!$D$6:$D$8</c:f>
              <c:numCache>
                <c:formatCode>General</c:formatCode>
                <c:ptCount val="2"/>
                <c:pt idx="0">
                  <c:v>41.5</c:v>
                </c:pt>
                <c:pt idx="1">
                  <c:v>41.9</c:v>
                </c:pt>
              </c:numCache>
            </c:numRef>
          </c:val>
          <c:extLst>
            <c:ext xmlns:c16="http://schemas.microsoft.com/office/drawing/2014/chart" uri="{C3380CC4-5D6E-409C-BE32-E72D297353CC}">
              <c16:uniqueId val="{00000002-73E0-4DF2-94E1-6C8675ADC93D}"/>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Lyngdal</c:v>
                </c:pt>
              </c:strCache>
            </c:strRef>
          </c:cat>
          <c:val>
            <c:numRef>
              <c:f>Pivot_tom_2025!$E$6:$E$8</c:f>
              <c:numCache>
                <c:formatCode>General</c:formatCode>
                <c:ptCount val="2"/>
                <c:pt idx="0">
                  <c:v>41.6</c:v>
                </c:pt>
                <c:pt idx="1">
                  <c:v>41.7</c:v>
                </c:pt>
              </c:numCache>
            </c:numRef>
          </c:val>
          <c:extLst>
            <c:ext xmlns:c16="http://schemas.microsoft.com/office/drawing/2014/chart" uri="{C3380CC4-5D6E-409C-BE32-E72D297353CC}">
              <c16:uniqueId val="{00000003-73E0-4DF2-94E1-6C8675ADC93D}"/>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Lyngdal</c:v>
                </c:pt>
              </c:strCache>
            </c:strRef>
          </c:cat>
          <c:val>
            <c:numRef>
              <c:f>Pivot_tom_2025!$F$6:$F$8</c:f>
              <c:numCache>
                <c:formatCode>General</c:formatCode>
                <c:ptCount val="2"/>
                <c:pt idx="0">
                  <c:v>42</c:v>
                </c:pt>
                <c:pt idx="1">
                  <c:v>42.4</c:v>
                </c:pt>
              </c:numCache>
            </c:numRef>
          </c:val>
          <c:extLst>
            <c:ext xmlns:c16="http://schemas.microsoft.com/office/drawing/2014/chart" uri="{C3380CC4-5D6E-409C-BE32-E72D297353CC}">
              <c16:uniqueId val="{00000004-73E0-4DF2-94E1-6C8675ADC93D}"/>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2AD1-4721-93F9-4089F9546239}"/>
            </c:ext>
          </c:extLst>
        </c:ser>
        <c:ser>
          <c:idx val="1"/>
          <c:order val="1"/>
          <c:tx>
            <c:strRef>
              <c:f>'Pivot - bruk denne'!$C$5:$C$6</c:f>
              <c:strCache>
                <c:ptCount val="1"/>
                <c:pt idx="0">
                  <c:v>Lyngdal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80.8</c:v>
                </c:pt>
                <c:pt idx="1">
                  <c:v>78.099999999999994</c:v>
                </c:pt>
                <c:pt idx="2">
                  <c:v>79.2</c:v>
                </c:pt>
                <c:pt idx="3">
                  <c:v>75.7</c:v>
                </c:pt>
                <c:pt idx="4">
                  <c:v>88</c:v>
                </c:pt>
                <c:pt idx="5">
                  <c:v>81.099999999999994</c:v>
                </c:pt>
              </c:numCache>
            </c:numRef>
          </c:val>
          <c:extLst>
            <c:ext xmlns:c16="http://schemas.microsoft.com/office/drawing/2014/chart" uri="{C3380CC4-5D6E-409C-BE32-E72D297353CC}">
              <c16:uniqueId val="{00000001-2AD1-4721-93F9-4089F954623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AE29-4D1F-B31C-E406F3914F23}"/>
              </c:ext>
            </c:extLst>
          </c:dPt>
          <c:dPt>
            <c:idx val="2"/>
            <c:invertIfNegative val="0"/>
            <c:bubble3D val="0"/>
            <c:spPr>
              <a:solidFill>
                <a:srgbClr val="002060"/>
              </a:solidFill>
              <a:ln>
                <a:noFill/>
              </a:ln>
              <a:effectLst/>
            </c:spPr>
            <c:extLst>
              <c:ext xmlns:c16="http://schemas.microsoft.com/office/drawing/2014/chart" uri="{C3380CC4-5D6E-409C-BE32-E72D297353CC}">
                <c16:uniqueId val="{00000003-AE29-4D1F-B31C-E406F3914F23}"/>
              </c:ext>
            </c:extLst>
          </c:dPt>
          <c:dPt>
            <c:idx val="3"/>
            <c:invertIfNegative val="0"/>
            <c:bubble3D val="0"/>
            <c:spPr>
              <a:solidFill>
                <a:schemeClr val="tx2"/>
              </a:solidFill>
              <a:ln>
                <a:noFill/>
              </a:ln>
              <a:effectLst/>
            </c:spPr>
            <c:extLst>
              <c:ext xmlns:c16="http://schemas.microsoft.com/office/drawing/2014/chart" uri="{C3380CC4-5D6E-409C-BE32-E72D297353CC}">
                <c16:uniqueId val="{00000005-AE29-4D1F-B31C-E406F3914F23}"/>
              </c:ext>
            </c:extLst>
          </c:dPt>
          <c:dPt>
            <c:idx val="4"/>
            <c:invertIfNegative val="0"/>
            <c:bubble3D val="0"/>
            <c:spPr>
              <a:solidFill>
                <a:srgbClr val="002060"/>
              </a:solidFill>
              <a:ln>
                <a:noFill/>
              </a:ln>
              <a:effectLst/>
            </c:spPr>
            <c:extLst>
              <c:ext xmlns:c16="http://schemas.microsoft.com/office/drawing/2014/chart" uri="{C3380CC4-5D6E-409C-BE32-E72D297353CC}">
                <c16:uniqueId val="{00000007-AE29-4D1F-B31C-E406F3914F23}"/>
              </c:ext>
            </c:extLst>
          </c:dPt>
          <c:dPt>
            <c:idx val="6"/>
            <c:invertIfNegative val="0"/>
            <c:bubble3D val="0"/>
            <c:spPr>
              <a:solidFill>
                <a:srgbClr val="002060"/>
              </a:solidFill>
              <a:ln>
                <a:noFill/>
              </a:ln>
              <a:effectLst/>
            </c:spPr>
            <c:extLst>
              <c:ext xmlns:c16="http://schemas.microsoft.com/office/drawing/2014/chart" uri="{C3380CC4-5D6E-409C-BE32-E72D297353CC}">
                <c16:uniqueId val="{00000009-AE29-4D1F-B31C-E406F3914F23}"/>
              </c:ext>
            </c:extLst>
          </c:dPt>
          <c:dPt>
            <c:idx val="7"/>
            <c:invertIfNegative val="0"/>
            <c:bubble3D val="0"/>
            <c:spPr>
              <a:solidFill>
                <a:srgbClr val="002060"/>
              </a:solidFill>
              <a:ln>
                <a:noFill/>
              </a:ln>
              <a:effectLst/>
            </c:spPr>
            <c:extLst>
              <c:ext xmlns:c16="http://schemas.microsoft.com/office/drawing/2014/chart" uri="{C3380CC4-5D6E-409C-BE32-E72D297353CC}">
                <c16:uniqueId val="{0000000B-AE29-4D1F-B31C-E406F3914F23}"/>
              </c:ext>
            </c:extLst>
          </c:dPt>
          <c:dPt>
            <c:idx val="8"/>
            <c:invertIfNegative val="0"/>
            <c:bubble3D val="0"/>
            <c:spPr>
              <a:solidFill>
                <a:srgbClr val="002060"/>
              </a:solidFill>
              <a:ln>
                <a:noFill/>
              </a:ln>
              <a:effectLst/>
            </c:spPr>
            <c:extLst>
              <c:ext xmlns:c16="http://schemas.microsoft.com/office/drawing/2014/chart" uri="{C3380CC4-5D6E-409C-BE32-E72D297353CC}">
                <c16:uniqueId val="{0000000D-AE29-4D1F-B31C-E406F3914F23}"/>
              </c:ext>
            </c:extLst>
          </c:dPt>
          <c:dPt>
            <c:idx val="9"/>
            <c:invertIfNegative val="0"/>
            <c:bubble3D val="0"/>
            <c:spPr>
              <a:solidFill>
                <a:srgbClr val="FF0000"/>
              </a:solidFill>
              <a:ln>
                <a:noFill/>
              </a:ln>
              <a:effectLst/>
            </c:spPr>
            <c:extLst>
              <c:ext xmlns:c16="http://schemas.microsoft.com/office/drawing/2014/chart" uri="{C3380CC4-5D6E-409C-BE32-E72D297353CC}">
                <c16:uniqueId val="{0000000F-AE29-4D1F-B31C-E406F3914F23}"/>
              </c:ext>
            </c:extLst>
          </c:dPt>
          <c:dPt>
            <c:idx val="11"/>
            <c:invertIfNegative val="0"/>
            <c:bubble3D val="0"/>
            <c:spPr>
              <a:solidFill>
                <a:srgbClr val="002060"/>
              </a:solidFill>
              <a:ln>
                <a:noFill/>
              </a:ln>
              <a:effectLst/>
            </c:spPr>
            <c:extLst>
              <c:ext xmlns:c16="http://schemas.microsoft.com/office/drawing/2014/chart" uri="{C3380CC4-5D6E-409C-BE32-E72D297353CC}">
                <c16:uniqueId val="{00000011-AE29-4D1F-B31C-E406F3914F23}"/>
              </c:ext>
            </c:extLst>
          </c:dPt>
          <c:dPt>
            <c:idx val="13"/>
            <c:invertIfNegative val="0"/>
            <c:bubble3D val="0"/>
            <c:spPr>
              <a:solidFill>
                <a:srgbClr val="002060"/>
              </a:solidFill>
              <a:ln>
                <a:noFill/>
              </a:ln>
              <a:effectLst/>
            </c:spPr>
            <c:extLst>
              <c:ext xmlns:c16="http://schemas.microsoft.com/office/drawing/2014/chart" uri="{C3380CC4-5D6E-409C-BE32-E72D297353CC}">
                <c16:uniqueId val="{00000013-AE29-4D1F-B31C-E406F3914F23}"/>
              </c:ext>
            </c:extLst>
          </c:dPt>
          <c:dPt>
            <c:idx val="14"/>
            <c:invertIfNegative val="0"/>
            <c:bubble3D val="0"/>
            <c:spPr>
              <a:solidFill>
                <a:srgbClr val="002060"/>
              </a:solidFill>
              <a:ln>
                <a:noFill/>
              </a:ln>
              <a:effectLst/>
            </c:spPr>
            <c:extLst>
              <c:ext xmlns:c16="http://schemas.microsoft.com/office/drawing/2014/chart" uri="{C3380CC4-5D6E-409C-BE32-E72D297353CC}">
                <c16:uniqueId val="{00000015-AE29-4D1F-B31C-E406F3914F23}"/>
              </c:ext>
            </c:extLst>
          </c:dPt>
          <c:dPt>
            <c:idx val="15"/>
            <c:invertIfNegative val="0"/>
            <c:bubble3D val="0"/>
            <c:spPr>
              <a:solidFill>
                <a:srgbClr val="002060"/>
              </a:solidFill>
              <a:ln>
                <a:noFill/>
              </a:ln>
              <a:effectLst/>
            </c:spPr>
            <c:extLst>
              <c:ext xmlns:c16="http://schemas.microsoft.com/office/drawing/2014/chart" uri="{C3380CC4-5D6E-409C-BE32-E72D297353CC}">
                <c16:uniqueId val="{00000017-AE29-4D1F-B31C-E406F3914F23}"/>
              </c:ext>
            </c:extLst>
          </c:dPt>
          <c:dPt>
            <c:idx val="16"/>
            <c:invertIfNegative val="0"/>
            <c:bubble3D val="0"/>
            <c:spPr>
              <a:solidFill>
                <a:srgbClr val="002060"/>
              </a:solidFill>
              <a:ln>
                <a:noFill/>
              </a:ln>
              <a:effectLst/>
            </c:spPr>
            <c:extLst>
              <c:ext xmlns:c16="http://schemas.microsoft.com/office/drawing/2014/chart" uri="{C3380CC4-5D6E-409C-BE32-E72D297353CC}">
                <c16:uniqueId val="{00000019-AE29-4D1F-B31C-E406F3914F23}"/>
              </c:ext>
            </c:extLst>
          </c:dPt>
          <c:dPt>
            <c:idx val="17"/>
            <c:invertIfNegative val="0"/>
            <c:bubble3D val="0"/>
            <c:spPr>
              <a:solidFill>
                <a:srgbClr val="002060"/>
              </a:solidFill>
              <a:ln>
                <a:noFill/>
              </a:ln>
              <a:effectLst/>
            </c:spPr>
            <c:extLst>
              <c:ext xmlns:c16="http://schemas.microsoft.com/office/drawing/2014/chart" uri="{C3380CC4-5D6E-409C-BE32-E72D297353CC}">
                <c16:uniqueId val="{0000001B-AE29-4D1F-B31C-E406F3914F23}"/>
              </c:ext>
            </c:extLst>
          </c:dPt>
          <c:dPt>
            <c:idx val="18"/>
            <c:invertIfNegative val="0"/>
            <c:bubble3D val="0"/>
            <c:spPr>
              <a:solidFill>
                <a:srgbClr val="002060"/>
              </a:solidFill>
              <a:ln>
                <a:noFill/>
              </a:ln>
              <a:effectLst/>
            </c:spPr>
            <c:extLst>
              <c:ext xmlns:c16="http://schemas.microsoft.com/office/drawing/2014/chart" uri="{C3380CC4-5D6E-409C-BE32-E72D297353CC}">
                <c16:uniqueId val="{0000001D-AE29-4D1F-B31C-E406F3914F23}"/>
              </c:ext>
            </c:extLst>
          </c:dPt>
          <c:dPt>
            <c:idx val="19"/>
            <c:invertIfNegative val="0"/>
            <c:bubble3D val="0"/>
            <c:spPr>
              <a:solidFill>
                <a:schemeClr val="tx2"/>
              </a:solidFill>
              <a:ln>
                <a:noFill/>
              </a:ln>
              <a:effectLst/>
            </c:spPr>
            <c:extLst>
              <c:ext xmlns:c16="http://schemas.microsoft.com/office/drawing/2014/chart" uri="{C3380CC4-5D6E-409C-BE32-E72D297353CC}">
                <c16:uniqueId val="{0000001F-AE29-4D1F-B31C-E406F3914F23}"/>
              </c:ext>
            </c:extLst>
          </c:dPt>
          <c:dPt>
            <c:idx val="20"/>
            <c:invertIfNegative val="0"/>
            <c:bubble3D val="0"/>
            <c:spPr>
              <a:solidFill>
                <a:srgbClr val="002060"/>
              </a:solidFill>
              <a:ln>
                <a:noFill/>
              </a:ln>
              <a:effectLst/>
            </c:spPr>
            <c:extLst>
              <c:ext xmlns:c16="http://schemas.microsoft.com/office/drawing/2014/chart" uri="{C3380CC4-5D6E-409C-BE32-E72D297353CC}">
                <c16:uniqueId val="{00000021-AE29-4D1F-B31C-E406F3914F23}"/>
              </c:ext>
            </c:extLst>
          </c:dPt>
          <c:dPt>
            <c:idx val="21"/>
            <c:invertIfNegative val="0"/>
            <c:bubble3D val="0"/>
            <c:spPr>
              <a:solidFill>
                <a:srgbClr val="002060"/>
              </a:solidFill>
              <a:ln>
                <a:noFill/>
              </a:ln>
              <a:effectLst/>
            </c:spPr>
            <c:extLst>
              <c:ext xmlns:c16="http://schemas.microsoft.com/office/drawing/2014/chart" uri="{C3380CC4-5D6E-409C-BE32-E72D297353CC}">
                <c16:uniqueId val="{00000023-AE29-4D1F-B31C-E406F3914F23}"/>
              </c:ext>
            </c:extLst>
          </c:dPt>
          <c:dPt>
            <c:idx val="22"/>
            <c:invertIfNegative val="0"/>
            <c:bubble3D val="0"/>
            <c:spPr>
              <a:solidFill>
                <a:srgbClr val="002060"/>
              </a:solidFill>
              <a:ln>
                <a:noFill/>
              </a:ln>
              <a:effectLst/>
            </c:spPr>
            <c:extLst>
              <c:ext xmlns:c16="http://schemas.microsoft.com/office/drawing/2014/chart" uri="{C3380CC4-5D6E-409C-BE32-E72D297353CC}">
                <c16:uniqueId val="{00000025-AE29-4D1F-B31C-E406F3914F23}"/>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6-AE29-4D1F-B31C-E406F3914F23}"/>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7-AE29-4D1F-B31C-E406F3914F23}"/>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2A07-48DB-9B80-C2CF918E75D0}"/>
              </c:ext>
            </c:extLst>
          </c:dPt>
          <c:dPt>
            <c:idx val="2"/>
            <c:invertIfNegative val="0"/>
            <c:bubble3D val="0"/>
            <c:spPr>
              <a:solidFill>
                <a:schemeClr val="tx2"/>
              </a:solidFill>
              <a:ln>
                <a:noFill/>
              </a:ln>
              <a:effectLst/>
            </c:spPr>
            <c:extLst>
              <c:ext xmlns:c16="http://schemas.microsoft.com/office/drawing/2014/chart" uri="{C3380CC4-5D6E-409C-BE32-E72D297353CC}">
                <c16:uniqueId val="{00000003-2A07-48DB-9B80-C2CF918E75D0}"/>
              </c:ext>
            </c:extLst>
          </c:dPt>
          <c:dPt>
            <c:idx val="3"/>
            <c:invertIfNegative val="0"/>
            <c:bubble3D val="0"/>
            <c:spPr>
              <a:solidFill>
                <a:schemeClr val="tx2"/>
              </a:solidFill>
              <a:ln>
                <a:noFill/>
              </a:ln>
              <a:effectLst/>
            </c:spPr>
            <c:extLst>
              <c:ext xmlns:c16="http://schemas.microsoft.com/office/drawing/2014/chart" uri="{C3380CC4-5D6E-409C-BE32-E72D297353CC}">
                <c16:uniqueId val="{00000005-2A07-48DB-9B80-C2CF918E75D0}"/>
              </c:ext>
            </c:extLst>
          </c:dPt>
          <c:dPt>
            <c:idx val="6"/>
            <c:invertIfNegative val="0"/>
            <c:bubble3D val="0"/>
            <c:spPr>
              <a:solidFill>
                <a:schemeClr val="tx2"/>
              </a:solidFill>
              <a:ln>
                <a:noFill/>
              </a:ln>
              <a:effectLst/>
            </c:spPr>
            <c:extLst>
              <c:ext xmlns:c16="http://schemas.microsoft.com/office/drawing/2014/chart" uri="{C3380CC4-5D6E-409C-BE32-E72D297353CC}">
                <c16:uniqueId val="{00000007-2A07-48DB-9B80-C2CF918E75D0}"/>
              </c:ext>
            </c:extLst>
          </c:dPt>
          <c:dPt>
            <c:idx val="9"/>
            <c:invertIfNegative val="0"/>
            <c:bubble3D val="0"/>
            <c:spPr>
              <a:solidFill>
                <a:schemeClr val="tx2"/>
              </a:solidFill>
              <a:ln>
                <a:noFill/>
              </a:ln>
              <a:effectLst/>
            </c:spPr>
            <c:extLst>
              <c:ext xmlns:c16="http://schemas.microsoft.com/office/drawing/2014/chart" uri="{C3380CC4-5D6E-409C-BE32-E72D297353CC}">
                <c16:uniqueId val="{00000009-2A07-48DB-9B80-C2CF918E75D0}"/>
              </c:ext>
            </c:extLst>
          </c:dPt>
          <c:dPt>
            <c:idx val="10"/>
            <c:invertIfNegative val="0"/>
            <c:bubble3D val="0"/>
            <c:spPr>
              <a:solidFill>
                <a:schemeClr val="tx2"/>
              </a:solidFill>
              <a:ln>
                <a:noFill/>
              </a:ln>
              <a:effectLst/>
            </c:spPr>
            <c:extLst>
              <c:ext xmlns:c16="http://schemas.microsoft.com/office/drawing/2014/chart" uri="{C3380CC4-5D6E-409C-BE32-E72D297353CC}">
                <c16:uniqueId val="{0000000B-2A07-48DB-9B80-C2CF918E75D0}"/>
              </c:ext>
            </c:extLst>
          </c:dPt>
          <c:dPt>
            <c:idx val="11"/>
            <c:invertIfNegative val="0"/>
            <c:bubble3D val="0"/>
            <c:spPr>
              <a:solidFill>
                <a:schemeClr val="tx2"/>
              </a:solidFill>
              <a:ln>
                <a:noFill/>
              </a:ln>
              <a:effectLst/>
            </c:spPr>
            <c:extLst>
              <c:ext xmlns:c16="http://schemas.microsoft.com/office/drawing/2014/chart" uri="{C3380CC4-5D6E-409C-BE32-E72D297353CC}">
                <c16:uniqueId val="{0000000D-2A07-48DB-9B80-C2CF918E75D0}"/>
              </c:ext>
            </c:extLst>
          </c:dPt>
          <c:dPt>
            <c:idx val="12"/>
            <c:invertIfNegative val="0"/>
            <c:bubble3D val="0"/>
            <c:spPr>
              <a:solidFill>
                <a:schemeClr val="tx2"/>
              </a:solidFill>
              <a:ln>
                <a:noFill/>
              </a:ln>
              <a:effectLst/>
            </c:spPr>
            <c:extLst>
              <c:ext xmlns:c16="http://schemas.microsoft.com/office/drawing/2014/chart" uri="{C3380CC4-5D6E-409C-BE32-E72D297353CC}">
                <c16:uniqueId val="{0000000F-2A07-48DB-9B80-C2CF918E75D0}"/>
              </c:ext>
            </c:extLst>
          </c:dPt>
          <c:dPt>
            <c:idx val="13"/>
            <c:invertIfNegative val="0"/>
            <c:bubble3D val="0"/>
            <c:spPr>
              <a:solidFill>
                <a:schemeClr val="tx2"/>
              </a:solidFill>
              <a:ln>
                <a:noFill/>
              </a:ln>
              <a:effectLst/>
            </c:spPr>
            <c:extLst>
              <c:ext xmlns:c16="http://schemas.microsoft.com/office/drawing/2014/chart" uri="{C3380CC4-5D6E-409C-BE32-E72D297353CC}">
                <c16:uniqueId val="{00000011-2A07-48DB-9B80-C2CF918E75D0}"/>
              </c:ext>
            </c:extLst>
          </c:dPt>
          <c:dPt>
            <c:idx val="15"/>
            <c:invertIfNegative val="0"/>
            <c:bubble3D val="0"/>
            <c:spPr>
              <a:solidFill>
                <a:srgbClr val="FFC000"/>
              </a:solidFill>
              <a:ln>
                <a:noFill/>
              </a:ln>
              <a:effectLst/>
            </c:spPr>
            <c:extLst>
              <c:ext xmlns:c16="http://schemas.microsoft.com/office/drawing/2014/chart" uri="{C3380CC4-5D6E-409C-BE32-E72D297353CC}">
                <c16:uniqueId val="{00000013-2A07-48DB-9B80-C2CF918E75D0}"/>
              </c:ext>
            </c:extLst>
          </c:dPt>
          <c:dPt>
            <c:idx val="16"/>
            <c:invertIfNegative val="0"/>
            <c:bubble3D val="0"/>
            <c:spPr>
              <a:solidFill>
                <a:schemeClr val="tx2"/>
              </a:solidFill>
              <a:ln>
                <a:noFill/>
              </a:ln>
              <a:effectLst/>
            </c:spPr>
            <c:extLst>
              <c:ext xmlns:c16="http://schemas.microsoft.com/office/drawing/2014/chart" uri="{C3380CC4-5D6E-409C-BE32-E72D297353CC}">
                <c16:uniqueId val="{00000015-2A07-48DB-9B80-C2CF918E75D0}"/>
              </c:ext>
            </c:extLst>
          </c:dPt>
          <c:dPt>
            <c:idx val="18"/>
            <c:invertIfNegative val="0"/>
            <c:bubble3D val="0"/>
            <c:spPr>
              <a:solidFill>
                <a:schemeClr val="tx2"/>
              </a:solidFill>
              <a:ln>
                <a:noFill/>
              </a:ln>
              <a:effectLst/>
            </c:spPr>
            <c:extLst>
              <c:ext xmlns:c16="http://schemas.microsoft.com/office/drawing/2014/chart" uri="{C3380CC4-5D6E-409C-BE32-E72D297353CC}">
                <c16:uniqueId val="{00000017-2A07-48DB-9B80-C2CF918E75D0}"/>
              </c:ext>
            </c:extLst>
          </c:dPt>
          <c:dPt>
            <c:idx val="19"/>
            <c:invertIfNegative val="0"/>
            <c:bubble3D val="0"/>
            <c:spPr>
              <a:solidFill>
                <a:schemeClr val="tx2"/>
              </a:solidFill>
              <a:ln>
                <a:noFill/>
              </a:ln>
              <a:effectLst/>
            </c:spPr>
            <c:extLst>
              <c:ext xmlns:c16="http://schemas.microsoft.com/office/drawing/2014/chart" uri="{C3380CC4-5D6E-409C-BE32-E72D297353CC}">
                <c16:uniqueId val="{00000019-2A07-48DB-9B80-C2CF918E75D0}"/>
              </c:ext>
            </c:extLst>
          </c:dPt>
          <c:dPt>
            <c:idx val="20"/>
            <c:invertIfNegative val="0"/>
            <c:bubble3D val="0"/>
            <c:spPr>
              <a:solidFill>
                <a:schemeClr val="accent1"/>
              </a:solidFill>
              <a:ln>
                <a:noFill/>
              </a:ln>
              <a:effectLst/>
            </c:spPr>
            <c:extLst>
              <c:ext xmlns:c16="http://schemas.microsoft.com/office/drawing/2014/chart" uri="{C3380CC4-5D6E-409C-BE32-E72D297353CC}">
                <c16:uniqueId val="{0000001B-2A07-48DB-9B80-C2CF918E75D0}"/>
              </c:ext>
            </c:extLst>
          </c:dPt>
          <c:dPt>
            <c:idx val="21"/>
            <c:invertIfNegative val="0"/>
            <c:bubble3D val="0"/>
            <c:spPr>
              <a:solidFill>
                <a:schemeClr val="tx2"/>
              </a:solidFill>
              <a:ln>
                <a:noFill/>
              </a:ln>
              <a:effectLst/>
            </c:spPr>
            <c:extLst>
              <c:ext xmlns:c16="http://schemas.microsoft.com/office/drawing/2014/chart" uri="{C3380CC4-5D6E-409C-BE32-E72D297353CC}">
                <c16:uniqueId val="{0000001D-2A07-48DB-9B80-C2CF918E75D0}"/>
              </c:ext>
            </c:extLst>
          </c:dPt>
          <c:dPt>
            <c:idx val="22"/>
            <c:invertIfNegative val="0"/>
            <c:bubble3D val="0"/>
            <c:spPr>
              <a:solidFill>
                <a:schemeClr val="tx2"/>
              </a:solidFill>
              <a:ln>
                <a:noFill/>
              </a:ln>
              <a:effectLst/>
            </c:spPr>
            <c:extLst>
              <c:ext xmlns:c16="http://schemas.microsoft.com/office/drawing/2014/chart" uri="{C3380CC4-5D6E-409C-BE32-E72D297353CC}">
                <c16:uniqueId val="{0000001F-2A07-48DB-9B80-C2CF918E75D0}"/>
              </c:ext>
            </c:extLst>
          </c:dPt>
          <c:dPt>
            <c:idx val="23"/>
            <c:invertIfNegative val="0"/>
            <c:bubble3D val="0"/>
            <c:spPr>
              <a:solidFill>
                <a:schemeClr val="tx2"/>
              </a:solidFill>
              <a:ln>
                <a:noFill/>
              </a:ln>
              <a:effectLst/>
            </c:spPr>
            <c:extLst>
              <c:ext xmlns:c16="http://schemas.microsoft.com/office/drawing/2014/chart" uri="{C3380CC4-5D6E-409C-BE32-E72D297353CC}">
                <c16:uniqueId val="{00000021-2A07-48DB-9B80-C2CF918E75D0}"/>
              </c:ext>
            </c:extLst>
          </c:dPt>
          <c:dPt>
            <c:idx val="24"/>
            <c:invertIfNegative val="0"/>
            <c:bubble3D val="0"/>
            <c:spPr>
              <a:solidFill>
                <a:schemeClr val="tx2"/>
              </a:solidFill>
              <a:ln>
                <a:noFill/>
              </a:ln>
              <a:effectLst/>
            </c:spPr>
            <c:extLst>
              <c:ext xmlns:c16="http://schemas.microsoft.com/office/drawing/2014/chart" uri="{C3380CC4-5D6E-409C-BE32-E72D297353CC}">
                <c16:uniqueId val="{00000023-2A07-48DB-9B80-C2CF918E75D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4-2A07-48DB-9B80-C2CF918E75D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130</cx:pt>
          <cx:pt idx="1">7</cx:pt>
          <cx:pt idx="2">672</cx:pt>
          <cx:pt idx="3">32</cx:pt>
          <cx:pt idx="4">618</cx:pt>
          <cx:pt idx="5">954</cx:pt>
          <cx:pt idx="6">123</cx:pt>
          <cx:pt idx="7">176</cx:pt>
          <cx:pt idx="8">30</cx:pt>
          <cx:pt idx="9">36</cx:pt>
          <cx:pt idx="10">193</cx:pt>
          <cx:pt idx="11">119</cx:pt>
          <cx:pt idx="12">172</cx:pt>
          <cx:pt idx="13">593</cx:pt>
          <cx:pt idx="14">909</cx:pt>
          <cx:pt idx="15">144</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Gjennomsnittsalder Lyngdal samlet for hele befolkningen</a:t>
            </a:r>
            <a:r>
              <a:rPr lang="nb-NO" sz="1200" b="0" i="0" u="none" strike="noStrike" kern="1200">
                <a:solidFill>
                  <a:schemeClr val="tx1"/>
                </a:solidFill>
                <a:effectLst/>
                <a:latin typeface="+mn-lt"/>
                <a:ea typeface="+mn-ea"/>
                <a:cs typeface="+mn-cs"/>
              </a:rPr>
              <a:t>: 39,7år </a:t>
            </a:r>
            <a:r>
              <a:rPr lang="nb-NO" sz="1200" b="0" i="0" u="none" strike="noStrike" kern="1200" dirty="0">
                <a:solidFill>
                  <a:schemeClr val="tx1"/>
                </a:solidFill>
                <a:effectLst/>
                <a:latin typeface="+mn-lt"/>
                <a:ea typeface="+mn-ea"/>
                <a:cs typeface="+mn-cs"/>
              </a:rPr>
              <a:t>(SSB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85000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Lyngdal</a:t>
            </a:r>
          </a:p>
        </p:txBody>
      </p:sp>
      <p:sp>
        <p:nvSpPr>
          <p:cNvPr id="3" name="Undertittel 2"/>
          <p:cNvSpPr>
            <a:spLocks noGrp="1"/>
          </p:cNvSpPr>
          <p:nvPr>
            <p:ph type="subTitle" idx="1"/>
          </p:nvPr>
        </p:nvSpPr>
        <p:spPr>
          <a:xfrm>
            <a:off x="1193800" y="3594627"/>
            <a:ext cx="7202714"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9429" y="316874"/>
            <a:ext cx="10153651" cy="685606"/>
          </a:xfrm>
        </p:spPr>
        <p:txBody>
          <a:bodyPr/>
          <a:lstStyle/>
          <a:p>
            <a:r>
              <a:rPr lang="nb-NO" dirty="0"/>
              <a:t>Næringsstruktur – 4. kvartal 2024</a:t>
            </a:r>
          </a:p>
        </p:txBody>
      </p:sp>
      <p:sp>
        <p:nvSpPr>
          <p:cNvPr id="10" name="TekstSylinder 9"/>
          <p:cNvSpPr txBox="1"/>
          <p:nvPr/>
        </p:nvSpPr>
        <p:spPr>
          <a:xfrm>
            <a:off x="256674" y="5055093"/>
            <a:ext cx="11935326" cy="830997"/>
          </a:xfrm>
          <a:prstGeom prst="rect">
            <a:avLst/>
          </a:prstGeom>
          <a:noFill/>
        </p:spPr>
        <p:txBody>
          <a:bodyPr wrap="square" rtlCol="0">
            <a:spAutoFit/>
          </a:bodyPr>
          <a:lstStyle/>
          <a:p>
            <a:r>
              <a:rPr lang="nb-NO" sz="1600" dirty="0"/>
              <a:t>Alloc AS og Nordic </a:t>
            </a:r>
            <a:r>
              <a:rPr lang="nb-NO" sz="1600" dirty="0" err="1"/>
              <a:t>door</a:t>
            </a:r>
            <a:r>
              <a:rPr lang="nb-NO" sz="1600" dirty="0"/>
              <a:t> AS (begge trelast- og trevareindustri) er de største industribedriftene i Lyngdal. </a:t>
            </a:r>
          </a:p>
          <a:p>
            <a:endParaRPr lang="nb-NO" sz="1600" dirty="0"/>
          </a:p>
          <a:p>
            <a:r>
              <a:rPr lang="nb-NO" sz="1600" dirty="0"/>
              <a:t>Nornebygg AS (Oppføring av bygninger) og ERV teknikk AS (VVS-arbeid) er de største bygge- og anleggsvirksomhetene.</a:t>
            </a:r>
          </a:p>
        </p:txBody>
      </p:sp>
      <p:sp>
        <p:nvSpPr>
          <p:cNvPr id="5" name="TekstSylinder 4">
            <a:extLst>
              <a:ext uri="{FF2B5EF4-FFF2-40B4-BE49-F238E27FC236}">
                <a16:creationId xmlns:a16="http://schemas.microsoft.com/office/drawing/2014/main" id="{988DFDAB-605D-8B40-9855-E53A696F2E79}"/>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708522247"/>
                  </p:ext>
                </p:extLst>
              </p:nvPr>
            </p:nvGraphicFramePr>
            <p:xfrm>
              <a:off x="379429" y="1231430"/>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79429" y="1231430"/>
                <a:ext cx="5005389" cy="3690938"/>
              </a:xfrm>
              <a:prstGeom prst="rect">
                <a:avLst/>
              </a:prstGeom>
            </p:spPr>
          </p:pic>
        </mc:Fallback>
      </mc:AlternateContent>
      <p:graphicFrame>
        <p:nvGraphicFramePr>
          <p:cNvPr id="8" name="Diagram 7"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469855952"/>
              </p:ext>
            </p:extLst>
          </p:nvPr>
        </p:nvGraphicFramePr>
        <p:xfrm>
          <a:off x="5534526" y="1286662"/>
          <a:ext cx="6611998"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7247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04523"/>
            <a:ext cx="10153651" cy="685606"/>
          </a:xfrm>
        </p:spPr>
        <p:txBody>
          <a:bodyPr/>
          <a:lstStyle/>
          <a:p>
            <a:r>
              <a:rPr lang="nb-NO" dirty="0"/>
              <a:t>Grunnskolepoeng</a:t>
            </a:r>
          </a:p>
        </p:txBody>
      </p:sp>
      <p:sp>
        <p:nvSpPr>
          <p:cNvPr id="3" name="Plassholder for innhold 2"/>
          <p:cNvSpPr>
            <a:spLocks noGrp="1"/>
          </p:cNvSpPr>
          <p:nvPr>
            <p:ph idx="1"/>
          </p:nvPr>
        </p:nvSpPr>
        <p:spPr>
          <a:xfrm>
            <a:off x="516862" y="1300162"/>
            <a:ext cx="4316396" cy="3456895"/>
          </a:xfrm>
        </p:spPr>
        <p:txBody>
          <a:bodyPr/>
          <a:lstStyle/>
          <a:p>
            <a:r>
              <a:rPr lang="nb-NO" sz="2000" dirty="0"/>
              <a:t>Lyngdal ligger over snittet for fylket i hele perioden fra 2021-2025.</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01756A47-CFAC-E6AF-76BB-050B89FFC9E8}"/>
              </a:ext>
            </a:extLst>
          </p:cNvPr>
          <p:cNvSpPr txBox="1"/>
          <p:nvPr/>
        </p:nvSpPr>
        <p:spPr>
          <a:xfrm>
            <a:off x="693477" y="5188526"/>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142084569"/>
              </p:ext>
            </p:extLst>
          </p:nvPr>
        </p:nvGraphicFramePr>
        <p:xfrm>
          <a:off x="5374004" y="129128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81,1 %. Dette er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D1C5E591-F73F-9AFA-D4BA-4BF77EC46E49}"/>
              </a:ext>
            </a:extLst>
          </p:cNvPr>
          <p:cNvGraphicFramePr>
            <a:graphicFrameLocks noGrp="1"/>
          </p:cNvGraphicFramePr>
          <p:nvPr>
            <p:extLst>
              <p:ext uri="{D42A27DB-BD31-4B8C-83A1-F6EECF244321}">
                <p14:modId xmlns:p14="http://schemas.microsoft.com/office/powerpoint/2010/main" val="3784404325"/>
              </p:ext>
            </p:extLst>
          </p:nvPr>
        </p:nvGraphicFramePr>
        <p:xfrm>
          <a:off x="695910" y="3457575"/>
          <a:ext cx="4038600" cy="1546860"/>
        </p:xfrm>
        <a:graphic>
          <a:graphicData uri="http://schemas.openxmlformats.org/drawingml/2006/table">
            <a:tbl>
              <a:tblPr firstRow="1"/>
              <a:tblGrid>
                <a:gridCol w="1054100">
                  <a:extLst>
                    <a:ext uri="{9D8B030D-6E8A-4147-A177-3AD203B41FA5}">
                      <a16:colId xmlns:a16="http://schemas.microsoft.com/office/drawing/2014/main" val="2570779226"/>
                    </a:ext>
                  </a:extLst>
                </a:gridCol>
                <a:gridCol w="1054100">
                  <a:extLst>
                    <a:ext uri="{9D8B030D-6E8A-4147-A177-3AD203B41FA5}">
                      <a16:colId xmlns:a16="http://schemas.microsoft.com/office/drawing/2014/main" val="2641105432"/>
                    </a:ext>
                  </a:extLst>
                </a:gridCol>
                <a:gridCol w="965200">
                  <a:extLst>
                    <a:ext uri="{9D8B030D-6E8A-4147-A177-3AD203B41FA5}">
                      <a16:colId xmlns:a16="http://schemas.microsoft.com/office/drawing/2014/main" val="227115721"/>
                    </a:ext>
                  </a:extLst>
                </a:gridCol>
                <a:gridCol w="965200">
                  <a:extLst>
                    <a:ext uri="{9D8B030D-6E8A-4147-A177-3AD203B41FA5}">
                      <a16:colId xmlns:a16="http://schemas.microsoft.com/office/drawing/2014/main" val="286167101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12591427"/>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Lyngdal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72,9 %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27,1 %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852917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658324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76,3 %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23,8 %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1491863"/>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4408204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269160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1408768"/>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5" name="TekstSylinder 4">
            <a:extLst>
              <a:ext uri="{FF2B5EF4-FFF2-40B4-BE49-F238E27FC236}">
                <a16:creationId xmlns:a16="http://schemas.microsoft.com/office/drawing/2014/main" id="{CEEC3E0A-63C6-D9D4-49D6-3AF5D7DF1D42}"/>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364908560"/>
              </p:ext>
            </p:extLst>
          </p:nvPr>
        </p:nvGraphicFramePr>
        <p:xfrm>
          <a:off x="5227520" y="1174007"/>
          <a:ext cx="68960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Lyngdal har 23 lærekontrakter i kommunal sektor, og mangler 10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Lyngdal </a:t>
            </a:r>
            <a:r>
              <a:rPr lang="nb-NO"/>
              <a:t>har 9 </a:t>
            </a:r>
            <a:r>
              <a:rPr lang="nb-NO" dirty="0"/>
              <a:t>lærekontrakter per 1000 innbyggere i privat sektor </a:t>
            </a:r>
            <a:r>
              <a:rPr lang="nb-NO"/>
              <a:t>(2025).</a:t>
            </a:r>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111394063"/>
              </p:ext>
            </p:extLst>
          </p:nvPr>
        </p:nvGraphicFramePr>
        <p:xfrm>
          <a:off x="5123771" y="958485"/>
          <a:ext cx="6949439"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870725459"/>
              </p:ext>
            </p:extLst>
          </p:nvPr>
        </p:nvGraphicFramePr>
        <p:xfrm>
          <a:off x="5123772" y="3698772"/>
          <a:ext cx="6949439"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5966" y="279798"/>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AE495724-5C46-9173-1239-DF1C7231B5B1}"/>
              </a:ext>
            </a:extLst>
          </p:cNvPr>
          <p:cNvSpPr txBox="1"/>
          <p:nvPr/>
        </p:nvSpPr>
        <p:spPr>
          <a:xfrm>
            <a:off x="9296235" y="6245415"/>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CC45E5C0-E565-057F-3229-F9888648BDD6}"/>
              </a:ext>
            </a:extLst>
          </p:cNvPr>
          <p:cNvPicPr>
            <a:picLocks noChangeAspect="1"/>
          </p:cNvPicPr>
          <p:nvPr/>
        </p:nvPicPr>
        <p:blipFill>
          <a:blip r:embed="rId4"/>
          <a:stretch>
            <a:fillRect/>
          </a:stretch>
        </p:blipFill>
        <p:spPr>
          <a:xfrm>
            <a:off x="6442974" y="48125"/>
            <a:ext cx="5749026" cy="5980694"/>
          </a:xfrm>
          <a:prstGeom prst="rect">
            <a:avLst/>
          </a:prstGeom>
        </p:spPr>
      </p:pic>
      <p:graphicFrame>
        <p:nvGraphicFramePr>
          <p:cNvPr id="5" name="Diagram 4">
            <a:extLst>
              <a:ext uri="{FF2B5EF4-FFF2-40B4-BE49-F238E27FC236}">
                <a16:creationId xmlns:a16="http://schemas.microsoft.com/office/drawing/2014/main" id="{5C802126-5256-D744-6E3D-C72BD2B7E57B}"/>
              </a:ext>
            </a:extLst>
          </p:cNvPr>
          <p:cNvGraphicFramePr>
            <a:graphicFrameLocks/>
          </p:cNvGraphicFramePr>
          <p:nvPr>
            <p:extLst>
              <p:ext uri="{D42A27DB-BD31-4B8C-83A1-F6EECF244321}">
                <p14:modId xmlns:p14="http://schemas.microsoft.com/office/powerpoint/2010/main" val="2576185503"/>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1333FD40-AE52-19D9-7903-4F176D003107}"/>
              </a:ext>
            </a:extLst>
          </p:cNvPr>
          <p:cNvGraphicFramePr>
            <a:graphicFrameLocks noGrp="1"/>
          </p:cNvGraphicFramePr>
          <p:nvPr>
            <p:extLst>
              <p:ext uri="{D42A27DB-BD31-4B8C-83A1-F6EECF244321}">
                <p14:modId xmlns:p14="http://schemas.microsoft.com/office/powerpoint/2010/main" val="1989744063"/>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Lyngdal</a:t>
                      </a:r>
                    </a:p>
                  </a:txBody>
                  <a:tcPr anchor="ctr"/>
                </a:tc>
                <a:tc>
                  <a:txBody>
                    <a:bodyPr/>
                    <a:lstStyle/>
                    <a:p>
                      <a:pPr algn="ctr"/>
                      <a:r>
                        <a:rPr lang="nb-NO" sz="1400" b="0" dirty="0"/>
                        <a:t>33,5</a:t>
                      </a:r>
                    </a:p>
                  </a:txBody>
                  <a:tcPr anchor="ctr"/>
                </a:tc>
                <a:tc>
                  <a:txBody>
                    <a:bodyPr/>
                    <a:lstStyle/>
                    <a:p>
                      <a:pPr algn="ctr"/>
                      <a:r>
                        <a:rPr lang="nb-NO" sz="1400" b="0" dirty="0"/>
                        <a:t>16,6</a:t>
                      </a:r>
                    </a:p>
                  </a:txBody>
                  <a:tcPr anchor="ctr"/>
                </a:tc>
                <a:tc>
                  <a:txBody>
                    <a:bodyPr/>
                    <a:lstStyle/>
                    <a:p>
                      <a:pPr algn="ctr"/>
                      <a:r>
                        <a:rPr lang="nb-NO" sz="1400" b="0" dirty="0"/>
                        <a:t>53,0</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C0F777BE-6FD1-A9F2-AB57-BD570914DF70}"/>
              </a:ext>
            </a:extLst>
          </p:cNvPr>
          <p:cNvSpPr txBox="1"/>
          <p:nvPr/>
        </p:nvSpPr>
        <p:spPr>
          <a:xfrm>
            <a:off x="692914" y="5082241"/>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872436148"/>
              </p:ext>
            </p:extLst>
          </p:nvPr>
        </p:nvGraphicFramePr>
        <p:xfrm>
          <a:off x="4144478"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C8D20222-5E11-C8AD-0A1A-5DDCF2A667AA}"/>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214788417"/>
              </p:ext>
            </p:extLst>
          </p:nvPr>
        </p:nvGraphicFramePr>
        <p:xfrm>
          <a:off x="4092956"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445998"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6" name="TekstSylinder 5">
            <a:extLst>
              <a:ext uri="{FF2B5EF4-FFF2-40B4-BE49-F238E27FC236}">
                <a16:creationId xmlns:a16="http://schemas.microsoft.com/office/drawing/2014/main" id="{6458602F-7A9B-4A62-EA82-FDE0413B1B4C}"/>
              </a:ext>
            </a:extLst>
          </p:cNvPr>
          <p:cNvSpPr txBox="1"/>
          <p:nvPr/>
        </p:nvSpPr>
        <p:spPr>
          <a:xfrm>
            <a:off x="731568" y="4771839"/>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92240057"/>
              </p:ext>
            </p:extLst>
          </p:nvPr>
        </p:nvGraphicFramePr>
        <p:xfrm>
          <a:off x="5419465" y="2480657"/>
          <a:ext cx="6261704"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402133474"/>
              </p:ext>
            </p:extLst>
          </p:nvPr>
        </p:nvGraphicFramePr>
        <p:xfrm>
          <a:off x="5419466" y="574500"/>
          <a:ext cx="6261704"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717849813"/>
              </p:ext>
            </p:extLst>
          </p:nvPr>
        </p:nvGraphicFramePr>
        <p:xfrm>
          <a:off x="5419465" y="4375382"/>
          <a:ext cx="6261704"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308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295900"/>
            <a:ext cx="608948" cy="761185"/>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Lyngdal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672475946"/>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642,6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604,9</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18,8</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37,6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31,1</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4,9</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74920113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7 (957</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3 (458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Byremo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Lyngdal</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251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419994885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10</a:t>
                      </a:r>
                      <a:r>
                        <a:rPr lang="nb-NO" sz="1200" baseline="0" dirty="0"/>
                        <a:t> 869</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49,2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57 %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38,7 - kvinner</a:t>
                      </a:r>
                      <a:r>
                        <a:rPr lang="nb-NO" sz="1200" dirty="0"/>
                        <a:t> 40,8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79,1 - kvinner 84,2</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a:solidFill>
                            <a:schemeClr val="tx1"/>
                          </a:solidFill>
                        </a:rPr>
                        <a:t>2,27 </a:t>
                      </a:r>
                      <a:r>
                        <a:rPr lang="nb-NO" sz="1200" b="0" u="none" strike="noStrike" noProof="0" dirty="0">
                          <a:solidFill>
                            <a:schemeClr val="tx1"/>
                          </a:solidFill>
                        </a:rPr>
                        <a:t>(Agder</a:t>
                      </a:r>
                      <a:r>
                        <a:rPr lang="nb-NO" sz="1200" b="0" u="none" strike="noStrike" noProof="0">
                          <a:solidFill>
                            <a:schemeClr val="tx1"/>
                          </a:solidFill>
                        </a:rPr>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51133924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Alleen</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Lister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62,9</a:t>
                      </a:r>
                      <a:endParaRPr lang="nb-NO" sz="1200" dirty="0"/>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BA46 Lyngdal</a:t>
                      </a:r>
                    </a:p>
                  </a:txBody>
                  <a:tcPr/>
                </a:tc>
                <a:extLst>
                  <a:ext uri="{0D108BD9-81ED-4DB2-BD59-A6C34878D82A}">
                    <a16:rowId xmlns:a16="http://schemas.microsoft.com/office/drawing/2014/main" val="2448623123"/>
                  </a:ext>
                </a:extLst>
              </a:tr>
            </a:tbl>
          </a:graphicData>
        </a:graphic>
      </p:graphicFrame>
      <p:pic>
        <p:nvPicPr>
          <p:cNvPr id="5" name="Bilde 4"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423" y="130629"/>
            <a:ext cx="2843577" cy="5682343"/>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4" y="1348079"/>
            <a:ext cx="3486777" cy="3515323"/>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6C55C314-65C3-00BE-4706-993CAC2C13B0}"/>
              </a:ext>
            </a:extLst>
          </p:cNvPr>
          <p:cNvSpPr txBox="1"/>
          <p:nvPr/>
        </p:nvSpPr>
        <p:spPr>
          <a:xfrm>
            <a:off x="601500" y="5080670"/>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770509224"/>
              </p:ext>
            </p:extLst>
          </p:nvPr>
        </p:nvGraphicFramePr>
        <p:xfrm>
          <a:off x="4432671" y="1348079"/>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477328"/>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67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Lyngdal kommune sitt areal dekket av skog, 9 % hav, 6 % åpen fastmark,       6 % myr, 5 % ferskvann</a:t>
            </a:r>
            <a:r>
              <a:rPr lang="nb-NO" dirty="0">
                <a:solidFill>
                  <a:srgbClr val="000000"/>
                </a:solidFill>
                <a:latin typeface="Arial" panose="020B0604020202020204" pitchFamily="34" charset="0"/>
              </a:rPr>
              <a:t>,</a:t>
            </a:r>
            <a:r>
              <a:rPr lang="nb-NO" b="0" i="0" dirty="0">
                <a:solidFill>
                  <a:srgbClr val="000000"/>
                </a:solidFill>
                <a:effectLst/>
                <a:latin typeface="Arial" panose="020B0604020202020204" pitchFamily="34" charset="0"/>
              </a:rPr>
              <a:t> mens fulldyrka jord utgjør 2,9 %. Bebygd areal og samferdsel utgjør til sammen 2,6 %. </a:t>
            </a:r>
            <a:endParaRPr lang="nb-NO" dirty="0"/>
          </a:p>
        </p:txBody>
      </p:sp>
      <p:pic>
        <p:nvPicPr>
          <p:cNvPr id="5" name="Bilde 4" descr="Stolpediagram som viser antall dekar per arealtype i kommunen.">
            <a:extLst>
              <a:ext uri="{FF2B5EF4-FFF2-40B4-BE49-F238E27FC236}">
                <a16:creationId xmlns:a16="http://schemas.microsoft.com/office/drawing/2014/main" id="{4BB6B0BD-ED3E-6CB3-9A46-A874861EB521}"/>
              </a:ext>
            </a:extLst>
          </p:cNvPr>
          <p:cNvPicPr>
            <a:picLocks noChangeAspect="1"/>
          </p:cNvPicPr>
          <p:nvPr/>
        </p:nvPicPr>
        <p:blipFill>
          <a:blip r:embed="rId3"/>
          <a:stretch>
            <a:fillRect/>
          </a:stretch>
        </p:blipFill>
        <p:spPr>
          <a:xfrm>
            <a:off x="446522" y="2752165"/>
            <a:ext cx="5076825" cy="303847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1 % av arealet i Lyngdal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40085192"/>
              </p:ext>
            </p:extLst>
          </p:nvPr>
        </p:nvGraphicFramePr>
        <p:xfrm>
          <a:off x="5978284" y="2752165"/>
          <a:ext cx="6040247" cy="3038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62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01801"/>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990649"/>
            <a:ext cx="4699775" cy="4973544"/>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Lyngdal har satt av store areal, og da mest til </a:t>
            </a:r>
            <a:r>
              <a:rPr lang="nn-NO" sz="2000" dirty="0" err="1"/>
              <a:t>boligbebyggelse</a:t>
            </a:r>
            <a:r>
              <a:rPr lang="nn-NO" sz="2000" dirty="0"/>
              <a:t> og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0,9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8 000 dekar skog og 300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CE0E8735-0EB1-DD2C-ABC6-B3255FFD774B}"/>
              </a:ext>
            </a:extLst>
          </p:cNvPr>
          <p:cNvPicPr>
            <a:picLocks noChangeAspect="1"/>
          </p:cNvPicPr>
          <p:nvPr/>
        </p:nvPicPr>
        <p:blipFill>
          <a:blip r:embed="rId4"/>
          <a:stretch>
            <a:fillRect/>
          </a:stretch>
        </p:blipFill>
        <p:spPr>
          <a:xfrm>
            <a:off x="5406447" y="610508"/>
            <a:ext cx="6706921" cy="5254833"/>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2 270 bruksenheter til fritid i Lyngdal, og ca. 3 700 eiere (alle eierandeler inkludert).</a:t>
            </a:r>
          </a:p>
          <a:p>
            <a:endParaRPr lang="nb-NO" sz="2000" dirty="0"/>
          </a:p>
          <a:p>
            <a:r>
              <a:rPr lang="nb-NO" sz="2000" dirty="0"/>
              <a:t>Figur gir en oversikt på antall hytteeiere fordelt på kommuner.</a:t>
            </a:r>
          </a:p>
          <a:p>
            <a:endParaRPr lang="nb-NO" sz="2000" dirty="0"/>
          </a:p>
          <a:p>
            <a:r>
              <a:rPr lang="nb-NO" sz="2000" dirty="0"/>
              <a:t>Lyngdal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2A2B8D78-284D-A31B-E068-9BCA5FC060B1}"/>
              </a:ext>
            </a:extLst>
          </p:cNvPr>
          <p:cNvPicPr>
            <a:picLocks noChangeAspect="1"/>
          </p:cNvPicPr>
          <p:nvPr/>
        </p:nvPicPr>
        <p:blipFill>
          <a:blip r:embed="rId3"/>
          <a:stretch>
            <a:fillRect/>
          </a:stretch>
        </p:blipFill>
        <p:spPr>
          <a:xfrm>
            <a:off x="5595383" y="1171575"/>
            <a:ext cx="6057900" cy="45148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19113" y="4884003"/>
            <a:ext cx="4872607" cy="830997"/>
          </a:xfrm>
          <a:prstGeom prst="rect">
            <a:avLst/>
          </a:prstGeom>
          <a:noFill/>
        </p:spPr>
        <p:txBody>
          <a:bodyPr wrap="square" rtlCol="0">
            <a:spAutoFit/>
          </a:bodyPr>
          <a:lstStyle/>
          <a:p>
            <a:pPr algn="l"/>
            <a:r>
              <a:rPr lang="nb-NO" sz="1600" dirty="0"/>
              <a:t>SSB spår befolkningsøkning i Lyngdal som følge av positiv netto innvandring og positivt fødselsoverskudd.</a:t>
            </a:r>
          </a:p>
        </p:txBody>
      </p:sp>
      <p:sp>
        <p:nvSpPr>
          <p:cNvPr id="8" name="TekstSylinder 7"/>
          <p:cNvSpPr txBox="1"/>
          <p:nvPr/>
        </p:nvSpPr>
        <p:spPr>
          <a:xfrm>
            <a:off x="5876381" y="4884003"/>
            <a:ext cx="6095343"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3,5 til 2,7 i 2040. Aldringen er litt svakere i Lyngdal enn snittet for Agder. </a:t>
            </a:r>
          </a:p>
        </p:txBody>
      </p:sp>
      <p:sp>
        <p:nvSpPr>
          <p:cNvPr id="3" name="TekstSylinder 2">
            <a:extLst>
              <a:ext uri="{FF2B5EF4-FFF2-40B4-BE49-F238E27FC236}">
                <a16:creationId xmlns:a16="http://schemas.microsoft.com/office/drawing/2014/main" id="{5BF89916-BC2D-9892-F9C9-5F77FD2EC06B}"/>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C072E51C-6377-B4E3-E561-4581C71CA00F}"/>
              </a:ext>
            </a:extLst>
          </p:cNvPr>
          <p:cNvPicPr>
            <a:picLocks noChangeAspect="1"/>
          </p:cNvPicPr>
          <p:nvPr/>
        </p:nvPicPr>
        <p:blipFill>
          <a:blip r:embed="rId4"/>
          <a:stretch>
            <a:fillRect/>
          </a:stretch>
        </p:blipFill>
        <p:spPr>
          <a:xfrm>
            <a:off x="519113" y="1452563"/>
            <a:ext cx="4872607" cy="3278594"/>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BC99524E-A369-6214-C398-9C0A8AB7C33C}"/>
              </a:ext>
            </a:extLst>
          </p:cNvPr>
          <p:cNvPicPr>
            <a:picLocks noChangeAspect="1"/>
          </p:cNvPicPr>
          <p:nvPr/>
        </p:nvPicPr>
        <p:blipFill>
          <a:blip r:embed="rId5"/>
          <a:stretch>
            <a:fillRect/>
          </a:stretch>
        </p:blipFill>
        <p:spPr>
          <a:xfrm>
            <a:off x="5876381" y="1452563"/>
            <a:ext cx="6095343" cy="3278594"/>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4801314"/>
          </a:xfrm>
          <a:prstGeom prst="rect">
            <a:avLst/>
          </a:prstGeom>
          <a:noFill/>
        </p:spPr>
        <p:txBody>
          <a:bodyPr wrap="square" rtlCol="0">
            <a:spAutoFit/>
          </a:bodyPr>
          <a:lstStyle/>
          <a:p>
            <a:pPr algn="l"/>
            <a:r>
              <a:rPr lang="nb-NO" dirty="0"/>
              <a:t>Fra 2018 til 2023 økte folketallet i Lyngdal med 394 personer (3,8 %). Hovedgrunnen til denne sterke veksten er flyktningetilstrømming i 2022 som følge av krigen i Ukraina.</a:t>
            </a:r>
          </a:p>
          <a:p>
            <a:pPr algn="l"/>
            <a:endParaRPr lang="nb-NO" dirty="0"/>
          </a:p>
          <a:p>
            <a:r>
              <a:rPr lang="nb-NO" dirty="0"/>
              <a:t>De sentrale grunnkretsene Rom-Bringsjord og Alleen-Berge-</a:t>
            </a:r>
            <a:r>
              <a:rPr lang="nb-NO" dirty="0" err="1"/>
              <a:t>Rosfjord</a:t>
            </a:r>
            <a:r>
              <a:rPr lang="nb-NO" dirty="0"/>
              <a:t> økte i perioden med henholdsvis 322 og 183 personer. Mindre sentrale grunnkretser </a:t>
            </a:r>
            <a:r>
              <a:rPr lang="nb-NO"/>
              <a:t>har hatt nedgang </a:t>
            </a:r>
            <a:r>
              <a:rPr lang="nb-NO" dirty="0"/>
              <a:t>eller  svakere vekst.</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a:p>
            <a:endParaRPr lang="nb-NO" dirty="0"/>
          </a:p>
          <a:p>
            <a:endParaRPr lang="nb-NO" dirty="0"/>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449938" y="191858"/>
            <a:ext cx="5562600" cy="5562600"/>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4022" y="295470"/>
            <a:ext cx="3471107" cy="685606"/>
          </a:xfrm>
        </p:spPr>
        <p:txBody>
          <a:bodyPr/>
          <a:lstStyle/>
          <a:p>
            <a:r>
              <a:rPr lang="nb-NO" dirty="0"/>
              <a:t>Boligbygging </a:t>
            </a:r>
          </a:p>
        </p:txBody>
      </p:sp>
      <p:sp>
        <p:nvSpPr>
          <p:cNvPr id="7" name="Plassholder for innhold 2"/>
          <p:cNvSpPr txBox="1">
            <a:spLocks/>
          </p:cNvSpPr>
          <p:nvPr/>
        </p:nvSpPr>
        <p:spPr>
          <a:xfrm>
            <a:off x="530658" y="1221114"/>
            <a:ext cx="5488305" cy="100496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64 boliger i året, hvorav ca. 36 % var eneboliger.</a:t>
            </a:r>
          </a:p>
        </p:txBody>
      </p:sp>
      <p:sp>
        <p:nvSpPr>
          <p:cNvPr id="6" name="Tittel 1">
            <a:extLst>
              <a:ext uri="{FF2B5EF4-FFF2-40B4-BE49-F238E27FC236}">
                <a16:creationId xmlns:a16="http://schemas.microsoft.com/office/drawing/2014/main" id="{EF4466D4-E520-FD9F-65C7-7BF59421F8A6}"/>
              </a:ext>
            </a:extLst>
          </p:cNvPr>
          <p:cNvSpPr txBox="1">
            <a:spLocks/>
          </p:cNvSpPr>
          <p:nvPr/>
        </p:nvSpPr>
        <p:spPr>
          <a:xfrm>
            <a:off x="6558624" y="308774"/>
            <a:ext cx="3471107"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5 408 boliger i kommunen (bebodde og ubebodde).</a:t>
            </a:r>
          </a:p>
        </p:txBody>
      </p:sp>
      <p:sp>
        <p:nvSpPr>
          <p:cNvPr id="5" name="TekstSylinder 4">
            <a:extLst>
              <a:ext uri="{FF2B5EF4-FFF2-40B4-BE49-F238E27FC236}">
                <a16:creationId xmlns:a16="http://schemas.microsoft.com/office/drawing/2014/main" id="{E27196BF-5212-A878-92CA-9000CF9ADE67}"/>
              </a:ext>
            </a:extLst>
          </p:cNvPr>
          <p:cNvSpPr txBox="1"/>
          <p:nvPr/>
        </p:nvSpPr>
        <p:spPr>
          <a:xfrm>
            <a:off x="9588143" y="6268305"/>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99476617"/>
              </p:ext>
            </p:extLst>
          </p:nvPr>
        </p:nvGraphicFramePr>
        <p:xfrm>
          <a:off x="530658" y="254528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801752552"/>
              </p:ext>
            </p:extLst>
          </p:nvPr>
        </p:nvGraphicFramePr>
        <p:xfrm>
          <a:off x="6558624" y="2545287"/>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29512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5277911" cy="685606"/>
          </a:xfrm>
        </p:spPr>
        <p:txBody>
          <a:bodyPr/>
          <a:lstStyle/>
          <a:p>
            <a:r>
              <a:rPr lang="nb-NO" dirty="0"/>
              <a:t>Sysselsetting</a:t>
            </a:r>
          </a:p>
        </p:txBody>
      </p:sp>
      <p:sp>
        <p:nvSpPr>
          <p:cNvPr id="5" name="Plassholder for innhold 3"/>
          <p:cNvSpPr>
            <a:spLocks noGrp="1"/>
          </p:cNvSpPr>
          <p:nvPr>
            <p:ph sz="half" idx="1"/>
          </p:nvPr>
        </p:nvSpPr>
        <p:spPr>
          <a:xfrm>
            <a:off x="573578" y="1213658"/>
            <a:ext cx="5277911" cy="2809701"/>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Lyngdal:</a:t>
            </a:r>
          </a:p>
          <a:p>
            <a:r>
              <a:rPr lang="nb-NO" sz="2000" dirty="0"/>
              <a:t>Høyere sysselsettingsandel enn gjennomsnittet for fylket. </a:t>
            </a:r>
          </a:p>
        </p:txBody>
      </p:sp>
      <p:sp>
        <p:nvSpPr>
          <p:cNvPr id="8" name="TekstSylinder 7">
            <a:extLst>
              <a:ext uri="{FF2B5EF4-FFF2-40B4-BE49-F238E27FC236}">
                <a16:creationId xmlns:a16="http://schemas.microsoft.com/office/drawing/2014/main" id="{D3A4F67D-1287-16C3-2EF6-E05C25EA785C}"/>
              </a:ext>
            </a:extLst>
          </p:cNvPr>
          <p:cNvSpPr txBox="1"/>
          <p:nvPr/>
        </p:nvSpPr>
        <p:spPr>
          <a:xfrm>
            <a:off x="9103243" y="623646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BE78EC21-1189-235C-61DE-5E915E8BDEA5}"/>
              </a:ext>
            </a:extLst>
          </p:cNvPr>
          <p:cNvPicPr>
            <a:picLocks noChangeAspect="1"/>
          </p:cNvPicPr>
          <p:nvPr/>
        </p:nvPicPr>
        <p:blipFill>
          <a:blip r:embed="rId4"/>
          <a:stretch>
            <a:fillRect/>
          </a:stretch>
        </p:blipFill>
        <p:spPr>
          <a:xfrm>
            <a:off x="6009255" y="0"/>
            <a:ext cx="6187976" cy="6035563"/>
          </a:xfrm>
          <a:prstGeom prst="rect">
            <a:avLst/>
          </a:prstGeom>
        </p:spPr>
      </p:pic>
      <p:graphicFrame>
        <p:nvGraphicFramePr>
          <p:cNvPr id="7" name="Tabell 6">
            <a:extLst>
              <a:ext uri="{FF2B5EF4-FFF2-40B4-BE49-F238E27FC236}">
                <a16:creationId xmlns:a16="http://schemas.microsoft.com/office/drawing/2014/main" id="{11F20C18-618A-0B99-2FE7-AA1FE025B5E1}"/>
              </a:ext>
            </a:extLst>
          </p:cNvPr>
          <p:cNvGraphicFramePr>
            <a:graphicFrameLocks noGrp="1"/>
          </p:cNvGraphicFramePr>
          <p:nvPr>
            <p:extLst>
              <p:ext uri="{D42A27DB-BD31-4B8C-83A1-F6EECF244321}">
                <p14:modId xmlns:p14="http://schemas.microsoft.com/office/powerpoint/2010/main" val="3733686560"/>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Lyngdal</a:t>
                      </a:r>
                    </a:p>
                  </a:txBody>
                  <a:tcPr anchor="ctr"/>
                </a:tc>
                <a:tc>
                  <a:txBody>
                    <a:bodyPr/>
                    <a:lstStyle/>
                    <a:p>
                      <a:pPr algn="ctr"/>
                      <a:r>
                        <a:rPr lang="nb-NO" sz="1400" b="0" dirty="0"/>
                        <a:t>75,2</a:t>
                      </a:r>
                    </a:p>
                  </a:txBody>
                  <a:tcPr anchor="ctr"/>
                </a:tc>
                <a:tc>
                  <a:txBody>
                    <a:bodyPr/>
                    <a:lstStyle/>
                    <a:p>
                      <a:pPr algn="ctr"/>
                      <a:r>
                        <a:rPr lang="nb-NO" sz="1400" b="0" dirty="0"/>
                        <a:t>79,3</a:t>
                      </a:r>
                    </a:p>
                  </a:txBody>
                  <a:tcPr anchor="ctr"/>
                </a:tc>
                <a:tc>
                  <a:txBody>
                    <a:bodyPr/>
                    <a:lstStyle/>
                    <a:p>
                      <a:pPr algn="ctr"/>
                      <a:r>
                        <a:rPr lang="nb-NO" sz="1400" b="0" dirty="0"/>
                        <a:t>71,0</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282608"/>
          </a:xfrm>
        </p:spPr>
        <p:txBody>
          <a:bodyPr>
            <a:noAutofit/>
          </a:bodyPr>
          <a:lstStyle/>
          <a:p>
            <a:r>
              <a:rPr lang="nb-NO" sz="2000" dirty="0"/>
              <a:t>Lyngdal er senterkommune for Hægebostad og Farsund. 64 % av sysselsatte med bosted i Lyngdal jobber i hjemkommunen. 8 % jobber i Lindesnes og       6 % i Farsund. </a:t>
            </a:r>
          </a:p>
          <a:p>
            <a:endParaRPr lang="nb-NO" sz="2000" i="1" dirty="0"/>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29" name="TekstSylinder 28"/>
          <p:cNvSpPr txBox="1"/>
          <p:nvPr/>
        </p:nvSpPr>
        <p:spPr>
          <a:xfrm>
            <a:off x="4704272" y="266011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6" name="TekstSylinder 5">
            <a:extLst>
              <a:ext uri="{FF2B5EF4-FFF2-40B4-BE49-F238E27FC236}">
                <a16:creationId xmlns:a16="http://schemas.microsoft.com/office/drawing/2014/main" id="{9E448CB4-E37A-A10F-E258-0440D658731F}"/>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CABA5E4D-A2B9-5C2A-34C3-5B5D164D4605}"/>
              </a:ext>
            </a:extLst>
          </p:cNvPr>
          <p:cNvGraphicFramePr>
            <a:graphicFrameLocks noGrp="1"/>
          </p:cNvGraphicFramePr>
          <p:nvPr>
            <p:extLst>
              <p:ext uri="{D42A27DB-BD31-4B8C-83A1-F6EECF244321}">
                <p14:modId xmlns:p14="http://schemas.microsoft.com/office/powerpoint/2010/main" val="2151976545"/>
              </p:ext>
            </p:extLst>
          </p:nvPr>
        </p:nvGraphicFramePr>
        <p:xfrm>
          <a:off x="746462" y="2574933"/>
          <a:ext cx="3670301" cy="1565910"/>
        </p:xfrm>
        <a:graphic>
          <a:graphicData uri="http://schemas.openxmlformats.org/drawingml/2006/table">
            <a:tbl>
              <a:tblPr/>
              <a:tblGrid>
                <a:gridCol w="1433860">
                  <a:extLst>
                    <a:ext uri="{9D8B030D-6E8A-4147-A177-3AD203B41FA5}">
                      <a16:colId xmlns:a16="http://schemas.microsoft.com/office/drawing/2014/main" val="1772114735"/>
                    </a:ext>
                  </a:extLst>
                </a:gridCol>
                <a:gridCol w="1322831">
                  <a:extLst>
                    <a:ext uri="{9D8B030D-6E8A-4147-A177-3AD203B41FA5}">
                      <a16:colId xmlns:a16="http://schemas.microsoft.com/office/drawing/2014/main" val="522545898"/>
                    </a:ext>
                  </a:extLst>
                </a:gridCol>
                <a:gridCol w="913610">
                  <a:extLst>
                    <a:ext uri="{9D8B030D-6E8A-4147-A177-3AD203B41FA5}">
                      <a16:colId xmlns:a16="http://schemas.microsoft.com/office/drawing/2014/main" val="3990966992"/>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284086302"/>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3 343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29678386"/>
                  </a:ext>
                </a:extLst>
              </a:tr>
              <a:tr h="219075">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407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595163915"/>
                  </a:ext>
                </a:extLst>
              </a:tr>
              <a:tr h="219075">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323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0808735"/>
                  </a:ext>
                </a:extLst>
              </a:tr>
              <a:tr h="219075">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256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15228837"/>
                  </a:ext>
                </a:extLst>
              </a:tr>
              <a:tr h="219075">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09511194"/>
                  </a:ext>
                </a:extLst>
              </a:tr>
              <a:tr h="219075">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132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12418512"/>
                  </a:ext>
                </a:extLst>
              </a:tr>
            </a:tbl>
          </a:graphicData>
        </a:graphic>
      </p:graphicFrame>
      <p:graphicFrame>
        <p:nvGraphicFramePr>
          <p:cNvPr id="41" name="Tabell 40">
            <a:extLst>
              <a:ext uri="{FF2B5EF4-FFF2-40B4-BE49-F238E27FC236}">
                <a16:creationId xmlns:a16="http://schemas.microsoft.com/office/drawing/2014/main" id="{55AF77A1-ABFE-8D0A-D360-6B4C39F6D798}"/>
              </a:ext>
            </a:extLst>
          </p:cNvPr>
          <p:cNvGraphicFramePr>
            <a:graphicFrameLocks noGrp="1"/>
          </p:cNvGraphicFramePr>
          <p:nvPr>
            <p:extLst>
              <p:ext uri="{D42A27DB-BD31-4B8C-83A1-F6EECF244321}">
                <p14:modId xmlns:p14="http://schemas.microsoft.com/office/powerpoint/2010/main" val="2926670795"/>
              </p:ext>
            </p:extLst>
          </p:nvPr>
        </p:nvGraphicFramePr>
        <p:xfrm>
          <a:off x="759341" y="4308089"/>
          <a:ext cx="3670301" cy="1600200"/>
        </p:xfrm>
        <a:graphic>
          <a:graphicData uri="http://schemas.openxmlformats.org/drawingml/2006/table">
            <a:tbl>
              <a:tblPr/>
              <a:tblGrid>
                <a:gridCol w="1433860">
                  <a:extLst>
                    <a:ext uri="{9D8B030D-6E8A-4147-A177-3AD203B41FA5}">
                      <a16:colId xmlns:a16="http://schemas.microsoft.com/office/drawing/2014/main" val="2641684212"/>
                    </a:ext>
                  </a:extLst>
                </a:gridCol>
                <a:gridCol w="1322831">
                  <a:extLst>
                    <a:ext uri="{9D8B030D-6E8A-4147-A177-3AD203B41FA5}">
                      <a16:colId xmlns:a16="http://schemas.microsoft.com/office/drawing/2014/main" val="3779731839"/>
                    </a:ext>
                  </a:extLst>
                </a:gridCol>
                <a:gridCol w="913610">
                  <a:extLst>
                    <a:ext uri="{9D8B030D-6E8A-4147-A177-3AD203B41FA5}">
                      <a16:colId xmlns:a16="http://schemas.microsoft.com/office/drawing/2014/main" val="2305543929"/>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78444030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3 343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44907533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466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796632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463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97461770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3328155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94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3060015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Lyngdal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954291060"/>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5978" y="322629"/>
            <a:ext cx="10153651" cy="685606"/>
          </a:xfrm>
        </p:spPr>
        <p:txBody>
          <a:bodyPr/>
          <a:lstStyle/>
          <a:p>
            <a:r>
              <a:rPr lang="nb-NO" dirty="0"/>
              <a:t>Sektorfordeling og ansattutvikling</a:t>
            </a:r>
          </a:p>
        </p:txBody>
      </p:sp>
      <p:sp>
        <p:nvSpPr>
          <p:cNvPr id="10" name="TekstSylinder 9"/>
          <p:cNvSpPr txBox="1"/>
          <p:nvPr/>
        </p:nvSpPr>
        <p:spPr>
          <a:xfrm>
            <a:off x="665978" y="4678384"/>
            <a:ext cx="5865341" cy="830997"/>
          </a:xfrm>
          <a:prstGeom prst="rect">
            <a:avLst/>
          </a:prstGeom>
          <a:noFill/>
        </p:spPr>
        <p:txBody>
          <a:bodyPr wrap="square" rtlCol="0">
            <a:spAutoFit/>
          </a:bodyPr>
          <a:lstStyle/>
          <a:p>
            <a:pPr algn="l"/>
            <a:r>
              <a:rPr lang="nb-NO" sz="1600" dirty="0"/>
              <a:t>Lyngdal har en høyere andel ansatte i privat sektor enn snittet for Agder og Norge. Antall ansatte i privat sektor har holdt seg stabilt de siste årene.</a:t>
            </a:r>
          </a:p>
        </p:txBody>
      </p:sp>
      <p:graphicFrame>
        <p:nvGraphicFramePr>
          <p:cNvPr id="8" name="Tabell 7">
            <a:extLst>
              <a:ext uri="{FF2B5EF4-FFF2-40B4-BE49-F238E27FC236}">
                <a16:creationId xmlns:a16="http://schemas.microsoft.com/office/drawing/2014/main" id="{F6F281A9-175E-18BA-EEF6-2105724E34BB}"/>
              </a:ext>
            </a:extLst>
          </p:cNvPr>
          <p:cNvGraphicFramePr>
            <a:graphicFrameLocks noGrp="1"/>
          </p:cNvGraphicFramePr>
          <p:nvPr>
            <p:extLst>
              <p:ext uri="{D42A27DB-BD31-4B8C-83A1-F6EECF244321}">
                <p14:modId xmlns:p14="http://schemas.microsoft.com/office/powerpoint/2010/main" val="507468711"/>
              </p:ext>
            </p:extLst>
          </p:nvPr>
        </p:nvGraphicFramePr>
        <p:xfrm>
          <a:off x="7504930" y="4711213"/>
          <a:ext cx="4478524" cy="1252110"/>
        </p:xfrm>
        <a:graphic>
          <a:graphicData uri="http://schemas.openxmlformats.org/drawingml/2006/table">
            <a:tbl>
              <a:tblPr firstRow="1"/>
              <a:tblGrid>
                <a:gridCol w="1648695">
                  <a:extLst>
                    <a:ext uri="{9D8B030D-6E8A-4147-A177-3AD203B41FA5}">
                      <a16:colId xmlns:a16="http://schemas.microsoft.com/office/drawing/2014/main" val="3374818173"/>
                    </a:ext>
                  </a:extLst>
                </a:gridCol>
                <a:gridCol w="577516">
                  <a:extLst>
                    <a:ext uri="{9D8B030D-6E8A-4147-A177-3AD203B41FA5}">
                      <a16:colId xmlns:a16="http://schemas.microsoft.com/office/drawing/2014/main" val="3884528898"/>
                    </a:ext>
                  </a:extLst>
                </a:gridCol>
                <a:gridCol w="564253">
                  <a:extLst>
                    <a:ext uri="{9D8B030D-6E8A-4147-A177-3AD203B41FA5}">
                      <a16:colId xmlns:a16="http://schemas.microsoft.com/office/drawing/2014/main" val="2033733256"/>
                    </a:ext>
                  </a:extLst>
                </a:gridCol>
                <a:gridCol w="723455">
                  <a:extLst>
                    <a:ext uri="{9D8B030D-6E8A-4147-A177-3AD203B41FA5}">
                      <a16:colId xmlns:a16="http://schemas.microsoft.com/office/drawing/2014/main" val="3335569941"/>
                    </a:ext>
                  </a:extLst>
                </a:gridCol>
                <a:gridCol w="964605">
                  <a:extLst>
                    <a:ext uri="{9D8B030D-6E8A-4147-A177-3AD203B41FA5}">
                      <a16:colId xmlns:a16="http://schemas.microsoft.com/office/drawing/2014/main" val="4085736738"/>
                    </a:ext>
                  </a:extLst>
                </a:gridCol>
              </a:tblGrid>
              <a:tr h="122103">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Lyngdal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021989441"/>
                  </a:ext>
                </a:extLst>
              </a:tr>
              <a:tr h="122103">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97495"/>
                  </a:ext>
                </a:extLst>
              </a:tr>
              <a:tr h="201470">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450075"/>
                  </a:ext>
                </a:extLst>
              </a:tr>
              <a:tr h="201470">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777659"/>
                  </a:ext>
                </a:extLst>
              </a:tr>
              <a:tr h="122103">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243516"/>
                  </a:ext>
                </a:extLst>
              </a:tr>
              <a:tr h="201470">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4232696"/>
                  </a:ext>
                </a:extLst>
              </a:tr>
              <a:tr h="122103">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3 400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350462"/>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711553146"/>
              </p:ext>
            </p:extLst>
          </p:nvPr>
        </p:nvGraphicFramePr>
        <p:xfrm>
          <a:off x="541123" y="138634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564343296"/>
              </p:ext>
            </p:extLst>
          </p:nvPr>
        </p:nvGraphicFramePr>
        <p:xfrm>
          <a:off x="6962775" y="1386348"/>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4d40f2-363f-4de8-8168-aab5e855b592">
      <Terms xmlns="http://schemas.microsoft.com/office/infopath/2007/PartnerControls"/>
    </lcf76f155ced4ddcb4097134ff3c332f>
    <TaxCatchAll xmlns="b9237df9-74d4-4981-b925-a3afcda379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ACBFAE-A052-4080-9FD5-BE5D6E91E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http://purl.org/dc/terms/"/>
    <ds:schemaRef ds:uri="http://schemas.microsoft.com/office/infopath/2007/PartnerControls"/>
    <ds:schemaRef ds:uri="http://purl.org/dc/dcmitype/"/>
    <ds:schemaRef ds:uri="294d40f2-363f-4de8-8168-aab5e855b592"/>
    <ds:schemaRef ds:uri="b9237df9-74d4-4981-b925-a3afcda37962"/>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916</TotalTime>
  <Words>2895</Words>
  <Application>Microsoft Office PowerPoint</Application>
  <PresentationFormat>Widescreen</PresentationFormat>
  <Paragraphs>396</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Lyngdal</vt:lpstr>
      <vt:lpstr>Kjappe fakta om Lyngdal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344</cp:revision>
  <dcterms:created xsi:type="dcterms:W3CDTF">2021-09-13T19:20:02Z</dcterms:created>
  <dcterms:modified xsi:type="dcterms:W3CDTF">2025-10-07T12:37:49Z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