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1" r:id="rId9"/>
    <p:sldId id="1097" r:id="rId10"/>
    <p:sldId id="272" r:id="rId11"/>
    <p:sldId id="280" r:id="rId12"/>
    <p:sldId id="263" r:id="rId13"/>
    <p:sldId id="279" r:id="rId14"/>
    <p:sldId id="1098" r:id="rId15"/>
    <p:sldId id="282" r:id="rId16"/>
    <p:sldId id="284" r:id="rId17"/>
    <p:sldId id="283" r:id="rId18"/>
    <p:sldId id="276" r:id="rId19"/>
    <p:sldId id="275" r:id="rId20"/>
    <p:sldId id="277" r:id="rId21"/>
    <p:sldId id="288" r:id="rId22"/>
    <p:sldId id="1099"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F03BB-BA12-45CB-A8FF-6C252E18CFAC}" v="55" dt="2025-10-07T12:36:42.08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CE52D548-16A0-4CFD-8FD6-DBF9EC50F687}"/>
    <pc:docChg chg="addSld delSld modSld">
      <pc:chgData name="Frøystein, Oddmund" userId="f26153e0-b432-43d6-86cb-ef0c15d1b72a" providerId="ADAL" clId="{CE52D548-16A0-4CFD-8FD6-DBF9EC50F687}" dt="2025-08-06T12:03:24.110" v="15" actId="47"/>
      <pc:docMkLst>
        <pc:docMk/>
      </pc:docMkLst>
      <pc:sldChg chg="modSp mod modNotesTx">
        <pc:chgData name="Frøystein, Oddmund" userId="f26153e0-b432-43d6-86cb-ef0c15d1b72a" providerId="ADAL" clId="{CE52D548-16A0-4CFD-8FD6-DBF9EC50F687}" dt="2025-08-06T09:11:10.811" v="9" actId="20577"/>
        <pc:sldMkLst>
          <pc:docMk/>
          <pc:sldMk cId="1380386693" sldId="260"/>
        </pc:sldMkLst>
      </pc:sldChg>
      <pc:sldChg chg="del">
        <pc:chgData name="Frøystein, Oddmund" userId="f26153e0-b432-43d6-86cb-ef0c15d1b72a" providerId="ADAL" clId="{CE52D548-16A0-4CFD-8FD6-DBF9EC50F687}" dt="2025-08-06T12:03:03.721" v="13" actId="47"/>
        <pc:sldMkLst>
          <pc:docMk/>
          <pc:sldMk cId="1502201355" sldId="262"/>
        </pc:sldMkLst>
      </pc:sldChg>
      <pc:sldChg chg="del">
        <pc:chgData name="Frøystein, Oddmund" userId="f26153e0-b432-43d6-86cb-ef0c15d1b72a" providerId="ADAL" clId="{CE52D548-16A0-4CFD-8FD6-DBF9EC50F687}" dt="2025-08-06T12:03:24.110" v="15" actId="47"/>
        <pc:sldMkLst>
          <pc:docMk/>
          <pc:sldMk cId="445425979" sldId="264"/>
        </pc:sldMkLst>
      </pc:sldChg>
      <pc:sldChg chg="del">
        <pc:chgData name="Frøystein, Oddmund" userId="f26153e0-b432-43d6-86cb-ef0c15d1b72a" providerId="ADAL" clId="{CE52D548-16A0-4CFD-8FD6-DBF9EC50F687}" dt="2025-08-06T12:02:49.624" v="11" actId="47"/>
        <pc:sldMkLst>
          <pc:docMk/>
          <pc:sldMk cId="2441531406" sldId="267"/>
        </pc:sldMkLst>
      </pc:sldChg>
      <pc:sldChg chg="add modTransition">
        <pc:chgData name="Frøystein, Oddmund" userId="f26153e0-b432-43d6-86cb-ef0c15d1b72a" providerId="ADAL" clId="{CE52D548-16A0-4CFD-8FD6-DBF9EC50F687}" dt="2025-08-06T12:02:46.468" v="10"/>
        <pc:sldMkLst>
          <pc:docMk/>
          <pc:sldMk cId="2042630329" sldId="1097"/>
        </pc:sldMkLst>
      </pc:sldChg>
      <pc:sldChg chg="add modTransition">
        <pc:chgData name="Frøystein, Oddmund" userId="f26153e0-b432-43d6-86cb-ef0c15d1b72a" providerId="ADAL" clId="{CE52D548-16A0-4CFD-8FD6-DBF9EC50F687}" dt="2025-08-06T12:02:59.485" v="12"/>
        <pc:sldMkLst>
          <pc:docMk/>
          <pc:sldMk cId="619549984" sldId="1098"/>
        </pc:sldMkLst>
      </pc:sldChg>
      <pc:sldChg chg="add modTransition">
        <pc:chgData name="Frøystein, Oddmund" userId="f26153e0-b432-43d6-86cb-ef0c15d1b72a" providerId="ADAL" clId="{CE52D548-16A0-4CFD-8FD6-DBF9EC50F687}" dt="2025-08-06T12:03:17.258" v="14"/>
        <pc:sldMkLst>
          <pc:docMk/>
          <pc:sldMk cId="1274441089" sldId="1099"/>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6:47.458" v="541" actId="14100"/>
      <pc:docMkLst>
        <pc:docMk/>
      </pc:docMkLst>
      <pc:sldChg chg="modSp mod">
        <pc:chgData name="Michaelsen, Børje" userId="c36523e3-11ed-4011-9a41-1983019c0634" providerId="ADAL" clId="{83FF8062-202C-4766-8BEB-380B0CC5A041}" dt="2025-10-07T12:36:47.458" v="541" actId="14100"/>
        <pc:sldMkLst>
          <pc:docMk/>
          <pc:sldMk cId="1115595437" sldId="256"/>
        </pc:sldMkLst>
        <pc:spChg chg="mod">
          <ac:chgData name="Michaelsen, Børje" userId="c36523e3-11ed-4011-9a41-1983019c0634" providerId="ADAL" clId="{83FF8062-202C-4766-8BEB-380B0CC5A041}" dt="2025-10-07T12:36:47.458" v="541"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11:26:04.855" v="124" actId="20577"/>
        <pc:sldMkLst>
          <pc:docMk/>
          <pc:sldMk cId="3237931907" sldId="263"/>
        </pc:sldMkLst>
        <pc:spChg chg="mod">
          <ac:chgData name="Michaelsen, Børje" userId="c36523e3-11ed-4011-9a41-1983019c0634" providerId="ADAL" clId="{83FF8062-202C-4766-8BEB-380B0CC5A041}" dt="2025-10-01T11:26:04.855" v="124"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24:50.691" v="109"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1:25:25.862" v="113"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1:25:40.623" v="114"/>
          <ac:graphicFrameMkLst>
            <pc:docMk/>
            <pc:sldMk cId="3237931907" sldId="263"/>
            <ac:graphicFrameMk id="8" creationId="{FF80554E-E727-C682-B4C9-42FCBA4E8F0D}"/>
          </ac:graphicFrameMkLst>
        </pc:graphicFrameChg>
      </pc:sldChg>
      <pc:sldChg chg="addSp delSp modSp mod modNotesTx">
        <pc:chgData name="Michaelsen, Børje" userId="c36523e3-11ed-4011-9a41-1983019c0634" providerId="ADAL" clId="{83FF8062-202C-4766-8BEB-380B0CC5A041}" dt="2025-10-06T08:12:36.435" v="450" actId="14100"/>
        <pc:sldMkLst>
          <pc:docMk/>
          <pc:sldMk cId="394652420" sldId="268"/>
        </pc:sldMkLst>
        <pc:spChg chg="mod">
          <ac:chgData name="Michaelsen, Børje" userId="c36523e3-11ed-4011-9a41-1983019c0634" providerId="ADAL" clId="{83FF8062-202C-4766-8BEB-380B0CC5A041}" dt="2025-10-06T07:58:22.515" v="387"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8:12:36.435" v="450"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8:11:35.334" v="393" actId="1076"/>
          <ac:spMkLst>
            <pc:docMk/>
            <pc:sldMk cId="394652420" sldId="268"/>
            <ac:spMk id="4" creationId="{420EECBC-19E5-B6BA-FCCE-EB1A5AD279AD}"/>
          </ac:spMkLst>
        </pc:spChg>
        <pc:graphicFrameChg chg="del">
          <ac:chgData name="Michaelsen, Børje" userId="c36523e3-11ed-4011-9a41-1983019c0634" providerId="ADAL" clId="{83FF8062-202C-4766-8BEB-380B0CC5A041}" dt="2025-10-06T07:58:25.426" v="388"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8:11:15.270" v="392"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38:28.896" v="258" actId="20577"/>
        <pc:sldMkLst>
          <pc:docMk/>
          <pc:sldMk cId="1348694183" sldId="272"/>
        </pc:sldMkLst>
        <pc:spChg chg="mod">
          <ac:chgData name="Michaelsen, Børje" userId="c36523e3-11ed-4011-9a41-1983019c0634" providerId="ADAL" clId="{83FF8062-202C-4766-8BEB-380B0CC5A041}" dt="2025-10-02T12:38:08.544" v="230"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37:33.674" v="223" actId="1076"/>
          <ac:spMkLst>
            <pc:docMk/>
            <pc:sldMk cId="1348694183" sldId="272"/>
            <ac:spMk id="8" creationId="{2BA797F3-0E2A-5E7C-A852-4B94EA1FD495}"/>
          </ac:spMkLst>
        </pc:spChg>
        <pc:graphicFrameChg chg="add mod modGraphic">
          <ac:chgData name="Michaelsen, Børje" userId="c36523e3-11ed-4011-9a41-1983019c0634" providerId="ADAL" clId="{83FF8062-202C-4766-8BEB-380B0CC5A041}" dt="2025-10-02T12:38:28.896" v="258" actId="20577"/>
          <ac:graphicFrameMkLst>
            <pc:docMk/>
            <pc:sldMk cId="1348694183" sldId="272"/>
            <ac:graphicFrameMk id="7" creationId="{A1C43FD6-DF25-3027-97BC-BF82C5124426}"/>
          </ac:graphicFrameMkLst>
        </pc:graphicFrameChg>
        <pc:picChg chg="add mod">
          <ac:chgData name="Michaelsen, Børje" userId="c36523e3-11ed-4011-9a41-1983019c0634" providerId="ADAL" clId="{83FF8062-202C-4766-8BEB-380B0CC5A041}" dt="2025-10-02T12:37:51.918" v="226" actId="1076"/>
          <ac:picMkLst>
            <pc:docMk/>
            <pc:sldMk cId="1348694183" sldId="272"/>
            <ac:picMk id="4" creationId="{F91AF497-8BF3-9702-92A8-D4BCE8A4291B}"/>
          </ac:picMkLst>
        </pc:picChg>
      </pc:sldChg>
      <pc:sldChg chg="addSp delSp modSp mod">
        <pc:chgData name="Michaelsen, Børje" userId="c36523e3-11ed-4011-9a41-1983019c0634" providerId="ADAL" clId="{83FF8062-202C-4766-8BEB-380B0CC5A041}" dt="2025-10-03T09:25:09.753" v="366" actId="1076"/>
        <pc:sldMkLst>
          <pc:docMk/>
          <pc:sldMk cId="4110371661" sldId="275"/>
        </pc:sldMkLst>
        <pc:graphicFrameChg chg="add mod">
          <ac:chgData name="Michaelsen, Børje" userId="c36523e3-11ed-4011-9a41-1983019c0634" providerId="ADAL" clId="{83FF8062-202C-4766-8BEB-380B0CC5A041}" dt="2025-10-03T09:25:09.753" v="366"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23:50.302" v="220" actId="20577"/>
        <pc:sldMkLst>
          <pc:docMk/>
          <pc:sldMk cId="768537486" sldId="276"/>
        </pc:sldMkLst>
        <pc:graphicFrameChg chg="add mod">
          <ac:chgData name="Michaelsen, Børje" userId="c36523e3-11ed-4011-9a41-1983019c0634" providerId="ADAL" clId="{83FF8062-202C-4766-8BEB-380B0CC5A041}" dt="2025-10-02T09:23:17.862" v="190"/>
          <ac:graphicFrameMkLst>
            <pc:docMk/>
            <pc:sldMk cId="768537486" sldId="276"/>
            <ac:graphicFrameMk id="5" creationId="{57633AA6-C95D-E563-974D-D3094A4256EB}"/>
          </ac:graphicFrameMkLst>
        </pc:graphicFrameChg>
        <pc:graphicFrameChg chg="add mod modGraphic">
          <ac:chgData name="Michaelsen, Børje" userId="c36523e3-11ed-4011-9a41-1983019c0634" providerId="ADAL" clId="{83FF8062-202C-4766-8BEB-380B0CC5A041}" dt="2025-10-02T09:23:50.302" v="220" actId="20577"/>
          <ac:graphicFrameMkLst>
            <pc:docMk/>
            <pc:sldMk cId="768537486" sldId="276"/>
            <ac:graphicFrameMk id="6" creationId="{0EE85E09-82F9-7EB4-D127-04BE9EBC69BE}"/>
          </ac:graphicFrameMkLst>
        </pc:graphicFrameChg>
        <pc:picChg chg="add mod">
          <ac:chgData name="Michaelsen, Børje" userId="c36523e3-11ed-4011-9a41-1983019c0634" providerId="ADAL" clId="{83FF8062-202C-4766-8BEB-380B0CC5A041}" dt="2025-10-02T09:23:10.822" v="189" actId="1036"/>
          <ac:picMkLst>
            <pc:docMk/>
            <pc:sldMk cId="768537486" sldId="276"/>
            <ac:picMk id="4" creationId="{EC233B48-31A2-C4E2-F168-A304AD7830E0}"/>
          </ac:picMkLst>
        </pc:picChg>
      </pc:sldChg>
      <pc:sldChg chg="addSp delSp modSp mod">
        <pc:chgData name="Michaelsen, Børje" userId="c36523e3-11ed-4011-9a41-1983019c0634" providerId="ADAL" clId="{83FF8062-202C-4766-8BEB-380B0CC5A041}" dt="2025-09-30T09:31:47.570" v="81" actId="207"/>
        <pc:sldMkLst>
          <pc:docMk/>
          <pc:sldMk cId="2721633966" sldId="277"/>
        </pc:sldMkLst>
        <pc:graphicFrameChg chg="add mod">
          <ac:chgData name="Michaelsen, Børje" userId="c36523e3-11ed-4011-9a41-1983019c0634" providerId="ADAL" clId="{83FF8062-202C-4766-8BEB-380B0CC5A041}" dt="2025-09-30T09:31:47.570" v="81" actId="207"/>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41:21.523" v="179" actId="20577"/>
        <pc:sldMkLst>
          <pc:docMk/>
          <pc:sldMk cId="662108869" sldId="279"/>
        </pc:sldMkLst>
        <pc:spChg chg="mod">
          <ac:chgData name="Michaelsen, Børje" userId="c36523e3-11ed-4011-9a41-1983019c0634" providerId="ADAL" clId="{83FF8062-202C-4766-8BEB-380B0CC5A041}" dt="2025-10-01T11:26:13.935" v="126"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41:21.523" v="179"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26:57.831" v="129"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11:28:26.318" v="148" actId="1037"/>
          <ac:graphicFrameMkLst>
            <pc:docMk/>
            <pc:sldMk cId="662108869" sldId="279"/>
            <ac:graphicFrameMk id="4" creationId="{24E4A504-A222-3225-2904-7772932E33DE}"/>
          </ac:graphicFrameMkLst>
        </pc:graphicFrameChg>
      </pc:sldChg>
      <pc:sldChg chg="addSp delSp modSp mod modNotesTx">
        <pc:chgData name="Michaelsen, Børje" userId="c36523e3-11ed-4011-9a41-1983019c0634" providerId="ADAL" clId="{83FF8062-202C-4766-8BEB-380B0CC5A041}" dt="2025-10-01T08:00:27.454" v="105" actId="20577"/>
        <pc:sldMkLst>
          <pc:docMk/>
          <pc:sldMk cId="84194175" sldId="280"/>
        </pc:sldMkLst>
        <pc:spChg chg="mod">
          <ac:chgData name="Michaelsen, Børje" userId="c36523e3-11ed-4011-9a41-1983019c0634" providerId="ADAL" clId="{83FF8062-202C-4766-8BEB-380B0CC5A041}" dt="2025-10-01T08:00:27.454" v="105" actId="20577"/>
          <ac:spMkLst>
            <pc:docMk/>
            <pc:sldMk cId="84194175" sldId="280"/>
            <ac:spMk id="3" creationId="{00000000-0000-0000-0000-000000000000}"/>
          </ac:spMkLst>
        </pc:spChg>
        <pc:spChg chg="mod">
          <ac:chgData name="Michaelsen, Børje" userId="c36523e3-11ed-4011-9a41-1983019c0634" providerId="ADAL" clId="{83FF8062-202C-4766-8BEB-380B0CC5A041}" dt="2025-10-01T08:00:15.414" v="101" actId="1076"/>
          <ac:spMkLst>
            <pc:docMk/>
            <pc:sldMk cId="84194175" sldId="280"/>
            <ac:spMk id="29" creationId="{00000000-0000-0000-0000-000000000000}"/>
          </ac:spMkLst>
        </pc:spChg>
        <pc:graphicFrameChg chg="add mod">
          <ac:chgData name="Michaelsen, Børje" userId="c36523e3-11ed-4011-9a41-1983019c0634" providerId="ADAL" clId="{83FF8062-202C-4766-8BEB-380B0CC5A041}" dt="2025-10-01T08:00:11.844" v="100" actId="1035"/>
          <ac:graphicFrameMkLst>
            <pc:docMk/>
            <pc:sldMk cId="84194175" sldId="280"/>
            <ac:graphicFrameMk id="40" creationId="{614637EE-860F-AA50-26F0-21A164F905F2}"/>
          </ac:graphicFrameMkLst>
        </pc:graphicFrameChg>
        <pc:graphicFrameChg chg="add mod">
          <ac:chgData name="Michaelsen, Børje" userId="c36523e3-11ed-4011-9a41-1983019c0634" providerId="ADAL" clId="{83FF8062-202C-4766-8BEB-380B0CC5A041}" dt="2025-10-01T08:00:08.266" v="96" actId="1076"/>
          <ac:graphicFrameMkLst>
            <pc:docMk/>
            <pc:sldMk cId="84194175" sldId="280"/>
            <ac:graphicFrameMk id="41" creationId="{F33D80F1-8C05-53B6-3BA6-187241A646B3}"/>
          </ac:graphicFrameMkLst>
        </pc:graphicFrameChg>
      </pc:sldChg>
      <pc:sldChg chg="addSp delSp modSp mod">
        <pc:chgData name="Michaelsen, Børje" userId="c36523e3-11ed-4011-9a41-1983019c0634" providerId="ADAL" clId="{83FF8062-202C-4766-8BEB-380B0CC5A041}" dt="2025-09-29T18:07:00.377" v="70" actId="20577"/>
        <pc:sldMkLst>
          <pc:docMk/>
          <pc:sldMk cId="835482435" sldId="282"/>
        </pc:sldMkLst>
        <pc:spChg chg="mod">
          <ac:chgData name="Michaelsen, Børje" userId="c36523e3-11ed-4011-9a41-1983019c0634" providerId="ADAL" clId="{83FF8062-202C-4766-8BEB-380B0CC5A041}" dt="2025-09-29T18:07:00.377" v="70"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6:25.504" v="31"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8:49:25.041" v="539" actId="207"/>
        <pc:sldMkLst>
          <pc:docMk/>
          <pc:sldMk cId="116986315" sldId="283"/>
        </pc:sldMkLst>
        <pc:spChg chg="mod">
          <ac:chgData name="Michaelsen, Børje" userId="c36523e3-11ed-4011-9a41-1983019c0634" providerId="ADAL" clId="{83FF8062-202C-4766-8BEB-380B0CC5A041}" dt="2025-10-07T08:48:24.296" v="531" actId="20577"/>
          <ac:spMkLst>
            <pc:docMk/>
            <pc:sldMk cId="116986315" sldId="283"/>
            <ac:spMk id="12" creationId="{00000000-0000-0000-0000-000000000000}"/>
          </ac:spMkLst>
        </pc:spChg>
        <pc:graphicFrameChg chg="del">
          <ac:chgData name="Michaelsen, Børje" userId="c36523e3-11ed-4011-9a41-1983019c0634" providerId="ADAL" clId="{83FF8062-202C-4766-8BEB-380B0CC5A041}" dt="2025-10-07T08:48:54.209" v="532" actId="478"/>
          <ac:graphicFrameMkLst>
            <pc:docMk/>
            <pc:sldMk cId="116986315" sldId="283"/>
            <ac:graphicFrameMk id="2" creationId="{79A0F035-6E3E-5A03-587D-E8262889D0DF}"/>
          </ac:graphicFrameMkLst>
        </pc:graphicFrameChg>
        <pc:graphicFrameChg chg="add mod">
          <ac:chgData name="Michaelsen, Børje" userId="c36523e3-11ed-4011-9a41-1983019c0634" providerId="ADAL" clId="{83FF8062-202C-4766-8BEB-380B0CC5A041}" dt="2025-10-07T08:49:21.684" v="538" actId="207"/>
          <ac:graphicFrameMkLst>
            <pc:docMk/>
            <pc:sldMk cId="116986315" sldId="283"/>
            <ac:graphicFrameMk id="3" creationId="{0A657AB3-55B2-F2AB-917A-1DE381372AC8}"/>
          </ac:graphicFrameMkLst>
        </pc:graphicFrameChg>
        <pc:graphicFrameChg chg="del">
          <ac:chgData name="Michaelsen, Børje" userId="c36523e3-11ed-4011-9a41-1983019c0634" providerId="ADAL" clId="{83FF8062-202C-4766-8BEB-380B0CC5A041}" dt="2025-10-07T08:47:21.570" v="493" actId="478"/>
          <ac:graphicFrameMkLst>
            <pc:docMk/>
            <pc:sldMk cId="116986315" sldId="283"/>
            <ac:graphicFrameMk id="4" creationId="{608BF4AC-5C2D-FA25-DA9C-F5339CB47C73}"/>
          </ac:graphicFrameMkLst>
        </pc:graphicFrameChg>
        <pc:graphicFrameChg chg="add mod">
          <ac:chgData name="Michaelsen, Børje" userId="c36523e3-11ed-4011-9a41-1983019c0634" providerId="ADAL" clId="{83FF8062-202C-4766-8BEB-380B0CC5A041}" dt="2025-10-07T08:49:25.041" v="539" actId="207"/>
          <ac:graphicFrameMkLst>
            <pc:docMk/>
            <pc:sldMk cId="116986315"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3T07:53:03.410" v="362" actId="6549"/>
        <pc:sldMkLst>
          <pc:docMk/>
          <pc:sldMk cId="343897244" sldId="284"/>
        </pc:sldMkLst>
        <pc:spChg chg="mod">
          <ac:chgData name="Michaelsen, Børje" userId="c36523e3-11ed-4011-9a41-1983019c0634" providerId="ADAL" clId="{83FF8062-202C-4766-8BEB-380B0CC5A041}" dt="2025-10-03T07:52:49.860" v="361" actId="6549"/>
          <ac:spMkLst>
            <pc:docMk/>
            <pc:sldMk cId="343897244" sldId="284"/>
            <ac:spMk id="3" creationId="{0E208661-40B4-4483-9A05-FE473BED7235}"/>
          </ac:spMkLst>
        </pc:spChg>
        <pc:spChg chg="mod">
          <ac:chgData name="Michaelsen, Børje" userId="c36523e3-11ed-4011-9a41-1983019c0634" providerId="ADAL" clId="{83FF8062-202C-4766-8BEB-380B0CC5A041}" dt="2025-10-03T07:51:34.028" v="281" actId="6549"/>
          <ac:spMkLst>
            <pc:docMk/>
            <pc:sldMk cId="343897244" sldId="284"/>
            <ac:spMk id="8" creationId="{00000000-0000-0000-0000-000000000000}"/>
          </ac:spMkLst>
        </pc:spChg>
        <pc:graphicFrameChg chg="add mod">
          <ac:chgData name="Michaelsen, Børje" userId="c36523e3-11ed-4011-9a41-1983019c0634" providerId="ADAL" clId="{83FF8062-202C-4766-8BEB-380B0CC5A041}" dt="2025-10-03T07:52:26.169" v="332" actId="1076"/>
          <ac:graphicFrameMkLst>
            <pc:docMk/>
            <pc:sldMk cId="343897244" sldId="284"/>
            <ac:graphicFrameMk id="2" creationId="{20743EAD-2704-49A5-4317-249C8750BC66}"/>
          </ac:graphicFrameMkLst>
        </pc:graphicFrameChg>
        <pc:graphicFrameChg chg="mod">
          <ac:chgData name="Michaelsen, Børje" userId="c36523e3-11ed-4011-9a41-1983019c0634" providerId="ADAL" clId="{83FF8062-202C-4766-8BEB-380B0CC5A041}" dt="2025-10-03T07:52:06.058" v="328"/>
          <ac:graphicFrameMkLst>
            <pc:docMk/>
            <pc:sldMk cId="343897244" sldId="284"/>
            <ac:graphicFrameMk id="5" creationId="{CC4CFA53-0D5F-C948-0C4C-31BC08B2C3EF}"/>
          </ac:graphicFrameMkLst>
        </pc:graphicFrameChg>
      </pc:sldChg>
      <pc:sldChg chg="addSp delSp modSp mod">
        <pc:chgData name="Michaelsen, Børje" userId="c36523e3-11ed-4011-9a41-1983019c0634" providerId="ADAL" clId="{83FF8062-202C-4766-8BEB-380B0CC5A041}" dt="2025-10-06T10:06:36.738" v="492" actId="1035"/>
        <pc:sldMkLst>
          <pc:docMk/>
          <pc:sldMk cId="84896613" sldId="288"/>
        </pc:sldMkLst>
        <pc:graphicFrameChg chg="add mod">
          <ac:chgData name="Michaelsen, Børje" userId="c36523e3-11ed-4011-9a41-1983019c0634" providerId="ADAL" clId="{83FF8062-202C-4766-8BEB-380B0CC5A041}" dt="2025-10-06T10:06:32.179" v="478" actId="1035"/>
          <ac:graphicFrameMkLst>
            <pc:docMk/>
            <pc:sldMk cId="84896613" sldId="288"/>
            <ac:graphicFrameMk id="4" creationId="{00000000-0008-0000-0000-000002000000}"/>
          </ac:graphicFrameMkLst>
        </pc:graphicFrameChg>
        <pc:graphicFrameChg chg="add mod">
          <ac:chgData name="Michaelsen, Børje" userId="c36523e3-11ed-4011-9a41-1983019c0634" providerId="ADAL" clId="{83FF8062-202C-4766-8BEB-380B0CC5A041}" dt="2025-10-06T10:06:36.738" v="492" actId="1035"/>
          <ac:graphicFrameMkLst>
            <pc:docMk/>
            <pc:sldMk cId="84896613" sldId="288"/>
            <ac:graphicFrameMk id="5" creationId="{028D2252-F4B0-498F-AA99-FB6CF217ADD0}"/>
          </ac:graphicFrameMkLst>
        </pc:graphicFrameChg>
        <pc:graphicFrameChg chg="add mod">
          <ac:chgData name="Michaelsen, Børje" userId="c36523e3-11ed-4011-9a41-1983019c0634" providerId="ADAL" clId="{83FF8062-202C-4766-8BEB-380B0CC5A041}" dt="2025-10-06T10:06:27.977" v="467" actId="208"/>
          <ac:graphicFrameMkLst>
            <pc:docMk/>
            <pc:sldMk cId="84896613" sldId="288"/>
            <ac:graphicFrameMk id="6" creationId="{00000000-0008-0000-0200-000002000000}"/>
          </ac:graphicFrameMkLst>
        </pc:graphicFrameChg>
        <pc:graphicFrameChg chg="del">
          <ac:chgData name="Michaelsen, Børje" userId="c36523e3-11ed-4011-9a41-1983019c0634" providerId="ADAL" clId="{83FF8062-202C-4766-8BEB-380B0CC5A041}" dt="2025-10-06T10:06:14.338" v="462" actId="478"/>
          <ac:graphicFrameMkLst>
            <pc:docMk/>
            <pc:sldMk cId="84896613" sldId="288"/>
            <ac:graphicFrameMk id="8" creationId="{00000000-0008-0000-0200-000002000000}"/>
          </ac:graphicFrameMkLst>
        </pc:graphicFrameChg>
        <pc:graphicFrameChg chg="del">
          <ac:chgData name="Michaelsen, Børje" userId="c36523e3-11ed-4011-9a41-1983019c0634" providerId="ADAL" clId="{83FF8062-202C-4766-8BEB-380B0CC5A041}" dt="2025-10-06T10:05:11.019" v="451" actId="478"/>
          <ac:graphicFrameMkLst>
            <pc:docMk/>
            <pc:sldMk cId="84896613" sldId="288"/>
            <ac:graphicFrameMk id="9" creationId="{00000000-0008-0000-0000-000002000000}"/>
          </ac:graphicFrameMkLst>
        </pc:graphicFrameChg>
        <pc:graphicFrameChg chg="del">
          <ac:chgData name="Michaelsen, Børje" userId="c36523e3-11ed-4011-9a41-1983019c0634" providerId="ADAL" clId="{83FF8062-202C-4766-8BEB-380B0CC5A041}" dt="2025-10-06T10:05:33.478" v="456" actId="478"/>
          <ac:graphicFrameMkLst>
            <pc:docMk/>
            <pc:sldMk cId="84896613" sldId="288"/>
            <ac:graphicFrameMk id="10" creationId="{028D2252-F4B0-498F-AA99-FB6CF217ADD0}"/>
          </ac:graphicFrameMkLst>
        </pc:graphicFrameChg>
      </pc:sldChg>
      <pc:sldChg chg="addSp delSp modSp mod">
        <pc:chgData name="Michaelsen, Børje" userId="c36523e3-11ed-4011-9a41-1983019c0634" providerId="ADAL" clId="{83FF8062-202C-4766-8BEB-380B0CC5A041}" dt="2025-09-29T17:07:30.519" v="27" actId="20577"/>
        <pc:sldMkLst>
          <pc:docMk/>
          <pc:sldMk cId="2756881345" sldId="291"/>
        </pc:sldMkLst>
        <pc:spChg chg="mod">
          <ac:chgData name="Michaelsen, Børje" userId="c36523e3-11ed-4011-9a41-1983019c0634" providerId="ADAL" clId="{83FF8062-202C-4766-8BEB-380B0CC5A041}" dt="2025-09-29T17:06:31.784" v="13" actId="20577"/>
          <ac:spMkLst>
            <pc:docMk/>
            <pc:sldMk cId="2756881345" sldId="291"/>
            <ac:spMk id="7" creationId="{00000000-0000-0000-0000-000000000000}"/>
          </ac:spMkLst>
        </pc:spChg>
        <pc:spChg chg="mod">
          <ac:chgData name="Michaelsen, Børje" userId="c36523e3-11ed-4011-9a41-1983019c0634" providerId="ADAL" clId="{83FF8062-202C-4766-8BEB-380B0CC5A041}" dt="2025-09-29T17:07:30.519" v="27" actId="20577"/>
          <ac:spMkLst>
            <pc:docMk/>
            <pc:sldMk cId="2756881345" sldId="291"/>
            <ac:spMk id="18" creationId="{00000000-0000-0000-0000-000000000000}"/>
          </ac:spMkLst>
        </pc:spChg>
        <pc:graphicFrameChg chg="add mod">
          <ac:chgData name="Michaelsen, Børje" userId="c36523e3-11ed-4011-9a41-1983019c0634" providerId="ADAL" clId="{83FF8062-202C-4766-8BEB-380B0CC5A041}" dt="2025-09-29T17:06:03.868" v="3" actId="1076"/>
          <ac:graphicFrameMkLst>
            <pc:docMk/>
            <pc:sldMk cId="2756881345" sldId="291"/>
            <ac:graphicFrameMk id="8" creationId="{00000000-0008-0000-0100-000002000000}"/>
          </ac:graphicFrameMkLst>
        </pc:graphicFrameChg>
        <pc:graphicFrameChg chg="add mod">
          <ac:chgData name="Michaelsen, Børje" userId="c36523e3-11ed-4011-9a41-1983019c0634" providerId="ADAL" clId="{83FF8062-202C-4766-8BEB-380B0CC5A041}" dt="2025-09-29T17:07:08.728" v="18" actId="1076"/>
          <ac:graphicFrameMkLst>
            <pc:docMk/>
            <pc:sldMk cId="2756881345" sldId="291"/>
            <ac:graphicFrameMk id="9" creationId="{00000000-0008-0000-0300-000003000000}"/>
          </ac:graphicFrameMkLst>
        </pc:graphicFrameChg>
      </pc:sldChg>
    </pc:docChg>
  </pc:docChgLst>
  <pc:docChgLst>
    <pc:chgData name="Frøystein, Oddmund" userId="f26153e0-b432-43d6-86cb-ef0c15d1b72a" providerId="ADAL" clId="{A8D89B22-992C-4BF9-A6F9-F33AE72F0E14}"/>
    <pc:docChg chg="modSld">
      <pc:chgData name="Frøystein, Oddmund" userId="f26153e0-b432-43d6-86cb-ef0c15d1b72a" providerId="ADAL" clId="{A8D89B22-992C-4BF9-A6F9-F33AE72F0E14}" dt="2025-09-01T08:47:05.620" v="60" actId="20577"/>
      <pc:docMkLst>
        <pc:docMk/>
      </pc:docMkLst>
      <pc:sldChg chg="modSp mod modNotesTx">
        <pc:chgData name="Frøystein, Oddmund" userId="f26153e0-b432-43d6-86cb-ef0c15d1b72a" providerId="ADAL" clId="{A8D89B22-992C-4BF9-A6F9-F33AE72F0E14}" dt="2025-09-01T08:47:05.620" v="60" actId="20577"/>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30</c:v>
                </c:pt>
                <c:pt idx="1">
                  <c:v>26</c:v>
                </c:pt>
                <c:pt idx="2">
                  <c:v>23</c:v>
                </c:pt>
                <c:pt idx="3">
                  <c:v>36</c:v>
                </c:pt>
                <c:pt idx="4">
                  <c:v>30</c:v>
                </c:pt>
                <c:pt idx="5">
                  <c:v>29</c:v>
                </c:pt>
              </c:numCache>
            </c:numRef>
          </c:val>
          <c:extLst>
            <c:ext xmlns:c16="http://schemas.microsoft.com/office/drawing/2014/chart" uri="{C3380CC4-5D6E-409C-BE32-E72D297353CC}">
              <c16:uniqueId val="{00000000-2AB6-4810-A0C8-3E673A2D4C0A}"/>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11</c:v>
                </c:pt>
                <c:pt idx="1">
                  <c:v>19</c:v>
                </c:pt>
                <c:pt idx="2">
                  <c:v>2</c:v>
                </c:pt>
                <c:pt idx="3">
                  <c:v>8</c:v>
                </c:pt>
                <c:pt idx="4">
                  <c:v>64</c:v>
                </c:pt>
                <c:pt idx="5">
                  <c:v>44</c:v>
                </c:pt>
              </c:numCache>
            </c:numRef>
          </c:val>
          <c:extLst>
            <c:ext xmlns:c16="http://schemas.microsoft.com/office/drawing/2014/chart" uri="{C3380CC4-5D6E-409C-BE32-E72D297353CC}">
              <c16:uniqueId val="{00000001-2AB6-4810-A0C8-3E673A2D4C0A}"/>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2AB6-4810-A0C8-3E673A2D4C0A}"/>
                </c:ext>
              </c:extLst>
            </c:dLbl>
            <c:dLbl>
              <c:idx val="2"/>
              <c:delete val="1"/>
              <c:extLst>
                <c:ext xmlns:c15="http://schemas.microsoft.com/office/drawing/2012/chart" uri="{CE6537A1-D6FC-4f65-9D91-7224C49458BB}"/>
                <c:ext xmlns:c16="http://schemas.microsoft.com/office/drawing/2014/chart" uri="{C3380CC4-5D6E-409C-BE32-E72D297353CC}">
                  <c16:uniqueId val="{00000007-2AB6-4810-A0C8-3E673A2D4C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21</c:v>
                </c:pt>
                <c:pt idx="2">
                  <c:v>5</c:v>
                </c:pt>
                <c:pt idx="3">
                  <c:v>12</c:v>
                </c:pt>
                <c:pt idx="4">
                  <c:v>14</c:v>
                </c:pt>
                <c:pt idx="5">
                  <c:v>48</c:v>
                </c:pt>
              </c:numCache>
            </c:numRef>
          </c:val>
          <c:extLst>
            <c:ext xmlns:c16="http://schemas.microsoft.com/office/drawing/2014/chart" uri="{C3380CC4-5D6E-409C-BE32-E72D297353CC}">
              <c16:uniqueId val="{00000002-2AB6-4810-A0C8-3E673A2D4C0A}"/>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B6-4810-A0C8-3E673A2D4C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27</c:v>
                </c:pt>
                <c:pt idx="2">
                  <c:v>1</c:v>
                </c:pt>
                <c:pt idx="3">
                  <c:v>0</c:v>
                </c:pt>
                <c:pt idx="4">
                  <c:v>0</c:v>
                </c:pt>
                <c:pt idx="5">
                  <c:v>0</c:v>
                </c:pt>
              </c:numCache>
            </c:numRef>
          </c:val>
          <c:extLst>
            <c:ext xmlns:c16="http://schemas.microsoft.com/office/drawing/2014/chart" uri="{C3380CC4-5D6E-409C-BE32-E72D297353CC}">
              <c16:uniqueId val="{00000005-2AB6-4810-A0C8-3E673A2D4C0A}"/>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F9E4-41EB-B27E-181FC3DB0BC5}"/>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F9E4-41EB-B27E-181FC3DB0BC5}"/>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74.099999999999994</c:v>
                </c:pt>
                <c:pt idx="1">
                  <c:v>79.599999999999994</c:v>
                </c:pt>
                <c:pt idx="2">
                  <c:v>62.3</c:v>
                </c:pt>
                <c:pt idx="3">
                  <c:v>69.099999999999994</c:v>
                </c:pt>
              </c:numCache>
            </c:numRef>
          </c:val>
          <c:extLst>
            <c:ext xmlns:c16="http://schemas.microsoft.com/office/drawing/2014/chart" uri="{C3380CC4-5D6E-409C-BE32-E72D297353CC}">
              <c16:uniqueId val="{00000000-C9FC-485E-BFF9-37D9A2A51D87}"/>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74.2</c:v>
                </c:pt>
                <c:pt idx="1">
                  <c:v>79.8</c:v>
                </c:pt>
                <c:pt idx="2">
                  <c:v>55.8</c:v>
                </c:pt>
                <c:pt idx="3">
                  <c:v>68.599999999999994</c:v>
                </c:pt>
              </c:numCache>
            </c:numRef>
          </c:val>
          <c:extLst>
            <c:ext xmlns:c16="http://schemas.microsoft.com/office/drawing/2014/chart" uri="{C3380CC4-5D6E-409C-BE32-E72D297353CC}">
              <c16:uniqueId val="{00000001-C9FC-485E-BFF9-37D9A2A51D87}"/>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74.099999999999994</c:v>
                </c:pt>
                <c:pt idx="1">
                  <c:v>79.5</c:v>
                </c:pt>
                <c:pt idx="2">
                  <c:v>53.4</c:v>
                </c:pt>
                <c:pt idx="3">
                  <c:v>65.7</c:v>
                </c:pt>
              </c:numCache>
            </c:numRef>
          </c:val>
          <c:extLst>
            <c:ext xmlns:c16="http://schemas.microsoft.com/office/drawing/2014/chart" uri="{C3380CC4-5D6E-409C-BE32-E72D297353CC}">
              <c16:uniqueId val="{00000002-C9FC-485E-BFF9-37D9A2A51D87}"/>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74.400000000000006</c:v>
                </c:pt>
                <c:pt idx="1">
                  <c:v>79.7</c:v>
                </c:pt>
                <c:pt idx="2">
                  <c:v>58.1</c:v>
                </c:pt>
                <c:pt idx="3">
                  <c:v>64.7</c:v>
                </c:pt>
              </c:numCache>
            </c:numRef>
          </c:val>
          <c:extLst>
            <c:ext xmlns:c16="http://schemas.microsoft.com/office/drawing/2014/chart" uri="{C3380CC4-5D6E-409C-BE32-E72D297353CC}">
              <c16:uniqueId val="{00000003-C9FC-485E-BFF9-37D9A2A51D87}"/>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5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1"/>
        <c:spPr>
          <a:solidFill>
            <a:schemeClr val="accent3"/>
          </a:solidFill>
          <a:ln>
            <a:noFill/>
          </a:ln>
          <a:effectLst/>
        </c:spPr>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spPr>
          <a:solidFill>
            <a:schemeClr val="accent3"/>
          </a:solidFill>
          <a:ln>
            <a:noFill/>
          </a:ln>
          <a:effectLst/>
        </c:spPr>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spPr>
          <a:solidFill>
            <a:schemeClr val="accent3"/>
          </a:solidFill>
          <a:ln>
            <a:noFill/>
          </a:ln>
          <a:effectLst/>
        </c:spPr>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spPr>
          <a:solidFill>
            <a:schemeClr val="accent3"/>
          </a:solidFill>
          <a:ln>
            <a:noFill/>
          </a:ln>
          <a:effectLst/>
        </c:spPr>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spPr>
          <a:solidFill>
            <a:schemeClr val="accent3"/>
          </a:solidFill>
          <a:ln>
            <a:noFill/>
          </a:ln>
          <a:effectLst/>
        </c:spPr>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spPr>
          <a:solidFill>
            <a:schemeClr val="accent3"/>
          </a:solidFill>
          <a:ln>
            <a:noFill/>
          </a:ln>
          <a:effectLst/>
        </c:spPr>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spPr>
          <a:solidFill>
            <a:schemeClr val="accent3"/>
          </a:solidFill>
          <a:ln>
            <a:noFill/>
          </a:ln>
          <a:effectLst/>
        </c:spPr>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spPr>
          <a:solidFill>
            <a:schemeClr val="accent3"/>
          </a:solidFill>
          <a:ln>
            <a:noFill/>
          </a:ln>
          <a:effectLst/>
        </c:spPr>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E40A-45EF-8690-139FD052B38C}"/>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E40A-45EF-8690-139FD052B38C}"/>
            </c:ext>
          </c:extLst>
        </c:ser>
        <c:ser>
          <c:idx val="2"/>
          <c:order val="2"/>
          <c:tx>
            <c:strRef>
              <c:f>Pivot_BRUK_DENNE!$D$3:$D$4</c:f>
              <c:strCache>
                <c:ptCount val="1"/>
                <c:pt idx="0">
                  <c:v>Lillesand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E40A-45EF-8690-139FD052B38C}"/>
              </c:ext>
            </c:extLst>
          </c:dPt>
          <c:dPt>
            <c:idx val="1"/>
            <c:invertIfNegative val="0"/>
            <c:bubble3D val="0"/>
            <c:extLst>
              <c:ext xmlns:c16="http://schemas.microsoft.com/office/drawing/2014/chart" uri="{C3380CC4-5D6E-409C-BE32-E72D297353CC}">
                <c16:uniqueId val="{00000003-E40A-45EF-8690-139FD052B38C}"/>
              </c:ext>
            </c:extLst>
          </c:dPt>
          <c:dPt>
            <c:idx val="2"/>
            <c:invertIfNegative val="0"/>
            <c:bubble3D val="0"/>
            <c:extLst>
              <c:ext xmlns:c16="http://schemas.microsoft.com/office/drawing/2014/chart" uri="{C3380CC4-5D6E-409C-BE32-E72D297353CC}">
                <c16:uniqueId val="{00000004-E40A-45EF-8690-139FD052B38C}"/>
              </c:ext>
            </c:extLst>
          </c:dPt>
          <c:dPt>
            <c:idx val="3"/>
            <c:invertIfNegative val="0"/>
            <c:bubble3D val="0"/>
            <c:extLst>
              <c:ext xmlns:c16="http://schemas.microsoft.com/office/drawing/2014/chart" uri="{C3380CC4-5D6E-409C-BE32-E72D297353CC}">
                <c16:uniqueId val="{00000005-E40A-45EF-8690-139FD052B38C}"/>
              </c:ext>
            </c:extLst>
          </c:dPt>
          <c:dPt>
            <c:idx val="4"/>
            <c:invertIfNegative val="0"/>
            <c:bubble3D val="0"/>
            <c:extLst>
              <c:ext xmlns:c16="http://schemas.microsoft.com/office/drawing/2014/chart" uri="{C3380CC4-5D6E-409C-BE32-E72D297353CC}">
                <c16:uniqueId val="{00000006-E40A-45EF-8690-139FD052B38C}"/>
              </c:ext>
            </c:extLst>
          </c:dPt>
          <c:dPt>
            <c:idx val="5"/>
            <c:invertIfNegative val="0"/>
            <c:bubble3D val="0"/>
            <c:extLst>
              <c:ext xmlns:c16="http://schemas.microsoft.com/office/drawing/2014/chart" uri="{C3380CC4-5D6E-409C-BE32-E72D297353CC}">
                <c16:uniqueId val="{00000007-E40A-45EF-8690-139FD052B38C}"/>
              </c:ext>
            </c:extLst>
          </c:dPt>
          <c:dPt>
            <c:idx val="6"/>
            <c:invertIfNegative val="0"/>
            <c:bubble3D val="0"/>
            <c:extLst>
              <c:ext xmlns:c16="http://schemas.microsoft.com/office/drawing/2014/chart" uri="{C3380CC4-5D6E-409C-BE32-E72D297353CC}">
                <c16:uniqueId val="{00000008-E40A-45EF-8690-139FD052B38C}"/>
              </c:ext>
            </c:extLst>
          </c:dPt>
          <c:dPt>
            <c:idx val="7"/>
            <c:invertIfNegative val="0"/>
            <c:bubble3D val="0"/>
            <c:extLst>
              <c:ext xmlns:c16="http://schemas.microsoft.com/office/drawing/2014/chart" uri="{C3380CC4-5D6E-409C-BE32-E72D297353CC}">
                <c16:uniqueId val="{00000009-E40A-45EF-8690-139FD052B38C}"/>
              </c:ext>
            </c:extLst>
          </c:dPt>
          <c:dPt>
            <c:idx val="8"/>
            <c:invertIfNegative val="0"/>
            <c:bubble3D val="0"/>
            <c:extLst>
              <c:ext xmlns:c16="http://schemas.microsoft.com/office/drawing/2014/chart" uri="{C3380CC4-5D6E-409C-BE32-E72D297353CC}">
                <c16:uniqueId val="{0000000A-E40A-45EF-8690-139FD052B38C}"/>
              </c:ext>
            </c:extLst>
          </c:dPt>
          <c:dPt>
            <c:idx val="9"/>
            <c:invertIfNegative val="0"/>
            <c:bubble3D val="0"/>
            <c:extLst>
              <c:ext xmlns:c16="http://schemas.microsoft.com/office/drawing/2014/chart" uri="{C3380CC4-5D6E-409C-BE32-E72D297353CC}">
                <c16:uniqueId val="{0000000B-E40A-45EF-8690-139FD052B38C}"/>
              </c:ext>
            </c:extLst>
          </c:dPt>
          <c:dPt>
            <c:idx val="10"/>
            <c:invertIfNegative val="0"/>
            <c:bubble3D val="0"/>
            <c:extLst>
              <c:ext xmlns:c16="http://schemas.microsoft.com/office/drawing/2014/chart" uri="{C3380CC4-5D6E-409C-BE32-E72D297353CC}">
                <c16:uniqueId val="{0000000C-E40A-45EF-8690-139FD052B38C}"/>
              </c:ext>
            </c:extLst>
          </c:dPt>
          <c:dLbls>
            <c:dLbl>
              <c:idx val="0"/>
              <c:layout>
                <c:manualLayout>
                  <c:x val="6.4210610803435266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0A-45EF-8690-139FD052B38C}"/>
                </c:ext>
              </c:extLst>
            </c:dLbl>
            <c:dLbl>
              <c:idx val="1"/>
              <c:layout>
                <c:manualLayout>
                  <c:x val="9.6315916205153198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0A-45EF-8690-139FD052B38C}"/>
                </c:ext>
              </c:extLst>
            </c:dLbl>
            <c:dLbl>
              <c:idx val="2"/>
              <c:layout>
                <c:manualLayout>
                  <c:x val="9.63159162051523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0A-45EF-8690-139FD052B38C}"/>
                </c:ext>
              </c:extLst>
            </c:dLbl>
            <c:dLbl>
              <c:idx val="3"/>
              <c:layout>
                <c:manualLayout>
                  <c:x val="1.28421221606869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0A-45EF-8690-139FD052B38C}"/>
                </c:ext>
              </c:extLst>
            </c:dLbl>
            <c:dLbl>
              <c:idx val="4"/>
              <c:layout>
                <c:manualLayout>
                  <c:x val="1.6052652700858816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0A-45EF-8690-139FD052B38C}"/>
                </c:ext>
              </c:extLst>
            </c:dLbl>
            <c:dLbl>
              <c:idx val="5"/>
              <c:layout>
                <c:manualLayout>
                  <c:x val="1.1236856890601055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0A-45EF-8690-139FD052B38C}"/>
                </c:ext>
              </c:extLst>
            </c:dLbl>
            <c:dLbl>
              <c:idx val="6"/>
              <c:layout>
                <c:manualLayout>
                  <c:x val="1.4447387430772935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0A-45EF-8690-139FD052B38C}"/>
                </c:ext>
              </c:extLst>
            </c:dLbl>
            <c:dLbl>
              <c:idx val="7"/>
              <c:layout>
                <c:manualLayout>
                  <c:x val="1.60379549442488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0A-45EF-8690-139FD052B38C}"/>
                </c:ext>
              </c:extLst>
            </c:dLbl>
            <c:dLbl>
              <c:idx val="8"/>
              <c:layout>
                <c:manualLayout>
                  <c:x val="1.4447387430772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0A-45EF-8690-139FD052B38C}"/>
                </c:ext>
              </c:extLst>
            </c:dLbl>
            <c:dLbl>
              <c:idx val="9"/>
              <c:layout>
                <c:manualLayout>
                  <c:x val="1.4447387430772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40A-45EF-8690-139FD052B38C}"/>
                </c:ext>
              </c:extLst>
            </c:dLbl>
            <c:dLbl>
              <c:idx val="10"/>
              <c:layout>
                <c:manualLayout>
                  <c:x val="1.1288253879813491E-2"/>
                  <c:y val="2.86245820698322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40A-45EF-8690-139FD052B38C}"/>
                </c:ext>
              </c:extLst>
            </c:dLbl>
            <c:dLbl>
              <c:idx val="11"/>
              <c:layout>
                <c:manualLayout>
                  <c:x val="1.4513469274046035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40A-45EF-8690-139FD052B3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6.3E-2</c:v>
                </c:pt>
                <c:pt idx="1">
                  <c:v>6.8000000000000005E-2</c:v>
                </c:pt>
                <c:pt idx="2">
                  <c:v>7.2999999999999995E-2</c:v>
                </c:pt>
                <c:pt idx="3">
                  <c:v>7.6999999999999999E-2</c:v>
                </c:pt>
                <c:pt idx="4">
                  <c:v>7.8E-2</c:v>
                </c:pt>
                <c:pt idx="5">
                  <c:v>0.08</c:v>
                </c:pt>
                <c:pt idx="6">
                  <c:v>8.3000000000000004E-2</c:v>
                </c:pt>
                <c:pt idx="7">
                  <c:v>8.6999999999999994E-2</c:v>
                </c:pt>
                <c:pt idx="8">
                  <c:v>8.5999999999999993E-2</c:v>
                </c:pt>
                <c:pt idx="9">
                  <c:v>8.5999999999999993E-2</c:v>
                </c:pt>
                <c:pt idx="10">
                  <c:v>8.7999999999999995E-2</c:v>
                </c:pt>
                <c:pt idx="11">
                  <c:v>8.2000000000000003E-2</c:v>
                </c:pt>
              </c:numCache>
            </c:numRef>
          </c:val>
          <c:extLst>
            <c:ext xmlns:c16="http://schemas.microsoft.com/office/drawing/2014/chart" uri="{C3380CC4-5D6E-409C-BE32-E72D297353CC}">
              <c16:uniqueId val="{0000000D-E40A-45EF-8690-139FD052B38C}"/>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2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1.3</c:v>
                </c:pt>
                <c:pt idx="1">
                  <c:v>1.2</c:v>
                </c:pt>
                <c:pt idx="2">
                  <c:v>2.1</c:v>
                </c:pt>
                <c:pt idx="3">
                  <c:v>1.2</c:v>
                </c:pt>
                <c:pt idx="4">
                  <c:v>0.8</c:v>
                </c:pt>
                <c:pt idx="5">
                  <c:v>1.1000000000000001</c:v>
                </c:pt>
                <c:pt idx="6">
                  <c:v>0.6</c:v>
                </c:pt>
                <c:pt idx="7">
                  <c:v>0.8</c:v>
                </c:pt>
                <c:pt idx="8">
                  <c:v>1.1000000000000001</c:v>
                </c:pt>
                <c:pt idx="9">
                  <c:v>0.7</c:v>
                </c:pt>
                <c:pt idx="10">
                  <c:v>0.6</c:v>
                </c:pt>
                <c:pt idx="11">
                  <c:v>0.6</c:v>
                </c:pt>
                <c:pt idx="12">
                  <c:v>0.6</c:v>
                </c:pt>
                <c:pt idx="13">
                  <c:v>0.5</c:v>
                </c:pt>
                <c:pt idx="14">
                  <c:v>0.6</c:v>
                </c:pt>
                <c:pt idx="15">
                  <c:v>0.5</c:v>
                </c:pt>
                <c:pt idx="16">
                  <c:v>0.7</c:v>
                </c:pt>
                <c:pt idx="17">
                  <c:v>0.3</c:v>
                </c:pt>
                <c:pt idx="18">
                  <c:v>0.5</c:v>
                </c:pt>
                <c:pt idx="19">
                  <c:v>0.7</c:v>
                </c:pt>
                <c:pt idx="20">
                  <c:v>0.4</c:v>
                </c:pt>
                <c:pt idx="21">
                  <c:v>0.5</c:v>
                </c:pt>
                <c:pt idx="22">
                  <c:v>0.8</c:v>
                </c:pt>
              </c:numCache>
            </c:numRef>
          </c:val>
          <c:extLst>
            <c:ext xmlns:c16="http://schemas.microsoft.com/office/drawing/2014/chart" uri="{C3380CC4-5D6E-409C-BE32-E72D297353CC}">
              <c16:uniqueId val="{00000000-3E3E-4984-B201-F9F36D75943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2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57.7</c:v>
                </c:pt>
                <c:pt idx="1">
                  <c:v>72.3</c:v>
                </c:pt>
                <c:pt idx="2">
                  <c:v>59.5</c:v>
                </c:pt>
                <c:pt idx="3">
                  <c:v>68.3</c:v>
                </c:pt>
                <c:pt idx="4">
                  <c:v>74.8</c:v>
                </c:pt>
                <c:pt idx="5">
                  <c:v>67</c:v>
                </c:pt>
                <c:pt idx="6">
                  <c:v>85.4</c:v>
                </c:pt>
                <c:pt idx="7">
                  <c:v>80</c:v>
                </c:pt>
                <c:pt idx="8">
                  <c:v>73.599999999999994</c:v>
                </c:pt>
                <c:pt idx="9">
                  <c:v>79.599999999999994</c:v>
                </c:pt>
                <c:pt idx="10">
                  <c:v>85</c:v>
                </c:pt>
                <c:pt idx="11">
                  <c:v>81.5</c:v>
                </c:pt>
                <c:pt idx="12">
                  <c:v>83</c:v>
                </c:pt>
                <c:pt idx="13">
                  <c:v>84</c:v>
                </c:pt>
                <c:pt idx="14">
                  <c:v>83</c:v>
                </c:pt>
                <c:pt idx="15">
                  <c:v>87</c:v>
                </c:pt>
                <c:pt idx="16">
                  <c:v>84</c:v>
                </c:pt>
                <c:pt idx="17">
                  <c:v>87.5</c:v>
                </c:pt>
                <c:pt idx="18">
                  <c:v>82.8</c:v>
                </c:pt>
                <c:pt idx="19">
                  <c:v>80</c:v>
                </c:pt>
                <c:pt idx="20">
                  <c:v>90</c:v>
                </c:pt>
                <c:pt idx="21">
                  <c:v>83</c:v>
                </c:pt>
                <c:pt idx="22">
                  <c:v>82</c:v>
                </c:pt>
              </c:numCache>
            </c:numRef>
          </c:val>
          <c:extLst>
            <c:ext xmlns:c16="http://schemas.microsoft.com/office/drawing/2014/chart" uri="{C3380CC4-5D6E-409C-BE32-E72D297353CC}">
              <c16:uniqueId val="{00000000-EF66-47FF-833A-E8D6731585F7}"/>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30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131</c:v>
                </c:pt>
                <c:pt idx="1">
                  <c:v>110</c:v>
                </c:pt>
                <c:pt idx="2">
                  <c:v>123</c:v>
                </c:pt>
                <c:pt idx="3">
                  <c:v>140</c:v>
                </c:pt>
                <c:pt idx="4">
                  <c:v>130</c:v>
                </c:pt>
                <c:pt idx="5">
                  <c:v>119</c:v>
                </c:pt>
                <c:pt idx="6">
                  <c:v>116</c:v>
                </c:pt>
                <c:pt idx="7">
                  <c:v>97</c:v>
                </c:pt>
                <c:pt idx="8">
                  <c:v>112</c:v>
                </c:pt>
                <c:pt idx="9">
                  <c:v>113</c:v>
                </c:pt>
                <c:pt idx="10">
                  <c:v>154</c:v>
                </c:pt>
                <c:pt idx="11">
                  <c:v>128</c:v>
                </c:pt>
                <c:pt idx="12">
                  <c:v>140</c:v>
                </c:pt>
                <c:pt idx="13">
                  <c:v>156</c:v>
                </c:pt>
                <c:pt idx="14">
                  <c:v>151</c:v>
                </c:pt>
                <c:pt idx="15">
                  <c:v>165</c:v>
                </c:pt>
                <c:pt idx="16">
                  <c:v>152</c:v>
                </c:pt>
                <c:pt idx="17">
                  <c:v>146</c:v>
                </c:pt>
                <c:pt idx="18">
                  <c:v>126</c:v>
                </c:pt>
                <c:pt idx="19">
                  <c:v>147</c:v>
                </c:pt>
                <c:pt idx="20">
                  <c:v>140</c:v>
                </c:pt>
                <c:pt idx="21">
                  <c:v>115</c:v>
                </c:pt>
                <c:pt idx="22">
                  <c:v>122</c:v>
                </c:pt>
              </c:numCache>
            </c:numRef>
          </c:val>
          <c:smooth val="0"/>
          <c:extLst>
            <c:ext xmlns:c16="http://schemas.microsoft.com/office/drawing/2014/chart" uri="{C3380CC4-5D6E-409C-BE32-E72D297353CC}">
              <c16:uniqueId val="{00000000-1B76-4CB0-AA1C-AF61B01199BB}"/>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63"/>
  </c:pivotSource>
  <c:chart>
    <c:title>
      <c:tx>
        <c:strRef>
          <c:f>Pivot_2025!$B$1</c:f>
          <c:strCache>
            <c:ptCount val="1"/>
            <c:pt idx="0">
              <c:v>Lillesand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105218.15756629038</c:v>
                </c:pt>
                <c:pt idx="1">
                  <c:v>126564.99787853815</c:v>
                </c:pt>
                <c:pt idx="2">
                  <c:v>115408.92589100265</c:v>
                </c:pt>
                <c:pt idx="3">
                  <c:v>111427.10303044284</c:v>
                </c:pt>
                <c:pt idx="4">
                  <c:v>114120.03341801101</c:v>
                </c:pt>
                <c:pt idx="5">
                  <c:v>124609.18279759435</c:v>
                </c:pt>
                <c:pt idx="6">
                  <c:v>118800.51074342419</c:v>
                </c:pt>
                <c:pt idx="7">
                  <c:v>107225.34203945624</c:v>
                </c:pt>
                <c:pt idx="8">
                  <c:v>104519.23062424148</c:v>
                </c:pt>
                <c:pt idx="9">
                  <c:v>109026.68099001303</c:v>
                </c:pt>
                <c:pt idx="10">
                  <c:v>101280.04981181539</c:v>
                </c:pt>
                <c:pt idx="11">
                  <c:v>61512.554868291467</c:v>
                </c:pt>
              </c:numCache>
            </c:numRef>
          </c:val>
          <c:smooth val="0"/>
          <c:extLst>
            <c:ext xmlns:c16="http://schemas.microsoft.com/office/drawing/2014/chart" uri="{C3380CC4-5D6E-409C-BE32-E72D297353CC}">
              <c16:uniqueId val="{00000000-2732-44EB-83B2-E2D52D63FB06}"/>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124609.18279759435</c:v>
                </c:pt>
                <c:pt idx="6" formatCode="#,##0">
                  <c:v>117185.21690487927</c:v>
                </c:pt>
                <c:pt idx="7" formatCode="#,##0">
                  <c:v>110203.55605212037</c:v>
                </c:pt>
                <c:pt idx="8" formatCode="#,##0">
                  <c:v>103637.84858964714</c:v>
                </c:pt>
                <c:pt idx="9" formatCode="#,##0">
                  <c:v>97463.312846373141</c:v>
                </c:pt>
                <c:pt idx="10" formatCode="#,##0">
                  <c:v>91656.643593611923</c:v>
                </c:pt>
                <c:pt idx="11" formatCode="#,##0">
                  <c:v>86195.924081591715</c:v>
                </c:pt>
                <c:pt idx="12" formatCode="#,##0">
                  <c:v>81060.543316658644</c:v>
                </c:pt>
                <c:pt idx="13" formatCode="#,##0">
                  <c:v>76231.118266938749</c:v>
                </c:pt>
                <c:pt idx="14" formatCode="#,##0">
                  <c:v>71689.420702831078</c:v>
                </c:pt>
                <c:pt idx="15" formatCode="#,##0">
                  <c:v>67418.308396197812</c:v>
                </c:pt>
                <c:pt idx="16" formatCode="#,##0">
                  <c:v>63401.660418569139</c:v>
                </c:pt>
                <c:pt idx="17" formatCode="#,##0">
                  <c:v>59624.316294151628</c:v>
                </c:pt>
                <c:pt idx="18" formatCode="#,##0">
                  <c:v>56072.018777978665</c:v>
                </c:pt>
              </c:numCache>
            </c:numRef>
          </c:val>
          <c:smooth val="0"/>
          <c:extLst>
            <c:ext xmlns:c16="http://schemas.microsoft.com/office/drawing/2014/chart" uri="{C3380CC4-5D6E-409C-BE32-E72D297353CC}">
              <c16:uniqueId val="{00000001-2732-44EB-83B2-E2D52D63FB06}"/>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75"/>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3</c:v>
                </c:pt>
                <c:pt idx="1">
                  <c:v>10</c:v>
                </c:pt>
                <c:pt idx="2">
                  <c:v>1</c:v>
                </c:pt>
                <c:pt idx="3">
                  <c:v>69</c:v>
                </c:pt>
                <c:pt idx="4">
                  <c:v>10</c:v>
                </c:pt>
                <c:pt idx="5">
                  <c:v>7</c:v>
                </c:pt>
              </c:numCache>
            </c:numRef>
          </c:val>
          <c:extLst>
            <c:ext xmlns:c16="http://schemas.microsoft.com/office/drawing/2014/chart" uri="{C3380CC4-5D6E-409C-BE32-E72D297353CC}">
              <c16:uniqueId val="{00000000-1DEB-4F5E-8063-7F5F2F49624A}"/>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1DEB-4F5E-8063-7F5F2F49624A}"/>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5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127</c:v>
                </c:pt>
                <c:pt idx="1">
                  <c:v>122</c:v>
                </c:pt>
                <c:pt idx="2">
                  <c:v>117</c:v>
                </c:pt>
                <c:pt idx="3">
                  <c:v>104</c:v>
                </c:pt>
                <c:pt idx="4">
                  <c:v>112</c:v>
                </c:pt>
                <c:pt idx="5">
                  <c:v>118</c:v>
                </c:pt>
              </c:numCache>
            </c:numRef>
          </c:val>
          <c:extLst>
            <c:ext xmlns:c16="http://schemas.microsoft.com/office/drawing/2014/chart" uri="{C3380CC4-5D6E-409C-BE32-E72D297353CC}">
              <c16:uniqueId val="{00000000-4C69-4509-8369-8833352005DF}"/>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1135</c:v>
                </c:pt>
                <c:pt idx="1">
                  <c:v>1136</c:v>
                </c:pt>
                <c:pt idx="2">
                  <c:v>1134</c:v>
                </c:pt>
                <c:pt idx="3">
                  <c:v>1130</c:v>
                </c:pt>
                <c:pt idx="4">
                  <c:v>1125</c:v>
                </c:pt>
                <c:pt idx="5">
                  <c:v>1095</c:v>
                </c:pt>
              </c:numCache>
            </c:numRef>
          </c:val>
          <c:extLst>
            <c:ext xmlns:c16="http://schemas.microsoft.com/office/drawing/2014/chart" uri="{C3380CC4-5D6E-409C-BE32-E72D297353CC}">
              <c16:uniqueId val="{00000001-4C69-4509-8369-8833352005DF}"/>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93</c:v>
                </c:pt>
                <c:pt idx="1">
                  <c:v>88</c:v>
                </c:pt>
                <c:pt idx="2">
                  <c:v>94</c:v>
                </c:pt>
                <c:pt idx="3">
                  <c:v>303</c:v>
                </c:pt>
                <c:pt idx="4">
                  <c:v>308</c:v>
                </c:pt>
                <c:pt idx="5">
                  <c:v>333</c:v>
                </c:pt>
              </c:numCache>
            </c:numRef>
          </c:val>
          <c:extLst>
            <c:ext xmlns:c16="http://schemas.microsoft.com/office/drawing/2014/chart" uri="{C3380CC4-5D6E-409C-BE32-E72D297353CC}">
              <c16:uniqueId val="{00000002-4C69-4509-8369-8833352005DF}"/>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3070</c:v>
                </c:pt>
                <c:pt idx="1">
                  <c:v>3221</c:v>
                </c:pt>
                <c:pt idx="2">
                  <c:v>3215</c:v>
                </c:pt>
                <c:pt idx="3">
                  <c:v>3334</c:v>
                </c:pt>
                <c:pt idx="4">
                  <c:v>3312</c:v>
                </c:pt>
                <c:pt idx="5">
                  <c:v>3369</c:v>
                </c:pt>
              </c:numCache>
            </c:numRef>
          </c:val>
          <c:extLst>
            <c:ext xmlns:c16="http://schemas.microsoft.com/office/drawing/2014/chart" uri="{C3380CC4-5D6E-409C-BE32-E72D297353CC}">
              <c16:uniqueId val="{00000003-4C69-4509-8369-8833352005DF}"/>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4C69-4509-8369-8833352005D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4C69-4509-8369-8833352005D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4C69-4509-8369-8833352005D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4C69-4509-8369-8833352005DF}"/>
              </c:ext>
            </c:extLst>
          </c:dPt>
          <c:dPt>
            <c:idx val="4"/>
            <c:invertIfNegative val="0"/>
            <c:bubble3D val="0"/>
            <c:extLst>
              <c:ext xmlns:c16="http://schemas.microsoft.com/office/drawing/2014/chart" uri="{C3380CC4-5D6E-409C-BE32-E72D297353CC}">
                <c16:uniqueId val="{0000000C-4C69-4509-8369-8833352005DF}"/>
              </c:ext>
            </c:extLst>
          </c:dPt>
          <c:dPt>
            <c:idx val="5"/>
            <c:invertIfNegative val="0"/>
            <c:bubble3D val="0"/>
            <c:extLst>
              <c:ext xmlns:c16="http://schemas.microsoft.com/office/drawing/2014/chart" uri="{C3380CC4-5D6E-409C-BE32-E72D297353CC}">
                <c16:uniqueId val="{0000000D-4C69-4509-8369-8833352005DF}"/>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69-4509-8369-8833352005DF}"/>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69-4509-8369-8833352005DF}"/>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69-4509-8369-8833352005DF}"/>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69-4509-8369-8833352005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304</c:v>
                </c:pt>
                <c:pt idx="1">
                  <c:v>322</c:v>
                </c:pt>
                <c:pt idx="2">
                  <c:v>330</c:v>
                </c:pt>
                <c:pt idx="3">
                  <c:v>416</c:v>
                </c:pt>
                <c:pt idx="4">
                  <c:v>404</c:v>
                </c:pt>
                <c:pt idx="5">
                  <c:v>403</c:v>
                </c:pt>
              </c:numCache>
            </c:numRef>
          </c:val>
          <c:extLst>
            <c:ext xmlns:c16="http://schemas.microsoft.com/office/drawing/2014/chart" uri="{C3380CC4-5D6E-409C-BE32-E72D297353CC}">
              <c16:uniqueId val="{0000000E-4C69-4509-8369-8833352005DF}"/>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6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8998-4E12-928A-CC133CF3BBC1}"/>
              </c:ext>
            </c:extLst>
          </c:dPt>
          <c:dPt>
            <c:idx val="1"/>
            <c:bubble3D val="0"/>
            <c:spPr>
              <a:solidFill>
                <a:schemeClr val="accent2"/>
              </a:solidFill>
              <a:ln>
                <a:noFill/>
              </a:ln>
              <a:effectLst/>
            </c:spPr>
            <c:extLst>
              <c:ext xmlns:c16="http://schemas.microsoft.com/office/drawing/2014/chart" uri="{C3380CC4-5D6E-409C-BE32-E72D297353CC}">
                <c16:uniqueId val="{00000003-8998-4E12-928A-CC133CF3BBC1}"/>
              </c:ext>
            </c:extLst>
          </c:dPt>
          <c:dPt>
            <c:idx val="2"/>
            <c:bubble3D val="0"/>
            <c:spPr>
              <a:solidFill>
                <a:schemeClr val="accent3"/>
              </a:solidFill>
              <a:ln>
                <a:noFill/>
              </a:ln>
              <a:effectLst/>
            </c:spPr>
            <c:extLst>
              <c:ext xmlns:c16="http://schemas.microsoft.com/office/drawing/2014/chart" uri="{C3380CC4-5D6E-409C-BE32-E72D297353CC}">
                <c16:uniqueId val="{00000005-8998-4E12-928A-CC133CF3BBC1}"/>
              </c:ext>
            </c:extLst>
          </c:dPt>
          <c:dPt>
            <c:idx val="3"/>
            <c:bubble3D val="0"/>
            <c:spPr>
              <a:solidFill>
                <a:schemeClr val="accent4"/>
              </a:solidFill>
              <a:ln>
                <a:noFill/>
              </a:ln>
              <a:effectLst/>
            </c:spPr>
            <c:extLst>
              <c:ext xmlns:c16="http://schemas.microsoft.com/office/drawing/2014/chart" uri="{C3380CC4-5D6E-409C-BE32-E72D297353CC}">
                <c16:uniqueId val="{00000007-8998-4E12-928A-CC133CF3BBC1}"/>
              </c:ext>
            </c:extLst>
          </c:dPt>
          <c:dPt>
            <c:idx val="4"/>
            <c:bubble3D val="0"/>
            <c:spPr>
              <a:solidFill>
                <a:schemeClr val="accent5"/>
              </a:solidFill>
              <a:ln>
                <a:noFill/>
              </a:ln>
              <a:effectLst/>
            </c:spPr>
            <c:extLst>
              <c:ext xmlns:c16="http://schemas.microsoft.com/office/drawing/2014/chart" uri="{C3380CC4-5D6E-409C-BE32-E72D297353CC}">
                <c16:uniqueId val="{00000009-8998-4E12-928A-CC133CF3BBC1}"/>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98-4E12-928A-CC133CF3BBC1}"/>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118</c:v>
                </c:pt>
                <c:pt idx="1">
                  <c:v>1095</c:v>
                </c:pt>
                <c:pt idx="2">
                  <c:v>333</c:v>
                </c:pt>
                <c:pt idx="3">
                  <c:v>3369</c:v>
                </c:pt>
                <c:pt idx="4">
                  <c:v>403</c:v>
                </c:pt>
              </c:numCache>
            </c:numRef>
          </c:val>
          <c:extLst>
            <c:ext xmlns:c16="http://schemas.microsoft.com/office/drawing/2014/chart" uri="{C3380CC4-5D6E-409C-BE32-E72D297353CC}">
              <c16:uniqueId val="{0000000A-8998-4E12-928A-CC133CF3BBC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5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149</c:v>
                </c:pt>
                <c:pt idx="1">
                  <c:v>181</c:v>
                </c:pt>
                <c:pt idx="2">
                  <c:v>175</c:v>
                </c:pt>
                <c:pt idx="3">
                  <c:v>188</c:v>
                </c:pt>
                <c:pt idx="4">
                  <c:v>196</c:v>
                </c:pt>
                <c:pt idx="5">
                  <c:v>218</c:v>
                </c:pt>
              </c:numCache>
            </c:numRef>
          </c:val>
          <c:smooth val="0"/>
          <c:extLst>
            <c:ext xmlns:c16="http://schemas.microsoft.com/office/drawing/2014/chart" uri="{C3380CC4-5D6E-409C-BE32-E72D297353CC}">
              <c16:uniqueId val="{00000000-2630-4AD5-A7A0-435854C04B8A}"/>
            </c:ext>
          </c:extLst>
        </c:ser>
        <c:ser>
          <c:idx val="3"/>
          <c:order val="1"/>
          <c:tx>
            <c:strRef>
              <c:f>'pivot 2 siffer'!$C$4:$C$5</c:f>
              <c:strCache>
                <c:ptCount val="1"/>
                <c:pt idx="0">
                  <c:v>20 Kjemisk 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172</c:v>
                </c:pt>
                <c:pt idx="1">
                  <c:v>151</c:v>
                </c:pt>
                <c:pt idx="2">
                  <c:v>168</c:v>
                </c:pt>
                <c:pt idx="3">
                  <c:v>160</c:v>
                </c:pt>
                <c:pt idx="4">
                  <c:v>132</c:v>
                </c:pt>
                <c:pt idx="5">
                  <c:v>121</c:v>
                </c:pt>
              </c:numCache>
            </c:numRef>
          </c:val>
          <c:smooth val="0"/>
          <c:extLst>
            <c:ext xmlns:c16="http://schemas.microsoft.com/office/drawing/2014/chart" uri="{C3380CC4-5D6E-409C-BE32-E72D297353CC}">
              <c16:uniqueId val="{00000001-2630-4AD5-A7A0-435854C04B8A}"/>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104</c:v>
                </c:pt>
                <c:pt idx="1">
                  <c:v>119</c:v>
                </c:pt>
                <c:pt idx="2">
                  <c:v>117</c:v>
                </c:pt>
                <c:pt idx="3">
                  <c:v>121</c:v>
                </c:pt>
                <c:pt idx="4">
                  <c:v>109</c:v>
                </c:pt>
                <c:pt idx="5">
                  <c:v>105</c:v>
                </c:pt>
              </c:numCache>
            </c:numRef>
          </c:val>
          <c:smooth val="0"/>
          <c:extLst>
            <c:ext xmlns:c16="http://schemas.microsoft.com/office/drawing/2014/chart" uri="{C3380CC4-5D6E-409C-BE32-E72D297353CC}">
              <c16:uniqueId val="{00000002-2630-4AD5-A7A0-435854C04B8A}"/>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294</c:v>
                </c:pt>
                <c:pt idx="1">
                  <c:v>295</c:v>
                </c:pt>
                <c:pt idx="2">
                  <c:v>312</c:v>
                </c:pt>
                <c:pt idx="3">
                  <c:v>365</c:v>
                </c:pt>
                <c:pt idx="4">
                  <c:v>408</c:v>
                </c:pt>
                <c:pt idx="5">
                  <c:v>390</c:v>
                </c:pt>
              </c:numCache>
            </c:numRef>
          </c:val>
          <c:smooth val="0"/>
          <c:extLst>
            <c:ext xmlns:c16="http://schemas.microsoft.com/office/drawing/2014/chart" uri="{C3380CC4-5D6E-409C-BE32-E72D297353CC}">
              <c16:uniqueId val="{00000003-2630-4AD5-A7A0-435854C04B8A}"/>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9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Lillesand</c:v>
                </c:pt>
              </c:strCache>
            </c:strRef>
          </c:cat>
          <c:val>
            <c:numRef>
              <c:f>Pivot_tom_2025!$B$6:$B$8</c:f>
              <c:numCache>
                <c:formatCode>General</c:formatCode>
                <c:ptCount val="2"/>
                <c:pt idx="0">
                  <c:v>42.6</c:v>
                </c:pt>
                <c:pt idx="1">
                  <c:v>44.8</c:v>
                </c:pt>
              </c:numCache>
            </c:numRef>
          </c:val>
          <c:extLst>
            <c:ext xmlns:c16="http://schemas.microsoft.com/office/drawing/2014/chart" uri="{C3380CC4-5D6E-409C-BE32-E72D297353CC}">
              <c16:uniqueId val="{00000000-1696-4286-AE7A-C1DCA855740D}"/>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Lillesand</c:v>
                </c:pt>
              </c:strCache>
            </c:strRef>
          </c:cat>
          <c:val>
            <c:numRef>
              <c:f>Pivot_tom_2025!$C$6:$C$8</c:f>
              <c:numCache>
                <c:formatCode>General</c:formatCode>
                <c:ptCount val="2"/>
                <c:pt idx="0">
                  <c:v>42.8</c:v>
                </c:pt>
                <c:pt idx="1">
                  <c:v>45.3</c:v>
                </c:pt>
              </c:numCache>
            </c:numRef>
          </c:val>
          <c:extLst>
            <c:ext xmlns:c16="http://schemas.microsoft.com/office/drawing/2014/chart" uri="{C3380CC4-5D6E-409C-BE32-E72D297353CC}">
              <c16:uniqueId val="{00000001-1696-4286-AE7A-C1DCA855740D}"/>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Lillesand</c:v>
                </c:pt>
              </c:strCache>
            </c:strRef>
          </c:cat>
          <c:val>
            <c:numRef>
              <c:f>Pivot_tom_2025!$D$6:$D$8</c:f>
              <c:numCache>
                <c:formatCode>General</c:formatCode>
                <c:ptCount val="2"/>
                <c:pt idx="0">
                  <c:v>41.5</c:v>
                </c:pt>
                <c:pt idx="1">
                  <c:v>42.4</c:v>
                </c:pt>
              </c:numCache>
            </c:numRef>
          </c:val>
          <c:extLst>
            <c:ext xmlns:c16="http://schemas.microsoft.com/office/drawing/2014/chart" uri="{C3380CC4-5D6E-409C-BE32-E72D297353CC}">
              <c16:uniqueId val="{00000002-1696-4286-AE7A-C1DCA855740D}"/>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Lillesand</c:v>
                </c:pt>
              </c:strCache>
            </c:strRef>
          </c:cat>
          <c:val>
            <c:numRef>
              <c:f>Pivot_tom_2025!$E$6:$E$8</c:f>
              <c:numCache>
                <c:formatCode>General</c:formatCode>
                <c:ptCount val="2"/>
                <c:pt idx="0">
                  <c:v>41.6</c:v>
                </c:pt>
                <c:pt idx="1">
                  <c:v>42.1</c:v>
                </c:pt>
              </c:numCache>
            </c:numRef>
          </c:val>
          <c:extLst>
            <c:ext xmlns:c16="http://schemas.microsoft.com/office/drawing/2014/chart" uri="{C3380CC4-5D6E-409C-BE32-E72D297353CC}">
              <c16:uniqueId val="{00000003-1696-4286-AE7A-C1DCA855740D}"/>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Lillesand</c:v>
                </c:pt>
              </c:strCache>
            </c:strRef>
          </c:cat>
          <c:val>
            <c:numRef>
              <c:f>Pivot_tom_2025!$F$6:$F$8</c:f>
              <c:numCache>
                <c:formatCode>General</c:formatCode>
                <c:ptCount val="2"/>
                <c:pt idx="0">
                  <c:v>42</c:v>
                </c:pt>
                <c:pt idx="1">
                  <c:v>43.5</c:v>
                </c:pt>
              </c:numCache>
            </c:numRef>
          </c:val>
          <c:extLst>
            <c:ext xmlns:c16="http://schemas.microsoft.com/office/drawing/2014/chart" uri="{C3380CC4-5D6E-409C-BE32-E72D297353CC}">
              <c16:uniqueId val="{00000004-1696-4286-AE7A-C1DCA855740D}"/>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3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7EA2-4253-B55E-45AF682DB80B}"/>
            </c:ext>
          </c:extLst>
        </c:ser>
        <c:ser>
          <c:idx val="1"/>
          <c:order val="1"/>
          <c:tx>
            <c:strRef>
              <c:f>'Pivot - bruk denne'!$C$5:$C$6</c:f>
              <c:strCache>
                <c:ptCount val="1"/>
                <c:pt idx="0">
                  <c:v>Lillesand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76.900000000000006</c:v>
                </c:pt>
                <c:pt idx="1">
                  <c:v>81.599999999999994</c:v>
                </c:pt>
                <c:pt idx="2">
                  <c:v>85.2</c:v>
                </c:pt>
                <c:pt idx="3">
                  <c:v>78</c:v>
                </c:pt>
                <c:pt idx="4">
                  <c:v>83.3</c:v>
                </c:pt>
                <c:pt idx="5">
                  <c:v>81.599999999999994</c:v>
                </c:pt>
              </c:numCache>
            </c:numRef>
          </c:val>
          <c:extLst>
            <c:ext xmlns:c16="http://schemas.microsoft.com/office/drawing/2014/chart" uri="{C3380CC4-5D6E-409C-BE32-E72D297353CC}">
              <c16:uniqueId val="{00000001-7EA2-4253-B55E-45AF682DB80B}"/>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6A26-4B53-A8D6-F21765ECC6DB}"/>
              </c:ext>
            </c:extLst>
          </c:dPt>
          <c:dPt>
            <c:idx val="2"/>
            <c:invertIfNegative val="0"/>
            <c:bubble3D val="0"/>
            <c:spPr>
              <a:solidFill>
                <a:srgbClr val="002060"/>
              </a:solidFill>
              <a:ln>
                <a:noFill/>
              </a:ln>
              <a:effectLst/>
            </c:spPr>
            <c:extLst>
              <c:ext xmlns:c16="http://schemas.microsoft.com/office/drawing/2014/chart" uri="{C3380CC4-5D6E-409C-BE32-E72D297353CC}">
                <c16:uniqueId val="{00000003-6A26-4B53-A8D6-F21765ECC6DB}"/>
              </c:ext>
            </c:extLst>
          </c:dPt>
          <c:dPt>
            <c:idx val="3"/>
            <c:invertIfNegative val="0"/>
            <c:bubble3D val="0"/>
            <c:spPr>
              <a:solidFill>
                <a:schemeClr val="tx2"/>
              </a:solidFill>
              <a:ln>
                <a:noFill/>
              </a:ln>
              <a:effectLst/>
            </c:spPr>
            <c:extLst>
              <c:ext xmlns:c16="http://schemas.microsoft.com/office/drawing/2014/chart" uri="{C3380CC4-5D6E-409C-BE32-E72D297353CC}">
                <c16:uniqueId val="{00000005-6A26-4B53-A8D6-F21765ECC6DB}"/>
              </c:ext>
            </c:extLst>
          </c:dPt>
          <c:dPt>
            <c:idx val="6"/>
            <c:invertIfNegative val="0"/>
            <c:bubble3D val="0"/>
            <c:spPr>
              <a:solidFill>
                <a:srgbClr val="002060"/>
              </a:solidFill>
              <a:ln>
                <a:noFill/>
              </a:ln>
              <a:effectLst/>
            </c:spPr>
            <c:extLst>
              <c:ext xmlns:c16="http://schemas.microsoft.com/office/drawing/2014/chart" uri="{C3380CC4-5D6E-409C-BE32-E72D297353CC}">
                <c16:uniqueId val="{00000007-6A26-4B53-A8D6-F21765ECC6DB}"/>
              </c:ext>
            </c:extLst>
          </c:dPt>
          <c:dPt>
            <c:idx val="7"/>
            <c:invertIfNegative val="0"/>
            <c:bubble3D val="0"/>
            <c:spPr>
              <a:solidFill>
                <a:srgbClr val="002060"/>
              </a:solidFill>
              <a:ln>
                <a:noFill/>
              </a:ln>
              <a:effectLst/>
            </c:spPr>
            <c:extLst>
              <c:ext xmlns:c16="http://schemas.microsoft.com/office/drawing/2014/chart" uri="{C3380CC4-5D6E-409C-BE32-E72D297353CC}">
                <c16:uniqueId val="{00000009-6A26-4B53-A8D6-F21765ECC6DB}"/>
              </c:ext>
            </c:extLst>
          </c:dPt>
          <c:dPt>
            <c:idx val="8"/>
            <c:invertIfNegative val="0"/>
            <c:bubble3D val="0"/>
            <c:spPr>
              <a:solidFill>
                <a:srgbClr val="002060"/>
              </a:solidFill>
              <a:ln>
                <a:noFill/>
              </a:ln>
              <a:effectLst/>
            </c:spPr>
            <c:extLst>
              <c:ext xmlns:c16="http://schemas.microsoft.com/office/drawing/2014/chart" uri="{C3380CC4-5D6E-409C-BE32-E72D297353CC}">
                <c16:uniqueId val="{0000000B-6A26-4B53-A8D6-F21765ECC6DB}"/>
              </c:ext>
            </c:extLst>
          </c:dPt>
          <c:dPt>
            <c:idx val="11"/>
            <c:invertIfNegative val="0"/>
            <c:bubble3D val="0"/>
            <c:spPr>
              <a:solidFill>
                <a:srgbClr val="002060"/>
              </a:solidFill>
              <a:ln>
                <a:noFill/>
              </a:ln>
              <a:effectLst/>
            </c:spPr>
            <c:extLst>
              <c:ext xmlns:c16="http://schemas.microsoft.com/office/drawing/2014/chart" uri="{C3380CC4-5D6E-409C-BE32-E72D297353CC}">
                <c16:uniqueId val="{0000000D-6A26-4B53-A8D6-F21765ECC6DB}"/>
              </c:ext>
            </c:extLst>
          </c:dPt>
          <c:dPt>
            <c:idx val="13"/>
            <c:invertIfNegative val="0"/>
            <c:bubble3D val="0"/>
            <c:spPr>
              <a:solidFill>
                <a:srgbClr val="002060"/>
              </a:solidFill>
              <a:ln>
                <a:noFill/>
              </a:ln>
              <a:effectLst/>
            </c:spPr>
            <c:extLst>
              <c:ext xmlns:c16="http://schemas.microsoft.com/office/drawing/2014/chart" uri="{C3380CC4-5D6E-409C-BE32-E72D297353CC}">
                <c16:uniqueId val="{0000000F-6A26-4B53-A8D6-F21765ECC6DB}"/>
              </c:ext>
            </c:extLst>
          </c:dPt>
          <c:dPt>
            <c:idx val="14"/>
            <c:invertIfNegative val="0"/>
            <c:bubble3D val="0"/>
            <c:spPr>
              <a:solidFill>
                <a:srgbClr val="002060"/>
              </a:solidFill>
              <a:ln>
                <a:noFill/>
              </a:ln>
              <a:effectLst/>
            </c:spPr>
            <c:extLst>
              <c:ext xmlns:c16="http://schemas.microsoft.com/office/drawing/2014/chart" uri="{C3380CC4-5D6E-409C-BE32-E72D297353CC}">
                <c16:uniqueId val="{00000011-6A26-4B53-A8D6-F21765ECC6DB}"/>
              </c:ext>
            </c:extLst>
          </c:dPt>
          <c:dPt>
            <c:idx val="15"/>
            <c:invertIfNegative val="0"/>
            <c:bubble3D val="0"/>
            <c:spPr>
              <a:solidFill>
                <a:srgbClr val="002060"/>
              </a:solidFill>
              <a:ln>
                <a:noFill/>
              </a:ln>
              <a:effectLst/>
            </c:spPr>
            <c:extLst>
              <c:ext xmlns:c16="http://schemas.microsoft.com/office/drawing/2014/chart" uri="{C3380CC4-5D6E-409C-BE32-E72D297353CC}">
                <c16:uniqueId val="{00000013-6A26-4B53-A8D6-F21765ECC6DB}"/>
              </c:ext>
            </c:extLst>
          </c:dPt>
          <c:dPt>
            <c:idx val="16"/>
            <c:invertIfNegative val="0"/>
            <c:bubble3D val="0"/>
            <c:spPr>
              <a:solidFill>
                <a:srgbClr val="002060"/>
              </a:solidFill>
              <a:ln>
                <a:noFill/>
              </a:ln>
              <a:effectLst/>
            </c:spPr>
            <c:extLst>
              <c:ext xmlns:c16="http://schemas.microsoft.com/office/drawing/2014/chart" uri="{C3380CC4-5D6E-409C-BE32-E72D297353CC}">
                <c16:uniqueId val="{00000015-6A26-4B53-A8D6-F21765ECC6DB}"/>
              </c:ext>
            </c:extLst>
          </c:dPt>
          <c:dPt>
            <c:idx val="17"/>
            <c:invertIfNegative val="0"/>
            <c:bubble3D val="0"/>
            <c:spPr>
              <a:solidFill>
                <a:srgbClr val="002060"/>
              </a:solidFill>
              <a:ln>
                <a:noFill/>
              </a:ln>
              <a:effectLst/>
            </c:spPr>
            <c:extLst>
              <c:ext xmlns:c16="http://schemas.microsoft.com/office/drawing/2014/chart" uri="{C3380CC4-5D6E-409C-BE32-E72D297353CC}">
                <c16:uniqueId val="{00000017-6A26-4B53-A8D6-F21765ECC6DB}"/>
              </c:ext>
            </c:extLst>
          </c:dPt>
          <c:dPt>
            <c:idx val="18"/>
            <c:invertIfNegative val="0"/>
            <c:bubble3D val="0"/>
            <c:spPr>
              <a:solidFill>
                <a:srgbClr val="002060"/>
              </a:solidFill>
              <a:ln>
                <a:noFill/>
              </a:ln>
              <a:effectLst/>
            </c:spPr>
            <c:extLst>
              <c:ext xmlns:c16="http://schemas.microsoft.com/office/drawing/2014/chart" uri="{C3380CC4-5D6E-409C-BE32-E72D297353CC}">
                <c16:uniqueId val="{00000019-6A26-4B53-A8D6-F21765ECC6DB}"/>
              </c:ext>
            </c:extLst>
          </c:dPt>
          <c:dPt>
            <c:idx val="19"/>
            <c:invertIfNegative val="0"/>
            <c:bubble3D val="0"/>
            <c:spPr>
              <a:solidFill>
                <a:schemeClr val="tx2"/>
              </a:solidFill>
              <a:ln>
                <a:noFill/>
              </a:ln>
              <a:effectLst/>
            </c:spPr>
            <c:extLst>
              <c:ext xmlns:c16="http://schemas.microsoft.com/office/drawing/2014/chart" uri="{C3380CC4-5D6E-409C-BE32-E72D297353CC}">
                <c16:uniqueId val="{0000001B-6A26-4B53-A8D6-F21765ECC6DB}"/>
              </c:ext>
            </c:extLst>
          </c:dPt>
          <c:dPt>
            <c:idx val="20"/>
            <c:invertIfNegative val="0"/>
            <c:bubble3D val="0"/>
            <c:spPr>
              <a:solidFill>
                <a:srgbClr val="002060"/>
              </a:solidFill>
              <a:ln>
                <a:noFill/>
              </a:ln>
              <a:effectLst/>
            </c:spPr>
            <c:extLst>
              <c:ext xmlns:c16="http://schemas.microsoft.com/office/drawing/2014/chart" uri="{C3380CC4-5D6E-409C-BE32-E72D297353CC}">
                <c16:uniqueId val="{0000001D-6A26-4B53-A8D6-F21765ECC6DB}"/>
              </c:ext>
            </c:extLst>
          </c:dPt>
          <c:dPt>
            <c:idx val="21"/>
            <c:invertIfNegative val="0"/>
            <c:bubble3D val="0"/>
            <c:spPr>
              <a:solidFill>
                <a:srgbClr val="002060"/>
              </a:solidFill>
              <a:ln>
                <a:noFill/>
              </a:ln>
              <a:effectLst/>
            </c:spPr>
            <c:extLst>
              <c:ext xmlns:c16="http://schemas.microsoft.com/office/drawing/2014/chart" uri="{C3380CC4-5D6E-409C-BE32-E72D297353CC}">
                <c16:uniqueId val="{0000001F-6A26-4B53-A8D6-F21765ECC6DB}"/>
              </c:ext>
            </c:extLst>
          </c:dPt>
          <c:dPt>
            <c:idx val="22"/>
            <c:invertIfNegative val="0"/>
            <c:bubble3D val="0"/>
            <c:spPr>
              <a:solidFill>
                <a:srgbClr val="00B050"/>
              </a:solidFill>
              <a:ln>
                <a:noFill/>
              </a:ln>
              <a:effectLst/>
            </c:spPr>
            <c:extLst>
              <c:ext xmlns:c16="http://schemas.microsoft.com/office/drawing/2014/chart" uri="{C3380CC4-5D6E-409C-BE32-E72D297353CC}">
                <c16:uniqueId val="{00000021-6A26-4B53-A8D6-F21765ECC6DB}"/>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2-6A26-4B53-A8D6-F21765ECC6DB}"/>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3-6A26-4B53-A8D6-F21765ECC6DB}"/>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ABB6-404A-A78A-F188F42A6CD7}"/>
              </c:ext>
            </c:extLst>
          </c:dPt>
          <c:dPt>
            <c:idx val="2"/>
            <c:invertIfNegative val="0"/>
            <c:bubble3D val="0"/>
            <c:spPr>
              <a:solidFill>
                <a:schemeClr val="tx2"/>
              </a:solidFill>
              <a:ln>
                <a:noFill/>
              </a:ln>
              <a:effectLst/>
            </c:spPr>
            <c:extLst>
              <c:ext xmlns:c16="http://schemas.microsoft.com/office/drawing/2014/chart" uri="{C3380CC4-5D6E-409C-BE32-E72D297353CC}">
                <c16:uniqueId val="{00000003-ABB6-404A-A78A-F188F42A6CD7}"/>
              </c:ext>
            </c:extLst>
          </c:dPt>
          <c:dPt>
            <c:idx val="3"/>
            <c:invertIfNegative val="0"/>
            <c:bubble3D val="0"/>
            <c:spPr>
              <a:solidFill>
                <a:schemeClr val="tx2"/>
              </a:solidFill>
              <a:ln>
                <a:noFill/>
              </a:ln>
              <a:effectLst/>
            </c:spPr>
            <c:extLst>
              <c:ext xmlns:c16="http://schemas.microsoft.com/office/drawing/2014/chart" uri="{C3380CC4-5D6E-409C-BE32-E72D297353CC}">
                <c16:uniqueId val="{00000005-ABB6-404A-A78A-F188F42A6CD7}"/>
              </c:ext>
            </c:extLst>
          </c:dPt>
          <c:dPt>
            <c:idx val="6"/>
            <c:invertIfNegative val="0"/>
            <c:bubble3D val="0"/>
            <c:spPr>
              <a:solidFill>
                <a:schemeClr val="tx2"/>
              </a:solidFill>
              <a:ln>
                <a:noFill/>
              </a:ln>
              <a:effectLst/>
            </c:spPr>
            <c:extLst>
              <c:ext xmlns:c16="http://schemas.microsoft.com/office/drawing/2014/chart" uri="{C3380CC4-5D6E-409C-BE32-E72D297353CC}">
                <c16:uniqueId val="{00000007-ABB6-404A-A78A-F188F42A6CD7}"/>
              </c:ext>
            </c:extLst>
          </c:dPt>
          <c:dPt>
            <c:idx val="9"/>
            <c:invertIfNegative val="0"/>
            <c:bubble3D val="0"/>
            <c:spPr>
              <a:solidFill>
                <a:schemeClr val="tx2"/>
              </a:solidFill>
              <a:ln>
                <a:noFill/>
              </a:ln>
              <a:effectLst/>
            </c:spPr>
            <c:extLst>
              <c:ext xmlns:c16="http://schemas.microsoft.com/office/drawing/2014/chart" uri="{C3380CC4-5D6E-409C-BE32-E72D297353CC}">
                <c16:uniqueId val="{00000009-ABB6-404A-A78A-F188F42A6CD7}"/>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B-ABB6-404A-A78A-F188F42A6CD7}"/>
              </c:ext>
            </c:extLst>
          </c:dPt>
          <c:dPt>
            <c:idx val="11"/>
            <c:invertIfNegative val="0"/>
            <c:bubble3D val="0"/>
            <c:spPr>
              <a:solidFill>
                <a:schemeClr val="tx2"/>
              </a:solidFill>
              <a:ln>
                <a:noFill/>
              </a:ln>
              <a:effectLst/>
            </c:spPr>
            <c:extLst>
              <c:ext xmlns:c16="http://schemas.microsoft.com/office/drawing/2014/chart" uri="{C3380CC4-5D6E-409C-BE32-E72D297353CC}">
                <c16:uniqueId val="{0000000D-ABB6-404A-A78A-F188F42A6CD7}"/>
              </c:ext>
            </c:extLst>
          </c:dPt>
          <c:dPt>
            <c:idx val="12"/>
            <c:invertIfNegative val="0"/>
            <c:bubble3D val="0"/>
            <c:spPr>
              <a:solidFill>
                <a:schemeClr val="tx2"/>
              </a:solidFill>
              <a:ln>
                <a:noFill/>
              </a:ln>
              <a:effectLst/>
            </c:spPr>
            <c:extLst>
              <c:ext xmlns:c16="http://schemas.microsoft.com/office/drawing/2014/chart" uri="{C3380CC4-5D6E-409C-BE32-E72D297353CC}">
                <c16:uniqueId val="{0000000F-ABB6-404A-A78A-F188F42A6CD7}"/>
              </c:ext>
            </c:extLst>
          </c:dPt>
          <c:dPt>
            <c:idx val="13"/>
            <c:invertIfNegative val="0"/>
            <c:bubble3D val="0"/>
            <c:spPr>
              <a:solidFill>
                <a:schemeClr val="tx2"/>
              </a:solidFill>
              <a:ln>
                <a:noFill/>
              </a:ln>
              <a:effectLst/>
            </c:spPr>
            <c:extLst>
              <c:ext xmlns:c16="http://schemas.microsoft.com/office/drawing/2014/chart" uri="{C3380CC4-5D6E-409C-BE32-E72D297353CC}">
                <c16:uniqueId val="{00000011-ABB6-404A-A78A-F188F42A6CD7}"/>
              </c:ext>
            </c:extLst>
          </c:dPt>
          <c:dPt>
            <c:idx val="15"/>
            <c:invertIfNegative val="0"/>
            <c:bubble3D val="0"/>
            <c:spPr>
              <a:solidFill>
                <a:srgbClr val="FFC000"/>
              </a:solidFill>
              <a:ln>
                <a:noFill/>
              </a:ln>
              <a:effectLst/>
            </c:spPr>
            <c:extLst>
              <c:ext xmlns:c16="http://schemas.microsoft.com/office/drawing/2014/chart" uri="{C3380CC4-5D6E-409C-BE32-E72D297353CC}">
                <c16:uniqueId val="{00000013-ABB6-404A-A78A-F188F42A6CD7}"/>
              </c:ext>
            </c:extLst>
          </c:dPt>
          <c:dPt>
            <c:idx val="16"/>
            <c:invertIfNegative val="0"/>
            <c:bubble3D val="0"/>
            <c:spPr>
              <a:solidFill>
                <a:schemeClr val="tx2"/>
              </a:solidFill>
              <a:ln>
                <a:noFill/>
              </a:ln>
              <a:effectLst/>
            </c:spPr>
            <c:extLst>
              <c:ext xmlns:c16="http://schemas.microsoft.com/office/drawing/2014/chart" uri="{C3380CC4-5D6E-409C-BE32-E72D297353CC}">
                <c16:uniqueId val="{00000015-ABB6-404A-A78A-F188F42A6CD7}"/>
              </c:ext>
            </c:extLst>
          </c:dPt>
          <c:dPt>
            <c:idx val="18"/>
            <c:invertIfNegative val="0"/>
            <c:bubble3D val="0"/>
            <c:spPr>
              <a:solidFill>
                <a:schemeClr val="tx2"/>
              </a:solidFill>
              <a:ln>
                <a:noFill/>
              </a:ln>
              <a:effectLst/>
            </c:spPr>
            <c:extLst>
              <c:ext xmlns:c16="http://schemas.microsoft.com/office/drawing/2014/chart" uri="{C3380CC4-5D6E-409C-BE32-E72D297353CC}">
                <c16:uniqueId val="{00000017-ABB6-404A-A78A-F188F42A6CD7}"/>
              </c:ext>
            </c:extLst>
          </c:dPt>
          <c:dPt>
            <c:idx val="19"/>
            <c:invertIfNegative val="0"/>
            <c:bubble3D val="0"/>
            <c:spPr>
              <a:solidFill>
                <a:schemeClr val="tx2"/>
              </a:solidFill>
              <a:ln>
                <a:noFill/>
              </a:ln>
              <a:effectLst/>
            </c:spPr>
            <c:extLst>
              <c:ext xmlns:c16="http://schemas.microsoft.com/office/drawing/2014/chart" uri="{C3380CC4-5D6E-409C-BE32-E72D297353CC}">
                <c16:uniqueId val="{00000019-ABB6-404A-A78A-F188F42A6CD7}"/>
              </c:ext>
            </c:extLst>
          </c:dPt>
          <c:dPt>
            <c:idx val="21"/>
            <c:invertIfNegative val="0"/>
            <c:bubble3D val="0"/>
            <c:spPr>
              <a:solidFill>
                <a:schemeClr val="tx2"/>
              </a:solidFill>
              <a:ln>
                <a:noFill/>
              </a:ln>
              <a:effectLst/>
            </c:spPr>
            <c:extLst>
              <c:ext xmlns:c16="http://schemas.microsoft.com/office/drawing/2014/chart" uri="{C3380CC4-5D6E-409C-BE32-E72D297353CC}">
                <c16:uniqueId val="{0000001B-ABB6-404A-A78A-F188F42A6CD7}"/>
              </c:ext>
            </c:extLst>
          </c:dPt>
          <c:dPt>
            <c:idx val="22"/>
            <c:invertIfNegative val="0"/>
            <c:bubble3D val="0"/>
            <c:spPr>
              <a:solidFill>
                <a:schemeClr val="tx2"/>
              </a:solidFill>
              <a:ln>
                <a:noFill/>
              </a:ln>
              <a:effectLst/>
            </c:spPr>
            <c:extLst>
              <c:ext xmlns:c16="http://schemas.microsoft.com/office/drawing/2014/chart" uri="{C3380CC4-5D6E-409C-BE32-E72D297353CC}">
                <c16:uniqueId val="{0000001D-ABB6-404A-A78A-F188F42A6CD7}"/>
              </c:ext>
            </c:extLst>
          </c:dPt>
          <c:dPt>
            <c:idx val="23"/>
            <c:invertIfNegative val="0"/>
            <c:bubble3D val="0"/>
            <c:spPr>
              <a:solidFill>
                <a:schemeClr val="tx2"/>
              </a:solidFill>
              <a:ln>
                <a:noFill/>
              </a:ln>
              <a:effectLst/>
            </c:spPr>
            <c:extLst>
              <c:ext xmlns:c16="http://schemas.microsoft.com/office/drawing/2014/chart" uri="{C3380CC4-5D6E-409C-BE32-E72D297353CC}">
                <c16:uniqueId val="{0000001F-ABB6-404A-A78A-F188F42A6CD7}"/>
              </c:ext>
            </c:extLst>
          </c:dPt>
          <c:dPt>
            <c:idx val="24"/>
            <c:invertIfNegative val="0"/>
            <c:bubble3D val="0"/>
            <c:spPr>
              <a:solidFill>
                <a:schemeClr val="tx2"/>
              </a:solidFill>
              <a:ln>
                <a:noFill/>
              </a:ln>
              <a:effectLst/>
            </c:spPr>
            <c:extLst>
              <c:ext xmlns:c16="http://schemas.microsoft.com/office/drawing/2014/chart" uri="{C3380CC4-5D6E-409C-BE32-E72D297353CC}">
                <c16:uniqueId val="{00000021-ABB6-404A-A78A-F188F42A6CD7}"/>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2-ABB6-404A-A78A-F188F42A6CD7}"/>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69</cx:pt>
          <cx:pt idx="1">24</cx:pt>
          <cx:pt idx="2">533</cx:pt>
          <cx:pt idx="3">51</cx:pt>
          <cx:pt idx="4">515</cx:pt>
          <cx:pt idx="5">1127</cx:pt>
          <cx:pt idx="6">397</cx:pt>
          <cx:pt idx="7">163</cx:pt>
          <cx:pt idx="8">32</cx:pt>
          <cx:pt idx="9">38</cx:pt>
          <cx:pt idx="10">125</cx:pt>
          <cx:pt idx="11">141</cx:pt>
          <cx:pt idx="12">405</cx:pt>
          <cx:pt idx="13">412</cx:pt>
          <cx:pt idx="14">1079</cx:pt>
          <cx:pt idx="15">163</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Gjennomsnittsalder Lillesand samlet for hele befolkningen: 41,7 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117608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010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94222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270740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31591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dirty="0"/>
              <a:t>Figuren til høyre er det lite usikkerhet knyttet til hva angår økningen i den aldrende befolkningen. Dette er jo mennesker vi allerede har hos oss i dag.</a:t>
            </a:r>
            <a:endParaRPr lang="nb-NO" dirty="0">
              <a:cs typeface="Calibri"/>
            </a:endParaRP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91382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9342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23380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50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409585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Lillesand</a:t>
            </a:r>
          </a:p>
        </p:txBody>
      </p:sp>
      <p:sp>
        <p:nvSpPr>
          <p:cNvPr id="3" name="Undertittel 2"/>
          <p:cNvSpPr>
            <a:spLocks noGrp="1"/>
          </p:cNvSpPr>
          <p:nvPr>
            <p:ph type="subTitle" idx="1"/>
          </p:nvPr>
        </p:nvSpPr>
        <p:spPr>
          <a:xfrm>
            <a:off x="1193800" y="3594627"/>
            <a:ext cx="6657665" cy="1541688"/>
          </a:xfrm>
        </p:spPr>
        <p:txBody>
          <a:bodyPr/>
          <a:lstStyle/>
          <a:p>
            <a:r>
              <a:rPr lang="nb-NO" dirty="0"/>
              <a:t>Utvalgt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9035" y="295467"/>
            <a:ext cx="10153651" cy="685606"/>
          </a:xfrm>
        </p:spPr>
        <p:txBody>
          <a:bodyPr/>
          <a:lstStyle/>
          <a:p>
            <a:r>
              <a:rPr lang="nb-NO" dirty="0"/>
              <a:t>Næringsstruktur – 4. kvartal 2024</a:t>
            </a:r>
          </a:p>
        </p:txBody>
      </p:sp>
      <p:sp>
        <p:nvSpPr>
          <p:cNvPr id="10" name="TekstSylinder 9"/>
          <p:cNvSpPr txBox="1"/>
          <p:nvPr/>
        </p:nvSpPr>
        <p:spPr>
          <a:xfrm>
            <a:off x="444616" y="5329568"/>
            <a:ext cx="11432424" cy="584775"/>
          </a:xfrm>
          <a:prstGeom prst="rect">
            <a:avLst/>
          </a:prstGeom>
          <a:noFill/>
        </p:spPr>
        <p:txBody>
          <a:bodyPr wrap="square" rtlCol="0">
            <a:spAutoFit/>
          </a:bodyPr>
          <a:lstStyle/>
          <a:p>
            <a:r>
              <a:rPr lang="nb-NO" sz="1600" dirty="0"/>
              <a:t>Asko Agder (engroshandel) og IKEA (butikkhandel) er de største private arbeidsgiverne i Lillesand. SG armaturen AS (produksjon av belysningsutstyr) og Jens Eide </a:t>
            </a:r>
            <a:r>
              <a:rPr lang="nb-NO" sz="1600"/>
              <a:t>AS (bearbeiding </a:t>
            </a:r>
            <a:r>
              <a:rPr lang="nb-NO" sz="1600" dirty="0"/>
              <a:t>og konservering av kjøtt) er de største industribedriftene.</a:t>
            </a:r>
          </a:p>
        </p:txBody>
      </p:sp>
      <p:sp>
        <p:nvSpPr>
          <p:cNvPr id="5" name="TekstSylinder 4">
            <a:extLst>
              <a:ext uri="{FF2B5EF4-FFF2-40B4-BE49-F238E27FC236}">
                <a16:creationId xmlns:a16="http://schemas.microsoft.com/office/drawing/2014/main" id="{4709FDCB-2BF0-AC62-B6DB-0CDA7E3FBEEC}"/>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327958529"/>
                  </p:ext>
                </p:extLst>
              </p:nvPr>
            </p:nvGraphicFramePr>
            <p:xfrm>
              <a:off x="399035" y="1309851"/>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99035" y="1309851"/>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979558212"/>
              </p:ext>
            </p:extLst>
          </p:nvPr>
        </p:nvGraphicFramePr>
        <p:xfrm>
          <a:off x="5669281" y="1413196"/>
          <a:ext cx="6358372"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61954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290445"/>
            <a:ext cx="10153651" cy="685606"/>
          </a:xfrm>
        </p:spPr>
        <p:txBody>
          <a:bodyPr/>
          <a:lstStyle/>
          <a:p>
            <a:r>
              <a:rPr lang="nb-NO"/>
              <a:t>Grunnskolepoeng</a:t>
            </a:r>
          </a:p>
        </p:txBody>
      </p:sp>
      <p:sp>
        <p:nvSpPr>
          <p:cNvPr id="3" name="Plassholder for innhold 2"/>
          <p:cNvSpPr>
            <a:spLocks noGrp="1"/>
          </p:cNvSpPr>
          <p:nvPr>
            <p:ph idx="1"/>
          </p:nvPr>
        </p:nvSpPr>
        <p:spPr>
          <a:xfrm>
            <a:off x="516862" y="1300162"/>
            <a:ext cx="4316396" cy="3608169"/>
          </a:xfrm>
        </p:spPr>
        <p:txBody>
          <a:bodyPr/>
          <a:lstStyle/>
          <a:p>
            <a:r>
              <a:rPr lang="nb-NO" sz="2000" dirty="0"/>
              <a:t>Lillesand ligger over snittet for fylket i hele perioden fra 2021-2025.</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C5E9C423-73A9-E2C4-E379-29E86CB864E4}"/>
              </a:ext>
            </a:extLst>
          </p:cNvPr>
          <p:cNvSpPr txBox="1"/>
          <p:nvPr/>
        </p:nvSpPr>
        <p:spPr>
          <a:xfrm>
            <a:off x="693477" y="5232442"/>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157926840"/>
              </p:ext>
            </p:extLst>
          </p:nvPr>
        </p:nvGraphicFramePr>
        <p:xfrm>
          <a:off x="5447156"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0" y="1163376"/>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81,6 %. Dette er under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CC4CFA53-0D5F-C948-0C4C-31BC08B2C3EF}"/>
              </a:ext>
            </a:extLst>
          </p:cNvPr>
          <p:cNvGraphicFramePr>
            <a:graphicFrameLocks noGrp="1"/>
          </p:cNvGraphicFramePr>
          <p:nvPr>
            <p:extLst>
              <p:ext uri="{D42A27DB-BD31-4B8C-83A1-F6EECF244321}">
                <p14:modId xmlns:p14="http://schemas.microsoft.com/office/powerpoint/2010/main" val="3976217990"/>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1487728569"/>
                    </a:ext>
                  </a:extLst>
                </a:gridCol>
                <a:gridCol w="1054100">
                  <a:extLst>
                    <a:ext uri="{9D8B030D-6E8A-4147-A177-3AD203B41FA5}">
                      <a16:colId xmlns:a16="http://schemas.microsoft.com/office/drawing/2014/main" val="2421277482"/>
                    </a:ext>
                  </a:extLst>
                </a:gridCol>
                <a:gridCol w="965200">
                  <a:extLst>
                    <a:ext uri="{9D8B030D-6E8A-4147-A177-3AD203B41FA5}">
                      <a16:colId xmlns:a16="http://schemas.microsoft.com/office/drawing/2014/main" val="2404208843"/>
                    </a:ext>
                  </a:extLst>
                </a:gridCol>
                <a:gridCol w="965200">
                  <a:extLst>
                    <a:ext uri="{9D8B030D-6E8A-4147-A177-3AD203B41FA5}">
                      <a16:colId xmlns:a16="http://schemas.microsoft.com/office/drawing/2014/main" val="899077193"/>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81436522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Lillesand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8481375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702724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379633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627714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510128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6924937"/>
                  </a:ext>
                </a:extLst>
              </a:tr>
            </a:tbl>
          </a:graphicData>
        </a:graphic>
      </p:graphicFrame>
      <p:sp>
        <p:nvSpPr>
          <p:cNvPr id="4" name="TekstSylinder 3">
            <a:extLst>
              <a:ext uri="{FF2B5EF4-FFF2-40B4-BE49-F238E27FC236}">
                <a16:creationId xmlns:a16="http://schemas.microsoft.com/office/drawing/2014/main" id="{D8AB4466-BBC7-DAB2-9C10-1AD11AF29BAF}"/>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918236361"/>
              </p:ext>
            </p:extLst>
          </p:nvPr>
        </p:nvGraphicFramePr>
        <p:xfrm>
          <a:off x="5134705" y="1163376"/>
          <a:ext cx="696277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62304" y="165879"/>
            <a:ext cx="10153651" cy="685606"/>
          </a:xfrm>
        </p:spPr>
        <p:txBody>
          <a:bodyPr/>
          <a:lstStyle/>
          <a:p>
            <a:r>
              <a:rPr lang="nb-NO"/>
              <a:t>Lærekontrakter kommunal og privat sektor</a:t>
            </a:r>
          </a:p>
        </p:txBody>
      </p:sp>
      <p:sp>
        <p:nvSpPr>
          <p:cNvPr id="12" name="TekstSylinder 11"/>
          <p:cNvSpPr txBox="1"/>
          <p:nvPr/>
        </p:nvSpPr>
        <p:spPr>
          <a:xfrm>
            <a:off x="287372" y="1015443"/>
            <a:ext cx="3888923" cy="3970318"/>
          </a:xfrm>
          <a:prstGeom prst="rect">
            <a:avLst/>
          </a:prstGeom>
          <a:noFill/>
        </p:spPr>
        <p:txBody>
          <a:bodyPr wrap="square" rtlCol="0">
            <a:spAutoFit/>
          </a:bodyPr>
          <a:lstStyle/>
          <a:p>
            <a:pPr marL="285750" indent="-285750" algn="l">
              <a:buFont typeface="Arial" panose="020B0604020202020204" pitchFamily="34" charset="0"/>
              <a:buChar char="•"/>
            </a:pPr>
            <a:r>
              <a:rPr lang="nb-NO" dirty="0"/>
              <a:t>Lillesand er per oktober 2025 en av syv kommuner som har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Lillesand har 52 lærekontrakter i kommunal sektor i 2025, og det er 10 flere enn i 2024.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Lillesand har 7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62051238"/>
              </p:ext>
            </p:extLst>
          </p:nvPr>
        </p:nvGraphicFramePr>
        <p:xfrm>
          <a:off x="4917078" y="948665"/>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918828477"/>
              </p:ext>
            </p:extLst>
          </p:nvPr>
        </p:nvGraphicFramePr>
        <p:xfrm>
          <a:off x="4917079" y="3677628"/>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98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2188" y="325005"/>
            <a:ext cx="6174393" cy="685606"/>
          </a:xfrm>
        </p:spPr>
        <p:txBody>
          <a:bodyPr/>
          <a:lstStyle/>
          <a:p>
            <a:r>
              <a:rPr lang="nb-NO" sz="4000"/>
              <a:t>Deltid kvinner 20-66 år</a:t>
            </a:r>
          </a:p>
        </p:txBody>
      </p:sp>
      <p:sp>
        <p:nvSpPr>
          <p:cNvPr id="3" name="TekstSylinder 2">
            <a:extLst>
              <a:ext uri="{FF2B5EF4-FFF2-40B4-BE49-F238E27FC236}">
                <a16:creationId xmlns:a16="http://schemas.microsoft.com/office/drawing/2014/main" id="{4D9BC9D7-F95F-D798-B8C9-7CA2F5292364}"/>
              </a:ext>
            </a:extLst>
          </p:cNvPr>
          <p:cNvSpPr txBox="1"/>
          <p:nvPr/>
        </p:nvSpPr>
        <p:spPr>
          <a:xfrm>
            <a:off x="9350614" y="626717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EC233B48-31A2-C4E2-F168-A304AD7830E0}"/>
              </a:ext>
            </a:extLst>
          </p:cNvPr>
          <p:cNvPicPr>
            <a:picLocks noChangeAspect="1"/>
          </p:cNvPicPr>
          <p:nvPr/>
        </p:nvPicPr>
        <p:blipFill>
          <a:blip r:embed="rId4"/>
          <a:stretch>
            <a:fillRect/>
          </a:stretch>
        </p:blipFill>
        <p:spPr>
          <a:xfrm>
            <a:off x="6442974" y="45720"/>
            <a:ext cx="5749026" cy="5980694"/>
          </a:xfrm>
          <a:prstGeom prst="rect">
            <a:avLst/>
          </a:prstGeom>
        </p:spPr>
      </p:pic>
      <p:graphicFrame>
        <p:nvGraphicFramePr>
          <p:cNvPr id="5" name="Diagram 4">
            <a:extLst>
              <a:ext uri="{FF2B5EF4-FFF2-40B4-BE49-F238E27FC236}">
                <a16:creationId xmlns:a16="http://schemas.microsoft.com/office/drawing/2014/main" id="{57633AA6-C95D-E563-974D-D3094A4256EB}"/>
              </a:ext>
            </a:extLst>
          </p:cNvPr>
          <p:cNvGraphicFramePr>
            <a:graphicFrameLocks/>
          </p:cNvGraphicFramePr>
          <p:nvPr>
            <p:extLst>
              <p:ext uri="{D42A27DB-BD31-4B8C-83A1-F6EECF244321}">
                <p14:modId xmlns:p14="http://schemas.microsoft.com/office/powerpoint/2010/main" val="3841113233"/>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0EE85E09-82F9-7EB4-D127-04BE9EBC69BE}"/>
              </a:ext>
            </a:extLst>
          </p:cNvPr>
          <p:cNvGraphicFramePr>
            <a:graphicFrameLocks noGrp="1"/>
          </p:cNvGraphicFramePr>
          <p:nvPr>
            <p:extLst>
              <p:ext uri="{D42A27DB-BD31-4B8C-83A1-F6EECF244321}">
                <p14:modId xmlns:p14="http://schemas.microsoft.com/office/powerpoint/2010/main" val="406398489"/>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Lillesand</a:t>
                      </a:r>
                    </a:p>
                  </a:txBody>
                  <a:tcPr anchor="ctr"/>
                </a:tc>
                <a:tc>
                  <a:txBody>
                    <a:bodyPr/>
                    <a:lstStyle/>
                    <a:p>
                      <a:pPr algn="ctr"/>
                      <a:r>
                        <a:rPr lang="nb-NO" sz="1400" b="0" dirty="0"/>
                        <a:t>28,5</a:t>
                      </a:r>
                    </a:p>
                  </a:txBody>
                  <a:tcPr anchor="ctr"/>
                </a:tc>
                <a:tc>
                  <a:txBody>
                    <a:bodyPr/>
                    <a:lstStyle/>
                    <a:p>
                      <a:pPr algn="ctr"/>
                      <a:r>
                        <a:rPr lang="nb-NO" sz="1400" b="0" dirty="0"/>
                        <a:t>18,0</a:t>
                      </a:r>
                    </a:p>
                  </a:txBody>
                  <a:tcPr anchor="ctr"/>
                </a:tc>
                <a:tc>
                  <a:txBody>
                    <a:bodyPr/>
                    <a:lstStyle/>
                    <a:p>
                      <a:pPr algn="ctr"/>
                      <a:r>
                        <a:rPr lang="nb-NO" sz="1400" b="0" dirty="0"/>
                        <a:t>40,2</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716A21C8-BDA4-31B8-B213-A207A51DB603}"/>
              </a:ext>
            </a:extLst>
          </p:cNvPr>
          <p:cNvSpPr txBox="1"/>
          <p:nvPr/>
        </p:nvSpPr>
        <p:spPr>
          <a:xfrm>
            <a:off x="709349" y="5418548"/>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882869234"/>
              </p:ext>
            </p:extLst>
          </p:nvPr>
        </p:nvGraphicFramePr>
        <p:xfrm>
          <a:off x="4084320" y="1177065"/>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90EA39DB-83C0-1FFF-701C-E4EE7A9EF62E}"/>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473199861"/>
              </p:ext>
            </p:extLst>
          </p:nvPr>
        </p:nvGraphicFramePr>
        <p:xfrm>
          <a:off x="4087662" y="1175211"/>
          <a:ext cx="7875443"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4052045" cy="3693319"/>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34479092-4465-4223-0655-E58035CDEECD}"/>
              </a:ext>
            </a:extLst>
          </p:cNvPr>
          <p:cNvSpPr txBox="1"/>
          <p:nvPr/>
        </p:nvSpPr>
        <p:spPr>
          <a:xfrm>
            <a:off x="731568" y="494198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33774828"/>
              </p:ext>
            </p:extLst>
          </p:nvPr>
        </p:nvGraphicFramePr>
        <p:xfrm>
          <a:off x="5084658" y="2466975"/>
          <a:ext cx="6212204"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152159027"/>
              </p:ext>
            </p:extLst>
          </p:nvPr>
        </p:nvGraphicFramePr>
        <p:xfrm>
          <a:off x="5084658" y="561081"/>
          <a:ext cx="6179820"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396585989"/>
              </p:ext>
            </p:extLst>
          </p:nvPr>
        </p:nvGraphicFramePr>
        <p:xfrm>
          <a:off x="5084658" y="4361793"/>
          <a:ext cx="6212204"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489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7444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84" y="345306"/>
            <a:ext cx="580170" cy="725212"/>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Lillesand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67672958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 (km2)</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190,1</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179,5</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dirty="0"/>
                        <a:t>15,0</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10,6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6,2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12,0</a:t>
                      </a:r>
                      <a:endParaRPr lang="nb-NO" sz="120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4190034332"/>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4 (936</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2 (493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dirty="0"/>
                        <a:t>Lillesand</a:t>
                      </a:r>
                      <a:r>
                        <a:rPr lang="nb-NO" sz="1200" baseline="0" dirty="0"/>
                        <a:t> </a:t>
                      </a:r>
                      <a:r>
                        <a:rPr lang="nb-NO" sz="1200" dirty="0" err="1"/>
                        <a:t>vgs</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Lillesand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95</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186245094"/>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11 734</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49,8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76 %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41,1 - kvinner 42,3</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81,6 </a:t>
                      </a:r>
                      <a:r>
                        <a:rPr lang="nb-NO" sz="1200" dirty="0">
                          <a:solidFill>
                            <a:schemeClr val="tx1"/>
                          </a:solidFill>
                        </a:rPr>
                        <a:t>- </a:t>
                      </a:r>
                      <a:r>
                        <a:rPr lang="nb-NO" sz="1200">
                          <a:solidFill>
                            <a:schemeClr val="tx1"/>
                          </a:solidFill>
                        </a:rPr>
                        <a:t>kvinner 84,6</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dirty="0">
                          <a:solidFill>
                            <a:schemeClr val="tx1"/>
                          </a:solidFill>
                        </a:rPr>
                        <a:t>2,24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4172434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139800">
                  <a:extLst>
                    <a:ext uri="{9D8B030D-6E8A-4147-A177-3AD203B41FA5}">
                      <a16:colId xmlns:a16="http://schemas.microsoft.com/office/drawing/2014/main" val="1134397318"/>
                    </a:ext>
                  </a:extLst>
                </a:gridCol>
                <a:gridCol w="1846358">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Lillesand</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77,6</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758" y="88792"/>
            <a:ext cx="2987710" cy="5970365"/>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248752" y="1348080"/>
            <a:ext cx="3580298" cy="3519196"/>
          </a:xfrm>
        </p:spPr>
        <p:txBody>
          <a:bodyPr/>
          <a:lstStyle/>
          <a:p>
            <a:r>
              <a:rPr lang="nb-NO" sz="2000" dirty="0"/>
              <a:t>Regionplan Agder har mål om at årlige utslipp skal reduseres med  55 % i 2030 sammenlignet med 2017.</a:t>
            </a:r>
          </a:p>
          <a:p>
            <a:endParaRPr lang="nb-NO" sz="800" dirty="0"/>
          </a:p>
          <a:p>
            <a:r>
              <a:rPr lang="nb-NO" sz="2000" dirty="0"/>
              <a:t>Historiske utslipp ligger per  2023 godt under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420EECBC-19E5-B6BA-FCCE-EB1A5AD279AD}"/>
              </a:ext>
            </a:extLst>
          </p:cNvPr>
          <p:cNvSpPr txBox="1"/>
          <p:nvPr/>
        </p:nvSpPr>
        <p:spPr>
          <a:xfrm>
            <a:off x="419100" y="5219881"/>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383745143"/>
              </p:ext>
            </p:extLst>
          </p:nvPr>
        </p:nvGraphicFramePr>
        <p:xfrm>
          <a:off x="4250054" y="1353135"/>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45</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Lillesand kommune sitt areal dekket av skog, 41 % hav, 3 % ferskvann</a:t>
            </a:r>
            <a:r>
              <a:rPr lang="nb-NO" dirty="0">
                <a:solidFill>
                  <a:srgbClr val="000000"/>
                </a:solidFill>
                <a:latin typeface="Arial" panose="020B0604020202020204" pitchFamily="34" charset="0"/>
              </a:rPr>
              <a:t>, 2 % myr</a:t>
            </a:r>
            <a:r>
              <a:rPr lang="nb-NO" b="0" i="0" dirty="0">
                <a:solidFill>
                  <a:srgbClr val="000000"/>
                </a:solidFill>
                <a:effectLst/>
                <a:latin typeface="Arial" panose="020B0604020202020204" pitchFamily="34" charset="0"/>
              </a:rPr>
              <a:t>, mens fulldyrka jord utgjør 1,8 %. Bebygd areal og samferdsel utgjør til sammen 4,5 %. </a:t>
            </a:r>
            <a:endParaRPr lang="nb-NO" dirty="0"/>
          </a:p>
        </p:txBody>
      </p:sp>
      <p:pic>
        <p:nvPicPr>
          <p:cNvPr id="5" name="Bilde 4" descr="Stolpediagram som viser antall dekar per arealtype i kommunen.">
            <a:extLst>
              <a:ext uri="{FF2B5EF4-FFF2-40B4-BE49-F238E27FC236}">
                <a16:creationId xmlns:a16="http://schemas.microsoft.com/office/drawing/2014/main" id="{04DC494A-A75B-6DD6-491D-0DD8C0B9693F}"/>
              </a:ext>
            </a:extLst>
          </p:cNvPr>
          <p:cNvPicPr>
            <a:picLocks noChangeAspect="1"/>
          </p:cNvPicPr>
          <p:nvPr/>
        </p:nvPicPr>
        <p:blipFill>
          <a:blip r:embed="rId3"/>
          <a:stretch>
            <a:fillRect/>
          </a:stretch>
        </p:blipFill>
        <p:spPr>
          <a:xfrm>
            <a:off x="446522" y="2752165"/>
            <a:ext cx="5057775" cy="30194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1 % av arealet i Lillesand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02623269"/>
              </p:ext>
            </p:extLst>
          </p:nvPr>
        </p:nvGraphicFramePr>
        <p:xfrm>
          <a:off x="5978284" y="2752165"/>
          <a:ext cx="6040247" cy="3019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Lillesand har satt av store areal, og da </a:t>
            </a:r>
            <a:r>
              <a:rPr lang="nn-NO" sz="2000" dirty="0" err="1"/>
              <a:t>særlig</a:t>
            </a:r>
            <a:r>
              <a:rPr lang="nn-NO" sz="2000" dirty="0"/>
              <a:t> til </a:t>
            </a:r>
            <a:r>
              <a:rPr lang="nn-NO" sz="2000" dirty="0" err="1"/>
              <a:t>boligbebyggelse</a:t>
            </a:r>
            <a:r>
              <a:rPr lang="nn-NO" sz="2000" dirty="0"/>
              <a:t>. </a:t>
            </a:r>
          </a:p>
          <a:p>
            <a:r>
              <a:rPr lang="nn-NO" sz="2000" dirty="0"/>
              <a:t>Samla er det satt av byggeområde i natur </a:t>
            </a:r>
            <a:r>
              <a:rPr lang="nn-NO" sz="2000" dirty="0" err="1"/>
              <a:t>tilsvarende</a:t>
            </a:r>
            <a:r>
              <a:rPr lang="nn-NO" sz="2000" dirty="0"/>
              <a:t> 0,6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6 000 dekar skog og 200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37C9801A-E78C-D1D6-3519-8C81CB5D9288}"/>
              </a:ext>
            </a:extLst>
          </p:cNvPr>
          <p:cNvPicPr>
            <a:picLocks noChangeAspect="1"/>
          </p:cNvPicPr>
          <p:nvPr/>
        </p:nvPicPr>
        <p:blipFill>
          <a:blip r:embed="rId4"/>
          <a:stretch>
            <a:fillRect/>
          </a:stretch>
        </p:blipFill>
        <p:spPr>
          <a:xfrm>
            <a:off x="5421526" y="633953"/>
            <a:ext cx="6641701" cy="5266661"/>
          </a:xfrm>
          <a:prstGeom prst="rect">
            <a:avLst/>
          </a:prstGeom>
        </p:spPr>
      </p:pic>
      <p:sp>
        <p:nvSpPr>
          <p:cNvPr id="3" name="TekstSylinder 2">
            <a:extLst>
              <a:ext uri="{FF2B5EF4-FFF2-40B4-BE49-F238E27FC236}">
                <a16:creationId xmlns:a16="http://schemas.microsoft.com/office/drawing/2014/main" id="{D2D69CD4-C56F-84B3-9BBD-27B06B9F1199}"/>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5"/>
            <a:ext cx="4426572"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1780 bruksenheter til fritid i Lillesand, og nesten 3700 eiere (alle eierandeler inkludert).</a:t>
            </a:r>
          </a:p>
          <a:p>
            <a:endParaRPr lang="nb-NO" sz="2000" dirty="0"/>
          </a:p>
          <a:p>
            <a:r>
              <a:rPr lang="nb-NO" sz="2000" dirty="0"/>
              <a:t>Oslo er største «hytteeierkommune».</a:t>
            </a:r>
          </a:p>
        </p:txBody>
      </p:sp>
      <p:pic>
        <p:nvPicPr>
          <p:cNvPr id="5" name="Bilde 4" descr="Bilde gir en oversikt på antall hytteeiere fordelt på kommuner. ">
            <a:extLst>
              <a:ext uri="{FF2B5EF4-FFF2-40B4-BE49-F238E27FC236}">
                <a16:creationId xmlns:a16="http://schemas.microsoft.com/office/drawing/2014/main" id="{DF74EAEC-A097-427B-2C27-6BE4EBADFCA1}"/>
              </a:ext>
            </a:extLst>
          </p:cNvPr>
          <p:cNvPicPr>
            <a:picLocks noChangeAspect="1"/>
          </p:cNvPicPr>
          <p:nvPr/>
        </p:nvPicPr>
        <p:blipFill>
          <a:blip r:embed="rId3"/>
          <a:stretch>
            <a:fillRect/>
          </a:stretch>
        </p:blipFill>
        <p:spPr>
          <a:xfrm>
            <a:off x="5083277" y="1182620"/>
            <a:ext cx="6160024" cy="46386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8516" y="358277"/>
            <a:ext cx="10153651" cy="685606"/>
          </a:xfrm>
        </p:spPr>
        <p:txBody>
          <a:bodyPr/>
          <a:lstStyle/>
          <a:p>
            <a:r>
              <a:rPr lang="nb-NO"/>
              <a:t>Befolkning og demografi</a:t>
            </a:r>
          </a:p>
        </p:txBody>
      </p:sp>
      <p:sp>
        <p:nvSpPr>
          <p:cNvPr id="4" name="TekstSylinder 3"/>
          <p:cNvSpPr txBox="1"/>
          <p:nvPr/>
        </p:nvSpPr>
        <p:spPr>
          <a:xfrm>
            <a:off x="617839" y="4725945"/>
            <a:ext cx="4888882" cy="830997"/>
          </a:xfrm>
          <a:prstGeom prst="rect">
            <a:avLst/>
          </a:prstGeom>
          <a:noFill/>
        </p:spPr>
        <p:txBody>
          <a:bodyPr wrap="square" rtlCol="0">
            <a:spAutoFit/>
          </a:bodyPr>
          <a:lstStyle/>
          <a:p>
            <a:pPr algn="l"/>
            <a:r>
              <a:rPr lang="nb-NO" sz="1600"/>
              <a:t>SSB spår befolkningsøkning i Lillesand som følge av positiv netto innenlands flytting, positiv netto innvandring og fødselsoverskudd.</a:t>
            </a:r>
          </a:p>
        </p:txBody>
      </p:sp>
      <p:sp>
        <p:nvSpPr>
          <p:cNvPr id="8" name="TekstSylinder 7"/>
          <p:cNvSpPr txBox="1"/>
          <p:nvPr/>
        </p:nvSpPr>
        <p:spPr>
          <a:xfrm>
            <a:off x="6123964" y="4725554"/>
            <a:ext cx="583435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3,3 til 2,4 i 2040. Aldringen er sterkere i Lillesand enn snittet for Agder. </a:t>
            </a:r>
          </a:p>
        </p:txBody>
      </p:sp>
      <p:sp>
        <p:nvSpPr>
          <p:cNvPr id="5" name="TekstSylinder 4">
            <a:extLst>
              <a:ext uri="{FF2B5EF4-FFF2-40B4-BE49-F238E27FC236}">
                <a16:creationId xmlns:a16="http://schemas.microsoft.com/office/drawing/2014/main" id="{94B3E9C2-7E06-C0DC-FD1F-AB81B87D8389}"/>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6D213616-E9A7-1AE3-5EC9-3BA4926F9DEE}"/>
              </a:ext>
            </a:extLst>
          </p:cNvPr>
          <p:cNvPicPr>
            <a:picLocks noChangeAspect="1"/>
          </p:cNvPicPr>
          <p:nvPr/>
        </p:nvPicPr>
        <p:blipFill>
          <a:blip r:embed="rId4"/>
          <a:stretch>
            <a:fillRect/>
          </a:stretch>
        </p:blipFill>
        <p:spPr>
          <a:xfrm>
            <a:off x="738188" y="1362075"/>
            <a:ext cx="4762500" cy="323850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0F74ECCF-E688-BF8B-344A-24476BAEDB52}"/>
              </a:ext>
            </a:extLst>
          </p:cNvPr>
          <p:cNvPicPr>
            <a:picLocks noChangeAspect="1"/>
          </p:cNvPicPr>
          <p:nvPr/>
        </p:nvPicPr>
        <p:blipFill>
          <a:blip r:embed="rId5"/>
          <a:stretch>
            <a:fillRect/>
          </a:stretch>
        </p:blipFill>
        <p:spPr>
          <a:xfrm>
            <a:off x="6123964" y="1362075"/>
            <a:ext cx="6032206" cy="323850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a:t>Befolkningsutvikling</a:t>
            </a:r>
          </a:p>
        </p:txBody>
      </p:sp>
      <p:sp>
        <p:nvSpPr>
          <p:cNvPr id="5" name="TekstSylinder 4"/>
          <p:cNvSpPr txBox="1"/>
          <p:nvPr/>
        </p:nvSpPr>
        <p:spPr>
          <a:xfrm>
            <a:off x="496763" y="1395870"/>
            <a:ext cx="5873892" cy="4524315"/>
          </a:xfrm>
          <a:prstGeom prst="rect">
            <a:avLst/>
          </a:prstGeom>
          <a:noFill/>
        </p:spPr>
        <p:txBody>
          <a:bodyPr wrap="square" rtlCol="0">
            <a:spAutoFit/>
          </a:bodyPr>
          <a:lstStyle/>
          <a:p>
            <a:r>
              <a:rPr lang="nb-NO"/>
              <a:t>Fra </a:t>
            </a:r>
            <a:r>
              <a:rPr lang="nb-NO" dirty="0"/>
              <a:t>2018 </a:t>
            </a:r>
            <a:r>
              <a:rPr lang="nb-NO"/>
              <a:t>til </a:t>
            </a:r>
            <a:r>
              <a:rPr lang="nb-NO" dirty="0"/>
              <a:t>2023 </a:t>
            </a:r>
            <a:r>
              <a:rPr lang="nb-NO"/>
              <a:t>vokste folketallet i Lillesand med </a:t>
            </a:r>
            <a:r>
              <a:rPr lang="nb-NO" dirty="0"/>
              <a:t>548 </a:t>
            </a:r>
            <a:r>
              <a:rPr lang="nb-NO"/>
              <a:t>personer (</a:t>
            </a:r>
            <a:r>
              <a:rPr lang="nb-NO" dirty="0"/>
              <a:t>5</a:t>
            </a:r>
            <a:r>
              <a:rPr lang="nb-NO"/>
              <a:t> %), og er i perioden blant kommunene med høyest prosentvis vekst i Agder. Hovedtyngden av veksten i perioden kom rundt Lillesand sentrum, mens selve sentrumskjernen hadde relativt svak vekst. </a:t>
            </a:r>
          </a:p>
          <a:p>
            <a:pPr algn="l"/>
            <a:endParaRPr lang="nb-NO"/>
          </a:p>
          <a:p>
            <a:r>
              <a:rPr lang="nb-NO"/>
              <a:t>Lillesand er en presskommune med vekst i store deler av kommunen. I motsetning til kommuner der utfordringen er nedgang, er hovedutfordringen i presskommuner ofte å motvirke byspredning og å sikre kvalitet i byutviklingen. </a:t>
            </a:r>
          </a:p>
          <a:p>
            <a:endParaRPr lang="nb-NO"/>
          </a:p>
          <a:p>
            <a:r>
              <a:rPr lang="nb-NO"/>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09903"/>
            <a:ext cx="5444017" cy="5888961"/>
          </a:xfrm>
        </p:spPr>
      </p:pic>
      <p:sp>
        <p:nvSpPr>
          <p:cNvPr id="3" name="TekstSylinder 2"/>
          <p:cNvSpPr txBox="1"/>
          <p:nvPr/>
        </p:nvSpPr>
        <p:spPr>
          <a:xfrm>
            <a:off x="4511040" y="6226629"/>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545" y="304188"/>
            <a:ext cx="4672378" cy="685606"/>
          </a:xfrm>
        </p:spPr>
        <p:txBody>
          <a:bodyPr/>
          <a:lstStyle/>
          <a:p>
            <a:r>
              <a:rPr lang="nb-NO"/>
              <a:t>Boligbygging </a:t>
            </a:r>
          </a:p>
        </p:txBody>
      </p:sp>
      <p:sp>
        <p:nvSpPr>
          <p:cNvPr id="7" name="Plassholder for innhold 2"/>
          <p:cNvSpPr txBox="1">
            <a:spLocks/>
          </p:cNvSpPr>
          <p:nvPr/>
        </p:nvSpPr>
        <p:spPr>
          <a:xfrm>
            <a:off x="454062" y="1221114"/>
            <a:ext cx="5564902" cy="91293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75 boliger i året, hvorav ca. 39 % var eneboliger.</a:t>
            </a:r>
          </a:p>
        </p:txBody>
      </p:sp>
      <p:sp>
        <p:nvSpPr>
          <p:cNvPr id="6" name="Tittel 1">
            <a:extLst>
              <a:ext uri="{FF2B5EF4-FFF2-40B4-BE49-F238E27FC236}">
                <a16:creationId xmlns:a16="http://schemas.microsoft.com/office/drawing/2014/main" id="{2EB926B1-A1A1-569D-7FAE-C5F66848CCA3}"/>
              </a:ext>
            </a:extLst>
          </p:cNvPr>
          <p:cNvSpPr txBox="1">
            <a:spLocks/>
          </p:cNvSpPr>
          <p:nvPr/>
        </p:nvSpPr>
        <p:spPr>
          <a:xfrm>
            <a:off x="6589300" y="304188"/>
            <a:ext cx="467237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5 332 boliger i kommunen (bebodde og ubebodde).</a:t>
            </a:r>
          </a:p>
        </p:txBody>
      </p:sp>
      <p:sp>
        <p:nvSpPr>
          <p:cNvPr id="5" name="TekstSylinder 4">
            <a:extLst>
              <a:ext uri="{FF2B5EF4-FFF2-40B4-BE49-F238E27FC236}">
                <a16:creationId xmlns:a16="http://schemas.microsoft.com/office/drawing/2014/main" id="{E4B1E40B-8E24-2817-3B8C-A1BB41CCFFF9}"/>
              </a:ext>
            </a:extLst>
          </p:cNvPr>
          <p:cNvSpPr txBox="1"/>
          <p:nvPr/>
        </p:nvSpPr>
        <p:spPr>
          <a:xfrm>
            <a:off x="9701412" y="6284530"/>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67060409"/>
              </p:ext>
            </p:extLst>
          </p:nvPr>
        </p:nvGraphicFramePr>
        <p:xfrm>
          <a:off x="677545" y="2387167"/>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729701697"/>
              </p:ext>
            </p:extLst>
          </p:nvPr>
        </p:nvGraphicFramePr>
        <p:xfrm>
          <a:off x="6589300" y="2387167"/>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688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04263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a:t>Sysselsetting</a:t>
            </a:r>
          </a:p>
        </p:txBody>
      </p:sp>
      <p:sp>
        <p:nvSpPr>
          <p:cNvPr id="5" name="Plassholder for innhold 3"/>
          <p:cNvSpPr>
            <a:spLocks noGrp="1"/>
          </p:cNvSpPr>
          <p:nvPr>
            <p:ph sz="half" idx="1"/>
          </p:nvPr>
        </p:nvSpPr>
        <p:spPr>
          <a:xfrm>
            <a:off x="573578" y="1213660"/>
            <a:ext cx="5277911" cy="2745692"/>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Lillesand:</a:t>
            </a:r>
          </a:p>
          <a:p>
            <a:r>
              <a:rPr lang="nb-NO" sz="2000" dirty="0"/>
              <a:t>Høyere sysselsettingsandel enn fylket for øvrig. Dette gjelder både menn og kvinner.</a:t>
            </a:r>
          </a:p>
          <a:p>
            <a:endParaRPr lang="nb-NO" sz="2000" dirty="0"/>
          </a:p>
        </p:txBody>
      </p:sp>
      <p:sp>
        <p:nvSpPr>
          <p:cNvPr id="8" name="TekstSylinder 7">
            <a:extLst>
              <a:ext uri="{FF2B5EF4-FFF2-40B4-BE49-F238E27FC236}">
                <a16:creationId xmlns:a16="http://schemas.microsoft.com/office/drawing/2014/main" id="{2BA797F3-0E2A-5E7C-A852-4B94EA1FD495}"/>
              </a:ext>
            </a:extLst>
          </p:cNvPr>
          <p:cNvSpPr txBox="1"/>
          <p:nvPr/>
        </p:nvSpPr>
        <p:spPr>
          <a:xfrm>
            <a:off x="9159877" y="622349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F91AF497-8BF3-9702-92A8-D4BCE8A4291B}"/>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A1C43FD6-DF25-3027-97BC-BF82C5124426}"/>
              </a:ext>
            </a:extLst>
          </p:cNvPr>
          <p:cNvGraphicFramePr>
            <a:graphicFrameLocks noGrp="1"/>
          </p:cNvGraphicFramePr>
          <p:nvPr>
            <p:extLst>
              <p:ext uri="{D42A27DB-BD31-4B8C-83A1-F6EECF244321}">
                <p14:modId xmlns:p14="http://schemas.microsoft.com/office/powerpoint/2010/main" val="2747802705"/>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Lillesand</a:t>
                      </a:r>
                    </a:p>
                  </a:txBody>
                  <a:tcPr anchor="ctr"/>
                </a:tc>
                <a:tc>
                  <a:txBody>
                    <a:bodyPr/>
                    <a:lstStyle/>
                    <a:p>
                      <a:pPr algn="ctr"/>
                      <a:r>
                        <a:rPr lang="nb-NO" sz="1400" b="0" dirty="0"/>
                        <a:t>75,6</a:t>
                      </a:r>
                    </a:p>
                  </a:txBody>
                  <a:tcPr anchor="ctr"/>
                </a:tc>
                <a:tc>
                  <a:txBody>
                    <a:bodyPr/>
                    <a:lstStyle/>
                    <a:p>
                      <a:pPr algn="ctr"/>
                      <a:r>
                        <a:rPr lang="nb-NO" sz="1400" b="0" dirty="0"/>
                        <a:t>78,6</a:t>
                      </a:r>
                    </a:p>
                  </a:txBody>
                  <a:tcPr anchor="ctr"/>
                </a:tc>
                <a:tc>
                  <a:txBody>
                    <a:bodyPr/>
                    <a:lstStyle/>
                    <a:p>
                      <a:pPr algn="ctr"/>
                      <a:r>
                        <a:rPr lang="nb-NO" sz="1400" b="0" dirty="0"/>
                        <a:t>72,5</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313026"/>
          </a:xfrm>
        </p:spPr>
        <p:txBody>
          <a:bodyPr>
            <a:noAutofit/>
          </a:bodyPr>
          <a:lstStyle/>
          <a:p>
            <a:r>
              <a:rPr lang="nb-NO" sz="2000" dirty="0"/>
              <a:t>Lillesand hører til Kristiansand bo- og arbeidsmarkedsregion, og nesten 29 % hadde arbeidssted i Kristiansand kommune per                       4. kvartal 2024 (SSB). 46 % jobber i egen kommune.</a:t>
            </a:r>
          </a:p>
          <a:p>
            <a:endParaRPr lang="nb-NO" sz="2000" i="1" dirty="0"/>
          </a:p>
        </p:txBody>
      </p:sp>
      <p:sp>
        <p:nvSpPr>
          <p:cNvPr id="29" name="TekstSylinder 28"/>
          <p:cNvSpPr txBox="1"/>
          <p:nvPr/>
        </p:nvSpPr>
        <p:spPr>
          <a:xfrm>
            <a:off x="4648204" y="2651867"/>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FF379933-81F9-EBC3-756D-757B83605A9B}"/>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614637EE-860F-AA50-26F0-21A164F905F2}"/>
              </a:ext>
            </a:extLst>
          </p:cNvPr>
          <p:cNvGraphicFramePr>
            <a:graphicFrameLocks noGrp="1"/>
          </p:cNvGraphicFramePr>
          <p:nvPr>
            <p:extLst>
              <p:ext uri="{D42A27DB-BD31-4B8C-83A1-F6EECF244321}">
                <p14:modId xmlns:p14="http://schemas.microsoft.com/office/powerpoint/2010/main" val="1007755567"/>
              </p:ext>
            </p:extLst>
          </p:nvPr>
        </p:nvGraphicFramePr>
        <p:xfrm>
          <a:off x="743541" y="2555685"/>
          <a:ext cx="3670301" cy="1565910"/>
        </p:xfrm>
        <a:graphic>
          <a:graphicData uri="http://schemas.openxmlformats.org/drawingml/2006/table">
            <a:tbl>
              <a:tblPr/>
              <a:tblGrid>
                <a:gridCol w="1433860">
                  <a:extLst>
                    <a:ext uri="{9D8B030D-6E8A-4147-A177-3AD203B41FA5}">
                      <a16:colId xmlns:a16="http://schemas.microsoft.com/office/drawing/2014/main" val="2632442407"/>
                    </a:ext>
                  </a:extLst>
                </a:gridCol>
                <a:gridCol w="1322831">
                  <a:extLst>
                    <a:ext uri="{9D8B030D-6E8A-4147-A177-3AD203B41FA5}">
                      <a16:colId xmlns:a16="http://schemas.microsoft.com/office/drawing/2014/main" val="2696559059"/>
                    </a:ext>
                  </a:extLst>
                </a:gridCol>
                <a:gridCol w="913610">
                  <a:extLst>
                    <a:ext uri="{9D8B030D-6E8A-4147-A177-3AD203B41FA5}">
                      <a16:colId xmlns:a16="http://schemas.microsoft.com/office/drawing/2014/main" val="3411537137"/>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909596928"/>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2 593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91750134"/>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1 642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93869898"/>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22128394"/>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17032841"/>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37096952"/>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91221736"/>
                  </a:ext>
                </a:extLst>
              </a:tr>
            </a:tbl>
          </a:graphicData>
        </a:graphic>
      </p:graphicFrame>
      <p:graphicFrame>
        <p:nvGraphicFramePr>
          <p:cNvPr id="41" name="Tabell 40">
            <a:extLst>
              <a:ext uri="{FF2B5EF4-FFF2-40B4-BE49-F238E27FC236}">
                <a16:creationId xmlns:a16="http://schemas.microsoft.com/office/drawing/2014/main" id="{F33D80F1-8C05-53B6-3BA6-187241A646B3}"/>
              </a:ext>
            </a:extLst>
          </p:cNvPr>
          <p:cNvGraphicFramePr>
            <a:graphicFrameLocks noGrp="1"/>
          </p:cNvGraphicFramePr>
          <p:nvPr>
            <p:extLst>
              <p:ext uri="{D42A27DB-BD31-4B8C-83A1-F6EECF244321}">
                <p14:modId xmlns:p14="http://schemas.microsoft.com/office/powerpoint/2010/main" val="4149949620"/>
              </p:ext>
            </p:extLst>
          </p:nvPr>
        </p:nvGraphicFramePr>
        <p:xfrm>
          <a:off x="743541" y="4295827"/>
          <a:ext cx="3670301" cy="1600200"/>
        </p:xfrm>
        <a:graphic>
          <a:graphicData uri="http://schemas.openxmlformats.org/drawingml/2006/table">
            <a:tbl>
              <a:tblPr/>
              <a:tblGrid>
                <a:gridCol w="1433860">
                  <a:extLst>
                    <a:ext uri="{9D8B030D-6E8A-4147-A177-3AD203B41FA5}">
                      <a16:colId xmlns:a16="http://schemas.microsoft.com/office/drawing/2014/main" val="1382781190"/>
                    </a:ext>
                  </a:extLst>
                </a:gridCol>
                <a:gridCol w="1322831">
                  <a:extLst>
                    <a:ext uri="{9D8B030D-6E8A-4147-A177-3AD203B41FA5}">
                      <a16:colId xmlns:a16="http://schemas.microsoft.com/office/drawing/2014/main" val="4007438678"/>
                    </a:ext>
                  </a:extLst>
                </a:gridCol>
                <a:gridCol w="913610">
                  <a:extLst>
                    <a:ext uri="{9D8B030D-6E8A-4147-A177-3AD203B41FA5}">
                      <a16:colId xmlns:a16="http://schemas.microsoft.com/office/drawing/2014/main" val="4190868530"/>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08861261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2 593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85918272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1 168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6807064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529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8595806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1757880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9847851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Lillesand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64158948"/>
                  </a:ext>
                </a:extLst>
              </a:tr>
            </a:tbl>
          </a:graphicData>
        </a:graphic>
      </p:graphicFrame>
    </p:spTree>
    <p:extLst>
      <p:ext uri="{BB962C8B-B14F-4D97-AF65-F5344CB8AC3E}">
        <p14:creationId xmlns:p14="http://schemas.microsoft.com/office/powerpoint/2010/main" val="841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3365" y="321291"/>
            <a:ext cx="10153651" cy="685606"/>
          </a:xfrm>
        </p:spPr>
        <p:txBody>
          <a:bodyPr/>
          <a:lstStyle/>
          <a:p>
            <a:r>
              <a:rPr lang="nb-NO"/>
              <a:t>Sektorfordeling og ansattutvikling</a:t>
            </a:r>
          </a:p>
        </p:txBody>
      </p:sp>
      <p:sp>
        <p:nvSpPr>
          <p:cNvPr id="10" name="TekstSylinder 9"/>
          <p:cNvSpPr txBox="1"/>
          <p:nvPr/>
        </p:nvSpPr>
        <p:spPr>
          <a:xfrm>
            <a:off x="653365" y="4619542"/>
            <a:ext cx="5865341" cy="1323439"/>
          </a:xfrm>
          <a:prstGeom prst="rect">
            <a:avLst/>
          </a:prstGeom>
          <a:noFill/>
        </p:spPr>
        <p:txBody>
          <a:bodyPr wrap="square" rtlCol="0">
            <a:spAutoFit/>
          </a:bodyPr>
          <a:lstStyle/>
          <a:p>
            <a:pPr algn="l"/>
            <a:r>
              <a:rPr lang="nb-NO" sz="1600" dirty="0"/>
              <a:t>Lillesand har samme andel ansatte i privat sektor som snittet for Agder og litt lavere enn snittet for Norge. </a:t>
            </a:r>
          </a:p>
          <a:p>
            <a:pPr algn="l"/>
            <a:endParaRPr lang="nb-NO" sz="1600" dirty="0"/>
          </a:p>
          <a:p>
            <a:pPr algn="l"/>
            <a:r>
              <a:rPr lang="nb-NO" sz="1600" dirty="0"/>
              <a:t>Antall ansatte i privat sektor har økt med ca. 300 personer siden 2019.</a:t>
            </a:r>
          </a:p>
        </p:txBody>
      </p:sp>
      <p:graphicFrame>
        <p:nvGraphicFramePr>
          <p:cNvPr id="8" name="Tabell 7">
            <a:extLst>
              <a:ext uri="{FF2B5EF4-FFF2-40B4-BE49-F238E27FC236}">
                <a16:creationId xmlns:a16="http://schemas.microsoft.com/office/drawing/2014/main" id="{FF80554E-E727-C682-B4C9-42FCBA4E8F0D}"/>
              </a:ext>
            </a:extLst>
          </p:cNvPr>
          <p:cNvGraphicFramePr>
            <a:graphicFrameLocks noGrp="1"/>
          </p:cNvGraphicFramePr>
          <p:nvPr>
            <p:extLst>
              <p:ext uri="{D42A27DB-BD31-4B8C-83A1-F6EECF244321}">
                <p14:modId xmlns:p14="http://schemas.microsoft.com/office/powerpoint/2010/main" val="25291226"/>
              </p:ext>
            </p:extLst>
          </p:nvPr>
        </p:nvGraphicFramePr>
        <p:xfrm>
          <a:off x="7721960" y="4584351"/>
          <a:ext cx="4355856" cy="1328226"/>
        </p:xfrm>
        <a:graphic>
          <a:graphicData uri="http://schemas.openxmlformats.org/drawingml/2006/table">
            <a:tbl>
              <a:tblPr firstRow="1"/>
              <a:tblGrid>
                <a:gridCol w="1712244">
                  <a:extLst>
                    <a:ext uri="{9D8B030D-6E8A-4147-A177-3AD203B41FA5}">
                      <a16:colId xmlns:a16="http://schemas.microsoft.com/office/drawing/2014/main" val="784332310"/>
                    </a:ext>
                  </a:extLst>
                </a:gridCol>
                <a:gridCol w="434566">
                  <a:extLst>
                    <a:ext uri="{9D8B030D-6E8A-4147-A177-3AD203B41FA5}">
                      <a16:colId xmlns:a16="http://schemas.microsoft.com/office/drawing/2014/main" val="3173778099"/>
                    </a:ext>
                  </a:extLst>
                </a:gridCol>
                <a:gridCol w="567223">
                  <a:extLst>
                    <a:ext uri="{9D8B030D-6E8A-4147-A177-3AD203B41FA5}">
                      <a16:colId xmlns:a16="http://schemas.microsoft.com/office/drawing/2014/main" val="135708578"/>
                    </a:ext>
                  </a:extLst>
                </a:gridCol>
                <a:gridCol w="703639">
                  <a:extLst>
                    <a:ext uri="{9D8B030D-6E8A-4147-A177-3AD203B41FA5}">
                      <a16:colId xmlns:a16="http://schemas.microsoft.com/office/drawing/2014/main" val="2034698486"/>
                    </a:ext>
                  </a:extLst>
                </a:gridCol>
                <a:gridCol w="938184">
                  <a:extLst>
                    <a:ext uri="{9D8B030D-6E8A-4147-A177-3AD203B41FA5}">
                      <a16:colId xmlns:a16="http://schemas.microsoft.com/office/drawing/2014/main" val="463692020"/>
                    </a:ext>
                  </a:extLst>
                </a:gridCol>
              </a:tblGrid>
              <a:tr h="143651">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Lillesand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1349439857"/>
                  </a:ext>
                </a:extLst>
              </a:tr>
              <a:tr h="143651">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052490"/>
                  </a:ext>
                </a:extLst>
              </a:tr>
              <a:tr h="200837">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659336"/>
                  </a:ext>
                </a:extLst>
              </a:tr>
              <a:tr h="27885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695475"/>
                  </a:ext>
                </a:extLst>
              </a:tr>
              <a:tr h="143651">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946372"/>
                  </a:ext>
                </a:extLst>
              </a:tr>
              <a:tr h="200837">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188654"/>
                  </a:ext>
                </a:extLst>
              </a:tr>
              <a:tr h="143651">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3 369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089544"/>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966660392"/>
              </p:ext>
            </p:extLst>
          </p:nvPr>
        </p:nvGraphicFramePr>
        <p:xfrm>
          <a:off x="653365" y="1260644"/>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688937392"/>
              </p:ext>
            </p:extLst>
          </p:nvPr>
        </p:nvGraphicFramePr>
        <p:xfrm>
          <a:off x="6962775" y="1260644"/>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4d40f2-363f-4de8-8168-aab5e855b592">
      <Terms xmlns="http://schemas.microsoft.com/office/infopath/2007/PartnerControls"/>
    </lcf76f155ced4ddcb4097134ff3c332f>
    <TaxCatchAll xmlns="b9237df9-74d4-4981-b925-a3afcda379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purl.org/dc/dcmitype/"/>
    <ds:schemaRef ds:uri="http://purl.org/dc/elements/1.1/"/>
    <ds:schemaRef ds:uri="http://schemas.microsoft.com/office/2006/documentManagement/types"/>
    <ds:schemaRef ds:uri="http://www.w3.org/XML/1998/namespace"/>
    <ds:schemaRef ds:uri="http://purl.org/dc/terms/"/>
    <ds:schemaRef ds:uri="294d40f2-363f-4de8-8168-aab5e855b592"/>
    <ds:schemaRef ds:uri="http://schemas.microsoft.com/office/infopath/2007/PartnerControls"/>
    <ds:schemaRef ds:uri="http://schemas.openxmlformats.org/package/2006/metadata/core-properties"/>
    <ds:schemaRef ds:uri="b9237df9-74d4-4981-b925-a3afcda37962"/>
    <ds:schemaRef ds:uri="http://schemas.microsoft.com/office/2006/metadata/properties"/>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58696BD9-1C45-4CC0-A251-F49F2F28C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906</TotalTime>
  <Words>2912</Words>
  <Application>Microsoft Office PowerPoint</Application>
  <PresentationFormat>Widescreen</PresentationFormat>
  <Paragraphs>393</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Lillesand</vt:lpstr>
      <vt:lpstr>Kjappe fakta om Lillesand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10</cp:revision>
  <dcterms:created xsi:type="dcterms:W3CDTF">2021-09-13T19:20:02Z</dcterms:created>
  <dcterms:modified xsi:type="dcterms:W3CDTF">2025-10-07T12:36:50Z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