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6" r:id="rId10"/>
    <p:sldId id="272" r:id="rId11"/>
    <p:sldId id="284" r:id="rId12"/>
    <p:sldId id="263" r:id="rId13"/>
    <p:sldId id="279" r:id="rId14"/>
    <p:sldId id="1097" r:id="rId15"/>
    <p:sldId id="282" r:id="rId16"/>
    <p:sldId id="261" r:id="rId17"/>
    <p:sldId id="290" r:id="rId18"/>
    <p:sldId id="276" r:id="rId19"/>
    <p:sldId id="275" r:id="rId20"/>
    <p:sldId id="277" r:id="rId21"/>
    <p:sldId id="289" r:id="rId22"/>
    <p:sldId id="1098" r:id="rId23"/>
    <p:sldId id="268" r:id="rId24"/>
    <p:sldId id="285"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CAD33-5243-49AD-BF98-10F2A02F56E0}" v="13" dt="2025-10-07T12:38:32.73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9598" autoAdjust="0"/>
  </p:normalViewPr>
  <p:slideViewPr>
    <p:cSldViewPr snapToGrid="0">
      <p:cViewPr varScale="1">
        <p:scale>
          <a:sx n="105" d="100"/>
          <a:sy n="105" d="100"/>
        </p:scale>
        <p:origin x="1277" y="82"/>
      </p:cViewPr>
      <p:guideLst/>
    </p:cSldViewPr>
  </p:slideViewPr>
  <p:outlineViewPr>
    <p:cViewPr>
      <p:scale>
        <a:sx n="33" d="100"/>
        <a:sy n="33" d="100"/>
      </p:scale>
      <p:origin x="0" y="-174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f26153e0-b432-43d6-86cb-ef0c15d1b72a" providerId="ADAL" clId="{567175A7-0E13-4AF4-92A1-1E1E80956007}"/>
    <pc:docChg chg="addSld delSld modSld">
      <pc:chgData name="Frøystein, Oddmund" userId="f26153e0-b432-43d6-86cb-ef0c15d1b72a" providerId="ADAL" clId="{567175A7-0E13-4AF4-92A1-1E1E80956007}" dt="2025-08-06T12:07:54.178" v="9" actId="47"/>
      <pc:docMkLst>
        <pc:docMk/>
      </pc:docMkLst>
      <pc:sldChg chg="modSp mod modNotesTx">
        <pc:chgData name="Frøystein, Oddmund" userId="f26153e0-b432-43d6-86cb-ef0c15d1b72a" providerId="ADAL" clId="{567175A7-0E13-4AF4-92A1-1E1E80956007}" dt="2025-08-06T09:13:24.596" v="3" actId="20577"/>
        <pc:sldMkLst>
          <pc:docMk/>
          <pc:sldMk cId="1380386693" sldId="260"/>
        </pc:sldMkLst>
      </pc:sldChg>
      <pc:sldChg chg="del">
        <pc:chgData name="Frøystein, Oddmund" userId="f26153e0-b432-43d6-86cb-ef0c15d1b72a" providerId="ADAL" clId="{567175A7-0E13-4AF4-92A1-1E1E80956007}" dt="2025-08-06T12:07:39.427" v="7" actId="47"/>
        <pc:sldMkLst>
          <pc:docMk/>
          <pc:sldMk cId="1502201355" sldId="262"/>
        </pc:sldMkLst>
      </pc:sldChg>
      <pc:sldChg chg="del">
        <pc:chgData name="Frøystein, Oddmund" userId="f26153e0-b432-43d6-86cb-ef0c15d1b72a" providerId="ADAL" clId="{567175A7-0E13-4AF4-92A1-1E1E80956007}" dt="2025-08-06T12:07:54.178" v="9" actId="47"/>
        <pc:sldMkLst>
          <pc:docMk/>
          <pc:sldMk cId="445425979" sldId="264"/>
        </pc:sldMkLst>
      </pc:sldChg>
      <pc:sldChg chg="del">
        <pc:chgData name="Frøystein, Oddmund" userId="f26153e0-b432-43d6-86cb-ef0c15d1b72a" providerId="ADAL" clId="{567175A7-0E13-4AF4-92A1-1E1E80956007}" dt="2025-08-06T12:07:29.613" v="5" actId="47"/>
        <pc:sldMkLst>
          <pc:docMk/>
          <pc:sldMk cId="2441531406" sldId="267"/>
        </pc:sldMkLst>
      </pc:sldChg>
      <pc:sldChg chg="add modTransition">
        <pc:chgData name="Frøystein, Oddmund" userId="f26153e0-b432-43d6-86cb-ef0c15d1b72a" providerId="ADAL" clId="{567175A7-0E13-4AF4-92A1-1E1E80956007}" dt="2025-08-06T12:07:27.608" v="4"/>
        <pc:sldMkLst>
          <pc:docMk/>
          <pc:sldMk cId="3696829965" sldId="1096"/>
        </pc:sldMkLst>
      </pc:sldChg>
      <pc:sldChg chg="add modTransition">
        <pc:chgData name="Frøystein, Oddmund" userId="f26153e0-b432-43d6-86cb-ef0c15d1b72a" providerId="ADAL" clId="{567175A7-0E13-4AF4-92A1-1E1E80956007}" dt="2025-08-06T12:07:37.136" v="6"/>
        <pc:sldMkLst>
          <pc:docMk/>
          <pc:sldMk cId="41445195" sldId="1097"/>
        </pc:sldMkLst>
      </pc:sldChg>
      <pc:sldChg chg="add modTransition">
        <pc:chgData name="Frøystein, Oddmund" userId="f26153e0-b432-43d6-86cb-ef0c15d1b72a" providerId="ADAL" clId="{567175A7-0E13-4AF4-92A1-1E1E80956007}" dt="2025-08-06T12:07:51.724" v="8"/>
        <pc:sldMkLst>
          <pc:docMk/>
          <pc:sldMk cId="896477884" sldId="1098"/>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38:35.565" v="788" actId="14100"/>
      <pc:docMkLst>
        <pc:docMk/>
      </pc:docMkLst>
      <pc:sldChg chg="modSp mod">
        <pc:chgData name="Michaelsen, Børje" userId="c36523e3-11ed-4011-9a41-1983019c0634" providerId="ADAL" clId="{83FF8062-202C-4766-8BEB-380B0CC5A041}" dt="2025-10-07T12:38:35.565" v="788" actId="14100"/>
        <pc:sldMkLst>
          <pc:docMk/>
          <pc:sldMk cId="1115595437" sldId="256"/>
        </pc:sldMkLst>
        <pc:spChg chg="mod">
          <ac:chgData name="Michaelsen, Børje" userId="c36523e3-11ed-4011-9a41-1983019c0634" providerId="ADAL" clId="{83FF8062-202C-4766-8BEB-380B0CC5A041}" dt="2025-10-07T12:38:35.565" v="788"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3T08:24:53.091" v="707" actId="20577"/>
        <pc:sldMkLst>
          <pc:docMk/>
          <pc:sldMk cId="4123357996" sldId="261"/>
        </pc:sldMkLst>
        <pc:spChg chg="mod">
          <ac:chgData name="Michaelsen, Børje" userId="c36523e3-11ed-4011-9a41-1983019c0634" providerId="ADAL" clId="{83FF8062-202C-4766-8BEB-380B0CC5A041}" dt="2025-10-03T08:24:36.200" v="703" actId="6549"/>
          <ac:spMkLst>
            <pc:docMk/>
            <pc:sldMk cId="4123357996" sldId="261"/>
            <ac:spMk id="3" creationId="{0E208661-40B4-4483-9A05-FE473BED7235}"/>
          </ac:spMkLst>
        </pc:spChg>
        <pc:spChg chg="mod">
          <ac:chgData name="Michaelsen, Børje" userId="c36523e3-11ed-4011-9a41-1983019c0634" providerId="ADAL" clId="{83FF8062-202C-4766-8BEB-380B0CC5A041}" dt="2025-10-03T08:23:17.752" v="622" actId="6549"/>
          <ac:spMkLst>
            <pc:docMk/>
            <pc:sldMk cId="4123357996" sldId="261"/>
            <ac:spMk id="8" creationId="{00000000-0000-0000-0000-000000000000}"/>
          </ac:spMkLst>
        </pc:spChg>
        <pc:graphicFrameChg chg="add mod">
          <ac:chgData name="Michaelsen, Børje" userId="c36523e3-11ed-4011-9a41-1983019c0634" providerId="ADAL" clId="{83FF8062-202C-4766-8BEB-380B0CC5A041}" dt="2025-10-03T08:24:12.070" v="673" actId="1076"/>
          <ac:graphicFrameMkLst>
            <pc:docMk/>
            <pc:sldMk cId="4123357996" sldId="261"/>
            <ac:graphicFrameMk id="2" creationId="{20743EAD-2704-49A5-4317-249C8750BC66}"/>
          </ac:graphicFrameMkLst>
        </pc:graphicFrameChg>
        <pc:graphicFrameChg chg="mod">
          <ac:chgData name="Michaelsen, Børje" userId="c36523e3-11ed-4011-9a41-1983019c0634" providerId="ADAL" clId="{83FF8062-202C-4766-8BEB-380B0CC5A041}" dt="2025-10-03T08:23:50.337" v="669"/>
          <ac:graphicFrameMkLst>
            <pc:docMk/>
            <pc:sldMk cId="4123357996" sldId="261"/>
            <ac:graphicFrameMk id="4" creationId="{D52BBD0B-0D94-AC3C-CE09-2C3304E7C451}"/>
          </ac:graphicFrameMkLst>
        </pc:graphicFrameChg>
      </pc:sldChg>
      <pc:sldChg chg="addSp delSp modSp mod">
        <pc:chgData name="Michaelsen, Børje" userId="c36523e3-11ed-4011-9a41-1983019c0634" providerId="ADAL" clId="{83FF8062-202C-4766-8BEB-380B0CC5A041}" dt="2025-10-01T11:47:42.573" v="249" actId="20577"/>
        <pc:sldMkLst>
          <pc:docMk/>
          <pc:sldMk cId="3237931907" sldId="263"/>
        </pc:sldMkLst>
        <pc:spChg chg="mod">
          <ac:chgData name="Michaelsen, Børje" userId="c36523e3-11ed-4011-9a41-1983019c0634" providerId="ADAL" clId="{83FF8062-202C-4766-8BEB-380B0CC5A041}" dt="2025-10-01T11:47:42.573" v="249" actId="20577"/>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11:46:34.692" v="210"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83FF8062-202C-4766-8BEB-380B0CC5A041}" dt="2025-10-01T11:46:48.482" v="211" actId="14100"/>
          <ac:graphicFrameMkLst>
            <pc:docMk/>
            <pc:sldMk cId="3237931907" sldId="263"/>
            <ac:graphicFrameMk id="5" creationId="{E5C71C2E-AF53-CAD5-0770-CF80592B48C1}"/>
          </ac:graphicFrameMkLst>
        </pc:graphicFrameChg>
        <pc:graphicFrameChg chg="mod">
          <ac:chgData name="Michaelsen, Børje" userId="c36523e3-11ed-4011-9a41-1983019c0634" providerId="ADAL" clId="{83FF8062-202C-4766-8BEB-380B0CC5A041}" dt="2025-10-01T11:47:10.012" v="221"/>
          <ac:graphicFrameMkLst>
            <pc:docMk/>
            <pc:sldMk cId="3237931907" sldId="263"/>
            <ac:graphicFrameMk id="8" creationId="{01E7C3BE-6F2B-9221-195E-1E9FD9841130}"/>
          </ac:graphicFrameMkLst>
        </pc:graphicFrameChg>
      </pc:sldChg>
      <pc:sldChg chg="addSp delSp modSp mod modNotesTx">
        <pc:chgData name="Michaelsen, Børje" userId="c36523e3-11ed-4011-9a41-1983019c0634" providerId="ADAL" clId="{83FF8062-202C-4766-8BEB-380B0CC5A041}" dt="2025-10-06T08:15:29.265" v="741" actId="1076"/>
        <pc:sldMkLst>
          <pc:docMk/>
          <pc:sldMk cId="394652420" sldId="268"/>
        </pc:sldMkLst>
        <pc:spChg chg="mod">
          <ac:chgData name="Michaelsen, Børje" userId="c36523e3-11ed-4011-9a41-1983019c0634" providerId="ADAL" clId="{83FF8062-202C-4766-8BEB-380B0CC5A041}" dt="2025-10-06T08:05:35.685" v="729"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8:07:16.022" v="736"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8:15:29.265" v="741" actId="1076"/>
          <ac:spMkLst>
            <pc:docMk/>
            <pc:sldMk cId="394652420" sldId="268"/>
            <ac:spMk id="4" creationId="{85B54C71-AF97-7CFB-B873-87DB866503A3}"/>
          </ac:spMkLst>
        </pc:spChg>
        <pc:graphicFrameChg chg="del">
          <ac:chgData name="Michaelsen, Børje" userId="c36523e3-11ed-4011-9a41-1983019c0634" providerId="ADAL" clId="{83FF8062-202C-4766-8BEB-380B0CC5A041}" dt="2025-10-06T08:15:17.489" v="737" actId="478"/>
          <ac:graphicFrameMkLst>
            <pc:docMk/>
            <pc:sldMk cId="394652420" sldId="268"/>
            <ac:graphicFrameMk id="6" creationId="{8FF32529-F4DC-75AA-D12D-23140962ED4A}"/>
          </ac:graphicFrameMkLst>
        </pc:graphicFrameChg>
        <pc:graphicFrameChg chg="add mod">
          <ac:chgData name="Michaelsen, Børje" userId="c36523e3-11ed-4011-9a41-1983019c0634" providerId="ADAL" clId="{83FF8062-202C-4766-8BEB-380B0CC5A041}" dt="2025-10-06T08:15:22.927" v="740"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34:04.614" v="599" actId="20577"/>
        <pc:sldMkLst>
          <pc:docMk/>
          <pc:sldMk cId="1348694183" sldId="272"/>
        </pc:sldMkLst>
        <pc:spChg chg="mod">
          <ac:chgData name="Michaelsen, Børje" userId="c36523e3-11ed-4011-9a41-1983019c0634" providerId="ADAL" clId="{83FF8062-202C-4766-8BEB-380B0CC5A041}" dt="2025-10-02T12:34:04.614" v="599" actId="20577"/>
          <ac:spMkLst>
            <pc:docMk/>
            <pc:sldMk cId="1348694183" sldId="272"/>
            <ac:spMk id="5" creationId="{00000000-0000-0000-0000-000000000000}"/>
          </ac:spMkLst>
        </pc:spChg>
        <pc:spChg chg="mod">
          <ac:chgData name="Michaelsen, Børje" userId="c36523e3-11ed-4011-9a41-1983019c0634" providerId="ADAL" clId="{83FF8062-202C-4766-8BEB-380B0CC5A041}" dt="2025-10-02T12:32:45.961" v="560" actId="1076"/>
          <ac:spMkLst>
            <pc:docMk/>
            <pc:sldMk cId="1348694183" sldId="272"/>
            <ac:spMk id="8" creationId="{C01C07E2-639A-4D58-FBC0-53E7E413A4CF}"/>
          </ac:spMkLst>
        </pc:spChg>
        <pc:graphicFrameChg chg="add mod modGraphic">
          <ac:chgData name="Michaelsen, Børje" userId="c36523e3-11ed-4011-9a41-1983019c0634" providerId="ADAL" clId="{83FF8062-202C-4766-8BEB-380B0CC5A041}" dt="2025-10-02T12:33:42.783" v="592" actId="20577"/>
          <ac:graphicFrameMkLst>
            <pc:docMk/>
            <pc:sldMk cId="1348694183" sldId="272"/>
            <ac:graphicFrameMk id="7" creationId="{327D2D56-8AFA-F240-39A2-E1043D513864}"/>
          </ac:graphicFrameMkLst>
        </pc:graphicFrameChg>
        <pc:picChg chg="add mod">
          <ac:chgData name="Michaelsen, Børje" userId="c36523e3-11ed-4011-9a41-1983019c0634" providerId="ADAL" clId="{83FF8062-202C-4766-8BEB-380B0CC5A041}" dt="2025-10-02T12:33:08.202" v="563" actId="1076"/>
          <ac:picMkLst>
            <pc:docMk/>
            <pc:sldMk cId="1348694183" sldId="272"/>
            <ac:picMk id="4" creationId="{87EEB284-9DAE-4A44-9425-C7A847E0E175}"/>
          </ac:picMkLst>
        </pc:picChg>
      </pc:sldChg>
      <pc:sldChg chg="addSp delSp modSp mod">
        <pc:chgData name="Michaelsen, Børje" userId="c36523e3-11ed-4011-9a41-1983019c0634" providerId="ADAL" clId="{83FF8062-202C-4766-8BEB-380B0CC5A041}" dt="2025-10-03T09:26:40.813" v="711" actId="1076"/>
        <pc:sldMkLst>
          <pc:docMk/>
          <pc:sldMk cId="4110371661" sldId="275"/>
        </pc:sldMkLst>
        <pc:graphicFrameChg chg="add mod">
          <ac:chgData name="Michaelsen, Børje" userId="c36523e3-11ed-4011-9a41-1983019c0634" providerId="ADAL" clId="{83FF8062-202C-4766-8BEB-380B0CC5A041}" dt="2025-10-03T09:26:40.813" v="711" actId="1076"/>
          <ac:graphicFrameMkLst>
            <pc:docMk/>
            <pc:sldMk cId="4110371661" sldId="275"/>
            <ac:graphicFrameMk id="5" creationId="{A9AB4960-5BA5-6AF9-F3ED-65DFE4591263}"/>
          </ac:graphicFrameMkLst>
        </pc:graphicFrameChg>
      </pc:sldChg>
      <pc:sldChg chg="addSp delSp modSp mod">
        <pc:chgData name="Michaelsen, Børje" userId="c36523e3-11ed-4011-9a41-1983019c0634" providerId="ADAL" clId="{83FF8062-202C-4766-8BEB-380B0CC5A041}" dt="2025-10-02T09:17:52.584" v="557" actId="20577"/>
        <pc:sldMkLst>
          <pc:docMk/>
          <pc:sldMk cId="768537486" sldId="276"/>
        </pc:sldMkLst>
        <pc:spChg chg="mod">
          <ac:chgData name="Michaelsen, Børje" userId="c36523e3-11ed-4011-9a41-1983019c0634" providerId="ADAL" clId="{83FF8062-202C-4766-8BEB-380B0CC5A041}" dt="2025-10-02T09:16:58.457" v="522" actId="1076"/>
          <ac:spMkLst>
            <pc:docMk/>
            <pc:sldMk cId="768537486" sldId="276"/>
            <ac:spMk id="3" creationId="{7D49BF45-F132-431E-9A95-366B895D09D3}"/>
          </ac:spMkLst>
        </pc:spChg>
        <pc:graphicFrameChg chg="add mod">
          <ac:chgData name="Michaelsen, Børje" userId="c36523e3-11ed-4011-9a41-1983019c0634" providerId="ADAL" clId="{83FF8062-202C-4766-8BEB-380B0CC5A041}" dt="2025-10-02T09:17:21.444" v="530"/>
          <ac:graphicFrameMkLst>
            <pc:docMk/>
            <pc:sldMk cId="768537486" sldId="276"/>
            <ac:graphicFrameMk id="5" creationId="{4170461B-7917-3BE2-42B2-A036B896E9AB}"/>
          </ac:graphicFrameMkLst>
        </pc:graphicFrameChg>
        <pc:graphicFrameChg chg="add mod modGraphic">
          <ac:chgData name="Michaelsen, Børje" userId="c36523e3-11ed-4011-9a41-1983019c0634" providerId="ADAL" clId="{83FF8062-202C-4766-8BEB-380B0CC5A041}" dt="2025-10-02T09:17:52.584" v="557" actId="20577"/>
          <ac:graphicFrameMkLst>
            <pc:docMk/>
            <pc:sldMk cId="768537486" sldId="276"/>
            <ac:graphicFrameMk id="6" creationId="{BAE768BC-56B2-D1B9-AEB6-F2C0F3AC27B3}"/>
          </ac:graphicFrameMkLst>
        </pc:graphicFrameChg>
        <pc:picChg chg="add mod">
          <ac:chgData name="Michaelsen, Børje" userId="c36523e3-11ed-4011-9a41-1983019c0634" providerId="ADAL" clId="{83FF8062-202C-4766-8BEB-380B0CC5A041}" dt="2025-10-02T09:17:14.135" v="529" actId="1036"/>
          <ac:picMkLst>
            <pc:docMk/>
            <pc:sldMk cId="768537486" sldId="276"/>
            <ac:picMk id="4" creationId="{181C2E69-25CA-4387-CCB2-F5D85E1BEBD0}"/>
          </ac:picMkLst>
        </pc:picChg>
      </pc:sldChg>
      <pc:sldChg chg="addSp delSp modSp mod">
        <pc:chgData name="Michaelsen, Børje" userId="c36523e3-11ed-4011-9a41-1983019c0634" providerId="ADAL" clId="{83FF8062-202C-4766-8BEB-380B0CC5A041}" dt="2025-09-30T09:29:01.963" v="151"/>
        <pc:sldMkLst>
          <pc:docMk/>
          <pc:sldMk cId="2721633966" sldId="277"/>
        </pc:sldMkLst>
        <pc:graphicFrameChg chg="add mod">
          <ac:chgData name="Michaelsen, Børje" userId="c36523e3-11ed-4011-9a41-1983019c0634" providerId="ADAL" clId="{83FF8062-202C-4766-8BEB-380B0CC5A041}" dt="2025-09-30T09:29:01.963" v="151"/>
          <ac:graphicFrameMkLst>
            <pc:docMk/>
            <pc:sldMk cId="2721633966" sldId="277"/>
            <ac:graphicFrameMk id="5" creationId="{1E871170-F82D-1EDA-BE6F-558892AFB706}"/>
          </ac:graphicFrameMkLst>
        </pc:graphicFrameChg>
      </pc:sldChg>
      <pc:sldChg chg="addSp delSp modSp mod">
        <pc:chgData name="Michaelsen, Børje" userId="c36523e3-11ed-4011-9a41-1983019c0634" providerId="ADAL" clId="{83FF8062-202C-4766-8BEB-380B0CC5A041}" dt="2025-10-02T07:33:13.799" v="518" actId="20577"/>
        <pc:sldMkLst>
          <pc:docMk/>
          <pc:sldMk cId="662108869" sldId="279"/>
        </pc:sldMkLst>
        <pc:spChg chg="mod">
          <ac:chgData name="Michaelsen, Børje" userId="c36523e3-11ed-4011-9a41-1983019c0634" providerId="ADAL" clId="{83FF8062-202C-4766-8BEB-380B0CC5A041}" dt="2025-10-01T11:49:55.779" v="264"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33:13.799" v="518" actId="20577"/>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11:48:15.853" v="252" actId="1076"/>
          <ac:graphicFrameMkLst>
            <pc:docMk/>
            <pc:sldMk cId="662108869" sldId="279"/>
            <ac:graphicFrameMk id="3" creationId="{54099CEB-1703-8B3F-4851-D73D649045F6}"/>
          </ac:graphicFrameMkLst>
        </pc:graphicFrameChg>
        <pc:graphicFrameChg chg="add mod">
          <ac:chgData name="Michaelsen, Børje" userId="c36523e3-11ed-4011-9a41-1983019c0634" providerId="ADAL" clId="{83FF8062-202C-4766-8BEB-380B0CC5A041}" dt="2025-10-01T11:49:32.954" v="262" actId="14100"/>
          <ac:graphicFrameMkLst>
            <pc:docMk/>
            <pc:sldMk cId="662108869" sldId="279"/>
            <ac:graphicFrameMk id="4" creationId="{24E4A504-A222-3225-2904-7772932E33DE}"/>
          </ac:graphicFrameMkLst>
        </pc:graphicFrameChg>
      </pc:sldChg>
      <pc:sldChg chg="addSp delSp modSp mod">
        <pc:chgData name="Michaelsen, Børje" userId="c36523e3-11ed-4011-9a41-1983019c0634" providerId="ADAL" clId="{83FF8062-202C-4766-8BEB-380B0CC5A041}" dt="2025-09-29T18:01:38.958" v="145" actId="6549"/>
        <pc:sldMkLst>
          <pc:docMk/>
          <pc:sldMk cId="835482435" sldId="282"/>
        </pc:sldMkLst>
        <pc:spChg chg="mod">
          <ac:chgData name="Michaelsen, Børje" userId="c36523e3-11ed-4011-9a41-1983019c0634" providerId="ADAL" clId="{83FF8062-202C-4766-8BEB-380B0CC5A041}" dt="2025-09-29T18:01:38.958" v="145" actId="6549"/>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8:00:24.002" v="34" actId="1076"/>
          <ac:graphicFrameMkLst>
            <pc:docMk/>
            <pc:sldMk cId="835482435" sldId="282"/>
            <ac:graphicFrameMk id="4" creationId="{78039546-200C-51F9-A3B8-CF9627E87368}"/>
          </ac:graphicFrameMkLst>
        </pc:graphicFrameChg>
      </pc:sldChg>
      <pc:sldChg chg="addSp delSp modSp mod modNotesTx">
        <pc:chgData name="Michaelsen, Børje" userId="c36523e3-11ed-4011-9a41-1983019c0634" providerId="ADAL" clId="{83FF8062-202C-4766-8BEB-380B0CC5A041}" dt="2025-10-01T07:46:49.280" v="200" actId="1076"/>
        <pc:sldMkLst>
          <pc:docMk/>
          <pc:sldMk cId="1751997248" sldId="284"/>
        </pc:sldMkLst>
        <pc:spChg chg="mod ord">
          <ac:chgData name="Michaelsen, Børje" userId="c36523e3-11ed-4011-9a41-1983019c0634" providerId="ADAL" clId="{83FF8062-202C-4766-8BEB-380B0CC5A041}" dt="2025-10-01T07:45:33.181" v="184" actId="14100"/>
          <ac:spMkLst>
            <pc:docMk/>
            <pc:sldMk cId="1751997248" sldId="284"/>
            <ac:spMk id="3" creationId="{00000000-0000-0000-0000-000000000000}"/>
          </ac:spMkLst>
        </pc:spChg>
        <pc:spChg chg="mod">
          <ac:chgData name="Michaelsen, Børje" userId="c36523e3-11ed-4011-9a41-1983019c0634" providerId="ADAL" clId="{83FF8062-202C-4766-8BEB-380B0CC5A041}" dt="2025-10-01T07:46:49.280" v="200" actId="1076"/>
          <ac:spMkLst>
            <pc:docMk/>
            <pc:sldMk cId="1751997248" sldId="284"/>
            <ac:spMk id="29" creationId="{00000000-0000-0000-0000-000000000000}"/>
          </ac:spMkLst>
        </pc:spChg>
        <pc:graphicFrameChg chg="add mod">
          <ac:chgData name="Michaelsen, Børje" userId="c36523e3-11ed-4011-9a41-1983019c0634" providerId="ADAL" clId="{83FF8062-202C-4766-8BEB-380B0CC5A041}" dt="2025-10-01T07:46:45.389" v="199" actId="1036"/>
          <ac:graphicFrameMkLst>
            <pc:docMk/>
            <pc:sldMk cId="1751997248" sldId="284"/>
            <ac:graphicFrameMk id="41" creationId="{576074B6-1205-EAE4-641E-D3070F9F50AC}"/>
          </ac:graphicFrameMkLst>
        </pc:graphicFrameChg>
        <pc:graphicFrameChg chg="add mod">
          <ac:chgData name="Michaelsen, Børje" userId="c36523e3-11ed-4011-9a41-1983019c0634" providerId="ADAL" clId="{83FF8062-202C-4766-8BEB-380B0CC5A041}" dt="2025-10-01T07:46:41.085" v="192" actId="1076"/>
          <ac:graphicFrameMkLst>
            <pc:docMk/>
            <pc:sldMk cId="1751997248" sldId="284"/>
            <ac:graphicFrameMk id="43" creationId="{F5CEDEA7-5767-2D58-2D19-444D08B34167}"/>
          </ac:graphicFrameMkLst>
        </pc:graphicFrameChg>
      </pc:sldChg>
      <pc:sldChg chg="addSp delSp modSp mod">
        <pc:chgData name="Michaelsen, Børje" userId="c36523e3-11ed-4011-9a41-1983019c0634" providerId="ADAL" clId="{83FF8062-202C-4766-8BEB-380B0CC5A041}" dt="2025-09-29T16:58:07.604" v="30" actId="1076"/>
        <pc:sldMkLst>
          <pc:docMk/>
          <pc:sldMk cId="2938880870" sldId="288"/>
        </pc:sldMkLst>
        <pc:spChg chg="mod">
          <ac:chgData name="Michaelsen, Børje" userId="c36523e3-11ed-4011-9a41-1983019c0634" providerId="ADAL" clId="{83FF8062-202C-4766-8BEB-380B0CC5A041}" dt="2025-09-29T16:55:58.061" v="4" actId="1076"/>
          <ac:spMkLst>
            <pc:docMk/>
            <pc:sldMk cId="2938880870" sldId="288"/>
            <ac:spMk id="5" creationId="{2E73F317-CB2C-0383-4ECC-08AC562008D1}"/>
          </ac:spMkLst>
        </pc:spChg>
        <pc:spChg chg="mod">
          <ac:chgData name="Michaelsen, Børje" userId="c36523e3-11ed-4011-9a41-1983019c0634" providerId="ADAL" clId="{83FF8062-202C-4766-8BEB-380B0CC5A041}" dt="2025-09-29T16:56:27.272" v="14"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16:57:41.107" v="26" actId="20577"/>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16:56:02.589" v="5" actId="1076"/>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83FF8062-202C-4766-8BEB-380B0CC5A041}" dt="2025-09-29T16:58:07.604" v="30" actId="1076"/>
          <ac:graphicFrameMkLst>
            <pc:docMk/>
            <pc:sldMk cId="2938880870" sldId="288"/>
            <ac:graphicFrameMk id="4" creationId="{00000000-0008-0000-0300-000003000000}"/>
          </ac:graphicFrameMkLst>
        </pc:graphicFrameChg>
      </pc:sldChg>
      <pc:sldChg chg="addSp delSp modSp mod">
        <pc:chgData name="Michaelsen, Børje" userId="c36523e3-11ed-4011-9a41-1983019c0634" providerId="ADAL" clId="{83FF8062-202C-4766-8BEB-380B0CC5A041}" dt="2025-10-06T09:55:19.492" v="761" actId="208"/>
        <pc:sldMkLst>
          <pc:docMk/>
          <pc:sldMk cId="990372706" sldId="289"/>
        </pc:sldMkLst>
        <pc:graphicFrameChg chg="add mod">
          <ac:chgData name="Michaelsen, Børje" userId="c36523e3-11ed-4011-9a41-1983019c0634" providerId="ADAL" clId="{83FF8062-202C-4766-8BEB-380B0CC5A041}" dt="2025-10-06T09:54:25.461" v="748" actId="1076"/>
          <ac:graphicFrameMkLst>
            <pc:docMk/>
            <pc:sldMk cId="990372706" sldId="289"/>
            <ac:graphicFrameMk id="4" creationId="{028D2252-F4B0-498F-AA99-FB6CF217ADD0}"/>
          </ac:graphicFrameMkLst>
        </pc:graphicFrameChg>
        <pc:graphicFrameChg chg="add mod">
          <ac:chgData name="Michaelsen, Børje" userId="c36523e3-11ed-4011-9a41-1983019c0634" providerId="ADAL" clId="{83FF8062-202C-4766-8BEB-380B0CC5A041}" dt="2025-10-06T09:54:49.137" v="755" actId="208"/>
          <ac:graphicFrameMkLst>
            <pc:docMk/>
            <pc:sldMk cId="990372706" sldId="289"/>
            <ac:graphicFrameMk id="5" creationId="{00000000-0008-0000-0000-000002000000}"/>
          </ac:graphicFrameMkLst>
        </pc:graphicFrameChg>
        <pc:graphicFrameChg chg="add mod">
          <ac:chgData name="Michaelsen, Børje" userId="c36523e3-11ed-4011-9a41-1983019c0634" providerId="ADAL" clId="{83FF8062-202C-4766-8BEB-380B0CC5A041}" dt="2025-10-06T09:55:19.492" v="761" actId="208"/>
          <ac:graphicFrameMkLst>
            <pc:docMk/>
            <pc:sldMk cId="990372706" sldId="289"/>
            <ac:graphicFrameMk id="6" creationId="{00000000-0008-0000-0200-000002000000}"/>
          </ac:graphicFrameMkLst>
        </pc:graphicFrameChg>
        <pc:graphicFrameChg chg="del">
          <ac:chgData name="Michaelsen, Børje" userId="c36523e3-11ed-4011-9a41-1983019c0634" providerId="ADAL" clId="{83FF8062-202C-4766-8BEB-380B0CC5A041}" dt="2025-10-06T09:55:08.052" v="756" actId="478"/>
          <ac:graphicFrameMkLst>
            <pc:docMk/>
            <pc:sldMk cId="990372706" sldId="289"/>
            <ac:graphicFrameMk id="8" creationId="{00000000-0008-0000-0200-000002000000}"/>
          </ac:graphicFrameMkLst>
        </pc:graphicFrameChg>
        <pc:graphicFrameChg chg="del">
          <ac:chgData name="Michaelsen, Børje" userId="c36523e3-11ed-4011-9a41-1983019c0634" providerId="ADAL" clId="{83FF8062-202C-4766-8BEB-380B0CC5A041}" dt="2025-10-06T09:54:11.014" v="742" actId="478"/>
          <ac:graphicFrameMkLst>
            <pc:docMk/>
            <pc:sldMk cId="990372706" sldId="289"/>
            <ac:graphicFrameMk id="9" creationId="{028D2252-F4B0-498F-AA99-FB6CF217ADD0}"/>
          </ac:graphicFrameMkLst>
        </pc:graphicFrameChg>
        <pc:graphicFrameChg chg="del">
          <ac:chgData name="Michaelsen, Børje" userId="c36523e3-11ed-4011-9a41-1983019c0634" providerId="ADAL" clId="{83FF8062-202C-4766-8BEB-380B0CC5A041}" dt="2025-10-06T09:54:38.551" v="749" actId="478"/>
          <ac:graphicFrameMkLst>
            <pc:docMk/>
            <pc:sldMk cId="990372706" sldId="289"/>
            <ac:graphicFrameMk id="10" creationId="{00000000-0008-0000-0000-000002000000}"/>
          </ac:graphicFrameMkLst>
        </pc:graphicFrameChg>
      </pc:sldChg>
      <pc:sldChg chg="addSp delSp modSp mod">
        <pc:chgData name="Michaelsen, Børje" userId="c36523e3-11ed-4011-9a41-1983019c0634" providerId="ADAL" clId="{83FF8062-202C-4766-8BEB-380B0CC5A041}" dt="2025-10-07T08:58:48.163" v="786" actId="20577"/>
        <pc:sldMkLst>
          <pc:docMk/>
          <pc:sldMk cId="1557024307" sldId="290"/>
        </pc:sldMkLst>
        <pc:spChg chg="mod">
          <ac:chgData name="Michaelsen, Børje" userId="c36523e3-11ed-4011-9a41-1983019c0634" providerId="ADAL" clId="{83FF8062-202C-4766-8BEB-380B0CC5A041}" dt="2025-10-07T08:58:48.163" v="786" actId="20577"/>
          <ac:spMkLst>
            <pc:docMk/>
            <pc:sldMk cId="1557024307" sldId="290"/>
            <ac:spMk id="12" creationId="{00000000-0000-0000-0000-000000000000}"/>
          </ac:spMkLst>
        </pc:spChg>
        <pc:graphicFrameChg chg="del">
          <ac:chgData name="Michaelsen, Børje" userId="c36523e3-11ed-4011-9a41-1983019c0634" providerId="ADAL" clId="{83FF8062-202C-4766-8BEB-380B0CC5A041}" dt="2025-10-07T08:58:11.717" v="777"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58:26.435" v="781" actId="208"/>
          <ac:graphicFrameMkLst>
            <pc:docMk/>
            <pc:sldMk cId="1557024307" sldId="290"/>
            <ac:graphicFrameMk id="3" creationId="{0A657AB3-55B2-F2AB-917A-1DE381372AC8}"/>
          </ac:graphicFrameMkLst>
        </pc:graphicFrameChg>
        <pc:graphicFrameChg chg="del">
          <ac:chgData name="Michaelsen, Børje" userId="c36523e3-11ed-4011-9a41-1983019c0634" providerId="ADAL" clId="{83FF8062-202C-4766-8BEB-380B0CC5A041}" dt="2025-10-07T08:57:09.751" v="762" actId="478"/>
          <ac:graphicFrameMkLst>
            <pc:docMk/>
            <pc:sldMk cId="1557024307" sldId="290"/>
            <ac:graphicFrameMk id="4" creationId="{5A61D2EC-7DC1-11D6-FF30-EA47C7934393}"/>
          </ac:graphicFrameMkLst>
        </pc:graphicFrameChg>
        <pc:graphicFrameChg chg="add mod">
          <ac:chgData name="Michaelsen, Børje" userId="c36523e3-11ed-4011-9a41-1983019c0634" providerId="ADAL" clId="{83FF8062-202C-4766-8BEB-380B0CC5A041}" dt="2025-10-07T08:58:31.303" v="782" actId="14100"/>
          <ac:graphicFrameMkLst>
            <pc:docMk/>
            <pc:sldMk cId="1557024307" sldId="290"/>
            <ac:graphicFrameMk id="5" creationId="{0782D2DE-9174-4AB9-B434-004D962D7D63}"/>
          </ac:graphicFrameMkLst>
        </pc:graphicFrameChg>
      </pc:sldChg>
    </pc:docChg>
  </pc:docChgLst>
  <pc:docChgLst>
    <pc:chgData name="Michaelsen, Børje" userId="c36523e3-11ed-4011-9a41-1983019c0634" providerId="ADAL" clId="{B732A7F8-33CA-4227-9E6A-7BA7F3CC6BED}"/>
    <pc:docChg chg="custSel modSld">
      <pc:chgData name="Michaelsen, Børje" userId="c36523e3-11ed-4011-9a41-1983019c0634" providerId="ADAL" clId="{B732A7F8-33CA-4227-9E6A-7BA7F3CC6BED}" dt="2024-12-16T09:32:18.887" v="8" actId="14100"/>
      <pc:docMkLst>
        <pc:docMk/>
      </pc:docMkLst>
      <pc:sldChg chg="addSp delSp modSp mod modNotesTx">
        <pc:chgData name="Michaelsen, Børje" userId="c36523e3-11ed-4011-9a41-1983019c0634" providerId="ADAL" clId="{B732A7F8-33CA-4227-9E6A-7BA7F3CC6BED}" dt="2024-12-16T09:32:18.887" v="8" actId="14100"/>
        <pc:sldMkLst>
          <pc:docMk/>
          <pc:sldMk cId="1557024307" sldId="290"/>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6BE4443A-8FC1-4C82-B24D-72F84521E6D3}"/>
    <pc:docChg chg="custSel delSld modSld">
      <pc:chgData name="Michaelsen, Børje" userId="c36523e3-11ed-4011-9a41-1983019c0634" providerId="ADAL" clId="{6BE4443A-8FC1-4C82-B24D-72F84521E6D3}" dt="2025-02-03T11:59:16.588" v="14" actId="14100"/>
      <pc:docMkLst>
        <pc:docMk/>
      </pc:docMkLst>
      <pc:sldChg chg="modSp mod">
        <pc:chgData name="Michaelsen, Børje" userId="c36523e3-11ed-4011-9a41-1983019c0634" providerId="ADAL" clId="{6BE4443A-8FC1-4C82-B24D-72F84521E6D3}" dt="2025-02-03T11:58:20.679" v="3" actId="20577"/>
        <pc:sldMkLst>
          <pc:docMk/>
          <pc:sldMk cId="445425979" sldId="264"/>
        </pc:sldMkLst>
      </pc:sldChg>
      <pc:sldChg chg="addSp delSp modSp mod modNotesTx">
        <pc:chgData name="Michaelsen, Børje" userId="c36523e3-11ed-4011-9a41-1983019c0634" providerId="ADAL" clId="{6BE4443A-8FC1-4C82-B24D-72F84521E6D3}" dt="2025-02-03T11:59:16.588" v="14" actId="14100"/>
        <pc:sldMkLst>
          <pc:docMk/>
          <pc:sldMk cId="394652420" sldId="268"/>
        </pc:sldMkLst>
      </pc:sldChg>
      <pc:sldChg chg="del">
        <pc:chgData name="Michaelsen, Børje" userId="c36523e3-11ed-4011-9a41-1983019c0634" providerId="ADAL" clId="{6BE4443A-8FC1-4C82-B24D-72F84521E6D3}" dt="2025-02-03T11:58:29.963" v="4" actId="47"/>
        <pc:sldMkLst>
          <pc:docMk/>
          <pc:sldMk cId="1763573476" sldId="269"/>
        </pc:sldMkLst>
      </pc:sldChg>
      <pc:sldChg chg="del">
        <pc:chgData name="Michaelsen, Børje" userId="c36523e3-11ed-4011-9a41-1983019c0634" providerId="ADAL" clId="{6BE4443A-8FC1-4C82-B24D-72F84521E6D3}" dt="2025-02-03T11:58:30.813" v="5" actId="47"/>
        <pc:sldMkLst>
          <pc:docMk/>
          <pc:sldMk cId="559240798" sldId="1093"/>
        </pc:sldMkLst>
      </pc:sldChg>
    </pc:docChg>
  </pc:docChgLst>
  <pc:docChgLst>
    <pc:chgData name="Frøystein, Oddmund" userId="f26153e0-b432-43d6-86cb-ef0c15d1b72a" providerId="ADAL" clId="{F23A0493-E618-4C19-848E-3E2AD8B0F310}"/>
    <pc:docChg chg="modSld">
      <pc:chgData name="Frøystein, Oddmund" userId="f26153e0-b432-43d6-86cb-ef0c15d1b72a" providerId="ADAL" clId="{F23A0493-E618-4C19-848E-3E2AD8B0F310}" dt="2025-09-01T08:53:29.155" v="57" actId="20577"/>
      <pc:docMkLst>
        <pc:docMk/>
      </pc:docMkLst>
      <pc:sldChg chg="modSp mod modNotesTx">
        <pc:chgData name="Frøystein, Oddmund" userId="f26153e0-b432-43d6-86cb-ef0c15d1b72a" providerId="ADAL" clId="{F23A0493-E618-4C19-848E-3E2AD8B0F310}" dt="2025-09-01T08:53:29.155" v="57" actId="20577"/>
        <pc:sldMkLst>
          <pc:docMk/>
          <pc:sldMk cId="1380386693" sldId="260"/>
        </pc:sldMkLst>
      </pc:sldChg>
    </pc:docChg>
  </pc:docChgLst>
  <pc:docChgLst>
    <pc:chgData name="Michaelsen, Børje" userId="c36523e3-11ed-4011-9a41-1983019c0634" providerId="ADAL" clId="{7FD5489D-D362-41E5-B38A-08C17626A780}"/>
    <pc:docChg chg="custSel addSld delSld modSld">
      <pc:chgData name="Michaelsen, Børje" userId="c36523e3-11ed-4011-9a41-1983019c0634" providerId="ADAL" clId="{7FD5489D-D362-41E5-B38A-08C17626A780}" dt="2023-10-10T11:56:27.101" v="1402" actId="13244"/>
      <pc:docMkLst>
        <pc:docMk/>
      </pc:docMkLst>
      <pc:sldChg chg="modSp mod">
        <pc:chgData name="Michaelsen, Børje" userId="c36523e3-11ed-4011-9a41-1983019c0634" providerId="ADAL" clId="{7FD5489D-D362-41E5-B38A-08C17626A780}" dt="2023-09-19T09:51:02.641" v="553" actId="962"/>
        <pc:sldMkLst>
          <pc:docMk/>
          <pc:sldMk cId="1115595437" sldId="256"/>
        </pc:sldMkLst>
      </pc:sldChg>
      <pc:sldChg chg="modSp mod modNotesTx">
        <pc:chgData name="Michaelsen, Børje" userId="c36523e3-11ed-4011-9a41-1983019c0634" providerId="ADAL" clId="{7FD5489D-D362-41E5-B38A-08C17626A780}" dt="2023-09-19T10:02:17.788" v="792"/>
        <pc:sldMkLst>
          <pc:docMk/>
          <pc:sldMk cId="1380386693" sldId="260"/>
        </pc:sldMkLst>
      </pc:sldChg>
      <pc:sldChg chg="addSp delSp modSp mod modNotesTx">
        <pc:chgData name="Michaelsen, Børje" userId="c36523e3-11ed-4011-9a41-1983019c0634" providerId="ADAL" clId="{7FD5489D-D362-41E5-B38A-08C17626A780}" dt="2023-09-25T12:34:15.233" v="1099"/>
        <pc:sldMkLst>
          <pc:docMk/>
          <pc:sldMk cId="4123357996" sldId="261"/>
        </pc:sldMkLst>
      </pc:sldChg>
      <pc:sldChg chg="modSp mod">
        <pc:chgData name="Michaelsen, Børje" userId="c36523e3-11ed-4011-9a41-1983019c0634" providerId="ADAL" clId="{7FD5489D-D362-41E5-B38A-08C17626A780}" dt="2023-09-19T09:59:53.642" v="769" actId="962"/>
        <pc:sldMkLst>
          <pc:docMk/>
          <pc:sldMk cId="1502201355" sldId="262"/>
        </pc:sldMkLst>
      </pc:sldChg>
      <pc:sldChg chg="addSp delSp modSp mod">
        <pc:chgData name="Michaelsen, Børje" userId="c36523e3-11ed-4011-9a41-1983019c0634" providerId="ADAL" clId="{7FD5489D-D362-41E5-B38A-08C17626A780}" dt="2023-09-19T10:29:25.029" v="848"/>
        <pc:sldMkLst>
          <pc:docMk/>
          <pc:sldMk cId="3237931907" sldId="263"/>
        </pc:sldMkLst>
      </pc:sldChg>
      <pc:sldChg chg="modSp mod">
        <pc:chgData name="Michaelsen, Børje" userId="c36523e3-11ed-4011-9a41-1983019c0634" providerId="ADAL" clId="{7FD5489D-D362-41E5-B38A-08C17626A780}" dt="2023-09-19T10:00:10.418" v="774" actId="962"/>
        <pc:sldMkLst>
          <pc:docMk/>
          <pc:sldMk cId="445425979" sldId="264"/>
        </pc:sldMkLst>
      </pc:sldChg>
      <pc:sldChg chg="modSp mod">
        <pc:chgData name="Michaelsen, Børje" userId="c36523e3-11ed-4011-9a41-1983019c0634" providerId="ADAL" clId="{7FD5489D-D362-41E5-B38A-08C17626A780}" dt="2023-09-19T09:59:36.832" v="760" actId="962"/>
        <pc:sldMkLst>
          <pc:docMk/>
          <pc:sldMk cId="2441531406" sldId="267"/>
        </pc:sldMkLst>
      </pc:sldChg>
      <pc:sldChg chg="addSp modSp mod">
        <pc:chgData name="Michaelsen, Børje" userId="c36523e3-11ed-4011-9a41-1983019c0634" providerId="ADAL" clId="{7FD5489D-D362-41E5-B38A-08C17626A780}" dt="2023-09-29T13:16:12.805" v="1274"/>
        <pc:sldMkLst>
          <pc:docMk/>
          <pc:sldMk cId="394652420" sldId="268"/>
        </pc:sldMkLst>
      </pc:sldChg>
      <pc:sldChg chg="addSp delSp modSp mod modNotesTx">
        <pc:chgData name="Michaelsen, Børje" userId="c36523e3-11ed-4011-9a41-1983019c0634" providerId="ADAL" clId="{7FD5489D-D362-41E5-B38A-08C17626A780}" dt="2023-09-19T10:32:09.317" v="881" actId="962"/>
        <pc:sldMkLst>
          <pc:docMk/>
          <pc:sldMk cId="1763573476" sldId="269"/>
        </pc:sldMkLst>
      </pc:sldChg>
      <pc:sldChg chg="addSp delSp modSp mod">
        <pc:chgData name="Michaelsen, Børje" userId="c36523e3-11ed-4011-9a41-1983019c0634" providerId="ADAL" clId="{7FD5489D-D362-41E5-B38A-08C17626A780}" dt="2023-09-19T10:01:22.171" v="782" actId="12385"/>
        <pc:sldMkLst>
          <pc:docMk/>
          <pc:sldMk cId="1348694183" sldId="272"/>
        </pc:sldMkLst>
      </pc:sldChg>
      <pc:sldChg chg="modSp mod">
        <pc:chgData name="Michaelsen, Børje" userId="c36523e3-11ed-4011-9a41-1983019c0634" providerId="ADAL" clId="{7FD5489D-D362-41E5-B38A-08C17626A780}" dt="2023-09-22T08:40:49.892" v="1010" actId="962"/>
        <pc:sldMkLst>
          <pc:docMk/>
          <pc:sldMk cId="2044844844" sldId="273"/>
        </pc:sldMkLst>
      </pc:sldChg>
      <pc:sldChg chg="addSp modSp mod">
        <pc:chgData name="Michaelsen, Børje" userId="c36523e3-11ed-4011-9a41-1983019c0634" providerId="ADAL" clId="{7FD5489D-D362-41E5-B38A-08C17626A780}" dt="2023-09-29T13:15:22.698" v="1240"/>
        <pc:sldMkLst>
          <pc:docMk/>
          <pc:sldMk cId="340623003" sldId="274"/>
        </pc:sldMkLst>
      </pc:sldChg>
      <pc:sldChg chg="addSp delSp modSp mod modNotesTx">
        <pc:chgData name="Michaelsen, Børje" userId="c36523e3-11ed-4011-9a41-1983019c0634" providerId="ADAL" clId="{7FD5489D-D362-41E5-B38A-08C17626A780}" dt="2023-09-19T10:31:02.526" v="872"/>
        <pc:sldMkLst>
          <pc:docMk/>
          <pc:sldMk cId="4110371661" sldId="275"/>
        </pc:sldMkLst>
      </pc:sldChg>
      <pc:sldChg chg="addSp delSp modSp mod">
        <pc:chgData name="Michaelsen, Børje" userId="c36523e3-11ed-4011-9a41-1983019c0634" providerId="ADAL" clId="{7FD5489D-D362-41E5-B38A-08C17626A780}" dt="2023-09-19T10:30:46.808" v="871"/>
        <pc:sldMkLst>
          <pc:docMk/>
          <pc:sldMk cId="768537486" sldId="276"/>
        </pc:sldMkLst>
      </pc:sldChg>
      <pc:sldChg chg="addSp delSp modSp mod">
        <pc:chgData name="Michaelsen, Børje" userId="c36523e3-11ed-4011-9a41-1983019c0634" providerId="ADAL" clId="{7FD5489D-D362-41E5-B38A-08C17626A780}" dt="2023-09-19T10:31:17.424" v="873"/>
        <pc:sldMkLst>
          <pc:docMk/>
          <pc:sldMk cId="2721633966" sldId="277"/>
        </pc:sldMkLst>
      </pc:sldChg>
      <pc:sldChg chg="del">
        <pc:chgData name="Michaelsen, Børje" userId="c36523e3-11ed-4011-9a41-1983019c0634" providerId="ADAL" clId="{7FD5489D-D362-41E5-B38A-08C17626A780}" dt="2023-08-30T07:10:10.841" v="121" actId="47"/>
        <pc:sldMkLst>
          <pc:docMk/>
          <pc:sldMk cId="1321071006" sldId="278"/>
        </pc:sldMkLst>
      </pc:sldChg>
      <pc:sldChg chg="addSp delSp modSp mod">
        <pc:chgData name="Michaelsen, Børje" userId="c36523e3-11ed-4011-9a41-1983019c0634" providerId="ADAL" clId="{7FD5489D-D362-41E5-B38A-08C17626A780}" dt="2023-09-29T13:15:42.655" v="1242"/>
        <pc:sldMkLst>
          <pc:docMk/>
          <pc:sldMk cId="662108869" sldId="279"/>
        </pc:sldMkLst>
      </pc:sldChg>
      <pc:sldChg chg="addSp delSp modSp mod">
        <pc:chgData name="Michaelsen, Børje" userId="c36523e3-11ed-4011-9a41-1983019c0634" providerId="ADAL" clId="{7FD5489D-D362-41E5-B38A-08C17626A780}" dt="2023-09-19T10:30:02.070" v="862" actId="1036"/>
        <pc:sldMkLst>
          <pc:docMk/>
          <pc:sldMk cId="835482435" sldId="282"/>
        </pc:sldMkLst>
      </pc:sldChg>
      <pc:sldChg chg="addSp delSp modSp mod modNotesTx">
        <pc:chgData name="Michaelsen, Børje" userId="c36523e3-11ed-4011-9a41-1983019c0634" providerId="ADAL" clId="{7FD5489D-D362-41E5-B38A-08C17626A780}" dt="2023-09-29T13:15:31.885" v="1241"/>
        <pc:sldMkLst>
          <pc:docMk/>
          <pc:sldMk cId="1751997248" sldId="284"/>
        </pc:sldMkLst>
      </pc:sldChg>
      <pc:sldChg chg="addSp delSp modSp add del mod">
        <pc:chgData name="Michaelsen, Børje" userId="c36523e3-11ed-4011-9a41-1983019c0634" providerId="ADAL" clId="{7FD5489D-D362-41E5-B38A-08C17626A780}" dt="2023-10-10T11:56:27.101" v="1402" actId="13244"/>
        <pc:sldMkLst>
          <pc:docMk/>
          <pc:sldMk cId="1610994730" sldId="285"/>
        </pc:sldMkLst>
      </pc:sldChg>
      <pc:sldChg chg="addSp delSp modSp mod">
        <pc:chgData name="Michaelsen, Børje" userId="c36523e3-11ed-4011-9a41-1983019c0634" providerId="ADAL" clId="{7FD5489D-D362-41E5-B38A-08C17626A780}" dt="2023-09-22T09:34:37.531" v="1065"/>
        <pc:sldMkLst>
          <pc:docMk/>
          <pc:sldMk cId="2154520298" sldId="287"/>
        </pc:sldMkLst>
      </pc:sldChg>
      <pc:sldChg chg="addSp delSp modSp mod">
        <pc:chgData name="Michaelsen, Børje" userId="c36523e3-11ed-4011-9a41-1983019c0634" providerId="ADAL" clId="{7FD5489D-D362-41E5-B38A-08C17626A780}" dt="2023-09-19T10:03:46.253" v="824"/>
        <pc:sldMkLst>
          <pc:docMk/>
          <pc:sldMk cId="2938880870" sldId="288"/>
        </pc:sldMkLst>
      </pc:sldChg>
      <pc:sldChg chg="addSp delSp modSp mod">
        <pc:chgData name="Michaelsen, Børje" userId="c36523e3-11ed-4011-9a41-1983019c0634" providerId="ADAL" clId="{7FD5489D-D362-41E5-B38A-08C17626A780}" dt="2023-09-29T13:16:01.267" v="1273" actId="1036"/>
        <pc:sldMkLst>
          <pc:docMk/>
          <pc:sldMk cId="990372706" sldId="289"/>
        </pc:sldMkLst>
      </pc:sldChg>
      <pc:sldChg chg="addSp delSp modSp mod modNotesTx">
        <pc:chgData name="Michaelsen, Børje" userId="c36523e3-11ed-4011-9a41-1983019c0634" providerId="ADAL" clId="{7FD5489D-D362-41E5-B38A-08C17626A780}" dt="2023-09-21T11:16:51.665" v="1008" actId="20577"/>
        <pc:sldMkLst>
          <pc:docMk/>
          <pc:sldMk cId="1557024307" sldId="290"/>
        </pc:sldMkLst>
      </pc:sldChg>
      <pc:sldChg chg="delSp modSp add mod modNotesTx">
        <pc:chgData name="Michaelsen, Børje" userId="c36523e3-11ed-4011-9a41-1983019c0634" providerId="ADAL" clId="{7FD5489D-D362-41E5-B38A-08C17626A780}" dt="2023-09-19T10:32:36.668" v="893"/>
        <pc:sldMkLst>
          <pc:docMk/>
          <pc:sldMk cId="559240798" sldId="1093"/>
        </pc:sldMkLst>
      </pc:sldChg>
      <pc:sldChg chg="addSp delSp modSp mod">
        <pc:chgData name="Michaelsen, Børje" userId="c36523e3-11ed-4011-9a41-1983019c0634" providerId="ADAL" clId="{7FD5489D-D362-41E5-B38A-08C17626A780}" dt="2023-09-29T13:16:48.130" v="1278"/>
        <pc:sldMkLst>
          <pc:docMk/>
          <pc:sldMk cId="2611775227" sldId="1095"/>
        </pc:sldMkLst>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ldChg>
      <pc:sldChg chg="modSp mod">
        <pc:chgData name="Lindaas, Gunnar Ogwyn" userId="9f116345-df17-4e62-ba90-3f104129b024" providerId="ADAL" clId="{0E518367-61E3-4277-B87B-273418197CE2}" dt="2021-10-18T12:08:50.361" v="201" actId="207"/>
        <pc:sldMkLst>
          <pc:docMk/>
          <pc:sldMk cId="662108869" sldId="279"/>
        </pc:sldMkLst>
      </pc:sldChg>
      <pc:sldChg chg="addSp delSp modSp mod">
        <pc:chgData name="Lindaas, Gunnar Ogwyn" userId="9f116345-df17-4e62-ba90-3f104129b024" providerId="ADAL" clId="{0E518367-61E3-4277-B87B-273418197CE2}" dt="2021-10-18T12:04:51.083" v="51" actId="207"/>
        <pc:sldMkLst>
          <pc:docMk/>
          <pc:sldMk cId="1610994730" sldId="285"/>
        </pc:sldMkLst>
      </pc:sldChg>
    </pc:docChg>
  </pc:docChgLst>
  <pc:docChgLst>
    <pc:chgData name="Michaelsen, Børje" userId="S::borje.michaelsen@agderfk.no::c36523e3-11ed-4011-9a41-1983019c0634" providerId="AD" clId="Web-{7A296FC2-8359-2970-B1F9-1B6D30905A09}"/>
    <pc:docChg chg="modSld">
      <pc:chgData name="Michaelsen, Børje" userId="S::borje.michaelsen@agderfk.no::c36523e3-11ed-4011-9a41-1983019c0634" providerId="AD" clId="Web-{7A296FC2-8359-2970-B1F9-1B6D30905A09}" dt="2024-08-13T13:39:58.860" v="18"/>
      <pc:docMkLst>
        <pc:docMk/>
      </pc:docMkLst>
      <pc:sldChg chg="addSp delSp modSp modNotes">
        <pc:chgData name="Michaelsen, Børje" userId="S::borje.michaelsen@agderfk.no::c36523e3-11ed-4011-9a41-1983019c0634" providerId="AD" clId="Web-{7A296FC2-8359-2970-B1F9-1B6D30905A09}" dt="2024-08-13T13:39:58.860" v="18"/>
        <pc:sldMkLst>
          <pc:docMk/>
          <pc:sldMk cId="340623003" sldId="274"/>
        </pc:sldMkLst>
      </pc:sldChg>
    </pc:docChg>
  </pc:docChgLst>
  <pc:docChgLst>
    <pc:chgData name="Michaelsen, Børje" userId="c36523e3-11ed-4011-9a41-1983019c0634" providerId="ADAL" clId="{02A3B78D-16FC-4777-87D8-8FA77C521B4A}"/>
    <pc:docChg chg="custSel modSld">
      <pc:chgData name="Michaelsen, Børje" userId="c36523e3-11ed-4011-9a41-1983019c0634" providerId="ADAL" clId="{02A3B78D-16FC-4777-87D8-8FA77C521B4A}" dt="2024-09-20T09:01:12.339" v="40" actId="20577"/>
      <pc:docMkLst>
        <pc:docMk/>
      </pc:docMkLst>
      <pc:sldChg chg="modSp mod">
        <pc:chgData name="Michaelsen, Børje" userId="c36523e3-11ed-4011-9a41-1983019c0634" providerId="ADAL" clId="{02A3B78D-16FC-4777-87D8-8FA77C521B4A}" dt="2024-09-20T09:00:13.191" v="16" actId="13238"/>
        <pc:sldMkLst>
          <pc:docMk/>
          <pc:sldMk cId="3237931907" sldId="263"/>
        </pc:sldMkLst>
      </pc:sldChg>
      <pc:sldChg chg="modSp">
        <pc:chgData name="Michaelsen, Børje" userId="c36523e3-11ed-4011-9a41-1983019c0634" providerId="ADAL" clId="{02A3B78D-16FC-4777-87D8-8FA77C521B4A}" dt="2024-09-20T09:00:26.137" v="18" actId="962"/>
        <pc:sldMkLst>
          <pc:docMk/>
          <pc:sldMk cId="1763573476" sldId="269"/>
        </pc:sldMkLst>
      </pc:sldChg>
      <pc:sldChg chg="addSp delSp modSp mod">
        <pc:chgData name="Michaelsen, Børje" userId="c36523e3-11ed-4011-9a41-1983019c0634" providerId="ADAL" clId="{02A3B78D-16FC-4777-87D8-8FA77C521B4A}" dt="2024-09-13T06:45:35.537" v="15" actId="962"/>
        <pc:sldMkLst>
          <pc:docMk/>
          <pc:sldMk cId="340623003" sldId="274"/>
        </pc:sldMkLst>
      </pc:sldChg>
      <pc:sldChg chg="modSp mod">
        <pc:chgData name="Michaelsen, Børje" userId="c36523e3-11ed-4011-9a41-1983019c0634" providerId="ADAL" clId="{02A3B78D-16FC-4777-87D8-8FA77C521B4A}" dt="2024-09-20T09:01:00.302" v="24" actId="962"/>
        <pc:sldMkLst>
          <pc:docMk/>
          <pc:sldMk cId="559240798" sldId="1093"/>
        </pc:sldMkLst>
      </pc:sldChg>
      <pc:sldChg chg="modNotesTx">
        <pc:chgData name="Michaelsen, Børje" userId="c36523e3-11ed-4011-9a41-1983019c0634" providerId="ADAL" clId="{02A3B78D-16FC-4777-87D8-8FA77C521B4A}" dt="2024-09-20T09:01:12.339" v="40" actId="20577"/>
        <pc:sldMkLst>
          <pc:docMk/>
          <pc:sldMk cId="2611775227" sldId="1095"/>
        </pc:sldMkLst>
      </pc:sldChg>
    </pc:docChg>
  </pc:docChgLst>
  <pc:docChgLst>
    <pc:chgData name="Lindaas, Gunnar Ogwyn" userId="9f116345-df17-4e62-ba90-3f104129b024" providerId="ADAL" clId="{2E7134B4-EF98-47B9-8BC8-F7423E60DA20}"/>
    <pc:docChg chg="modSld">
      <pc:chgData name="Lindaas, Gunnar Ogwyn" userId="9f116345-df17-4e62-ba90-3f104129b024" providerId="ADAL" clId="{2E7134B4-EF98-47B9-8BC8-F7423E60DA20}" dt="2023-09-22T05:46:05.055" v="13" actId="20577"/>
      <pc:docMkLst>
        <pc:docMk/>
      </pc:docMkLst>
      <pc:sldChg chg="modSp mod">
        <pc:chgData name="Lindaas, Gunnar Ogwyn" userId="9f116345-df17-4e62-ba90-3f104129b024" providerId="ADAL" clId="{2E7134B4-EF98-47B9-8BC8-F7423E60DA20}" dt="2023-09-22T05:46:05.055" v="13" actId="20577"/>
        <pc:sldMkLst>
          <pc:docMk/>
          <pc:sldMk cId="2044844844" sldId="273"/>
        </pc:sldMkLst>
      </pc:sldChg>
    </pc:docChg>
  </pc:docChgLst>
  <pc:docChgLst>
    <pc:chgData name="Michaelsen, Børje" userId="c36523e3-11ed-4011-9a41-1983019c0634" providerId="ADAL" clId="{3E671BE6-A708-4780-96EA-61B4398CDB5A}"/>
    <pc:docChg chg="custSel modSld">
      <pc:chgData name="Michaelsen, Børje" userId="c36523e3-11ed-4011-9a41-1983019c0634" providerId="ADAL" clId="{3E671BE6-A708-4780-96EA-61B4398CDB5A}" dt="2024-11-11T09:08:24.554" v="30" actId="20577"/>
      <pc:docMkLst>
        <pc:docMk/>
      </pc:docMkLst>
      <pc:sldChg chg="modSp mod">
        <pc:chgData name="Michaelsen, Børje" userId="c36523e3-11ed-4011-9a41-1983019c0634" providerId="ADAL" clId="{3E671BE6-A708-4780-96EA-61B4398CDB5A}" dt="2024-10-29T20:16:45.146" v="0" actId="20577"/>
        <pc:sldMkLst>
          <pc:docMk/>
          <pc:sldMk cId="3237931907" sldId="263"/>
        </pc:sldMkLst>
      </pc:sldChg>
      <pc:sldChg chg="addSp delSp modSp mod modNotesTx">
        <pc:chgData name="Michaelsen, Børje" userId="c36523e3-11ed-4011-9a41-1983019c0634" providerId="ADAL" clId="{3E671BE6-A708-4780-96EA-61B4398CDB5A}" dt="2024-11-11T09:08:24.554" v="30" actId="20577"/>
        <pc:sldMkLst>
          <pc:docMk/>
          <pc:sldMk cId="1557024307" sldId="290"/>
        </pc:sldMkLst>
      </pc:sldChg>
    </pc:docChg>
  </pc:docChgLst>
  <pc:docChgLst>
    <pc:chgData name="Lindaas, Gunnar Ogwyn" userId="9f116345-df17-4e62-ba90-3f104129b024" providerId="ADAL" clId="{18BCFCB5-A3E6-4876-9815-7944BCE7B119}"/>
    <pc:docChg chg="modSld">
      <pc:chgData name="Lindaas, Gunnar Ogwyn" userId="9f116345-df17-4e62-ba90-3f104129b024" providerId="ADAL" clId="{18BCFCB5-A3E6-4876-9815-7944BCE7B119}" dt="2022-08-16T19:51:25.828" v="37" actId="6549"/>
      <pc:docMkLst>
        <pc:docMk/>
      </pc:docMkLst>
      <pc:sldChg chg="modSp mod">
        <pc:chgData name="Lindaas, Gunnar Ogwyn" userId="9f116345-df17-4e62-ba90-3f104129b024" providerId="ADAL" clId="{18BCFCB5-A3E6-4876-9815-7944BCE7B119}" dt="2022-08-16T19:51:25.828" v="37" actId="6549"/>
        <pc:sldMkLst>
          <pc:docMk/>
          <pc:sldMk cId="2044844844" sldId="273"/>
        </pc:sldMkLst>
      </pc:sldChg>
    </pc:docChg>
  </pc:docChgLst>
  <pc:docChgLst>
    <pc:chgData name="Michaelsen, Børje" userId="c36523e3-11ed-4011-9a41-1983019c0634" providerId="ADAL" clId="{6BE4AF1C-A72D-4686-8BFC-B3D044852BB9}"/>
    <pc:docChg chg="undo custSel modSld">
      <pc:chgData name="Michaelsen, Børje" userId="c36523e3-11ed-4011-9a41-1983019c0634" providerId="ADAL" clId="{6BE4AF1C-A72D-4686-8BFC-B3D044852BB9}" dt="2024-08-28T12:06:05.419" v="646" actId="1076"/>
      <pc:docMkLst>
        <pc:docMk/>
      </pc:docMkLst>
      <pc:sldChg chg="modSp mod modNotesTx">
        <pc:chgData name="Michaelsen, Børje" userId="c36523e3-11ed-4011-9a41-1983019c0634" providerId="ADAL" clId="{6BE4AF1C-A72D-4686-8BFC-B3D044852BB9}" dt="2024-08-06T11:41:57.076" v="332" actId="20577"/>
        <pc:sldMkLst>
          <pc:docMk/>
          <pc:sldMk cId="1380386693" sldId="260"/>
        </pc:sldMkLst>
      </pc:sldChg>
      <pc:sldChg chg="addSp delSp modSp mod modNotesTx">
        <pc:chgData name="Michaelsen, Børje" userId="c36523e3-11ed-4011-9a41-1983019c0634" providerId="ADAL" clId="{6BE4AF1C-A72D-4686-8BFC-B3D044852BB9}" dt="2024-08-13T08:33:29.246" v="618" actId="478"/>
        <pc:sldMkLst>
          <pc:docMk/>
          <pc:sldMk cId="4123357996" sldId="261"/>
        </pc:sldMkLst>
      </pc:sldChg>
      <pc:sldChg chg="addSp delSp modSp mod">
        <pc:chgData name="Michaelsen, Børje" userId="c36523e3-11ed-4011-9a41-1983019c0634" providerId="ADAL" clId="{6BE4AF1C-A72D-4686-8BFC-B3D044852BB9}" dt="2024-08-07T14:17:04.925" v="532" actId="27918"/>
        <pc:sldMkLst>
          <pc:docMk/>
          <pc:sldMk cId="3237931907" sldId="263"/>
        </pc:sldMkLst>
      </pc:sldChg>
      <pc:sldChg chg="addSp delSp modSp mod modNotesTx">
        <pc:chgData name="Michaelsen, Børje" userId="c36523e3-11ed-4011-9a41-1983019c0634" providerId="ADAL" clId="{6BE4AF1C-A72D-4686-8BFC-B3D044852BB9}" dt="2024-08-28T12:06:05.419" v="646" actId="1076"/>
        <pc:sldMkLst>
          <pc:docMk/>
          <pc:sldMk cId="394652420" sldId="268"/>
        </pc:sldMkLst>
      </pc:sldChg>
      <pc:sldChg chg="addSp delSp modSp mod modNotesTx">
        <pc:chgData name="Michaelsen, Børje" userId="c36523e3-11ed-4011-9a41-1983019c0634" providerId="ADAL" clId="{6BE4AF1C-A72D-4686-8BFC-B3D044852BB9}" dt="2024-08-05T09:59:26.130" v="159" actId="207"/>
        <pc:sldMkLst>
          <pc:docMk/>
          <pc:sldMk cId="1763573476" sldId="269"/>
        </pc:sldMkLst>
      </pc:sldChg>
      <pc:sldChg chg="addSp delSp modSp mod modNotesTx">
        <pc:chgData name="Michaelsen, Børje" userId="c36523e3-11ed-4011-9a41-1983019c0634" providerId="ADAL" clId="{6BE4AF1C-A72D-4686-8BFC-B3D044852BB9}" dt="2024-08-08T12:32:43.795" v="576" actId="20577"/>
        <pc:sldMkLst>
          <pc:docMk/>
          <pc:sldMk cId="1348694183" sldId="272"/>
        </pc:sldMkLst>
      </pc:sldChg>
      <pc:sldChg chg="addSp delSp modSp mod modNotesTx">
        <pc:chgData name="Michaelsen, Børje" userId="c36523e3-11ed-4011-9a41-1983019c0634" providerId="ADAL" clId="{6BE4AF1C-A72D-4686-8BFC-B3D044852BB9}" dt="2024-08-05T13:02:50.111" v="208" actId="14100"/>
        <pc:sldMkLst>
          <pc:docMk/>
          <pc:sldMk cId="4110371661" sldId="275"/>
        </pc:sldMkLst>
      </pc:sldChg>
      <pc:sldChg chg="addSp delSp modSp mod modNotesTx">
        <pc:chgData name="Michaelsen, Børje" userId="c36523e3-11ed-4011-9a41-1983019c0634" providerId="ADAL" clId="{6BE4AF1C-A72D-4686-8BFC-B3D044852BB9}" dt="2024-08-05T12:07:31.170" v="198" actId="20577"/>
        <pc:sldMkLst>
          <pc:docMk/>
          <pc:sldMk cId="768537486" sldId="276"/>
        </pc:sldMkLst>
      </pc:sldChg>
      <pc:sldChg chg="addSp delSp modSp mod">
        <pc:chgData name="Michaelsen, Børje" userId="c36523e3-11ed-4011-9a41-1983019c0634" providerId="ADAL" clId="{6BE4AF1C-A72D-4686-8BFC-B3D044852BB9}" dt="2024-08-05T13:47:10.955" v="268" actId="27918"/>
        <pc:sldMkLst>
          <pc:docMk/>
          <pc:sldMk cId="2721633966" sldId="277"/>
        </pc:sldMkLst>
      </pc:sldChg>
      <pc:sldChg chg="addSp delSp modSp mod">
        <pc:chgData name="Michaelsen, Børje" userId="c36523e3-11ed-4011-9a41-1983019c0634" providerId="ADAL" clId="{6BE4AF1C-A72D-4686-8BFC-B3D044852BB9}" dt="2024-08-26T13:19:27.354" v="628" actId="13926"/>
        <pc:sldMkLst>
          <pc:docMk/>
          <pc:sldMk cId="662108869" sldId="279"/>
        </pc:sldMkLst>
      </pc:sldChg>
      <pc:sldChg chg="addSp delSp modSp mod">
        <pc:chgData name="Michaelsen, Børje" userId="c36523e3-11ed-4011-9a41-1983019c0634" providerId="ADAL" clId="{6BE4AF1C-A72D-4686-8BFC-B3D044852BB9}" dt="2024-08-26T11:44:45.969" v="627" actId="20577"/>
        <pc:sldMkLst>
          <pc:docMk/>
          <pc:sldMk cId="835482435" sldId="282"/>
        </pc:sldMkLst>
      </pc:sldChg>
      <pc:sldChg chg="addSp delSp modSp mod modNotesTx">
        <pc:chgData name="Michaelsen, Børje" userId="c36523e3-11ed-4011-9a41-1983019c0634" providerId="ADAL" clId="{6BE4AF1C-A72D-4686-8BFC-B3D044852BB9}" dt="2024-08-12T12:12:21.642" v="597" actId="962"/>
        <pc:sldMkLst>
          <pc:docMk/>
          <pc:sldMk cId="1751997248" sldId="284"/>
        </pc:sldMkLst>
      </pc:sldChg>
      <pc:sldChg chg="addSp delSp modSp mod">
        <pc:chgData name="Michaelsen, Børje" userId="c36523e3-11ed-4011-9a41-1983019c0634" providerId="ADAL" clId="{6BE4AF1C-A72D-4686-8BFC-B3D044852BB9}" dt="2024-08-07T09:58:02.626" v="393" actId="207"/>
        <pc:sldMkLst>
          <pc:docMk/>
          <pc:sldMk cId="2938880870" sldId="288"/>
        </pc:sldMkLst>
      </pc:sldChg>
      <pc:sldChg chg="addSp delSp modSp mod">
        <pc:chgData name="Michaelsen, Børje" userId="c36523e3-11ed-4011-9a41-1983019c0634" providerId="ADAL" clId="{6BE4AF1C-A72D-4686-8BFC-B3D044852BB9}" dt="2024-08-06T07:59:56.371" v="287" actId="14100"/>
        <pc:sldMkLst>
          <pc:docMk/>
          <pc:sldMk cId="990372706" sldId="289"/>
        </pc:sldMkLst>
      </pc:sldChg>
      <pc:sldChg chg="addSp delSp modSp mod modNotesTx">
        <pc:chgData name="Michaelsen, Børje" userId="c36523e3-11ed-4011-9a41-1983019c0634" providerId="ADAL" clId="{6BE4AF1C-A72D-4686-8BFC-B3D044852BB9}" dt="2024-08-05T09:57:21.962" v="71" actId="1038"/>
        <pc:sldMkLst>
          <pc:docMk/>
          <pc:sldMk cId="559240798" sldId="1093"/>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10</c:v>
                </c:pt>
                <c:pt idx="1">
                  <c:v>5</c:v>
                </c:pt>
                <c:pt idx="2">
                  <c:v>9</c:v>
                </c:pt>
                <c:pt idx="3">
                  <c:v>8</c:v>
                </c:pt>
                <c:pt idx="4">
                  <c:v>4</c:v>
                </c:pt>
                <c:pt idx="5">
                  <c:v>11</c:v>
                </c:pt>
              </c:numCache>
            </c:numRef>
          </c:val>
          <c:extLst>
            <c:ext xmlns:c16="http://schemas.microsoft.com/office/drawing/2014/chart" uri="{C3380CC4-5D6E-409C-BE32-E72D297353CC}">
              <c16:uniqueId val="{00000000-0FF7-4D7F-AF5F-929C39F446E1}"/>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B-0FF7-4D7F-AF5F-929C39F446E1}"/>
                </c:ext>
              </c:extLst>
            </c:dLbl>
            <c:dLbl>
              <c:idx val="3"/>
              <c:delete val="1"/>
              <c:extLst>
                <c:ext xmlns:c15="http://schemas.microsoft.com/office/drawing/2012/chart" uri="{CE6537A1-D6FC-4f65-9D91-7224C49458BB}"/>
                <c:ext xmlns:c16="http://schemas.microsoft.com/office/drawing/2014/chart" uri="{C3380CC4-5D6E-409C-BE32-E72D297353CC}">
                  <c16:uniqueId val="{00000008-0FF7-4D7F-AF5F-929C39F446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2</c:v>
                </c:pt>
                <c:pt idx="1">
                  <c:v>2</c:v>
                </c:pt>
                <c:pt idx="2">
                  <c:v>0</c:v>
                </c:pt>
                <c:pt idx="3">
                  <c:v>0</c:v>
                </c:pt>
                <c:pt idx="4">
                  <c:v>0</c:v>
                </c:pt>
                <c:pt idx="5">
                  <c:v>5</c:v>
                </c:pt>
              </c:numCache>
            </c:numRef>
          </c:val>
          <c:extLst>
            <c:ext xmlns:c16="http://schemas.microsoft.com/office/drawing/2014/chart" uri="{C3380CC4-5D6E-409C-BE32-E72D297353CC}">
              <c16:uniqueId val="{00000001-0FF7-4D7F-AF5F-929C39F446E1}"/>
            </c:ext>
          </c:extLst>
        </c:ser>
        <c:ser>
          <c:idx val="2"/>
          <c:order val="2"/>
          <c:tx>
            <c:strRef>
              <c:f>'Bolig pivot'!$S$32</c:f>
              <c:strCache>
                <c:ptCount val="1"/>
                <c:pt idx="0">
                  <c:v>Leilighetsbygg</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0FF7-4D7F-AF5F-929C39F446E1}"/>
                </c:ext>
              </c:extLst>
            </c:dLbl>
            <c:dLbl>
              <c:idx val="1"/>
              <c:delete val="1"/>
              <c:extLst>
                <c:ext xmlns:c15="http://schemas.microsoft.com/office/drawing/2012/chart" uri="{CE6537A1-D6FC-4f65-9D91-7224C49458BB}"/>
                <c:ext xmlns:c16="http://schemas.microsoft.com/office/drawing/2014/chart" uri="{C3380CC4-5D6E-409C-BE32-E72D297353CC}">
                  <c16:uniqueId val="{0000000E-0FF7-4D7F-AF5F-929C39F446E1}"/>
                </c:ext>
              </c:extLst>
            </c:dLbl>
            <c:dLbl>
              <c:idx val="2"/>
              <c:delete val="1"/>
              <c:extLst>
                <c:ext xmlns:c15="http://schemas.microsoft.com/office/drawing/2012/chart" uri="{CE6537A1-D6FC-4f65-9D91-7224C49458BB}"/>
                <c:ext xmlns:c16="http://schemas.microsoft.com/office/drawing/2014/chart" uri="{C3380CC4-5D6E-409C-BE32-E72D297353CC}">
                  <c16:uniqueId val="{0000000A-0FF7-4D7F-AF5F-929C39F446E1}"/>
                </c:ext>
              </c:extLst>
            </c:dLbl>
            <c:dLbl>
              <c:idx val="3"/>
              <c:delete val="1"/>
              <c:extLst>
                <c:ext xmlns:c15="http://schemas.microsoft.com/office/drawing/2012/chart" uri="{CE6537A1-D6FC-4f65-9D91-7224C49458BB}"/>
                <c:ext xmlns:c16="http://schemas.microsoft.com/office/drawing/2014/chart" uri="{C3380CC4-5D6E-409C-BE32-E72D297353CC}">
                  <c16:uniqueId val="{00000007-0FF7-4D7F-AF5F-929C39F446E1}"/>
                </c:ext>
              </c:extLst>
            </c:dLbl>
            <c:dLbl>
              <c:idx val="5"/>
              <c:delete val="1"/>
              <c:extLst>
                <c:ext xmlns:c15="http://schemas.microsoft.com/office/drawing/2012/chart" uri="{CE6537A1-D6FC-4f65-9D91-7224C49458BB}"/>
                <c:ext xmlns:c16="http://schemas.microsoft.com/office/drawing/2014/chart" uri="{C3380CC4-5D6E-409C-BE32-E72D297353CC}">
                  <c16:uniqueId val="{00000006-0FF7-4D7F-AF5F-929C39F446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0FF7-4D7F-AF5F-929C39F446E1}"/>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C-0FF7-4D7F-AF5F-929C39F446E1}"/>
                </c:ext>
              </c:extLst>
            </c:dLbl>
            <c:dLbl>
              <c:idx val="2"/>
              <c:delete val="1"/>
              <c:extLst>
                <c:ext xmlns:c15="http://schemas.microsoft.com/office/drawing/2012/chart" uri="{CE6537A1-D6FC-4f65-9D91-7224C49458BB}"/>
                <c:ext xmlns:c16="http://schemas.microsoft.com/office/drawing/2014/chart" uri="{C3380CC4-5D6E-409C-BE32-E72D297353CC}">
                  <c16:uniqueId val="{00000009-0FF7-4D7F-AF5F-929C39F446E1}"/>
                </c:ext>
              </c:extLst>
            </c:dLbl>
            <c:dLbl>
              <c:idx val="3"/>
              <c:delete val="1"/>
              <c:extLst>
                <c:ext xmlns:c15="http://schemas.microsoft.com/office/drawing/2012/chart" uri="{CE6537A1-D6FC-4f65-9D91-7224C49458BB}"/>
                <c:ext xmlns:c16="http://schemas.microsoft.com/office/drawing/2014/chart" uri="{C3380CC4-5D6E-409C-BE32-E72D297353CC}">
                  <c16:uniqueId val="{00000003-0FF7-4D7F-AF5F-929C39F446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5</c:v>
                </c:pt>
                <c:pt idx="1">
                  <c:v>0</c:v>
                </c:pt>
                <c:pt idx="2">
                  <c:v>1</c:v>
                </c:pt>
                <c:pt idx="3">
                  <c:v>0</c:v>
                </c:pt>
                <c:pt idx="4">
                  <c:v>0</c:v>
                </c:pt>
                <c:pt idx="5">
                  <c:v>5</c:v>
                </c:pt>
              </c:numCache>
            </c:numRef>
          </c:val>
          <c:extLst>
            <c:ext xmlns:c16="http://schemas.microsoft.com/office/drawing/2014/chart" uri="{C3380CC4-5D6E-409C-BE32-E72D297353CC}">
              <c16:uniqueId val="{00000005-0FF7-4D7F-AF5F-929C39F446E1}"/>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DC21-4D60-87BC-A1BC4D9DF456}"/>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DC21-4D60-87BC-A1BC4D9DF456}"/>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6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85.6</c:v>
                </c:pt>
                <c:pt idx="1">
                  <c:v>86.9</c:v>
                </c:pt>
                <c:pt idx="2">
                  <c:v>95</c:v>
                </c:pt>
                <c:pt idx="3">
                  <c:v>87.5</c:v>
                </c:pt>
              </c:numCache>
            </c:numRef>
          </c:val>
          <c:extLst>
            <c:ext xmlns:c16="http://schemas.microsoft.com/office/drawing/2014/chart" uri="{C3380CC4-5D6E-409C-BE32-E72D297353CC}">
              <c16:uniqueId val="{00000000-FDDC-4AFD-BB19-BB7FDA971597}"/>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86.6</c:v>
                </c:pt>
                <c:pt idx="1">
                  <c:v>87.1</c:v>
                </c:pt>
                <c:pt idx="2">
                  <c:v>70.400000000000006</c:v>
                </c:pt>
                <c:pt idx="3">
                  <c:v>65</c:v>
                </c:pt>
              </c:numCache>
            </c:numRef>
          </c:val>
          <c:extLst>
            <c:ext xmlns:c16="http://schemas.microsoft.com/office/drawing/2014/chart" uri="{C3380CC4-5D6E-409C-BE32-E72D297353CC}">
              <c16:uniqueId val="{00000001-FDDC-4AFD-BB19-BB7FDA971597}"/>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83</c:v>
                </c:pt>
                <c:pt idx="1">
                  <c:v>88.6</c:v>
                </c:pt>
                <c:pt idx="2">
                  <c:v>57.1</c:v>
                </c:pt>
                <c:pt idx="3">
                  <c:v>69.599999999999994</c:v>
                </c:pt>
              </c:numCache>
            </c:numRef>
          </c:val>
          <c:extLst>
            <c:ext xmlns:c16="http://schemas.microsoft.com/office/drawing/2014/chart" uri="{C3380CC4-5D6E-409C-BE32-E72D297353CC}">
              <c16:uniqueId val="{00000002-FDDC-4AFD-BB19-BB7FDA971597}"/>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84.7</c:v>
                </c:pt>
                <c:pt idx="1">
                  <c:v>86.4</c:v>
                </c:pt>
                <c:pt idx="2">
                  <c:v>67.5</c:v>
                </c:pt>
                <c:pt idx="3">
                  <c:v>78.3</c:v>
                </c:pt>
              </c:numCache>
            </c:numRef>
          </c:val>
          <c:extLst>
            <c:ext xmlns:c16="http://schemas.microsoft.com/office/drawing/2014/chart" uri="{C3380CC4-5D6E-409C-BE32-E72D297353CC}">
              <c16:uniqueId val="{00000003-FDDC-4AFD-BB19-BB7FDA971597}"/>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4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spPr>
          <a:solidFill>
            <a:schemeClr val="accent3"/>
          </a:solidFill>
          <a:ln>
            <a:noFill/>
          </a:ln>
          <a:effectLst/>
        </c:spPr>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3"/>
          </a:solidFill>
          <a:ln>
            <a:noFill/>
          </a:ln>
          <a:effectLst/>
        </c:spPr>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7"/>
        <c:spPr>
          <a:solidFill>
            <a:schemeClr val="accent3"/>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8"/>
        <c:spPr>
          <a:solidFill>
            <a:schemeClr val="accent3"/>
          </a:solidFill>
          <a:ln>
            <a:noFill/>
          </a:ln>
          <a:effectLst/>
        </c:spPr>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9B53-4BE6-BE88-634DF585BF4E}"/>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9B53-4BE6-BE88-634DF585BF4E}"/>
            </c:ext>
          </c:extLst>
        </c:ser>
        <c:ser>
          <c:idx val="2"/>
          <c:order val="2"/>
          <c:tx>
            <c:strRef>
              <c:f>Pivot_BRUK_DENNE!$D$3:$D$4</c:f>
              <c:strCache>
                <c:ptCount val="1"/>
                <c:pt idx="0">
                  <c:v>Sirdal</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9B53-4BE6-BE88-634DF585BF4E}"/>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9B53-4BE6-BE88-634DF585BF4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7-9B53-4BE6-BE88-634DF585BF4E}"/>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9-9B53-4BE6-BE88-634DF585BF4E}"/>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B-9B53-4BE6-BE88-634DF585BF4E}"/>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D-9B53-4BE6-BE88-634DF585BF4E}"/>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F-9B53-4BE6-BE88-634DF585BF4E}"/>
              </c:ext>
            </c:extLst>
          </c:dPt>
          <c:dPt>
            <c:idx val="7"/>
            <c:invertIfNegative val="0"/>
            <c:bubble3D val="0"/>
            <c:spPr>
              <a:solidFill>
                <a:schemeClr val="accent3"/>
              </a:solidFill>
              <a:ln>
                <a:noFill/>
              </a:ln>
              <a:effectLst/>
            </c:spPr>
            <c:extLst>
              <c:ext xmlns:c16="http://schemas.microsoft.com/office/drawing/2014/chart" uri="{C3380CC4-5D6E-409C-BE32-E72D297353CC}">
                <c16:uniqueId val="{00000011-9B53-4BE6-BE88-634DF585BF4E}"/>
              </c:ext>
            </c:extLst>
          </c:dPt>
          <c:dPt>
            <c:idx val="8"/>
            <c:invertIfNegative val="0"/>
            <c:bubble3D val="0"/>
            <c:spPr>
              <a:solidFill>
                <a:schemeClr val="accent3"/>
              </a:solidFill>
              <a:ln>
                <a:noFill/>
              </a:ln>
              <a:effectLst/>
            </c:spPr>
            <c:extLst>
              <c:ext xmlns:c16="http://schemas.microsoft.com/office/drawing/2014/chart" uri="{C3380CC4-5D6E-409C-BE32-E72D297353CC}">
                <c16:uniqueId val="{00000013-9B53-4BE6-BE88-634DF585BF4E}"/>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5-9B53-4BE6-BE88-634DF585BF4E}"/>
              </c:ext>
            </c:extLst>
          </c:dPt>
          <c:dPt>
            <c:idx val="10"/>
            <c:invertIfNegative val="0"/>
            <c:bubble3D val="0"/>
            <c:extLst>
              <c:ext xmlns:c16="http://schemas.microsoft.com/office/drawing/2014/chart" uri="{C3380CC4-5D6E-409C-BE32-E72D297353CC}">
                <c16:uniqueId val="{00000016-9B53-4BE6-BE88-634DF585BF4E}"/>
              </c:ext>
            </c:extLst>
          </c:dPt>
          <c:dLbls>
            <c:dLbl>
              <c:idx val="0"/>
              <c:layout>
                <c:manualLayout>
                  <c:x val="9.8570724494825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53-4BE6-BE88-634DF585BF4E}"/>
                </c:ext>
              </c:extLst>
            </c:dLbl>
            <c:dLbl>
              <c:idx val="1"/>
              <c:layout>
                <c:manualLayout>
                  <c:x val="1.1499917857729587E-2"/>
                  <c:y val="-3.008422873394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53-4BE6-BE88-634DF585BF4E}"/>
                </c:ext>
              </c:extLst>
            </c:dLbl>
            <c:dLbl>
              <c:idx val="2"/>
              <c:layout>
                <c:manualLayout>
                  <c:x val="1.478560867422375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53-4BE6-BE88-634DF585BF4E}"/>
                </c:ext>
              </c:extLst>
            </c:dLbl>
            <c:dLbl>
              <c:idx val="3"/>
              <c:layout>
                <c:manualLayout>
                  <c:x val="1.4785608674223755E-2"/>
                  <c:y val="-6.01684574678897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53-4BE6-BE88-634DF585BF4E}"/>
                </c:ext>
              </c:extLst>
            </c:dLbl>
            <c:dLbl>
              <c:idx val="4"/>
              <c:layout>
                <c:manualLayout>
                  <c:x val="1.47856086742236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53-4BE6-BE88-634DF585BF4E}"/>
                </c:ext>
              </c:extLst>
            </c:dLbl>
            <c:dLbl>
              <c:idx val="5"/>
              <c:layout>
                <c:manualLayout>
                  <c:x val="1.3142763265976552E-2"/>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53-4BE6-BE88-634DF585BF4E}"/>
                </c:ext>
              </c:extLst>
            </c:dLbl>
            <c:dLbl>
              <c:idx val="6"/>
              <c:layout>
                <c:manualLayout>
                  <c:x val="9.857072449482503E-3"/>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53-4BE6-BE88-634DF585BF4E}"/>
                </c:ext>
              </c:extLst>
            </c:dLbl>
            <c:dLbl>
              <c:idx val="7"/>
              <c:layout>
                <c:manualLayout>
                  <c:x val="9.857072449482503E-3"/>
                  <c:y val="6.01684574678880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B53-4BE6-BE88-634DF585BF4E}"/>
                </c:ext>
              </c:extLst>
            </c:dLbl>
            <c:dLbl>
              <c:idx val="8"/>
              <c:layout>
                <c:manualLayout>
                  <c:x val="1.3142763265976671E-2"/>
                  <c:y val="-3.008422873394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B53-4BE6-BE88-634DF585BF4E}"/>
                </c:ext>
              </c:extLst>
            </c:dLbl>
            <c:dLbl>
              <c:idx val="9"/>
              <c:layout>
                <c:manualLayout>
                  <c:x val="1.31427632659765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B53-4BE6-BE88-634DF585BF4E}"/>
                </c:ext>
              </c:extLst>
            </c:dLbl>
            <c:dLbl>
              <c:idx val="1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B53-4BE6-BE88-634DF585BF4E}"/>
                </c:ext>
              </c:extLst>
            </c:dLbl>
            <c:dLbl>
              <c:idx val="11"/>
              <c:layout>
                <c:manualLayout>
                  <c:x val="1.58194275547419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B53-4BE6-BE88-634DF585BF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6.6000000000000003E-2</c:v>
                </c:pt>
                <c:pt idx="1">
                  <c:v>6.7000000000000004E-2</c:v>
                </c:pt>
                <c:pt idx="2">
                  <c:v>7.5999999999999998E-2</c:v>
                </c:pt>
                <c:pt idx="3">
                  <c:v>5.5999999999999994E-2</c:v>
                </c:pt>
                <c:pt idx="4">
                  <c:v>5.5999999999999994E-2</c:v>
                </c:pt>
                <c:pt idx="5">
                  <c:v>6.3E-2</c:v>
                </c:pt>
                <c:pt idx="6">
                  <c:v>6.5000000000000002E-2</c:v>
                </c:pt>
                <c:pt idx="7">
                  <c:v>0.06</c:v>
                </c:pt>
                <c:pt idx="8">
                  <c:v>6.3E-2</c:v>
                </c:pt>
                <c:pt idx="9">
                  <c:v>6.0999999999999999E-2</c:v>
                </c:pt>
                <c:pt idx="10">
                  <c:v>0.05</c:v>
                </c:pt>
                <c:pt idx="11">
                  <c:v>6.0999999999999999E-2</c:v>
                </c:pt>
              </c:numCache>
            </c:numRef>
          </c:val>
          <c:extLst>
            <c:ext xmlns:c16="http://schemas.microsoft.com/office/drawing/2014/chart" uri="{C3380CC4-5D6E-409C-BE32-E72D297353CC}">
              <c16:uniqueId val="{00000017-9B53-4BE6-BE88-634DF585BF4E}"/>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8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80</c:v>
                </c:pt>
                <c:pt idx="1">
                  <c:v>58</c:v>
                </c:pt>
                <c:pt idx="2">
                  <c:v>76</c:v>
                </c:pt>
                <c:pt idx="3">
                  <c:v>67</c:v>
                </c:pt>
                <c:pt idx="4">
                  <c:v>72</c:v>
                </c:pt>
                <c:pt idx="5">
                  <c:v>77</c:v>
                </c:pt>
                <c:pt idx="6">
                  <c:v>72</c:v>
                </c:pt>
                <c:pt idx="7">
                  <c:v>68</c:v>
                </c:pt>
                <c:pt idx="8">
                  <c:v>59</c:v>
                </c:pt>
                <c:pt idx="9">
                  <c:v>65</c:v>
                </c:pt>
                <c:pt idx="10">
                  <c:v>94</c:v>
                </c:pt>
                <c:pt idx="11">
                  <c:v>85</c:v>
                </c:pt>
                <c:pt idx="12">
                  <c:v>71</c:v>
                </c:pt>
                <c:pt idx="13">
                  <c:v>83</c:v>
                </c:pt>
                <c:pt idx="14">
                  <c:v>100</c:v>
                </c:pt>
                <c:pt idx="15">
                  <c:v>80</c:v>
                </c:pt>
                <c:pt idx="16">
                  <c:v>88.1</c:v>
                </c:pt>
                <c:pt idx="19">
                  <c:v>80</c:v>
                </c:pt>
                <c:pt idx="20">
                  <c:v>75</c:v>
                </c:pt>
                <c:pt idx="22">
                  <c:v>100</c:v>
                </c:pt>
              </c:numCache>
            </c:numRef>
          </c:val>
          <c:extLst>
            <c:ext xmlns:c16="http://schemas.microsoft.com/office/drawing/2014/chart" uri="{C3380CC4-5D6E-409C-BE32-E72D297353CC}">
              <c16:uniqueId val="{00000000-43C5-4571-8608-28B0BBFAB4CC}"/>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9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0.9</c:v>
                </c:pt>
                <c:pt idx="1">
                  <c:v>1.1000000000000001</c:v>
                </c:pt>
                <c:pt idx="2">
                  <c:v>0.9</c:v>
                </c:pt>
                <c:pt idx="3">
                  <c:v>1</c:v>
                </c:pt>
                <c:pt idx="4">
                  <c:v>1.1000000000000001</c:v>
                </c:pt>
                <c:pt idx="5">
                  <c:v>1</c:v>
                </c:pt>
                <c:pt idx="6">
                  <c:v>1.2777777777777777</c:v>
                </c:pt>
                <c:pt idx="7">
                  <c:v>1.64</c:v>
                </c:pt>
                <c:pt idx="8">
                  <c:v>1.411764705882353</c:v>
                </c:pt>
                <c:pt idx="9">
                  <c:v>1.3</c:v>
                </c:pt>
                <c:pt idx="10">
                  <c:v>0.1</c:v>
                </c:pt>
                <c:pt idx="11">
                  <c:v>0.5</c:v>
                </c:pt>
                <c:pt idx="13">
                  <c:v>0.2</c:v>
                </c:pt>
                <c:pt idx="14">
                  <c:v>0.4</c:v>
                </c:pt>
                <c:pt idx="15">
                  <c:v>0.9</c:v>
                </c:pt>
                <c:pt idx="16">
                  <c:v>0.4</c:v>
                </c:pt>
                <c:pt idx="17">
                  <c:v>0.1</c:v>
                </c:pt>
                <c:pt idx="19">
                  <c:v>0.4</c:v>
                </c:pt>
                <c:pt idx="20">
                  <c:v>0.5</c:v>
                </c:pt>
                <c:pt idx="22">
                  <c:v>0</c:v>
                </c:pt>
              </c:numCache>
            </c:numRef>
          </c:val>
          <c:extLst>
            <c:ext xmlns:c16="http://schemas.microsoft.com/office/drawing/2014/chart" uri="{C3380CC4-5D6E-409C-BE32-E72D297353CC}">
              <c16:uniqueId val="{00000000-3B0A-49F7-9CD5-A69C21C8F7D2}"/>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8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27</c:v>
                </c:pt>
                <c:pt idx="1">
                  <c:v>16</c:v>
                </c:pt>
                <c:pt idx="2">
                  <c:v>23</c:v>
                </c:pt>
                <c:pt idx="3">
                  <c:v>25</c:v>
                </c:pt>
                <c:pt idx="4">
                  <c:v>22</c:v>
                </c:pt>
                <c:pt idx="5">
                  <c:v>29</c:v>
                </c:pt>
                <c:pt idx="6">
                  <c:v>22</c:v>
                </c:pt>
                <c:pt idx="7">
                  <c:v>18</c:v>
                </c:pt>
                <c:pt idx="8">
                  <c:v>26</c:v>
                </c:pt>
                <c:pt idx="9">
                  <c:v>19</c:v>
                </c:pt>
                <c:pt idx="10">
                  <c:v>22</c:v>
                </c:pt>
                <c:pt idx="11">
                  <c:v>15</c:v>
                </c:pt>
                <c:pt idx="12">
                  <c:v>25</c:v>
                </c:pt>
                <c:pt idx="13">
                  <c:v>31</c:v>
                </c:pt>
                <c:pt idx="14">
                  <c:v>31</c:v>
                </c:pt>
                <c:pt idx="15">
                  <c:v>21</c:v>
                </c:pt>
                <c:pt idx="16">
                  <c:v>30</c:v>
                </c:pt>
                <c:pt idx="17">
                  <c:v>27</c:v>
                </c:pt>
                <c:pt idx="18">
                  <c:v>22</c:v>
                </c:pt>
                <c:pt idx="19">
                  <c:v>24</c:v>
                </c:pt>
                <c:pt idx="20">
                  <c:v>20</c:v>
                </c:pt>
                <c:pt idx="21">
                  <c:v>19</c:v>
                </c:pt>
                <c:pt idx="22">
                  <c:v>22</c:v>
                </c:pt>
              </c:numCache>
            </c:numRef>
          </c:val>
          <c:smooth val="0"/>
          <c:extLst>
            <c:ext xmlns:c16="http://schemas.microsoft.com/office/drawing/2014/chart" uri="{C3380CC4-5D6E-409C-BE32-E72D297353CC}">
              <c16:uniqueId val="{00000000-AEE1-4944-8D4C-C76F21AE607A}"/>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76"/>
  </c:pivotSource>
  <c:chart>
    <c:title>
      <c:tx>
        <c:strRef>
          <c:f>Pivot_2025!$B$1</c:f>
          <c:strCache>
            <c:ptCount val="1"/>
            <c:pt idx="0">
              <c:v>Sirdal</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15119.07192641533</c:v>
                </c:pt>
                <c:pt idx="1">
                  <c:v>14688.816360472161</c:v>
                </c:pt>
                <c:pt idx="2">
                  <c:v>15547.528807745941</c:v>
                </c:pt>
                <c:pt idx="3">
                  <c:v>16343.911551692832</c:v>
                </c:pt>
                <c:pt idx="4">
                  <c:v>17535.566123758865</c:v>
                </c:pt>
                <c:pt idx="5">
                  <c:v>16333.100067608775</c:v>
                </c:pt>
                <c:pt idx="6">
                  <c:v>15899.010266943449</c:v>
                </c:pt>
                <c:pt idx="7">
                  <c:v>15141.789635739657</c:v>
                </c:pt>
                <c:pt idx="8">
                  <c:v>15847.639115485552</c:v>
                </c:pt>
                <c:pt idx="9">
                  <c:v>15968.403820493893</c:v>
                </c:pt>
                <c:pt idx="10">
                  <c:v>15829.924853762534</c:v>
                </c:pt>
                <c:pt idx="11">
                  <c:v>15611.024542997271</c:v>
                </c:pt>
              </c:numCache>
            </c:numRef>
          </c:val>
          <c:smooth val="0"/>
          <c:extLst>
            <c:ext xmlns:c16="http://schemas.microsoft.com/office/drawing/2014/chart" uri="{C3380CC4-5D6E-409C-BE32-E72D297353CC}">
              <c16:uniqueId val="{00000000-C142-4AF3-BDCF-B53F93379792}"/>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16333.100067608775</c:v>
                </c:pt>
                <c:pt idx="6" formatCode="#,##0">
                  <c:v>15360.00663178078</c:v>
                </c:pt>
                <c:pt idx="7" formatCode="#,##0">
                  <c:v>14444.888156672545</c:v>
                </c:pt>
                <c:pt idx="8" formatCode="#,##0">
                  <c:v>13584.290610074308</c:v>
                </c:pt>
                <c:pt idx="9" formatCode="#,##0">
                  <c:v>12774.9657441073</c:v>
                </c:pt>
                <c:pt idx="10" formatCode="#,##0">
                  <c:v>12013.858835004874</c:v>
                </c:pt>
                <c:pt idx="11" formatCode="#,##0">
                  <c:v>11298.097153332954</c:v>
                </c:pt>
                <c:pt idx="12" formatCode="#,##0">
                  <c:v>10624.979121131682</c:v>
                </c:pt>
                <c:pt idx="13" formatCode="#,##0">
                  <c:v>9991.9641150528987</c:v>
                </c:pt>
                <c:pt idx="14" formatCode="#,##0">
                  <c:v>9396.662877006278</c:v>
                </c:pt>
                <c:pt idx="15" formatCode="#,##0">
                  <c:v>8836.8284961199988</c:v>
                </c:pt>
                <c:pt idx="16" formatCode="#,##0">
                  <c:v>8310.3479279781623</c:v>
                </c:pt>
                <c:pt idx="17" formatCode="#,##0">
                  <c:v>7815.2340191250796</c:v>
                </c:pt>
                <c:pt idx="18" formatCode="#,##0">
                  <c:v>7349.6180067336454</c:v>
                </c:pt>
              </c:numCache>
            </c:numRef>
          </c:val>
          <c:smooth val="0"/>
          <c:extLst>
            <c:ext xmlns:c16="http://schemas.microsoft.com/office/drawing/2014/chart" uri="{C3380CC4-5D6E-409C-BE32-E72D297353CC}">
              <c16:uniqueId val="{00000001-C142-4AF3-BDCF-B53F93379792}"/>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62"/>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3</c:v>
                </c:pt>
                <c:pt idx="2">
                  <c:v>10</c:v>
                </c:pt>
                <c:pt idx="3">
                  <c:v>76</c:v>
                </c:pt>
                <c:pt idx="4">
                  <c:v>1</c:v>
                </c:pt>
                <c:pt idx="5">
                  <c:v>6</c:v>
                </c:pt>
              </c:numCache>
            </c:numRef>
          </c:val>
          <c:extLst>
            <c:ext xmlns:c16="http://schemas.microsoft.com/office/drawing/2014/chart" uri="{C3380CC4-5D6E-409C-BE32-E72D297353CC}">
              <c16:uniqueId val="{00000000-87F6-412D-8978-55AA166AB336}"/>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87F6-412D-8978-55AA166AB336}"/>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6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16</c:v>
                </c:pt>
                <c:pt idx="1">
                  <c:v>16</c:v>
                </c:pt>
                <c:pt idx="2">
                  <c:v>14</c:v>
                </c:pt>
                <c:pt idx="3">
                  <c:v>18</c:v>
                </c:pt>
                <c:pt idx="4">
                  <c:v>15</c:v>
                </c:pt>
                <c:pt idx="5">
                  <c:v>21</c:v>
                </c:pt>
              </c:numCache>
            </c:numRef>
          </c:val>
          <c:extLst>
            <c:ext xmlns:c16="http://schemas.microsoft.com/office/drawing/2014/chart" uri="{C3380CC4-5D6E-409C-BE32-E72D297353CC}">
              <c16:uniqueId val="{00000000-596C-49F7-9019-102E7FAE2275}"/>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360</c:v>
                </c:pt>
                <c:pt idx="1">
                  <c:v>352</c:v>
                </c:pt>
                <c:pt idx="2">
                  <c:v>355</c:v>
                </c:pt>
                <c:pt idx="3">
                  <c:v>348</c:v>
                </c:pt>
                <c:pt idx="4">
                  <c:v>345</c:v>
                </c:pt>
                <c:pt idx="5">
                  <c:v>339</c:v>
                </c:pt>
              </c:numCache>
            </c:numRef>
          </c:val>
          <c:extLst>
            <c:ext xmlns:c16="http://schemas.microsoft.com/office/drawing/2014/chart" uri="{C3380CC4-5D6E-409C-BE32-E72D297353CC}">
              <c16:uniqueId val="{00000001-596C-49F7-9019-102E7FAE2275}"/>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132</c:v>
                </c:pt>
                <c:pt idx="1">
                  <c:v>144</c:v>
                </c:pt>
                <c:pt idx="2">
                  <c:v>134</c:v>
                </c:pt>
                <c:pt idx="3">
                  <c:v>132</c:v>
                </c:pt>
                <c:pt idx="4">
                  <c:v>134</c:v>
                </c:pt>
                <c:pt idx="5">
                  <c:v>137</c:v>
                </c:pt>
              </c:numCache>
            </c:numRef>
          </c:val>
          <c:extLst>
            <c:ext xmlns:c16="http://schemas.microsoft.com/office/drawing/2014/chart" uri="{C3380CC4-5D6E-409C-BE32-E72D297353CC}">
              <c16:uniqueId val="{00000002-596C-49F7-9019-102E7FAE2275}"/>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529</c:v>
                </c:pt>
                <c:pt idx="1">
                  <c:v>505</c:v>
                </c:pt>
                <c:pt idx="2">
                  <c:v>585</c:v>
                </c:pt>
                <c:pt idx="3">
                  <c:v>560</c:v>
                </c:pt>
                <c:pt idx="4">
                  <c:v>607</c:v>
                </c:pt>
                <c:pt idx="5">
                  <c:v>633</c:v>
                </c:pt>
              </c:numCache>
            </c:numRef>
          </c:val>
          <c:extLst>
            <c:ext xmlns:c16="http://schemas.microsoft.com/office/drawing/2014/chart" uri="{C3380CC4-5D6E-409C-BE32-E72D297353CC}">
              <c16:uniqueId val="{00000003-596C-49F7-9019-102E7FAE2275}"/>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596C-49F7-9019-102E7FAE2275}"/>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596C-49F7-9019-102E7FAE227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596C-49F7-9019-102E7FAE2275}"/>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596C-49F7-9019-102E7FAE2275}"/>
              </c:ext>
            </c:extLst>
          </c:dPt>
          <c:dPt>
            <c:idx val="4"/>
            <c:invertIfNegative val="0"/>
            <c:bubble3D val="0"/>
            <c:extLst>
              <c:ext xmlns:c16="http://schemas.microsoft.com/office/drawing/2014/chart" uri="{C3380CC4-5D6E-409C-BE32-E72D297353CC}">
                <c16:uniqueId val="{0000000C-596C-49F7-9019-102E7FAE2275}"/>
              </c:ext>
            </c:extLst>
          </c:dPt>
          <c:dPt>
            <c:idx val="5"/>
            <c:invertIfNegative val="0"/>
            <c:bubble3D val="0"/>
            <c:extLst>
              <c:ext xmlns:c16="http://schemas.microsoft.com/office/drawing/2014/chart" uri="{C3380CC4-5D6E-409C-BE32-E72D297353CC}">
                <c16:uniqueId val="{0000000D-596C-49F7-9019-102E7FAE2275}"/>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6C-49F7-9019-102E7FAE2275}"/>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6C-49F7-9019-102E7FAE2275}"/>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6C-49F7-9019-102E7FAE2275}"/>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96C-49F7-9019-102E7FAE227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4</c:v>
                </c:pt>
                <c:pt idx="1">
                  <c:v>7</c:v>
                </c:pt>
                <c:pt idx="2">
                  <c:v>9</c:v>
                </c:pt>
                <c:pt idx="3">
                  <c:v>8</c:v>
                </c:pt>
                <c:pt idx="4">
                  <c:v>9</c:v>
                </c:pt>
                <c:pt idx="5">
                  <c:v>14</c:v>
                </c:pt>
              </c:numCache>
            </c:numRef>
          </c:val>
          <c:extLst>
            <c:ext xmlns:c16="http://schemas.microsoft.com/office/drawing/2014/chart" uri="{C3380CC4-5D6E-409C-BE32-E72D297353CC}">
              <c16:uniqueId val="{0000000E-596C-49F7-9019-102E7FAE2275}"/>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7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AEC1-45E5-9049-DC41C8101ED5}"/>
              </c:ext>
            </c:extLst>
          </c:dPt>
          <c:dPt>
            <c:idx val="1"/>
            <c:bubble3D val="0"/>
            <c:spPr>
              <a:solidFill>
                <a:schemeClr val="accent2"/>
              </a:solidFill>
              <a:ln>
                <a:noFill/>
              </a:ln>
              <a:effectLst/>
            </c:spPr>
            <c:extLst>
              <c:ext xmlns:c16="http://schemas.microsoft.com/office/drawing/2014/chart" uri="{C3380CC4-5D6E-409C-BE32-E72D297353CC}">
                <c16:uniqueId val="{00000003-AEC1-45E5-9049-DC41C8101ED5}"/>
              </c:ext>
            </c:extLst>
          </c:dPt>
          <c:dPt>
            <c:idx val="2"/>
            <c:bubble3D val="0"/>
            <c:spPr>
              <a:solidFill>
                <a:schemeClr val="accent3"/>
              </a:solidFill>
              <a:ln>
                <a:noFill/>
              </a:ln>
              <a:effectLst/>
            </c:spPr>
            <c:extLst>
              <c:ext xmlns:c16="http://schemas.microsoft.com/office/drawing/2014/chart" uri="{C3380CC4-5D6E-409C-BE32-E72D297353CC}">
                <c16:uniqueId val="{00000005-AEC1-45E5-9049-DC41C8101ED5}"/>
              </c:ext>
            </c:extLst>
          </c:dPt>
          <c:dPt>
            <c:idx val="3"/>
            <c:bubble3D val="0"/>
            <c:spPr>
              <a:solidFill>
                <a:schemeClr val="accent4"/>
              </a:solidFill>
              <a:ln>
                <a:noFill/>
              </a:ln>
              <a:effectLst/>
            </c:spPr>
            <c:extLst>
              <c:ext xmlns:c16="http://schemas.microsoft.com/office/drawing/2014/chart" uri="{C3380CC4-5D6E-409C-BE32-E72D297353CC}">
                <c16:uniqueId val="{00000007-AEC1-45E5-9049-DC41C8101ED5}"/>
              </c:ext>
            </c:extLst>
          </c:dPt>
          <c:dPt>
            <c:idx val="4"/>
            <c:bubble3D val="0"/>
            <c:spPr>
              <a:solidFill>
                <a:schemeClr val="accent5"/>
              </a:solidFill>
              <a:ln>
                <a:noFill/>
              </a:ln>
              <a:effectLst/>
            </c:spPr>
            <c:extLst>
              <c:ext xmlns:c16="http://schemas.microsoft.com/office/drawing/2014/chart" uri="{C3380CC4-5D6E-409C-BE32-E72D297353CC}">
                <c16:uniqueId val="{00000009-AEC1-45E5-9049-DC41C8101ED5}"/>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EC1-45E5-9049-DC41C8101ED5}"/>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21</c:v>
                </c:pt>
                <c:pt idx="1">
                  <c:v>339</c:v>
                </c:pt>
                <c:pt idx="2">
                  <c:v>137</c:v>
                </c:pt>
                <c:pt idx="3">
                  <c:v>633</c:v>
                </c:pt>
                <c:pt idx="4">
                  <c:v>14</c:v>
                </c:pt>
              </c:numCache>
            </c:numRef>
          </c:val>
          <c:extLst>
            <c:ext xmlns:c16="http://schemas.microsoft.com/office/drawing/2014/chart" uri="{C3380CC4-5D6E-409C-BE32-E72D297353CC}">
              <c16:uniqueId val="{0000000A-AEC1-45E5-9049-DC41C8101ED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7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25 Metallvareindustri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0</c:v>
                </c:pt>
                <c:pt idx="1">
                  <c:v>14</c:v>
                </c:pt>
                <c:pt idx="2">
                  <c:v>14</c:v>
                </c:pt>
                <c:pt idx="3">
                  <c:v>19</c:v>
                </c:pt>
                <c:pt idx="4">
                  <c:v>37</c:v>
                </c:pt>
                <c:pt idx="5">
                  <c:v>42</c:v>
                </c:pt>
              </c:numCache>
            </c:numRef>
          </c:val>
          <c:smooth val="0"/>
          <c:extLst>
            <c:ext xmlns:c16="http://schemas.microsoft.com/office/drawing/2014/chart" uri="{C3380CC4-5D6E-409C-BE32-E72D297353CC}">
              <c16:uniqueId val="{00000000-DAB6-4B56-8795-4AB9C3CADE53}"/>
            </c:ext>
          </c:extLst>
        </c:ser>
        <c:ser>
          <c:idx val="3"/>
          <c:order val="1"/>
          <c:tx>
            <c:strRef>
              <c:f>'pivot 2 siffer'!$C$4:$C$5</c:f>
              <c:strCache>
                <c:ptCount val="1"/>
                <c:pt idx="0">
                  <c:v>28 Maskinindustri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19</c:v>
                </c:pt>
                <c:pt idx="1">
                  <c:v>26</c:v>
                </c:pt>
                <c:pt idx="2">
                  <c:v>23</c:v>
                </c:pt>
                <c:pt idx="3">
                  <c:v>23</c:v>
                </c:pt>
                <c:pt idx="4">
                  <c:v>23</c:v>
                </c:pt>
                <c:pt idx="5">
                  <c:v>24</c:v>
                </c:pt>
              </c:numCache>
            </c:numRef>
          </c:val>
          <c:smooth val="0"/>
          <c:extLst>
            <c:ext xmlns:c16="http://schemas.microsoft.com/office/drawing/2014/chart" uri="{C3380CC4-5D6E-409C-BE32-E72D297353CC}">
              <c16:uniqueId val="{00000001-DAB6-4B56-8795-4AB9C3CADE53}"/>
            </c:ext>
          </c:extLst>
        </c:ser>
        <c:ser>
          <c:idx val="1"/>
          <c:order val="2"/>
          <c:tx>
            <c:strRef>
              <c:f>'pivot 2 siffer'!$D$4:$D$5</c:f>
              <c:strCache>
                <c:ptCount val="1"/>
                <c:pt idx="0">
                  <c:v>42 Anleggsvirksomhet</c:v>
                </c:pt>
              </c:strCache>
            </c:strRef>
          </c:tx>
          <c:spPr>
            <a:ln w="28575" cap="rnd">
              <a:solidFill>
                <a:schemeClr val="accent2"/>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40</c:v>
                </c:pt>
                <c:pt idx="1">
                  <c:v>34</c:v>
                </c:pt>
                <c:pt idx="2">
                  <c:v>81</c:v>
                </c:pt>
                <c:pt idx="3">
                  <c:v>88</c:v>
                </c:pt>
                <c:pt idx="4">
                  <c:v>82</c:v>
                </c:pt>
                <c:pt idx="5">
                  <c:v>83</c:v>
                </c:pt>
              </c:numCache>
            </c:numRef>
          </c:val>
          <c:smooth val="0"/>
          <c:extLst>
            <c:ext xmlns:c16="http://schemas.microsoft.com/office/drawing/2014/chart" uri="{C3380CC4-5D6E-409C-BE32-E72D297353CC}">
              <c16:uniqueId val="{00000002-DAB6-4B56-8795-4AB9C3CADE53}"/>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100</c:v>
                </c:pt>
                <c:pt idx="1">
                  <c:v>102</c:v>
                </c:pt>
                <c:pt idx="2">
                  <c:v>103</c:v>
                </c:pt>
                <c:pt idx="3">
                  <c:v>86</c:v>
                </c:pt>
                <c:pt idx="4">
                  <c:v>87</c:v>
                </c:pt>
                <c:pt idx="5">
                  <c:v>97</c:v>
                </c:pt>
              </c:numCache>
            </c:numRef>
          </c:val>
          <c:smooth val="0"/>
          <c:extLst>
            <c:ext xmlns:c16="http://schemas.microsoft.com/office/drawing/2014/chart" uri="{C3380CC4-5D6E-409C-BE32-E72D297353CC}">
              <c16:uniqueId val="{00000003-DAB6-4B56-8795-4AB9C3CADE53}"/>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7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Sirdal</c:v>
                </c:pt>
              </c:strCache>
            </c:strRef>
          </c:cat>
          <c:val>
            <c:numRef>
              <c:f>Pivot_tom_2025!$B$6:$B$8</c:f>
              <c:numCache>
                <c:formatCode>General</c:formatCode>
                <c:ptCount val="2"/>
                <c:pt idx="0">
                  <c:v>42.6</c:v>
                </c:pt>
                <c:pt idx="1">
                  <c:v>46.8</c:v>
                </c:pt>
              </c:numCache>
            </c:numRef>
          </c:val>
          <c:extLst>
            <c:ext xmlns:c16="http://schemas.microsoft.com/office/drawing/2014/chart" uri="{C3380CC4-5D6E-409C-BE32-E72D297353CC}">
              <c16:uniqueId val="{00000000-3AA1-4E1A-AD74-A2D8D248D6AC}"/>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Sirdal</c:v>
                </c:pt>
              </c:strCache>
            </c:strRef>
          </c:cat>
          <c:val>
            <c:numRef>
              <c:f>Pivot_tom_2025!$C$6:$C$8</c:f>
              <c:numCache>
                <c:formatCode>General</c:formatCode>
                <c:ptCount val="2"/>
                <c:pt idx="0">
                  <c:v>42.8</c:v>
                </c:pt>
                <c:pt idx="1">
                  <c:v>47.9</c:v>
                </c:pt>
              </c:numCache>
            </c:numRef>
          </c:val>
          <c:extLst>
            <c:ext xmlns:c16="http://schemas.microsoft.com/office/drawing/2014/chart" uri="{C3380CC4-5D6E-409C-BE32-E72D297353CC}">
              <c16:uniqueId val="{00000001-3AA1-4E1A-AD74-A2D8D248D6AC}"/>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Sirdal</c:v>
                </c:pt>
              </c:strCache>
            </c:strRef>
          </c:cat>
          <c:val>
            <c:numRef>
              <c:f>Pivot_tom_2025!$D$6:$D$8</c:f>
              <c:numCache>
                <c:formatCode>General</c:formatCode>
                <c:ptCount val="2"/>
                <c:pt idx="0">
                  <c:v>41.5</c:v>
                </c:pt>
                <c:pt idx="1">
                  <c:v>46.5</c:v>
                </c:pt>
              </c:numCache>
            </c:numRef>
          </c:val>
          <c:extLst>
            <c:ext xmlns:c16="http://schemas.microsoft.com/office/drawing/2014/chart" uri="{C3380CC4-5D6E-409C-BE32-E72D297353CC}">
              <c16:uniqueId val="{00000002-3AA1-4E1A-AD74-A2D8D248D6AC}"/>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Sirdal</c:v>
                </c:pt>
              </c:strCache>
            </c:strRef>
          </c:cat>
          <c:val>
            <c:numRef>
              <c:f>Pivot_tom_2025!$E$6:$E$8</c:f>
              <c:numCache>
                <c:formatCode>General</c:formatCode>
                <c:ptCount val="2"/>
                <c:pt idx="0">
                  <c:v>41.6</c:v>
                </c:pt>
                <c:pt idx="1">
                  <c:v>44.5</c:v>
                </c:pt>
              </c:numCache>
            </c:numRef>
          </c:val>
          <c:extLst>
            <c:ext xmlns:c16="http://schemas.microsoft.com/office/drawing/2014/chart" uri="{C3380CC4-5D6E-409C-BE32-E72D297353CC}">
              <c16:uniqueId val="{00000003-3AA1-4E1A-AD74-A2D8D248D6AC}"/>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Sirdal</c:v>
                </c:pt>
              </c:strCache>
            </c:strRef>
          </c:cat>
          <c:val>
            <c:numRef>
              <c:f>Pivot_tom_2025!$F$6:$F$8</c:f>
              <c:numCache>
                <c:formatCode>General</c:formatCode>
                <c:ptCount val="2"/>
                <c:pt idx="0">
                  <c:v>42</c:v>
                </c:pt>
                <c:pt idx="1">
                  <c:v>43.2</c:v>
                </c:pt>
              </c:numCache>
            </c:numRef>
          </c:val>
          <c:extLst>
            <c:ext xmlns:c16="http://schemas.microsoft.com/office/drawing/2014/chart" uri="{C3380CC4-5D6E-409C-BE32-E72D297353CC}">
              <c16:uniqueId val="{00000004-3AA1-4E1A-AD74-A2D8D248D6AC}"/>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4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197A-41A8-A0FF-EECE758E5F7E}"/>
            </c:ext>
          </c:extLst>
        </c:ser>
        <c:ser>
          <c:idx val="1"/>
          <c:order val="1"/>
          <c:tx>
            <c:strRef>
              <c:f>'Pivot - bruk denne'!$C$5:$C$6</c:f>
              <c:strCache>
                <c:ptCount val="1"/>
                <c:pt idx="0">
                  <c:v>Sirdal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89.5</c:v>
                </c:pt>
                <c:pt idx="1">
                  <c:v>83.3</c:v>
                </c:pt>
                <c:pt idx="2">
                  <c:v>96</c:v>
                </c:pt>
                <c:pt idx="3">
                  <c:v>91.7</c:v>
                </c:pt>
                <c:pt idx="4">
                  <c:v>89.7</c:v>
                </c:pt>
                <c:pt idx="5">
                  <c:v>73.900000000000006</c:v>
                </c:pt>
              </c:numCache>
            </c:numRef>
          </c:val>
          <c:extLst>
            <c:ext xmlns:c16="http://schemas.microsoft.com/office/drawing/2014/chart" uri="{C3380CC4-5D6E-409C-BE32-E72D297353CC}">
              <c16:uniqueId val="{00000001-197A-41A8-A0FF-EECE758E5F7E}"/>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0A52-4873-8EFB-0A098AAA7D70}"/>
              </c:ext>
            </c:extLst>
          </c:dPt>
          <c:dPt>
            <c:idx val="1"/>
            <c:invertIfNegative val="0"/>
            <c:bubble3D val="0"/>
            <c:spPr>
              <a:solidFill>
                <a:srgbClr val="002060"/>
              </a:solidFill>
              <a:ln>
                <a:noFill/>
              </a:ln>
              <a:effectLst/>
            </c:spPr>
            <c:extLst>
              <c:ext xmlns:c16="http://schemas.microsoft.com/office/drawing/2014/chart" uri="{C3380CC4-5D6E-409C-BE32-E72D297353CC}">
                <c16:uniqueId val="{00000003-0A52-4873-8EFB-0A098AAA7D70}"/>
              </c:ext>
            </c:extLst>
          </c:dPt>
          <c:dPt>
            <c:idx val="2"/>
            <c:invertIfNegative val="0"/>
            <c:bubble3D val="0"/>
            <c:spPr>
              <a:solidFill>
                <a:srgbClr val="002060"/>
              </a:solidFill>
              <a:ln>
                <a:noFill/>
              </a:ln>
              <a:effectLst/>
            </c:spPr>
            <c:extLst>
              <c:ext xmlns:c16="http://schemas.microsoft.com/office/drawing/2014/chart" uri="{C3380CC4-5D6E-409C-BE32-E72D297353CC}">
                <c16:uniqueId val="{00000005-0A52-4873-8EFB-0A098AAA7D70}"/>
              </c:ext>
            </c:extLst>
          </c:dPt>
          <c:dPt>
            <c:idx val="3"/>
            <c:invertIfNegative val="0"/>
            <c:bubble3D val="0"/>
            <c:spPr>
              <a:solidFill>
                <a:schemeClr val="tx2"/>
              </a:solidFill>
              <a:ln>
                <a:noFill/>
              </a:ln>
              <a:effectLst/>
            </c:spPr>
            <c:extLst>
              <c:ext xmlns:c16="http://schemas.microsoft.com/office/drawing/2014/chart" uri="{C3380CC4-5D6E-409C-BE32-E72D297353CC}">
                <c16:uniqueId val="{00000007-0A52-4873-8EFB-0A098AAA7D70}"/>
              </c:ext>
            </c:extLst>
          </c:dPt>
          <c:dPt>
            <c:idx val="4"/>
            <c:invertIfNegative val="0"/>
            <c:bubble3D val="0"/>
            <c:spPr>
              <a:solidFill>
                <a:srgbClr val="002060"/>
              </a:solidFill>
              <a:ln>
                <a:noFill/>
              </a:ln>
              <a:effectLst/>
            </c:spPr>
            <c:extLst>
              <c:ext xmlns:c16="http://schemas.microsoft.com/office/drawing/2014/chart" uri="{C3380CC4-5D6E-409C-BE32-E72D297353CC}">
                <c16:uniqueId val="{00000009-0A52-4873-8EFB-0A098AAA7D70}"/>
              </c:ext>
            </c:extLst>
          </c:dPt>
          <c:dPt>
            <c:idx val="6"/>
            <c:invertIfNegative val="0"/>
            <c:bubble3D val="0"/>
            <c:spPr>
              <a:solidFill>
                <a:srgbClr val="002060"/>
              </a:solidFill>
              <a:ln>
                <a:noFill/>
              </a:ln>
              <a:effectLst/>
            </c:spPr>
            <c:extLst>
              <c:ext xmlns:c16="http://schemas.microsoft.com/office/drawing/2014/chart" uri="{C3380CC4-5D6E-409C-BE32-E72D297353CC}">
                <c16:uniqueId val="{0000000B-0A52-4873-8EFB-0A098AAA7D70}"/>
              </c:ext>
            </c:extLst>
          </c:dPt>
          <c:dPt>
            <c:idx val="7"/>
            <c:invertIfNegative val="0"/>
            <c:bubble3D val="0"/>
            <c:spPr>
              <a:solidFill>
                <a:srgbClr val="002060"/>
              </a:solidFill>
              <a:ln>
                <a:noFill/>
              </a:ln>
              <a:effectLst/>
            </c:spPr>
            <c:extLst>
              <c:ext xmlns:c16="http://schemas.microsoft.com/office/drawing/2014/chart" uri="{C3380CC4-5D6E-409C-BE32-E72D297353CC}">
                <c16:uniqueId val="{0000000D-0A52-4873-8EFB-0A098AAA7D70}"/>
              </c:ext>
            </c:extLst>
          </c:dPt>
          <c:dPt>
            <c:idx val="8"/>
            <c:invertIfNegative val="0"/>
            <c:bubble3D val="0"/>
            <c:spPr>
              <a:solidFill>
                <a:srgbClr val="002060"/>
              </a:solidFill>
              <a:ln>
                <a:noFill/>
              </a:ln>
              <a:effectLst/>
            </c:spPr>
            <c:extLst>
              <c:ext xmlns:c16="http://schemas.microsoft.com/office/drawing/2014/chart" uri="{C3380CC4-5D6E-409C-BE32-E72D297353CC}">
                <c16:uniqueId val="{0000000F-0A52-4873-8EFB-0A098AAA7D70}"/>
              </c:ext>
            </c:extLst>
          </c:dPt>
          <c:dPt>
            <c:idx val="9"/>
            <c:invertIfNegative val="0"/>
            <c:bubble3D val="0"/>
            <c:spPr>
              <a:solidFill>
                <a:srgbClr val="002060"/>
              </a:solidFill>
              <a:ln>
                <a:noFill/>
              </a:ln>
              <a:effectLst/>
            </c:spPr>
            <c:extLst>
              <c:ext xmlns:c16="http://schemas.microsoft.com/office/drawing/2014/chart" uri="{C3380CC4-5D6E-409C-BE32-E72D297353CC}">
                <c16:uniqueId val="{00000011-0A52-4873-8EFB-0A098AAA7D70}"/>
              </c:ext>
            </c:extLst>
          </c:dPt>
          <c:dPt>
            <c:idx val="11"/>
            <c:invertIfNegative val="0"/>
            <c:bubble3D val="0"/>
            <c:spPr>
              <a:solidFill>
                <a:srgbClr val="002060"/>
              </a:solidFill>
              <a:ln>
                <a:noFill/>
              </a:ln>
              <a:effectLst/>
            </c:spPr>
            <c:extLst>
              <c:ext xmlns:c16="http://schemas.microsoft.com/office/drawing/2014/chart" uri="{C3380CC4-5D6E-409C-BE32-E72D297353CC}">
                <c16:uniqueId val="{00000013-0A52-4873-8EFB-0A098AAA7D70}"/>
              </c:ext>
            </c:extLst>
          </c:dPt>
          <c:dPt>
            <c:idx val="13"/>
            <c:invertIfNegative val="0"/>
            <c:bubble3D val="0"/>
            <c:spPr>
              <a:solidFill>
                <a:srgbClr val="002060"/>
              </a:solidFill>
              <a:ln>
                <a:noFill/>
              </a:ln>
              <a:effectLst/>
            </c:spPr>
            <c:extLst>
              <c:ext xmlns:c16="http://schemas.microsoft.com/office/drawing/2014/chart" uri="{C3380CC4-5D6E-409C-BE32-E72D297353CC}">
                <c16:uniqueId val="{00000015-0A52-4873-8EFB-0A098AAA7D70}"/>
              </c:ext>
            </c:extLst>
          </c:dPt>
          <c:dPt>
            <c:idx val="14"/>
            <c:invertIfNegative val="0"/>
            <c:bubble3D val="0"/>
            <c:spPr>
              <a:solidFill>
                <a:srgbClr val="002060"/>
              </a:solidFill>
              <a:ln>
                <a:noFill/>
              </a:ln>
              <a:effectLst/>
            </c:spPr>
            <c:extLst>
              <c:ext xmlns:c16="http://schemas.microsoft.com/office/drawing/2014/chart" uri="{C3380CC4-5D6E-409C-BE32-E72D297353CC}">
                <c16:uniqueId val="{00000017-0A52-4873-8EFB-0A098AAA7D70}"/>
              </c:ext>
            </c:extLst>
          </c:dPt>
          <c:dPt>
            <c:idx val="15"/>
            <c:invertIfNegative val="0"/>
            <c:bubble3D val="0"/>
            <c:spPr>
              <a:solidFill>
                <a:srgbClr val="002060"/>
              </a:solidFill>
              <a:ln>
                <a:noFill/>
              </a:ln>
              <a:effectLst/>
            </c:spPr>
            <c:extLst>
              <c:ext xmlns:c16="http://schemas.microsoft.com/office/drawing/2014/chart" uri="{C3380CC4-5D6E-409C-BE32-E72D297353CC}">
                <c16:uniqueId val="{00000019-0A52-4873-8EFB-0A098AAA7D70}"/>
              </c:ext>
            </c:extLst>
          </c:dPt>
          <c:dPt>
            <c:idx val="16"/>
            <c:invertIfNegative val="0"/>
            <c:bubble3D val="0"/>
            <c:spPr>
              <a:solidFill>
                <a:srgbClr val="002060"/>
              </a:solidFill>
              <a:ln>
                <a:noFill/>
              </a:ln>
              <a:effectLst/>
            </c:spPr>
            <c:extLst>
              <c:ext xmlns:c16="http://schemas.microsoft.com/office/drawing/2014/chart" uri="{C3380CC4-5D6E-409C-BE32-E72D297353CC}">
                <c16:uniqueId val="{0000001B-0A52-4873-8EFB-0A098AAA7D70}"/>
              </c:ext>
            </c:extLst>
          </c:dPt>
          <c:dPt>
            <c:idx val="17"/>
            <c:invertIfNegative val="0"/>
            <c:bubble3D val="0"/>
            <c:spPr>
              <a:solidFill>
                <a:srgbClr val="002060"/>
              </a:solidFill>
              <a:ln>
                <a:noFill/>
              </a:ln>
              <a:effectLst/>
            </c:spPr>
            <c:extLst>
              <c:ext xmlns:c16="http://schemas.microsoft.com/office/drawing/2014/chart" uri="{C3380CC4-5D6E-409C-BE32-E72D297353CC}">
                <c16:uniqueId val="{0000001D-0A52-4873-8EFB-0A098AAA7D70}"/>
              </c:ext>
            </c:extLst>
          </c:dPt>
          <c:dPt>
            <c:idx val="18"/>
            <c:invertIfNegative val="0"/>
            <c:bubble3D val="0"/>
            <c:spPr>
              <a:solidFill>
                <a:srgbClr val="002060"/>
              </a:solidFill>
              <a:ln>
                <a:noFill/>
              </a:ln>
              <a:effectLst/>
            </c:spPr>
            <c:extLst>
              <c:ext xmlns:c16="http://schemas.microsoft.com/office/drawing/2014/chart" uri="{C3380CC4-5D6E-409C-BE32-E72D297353CC}">
                <c16:uniqueId val="{0000001F-0A52-4873-8EFB-0A098AAA7D70}"/>
              </c:ext>
            </c:extLst>
          </c:dPt>
          <c:dPt>
            <c:idx val="19"/>
            <c:invertIfNegative val="0"/>
            <c:bubble3D val="0"/>
            <c:spPr>
              <a:solidFill>
                <a:schemeClr val="tx2"/>
              </a:solidFill>
              <a:ln>
                <a:noFill/>
              </a:ln>
              <a:effectLst/>
            </c:spPr>
            <c:extLst>
              <c:ext xmlns:c16="http://schemas.microsoft.com/office/drawing/2014/chart" uri="{C3380CC4-5D6E-409C-BE32-E72D297353CC}">
                <c16:uniqueId val="{00000021-0A52-4873-8EFB-0A098AAA7D70}"/>
              </c:ext>
            </c:extLst>
          </c:dPt>
          <c:dPt>
            <c:idx val="20"/>
            <c:invertIfNegative val="0"/>
            <c:bubble3D val="0"/>
            <c:spPr>
              <a:solidFill>
                <a:srgbClr val="002060"/>
              </a:solidFill>
              <a:ln>
                <a:noFill/>
              </a:ln>
              <a:effectLst/>
            </c:spPr>
            <c:extLst>
              <c:ext xmlns:c16="http://schemas.microsoft.com/office/drawing/2014/chart" uri="{C3380CC4-5D6E-409C-BE32-E72D297353CC}">
                <c16:uniqueId val="{00000023-0A52-4873-8EFB-0A098AAA7D70}"/>
              </c:ext>
            </c:extLst>
          </c:dPt>
          <c:dPt>
            <c:idx val="21"/>
            <c:invertIfNegative val="0"/>
            <c:bubble3D val="0"/>
            <c:spPr>
              <a:solidFill>
                <a:srgbClr val="002060"/>
              </a:solidFill>
              <a:ln>
                <a:noFill/>
              </a:ln>
              <a:effectLst/>
            </c:spPr>
            <c:extLst>
              <c:ext xmlns:c16="http://schemas.microsoft.com/office/drawing/2014/chart" uri="{C3380CC4-5D6E-409C-BE32-E72D297353CC}">
                <c16:uniqueId val="{00000025-0A52-4873-8EFB-0A098AAA7D70}"/>
              </c:ext>
            </c:extLst>
          </c:dPt>
          <c:dPt>
            <c:idx val="22"/>
            <c:invertIfNegative val="0"/>
            <c:bubble3D val="0"/>
            <c:spPr>
              <a:solidFill>
                <a:srgbClr val="002060"/>
              </a:solidFill>
              <a:ln>
                <a:noFill/>
              </a:ln>
              <a:effectLst/>
            </c:spPr>
            <c:extLst>
              <c:ext xmlns:c16="http://schemas.microsoft.com/office/drawing/2014/chart" uri="{C3380CC4-5D6E-409C-BE32-E72D297353CC}">
                <c16:uniqueId val="{00000027-0A52-4873-8EFB-0A098AAA7D70}"/>
              </c:ext>
            </c:extLst>
          </c:dPt>
          <c:dPt>
            <c:idx val="24"/>
            <c:invertIfNegative val="0"/>
            <c:bubble3D val="0"/>
            <c:spPr>
              <a:solidFill>
                <a:srgbClr val="00B0F0"/>
              </a:solidFill>
              <a:ln>
                <a:noFill/>
              </a:ln>
              <a:effectLst/>
            </c:spPr>
            <c:extLst>
              <c:ext xmlns:c16="http://schemas.microsoft.com/office/drawing/2014/chart" uri="{C3380CC4-5D6E-409C-BE32-E72D297353CC}">
                <c16:uniqueId val="{00000029-0A52-4873-8EFB-0A098AAA7D70}"/>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2A-0A52-4873-8EFB-0A098AAA7D70}"/>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2B-0A52-4873-8EFB-0A098AAA7D70}"/>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B70E-4D06-AAF6-0C463B748912}"/>
              </c:ext>
            </c:extLst>
          </c:dPt>
          <c:dPt>
            <c:idx val="2"/>
            <c:invertIfNegative val="0"/>
            <c:bubble3D val="0"/>
            <c:spPr>
              <a:solidFill>
                <a:schemeClr val="tx2"/>
              </a:solidFill>
              <a:ln>
                <a:noFill/>
              </a:ln>
              <a:effectLst/>
            </c:spPr>
            <c:extLst>
              <c:ext xmlns:c16="http://schemas.microsoft.com/office/drawing/2014/chart" uri="{C3380CC4-5D6E-409C-BE32-E72D297353CC}">
                <c16:uniqueId val="{00000003-B70E-4D06-AAF6-0C463B748912}"/>
              </c:ext>
            </c:extLst>
          </c:dPt>
          <c:dPt>
            <c:idx val="3"/>
            <c:invertIfNegative val="0"/>
            <c:bubble3D val="0"/>
            <c:spPr>
              <a:solidFill>
                <a:schemeClr val="tx2"/>
              </a:solidFill>
              <a:ln>
                <a:noFill/>
              </a:ln>
              <a:effectLst/>
            </c:spPr>
            <c:extLst>
              <c:ext xmlns:c16="http://schemas.microsoft.com/office/drawing/2014/chart" uri="{C3380CC4-5D6E-409C-BE32-E72D297353CC}">
                <c16:uniqueId val="{00000005-B70E-4D06-AAF6-0C463B748912}"/>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B70E-4D06-AAF6-0C463B748912}"/>
              </c:ext>
            </c:extLst>
          </c:dPt>
          <c:dPt>
            <c:idx val="6"/>
            <c:invertIfNegative val="0"/>
            <c:bubble3D val="0"/>
            <c:spPr>
              <a:solidFill>
                <a:schemeClr val="tx2"/>
              </a:solidFill>
              <a:ln>
                <a:noFill/>
              </a:ln>
              <a:effectLst/>
            </c:spPr>
            <c:extLst>
              <c:ext xmlns:c16="http://schemas.microsoft.com/office/drawing/2014/chart" uri="{C3380CC4-5D6E-409C-BE32-E72D297353CC}">
                <c16:uniqueId val="{00000009-B70E-4D06-AAF6-0C463B748912}"/>
              </c:ext>
            </c:extLst>
          </c:dPt>
          <c:dPt>
            <c:idx val="9"/>
            <c:invertIfNegative val="0"/>
            <c:bubble3D val="0"/>
            <c:spPr>
              <a:solidFill>
                <a:schemeClr val="tx2"/>
              </a:solidFill>
              <a:ln>
                <a:noFill/>
              </a:ln>
              <a:effectLst/>
            </c:spPr>
            <c:extLst>
              <c:ext xmlns:c16="http://schemas.microsoft.com/office/drawing/2014/chart" uri="{C3380CC4-5D6E-409C-BE32-E72D297353CC}">
                <c16:uniqueId val="{0000000B-B70E-4D06-AAF6-0C463B748912}"/>
              </c:ext>
            </c:extLst>
          </c:dPt>
          <c:dPt>
            <c:idx val="10"/>
            <c:invertIfNegative val="0"/>
            <c:bubble3D val="0"/>
            <c:spPr>
              <a:solidFill>
                <a:schemeClr val="tx2"/>
              </a:solidFill>
              <a:ln>
                <a:noFill/>
              </a:ln>
              <a:effectLst/>
            </c:spPr>
            <c:extLst>
              <c:ext xmlns:c16="http://schemas.microsoft.com/office/drawing/2014/chart" uri="{C3380CC4-5D6E-409C-BE32-E72D297353CC}">
                <c16:uniqueId val="{0000000D-B70E-4D06-AAF6-0C463B748912}"/>
              </c:ext>
            </c:extLst>
          </c:dPt>
          <c:dPt>
            <c:idx val="11"/>
            <c:invertIfNegative val="0"/>
            <c:bubble3D val="0"/>
            <c:spPr>
              <a:solidFill>
                <a:schemeClr val="tx2"/>
              </a:solidFill>
              <a:ln>
                <a:noFill/>
              </a:ln>
              <a:effectLst/>
            </c:spPr>
            <c:extLst>
              <c:ext xmlns:c16="http://schemas.microsoft.com/office/drawing/2014/chart" uri="{C3380CC4-5D6E-409C-BE32-E72D297353CC}">
                <c16:uniqueId val="{0000000F-B70E-4D06-AAF6-0C463B748912}"/>
              </c:ext>
            </c:extLst>
          </c:dPt>
          <c:dPt>
            <c:idx val="12"/>
            <c:invertIfNegative val="0"/>
            <c:bubble3D val="0"/>
            <c:spPr>
              <a:solidFill>
                <a:schemeClr val="tx2"/>
              </a:solidFill>
              <a:ln>
                <a:noFill/>
              </a:ln>
              <a:effectLst/>
            </c:spPr>
            <c:extLst>
              <c:ext xmlns:c16="http://schemas.microsoft.com/office/drawing/2014/chart" uri="{C3380CC4-5D6E-409C-BE32-E72D297353CC}">
                <c16:uniqueId val="{00000011-B70E-4D06-AAF6-0C463B748912}"/>
              </c:ext>
            </c:extLst>
          </c:dPt>
          <c:dPt>
            <c:idx val="13"/>
            <c:invertIfNegative val="0"/>
            <c:bubble3D val="0"/>
            <c:spPr>
              <a:solidFill>
                <a:schemeClr val="tx2"/>
              </a:solidFill>
              <a:ln>
                <a:noFill/>
              </a:ln>
              <a:effectLst/>
            </c:spPr>
            <c:extLst>
              <c:ext xmlns:c16="http://schemas.microsoft.com/office/drawing/2014/chart" uri="{C3380CC4-5D6E-409C-BE32-E72D297353CC}">
                <c16:uniqueId val="{00000013-B70E-4D06-AAF6-0C463B748912}"/>
              </c:ext>
            </c:extLst>
          </c:dPt>
          <c:dPt>
            <c:idx val="14"/>
            <c:invertIfNegative val="0"/>
            <c:bubble3D val="0"/>
            <c:spPr>
              <a:solidFill>
                <a:schemeClr val="tx2"/>
              </a:solidFill>
              <a:ln>
                <a:noFill/>
              </a:ln>
              <a:effectLst/>
            </c:spPr>
            <c:extLst>
              <c:ext xmlns:c16="http://schemas.microsoft.com/office/drawing/2014/chart" uri="{C3380CC4-5D6E-409C-BE32-E72D297353CC}">
                <c16:uniqueId val="{00000015-B70E-4D06-AAF6-0C463B748912}"/>
              </c:ext>
            </c:extLst>
          </c:dPt>
          <c:dPt>
            <c:idx val="15"/>
            <c:invertIfNegative val="0"/>
            <c:bubble3D val="0"/>
            <c:spPr>
              <a:solidFill>
                <a:srgbClr val="FFC000"/>
              </a:solidFill>
              <a:ln>
                <a:noFill/>
              </a:ln>
              <a:effectLst/>
            </c:spPr>
            <c:extLst>
              <c:ext xmlns:c16="http://schemas.microsoft.com/office/drawing/2014/chart" uri="{C3380CC4-5D6E-409C-BE32-E72D297353CC}">
                <c16:uniqueId val="{00000017-B70E-4D06-AAF6-0C463B748912}"/>
              </c:ext>
            </c:extLst>
          </c:dPt>
          <c:dPt>
            <c:idx val="16"/>
            <c:invertIfNegative val="0"/>
            <c:bubble3D val="0"/>
            <c:spPr>
              <a:solidFill>
                <a:schemeClr val="tx2"/>
              </a:solidFill>
              <a:ln>
                <a:noFill/>
              </a:ln>
              <a:effectLst/>
            </c:spPr>
            <c:extLst>
              <c:ext xmlns:c16="http://schemas.microsoft.com/office/drawing/2014/chart" uri="{C3380CC4-5D6E-409C-BE32-E72D297353CC}">
                <c16:uniqueId val="{00000019-B70E-4D06-AAF6-0C463B748912}"/>
              </c:ext>
            </c:extLst>
          </c:dPt>
          <c:dPt>
            <c:idx val="18"/>
            <c:invertIfNegative val="0"/>
            <c:bubble3D val="0"/>
            <c:spPr>
              <a:solidFill>
                <a:schemeClr val="tx2"/>
              </a:solidFill>
              <a:ln>
                <a:noFill/>
              </a:ln>
              <a:effectLst/>
            </c:spPr>
            <c:extLst>
              <c:ext xmlns:c16="http://schemas.microsoft.com/office/drawing/2014/chart" uri="{C3380CC4-5D6E-409C-BE32-E72D297353CC}">
                <c16:uniqueId val="{0000001B-B70E-4D06-AAF6-0C463B748912}"/>
              </c:ext>
            </c:extLst>
          </c:dPt>
          <c:dPt>
            <c:idx val="19"/>
            <c:invertIfNegative val="0"/>
            <c:bubble3D val="0"/>
            <c:spPr>
              <a:solidFill>
                <a:schemeClr val="tx2"/>
              </a:solidFill>
              <a:ln>
                <a:noFill/>
              </a:ln>
              <a:effectLst/>
            </c:spPr>
            <c:extLst>
              <c:ext xmlns:c16="http://schemas.microsoft.com/office/drawing/2014/chart" uri="{C3380CC4-5D6E-409C-BE32-E72D297353CC}">
                <c16:uniqueId val="{0000001D-B70E-4D06-AAF6-0C463B748912}"/>
              </c:ext>
            </c:extLst>
          </c:dPt>
          <c:dPt>
            <c:idx val="21"/>
            <c:invertIfNegative val="0"/>
            <c:bubble3D val="0"/>
            <c:spPr>
              <a:solidFill>
                <a:schemeClr val="tx2"/>
              </a:solidFill>
              <a:ln>
                <a:noFill/>
              </a:ln>
              <a:effectLst/>
            </c:spPr>
            <c:extLst>
              <c:ext xmlns:c16="http://schemas.microsoft.com/office/drawing/2014/chart" uri="{C3380CC4-5D6E-409C-BE32-E72D297353CC}">
                <c16:uniqueId val="{0000001F-B70E-4D06-AAF6-0C463B748912}"/>
              </c:ext>
            </c:extLst>
          </c:dPt>
          <c:dPt>
            <c:idx val="22"/>
            <c:invertIfNegative val="0"/>
            <c:bubble3D val="0"/>
            <c:spPr>
              <a:solidFill>
                <a:schemeClr val="tx2"/>
              </a:solidFill>
              <a:ln>
                <a:noFill/>
              </a:ln>
              <a:effectLst/>
            </c:spPr>
            <c:extLst>
              <c:ext xmlns:c16="http://schemas.microsoft.com/office/drawing/2014/chart" uri="{C3380CC4-5D6E-409C-BE32-E72D297353CC}">
                <c16:uniqueId val="{00000021-B70E-4D06-AAF6-0C463B748912}"/>
              </c:ext>
            </c:extLst>
          </c:dPt>
          <c:dPt>
            <c:idx val="23"/>
            <c:invertIfNegative val="0"/>
            <c:bubble3D val="0"/>
            <c:spPr>
              <a:solidFill>
                <a:schemeClr val="tx2"/>
              </a:solidFill>
              <a:ln>
                <a:noFill/>
              </a:ln>
              <a:effectLst/>
            </c:spPr>
            <c:extLst>
              <c:ext xmlns:c16="http://schemas.microsoft.com/office/drawing/2014/chart" uri="{C3380CC4-5D6E-409C-BE32-E72D297353CC}">
                <c16:uniqueId val="{00000023-B70E-4D06-AAF6-0C463B748912}"/>
              </c:ext>
            </c:extLst>
          </c:dPt>
          <c:dPt>
            <c:idx val="24"/>
            <c:invertIfNegative val="0"/>
            <c:bubble3D val="0"/>
            <c:spPr>
              <a:solidFill>
                <a:schemeClr val="tx2"/>
              </a:solidFill>
              <a:ln>
                <a:noFill/>
              </a:ln>
              <a:effectLst/>
            </c:spPr>
            <c:extLst>
              <c:ext xmlns:c16="http://schemas.microsoft.com/office/drawing/2014/chart" uri="{C3380CC4-5D6E-409C-BE32-E72D297353CC}">
                <c16:uniqueId val="{00000025-B70E-4D06-AAF6-0C463B748912}"/>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26-B70E-4D06-AAF6-0C463B748912}"/>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60</cx:pt>
          <cx:pt idx="1">0</cx:pt>
          <cx:pt idx="2">90</cx:pt>
          <cx:pt idx="3">118</cx:pt>
          <cx:pt idx="4">228</cx:pt>
          <cx:pt idx="5">71</cx:pt>
          <cx:pt idx="6">29</cx:pt>
          <cx:pt idx="7">67</cx:pt>
          <cx:pt idx="8">3</cx:pt>
          <cx:pt idx="9">0</cx:pt>
          <cx:pt idx="10">27</cx:pt>
          <cx:pt idx="11">39</cx:pt>
          <cx:pt idx="12">53</cx:pt>
          <cx:pt idx="13">102</cx:pt>
          <cx:pt idx="14">197</cx:pt>
          <cx:pt idx="15">43</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a:solidFill>
                  <a:schemeClr val="tx1"/>
                </a:solidFill>
                <a:effectLst/>
                <a:latin typeface="+mn-lt"/>
                <a:ea typeface="+mn-ea"/>
                <a:cs typeface="+mn-cs"/>
              </a:rPr>
              <a:t>Gjennomsnittsalder Sirdal </a:t>
            </a:r>
            <a:r>
              <a:rPr lang="nb-NO" sz="1200" b="0" i="0" u="none" strike="noStrike" kern="1200" dirty="0">
                <a:solidFill>
                  <a:schemeClr val="tx1"/>
                </a:solidFill>
                <a:effectLst/>
                <a:latin typeface="+mn-lt"/>
                <a:ea typeface="+mn-ea"/>
                <a:cs typeface="+mn-cs"/>
              </a:rPr>
              <a:t>samlet for hele befolkningen</a:t>
            </a:r>
            <a:r>
              <a:rPr lang="nb-NO" sz="1200" b="0" i="0" u="none" strike="noStrike" kern="1200">
                <a:solidFill>
                  <a:schemeClr val="tx1"/>
                </a:solidFill>
                <a:effectLst/>
                <a:latin typeface="+mn-lt"/>
                <a:ea typeface="+mn-ea"/>
                <a:cs typeface="+mn-cs"/>
              </a:rPr>
              <a:t>: 41,4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a:t>
            </a:r>
            <a:r>
              <a:rPr lang="nb-NO" sz="1200" b="0" i="0" kern="1200">
                <a:solidFill>
                  <a:schemeClr val="tx1"/>
                </a:solidFill>
                <a:effectLst/>
                <a:latin typeface="+mn-lt"/>
                <a:ea typeface="+mn-ea"/>
                <a:cs typeface="+mn-cs"/>
              </a:rPr>
              <a:t>fullført.</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264199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Standpunktkarakterer og eksamensresultater inngår i elevenes sluttvurdering og skal gi informasjon om elevenes kompetanse ved avslutningen av grunnopplæringen.</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Sirdal</a:t>
            </a:r>
          </a:p>
        </p:txBody>
      </p:sp>
      <p:sp>
        <p:nvSpPr>
          <p:cNvPr id="3" name="Undertittel 2"/>
          <p:cNvSpPr>
            <a:spLocks noGrp="1"/>
          </p:cNvSpPr>
          <p:nvPr>
            <p:ph type="subTitle" idx="1"/>
          </p:nvPr>
        </p:nvSpPr>
        <p:spPr>
          <a:xfrm>
            <a:off x="1193800" y="3594627"/>
            <a:ext cx="7079343" cy="1541688"/>
          </a:xfrm>
        </p:spPr>
        <p:txBody>
          <a:bodyPr/>
          <a:lstStyle/>
          <a:p>
            <a:endParaRPr lang="nb-NO" dirty="0"/>
          </a:p>
          <a:p>
            <a:r>
              <a:rPr lang="nb-NO" dirty="0"/>
              <a:t>Utvalgt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7392" y="295469"/>
            <a:ext cx="10153651" cy="685606"/>
          </a:xfrm>
        </p:spPr>
        <p:txBody>
          <a:bodyPr/>
          <a:lstStyle/>
          <a:p>
            <a:r>
              <a:rPr lang="nb-NO" dirty="0"/>
              <a:t>Næringsstruktur – 4. </a:t>
            </a:r>
            <a:r>
              <a:rPr lang="nb-NO"/>
              <a:t>kvartal 2024</a:t>
            </a:r>
            <a:endParaRPr lang="nb-NO" dirty="0"/>
          </a:p>
        </p:txBody>
      </p:sp>
      <p:sp>
        <p:nvSpPr>
          <p:cNvPr id="10" name="TekstSylinder 9"/>
          <p:cNvSpPr txBox="1"/>
          <p:nvPr/>
        </p:nvSpPr>
        <p:spPr>
          <a:xfrm>
            <a:off x="477392" y="5214788"/>
            <a:ext cx="11399298" cy="830997"/>
          </a:xfrm>
          <a:prstGeom prst="rect">
            <a:avLst/>
          </a:prstGeom>
          <a:noFill/>
        </p:spPr>
        <p:txBody>
          <a:bodyPr wrap="square" rtlCol="0">
            <a:spAutoFit/>
          </a:bodyPr>
          <a:lstStyle/>
          <a:p>
            <a:r>
              <a:rPr lang="nb-NO" sz="1600" dirty="0"/>
              <a:t>SVB gruppen AS </a:t>
            </a:r>
            <a:r>
              <a:rPr lang="nb-NO" sz="1600" dirty="0" err="1"/>
              <a:t>avd</a:t>
            </a:r>
            <a:r>
              <a:rPr lang="nb-NO" sz="1600" dirty="0"/>
              <a:t> SVB veisikring (Produksjon av metallvarer) er største industribedrift. SVB gruppen AS </a:t>
            </a:r>
            <a:r>
              <a:rPr lang="nb-NO" sz="1600" dirty="0" err="1"/>
              <a:t>avd</a:t>
            </a:r>
            <a:r>
              <a:rPr lang="nb-NO" sz="1600" dirty="0"/>
              <a:t> Sirdal </a:t>
            </a:r>
            <a:r>
              <a:rPr lang="nb-NO" sz="1600" dirty="0" err="1"/>
              <a:t>veibetong</a:t>
            </a:r>
            <a:r>
              <a:rPr lang="nb-NO" sz="1600" dirty="0"/>
              <a:t> (Bygging av veier og motorveier) og </a:t>
            </a:r>
            <a:r>
              <a:rPr lang="nb-NO" sz="1600" dirty="0" err="1"/>
              <a:t>Norhard</a:t>
            </a:r>
            <a:r>
              <a:rPr lang="nb-NO" sz="1600" dirty="0"/>
              <a:t> AS (Bygging av bruer og tunneler) er de største bygge- og anleggsbedriftene</a:t>
            </a:r>
            <a:r>
              <a:rPr lang="nb-NO" sz="1600"/>
              <a:t>. </a:t>
            </a:r>
            <a:endParaRPr lang="nb-NO" sz="1600" dirty="0"/>
          </a:p>
        </p:txBody>
      </p:sp>
      <p:sp>
        <p:nvSpPr>
          <p:cNvPr id="5" name="TekstSylinder 4">
            <a:extLst>
              <a:ext uri="{FF2B5EF4-FFF2-40B4-BE49-F238E27FC236}">
                <a16:creationId xmlns:a16="http://schemas.microsoft.com/office/drawing/2014/main" id="{03640273-CECA-D960-E0C3-F8D6047A5358}"/>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3" name="Diagram 2"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3077456908"/>
                  </p:ext>
                </p:extLst>
              </p:nvPr>
            </p:nvGraphicFramePr>
            <p:xfrm>
              <a:off x="477392" y="1263703"/>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Diagram 2"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477392" y="1263703"/>
                <a:ext cx="5005389" cy="3690938"/>
              </a:xfrm>
              <a:prstGeom prst="rect">
                <a:avLst/>
              </a:prstGeom>
            </p:spPr>
          </p:pic>
        </mc:Fallback>
      </mc:AlternateContent>
      <p:graphicFrame>
        <p:nvGraphicFramePr>
          <p:cNvPr id="4" name="Diagram 3"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392095923"/>
              </p:ext>
            </p:extLst>
          </p:nvPr>
        </p:nvGraphicFramePr>
        <p:xfrm>
          <a:off x="5784783" y="1384682"/>
          <a:ext cx="6361741"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414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6862" y="286411"/>
            <a:ext cx="10153651" cy="685606"/>
          </a:xfrm>
        </p:spPr>
        <p:txBody>
          <a:bodyPr/>
          <a:lstStyle/>
          <a:p>
            <a:r>
              <a:rPr lang="nb-NO" dirty="0"/>
              <a:t>Grunnskolepoeng</a:t>
            </a:r>
          </a:p>
        </p:txBody>
      </p:sp>
      <p:sp>
        <p:nvSpPr>
          <p:cNvPr id="3" name="Plassholder for innhold 2"/>
          <p:cNvSpPr>
            <a:spLocks noGrp="1"/>
          </p:cNvSpPr>
          <p:nvPr>
            <p:ph idx="1"/>
          </p:nvPr>
        </p:nvSpPr>
        <p:spPr>
          <a:xfrm>
            <a:off x="516862" y="1300162"/>
            <a:ext cx="4316396" cy="3351351"/>
          </a:xfrm>
        </p:spPr>
        <p:txBody>
          <a:bodyPr/>
          <a:lstStyle/>
          <a:p>
            <a:r>
              <a:rPr lang="nb-NO" sz="2000" dirty="0"/>
              <a:t>Sirdal ligger langt over fylkessnittet i perioden 2021-2024. I 2025 er resultatet nærmere fylkessnittet, men fortsatt </a:t>
            </a:r>
            <a:r>
              <a:rPr lang="nb-NO" sz="2000"/>
              <a:t>høyere.</a:t>
            </a:r>
            <a:endParaRPr lang="nb-NO" sz="2000" dirty="0"/>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6" name="TekstSylinder 5">
            <a:extLst>
              <a:ext uri="{FF2B5EF4-FFF2-40B4-BE49-F238E27FC236}">
                <a16:creationId xmlns:a16="http://schemas.microsoft.com/office/drawing/2014/main" id="{4A39A164-B4B2-C5BD-0406-0550F070599A}"/>
              </a:ext>
            </a:extLst>
          </p:cNvPr>
          <p:cNvSpPr txBox="1"/>
          <p:nvPr/>
        </p:nvSpPr>
        <p:spPr>
          <a:xfrm>
            <a:off x="693477" y="4938155"/>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904597489"/>
              </p:ext>
            </p:extLst>
          </p:nvPr>
        </p:nvGraphicFramePr>
        <p:xfrm>
          <a:off x="5402879" y="130444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73,9 %. Dette er betydelig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4" name="Tabell 3">
            <a:extLst>
              <a:ext uri="{FF2B5EF4-FFF2-40B4-BE49-F238E27FC236}">
                <a16:creationId xmlns:a16="http://schemas.microsoft.com/office/drawing/2014/main" id="{D52BBD0B-0D94-AC3C-CE09-2C3304E7C451}"/>
              </a:ext>
            </a:extLst>
          </p:cNvPr>
          <p:cNvGraphicFramePr>
            <a:graphicFrameLocks noGrp="1"/>
          </p:cNvGraphicFramePr>
          <p:nvPr>
            <p:extLst>
              <p:ext uri="{D42A27DB-BD31-4B8C-83A1-F6EECF244321}">
                <p14:modId xmlns:p14="http://schemas.microsoft.com/office/powerpoint/2010/main" val="4124352483"/>
              </p:ext>
            </p:extLst>
          </p:nvPr>
        </p:nvGraphicFramePr>
        <p:xfrm>
          <a:off x="695910" y="3445383"/>
          <a:ext cx="4038600" cy="1546860"/>
        </p:xfrm>
        <a:graphic>
          <a:graphicData uri="http://schemas.openxmlformats.org/drawingml/2006/table">
            <a:tbl>
              <a:tblPr firstRow="1"/>
              <a:tblGrid>
                <a:gridCol w="1054100">
                  <a:extLst>
                    <a:ext uri="{9D8B030D-6E8A-4147-A177-3AD203B41FA5}">
                      <a16:colId xmlns:a16="http://schemas.microsoft.com/office/drawing/2014/main" val="1519669719"/>
                    </a:ext>
                  </a:extLst>
                </a:gridCol>
                <a:gridCol w="1054100">
                  <a:extLst>
                    <a:ext uri="{9D8B030D-6E8A-4147-A177-3AD203B41FA5}">
                      <a16:colId xmlns:a16="http://schemas.microsoft.com/office/drawing/2014/main" val="4125839576"/>
                    </a:ext>
                  </a:extLst>
                </a:gridCol>
                <a:gridCol w="965200">
                  <a:extLst>
                    <a:ext uri="{9D8B030D-6E8A-4147-A177-3AD203B41FA5}">
                      <a16:colId xmlns:a16="http://schemas.microsoft.com/office/drawing/2014/main" val="3028889445"/>
                    </a:ext>
                  </a:extLst>
                </a:gridCol>
                <a:gridCol w="965200">
                  <a:extLst>
                    <a:ext uri="{9D8B030D-6E8A-4147-A177-3AD203B41FA5}">
                      <a16:colId xmlns:a16="http://schemas.microsoft.com/office/drawing/2014/main" val="548180429"/>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331081463"/>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Sirdal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74,1 %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25,9 %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61834023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215400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640460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3634471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388884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8528525"/>
                  </a:ext>
                </a:extLst>
              </a:tr>
            </a:tbl>
          </a:graphicData>
        </a:graphic>
      </p:graphicFrame>
      <p:sp>
        <p:nvSpPr>
          <p:cNvPr id="5" name="TekstSylinder 4">
            <a:extLst>
              <a:ext uri="{FF2B5EF4-FFF2-40B4-BE49-F238E27FC236}">
                <a16:creationId xmlns:a16="http://schemas.microsoft.com/office/drawing/2014/main" id="{D2646307-58ED-F068-C829-19011E71AF3F}"/>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2845269815"/>
              </p:ext>
            </p:extLst>
          </p:nvPr>
        </p:nvGraphicFramePr>
        <p:xfrm>
          <a:off x="5134707" y="1174007"/>
          <a:ext cx="6772274"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dirty="0"/>
              <a:t>Lærekontrakter kommunal og privat sektor</a:t>
            </a:r>
          </a:p>
        </p:txBody>
      </p:sp>
      <p:sp>
        <p:nvSpPr>
          <p:cNvPr id="12" name="TekstSylinder 11"/>
          <p:cNvSpPr txBox="1"/>
          <p:nvPr/>
        </p:nvSpPr>
        <p:spPr>
          <a:xfrm>
            <a:off x="395424" y="1121307"/>
            <a:ext cx="4134535" cy="3416320"/>
          </a:xfrm>
          <a:prstGeom prst="rect">
            <a:avLst/>
          </a:prstGeom>
          <a:noFill/>
        </p:spPr>
        <p:txBody>
          <a:bodyPr wrap="square" rtlCol="0">
            <a:spAutoFit/>
          </a:bodyPr>
          <a:lstStyle/>
          <a:p>
            <a:pPr marL="285750" indent="-285750">
              <a:buFont typeface="Arial" panose="020B0604020202020204" pitchFamily="34" charset="0"/>
              <a:buChar char="•"/>
            </a:pPr>
            <a:r>
              <a:rPr lang="nb-NO" dirty="0"/>
              <a:t>Sirdal er en av syv kommuner som har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Sirdal har 16 lærekontrakter i kommunal sektor.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Sirdal har 3 lærekontrakter per 1000 innbyggere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62198679"/>
              </p:ext>
            </p:extLst>
          </p:nvPr>
        </p:nvGraphicFramePr>
        <p:xfrm>
          <a:off x="4917078" y="936783"/>
          <a:ext cx="7078980"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2872645486"/>
              </p:ext>
            </p:extLst>
          </p:nvPr>
        </p:nvGraphicFramePr>
        <p:xfrm>
          <a:off x="4917079" y="3669651"/>
          <a:ext cx="7078980"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3127" y="306535"/>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7D49BF45-F132-431E-9A95-366B895D09D3}"/>
              </a:ext>
            </a:extLst>
          </p:cNvPr>
          <p:cNvSpPr txBox="1"/>
          <p:nvPr/>
        </p:nvSpPr>
        <p:spPr>
          <a:xfrm>
            <a:off x="9300762" y="6252877"/>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181C2E69-25CA-4387-CCB2-F5D85E1BEBD0}"/>
              </a:ext>
            </a:extLst>
          </p:cNvPr>
          <p:cNvPicPr>
            <a:picLocks noChangeAspect="1"/>
          </p:cNvPicPr>
          <p:nvPr/>
        </p:nvPicPr>
        <p:blipFill>
          <a:blip r:embed="rId4"/>
          <a:stretch>
            <a:fillRect/>
          </a:stretch>
        </p:blipFill>
        <p:spPr>
          <a:xfrm>
            <a:off x="6442974" y="48125"/>
            <a:ext cx="5749026" cy="5980694"/>
          </a:xfrm>
          <a:prstGeom prst="rect">
            <a:avLst/>
          </a:prstGeom>
        </p:spPr>
      </p:pic>
      <p:graphicFrame>
        <p:nvGraphicFramePr>
          <p:cNvPr id="5" name="Diagram 4">
            <a:extLst>
              <a:ext uri="{FF2B5EF4-FFF2-40B4-BE49-F238E27FC236}">
                <a16:creationId xmlns:a16="http://schemas.microsoft.com/office/drawing/2014/main" id="{4170461B-7917-3BE2-42B2-A036B896E9AB}"/>
              </a:ext>
            </a:extLst>
          </p:cNvPr>
          <p:cNvGraphicFramePr>
            <a:graphicFrameLocks/>
          </p:cNvGraphicFramePr>
          <p:nvPr>
            <p:extLst>
              <p:ext uri="{D42A27DB-BD31-4B8C-83A1-F6EECF244321}">
                <p14:modId xmlns:p14="http://schemas.microsoft.com/office/powerpoint/2010/main" val="247658352"/>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BAE768BC-56B2-D1B9-AEB6-F2C0F3AC27B3}"/>
              </a:ext>
            </a:extLst>
          </p:cNvPr>
          <p:cNvGraphicFramePr>
            <a:graphicFrameLocks noGrp="1"/>
          </p:cNvGraphicFramePr>
          <p:nvPr>
            <p:extLst>
              <p:ext uri="{D42A27DB-BD31-4B8C-83A1-F6EECF244321}">
                <p14:modId xmlns:p14="http://schemas.microsoft.com/office/powerpoint/2010/main" val="4020889877"/>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Sirdal</a:t>
                      </a:r>
                    </a:p>
                  </a:txBody>
                  <a:tcPr anchor="ctr"/>
                </a:tc>
                <a:tc>
                  <a:txBody>
                    <a:bodyPr/>
                    <a:lstStyle/>
                    <a:p>
                      <a:pPr algn="ctr"/>
                      <a:r>
                        <a:rPr lang="nb-NO" sz="1400" b="0" dirty="0"/>
                        <a:t>32,5</a:t>
                      </a:r>
                    </a:p>
                  </a:txBody>
                  <a:tcPr anchor="ctr"/>
                </a:tc>
                <a:tc>
                  <a:txBody>
                    <a:bodyPr/>
                    <a:lstStyle/>
                    <a:p>
                      <a:pPr algn="ctr"/>
                      <a:r>
                        <a:rPr lang="nb-NO" sz="1400" b="0" dirty="0"/>
                        <a:t>18,0</a:t>
                      </a:r>
                    </a:p>
                  </a:txBody>
                  <a:tcPr anchor="ctr"/>
                </a:tc>
                <a:tc>
                  <a:txBody>
                    <a:bodyPr/>
                    <a:lstStyle/>
                    <a:p>
                      <a:pPr algn="ctr"/>
                      <a:r>
                        <a:rPr lang="nb-NO" sz="1400" b="0" dirty="0"/>
                        <a:t>48,7</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3" y="1175211"/>
            <a:ext cx="3503977" cy="3139321"/>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4721EF9F-AD7C-2B84-0404-8A256FED90B6}"/>
              </a:ext>
            </a:extLst>
          </p:cNvPr>
          <p:cNvSpPr txBox="1"/>
          <p:nvPr/>
        </p:nvSpPr>
        <p:spPr>
          <a:xfrm>
            <a:off x="703787" y="464488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529501552"/>
              </p:ext>
            </p:extLst>
          </p:nvPr>
        </p:nvGraphicFramePr>
        <p:xfrm>
          <a:off x="4250356"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25F14099-D794-9719-3B81-52DA574C17F7}"/>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358807903"/>
              </p:ext>
            </p:extLst>
          </p:nvPr>
        </p:nvGraphicFramePr>
        <p:xfrm>
          <a:off x="4035205" y="1175211"/>
          <a:ext cx="7875443"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338280"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6BF22E7D-6039-3EA3-E520-1CC8C8E73D18}"/>
              </a:ext>
            </a:extLst>
          </p:cNvPr>
          <p:cNvSpPr txBox="1"/>
          <p:nvPr/>
        </p:nvSpPr>
        <p:spPr>
          <a:xfrm>
            <a:off x="731568" y="4699475"/>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518882411"/>
              </p:ext>
            </p:extLst>
          </p:nvPr>
        </p:nvGraphicFramePr>
        <p:xfrm>
          <a:off x="5340366" y="574500"/>
          <a:ext cx="6308705" cy="1725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89687084"/>
              </p:ext>
            </p:extLst>
          </p:nvPr>
        </p:nvGraphicFramePr>
        <p:xfrm>
          <a:off x="5340364" y="2494607"/>
          <a:ext cx="6308707" cy="1714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177228352"/>
              </p:ext>
            </p:extLst>
          </p:nvPr>
        </p:nvGraphicFramePr>
        <p:xfrm>
          <a:off x="5340364" y="4403282"/>
          <a:ext cx="6308707"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89647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1" y="295900"/>
            <a:ext cx="638656" cy="798320"/>
          </a:xfrm>
          <a:prstGeom prst="rect">
            <a:avLst/>
          </a:prstGeom>
        </p:spPr>
      </p:pic>
      <p:sp>
        <p:nvSpPr>
          <p:cNvPr id="2" name="Tittel 1"/>
          <p:cNvSpPr>
            <a:spLocks noGrp="1"/>
          </p:cNvSpPr>
          <p:nvPr>
            <p:ph type="title"/>
          </p:nvPr>
        </p:nvSpPr>
        <p:spPr>
          <a:xfrm>
            <a:off x="1638756" y="295900"/>
            <a:ext cx="6478877" cy="685606"/>
          </a:xfrm>
        </p:spPr>
        <p:txBody>
          <a:bodyPr/>
          <a:lstStyle/>
          <a:p>
            <a:r>
              <a:rPr lang="nb-NO" sz="3200" dirty="0"/>
              <a:t>Kjappe fakta om Sirdal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293634385"/>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1</a:t>
                      </a:r>
                      <a:r>
                        <a:rPr lang="nb-NO" sz="1200" baseline="0" dirty="0"/>
                        <a:t> 554,3</a:t>
                      </a:r>
                      <a:r>
                        <a:rPr lang="nb-NO" sz="1200" dirty="0"/>
                        <a:t>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1</a:t>
                      </a:r>
                      <a:r>
                        <a:rPr lang="nb-NO" sz="1200" baseline="0" dirty="0"/>
                        <a:t> 361,8</a:t>
                      </a:r>
                      <a:endParaRPr lang="nb-NO" sz="1200" dirty="0"/>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a:t>14,2</a:t>
                      </a: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192,5</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13,4</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436,1</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3663963163"/>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2 (149</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2 (91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dirty="0">
                          <a:solidFill>
                            <a:schemeClr val="tx1"/>
                          </a:solidFill>
                        </a:rPr>
                        <a:t>Sirdal </a:t>
                      </a:r>
                      <a:r>
                        <a:rPr lang="nb-NO" sz="1200" dirty="0" err="1">
                          <a:solidFill>
                            <a:schemeClr val="tx1"/>
                          </a:solidFill>
                        </a:rPr>
                        <a:t>vgs</a:t>
                      </a:r>
                      <a:endParaRPr lang="nb-NO" sz="120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Sirdal</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173</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3790468073"/>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Folketall</a:t>
                      </a:r>
                    </a:p>
                  </a:txBody>
                  <a:tcPr/>
                </a:tc>
                <a:tc>
                  <a:txBody>
                    <a:bodyPr/>
                    <a:lstStyle/>
                    <a:p>
                      <a:pPr algn="ctr"/>
                      <a:r>
                        <a:rPr lang="nb-NO" sz="1200" dirty="0"/>
                        <a:t>1</a:t>
                      </a:r>
                      <a:r>
                        <a:rPr lang="nb-NO" sz="1200" baseline="0" dirty="0"/>
                        <a:t> 902</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47,9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48 %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Gjennomsnittsalder</a:t>
                      </a:r>
                    </a:p>
                  </a:txBody>
                  <a:tcPr/>
                </a:tc>
                <a:tc>
                  <a:txBody>
                    <a:bodyPr/>
                    <a:lstStyle/>
                    <a:p>
                      <a:pPr algn="ctr"/>
                      <a:r>
                        <a:rPr lang="nb-NO" sz="1200" baseline="0" dirty="0"/>
                        <a:t>menn 41,3 - kvinner</a:t>
                      </a:r>
                      <a:r>
                        <a:rPr lang="nb-NO" sz="1200" dirty="0"/>
                        <a:t> 41,5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80,6 - </a:t>
                      </a:r>
                      <a:r>
                        <a:rPr lang="nb-NO" sz="1200">
                          <a:solidFill>
                            <a:schemeClr val="tx1"/>
                          </a:solidFill>
                        </a:rPr>
                        <a:t>kvinner 84,8</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solidFill>
                            <a:schemeClr val="tx1"/>
                          </a:solidFill>
                        </a:rPr>
                        <a:t>Personer per husholdning</a:t>
                      </a:r>
                      <a:endParaRPr lang="nb-NO" dirty="0">
                        <a:solidFill>
                          <a:schemeClr val="tx1"/>
                        </a:solidFill>
                      </a:endParaRPr>
                    </a:p>
                  </a:txBody>
                  <a:tcPr/>
                </a:tc>
                <a:tc>
                  <a:txBody>
                    <a:bodyPr/>
                    <a:lstStyle/>
                    <a:p>
                      <a:pPr lvl="0" algn="ctr">
                        <a:buNone/>
                      </a:pPr>
                      <a:r>
                        <a:rPr lang="nb-NO" sz="1200" b="0" u="none" strike="noStrike" noProof="0" dirty="0">
                          <a:solidFill>
                            <a:schemeClr val="tx1"/>
                          </a:solidFill>
                        </a:rPr>
                        <a:t>2,20 (Agder: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580146603"/>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Tonstad</a:t>
                      </a:r>
                    </a:p>
                  </a:txBody>
                  <a:tcPr/>
                </a:tc>
                <a:extLst>
                  <a:ext uri="{0D108BD9-81ED-4DB2-BD59-A6C34878D82A}">
                    <a16:rowId xmlns:a16="http://schemas.microsoft.com/office/drawing/2014/main" val="3696038960"/>
                  </a:ext>
                </a:extLst>
              </a:tr>
              <a:tr h="312707">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Lister</a:t>
                      </a:r>
                    </a:p>
                  </a:txBody>
                  <a:tcPr/>
                </a:tc>
                <a:extLst>
                  <a:ext uri="{0D108BD9-81ED-4DB2-BD59-A6C34878D82A}">
                    <a16:rowId xmlns:a16="http://schemas.microsoft.com/office/drawing/2014/main" val="291333389"/>
                  </a:ext>
                </a:extLst>
              </a:tr>
              <a:tr h="312707">
                <a:tc>
                  <a:txBody>
                    <a:bodyPr/>
                    <a:lstStyle/>
                    <a:p>
                      <a:r>
                        <a:rPr lang="nb-NO" sz="1200" dirty="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a:t>47,4</a:t>
                      </a:r>
                      <a:endParaRPr lang="nb-NO" sz="1200" dirty="0"/>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BA47 Sirdal</a:t>
                      </a:r>
                    </a:p>
                  </a:txBody>
                  <a:tcPr/>
                </a:tc>
                <a:extLst>
                  <a:ext uri="{0D108BD9-81ED-4DB2-BD59-A6C34878D82A}">
                    <a16:rowId xmlns:a16="http://schemas.microsoft.com/office/drawing/2014/main" val="2448623123"/>
                  </a:ext>
                </a:extLst>
              </a:tr>
            </a:tbl>
          </a:graphicData>
        </a:graphic>
      </p:graphicFrame>
      <p:pic>
        <p:nvPicPr>
          <p:cNvPr id="7" name="Bilde 6"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871" y="111967"/>
            <a:ext cx="2862406" cy="571997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472273" y="1348080"/>
            <a:ext cx="3526972" cy="3645951"/>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a:p>
            <a:endParaRPr lang="nb-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85B54C71-AF97-7CFB-B873-87DB866503A3}"/>
              </a:ext>
            </a:extLst>
          </p:cNvPr>
          <p:cNvSpPr txBox="1"/>
          <p:nvPr/>
        </p:nvSpPr>
        <p:spPr>
          <a:xfrm>
            <a:off x="519866" y="5215469"/>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2321796747"/>
              </p:ext>
            </p:extLst>
          </p:nvPr>
        </p:nvGraphicFramePr>
        <p:xfrm>
          <a:off x="4432671" y="1348080"/>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67</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Sirdal dekket av åpen fastmark, 17 % skog, 12 % ferskvann</a:t>
            </a:r>
            <a:r>
              <a:rPr lang="nb-NO" dirty="0">
                <a:solidFill>
                  <a:srgbClr val="000000"/>
                </a:solidFill>
                <a:latin typeface="Arial" panose="020B0604020202020204" pitchFamily="34" charset="0"/>
              </a:rPr>
              <a:t>, 2 % myr</a:t>
            </a:r>
            <a:r>
              <a:rPr lang="nb-NO" b="0" i="0" dirty="0">
                <a:solidFill>
                  <a:srgbClr val="000000"/>
                </a:solidFill>
                <a:effectLst/>
                <a:latin typeface="Arial" panose="020B0604020202020204" pitchFamily="34" charset="0"/>
              </a:rPr>
              <a:t>, mens fulldyrka jord utgjør 0,5 %. Bebygd areal og samferdsel utgjør til sammen 0,8 %. </a:t>
            </a:r>
            <a:endParaRPr lang="nb-NO" dirty="0"/>
          </a:p>
        </p:txBody>
      </p:sp>
      <p:pic>
        <p:nvPicPr>
          <p:cNvPr id="5" name="Bilde 4" descr="Stolpediagram som viser antall dekar per arealtype i kommunen.">
            <a:extLst>
              <a:ext uri="{FF2B5EF4-FFF2-40B4-BE49-F238E27FC236}">
                <a16:creationId xmlns:a16="http://schemas.microsoft.com/office/drawing/2014/main" id="{0243ABBC-97BF-309E-38EF-F5BB96F2E4F0}"/>
              </a:ext>
            </a:extLst>
          </p:cNvPr>
          <p:cNvPicPr>
            <a:picLocks noChangeAspect="1"/>
          </p:cNvPicPr>
          <p:nvPr/>
        </p:nvPicPr>
        <p:blipFill>
          <a:blip r:embed="rId3"/>
          <a:stretch>
            <a:fillRect/>
          </a:stretch>
        </p:blipFill>
        <p:spPr>
          <a:xfrm>
            <a:off x="540517" y="2752165"/>
            <a:ext cx="5086350" cy="302895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28 % av arealet i Sirdal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51301489"/>
              </p:ext>
            </p:extLst>
          </p:nvPr>
        </p:nvGraphicFramePr>
        <p:xfrm>
          <a:off x="5978284" y="2752166"/>
          <a:ext cx="6040247" cy="3028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Sirdal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9,0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10 000 dekar skog og 700 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A806153D-03BD-18CA-0F46-335854F17EAF}"/>
              </a:ext>
            </a:extLst>
          </p:cNvPr>
          <p:cNvPicPr>
            <a:picLocks noChangeAspect="1"/>
          </p:cNvPicPr>
          <p:nvPr/>
        </p:nvPicPr>
        <p:blipFill>
          <a:blip r:embed="rId4"/>
          <a:stretch>
            <a:fillRect/>
          </a:stretch>
        </p:blipFill>
        <p:spPr>
          <a:xfrm>
            <a:off x="5429642" y="610508"/>
            <a:ext cx="6609099" cy="5230119"/>
          </a:xfrm>
          <a:prstGeom prst="rect">
            <a:avLst/>
          </a:prstGeom>
        </p:spPr>
      </p:pic>
      <p:sp>
        <p:nvSpPr>
          <p:cNvPr id="3" name="TekstSylinder 2">
            <a:extLst>
              <a:ext uri="{FF2B5EF4-FFF2-40B4-BE49-F238E27FC236}">
                <a16:creationId xmlns:a16="http://schemas.microsoft.com/office/drawing/2014/main" id="{997E554F-3FBE-9CE0-9BFB-9C7674ACDBEE}"/>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4 400 bruksenheter til fritid i Sirdal, og nesten 8 900 eiere (alle eierandeler inkludert).</a:t>
            </a:r>
          </a:p>
          <a:p>
            <a:endParaRPr lang="nb-NO" sz="2000" dirty="0"/>
          </a:p>
          <a:p>
            <a:r>
              <a:rPr lang="nb-NO" sz="2000" dirty="0"/>
              <a:t>Figur gir en oversikt på antall hytteeiere fordelt på kommuner.</a:t>
            </a:r>
          </a:p>
          <a:p>
            <a:endParaRPr lang="nb-NO" sz="2000" dirty="0"/>
          </a:p>
          <a:p>
            <a:r>
              <a:rPr lang="nb-NO" sz="2000" dirty="0"/>
              <a:t>Stavanger er største «hytteeierkommune».</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EE3BBE9E-9439-B752-58B5-C88CD4857894}"/>
              </a:ext>
            </a:extLst>
          </p:cNvPr>
          <p:cNvPicPr>
            <a:picLocks noChangeAspect="1"/>
          </p:cNvPicPr>
          <p:nvPr/>
        </p:nvPicPr>
        <p:blipFill>
          <a:blip r:embed="rId3"/>
          <a:stretch>
            <a:fillRect/>
          </a:stretch>
        </p:blipFill>
        <p:spPr>
          <a:xfrm>
            <a:off x="5952711" y="1053824"/>
            <a:ext cx="5295900" cy="44862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6069" y="339283"/>
            <a:ext cx="10153651" cy="685606"/>
          </a:xfrm>
        </p:spPr>
        <p:txBody>
          <a:bodyPr/>
          <a:lstStyle/>
          <a:p>
            <a:r>
              <a:rPr lang="nb-NO" dirty="0"/>
              <a:t>Befolkning og demografi</a:t>
            </a:r>
          </a:p>
        </p:txBody>
      </p:sp>
      <p:sp>
        <p:nvSpPr>
          <p:cNvPr id="4" name="TekstSylinder 3"/>
          <p:cNvSpPr txBox="1"/>
          <p:nvPr/>
        </p:nvSpPr>
        <p:spPr>
          <a:xfrm>
            <a:off x="616068" y="4839196"/>
            <a:ext cx="4791447" cy="584775"/>
          </a:xfrm>
          <a:prstGeom prst="rect">
            <a:avLst/>
          </a:prstGeom>
          <a:noFill/>
        </p:spPr>
        <p:txBody>
          <a:bodyPr wrap="square" lIns="91440" tIns="45720" rIns="91440" bIns="45720" rtlCol="0" anchor="t">
            <a:spAutoFit/>
          </a:bodyPr>
          <a:lstStyle/>
          <a:p>
            <a:pPr algn="l"/>
            <a:r>
              <a:rPr lang="nb-NO" sz="1600" dirty="0"/>
              <a:t>SSB spår befolkningsøkning frem til 2028 og deretter en liten befolkningsnedgang i Sirdal.  </a:t>
            </a:r>
          </a:p>
        </p:txBody>
      </p:sp>
      <p:sp>
        <p:nvSpPr>
          <p:cNvPr id="8" name="TekstSylinder 7"/>
          <p:cNvSpPr txBox="1"/>
          <p:nvPr/>
        </p:nvSpPr>
        <p:spPr>
          <a:xfrm>
            <a:off x="5959764" y="4839196"/>
            <a:ext cx="6024864"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3,2 til 2,3 i 2040. Aldringen er sterkere i Sirdal enn snittet for Agder. </a:t>
            </a:r>
          </a:p>
        </p:txBody>
      </p:sp>
      <p:sp>
        <p:nvSpPr>
          <p:cNvPr id="3" name="TekstSylinder 2">
            <a:extLst>
              <a:ext uri="{FF2B5EF4-FFF2-40B4-BE49-F238E27FC236}">
                <a16:creationId xmlns:a16="http://schemas.microsoft.com/office/drawing/2014/main" id="{5A4067E7-A9D8-2382-983F-DC0790D1A1F9}"/>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5" name="Bilde 4"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B7AF1C45-9656-079B-B60B-E5E109FC4F96}"/>
              </a:ext>
            </a:extLst>
          </p:cNvPr>
          <p:cNvPicPr>
            <a:picLocks noChangeAspect="1"/>
          </p:cNvPicPr>
          <p:nvPr/>
        </p:nvPicPr>
        <p:blipFill>
          <a:blip r:embed="rId4"/>
          <a:stretch>
            <a:fillRect/>
          </a:stretch>
        </p:blipFill>
        <p:spPr>
          <a:xfrm>
            <a:off x="616068" y="1433513"/>
            <a:ext cx="4791447" cy="3223875"/>
          </a:xfrm>
          <a:prstGeom prst="rect">
            <a:avLst/>
          </a:prstGeom>
        </p:spPr>
      </p:pic>
      <p:pic>
        <p:nvPicPr>
          <p:cNvPr id="7" name="Bilde 6"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1E362049-B2F2-2D09-A759-5CC384406070}"/>
              </a:ext>
            </a:extLst>
          </p:cNvPr>
          <p:cNvPicPr>
            <a:picLocks noChangeAspect="1"/>
          </p:cNvPicPr>
          <p:nvPr/>
        </p:nvPicPr>
        <p:blipFill>
          <a:blip r:embed="rId5"/>
          <a:stretch>
            <a:fillRect/>
          </a:stretch>
        </p:blipFill>
        <p:spPr>
          <a:xfrm>
            <a:off x="5959764" y="1433513"/>
            <a:ext cx="6024865" cy="3223875"/>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dirty="0"/>
              <a:t>Befolkningsutvikling</a:t>
            </a:r>
          </a:p>
        </p:txBody>
      </p:sp>
      <p:sp>
        <p:nvSpPr>
          <p:cNvPr id="5" name="TekstSylinder 4"/>
          <p:cNvSpPr txBox="1"/>
          <p:nvPr/>
        </p:nvSpPr>
        <p:spPr>
          <a:xfrm>
            <a:off x="496763" y="1476245"/>
            <a:ext cx="5873892" cy="4247317"/>
          </a:xfrm>
          <a:prstGeom prst="rect">
            <a:avLst/>
          </a:prstGeom>
          <a:noFill/>
        </p:spPr>
        <p:txBody>
          <a:bodyPr wrap="square" rtlCol="0">
            <a:spAutoFit/>
          </a:bodyPr>
          <a:lstStyle/>
          <a:p>
            <a:pPr algn="l"/>
            <a:r>
              <a:rPr lang="nb-NO" dirty="0"/>
              <a:t>Fra 2018 til 2023 falt folketallet i Sirdal med 5 personer (-0,3 %).</a:t>
            </a:r>
          </a:p>
          <a:p>
            <a:pPr algn="l"/>
            <a:endParaRPr lang="nb-NO" dirty="0"/>
          </a:p>
          <a:p>
            <a:r>
              <a:rPr lang="nb-NO" dirty="0"/>
              <a:t>Grunnkretsene som vokste mest i perioden var </a:t>
            </a:r>
            <a:r>
              <a:rPr lang="nb-NO" dirty="0" err="1"/>
              <a:t>Fintland</a:t>
            </a:r>
            <a:r>
              <a:rPr lang="nb-NO" dirty="0"/>
              <a:t> (20) og Sinnes (23). Tonstad falt imidlertid med 37 personer, slik at kommunesenteret samlet sett hadde befolkningsnedgang.</a:t>
            </a:r>
          </a:p>
          <a:p>
            <a:pPr algn="l"/>
            <a:endParaRPr lang="nb-NO" dirty="0"/>
          </a:p>
          <a:p>
            <a:r>
              <a:rPr lang="nb-NO" dirty="0"/>
              <a:t>Innvandring til byene, aldring, og søken etter nærhet til service/tjenester​ og arbeidsmarked​ gjør at mange kommuner kan oppleve vekst i kommunesenter og tettsteder uavhengig av befolkningsutviklingen i kommunen samlet sett. </a:t>
            </a:r>
          </a:p>
          <a:p>
            <a:endParaRPr lang="nb-NO" dirty="0"/>
          </a:p>
          <a:p>
            <a:endParaRPr lang="nb-NO" dirty="0"/>
          </a:p>
        </p:txBody>
      </p:sp>
      <p:pic>
        <p:nvPicPr>
          <p:cNvPr id="3" name="Bilde 2" descr="Et bilde som inneholder tekst og kart. SSB's rutenettstatistikk som viser befolkningsutvikling i kommunen."/>
          <p:cNvPicPr>
            <a:picLocks noChangeAspect="1"/>
          </p:cNvPicPr>
          <p:nvPr/>
        </p:nvPicPr>
        <p:blipFill>
          <a:blip r:embed="rId3">
            <a:extLst>
              <a:ext uri="{28A0092B-C50C-407E-A947-70E740481C1C}">
                <a14:useLocalDpi xmlns:a14="http://schemas.microsoft.com/office/drawing/2010/main" val="0"/>
              </a:ext>
            </a:extLst>
          </a:blip>
          <a:srcRect/>
          <a:stretch/>
        </p:blipFill>
        <p:spPr>
          <a:xfrm>
            <a:off x="6507819" y="253534"/>
            <a:ext cx="5582581" cy="5582581"/>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7022" y="291209"/>
            <a:ext cx="5053699" cy="685606"/>
          </a:xfrm>
        </p:spPr>
        <p:txBody>
          <a:bodyPr/>
          <a:lstStyle/>
          <a:p>
            <a:r>
              <a:rPr lang="nb-NO" dirty="0"/>
              <a:t>Boligbygging </a:t>
            </a:r>
          </a:p>
        </p:txBody>
      </p:sp>
      <p:sp>
        <p:nvSpPr>
          <p:cNvPr id="7" name="Plassholder for innhold 2"/>
          <p:cNvSpPr txBox="1">
            <a:spLocks/>
          </p:cNvSpPr>
          <p:nvPr/>
        </p:nvSpPr>
        <p:spPr>
          <a:xfrm>
            <a:off x="487022" y="1221115"/>
            <a:ext cx="5488305" cy="100497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igangsatt i gjennomsnitt 11 boliger i året, hvorav ca. 70 % var eneboliger.</a:t>
            </a:r>
          </a:p>
        </p:txBody>
      </p:sp>
      <p:sp>
        <p:nvSpPr>
          <p:cNvPr id="6" name="Tittel 1">
            <a:extLst>
              <a:ext uri="{FF2B5EF4-FFF2-40B4-BE49-F238E27FC236}">
                <a16:creationId xmlns:a16="http://schemas.microsoft.com/office/drawing/2014/main" id="{E0A0F861-7966-27DA-7BD5-EBD3B6731943}"/>
              </a:ext>
            </a:extLst>
          </p:cNvPr>
          <p:cNvSpPr txBox="1">
            <a:spLocks/>
          </p:cNvSpPr>
          <p:nvPr/>
        </p:nvSpPr>
        <p:spPr>
          <a:xfrm>
            <a:off x="6377459" y="291209"/>
            <a:ext cx="5053699"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1 192 boliger i kommunen (bebodde og ubebodde).</a:t>
            </a:r>
          </a:p>
        </p:txBody>
      </p:sp>
      <p:sp>
        <p:nvSpPr>
          <p:cNvPr id="5" name="TekstSylinder 4">
            <a:extLst>
              <a:ext uri="{FF2B5EF4-FFF2-40B4-BE49-F238E27FC236}">
                <a16:creationId xmlns:a16="http://schemas.microsoft.com/office/drawing/2014/main" id="{2E73F317-CB2C-0383-4ECC-08AC562008D1}"/>
              </a:ext>
            </a:extLst>
          </p:cNvPr>
          <p:cNvSpPr txBox="1"/>
          <p:nvPr/>
        </p:nvSpPr>
        <p:spPr>
          <a:xfrm>
            <a:off x="9617513" y="6197459"/>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121518922"/>
              </p:ext>
            </p:extLst>
          </p:nvPr>
        </p:nvGraphicFramePr>
        <p:xfrm>
          <a:off x="659424" y="2432506"/>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554620985"/>
              </p:ext>
            </p:extLst>
          </p:nvPr>
        </p:nvGraphicFramePr>
        <p:xfrm>
          <a:off x="6577326" y="2432506"/>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369682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314693"/>
            <a:ext cx="5277911" cy="685606"/>
          </a:xfrm>
        </p:spPr>
        <p:txBody>
          <a:bodyPr/>
          <a:lstStyle/>
          <a:p>
            <a:r>
              <a:rPr lang="nb-NO" dirty="0"/>
              <a:t>Sysselsetting</a:t>
            </a:r>
          </a:p>
        </p:txBody>
      </p:sp>
      <p:sp>
        <p:nvSpPr>
          <p:cNvPr id="5" name="Plassholder for innhold 3"/>
          <p:cNvSpPr>
            <a:spLocks noGrp="1"/>
          </p:cNvSpPr>
          <p:nvPr>
            <p:ph sz="half" idx="1"/>
          </p:nvPr>
        </p:nvSpPr>
        <p:spPr>
          <a:xfrm>
            <a:off x="573578" y="1213658"/>
            <a:ext cx="5277911" cy="2838577"/>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800" i="1" dirty="0"/>
          </a:p>
          <a:p>
            <a:pPr marL="0" indent="0">
              <a:buNone/>
            </a:pPr>
            <a:r>
              <a:rPr lang="nb-NO" sz="2000" i="1" dirty="0"/>
              <a:t>Sirdal:</a:t>
            </a:r>
          </a:p>
          <a:p>
            <a:r>
              <a:rPr lang="nb-NO" sz="2000" dirty="0"/>
              <a:t>Nest høyeste sysselsettingsandel i fylket, og betydelig høyere en snittet for landet. </a:t>
            </a:r>
          </a:p>
        </p:txBody>
      </p:sp>
      <p:sp>
        <p:nvSpPr>
          <p:cNvPr id="8" name="TekstSylinder 7">
            <a:extLst>
              <a:ext uri="{FF2B5EF4-FFF2-40B4-BE49-F238E27FC236}">
                <a16:creationId xmlns:a16="http://schemas.microsoft.com/office/drawing/2014/main" id="{C01C07E2-639A-4D58-FBC0-53E7E413A4CF}"/>
              </a:ext>
            </a:extLst>
          </p:cNvPr>
          <p:cNvSpPr txBox="1"/>
          <p:nvPr/>
        </p:nvSpPr>
        <p:spPr>
          <a:xfrm>
            <a:off x="9055117" y="6212679"/>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87EEB284-9DAE-4A44-9425-C7A847E0E175}"/>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327D2D56-8AFA-F240-39A2-E1043D513864}"/>
              </a:ext>
            </a:extLst>
          </p:cNvPr>
          <p:cNvGraphicFramePr>
            <a:graphicFrameLocks noGrp="1"/>
          </p:cNvGraphicFramePr>
          <p:nvPr>
            <p:extLst>
              <p:ext uri="{D42A27DB-BD31-4B8C-83A1-F6EECF244321}">
                <p14:modId xmlns:p14="http://schemas.microsoft.com/office/powerpoint/2010/main" val="3000266523"/>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Sirdal</a:t>
                      </a:r>
                    </a:p>
                  </a:txBody>
                  <a:tcPr anchor="ctr"/>
                </a:tc>
                <a:tc>
                  <a:txBody>
                    <a:bodyPr/>
                    <a:lstStyle/>
                    <a:p>
                      <a:pPr algn="ctr"/>
                      <a:r>
                        <a:rPr lang="nb-NO" sz="1400" b="0" dirty="0"/>
                        <a:t>83,2</a:t>
                      </a:r>
                    </a:p>
                  </a:txBody>
                  <a:tcPr anchor="ctr"/>
                </a:tc>
                <a:tc>
                  <a:txBody>
                    <a:bodyPr/>
                    <a:lstStyle/>
                    <a:p>
                      <a:pPr algn="ctr"/>
                      <a:r>
                        <a:rPr lang="nb-NO" sz="1400" b="0" dirty="0"/>
                        <a:t>83,7</a:t>
                      </a:r>
                    </a:p>
                  </a:txBody>
                  <a:tcPr anchor="ctr"/>
                </a:tc>
                <a:tc>
                  <a:txBody>
                    <a:bodyPr/>
                    <a:lstStyle/>
                    <a:p>
                      <a:pPr algn="ctr"/>
                      <a:r>
                        <a:rPr lang="nb-NO" sz="1400" b="0" dirty="0"/>
                        <a:t>82,7</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29" name="TekstSylinder 28"/>
          <p:cNvSpPr txBox="1"/>
          <p:nvPr/>
        </p:nvSpPr>
        <p:spPr>
          <a:xfrm>
            <a:off x="4713348" y="3033758"/>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pic>
        <p:nvPicPr>
          <p:cNvPr id="2050" name="Picture 2" descr="Kart som viser 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142F92E5-450F-70EE-3C50-E92486A2773E}"/>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sp>
        <p:nvSpPr>
          <p:cNvPr id="3" name="Plassholder for innhold 2"/>
          <p:cNvSpPr>
            <a:spLocks noGrp="1"/>
          </p:cNvSpPr>
          <p:nvPr>
            <p:ph idx="1"/>
          </p:nvPr>
        </p:nvSpPr>
        <p:spPr>
          <a:xfrm>
            <a:off x="527347" y="1189554"/>
            <a:ext cx="6167279" cy="1647018"/>
          </a:xfrm>
        </p:spPr>
        <p:txBody>
          <a:bodyPr>
            <a:noAutofit/>
          </a:bodyPr>
          <a:lstStyle/>
          <a:p>
            <a:r>
              <a:rPr lang="nb-NO" sz="2000" dirty="0"/>
              <a:t>På grunn av at bo- og arbeidsmarkedsregioner etter metodikken ikke kan krysse fylkesgrenser, er Sirdal sin egen BA-region. På grunn av lav sentralitet, jobber hele 80 % av de sysselsatte i egen kommune. Mest utpendling er det til Rogalandskommuner. </a:t>
            </a:r>
          </a:p>
          <a:p>
            <a:endParaRPr lang="nb-NO" sz="2000" i="1" dirty="0"/>
          </a:p>
        </p:txBody>
      </p:sp>
      <p:graphicFrame>
        <p:nvGraphicFramePr>
          <p:cNvPr id="41" name="Tabell 40">
            <a:extLst>
              <a:ext uri="{FF2B5EF4-FFF2-40B4-BE49-F238E27FC236}">
                <a16:creationId xmlns:a16="http://schemas.microsoft.com/office/drawing/2014/main" id="{576074B6-1205-EAE4-641E-D3070F9F50AC}"/>
              </a:ext>
            </a:extLst>
          </p:cNvPr>
          <p:cNvGraphicFramePr>
            <a:graphicFrameLocks noGrp="1"/>
          </p:cNvGraphicFramePr>
          <p:nvPr>
            <p:extLst>
              <p:ext uri="{D42A27DB-BD31-4B8C-83A1-F6EECF244321}">
                <p14:modId xmlns:p14="http://schemas.microsoft.com/office/powerpoint/2010/main" val="3574580593"/>
              </p:ext>
            </p:extLst>
          </p:nvPr>
        </p:nvGraphicFramePr>
        <p:xfrm>
          <a:off x="768535" y="2949179"/>
          <a:ext cx="3670301" cy="1371600"/>
        </p:xfrm>
        <a:graphic>
          <a:graphicData uri="http://schemas.openxmlformats.org/drawingml/2006/table">
            <a:tbl>
              <a:tblPr/>
              <a:tblGrid>
                <a:gridCol w="1433860">
                  <a:extLst>
                    <a:ext uri="{9D8B030D-6E8A-4147-A177-3AD203B41FA5}">
                      <a16:colId xmlns:a16="http://schemas.microsoft.com/office/drawing/2014/main" val="619842858"/>
                    </a:ext>
                  </a:extLst>
                </a:gridCol>
                <a:gridCol w="1322831">
                  <a:extLst>
                    <a:ext uri="{9D8B030D-6E8A-4147-A177-3AD203B41FA5}">
                      <a16:colId xmlns:a16="http://schemas.microsoft.com/office/drawing/2014/main" val="1344609699"/>
                    </a:ext>
                  </a:extLst>
                </a:gridCol>
                <a:gridCol w="913610">
                  <a:extLst>
                    <a:ext uri="{9D8B030D-6E8A-4147-A177-3AD203B41FA5}">
                      <a16:colId xmlns:a16="http://schemas.microsoft.com/office/drawing/2014/main" val="656329964"/>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43520255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Sirdal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Sirdal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836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343464148"/>
                  </a:ext>
                </a:extLst>
              </a:tr>
              <a:tr h="228600">
                <a:tc>
                  <a:txBody>
                    <a:bodyPr/>
                    <a:lstStyle/>
                    <a:p>
                      <a:pPr algn="l" fontAlgn="b">
                        <a:buNone/>
                      </a:pPr>
                      <a:r>
                        <a:rPr lang="nb-NO" sz="1400" b="0" i="0" u="none" strike="noStrike">
                          <a:solidFill>
                            <a:srgbClr val="000000"/>
                          </a:solidFill>
                          <a:effectLst/>
                          <a:latin typeface="Arial" panose="020B0604020202020204" pitchFamily="34" charset="0"/>
                        </a:rPr>
                        <a:t>Sirdal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Andre regioner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161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764983859"/>
                  </a:ext>
                </a:extLst>
              </a:tr>
              <a:tr h="228600">
                <a:tc>
                  <a:txBody>
                    <a:bodyPr/>
                    <a:lstStyle/>
                    <a:p>
                      <a:pPr algn="l" fontAlgn="b">
                        <a:buNone/>
                      </a:pPr>
                      <a:r>
                        <a:rPr lang="nb-NO" sz="1400" b="0" i="0" u="none" strike="noStrike">
                          <a:solidFill>
                            <a:srgbClr val="000000"/>
                          </a:solidFill>
                          <a:effectLst/>
                          <a:latin typeface="Arial" panose="020B0604020202020204" pitchFamily="34" charset="0"/>
                        </a:rPr>
                        <a:t>Sirdal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Flekkefjord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999934612"/>
                  </a:ext>
                </a:extLst>
              </a:tr>
              <a:tr h="228600">
                <a:tc>
                  <a:txBody>
                    <a:bodyPr/>
                    <a:lstStyle/>
                    <a:p>
                      <a:pPr algn="l" fontAlgn="b">
                        <a:buNone/>
                      </a:pPr>
                      <a:r>
                        <a:rPr lang="nb-NO" sz="1400" b="0" i="0" u="none" strike="noStrike">
                          <a:solidFill>
                            <a:srgbClr val="000000"/>
                          </a:solidFill>
                          <a:effectLst/>
                          <a:latin typeface="Arial" panose="020B0604020202020204" pitchFamily="34" charset="0"/>
                        </a:rPr>
                        <a:t>Sirdal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Kvinesdal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061855826"/>
                  </a:ext>
                </a:extLst>
              </a:tr>
              <a:tr h="228600">
                <a:tc>
                  <a:txBody>
                    <a:bodyPr/>
                    <a:lstStyle/>
                    <a:p>
                      <a:pPr algn="l" fontAlgn="b">
                        <a:buNone/>
                      </a:pPr>
                      <a:r>
                        <a:rPr lang="nb-NO" sz="1400" b="0" i="0" u="none" strike="noStrike">
                          <a:solidFill>
                            <a:srgbClr val="000000"/>
                          </a:solidFill>
                          <a:effectLst/>
                          <a:latin typeface="Arial" panose="020B0604020202020204" pitchFamily="34" charset="0"/>
                        </a:rPr>
                        <a:t>Sirdal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dirty="0">
                          <a:solidFill>
                            <a:srgbClr val="000000"/>
                          </a:solidFill>
                          <a:effectLst/>
                          <a:latin typeface="Arial" panose="020B0604020202020204" pitchFamily="34" charset="0"/>
                        </a:rPr>
                        <a:t>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339132805"/>
                  </a:ext>
                </a:extLst>
              </a:tr>
            </a:tbl>
          </a:graphicData>
        </a:graphic>
      </p:graphicFrame>
      <p:graphicFrame>
        <p:nvGraphicFramePr>
          <p:cNvPr id="43" name="Tabell 42">
            <a:extLst>
              <a:ext uri="{FF2B5EF4-FFF2-40B4-BE49-F238E27FC236}">
                <a16:creationId xmlns:a16="http://schemas.microsoft.com/office/drawing/2014/main" id="{F5CEDEA7-5767-2D58-2D19-444D08B34167}"/>
              </a:ext>
            </a:extLst>
          </p:cNvPr>
          <p:cNvGraphicFramePr>
            <a:graphicFrameLocks noGrp="1"/>
          </p:cNvGraphicFramePr>
          <p:nvPr>
            <p:extLst>
              <p:ext uri="{D42A27DB-BD31-4B8C-83A1-F6EECF244321}">
                <p14:modId xmlns:p14="http://schemas.microsoft.com/office/powerpoint/2010/main" val="554006315"/>
              </p:ext>
            </p:extLst>
          </p:nvPr>
        </p:nvGraphicFramePr>
        <p:xfrm>
          <a:off x="768535" y="4539075"/>
          <a:ext cx="3670301" cy="1371600"/>
        </p:xfrm>
        <a:graphic>
          <a:graphicData uri="http://schemas.openxmlformats.org/drawingml/2006/table">
            <a:tbl>
              <a:tblPr/>
              <a:tblGrid>
                <a:gridCol w="1433860">
                  <a:extLst>
                    <a:ext uri="{9D8B030D-6E8A-4147-A177-3AD203B41FA5}">
                      <a16:colId xmlns:a16="http://schemas.microsoft.com/office/drawing/2014/main" val="908472055"/>
                    </a:ext>
                  </a:extLst>
                </a:gridCol>
                <a:gridCol w="1322831">
                  <a:extLst>
                    <a:ext uri="{9D8B030D-6E8A-4147-A177-3AD203B41FA5}">
                      <a16:colId xmlns:a16="http://schemas.microsoft.com/office/drawing/2014/main" val="3414457277"/>
                    </a:ext>
                  </a:extLst>
                </a:gridCol>
                <a:gridCol w="913610">
                  <a:extLst>
                    <a:ext uri="{9D8B030D-6E8A-4147-A177-3AD203B41FA5}">
                      <a16:colId xmlns:a16="http://schemas.microsoft.com/office/drawing/2014/main" val="449846442"/>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8594489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Sirdal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Sirdal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836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109389741"/>
                  </a:ext>
                </a:extLst>
              </a:tr>
              <a:tr h="228600">
                <a:tc>
                  <a:txBody>
                    <a:bodyPr/>
                    <a:lstStyle/>
                    <a:p>
                      <a:pPr algn="l" fontAlgn="b">
                        <a:buNone/>
                      </a:pPr>
                      <a:r>
                        <a:rPr lang="nb-NO" sz="1400" b="0" i="0" u="none" strike="noStrike">
                          <a:solidFill>
                            <a:srgbClr val="000000"/>
                          </a:solidFill>
                          <a:effectLst/>
                          <a:latin typeface="Arial" panose="020B0604020202020204" pitchFamily="34" charset="0"/>
                        </a:rPr>
                        <a:t>Andre regioner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Sirdal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124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687077878"/>
                  </a:ext>
                </a:extLst>
              </a:tr>
              <a:tr h="228600">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Sirdal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64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574370048"/>
                  </a:ext>
                </a:extLst>
              </a:tr>
              <a:tr h="228600">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Sirdal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52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78251335"/>
                  </a:ext>
                </a:extLst>
              </a:tr>
              <a:tr h="228600">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Sirdal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dirty="0">
                          <a:solidFill>
                            <a:srgbClr val="000000"/>
                          </a:solidFill>
                          <a:effectLst/>
                          <a:latin typeface="Arial" panose="020B0604020202020204" pitchFamily="34" charset="0"/>
                        </a:rPr>
                        <a:t>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34070403"/>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0276" y="431133"/>
            <a:ext cx="10153651" cy="685606"/>
          </a:xfrm>
        </p:spPr>
        <p:txBody>
          <a:bodyPr/>
          <a:lstStyle/>
          <a:p>
            <a:r>
              <a:rPr lang="nb-NO" dirty="0"/>
              <a:t>Sektorfordeling og ansattutvikling</a:t>
            </a:r>
          </a:p>
        </p:txBody>
      </p:sp>
      <p:sp>
        <p:nvSpPr>
          <p:cNvPr id="10" name="TekstSylinder 9"/>
          <p:cNvSpPr txBox="1"/>
          <p:nvPr/>
        </p:nvSpPr>
        <p:spPr>
          <a:xfrm>
            <a:off x="700276" y="4636770"/>
            <a:ext cx="5865341" cy="830997"/>
          </a:xfrm>
          <a:prstGeom prst="rect">
            <a:avLst/>
          </a:prstGeom>
          <a:noFill/>
        </p:spPr>
        <p:txBody>
          <a:bodyPr wrap="square" rtlCol="0">
            <a:spAutoFit/>
          </a:bodyPr>
          <a:lstStyle/>
          <a:p>
            <a:pPr algn="l"/>
            <a:r>
              <a:rPr lang="nb-NO" sz="1600" dirty="0"/>
              <a:t>Sirdal har en lavere andel ansatte i privat sektor enn snittet for Agder og Norge. Antall ansatte i privat sektor har økt med litt over 100 personer fra 2019 til 2024.</a:t>
            </a:r>
          </a:p>
        </p:txBody>
      </p:sp>
      <p:graphicFrame>
        <p:nvGraphicFramePr>
          <p:cNvPr id="8" name="Tabell 7">
            <a:extLst>
              <a:ext uri="{FF2B5EF4-FFF2-40B4-BE49-F238E27FC236}">
                <a16:creationId xmlns:a16="http://schemas.microsoft.com/office/drawing/2014/main" id="{01E7C3BE-6F2B-9221-195E-1E9FD9841130}"/>
              </a:ext>
            </a:extLst>
          </p:cNvPr>
          <p:cNvGraphicFramePr>
            <a:graphicFrameLocks noGrp="1"/>
          </p:cNvGraphicFramePr>
          <p:nvPr>
            <p:extLst>
              <p:ext uri="{D42A27DB-BD31-4B8C-83A1-F6EECF244321}">
                <p14:modId xmlns:p14="http://schemas.microsoft.com/office/powerpoint/2010/main" val="1293691268"/>
              </p:ext>
            </p:extLst>
          </p:nvPr>
        </p:nvGraphicFramePr>
        <p:xfrm>
          <a:off x="7691732" y="4620025"/>
          <a:ext cx="4137819" cy="1316739"/>
        </p:xfrm>
        <a:graphic>
          <a:graphicData uri="http://schemas.openxmlformats.org/drawingml/2006/table">
            <a:tbl>
              <a:tblPr firstRow="1"/>
              <a:tblGrid>
                <a:gridCol w="1680368">
                  <a:extLst>
                    <a:ext uri="{9D8B030D-6E8A-4147-A177-3AD203B41FA5}">
                      <a16:colId xmlns:a16="http://schemas.microsoft.com/office/drawing/2014/main" val="482641476"/>
                    </a:ext>
                  </a:extLst>
                </a:gridCol>
                <a:gridCol w="419100">
                  <a:extLst>
                    <a:ext uri="{9D8B030D-6E8A-4147-A177-3AD203B41FA5}">
                      <a16:colId xmlns:a16="http://schemas.microsoft.com/office/drawing/2014/main" val="4007872779"/>
                    </a:ext>
                  </a:extLst>
                </a:gridCol>
                <a:gridCol w="478711">
                  <a:extLst>
                    <a:ext uri="{9D8B030D-6E8A-4147-A177-3AD203B41FA5}">
                      <a16:colId xmlns:a16="http://schemas.microsoft.com/office/drawing/2014/main" val="899682036"/>
                    </a:ext>
                  </a:extLst>
                </a:gridCol>
                <a:gridCol w="668418">
                  <a:extLst>
                    <a:ext uri="{9D8B030D-6E8A-4147-A177-3AD203B41FA5}">
                      <a16:colId xmlns:a16="http://schemas.microsoft.com/office/drawing/2014/main" val="2911564935"/>
                    </a:ext>
                  </a:extLst>
                </a:gridCol>
                <a:gridCol w="891222">
                  <a:extLst>
                    <a:ext uri="{9D8B030D-6E8A-4147-A177-3AD203B41FA5}">
                      <a16:colId xmlns:a16="http://schemas.microsoft.com/office/drawing/2014/main" val="3986069630"/>
                    </a:ext>
                  </a:extLst>
                </a:gridCol>
              </a:tblGrid>
              <a:tr h="135159">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Sirdal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2342978533"/>
                  </a:ext>
                </a:extLst>
              </a:tr>
              <a:tr h="135159">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3501903"/>
                  </a:ext>
                </a:extLst>
              </a:tr>
              <a:tr h="223013">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0441149"/>
                  </a:ext>
                </a:extLst>
              </a:tr>
              <a:tr h="223013">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3947384"/>
                  </a:ext>
                </a:extLst>
              </a:tr>
              <a:tr h="135159">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9558681"/>
                  </a:ext>
                </a:extLst>
              </a:tr>
              <a:tr h="223013">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4883588"/>
                  </a:ext>
                </a:extLst>
              </a:tr>
              <a:tr h="135159">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2048290"/>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1715424623"/>
              </p:ext>
            </p:extLst>
          </p:nvPr>
        </p:nvGraphicFramePr>
        <p:xfrm>
          <a:off x="700276" y="1236344"/>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812064052"/>
              </p:ext>
            </p:extLst>
          </p:nvPr>
        </p:nvGraphicFramePr>
        <p:xfrm>
          <a:off x="6962775" y="1236344"/>
          <a:ext cx="5229225" cy="3210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1E8093-3688-46B1-90D7-3085A06E8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2E84CB8-E3BC-4ED1-9892-48BFB2DA6766}">
  <ds:schemaRefs>
    <ds:schemaRef ds:uri="http://purl.org/dc/elements/1.1/"/>
    <ds:schemaRef ds:uri="294d40f2-363f-4de8-8168-aab5e855b592"/>
    <ds:schemaRef ds:uri="http://www.w3.org/XML/1998/namespace"/>
    <ds:schemaRef ds:uri="http://schemas.openxmlformats.org/package/2006/metadata/core-properties"/>
    <ds:schemaRef ds:uri="http://schemas.microsoft.com/office/infopath/2007/PartnerControls"/>
    <ds:schemaRef ds:uri="http://purl.org/dc/dcmitype/"/>
    <ds:schemaRef ds:uri="http://purl.org/dc/terms/"/>
    <ds:schemaRef ds:uri="http://schemas.microsoft.com/office/2006/documentManagement/types"/>
    <ds:schemaRef ds:uri="b9237df9-74d4-4981-b925-a3afcda37962"/>
    <ds:schemaRef ds:uri="http://schemas.microsoft.com/office/2006/metadata/propertie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908</TotalTime>
  <Words>2890</Words>
  <Application>Microsoft Office PowerPoint</Application>
  <PresentationFormat>Widescreen</PresentationFormat>
  <Paragraphs>387</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Sirdal</vt:lpstr>
      <vt:lpstr>Kjappe fakta om Sirdal kommune</vt:lpstr>
      <vt:lpstr>Befolkning og demografi</vt:lpstr>
      <vt:lpstr>Befolkningsutvikling</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360</cp:revision>
  <dcterms:created xsi:type="dcterms:W3CDTF">2021-09-13T19:20:02Z</dcterms:created>
  <dcterms:modified xsi:type="dcterms:W3CDTF">2025-10-07T12:38:39Z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