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2.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3.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5.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7.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8.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9.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2.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3.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4.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5.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6.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7.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8.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29.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30.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31.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32.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33.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34.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35.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36.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7.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38.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9.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40.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41.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42.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43.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44.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45.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46.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47.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48.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49.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50.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51.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52.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53.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54.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55.xml" ContentType="application/vnd.openxmlformats-officedocument.themeOverrid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56.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9F37"/>
    <a:srgbClr val="006FBA"/>
    <a:srgbClr val="026FBA"/>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06" autoAdjust="0"/>
    <p:restoredTop sz="96619" autoAdjust="0"/>
  </p:normalViewPr>
  <p:slideViewPr>
    <p:cSldViewPr snapToGrid="0">
      <p:cViewPr varScale="1">
        <p:scale>
          <a:sx n="77" d="100"/>
          <a:sy n="77" d="100"/>
        </p:scale>
        <p:origin x="3636"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55.06</c:v>
                </c:pt>
                <c:pt idx="1">
                  <c:v>87.61</c:v>
                </c:pt>
                <c:pt idx="2">
                  <c:v>92.1</c:v>
                </c:pt>
                <c:pt idx="3">
                  <c:v>91.67</c:v>
                </c:pt>
                <c:pt idx="4">
                  <c:v>98.240000000000009</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63.67</c:v>
                </c:pt>
                <c:pt idx="1">
                  <c:v>27.34</c:v>
                </c:pt>
                <c:pt idx="2">
                  <c:v>7.55</c:v>
                </c:pt>
                <c:pt idx="3">
                  <c:v>1.44</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3460617398810343"/>
          <c:w val="0.90376206289497074"/>
          <c:h val="0.61348031065865494"/>
        </c:manualLayout>
      </c:layout>
      <c:barChart>
        <c:barDir val="col"/>
        <c:grouping val="clustered"/>
        <c:varyColors val="0"/>
        <c:ser>
          <c:idx val="0"/>
          <c:order val="0"/>
          <c:tx>
            <c:strRef>
              <c:f>'Type 3 Kjønn&amp;Klasse'!$I$56</c:f>
              <c:strCache>
                <c:ptCount val="1"/>
                <c:pt idx="0">
                  <c:v>Spiser frokost hver dag før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AC1-4309-A4FF-E8B97F75B57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AC1-4309-A4FF-E8B97F75B57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Kjønn&amp;Klasse'!$J$56:$O$56</c:f>
              <c:numCache>
                <c:formatCode>0</c:formatCode>
                <c:ptCount val="6"/>
                <c:pt idx="0">
                  <c:v>39.200000000000003</c:v>
                </c:pt>
                <c:pt idx="1">
                  <c:v>34.71</c:v>
                </c:pt>
                <c:pt idx="3">
                  <c:v>43.52</c:v>
                </c:pt>
                <c:pt idx="4">
                  <c:v>36.840000000000003</c:v>
                </c:pt>
                <c:pt idx="5">
                  <c:v>27.42</c:v>
                </c:pt>
              </c:numCache>
            </c:numRef>
          </c:val>
          <c:extLst>
            <c:ext xmlns:c16="http://schemas.microsoft.com/office/drawing/2014/chart" uri="{C3380CC4-5D6E-409C-BE32-E72D297353CC}">
              <c16:uniqueId val="{00000004-DAC1-4309-A4FF-E8B97F75B57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Kjønn&amp;Klasse'!$I$57</c:f>
              <c:strCache>
                <c:ptCount val="1"/>
                <c:pt idx="0">
                  <c:v>Spiser lunsj hver dag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F7F-4A58-8078-8393FAB61C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F7F-4A58-8078-8393FAB61CB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Kjønn&amp;Klasse'!$J$57:$O$57</c:f>
              <c:numCache>
                <c:formatCode>0</c:formatCode>
                <c:ptCount val="6"/>
                <c:pt idx="0">
                  <c:v>54.48</c:v>
                </c:pt>
                <c:pt idx="1">
                  <c:v>56.35</c:v>
                </c:pt>
                <c:pt idx="3">
                  <c:v>59.13</c:v>
                </c:pt>
                <c:pt idx="4">
                  <c:v>60.24</c:v>
                </c:pt>
                <c:pt idx="5">
                  <c:v>42.86</c:v>
                </c:pt>
              </c:numCache>
            </c:numRef>
          </c:val>
          <c:extLst>
            <c:ext xmlns:c16="http://schemas.microsoft.com/office/drawing/2014/chart" uri="{C3380CC4-5D6E-409C-BE32-E72D297353CC}">
              <c16:uniqueId val="{00000004-2F7F-4A58-8078-8393FAB61C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8.24</c:v>
                </c:pt>
                <c:pt idx="1">
                  <c:v>8.99</c:v>
                </c:pt>
                <c:pt idx="2">
                  <c:v>21.35</c:v>
                </c:pt>
                <c:pt idx="3">
                  <c:v>26.97</c:v>
                </c:pt>
                <c:pt idx="4">
                  <c:v>26.59</c:v>
                </c:pt>
                <c:pt idx="5">
                  <c:v>5.24</c:v>
                </c:pt>
                <c:pt idx="6">
                  <c:v>1.5</c:v>
                </c:pt>
                <c:pt idx="7">
                  <c:v>1.1200000000000001</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36.44</c:v>
                </c:pt>
                <c:pt idx="1">
                  <c:v>37.4</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34.82</c:v>
                </c:pt>
                <c:pt idx="1">
                  <c:v>37.020000000000003</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19.03</c:v>
                </c:pt>
                <c:pt idx="1">
                  <c:v>16.03</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9.7200000000000006</c:v>
                </c:pt>
                <c:pt idx="1">
                  <c:v>9.5399999999999991</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Kjønn&amp;Klasse'!$I$75</c:f>
              <c:strCache>
                <c:ptCount val="1"/>
                <c:pt idx="0">
                  <c:v>Vært så søvnig at det har gått utover skole eller fritid</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8A4-4C7B-9836-2E5C3654DB2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8A4-4C7B-9836-2E5C3654DB2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Kjønn&amp;Klasse'!$J$75:$O$75</c:f>
              <c:numCache>
                <c:formatCode>0</c:formatCode>
                <c:ptCount val="6"/>
                <c:pt idx="0">
                  <c:v>20.149999999999999</c:v>
                </c:pt>
                <c:pt idx="1">
                  <c:v>31.75</c:v>
                </c:pt>
                <c:pt idx="3">
                  <c:v>21.93</c:v>
                </c:pt>
                <c:pt idx="4">
                  <c:v>25</c:v>
                </c:pt>
                <c:pt idx="5">
                  <c:v>33.33</c:v>
                </c:pt>
              </c:numCache>
            </c:numRef>
          </c:val>
          <c:extLst>
            <c:ext xmlns:c16="http://schemas.microsoft.com/office/drawing/2014/chart" uri="{C3380CC4-5D6E-409C-BE32-E72D297353CC}">
              <c16:uniqueId val="{00000004-C8A4-4C7B-9836-2E5C3654DB2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Kjønn&amp;Klasse'!$I$74</c:f>
              <c:strCache>
                <c:ptCount val="1"/>
                <c:pt idx="0">
                  <c:v>Hatt problemer med å sovne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95-484E-9EFC-2F7D1DFA42D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95-484E-9EFC-2F7D1DFA42D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Kjønn&amp;Klasse'!$J$74:$O$74</c:f>
              <c:numCache>
                <c:formatCode>0</c:formatCode>
                <c:ptCount val="6"/>
                <c:pt idx="0">
                  <c:v>26.19</c:v>
                </c:pt>
                <c:pt idx="1">
                  <c:v>31.67</c:v>
                </c:pt>
                <c:pt idx="3">
                  <c:v>27.93</c:v>
                </c:pt>
                <c:pt idx="4">
                  <c:v>26.32</c:v>
                </c:pt>
                <c:pt idx="5">
                  <c:v>33.9</c:v>
                </c:pt>
              </c:numCache>
            </c:numRef>
          </c:val>
          <c:extLst>
            <c:ext xmlns:c16="http://schemas.microsoft.com/office/drawing/2014/chart" uri="{C3380CC4-5D6E-409C-BE32-E72D297353CC}">
              <c16:uniqueId val="{00000004-C095-484E-9EFC-2F7D1DFA42D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Kjønn&amp;Klasse'!$I$76</c:f>
              <c:strCache>
                <c:ptCount val="1"/>
                <c:pt idx="0">
                  <c:v>Sov seks timer eller mindre siste natt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47D-448A-9563-8C74E0670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47D-448A-9563-8C74E0670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Kjønn&amp;Klasse'!$J$76:$O$76</c:f>
              <c:numCache>
                <c:formatCode>0</c:formatCode>
                <c:ptCount val="6"/>
                <c:pt idx="0">
                  <c:v>37.68</c:v>
                </c:pt>
                <c:pt idx="1">
                  <c:v>38.58</c:v>
                </c:pt>
                <c:pt idx="3">
                  <c:v>35.340000000000003</c:v>
                </c:pt>
                <c:pt idx="4">
                  <c:v>51.16</c:v>
                </c:pt>
                <c:pt idx="5">
                  <c:v>28.12</c:v>
                </c:pt>
              </c:numCache>
            </c:numRef>
          </c:val>
          <c:extLst>
            <c:ext xmlns:c16="http://schemas.microsoft.com/office/drawing/2014/chart" uri="{C3380CC4-5D6E-409C-BE32-E72D297353CC}">
              <c16:uniqueId val="{00000004-F47D-448A-9563-8C74E0670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16.73</c:v>
                </c:pt>
                <c:pt idx="1">
                  <c:v>8.18</c:v>
                </c:pt>
                <c:pt idx="2">
                  <c:v>28.62</c:v>
                </c:pt>
                <c:pt idx="3">
                  <c:v>39.409999999999997</c:v>
                </c:pt>
                <c:pt idx="4">
                  <c:v>7.06</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Kjønn&amp;Klasse'!$I$59</c:f>
              <c:strCache>
                <c:ptCount val="1"/>
                <c:pt idx="0">
                  <c:v>Drikker ikke eller har bare smakt alkohol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7E7-457D-8C48-4373D9F7CB1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7E7-457D-8C48-4373D9F7CB1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Kjønn&amp;Klasse'!$J$59:$O$59</c:f>
              <c:numCache>
                <c:formatCode>0</c:formatCode>
                <c:ptCount val="6"/>
                <c:pt idx="0">
                  <c:v>29.58</c:v>
                </c:pt>
                <c:pt idx="1">
                  <c:v>19.2</c:v>
                </c:pt>
                <c:pt idx="3">
                  <c:v>33.61</c:v>
                </c:pt>
                <c:pt idx="4">
                  <c:v>27.06</c:v>
                </c:pt>
                <c:pt idx="5">
                  <c:v>6.25</c:v>
                </c:pt>
              </c:numCache>
            </c:numRef>
          </c:val>
          <c:extLst>
            <c:ext xmlns:c16="http://schemas.microsoft.com/office/drawing/2014/chart" uri="{C3380CC4-5D6E-409C-BE32-E72D297353CC}">
              <c16:uniqueId val="{00000004-37E7-457D-8C48-4373D9F7CB1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30.57</c:v>
                </c:pt>
                <c:pt idx="1">
                  <c:v>10.19</c:v>
                </c:pt>
                <c:pt idx="2">
                  <c:v>18.11</c:v>
                </c:pt>
                <c:pt idx="3">
                  <c:v>17.36</c:v>
                </c:pt>
                <c:pt idx="4">
                  <c:v>23.77</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8484122799062694"/>
          <c:w val="0.90394753624055335"/>
          <c:h val="0.66324525665613154"/>
        </c:manualLayout>
      </c:layout>
      <c:barChart>
        <c:barDir val="col"/>
        <c:grouping val="clustered"/>
        <c:varyColors val="0"/>
        <c:ser>
          <c:idx val="0"/>
          <c:order val="0"/>
          <c:tx>
            <c:strRef>
              <c:f>'Type 3 Kjønn&amp;Klasse'!$I$13</c:f>
              <c:strCache>
                <c:ptCount val="1"/>
                <c:pt idx="0">
                  <c:v>Har minst én fortrolig venn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B79-4AAF-82F5-139029893CF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B79-4AAF-82F5-139029893CF6}"/>
              </c:ext>
            </c:extLst>
          </c:dPt>
          <c:dLbls>
            <c:dLbl>
              <c:idx val="3"/>
              <c:delete val="1"/>
              <c:extLst>
                <c:ext xmlns:c15="http://schemas.microsoft.com/office/drawing/2012/chart" uri="{CE6537A1-D6FC-4f65-9D91-7224C49458BB}"/>
                <c:ext xmlns:c16="http://schemas.microsoft.com/office/drawing/2014/chart" uri="{C3380CC4-5D6E-409C-BE32-E72D297353CC}">
                  <c16:uniqueId val="{00000006-D679-492F-ADAD-EFEF72CCE300}"/>
                </c:ext>
              </c:extLst>
            </c:dLbl>
            <c:dLbl>
              <c:idx val="4"/>
              <c:delete val="1"/>
              <c:extLst>
                <c:ext xmlns:c15="http://schemas.microsoft.com/office/drawing/2012/chart" uri="{CE6537A1-D6FC-4f65-9D91-7224C49458BB}"/>
                <c:ext xmlns:c16="http://schemas.microsoft.com/office/drawing/2014/chart" uri="{C3380CC4-5D6E-409C-BE32-E72D297353CC}">
                  <c16:uniqueId val="{00000005-D679-492F-ADAD-EFEF72CCE300}"/>
                </c:ext>
              </c:extLst>
            </c:dLbl>
            <c:dLbl>
              <c:idx val="5"/>
              <c:delete val="1"/>
              <c:extLst>
                <c:ext xmlns:c15="http://schemas.microsoft.com/office/drawing/2012/chart" uri="{CE6537A1-D6FC-4f65-9D91-7224C49458BB}"/>
                <c:ext xmlns:c16="http://schemas.microsoft.com/office/drawing/2014/chart" uri="{C3380CC4-5D6E-409C-BE32-E72D297353CC}">
                  <c16:uniqueId val="{00000004-D679-492F-ADAD-EFEF72CCE30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Kjønn&amp;Klasse'!$J$13:$O$13</c:f>
              <c:numCache>
                <c:formatCode>0</c:formatCode>
                <c:ptCount val="6"/>
                <c:pt idx="0">
                  <c:v>88.51</c:v>
                </c:pt>
                <c:pt idx="1">
                  <c:v>93.75</c:v>
                </c:pt>
                <c:pt idx="3">
                  <c:v>0</c:v>
                </c:pt>
                <c:pt idx="4">
                  <c:v>0</c:v>
                </c:pt>
                <c:pt idx="5">
                  <c:v>0</c:v>
                </c:pt>
              </c:numCache>
            </c:numRef>
          </c:val>
          <c:extLst>
            <c:ext xmlns:c16="http://schemas.microsoft.com/office/drawing/2014/chart" uri="{C3380CC4-5D6E-409C-BE32-E72D297353CC}">
              <c16:uniqueId val="{00000004-0B79-4AAF-82F5-139029893CF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60.68</c:v>
                </c:pt>
                <c:pt idx="1">
                  <c:v>63.86</c:v>
                </c:pt>
                <c:pt idx="2">
                  <c:v>92.19</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39.83</c:v>
                </c:pt>
                <c:pt idx="1">
                  <c:v>69.77</c:v>
                </c:pt>
                <c:pt idx="2">
                  <c:v>95.38</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62.96</c:v>
                </c:pt>
                <c:pt idx="1">
                  <c:v>18.52</c:v>
                </c:pt>
                <c:pt idx="2">
                  <c:v>18.52</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59.09</c:v>
                </c:pt>
                <c:pt idx="4">
                  <c:v>-1</c:v>
                </c:pt>
                <c:pt idx="5">
                  <c:v>-1</c:v>
                </c:pt>
                <c:pt idx="6">
                  <c:v>39.229999999999997</c:v>
                </c:pt>
                <c:pt idx="7">
                  <c:v>-1</c:v>
                </c:pt>
                <c:pt idx="8">
                  <c:v>-1</c:v>
                </c:pt>
                <c:pt idx="9">
                  <c:v>53.85</c:v>
                </c:pt>
                <c:pt idx="10">
                  <c:v>-1</c:v>
                </c:pt>
                <c:pt idx="11">
                  <c:v>-1</c:v>
                </c:pt>
                <c:pt idx="12">
                  <c:v>49.65</c:v>
                </c:pt>
                <c:pt idx="13">
                  <c:v>-1</c:v>
                </c:pt>
                <c:pt idx="14">
                  <c:v>-1</c:v>
                </c:pt>
                <c:pt idx="15">
                  <c:v>60.68</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68.97</c:v>
                </c:pt>
                <c:pt idx="10">
                  <c:v>-1</c:v>
                </c:pt>
                <c:pt idx="11">
                  <c:v>-1</c:v>
                </c:pt>
                <c:pt idx="12">
                  <c:v>81.400000000000006</c:v>
                </c:pt>
                <c:pt idx="13">
                  <c:v>-1</c:v>
                </c:pt>
                <c:pt idx="14">
                  <c:v>-1</c:v>
                </c:pt>
                <c:pt idx="15">
                  <c:v>63.86</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75.22</c:v>
                </c:pt>
                <c:pt idx="10">
                  <c:v>-1</c:v>
                </c:pt>
                <c:pt idx="11">
                  <c:v>-1</c:v>
                </c:pt>
                <c:pt idx="12">
                  <c:v>80.7</c:v>
                </c:pt>
                <c:pt idx="13">
                  <c:v>-1</c:v>
                </c:pt>
                <c:pt idx="14">
                  <c:v>-1</c:v>
                </c:pt>
                <c:pt idx="15">
                  <c:v>92.19</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21.74</c:v>
                </c:pt>
                <c:pt idx="4">
                  <c:v>-1</c:v>
                </c:pt>
                <c:pt idx="5">
                  <c:v>-1</c:v>
                </c:pt>
                <c:pt idx="6">
                  <c:v>9.3800000000000008</c:v>
                </c:pt>
                <c:pt idx="7">
                  <c:v>-1</c:v>
                </c:pt>
                <c:pt idx="8">
                  <c:v>-1</c:v>
                </c:pt>
                <c:pt idx="9">
                  <c:v>4.17</c:v>
                </c:pt>
                <c:pt idx="10">
                  <c:v>-1</c:v>
                </c:pt>
                <c:pt idx="11">
                  <c:v>-1</c:v>
                </c:pt>
                <c:pt idx="12">
                  <c:v>3.52</c:v>
                </c:pt>
                <c:pt idx="13">
                  <c:v>-1</c:v>
                </c:pt>
                <c:pt idx="14">
                  <c:v>-1</c:v>
                </c:pt>
                <c:pt idx="15">
                  <c:v>5.13</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4.42</c:v>
                </c:pt>
                <c:pt idx="10">
                  <c:v>-1</c:v>
                </c:pt>
                <c:pt idx="11">
                  <c:v>-1</c:v>
                </c:pt>
                <c:pt idx="12">
                  <c:v>5.88</c:v>
                </c:pt>
                <c:pt idx="13">
                  <c:v>-1</c:v>
                </c:pt>
                <c:pt idx="14">
                  <c:v>-1</c:v>
                </c:pt>
                <c:pt idx="15">
                  <c:v>8.24</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4.3499999999999996</c:v>
                </c:pt>
                <c:pt idx="10">
                  <c:v>-1</c:v>
                </c:pt>
                <c:pt idx="11">
                  <c:v>-1</c:v>
                </c:pt>
                <c:pt idx="12">
                  <c:v>10.53</c:v>
                </c:pt>
                <c:pt idx="13">
                  <c:v>-1</c:v>
                </c:pt>
                <c:pt idx="14">
                  <c:v>-1</c:v>
                </c:pt>
                <c:pt idx="15">
                  <c:v>6.25</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62.17</c:v>
                </c:pt>
                <c:pt idx="1">
                  <c:v>16.850000000000001</c:v>
                </c:pt>
                <c:pt idx="2">
                  <c:v>14.61</c:v>
                </c:pt>
                <c:pt idx="3">
                  <c:v>4.12</c:v>
                </c:pt>
                <c:pt idx="4">
                  <c:v>2.25</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9052800321228E-2"/>
          <c:y val="0.54741440597224134"/>
          <c:w val="0.90376206289497074"/>
          <c:h val="0.32910919067307509"/>
        </c:manualLayout>
      </c:layout>
      <c:barChart>
        <c:barDir val="col"/>
        <c:grouping val="clustered"/>
        <c:varyColors val="0"/>
        <c:ser>
          <c:idx val="0"/>
          <c:order val="0"/>
          <c:tx>
            <c:strRef>
              <c:f>'Type 3 Kjønn&amp;Klasse'!$I$62</c:f>
              <c:strCache>
                <c:ptCount val="1"/>
                <c:pt idx="0">
                  <c:v>Røyker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A44-4380-824D-6267269D691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A44-4380-824D-6267269D691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Kjønn&amp;Klasse'!$J$62:$O$62</c:f>
              <c:numCache>
                <c:formatCode>0</c:formatCode>
                <c:ptCount val="6"/>
                <c:pt idx="0">
                  <c:v>8.51</c:v>
                </c:pt>
                <c:pt idx="1">
                  <c:v>4.03</c:v>
                </c:pt>
                <c:pt idx="3">
                  <c:v>5.13</c:v>
                </c:pt>
                <c:pt idx="4">
                  <c:v>8.24</c:v>
                </c:pt>
                <c:pt idx="5">
                  <c:v>6.25</c:v>
                </c:pt>
              </c:numCache>
            </c:numRef>
          </c:val>
          <c:extLst>
            <c:ext xmlns:c16="http://schemas.microsoft.com/office/drawing/2014/chart" uri="{C3380CC4-5D6E-409C-BE32-E72D297353CC}">
              <c16:uniqueId val="{00000004-4A44-4380-824D-6267269D691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17.39</c:v>
                </c:pt>
                <c:pt idx="4">
                  <c:v>-1</c:v>
                </c:pt>
                <c:pt idx="5">
                  <c:v>-1</c:v>
                </c:pt>
                <c:pt idx="6">
                  <c:v>14.62</c:v>
                </c:pt>
                <c:pt idx="7">
                  <c:v>-1</c:v>
                </c:pt>
                <c:pt idx="8">
                  <c:v>-1</c:v>
                </c:pt>
                <c:pt idx="9">
                  <c:v>12.5</c:v>
                </c:pt>
                <c:pt idx="10">
                  <c:v>-1</c:v>
                </c:pt>
                <c:pt idx="11">
                  <c:v>-1</c:v>
                </c:pt>
                <c:pt idx="12">
                  <c:v>16.2</c:v>
                </c:pt>
                <c:pt idx="13">
                  <c:v>-1</c:v>
                </c:pt>
                <c:pt idx="14">
                  <c:v>-1</c:v>
                </c:pt>
                <c:pt idx="15">
                  <c:v>11.97</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14.78</c:v>
                </c:pt>
                <c:pt idx="10">
                  <c:v>-1</c:v>
                </c:pt>
                <c:pt idx="11">
                  <c:v>-1</c:v>
                </c:pt>
                <c:pt idx="12">
                  <c:v>16.47</c:v>
                </c:pt>
                <c:pt idx="13">
                  <c:v>-1</c:v>
                </c:pt>
                <c:pt idx="14">
                  <c:v>-1</c:v>
                </c:pt>
                <c:pt idx="15">
                  <c:v>25</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17.39</c:v>
                </c:pt>
                <c:pt idx="10">
                  <c:v>-1</c:v>
                </c:pt>
                <c:pt idx="11">
                  <c:v>-1</c:v>
                </c:pt>
                <c:pt idx="12">
                  <c:v>26.32</c:v>
                </c:pt>
                <c:pt idx="13">
                  <c:v>-1</c:v>
                </c:pt>
                <c:pt idx="14">
                  <c:v>-1</c:v>
                </c:pt>
                <c:pt idx="15">
                  <c:v>29.69</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55.22</c:v>
                </c:pt>
                <c:pt idx="1">
                  <c:v>25.75</c:v>
                </c:pt>
                <c:pt idx="2">
                  <c:v>9.6999999999999993</c:v>
                </c:pt>
                <c:pt idx="3">
                  <c:v>4.0999999999999996</c:v>
                </c:pt>
                <c:pt idx="4">
                  <c:v>5.22</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61.28</c:v>
                </c:pt>
                <c:pt idx="1">
                  <c:v>12.03</c:v>
                </c:pt>
                <c:pt idx="2">
                  <c:v>6.39</c:v>
                </c:pt>
                <c:pt idx="3">
                  <c:v>3.38</c:v>
                </c:pt>
                <c:pt idx="4">
                  <c:v>16.920000000000002</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92.75</c:v>
                </c:pt>
                <c:pt idx="4">
                  <c:v>-1</c:v>
                </c:pt>
                <c:pt idx="5">
                  <c:v>-1</c:v>
                </c:pt>
                <c:pt idx="6">
                  <c:v>89.47</c:v>
                </c:pt>
                <c:pt idx="7">
                  <c:v>-1</c:v>
                </c:pt>
                <c:pt idx="8">
                  <c:v>-1</c:v>
                </c:pt>
                <c:pt idx="9">
                  <c:v>87.67</c:v>
                </c:pt>
                <c:pt idx="10">
                  <c:v>-1</c:v>
                </c:pt>
                <c:pt idx="11">
                  <c:v>-1</c:v>
                </c:pt>
                <c:pt idx="12">
                  <c:v>-1</c:v>
                </c:pt>
                <c:pt idx="13">
                  <c:v>-1</c:v>
                </c:pt>
                <c:pt idx="14">
                  <c:v>-1</c:v>
                </c:pt>
                <c:pt idx="15">
                  <c:v>-1</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91.45</c:v>
                </c:pt>
                <c:pt idx="10">
                  <c:v>-1</c:v>
                </c:pt>
                <c:pt idx="11">
                  <c:v>-1</c:v>
                </c:pt>
                <c:pt idx="12">
                  <c:v>-1</c:v>
                </c:pt>
                <c:pt idx="13">
                  <c:v>-1</c:v>
                </c:pt>
                <c:pt idx="14">
                  <c:v>-1</c:v>
                </c:pt>
                <c:pt idx="15">
                  <c:v>-1</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88.6</c:v>
                </c:pt>
                <c:pt idx="10">
                  <c:v>-1</c:v>
                </c:pt>
                <c:pt idx="11">
                  <c:v>-1</c:v>
                </c:pt>
                <c:pt idx="12">
                  <c:v>-1</c:v>
                </c:pt>
                <c:pt idx="13">
                  <c:v>-1</c:v>
                </c:pt>
                <c:pt idx="14">
                  <c:v>-1</c:v>
                </c:pt>
                <c:pt idx="15">
                  <c:v>-1</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Kjønn&amp;Klasse'!$I$77</c:f>
              <c:strCache>
                <c:ptCount val="1"/>
                <c:pt idx="0">
                  <c:v>Bruker e-sigarett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7DA-469F-A0B4-D50F00B7649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7DA-469F-A0B4-D50F00B7649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Kjønn&amp;Klasse'!$J$77:$O$77</c:f>
              <c:numCache>
                <c:formatCode>0</c:formatCode>
                <c:ptCount val="6"/>
                <c:pt idx="0">
                  <c:v>10.56</c:v>
                </c:pt>
                <c:pt idx="1">
                  <c:v>8.06</c:v>
                </c:pt>
                <c:pt idx="3">
                  <c:v>10.92</c:v>
                </c:pt>
                <c:pt idx="4">
                  <c:v>9.41</c:v>
                </c:pt>
                <c:pt idx="5">
                  <c:v>6.35</c:v>
                </c:pt>
              </c:numCache>
            </c:numRef>
          </c:val>
          <c:extLst>
            <c:ext xmlns:c16="http://schemas.microsoft.com/office/drawing/2014/chart" uri="{C3380CC4-5D6E-409C-BE32-E72D297353CC}">
              <c16:uniqueId val="{00000004-77DA-469F-A0B4-D50F00B7649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Kjønn&amp;Klasse'!$I$63</c:f>
              <c:strCache>
                <c:ptCount val="1"/>
                <c:pt idx="0">
                  <c:v>Snuser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52A-4B36-9D0C-7F4315D18E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52A-4B36-9D0C-7F4315D18E6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Kjønn&amp;Klasse'!$J$63:$O$63</c:f>
              <c:numCache>
                <c:formatCode>0</c:formatCode>
                <c:ptCount val="6"/>
                <c:pt idx="0">
                  <c:v>24.11</c:v>
                </c:pt>
                <c:pt idx="1">
                  <c:v>15.45</c:v>
                </c:pt>
                <c:pt idx="3">
                  <c:v>11.97</c:v>
                </c:pt>
                <c:pt idx="4">
                  <c:v>25</c:v>
                </c:pt>
                <c:pt idx="5">
                  <c:v>29.69</c:v>
                </c:pt>
              </c:numCache>
            </c:numRef>
          </c:val>
          <c:extLst>
            <c:ext xmlns:c16="http://schemas.microsoft.com/office/drawing/2014/chart" uri="{C3380CC4-5D6E-409C-BE32-E72D297353CC}">
              <c16:uniqueId val="{00000004-652A-4B36-9D0C-7F4315D18E6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10.61</c:v>
                </c:pt>
                <c:pt idx="4">
                  <c:v>-1</c:v>
                </c:pt>
                <c:pt idx="5">
                  <c:v>-1</c:v>
                </c:pt>
                <c:pt idx="6">
                  <c:v>6.15</c:v>
                </c:pt>
                <c:pt idx="7">
                  <c:v>-1</c:v>
                </c:pt>
                <c:pt idx="8">
                  <c:v>-1</c:v>
                </c:pt>
                <c:pt idx="9">
                  <c:v>9.09</c:v>
                </c:pt>
                <c:pt idx="10">
                  <c:v>-1</c:v>
                </c:pt>
                <c:pt idx="11">
                  <c:v>-1</c:v>
                </c:pt>
                <c:pt idx="12">
                  <c:v>9.09</c:v>
                </c:pt>
                <c:pt idx="13">
                  <c:v>-1</c:v>
                </c:pt>
                <c:pt idx="14">
                  <c:v>-1</c:v>
                </c:pt>
                <c:pt idx="15">
                  <c:v>-1</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6.03</c:v>
                </c:pt>
                <c:pt idx="10">
                  <c:v>-1</c:v>
                </c:pt>
                <c:pt idx="11">
                  <c:v>-1</c:v>
                </c:pt>
                <c:pt idx="12">
                  <c:v>11.9</c:v>
                </c:pt>
                <c:pt idx="13">
                  <c:v>-1</c:v>
                </c:pt>
                <c:pt idx="14">
                  <c:v>-1</c:v>
                </c:pt>
                <c:pt idx="15">
                  <c:v>-1</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7.96</c:v>
                </c:pt>
                <c:pt idx="10">
                  <c:v>-1</c:v>
                </c:pt>
                <c:pt idx="11">
                  <c:v>-1</c:v>
                </c:pt>
                <c:pt idx="12">
                  <c:v>22.81</c:v>
                </c:pt>
                <c:pt idx="13">
                  <c:v>-1</c:v>
                </c:pt>
                <c:pt idx="14">
                  <c:v>-1</c:v>
                </c:pt>
                <c:pt idx="15">
                  <c:v>-1</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91.63</c:v>
                </c:pt>
                <c:pt idx="1">
                  <c:v>1.9</c:v>
                </c:pt>
                <c:pt idx="2">
                  <c:v>3.8</c:v>
                </c:pt>
                <c:pt idx="3">
                  <c:v>0.76</c:v>
                </c:pt>
                <c:pt idx="4">
                  <c:v>1.9</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Kjønn&amp;Klasse'!$M$64:$O$64</c:f>
              <c:numCache>
                <c:formatCode>0</c:formatCode>
                <c:ptCount val="3"/>
                <c:pt idx="0">
                  <c:v>0</c:v>
                </c:pt>
                <c:pt idx="1">
                  <c:v>0</c:v>
                </c:pt>
                <c:pt idx="2">
                  <c:v>0</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23.53</c:v>
                </c:pt>
                <c:pt idx="4">
                  <c:v>-1</c:v>
                </c:pt>
                <c:pt idx="5">
                  <c:v>-1</c:v>
                </c:pt>
                <c:pt idx="6">
                  <c:v>20.61</c:v>
                </c:pt>
                <c:pt idx="7">
                  <c:v>-1</c:v>
                </c:pt>
                <c:pt idx="8">
                  <c:v>-1</c:v>
                </c:pt>
                <c:pt idx="9">
                  <c:v>17.36</c:v>
                </c:pt>
                <c:pt idx="10">
                  <c:v>-1</c:v>
                </c:pt>
                <c:pt idx="11">
                  <c:v>-1</c:v>
                </c:pt>
                <c:pt idx="12">
                  <c:v>25.17</c:v>
                </c:pt>
                <c:pt idx="13">
                  <c:v>-1</c:v>
                </c:pt>
                <c:pt idx="14">
                  <c:v>-1</c:v>
                </c:pt>
                <c:pt idx="15">
                  <c:v>23.93</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23.28</c:v>
                </c:pt>
                <c:pt idx="10">
                  <c:v>-1</c:v>
                </c:pt>
                <c:pt idx="11">
                  <c:v>-1</c:v>
                </c:pt>
                <c:pt idx="12">
                  <c:v>27.91</c:v>
                </c:pt>
                <c:pt idx="13">
                  <c:v>-1</c:v>
                </c:pt>
                <c:pt idx="14">
                  <c:v>-1</c:v>
                </c:pt>
                <c:pt idx="15">
                  <c:v>22.35</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30.7</c:v>
                </c:pt>
                <c:pt idx="10">
                  <c:v>-1</c:v>
                </c:pt>
                <c:pt idx="11">
                  <c:v>-1</c:v>
                </c:pt>
                <c:pt idx="12">
                  <c:v>47.37</c:v>
                </c:pt>
                <c:pt idx="13">
                  <c:v>-1</c:v>
                </c:pt>
                <c:pt idx="14">
                  <c:v>-1</c:v>
                </c:pt>
                <c:pt idx="15">
                  <c:v>35.94</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Kjønn&amp;Klasse'!$M$71:$O$71</c:f>
              <c:numCache>
                <c:formatCode>0</c:formatCode>
                <c:ptCount val="3"/>
                <c:pt idx="0">
                  <c:v>0</c:v>
                </c:pt>
                <c:pt idx="1">
                  <c:v>0</c:v>
                </c:pt>
                <c:pt idx="2">
                  <c:v>0</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95.06</c:v>
                </c:pt>
                <c:pt idx="1">
                  <c:v>1.9</c:v>
                </c:pt>
                <c:pt idx="2">
                  <c:v>3.04</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23.93</c:v>
                </c:pt>
                <c:pt idx="1">
                  <c:v>22.35</c:v>
                </c:pt>
                <c:pt idx="2">
                  <c:v>35.94</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13.11</c:v>
                </c:pt>
                <c:pt idx="1">
                  <c:v>13.48</c:v>
                </c:pt>
                <c:pt idx="2">
                  <c:v>73.41</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56.43</c:v>
                </c:pt>
                <c:pt idx="1">
                  <c:v>38.21</c:v>
                </c:pt>
                <c:pt idx="2">
                  <c:v>4.6399999999999997</c:v>
                </c:pt>
                <c:pt idx="3">
                  <c:v>0.71</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40.79</c:v>
                </c:pt>
                <c:pt idx="1">
                  <c:v>42.24</c:v>
                </c:pt>
                <c:pt idx="2">
                  <c:v>16.97</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5.07</c:v>
                </c:pt>
                <c:pt idx="1">
                  <c:v>6.18</c:v>
                </c:pt>
                <c:pt idx="2">
                  <c:v>4</c:v>
                </c:pt>
                <c:pt idx="3">
                  <c:v>2.9</c:v>
                </c:pt>
                <c:pt idx="4">
                  <c:v>6.88</c:v>
                </c:pt>
                <c:pt idx="5">
                  <c:v>8.66</c:v>
                </c:pt>
                <c:pt idx="6">
                  <c:v>15.58</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5.8</c:v>
                </c:pt>
                <c:pt idx="1">
                  <c:v>6.91</c:v>
                </c:pt>
                <c:pt idx="2">
                  <c:v>4.3600000000000003</c:v>
                </c:pt>
                <c:pt idx="3">
                  <c:v>1.81</c:v>
                </c:pt>
                <c:pt idx="4">
                  <c:v>16.670000000000002</c:v>
                </c:pt>
                <c:pt idx="5">
                  <c:v>11.91</c:v>
                </c:pt>
                <c:pt idx="6">
                  <c:v>27.54</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49.18</c:v>
                </c:pt>
                <c:pt idx="1">
                  <c:v>31.15</c:v>
                </c:pt>
                <c:pt idx="2">
                  <c:v>19.670000000000002</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42.7</c:v>
                </c:pt>
                <c:pt idx="1">
                  <c:v>42.7</c:v>
                </c:pt>
                <c:pt idx="2">
                  <c:v>14.61</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23.08</c:v>
                </c:pt>
                <c:pt idx="1">
                  <c:v>61.54</c:v>
                </c:pt>
                <c:pt idx="2">
                  <c:v>15.38</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13.43</c:v>
                </c:pt>
                <c:pt idx="4">
                  <c:v>-1</c:v>
                </c:pt>
                <c:pt idx="5">
                  <c:v>-1</c:v>
                </c:pt>
                <c:pt idx="6">
                  <c:v>6.87</c:v>
                </c:pt>
                <c:pt idx="7">
                  <c:v>-1</c:v>
                </c:pt>
                <c:pt idx="8">
                  <c:v>-1</c:v>
                </c:pt>
                <c:pt idx="9">
                  <c:v>9.66</c:v>
                </c:pt>
                <c:pt idx="10">
                  <c:v>-1</c:v>
                </c:pt>
                <c:pt idx="11">
                  <c:v>-1</c:v>
                </c:pt>
                <c:pt idx="12">
                  <c:v>-1</c:v>
                </c:pt>
                <c:pt idx="13">
                  <c:v>-1</c:v>
                </c:pt>
                <c:pt idx="14">
                  <c:v>-1</c:v>
                </c:pt>
                <c:pt idx="15">
                  <c:v>-1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8.77</c:v>
                </c:pt>
                <c:pt idx="10">
                  <c:v>-1</c:v>
                </c:pt>
                <c:pt idx="11">
                  <c:v>-1</c:v>
                </c:pt>
                <c:pt idx="12">
                  <c:v>-1</c:v>
                </c:pt>
                <c:pt idx="13">
                  <c:v>-1</c:v>
                </c:pt>
                <c:pt idx="14">
                  <c:v>-1</c:v>
                </c:pt>
                <c:pt idx="15">
                  <c:v>-1</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7.83</c:v>
                </c:pt>
                <c:pt idx="10">
                  <c:v>-1</c:v>
                </c:pt>
                <c:pt idx="11">
                  <c:v>-1</c:v>
                </c:pt>
                <c:pt idx="12">
                  <c:v>-1</c:v>
                </c:pt>
                <c:pt idx="13">
                  <c:v>-1</c:v>
                </c:pt>
                <c:pt idx="14">
                  <c:v>-1</c:v>
                </c:pt>
                <c:pt idx="15">
                  <c:v>-1</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40.270000000000003</c:v>
                </c:pt>
                <c:pt idx="1">
                  <c:v>36.24</c:v>
                </c:pt>
                <c:pt idx="2">
                  <c:v>23.49</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42.06</c:v>
                </c:pt>
                <c:pt idx="1">
                  <c:v>49.21</c:v>
                </c:pt>
                <c:pt idx="2">
                  <c:v>8.73</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0.36</c:v>
                </c:pt>
                <c:pt idx="1">
                  <c:v>1.0900000000000001</c:v>
                </c:pt>
                <c:pt idx="2">
                  <c:v>0.72</c:v>
                </c:pt>
                <c:pt idx="3">
                  <c:v>2.54</c:v>
                </c:pt>
                <c:pt idx="4">
                  <c:v>17.75</c:v>
                </c:pt>
                <c:pt idx="5">
                  <c:v>77.540000000000006</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Kjønn&amp;Klasse'!$I$66</c:f>
              <c:strCache>
                <c:ptCount val="1"/>
                <c:pt idx="0">
                  <c:v>Blir mobbet minst hver 14. dag</c:v>
                </c:pt>
              </c:strCache>
            </c:strRef>
          </c:tx>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E574-4AB4-85F9-4E0A9AF05ACE}"/>
              </c:ext>
            </c:extLst>
          </c:dPt>
          <c:dPt>
            <c:idx val="1"/>
            <c:invertIfNegative val="0"/>
            <c:bubble3D val="0"/>
            <c:spPr>
              <a:solidFill>
                <a:srgbClr val="DE9F37"/>
              </a:solidFill>
              <a:ln>
                <a:noFill/>
              </a:ln>
              <a:effectLst/>
            </c:spPr>
            <c:extLst>
              <c:ext xmlns:c16="http://schemas.microsoft.com/office/drawing/2014/chart" uri="{C3380CC4-5D6E-409C-BE32-E72D297353CC}">
                <c16:uniqueId val="{00000003-E574-4AB4-85F9-4E0A9AF05AC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Kjønn&amp;Klasse'!$J$66:$O$66</c:f>
              <c:numCache>
                <c:formatCode>0</c:formatCode>
                <c:ptCount val="6"/>
                <c:pt idx="0">
                  <c:v>3.38</c:v>
                </c:pt>
                <c:pt idx="1">
                  <c:v>0.79</c:v>
                </c:pt>
                <c:pt idx="3">
                  <c:v>4.13</c:v>
                </c:pt>
                <c:pt idx="4">
                  <c:v>1.1200000000000001</c:v>
                </c:pt>
                <c:pt idx="5">
                  <c:v>0</c:v>
                </c:pt>
              </c:numCache>
            </c:numRef>
          </c:val>
          <c:extLst>
            <c:ext xmlns:c16="http://schemas.microsoft.com/office/drawing/2014/chart" uri="{C3380CC4-5D6E-409C-BE32-E72D297353CC}">
              <c16:uniqueId val="{00000004-E574-4AB4-85F9-4E0A9AF05AC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1.0900000000000001</c:v>
                </c:pt>
                <c:pt idx="1">
                  <c:v>1.0900000000000001</c:v>
                </c:pt>
                <c:pt idx="2">
                  <c:v>0.36</c:v>
                </c:pt>
                <c:pt idx="3">
                  <c:v>1.0900000000000001</c:v>
                </c:pt>
                <c:pt idx="4">
                  <c:v>19.2</c:v>
                </c:pt>
                <c:pt idx="5">
                  <c:v>77.17</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dLbl>
              <c:idx val="3"/>
              <c:delete val="1"/>
              <c:extLst>
                <c:ext xmlns:c15="http://schemas.microsoft.com/office/drawing/2012/chart" uri="{CE6537A1-D6FC-4f65-9D91-7224C49458BB}"/>
                <c:ext xmlns:c16="http://schemas.microsoft.com/office/drawing/2014/chart" uri="{C3380CC4-5D6E-409C-BE32-E72D297353CC}">
                  <c16:uniqueId val="{00000006-EE95-421F-84DB-07D1F7D26700}"/>
                </c:ext>
              </c:extLst>
            </c:dLbl>
            <c:dLbl>
              <c:idx val="4"/>
              <c:delete val="1"/>
              <c:extLst>
                <c:ext xmlns:c15="http://schemas.microsoft.com/office/drawing/2012/chart" uri="{CE6537A1-D6FC-4f65-9D91-7224C49458BB}"/>
                <c:ext xmlns:c16="http://schemas.microsoft.com/office/drawing/2014/chart" uri="{C3380CC4-5D6E-409C-BE32-E72D297353CC}">
                  <c16:uniqueId val="{00000005-EE95-421F-84DB-07D1F7D26700}"/>
                </c:ext>
              </c:extLst>
            </c:dLbl>
            <c:dLbl>
              <c:idx val="5"/>
              <c:delete val="1"/>
              <c:extLst>
                <c:ext xmlns:c15="http://schemas.microsoft.com/office/drawing/2012/chart" uri="{CE6537A1-D6FC-4f65-9D91-7224C49458BB}"/>
                <c:ext xmlns:c16="http://schemas.microsoft.com/office/drawing/2014/chart" uri="{C3380CC4-5D6E-409C-BE32-E72D297353CC}">
                  <c16:uniqueId val="{00000004-EE95-421F-84DB-07D1F7D2670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4.7300000000000004</c:v>
                </c:pt>
                <c:pt idx="1">
                  <c:v>0</c:v>
                </c:pt>
                <c:pt idx="3">
                  <c:v>0</c:v>
                </c:pt>
                <c:pt idx="4">
                  <c:v>0</c:v>
                </c:pt>
                <c:pt idx="5">
                  <c:v>0</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1.35</c:v>
                </c:pt>
                <c:pt idx="1">
                  <c:v>1.56</c:v>
                </c:pt>
                <c:pt idx="3">
                  <c:v>0.81</c:v>
                </c:pt>
                <c:pt idx="4">
                  <c:v>2.25</c:v>
                </c:pt>
                <c:pt idx="5">
                  <c:v>1.54</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75.180000000000007</c:v>
                </c:pt>
                <c:pt idx="1">
                  <c:v>21.94</c:v>
                </c:pt>
                <c:pt idx="2">
                  <c:v>2.16</c:v>
                </c:pt>
                <c:pt idx="3">
                  <c:v>0.72</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7.25</c:v>
                </c:pt>
                <c:pt idx="4">
                  <c:v>-1</c:v>
                </c:pt>
                <c:pt idx="5">
                  <c:v>-1</c:v>
                </c:pt>
                <c:pt idx="6">
                  <c:v>2.2400000000000002</c:v>
                </c:pt>
                <c:pt idx="7">
                  <c:v>-1</c:v>
                </c:pt>
                <c:pt idx="8">
                  <c:v>-1</c:v>
                </c:pt>
                <c:pt idx="9">
                  <c:v>3.5</c:v>
                </c:pt>
                <c:pt idx="10">
                  <c:v>-1</c:v>
                </c:pt>
                <c:pt idx="11">
                  <c:v>-1</c:v>
                </c:pt>
                <c:pt idx="12">
                  <c:v>-1</c:v>
                </c:pt>
                <c:pt idx="13">
                  <c:v>-1</c:v>
                </c:pt>
                <c:pt idx="14">
                  <c:v>-1</c:v>
                </c:pt>
                <c:pt idx="15">
                  <c:v>4.13</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4.3099999999999996</c:v>
                </c:pt>
                <c:pt idx="10">
                  <c:v>-1</c:v>
                </c:pt>
                <c:pt idx="11">
                  <c:v>-1</c:v>
                </c:pt>
                <c:pt idx="12">
                  <c:v>-1</c:v>
                </c:pt>
                <c:pt idx="13">
                  <c:v>-1</c:v>
                </c:pt>
                <c:pt idx="14">
                  <c:v>-1</c:v>
                </c:pt>
                <c:pt idx="15">
                  <c:v>1.1200000000000001</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3.48</c:v>
                </c:pt>
                <c:pt idx="10">
                  <c:v>-1</c:v>
                </c:pt>
                <c:pt idx="11">
                  <c:v>-1</c:v>
                </c:pt>
                <c:pt idx="12">
                  <c:v>-1</c:v>
                </c:pt>
                <c:pt idx="13">
                  <c:v>-1</c:v>
                </c:pt>
                <c:pt idx="14">
                  <c:v>-1</c:v>
                </c:pt>
                <c:pt idx="15">
                  <c:v>0</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0.36</c:v>
                </c:pt>
                <c:pt idx="1">
                  <c:v>0.36</c:v>
                </c:pt>
                <c:pt idx="2">
                  <c:v>0.72</c:v>
                </c:pt>
                <c:pt idx="3">
                  <c:v>1.8</c:v>
                </c:pt>
                <c:pt idx="4">
                  <c:v>13.31</c:v>
                </c:pt>
                <c:pt idx="5">
                  <c:v>83.45</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7.33</c:v>
                </c:pt>
                <c:pt idx="1">
                  <c:v>7.04</c:v>
                </c:pt>
                <c:pt idx="2">
                  <c:v>8.4600000000000009</c:v>
                </c:pt>
                <c:pt idx="3">
                  <c:v>2.93</c:v>
                </c:pt>
                <c:pt idx="4">
                  <c:v>2.21</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5.49</c:v>
                </c:pt>
                <c:pt idx="1">
                  <c:v>5.19</c:v>
                </c:pt>
                <c:pt idx="2">
                  <c:v>3.31</c:v>
                </c:pt>
                <c:pt idx="3">
                  <c:v>0.73</c:v>
                </c:pt>
                <c:pt idx="4">
                  <c:v>0.74</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7.33</c:v>
                </c:pt>
                <c:pt idx="1">
                  <c:v>1.85</c:v>
                </c:pt>
                <c:pt idx="2">
                  <c:v>3.31</c:v>
                </c:pt>
                <c:pt idx="3">
                  <c:v>1.47</c:v>
                </c:pt>
                <c:pt idx="4">
                  <c:v>1.1000000000000001</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C2AE-4198-A079-290F4E334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8.9700000000000006</c:v>
                </c:pt>
                <c:pt idx="1">
                  <c:v>22.4</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EFEF-43C5-9AA5-60F260BCE67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4.1399999999999997</c:v>
                </c:pt>
                <c:pt idx="1">
                  <c:v>6.35</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86.59</c:v>
                </c:pt>
                <c:pt idx="1">
                  <c:v>13.41</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98.17</c:v>
                </c:pt>
                <c:pt idx="1">
                  <c:v>1.83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98.16</c:v>
                </c:pt>
                <c:pt idx="1">
                  <c:v>1.84</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96.34</c:v>
                </c:pt>
                <c:pt idx="1">
                  <c:v>3.66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Flekkefjord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91.01</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Kjønn&amp;Klasse'!$I$15</c:f>
              <c:strCache>
                <c:ptCount val="1"/>
                <c:pt idx="0">
                  <c:v>Har noen å være sammen med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9A-4602-8854-4491816352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49A-4602-8854-4491816352D8}"/>
              </c:ext>
            </c:extLst>
          </c:dPt>
          <c:dLbls>
            <c:dLbl>
              <c:idx val="3"/>
              <c:delete val="1"/>
              <c:extLst>
                <c:ext xmlns:c15="http://schemas.microsoft.com/office/drawing/2012/chart" uri="{CE6537A1-D6FC-4f65-9D91-7224C49458BB}"/>
                <c:ext xmlns:c16="http://schemas.microsoft.com/office/drawing/2014/chart" uri="{C3380CC4-5D6E-409C-BE32-E72D297353CC}">
                  <c16:uniqueId val="{00000006-742D-4E08-99ED-21CC1AA4E312}"/>
                </c:ext>
              </c:extLst>
            </c:dLbl>
            <c:dLbl>
              <c:idx val="4"/>
              <c:delete val="1"/>
              <c:extLst>
                <c:ext xmlns:c15="http://schemas.microsoft.com/office/drawing/2012/chart" uri="{CE6537A1-D6FC-4f65-9D91-7224C49458BB}"/>
                <c:ext xmlns:c16="http://schemas.microsoft.com/office/drawing/2014/chart" uri="{C3380CC4-5D6E-409C-BE32-E72D297353CC}">
                  <c16:uniqueId val="{00000005-742D-4E08-99ED-21CC1AA4E312}"/>
                </c:ext>
              </c:extLst>
            </c:dLbl>
            <c:dLbl>
              <c:idx val="5"/>
              <c:delete val="1"/>
              <c:extLst>
                <c:ext xmlns:c15="http://schemas.microsoft.com/office/drawing/2012/chart" uri="{CE6537A1-D6FC-4f65-9D91-7224C49458BB}"/>
                <c:ext xmlns:c16="http://schemas.microsoft.com/office/drawing/2014/chart" uri="{C3380CC4-5D6E-409C-BE32-E72D297353CC}">
                  <c16:uniqueId val="{00000004-742D-4E08-99ED-21CC1AA4E31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Kjønn&amp;Klasse'!$J$15:$O$15</c:f>
              <c:numCache>
                <c:formatCode>0</c:formatCode>
                <c:ptCount val="6"/>
                <c:pt idx="0">
                  <c:v>96.62</c:v>
                </c:pt>
                <c:pt idx="1">
                  <c:v>97.66</c:v>
                </c:pt>
                <c:pt idx="3">
                  <c:v>0</c:v>
                </c:pt>
                <c:pt idx="4">
                  <c:v>0</c:v>
                </c:pt>
                <c:pt idx="5">
                  <c:v>0</c:v>
                </c:pt>
              </c:numCache>
            </c:numRef>
          </c:val>
          <c:extLst>
            <c:ext xmlns:c16="http://schemas.microsoft.com/office/drawing/2014/chart" uri="{C3380CC4-5D6E-409C-BE32-E72D297353CC}">
              <c16:uniqueId val="{00000004-849A-4602-8854-4491816352D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91.01</c:v>
                </c:pt>
                <c:pt idx="1">
                  <c:v>45.25</c:v>
                </c:pt>
                <c:pt idx="2">
                  <c:v>76.23</c:v>
                </c:pt>
                <c:pt idx="3">
                  <c:v>5.53</c:v>
                </c:pt>
                <c:pt idx="4">
                  <c:v>88.76</c:v>
                </c:pt>
                <c:pt idx="5">
                  <c:v>70.239999999999995</c:v>
                </c:pt>
                <c:pt idx="6">
                  <c:v>21.79</c:v>
                </c:pt>
                <c:pt idx="7">
                  <c:v>43.12</c:v>
                </c:pt>
                <c:pt idx="8">
                  <c:v>69.319999999999993</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94.72</c:v>
                </c:pt>
                <c:pt idx="1">
                  <c:v>78.12</c:v>
                </c:pt>
                <c:pt idx="2">
                  <c:v>49.03</c:v>
                </c:pt>
                <c:pt idx="3">
                  <c:v>64.819999999999993</c:v>
                </c:pt>
                <c:pt idx="4">
                  <c:v>35.94</c:v>
                </c:pt>
                <c:pt idx="5">
                  <c:v>97.25</c:v>
                </c:pt>
                <c:pt idx="6">
                  <c:v>62.6</c:v>
                </c:pt>
                <c:pt idx="7">
                  <c:v>78.489999999999995</c:v>
                </c:pt>
                <c:pt idx="8">
                  <c:v>11.11</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Flekkefjord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91.01</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77.87</c:v>
                </c:pt>
                <c:pt idx="1">
                  <c:v>36.11</c:v>
                </c:pt>
                <c:pt idx="2">
                  <c:v>58.96</c:v>
                </c:pt>
                <c:pt idx="3">
                  <c:v>42.91</c:v>
                </c:pt>
                <c:pt idx="4">
                  <c:v>39.770000000000003</c:v>
                </c:pt>
                <c:pt idx="5">
                  <c:v>12.3</c:v>
                </c:pt>
                <c:pt idx="6">
                  <c:v>74.510000000000005</c:v>
                </c:pt>
                <c:pt idx="7">
                  <c:v>9.89</c:v>
                </c:pt>
                <c:pt idx="8">
                  <c:v>38.58</c:v>
                </c:pt>
                <c:pt idx="9">
                  <c:v>69.2</c:v>
                </c:pt>
                <c:pt idx="10">
                  <c:v>4.13</c:v>
                </c:pt>
                <c:pt idx="11">
                  <c:v>9.3000000000000007</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19.440000000000001</c:v>
                </c:pt>
                <c:pt idx="1">
                  <c:v>24.91</c:v>
                </c:pt>
                <c:pt idx="2">
                  <c:v>6.37</c:v>
                </c:pt>
                <c:pt idx="3">
                  <c:v>20.3</c:v>
                </c:pt>
                <c:pt idx="4">
                  <c:v>9.33</c:v>
                </c:pt>
                <c:pt idx="5">
                  <c:v>69.430000000000007</c:v>
                </c:pt>
                <c:pt idx="6">
                  <c:v>8.3699999999999992</c:v>
                </c:pt>
                <c:pt idx="7">
                  <c:v>26.59</c:v>
                </c:pt>
                <c:pt idx="8">
                  <c:v>4.9400000000000004</c:v>
                </c:pt>
                <c:pt idx="9">
                  <c:v>10.87</c:v>
                </c:pt>
                <c:pt idx="10">
                  <c:v>8.36</c:v>
                </c:pt>
                <c:pt idx="11">
                  <c:v>2.17</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Kjønn&amp;Klasse'!$I$14</c:f>
              <c:strCache>
                <c:ptCount val="1"/>
                <c:pt idx="0">
                  <c:v>Har noen å være sammen med på fritiden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240-4F6E-8472-AE957179C0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240-4F6E-8472-AE957179C0B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Kjønn&amp;Klasse'!$J$14:$O$14</c:f>
              <c:numCache>
                <c:formatCode>0</c:formatCode>
                <c:ptCount val="6"/>
                <c:pt idx="0">
                  <c:v>95.33</c:v>
                </c:pt>
                <c:pt idx="1">
                  <c:v>93.75</c:v>
                </c:pt>
                <c:pt idx="3">
                  <c:v>94.35</c:v>
                </c:pt>
                <c:pt idx="4">
                  <c:v>91.11</c:v>
                </c:pt>
                <c:pt idx="5">
                  <c:v>100</c:v>
                </c:pt>
              </c:numCache>
            </c:numRef>
          </c:val>
          <c:extLst>
            <c:ext xmlns:c16="http://schemas.microsoft.com/office/drawing/2014/chart" uri="{C3380CC4-5D6E-409C-BE32-E72D297353CC}">
              <c16:uniqueId val="{00000004-4240-4F6E-8472-AE957179C0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58.21</c:v>
                </c:pt>
                <c:pt idx="4">
                  <c:v>-1</c:v>
                </c:pt>
                <c:pt idx="5">
                  <c:v>-1</c:v>
                </c:pt>
                <c:pt idx="6">
                  <c:v>35.159999999999997</c:v>
                </c:pt>
                <c:pt idx="7">
                  <c:v>-1</c:v>
                </c:pt>
                <c:pt idx="8">
                  <c:v>-1</c:v>
                </c:pt>
                <c:pt idx="9">
                  <c:v>45</c:v>
                </c:pt>
                <c:pt idx="10">
                  <c:v>-1</c:v>
                </c:pt>
                <c:pt idx="11">
                  <c:v>-1</c:v>
                </c:pt>
                <c:pt idx="12">
                  <c:v>55.07</c:v>
                </c:pt>
                <c:pt idx="13">
                  <c:v>-1</c:v>
                </c:pt>
                <c:pt idx="14">
                  <c:v>-1</c:v>
                </c:pt>
                <c:pt idx="15">
                  <c:v>40.869999999999997</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45.61</c:v>
                </c:pt>
                <c:pt idx="10">
                  <c:v>-1</c:v>
                </c:pt>
                <c:pt idx="11">
                  <c:v>-1</c:v>
                </c:pt>
                <c:pt idx="12">
                  <c:v>40.51</c:v>
                </c:pt>
                <c:pt idx="13">
                  <c:v>-1</c:v>
                </c:pt>
                <c:pt idx="14">
                  <c:v>-1</c:v>
                </c:pt>
                <c:pt idx="15">
                  <c:v>44.05</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33.94</c:v>
                </c:pt>
                <c:pt idx="10">
                  <c:v>-1</c:v>
                </c:pt>
                <c:pt idx="11">
                  <c:v>-1</c:v>
                </c:pt>
                <c:pt idx="12">
                  <c:v>48.21</c:v>
                </c:pt>
                <c:pt idx="13">
                  <c:v>-1</c:v>
                </c:pt>
                <c:pt idx="14">
                  <c:v>-1</c:v>
                </c:pt>
                <c:pt idx="15">
                  <c:v>55.56</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20.75</c:v>
                </c:pt>
                <c:pt idx="1">
                  <c:v>18.489999999999998</c:v>
                </c:pt>
                <c:pt idx="2">
                  <c:v>52.08</c:v>
                </c:pt>
                <c:pt idx="3">
                  <c:v>8.68</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27</c:v>
                </c:pt>
                <c:pt idx="1">
                  <c:v>27.76</c:v>
                </c:pt>
                <c:pt idx="2">
                  <c:v>38.78</c:v>
                </c:pt>
                <c:pt idx="3">
                  <c:v>6.46</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90F-4631-BB50-2183A5731C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90F-4631-BB50-2183A5731C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undersøkelsen'!$E$1:$J$1</c:f>
              <c:strCache>
                <c:ptCount val="6"/>
                <c:pt idx="0">
                  <c:v>Gutter</c:v>
                </c:pt>
                <c:pt idx="1">
                  <c:v>Jenter</c:v>
                </c:pt>
                <c:pt idx="3">
                  <c:v>Vg1</c:v>
                </c:pt>
                <c:pt idx="4">
                  <c:v>Vg2</c:v>
                </c:pt>
                <c:pt idx="5">
                  <c:v>Vg3</c:v>
                </c:pt>
              </c:strCache>
            </c:strRef>
          </c:cat>
          <c:val>
            <c:numRef>
              <c:f>'Om undersøkelsen'!$E$2:$J$2</c:f>
              <c:numCache>
                <c:formatCode>0</c:formatCode>
                <c:ptCount val="6"/>
                <c:pt idx="0">
                  <c:v>158</c:v>
                </c:pt>
                <c:pt idx="1">
                  <c:v>136</c:v>
                </c:pt>
                <c:pt idx="3">
                  <c:v>133</c:v>
                </c:pt>
                <c:pt idx="4">
                  <c:v>91</c:v>
                </c:pt>
                <c:pt idx="5">
                  <c:v>71</c:v>
                </c:pt>
              </c:numCache>
            </c:numRef>
          </c:val>
          <c:extLst>
            <c:ext xmlns:c16="http://schemas.microsoft.com/office/drawing/2014/chart" uri="{C3380CC4-5D6E-409C-BE32-E72D297353CC}">
              <c16:uniqueId val="{00000004-490F-4631-BB50-2183A5731C7D}"/>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402001141293202"/>
          <c:w val="0.90376206289497074"/>
          <c:h val="0.64406610636187855"/>
        </c:manualLayout>
      </c:layout>
      <c:barChart>
        <c:barDir val="col"/>
        <c:grouping val="clustered"/>
        <c:varyColors val="0"/>
        <c:ser>
          <c:idx val="0"/>
          <c:order val="0"/>
          <c:tx>
            <c:strRef>
              <c:f>'Type 3 Kjønn&amp;Klasse'!$I$16</c:f>
              <c:strCache>
                <c:ptCount val="1"/>
                <c:pt idx="0">
                  <c:v>Hjemme med venner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B1A-4DC0-8604-37CF0A8B498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B1A-4DC0-8604-37CF0A8B498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Kjønn&amp;Klasse'!$J$16:$O$16</c:f>
              <c:numCache>
                <c:formatCode>0</c:formatCode>
                <c:ptCount val="6"/>
                <c:pt idx="0">
                  <c:v>59.29</c:v>
                </c:pt>
                <c:pt idx="1">
                  <c:v>62.6</c:v>
                </c:pt>
                <c:pt idx="3">
                  <c:v>56.14</c:v>
                </c:pt>
                <c:pt idx="4">
                  <c:v>56.98</c:v>
                </c:pt>
                <c:pt idx="5">
                  <c:v>75</c:v>
                </c:pt>
              </c:numCache>
            </c:numRef>
          </c:val>
          <c:extLst>
            <c:ext xmlns:c16="http://schemas.microsoft.com/office/drawing/2014/chart" uri="{C3380CC4-5D6E-409C-BE32-E72D297353CC}">
              <c16:uniqueId val="{00000004-5B1A-4DC0-8604-37CF0A8B498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6037841195267634"/>
          <c:w val="0.90376206289497074"/>
          <c:h val="0.4877077058221343"/>
        </c:manualLayout>
      </c:layout>
      <c:barChart>
        <c:barDir val="col"/>
        <c:grouping val="clustered"/>
        <c:varyColors val="0"/>
        <c:ser>
          <c:idx val="0"/>
          <c:order val="0"/>
          <c:tx>
            <c:strRef>
              <c:f>'Type 3 Kjønn&amp;Klasse'!$I$17</c:f>
              <c:strCache>
                <c:ptCount val="1"/>
                <c:pt idx="0">
                  <c:v>Har vært ute med venner størsteparten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964-4B0B-8E84-6A7A3A63B8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964-4B0B-8E84-6A7A3A63B8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Kjønn&amp;Klasse'!$J$17:$O$17</c:f>
              <c:numCache>
                <c:formatCode>0</c:formatCode>
                <c:ptCount val="6"/>
                <c:pt idx="0">
                  <c:v>49.28</c:v>
                </c:pt>
                <c:pt idx="1">
                  <c:v>41.46</c:v>
                </c:pt>
                <c:pt idx="3">
                  <c:v>40.869999999999997</c:v>
                </c:pt>
                <c:pt idx="4">
                  <c:v>44.05</c:v>
                </c:pt>
                <c:pt idx="5">
                  <c:v>55.56</c:v>
                </c:pt>
              </c:numCache>
            </c:numRef>
          </c:val>
          <c:extLst>
            <c:ext xmlns:c16="http://schemas.microsoft.com/office/drawing/2014/chart" uri="{C3380CC4-5D6E-409C-BE32-E72D297353CC}">
              <c16:uniqueId val="{00000004-7964-4B0B-8E84-6A7A3A63B8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10.57</c:v>
                </c:pt>
                <c:pt idx="1">
                  <c:v>13.21</c:v>
                </c:pt>
                <c:pt idx="2">
                  <c:v>43.77</c:v>
                </c:pt>
                <c:pt idx="3">
                  <c:v>32.450000000000003</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56.27</c:v>
                </c:pt>
                <c:pt idx="1">
                  <c:v>14.45</c:v>
                </c:pt>
                <c:pt idx="2">
                  <c:v>23.19</c:v>
                </c:pt>
                <c:pt idx="3">
                  <c:v>6.08</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60.47</c:v>
                </c:pt>
                <c:pt idx="1">
                  <c:v>27.27</c:v>
                </c:pt>
                <c:pt idx="2">
                  <c:v>6.72</c:v>
                </c:pt>
                <c:pt idx="3">
                  <c:v>5.53</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509081162388786"/>
          <c:w val="0.90376206289497074"/>
          <c:h val="0.59717872459103327"/>
        </c:manualLayout>
      </c:layout>
      <c:barChart>
        <c:barDir val="col"/>
        <c:grouping val="clustered"/>
        <c:varyColors val="0"/>
        <c:ser>
          <c:idx val="0"/>
          <c:order val="0"/>
          <c:tx>
            <c:strRef>
              <c:f>'Type 3 Kjønn&amp;Klasse'!$I$18</c:f>
              <c:strCache>
                <c:ptCount val="1"/>
                <c:pt idx="0">
                  <c:v>Har vært sosial på nett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981-459D-A061-EC8198CFE1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981-459D-A061-EC8198CFE1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Kjønn&amp;Klasse'!$J$18:$O$18</c:f>
              <c:numCache>
                <c:formatCode>0</c:formatCode>
                <c:ptCount val="6"/>
                <c:pt idx="0">
                  <c:v>70</c:v>
                </c:pt>
                <c:pt idx="1">
                  <c:v>83.74</c:v>
                </c:pt>
                <c:pt idx="3">
                  <c:v>73.91</c:v>
                </c:pt>
                <c:pt idx="4">
                  <c:v>75.290000000000006</c:v>
                </c:pt>
                <c:pt idx="5">
                  <c:v>81.25</c:v>
                </c:pt>
              </c:numCache>
            </c:numRef>
          </c:val>
          <c:extLst>
            <c:ext xmlns:c16="http://schemas.microsoft.com/office/drawing/2014/chart" uri="{C3380CC4-5D6E-409C-BE32-E72D297353CC}">
              <c16:uniqueId val="{00000004-F981-459D-A061-EC8198CFE17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4365004434853377"/>
          <c:w val="0.90376206289497074"/>
          <c:h val="0.60443679648137816"/>
        </c:manualLayout>
      </c:layout>
      <c:barChart>
        <c:barDir val="col"/>
        <c:grouping val="clustered"/>
        <c:varyColors val="0"/>
        <c:ser>
          <c:idx val="0"/>
          <c:order val="0"/>
          <c:tx>
            <c:strRef>
              <c:f>'Type 3 Kjønn&amp;Klasse'!$I$19</c:f>
              <c:strCache>
                <c:ptCount val="1"/>
                <c:pt idx="0">
                  <c:v>Har spilt onlinespill med andre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961-42D5-AED9-B132A2E55B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961-42D5-AED9-B132A2E55B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Kjønn&amp;Klasse'!$J$19:$O$19</c:f>
              <c:numCache>
                <c:formatCode>0</c:formatCode>
                <c:ptCount val="6"/>
                <c:pt idx="0">
                  <c:v>44.93</c:v>
                </c:pt>
                <c:pt idx="1">
                  <c:v>12.2</c:v>
                </c:pt>
                <c:pt idx="3">
                  <c:v>29.82</c:v>
                </c:pt>
                <c:pt idx="4">
                  <c:v>39.29</c:v>
                </c:pt>
                <c:pt idx="5">
                  <c:v>15.63</c:v>
                </c:pt>
              </c:numCache>
            </c:numRef>
          </c:val>
          <c:extLst>
            <c:ext xmlns:c16="http://schemas.microsoft.com/office/drawing/2014/chart" uri="{C3380CC4-5D6E-409C-BE32-E72D297353CC}">
              <c16:uniqueId val="{00000004-1961-42D5-AED9-B132A2E55B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Kjønn&amp;Klasse'!$I$20</c:f>
              <c:strCache>
                <c:ptCount val="1"/>
                <c:pt idx="0">
                  <c:v>Har vært veldig mye plaget av følelsen av å være ensom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E1-4D50-A9D4-57D3BD455D6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E1-4D50-A9D4-57D3BD455D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Kjønn&amp;Klasse'!$J$20:$O$20</c:f>
              <c:numCache>
                <c:formatCode>0</c:formatCode>
                <c:ptCount val="6"/>
                <c:pt idx="0">
                  <c:v>5.47</c:v>
                </c:pt>
                <c:pt idx="1">
                  <c:v>5.69</c:v>
                </c:pt>
                <c:pt idx="3">
                  <c:v>6.31</c:v>
                </c:pt>
                <c:pt idx="4">
                  <c:v>8.86</c:v>
                </c:pt>
                <c:pt idx="5">
                  <c:v>0</c:v>
                </c:pt>
              </c:numCache>
            </c:numRef>
          </c:val>
          <c:extLst>
            <c:ext xmlns:c16="http://schemas.microsoft.com/office/drawing/2014/chart" uri="{C3380CC4-5D6E-409C-BE32-E72D297353CC}">
              <c16:uniqueId val="{00000004-FFE1-4D50-A9D4-57D3BD455D6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4.82</c:v>
                </c:pt>
                <c:pt idx="1">
                  <c:v>3.21</c:v>
                </c:pt>
                <c:pt idx="2">
                  <c:v>3.21</c:v>
                </c:pt>
                <c:pt idx="3">
                  <c:v>10.84</c:v>
                </c:pt>
                <c:pt idx="4">
                  <c:v>77.91</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Kjønn&amp;Klasse'!$I$21</c:f>
              <c:strCache>
                <c:ptCount val="1"/>
                <c:pt idx="0">
                  <c:v>Er fornøyd med foreldrene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D7-4FF8-923F-E2AD765C20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D7-4FF8-923F-E2AD765C20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Kjønn&amp;Klasse'!$J$21:$O$21</c:f>
              <c:numCache>
                <c:formatCode>0</c:formatCode>
                <c:ptCount val="6"/>
                <c:pt idx="0">
                  <c:v>88.19</c:v>
                </c:pt>
                <c:pt idx="1">
                  <c:v>90</c:v>
                </c:pt>
                <c:pt idx="3">
                  <c:v>87.85</c:v>
                </c:pt>
                <c:pt idx="4">
                  <c:v>87.5</c:v>
                </c:pt>
                <c:pt idx="5">
                  <c:v>91.8</c:v>
                </c:pt>
              </c:numCache>
            </c:numRef>
          </c:val>
          <c:extLst>
            <c:ext xmlns:c16="http://schemas.microsoft.com/office/drawing/2014/chart" uri="{C3380CC4-5D6E-409C-BE32-E72D297353CC}">
              <c16:uniqueId val="{00000004-C0D7-4FF8-923F-E2AD765C20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1.44</c:v>
                </c:pt>
                <c:pt idx="1">
                  <c:v>0.72</c:v>
                </c:pt>
                <c:pt idx="2">
                  <c:v>7.17</c:v>
                </c:pt>
                <c:pt idx="3">
                  <c:v>30.47</c:v>
                </c:pt>
                <c:pt idx="4">
                  <c:v>60.220000000000006</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96.06</c:v>
                </c:pt>
                <c:pt idx="1">
                  <c:v>91.76</c:v>
                </c:pt>
                <c:pt idx="2">
                  <c:v>95.32</c:v>
                </c:pt>
                <c:pt idx="3">
                  <c:v>17.45</c:v>
                </c:pt>
                <c:pt idx="4">
                  <c:v>15.27</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3.94</c:v>
                </c:pt>
                <c:pt idx="1">
                  <c:v>8.24</c:v>
                </c:pt>
                <c:pt idx="2">
                  <c:v>4.68</c:v>
                </c:pt>
                <c:pt idx="3">
                  <c:v>82.55</c:v>
                </c:pt>
                <c:pt idx="4">
                  <c:v>84.73</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91.27</c:v>
                </c:pt>
                <c:pt idx="1">
                  <c:v>7.64</c:v>
                </c:pt>
                <c:pt idx="2">
                  <c:v>1.0900000000000001</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75.760000000000005</c:v>
                </c:pt>
                <c:pt idx="4">
                  <c:v>-1</c:v>
                </c:pt>
                <c:pt idx="5">
                  <c:v>-1</c:v>
                </c:pt>
                <c:pt idx="6">
                  <c:v>90.24</c:v>
                </c:pt>
                <c:pt idx="7">
                  <c:v>-1</c:v>
                </c:pt>
                <c:pt idx="8">
                  <c:v>-1</c:v>
                </c:pt>
                <c:pt idx="9">
                  <c:v>82.01</c:v>
                </c:pt>
                <c:pt idx="10">
                  <c:v>-1</c:v>
                </c:pt>
                <c:pt idx="11">
                  <c:v>-1</c:v>
                </c:pt>
                <c:pt idx="12">
                  <c:v>84.96</c:v>
                </c:pt>
                <c:pt idx="13">
                  <c:v>-1</c:v>
                </c:pt>
                <c:pt idx="14">
                  <c:v>-1</c:v>
                </c:pt>
                <c:pt idx="15">
                  <c:v>87.85</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84.35</c:v>
                </c:pt>
                <c:pt idx="10">
                  <c:v>-1</c:v>
                </c:pt>
                <c:pt idx="11">
                  <c:v>-1</c:v>
                </c:pt>
                <c:pt idx="12">
                  <c:v>83.33</c:v>
                </c:pt>
                <c:pt idx="13">
                  <c:v>-1</c:v>
                </c:pt>
                <c:pt idx="14">
                  <c:v>-1</c:v>
                </c:pt>
                <c:pt idx="15">
                  <c:v>87.5</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85.09</c:v>
                </c:pt>
                <c:pt idx="10">
                  <c:v>-1</c:v>
                </c:pt>
                <c:pt idx="11">
                  <c:v>-1</c:v>
                </c:pt>
                <c:pt idx="12">
                  <c:v>76.47</c:v>
                </c:pt>
                <c:pt idx="13">
                  <c:v>-1</c:v>
                </c:pt>
                <c:pt idx="14">
                  <c:v>-1</c:v>
                </c:pt>
                <c:pt idx="15">
                  <c:v>91.8</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5.16</c:v>
                </c:pt>
                <c:pt idx="1">
                  <c:v>7.54</c:v>
                </c:pt>
                <c:pt idx="2">
                  <c:v>17.059999999999999</c:v>
                </c:pt>
                <c:pt idx="3">
                  <c:v>34.92</c:v>
                </c:pt>
                <c:pt idx="4">
                  <c:v>35.32</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9858967598485892"/>
          <c:w val="0.90376206289497074"/>
          <c:h val="0.54949680866189943"/>
        </c:manualLayout>
      </c:layout>
      <c:barChart>
        <c:barDir val="col"/>
        <c:grouping val="clustered"/>
        <c:varyColors val="0"/>
        <c:ser>
          <c:idx val="0"/>
          <c:order val="0"/>
          <c:tx>
            <c:strRef>
              <c:f>'Type 3 Kjønn&amp;Klasse'!$I$22</c:f>
              <c:strCache>
                <c:ptCount val="1"/>
                <c:pt idx="0">
                  <c:v>Fornøyd med skolen du går på</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6F0-4B23-8408-EBA5071C90A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F0-4B23-8408-EBA5071C90A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Kjønn&amp;Klasse'!$J$22:$O$22</c:f>
              <c:numCache>
                <c:formatCode>0</c:formatCode>
                <c:ptCount val="6"/>
                <c:pt idx="0">
                  <c:v>71.09</c:v>
                </c:pt>
                <c:pt idx="1">
                  <c:v>69.67</c:v>
                </c:pt>
                <c:pt idx="3">
                  <c:v>72.22</c:v>
                </c:pt>
                <c:pt idx="4">
                  <c:v>72.84</c:v>
                </c:pt>
                <c:pt idx="5">
                  <c:v>62.9</c:v>
                </c:pt>
              </c:numCache>
            </c:numRef>
          </c:val>
          <c:extLst>
            <c:ext xmlns:c16="http://schemas.microsoft.com/office/drawing/2014/chart" uri="{C3380CC4-5D6E-409C-BE32-E72D297353CC}">
              <c16:uniqueId val="{00000004-46F0-4B23-8408-EBA5071C90A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60.87</c:v>
                </c:pt>
                <c:pt idx="1">
                  <c:v>41.03</c:v>
                </c:pt>
                <c:pt idx="2">
                  <c:v>49.08</c:v>
                </c:pt>
                <c:pt idx="3">
                  <c:v>26.81</c:v>
                </c:pt>
                <c:pt idx="4">
                  <c:v>5.43</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31.52</c:v>
                </c:pt>
                <c:pt idx="1">
                  <c:v>44.69</c:v>
                </c:pt>
                <c:pt idx="2">
                  <c:v>37.729999999999997</c:v>
                </c:pt>
                <c:pt idx="3">
                  <c:v>45.29</c:v>
                </c:pt>
                <c:pt idx="4">
                  <c:v>18.12</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6.16</c:v>
                </c:pt>
                <c:pt idx="1">
                  <c:v>11.72</c:v>
                </c:pt>
                <c:pt idx="2">
                  <c:v>9.89</c:v>
                </c:pt>
                <c:pt idx="3">
                  <c:v>19.93</c:v>
                </c:pt>
                <c:pt idx="4">
                  <c:v>28.26</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1.45</c:v>
                </c:pt>
                <c:pt idx="1">
                  <c:v>2.56</c:v>
                </c:pt>
                <c:pt idx="2">
                  <c:v>3.3</c:v>
                </c:pt>
                <c:pt idx="3">
                  <c:v>7.97</c:v>
                </c:pt>
                <c:pt idx="4">
                  <c:v>48.19</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91.16</c:v>
                </c:pt>
                <c:pt idx="1">
                  <c:v>87.84</c:v>
                </c:pt>
                <c:pt idx="2">
                  <c:v>87.5</c:v>
                </c:pt>
                <c:pt idx="3">
                  <c:v>70.27</c:v>
                </c:pt>
                <c:pt idx="4">
                  <c:v>22.45</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93.7</c:v>
                </c:pt>
                <c:pt idx="1">
                  <c:v>82.93</c:v>
                </c:pt>
                <c:pt idx="2">
                  <c:v>85.83</c:v>
                </c:pt>
                <c:pt idx="3">
                  <c:v>74.599999999999994</c:v>
                </c:pt>
                <c:pt idx="4">
                  <c:v>24.41</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66.180000000000007</c:v>
                </c:pt>
                <c:pt idx="4">
                  <c:v>-1</c:v>
                </c:pt>
                <c:pt idx="5">
                  <c:v>-1</c:v>
                </c:pt>
                <c:pt idx="6">
                  <c:v>81.150000000000006</c:v>
                </c:pt>
                <c:pt idx="7">
                  <c:v>-1</c:v>
                </c:pt>
                <c:pt idx="8">
                  <c:v>-1</c:v>
                </c:pt>
                <c:pt idx="9">
                  <c:v>72.86</c:v>
                </c:pt>
                <c:pt idx="10">
                  <c:v>-1</c:v>
                </c:pt>
                <c:pt idx="11">
                  <c:v>-1</c:v>
                </c:pt>
                <c:pt idx="12">
                  <c:v>79.39</c:v>
                </c:pt>
                <c:pt idx="13">
                  <c:v>-1</c:v>
                </c:pt>
                <c:pt idx="14">
                  <c:v>-1</c:v>
                </c:pt>
                <c:pt idx="15">
                  <c:v>72.22</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64.91</c:v>
                </c:pt>
                <c:pt idx="10">
                  <c:v>-1</c:v>
                </c:pt>
                <c:pt idx="11">
                  <c:v>-1</c:v>
                </c:pt>
                <c:pt idx="12">
                  <c:v>63.38</c:v>
                </c:pt>
                <c:pt idx="13">
                  <c:v>-1</c:v>
                </c:pt>
                <c:pt idx="14">
                  <c:v>-1</c:v>
                </c:pt>
                <c:pt idx="15">
                  <c:v>72.84</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68.14</c:v>
                </c:pt>
                <c:pt idx="10">
                  <c:v>-1</c:v>
                </c:pt>
                <c:pt idx="11">
                  <c:v>-1</c:v>
                </c:pt>
                <c:pt idx="12">
                  <c:v>35.29</c:v>
                </c:pt>
                <c:pt idx="13">
                  <c:v>-1</c:v>
                </c:pt>
                <c:pt idx="14">
                  <c:v>-1</c:v>
                </c:pt>
                <c:pt idx="15">
                  <c:v>62.9</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34.29</c:v>
                </c:pt>
                <c:pt idx="1">
                  <c:v>20.71</c:v>
                </c:pt>
                <c:pt idx="2">
                  <c:v>23.21</c:v>
                </c:pt>
                <c:pt idx="3">
                  <c:v>16.07</c:v>
                </c:pt>
                <c:pt idx="4">
                  <c:v>3.93</c:v>
                </c:pt>
                <c:pt idx="5">
                  <c:v>1.43</c:v>
                </c:pt>
                <c:pt idx="6">
                  <c:v>0.36</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9.7100000000000009</c:v>
                </c:pt>
                <c:pt idx="1">
                  <c:v>16.55</c:v>
                </c:pt>
                <c:pt idx="2">
                  <c:v>33.81</c:v>
                </c:pt>
                <c:pt idx="3">
                  <c:v>23.02</c:v>
                </c:pt>
                <c:pt idx="4">
                  <c:v>16.91</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78.38</c:v>
                </c:pt>
                <c:pt idx="3">
                  <c:v>-1</c:v>
                </c:pt>
                <c:pt idx="4">
                  <c:v>-1</c:v>
                </c:pt>
                <c:pt idx="5">
                  <c:v>87.8</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90.11</c:v>
                </c:pt>
                <c:pt idx="3">
                  <c:v>-1</c:v>
                </c:pt>
                <c:pt idx="4">
                  <c:v>-1</c:v>
                </c:pt>
                <c:pt idx="5">
                  <c:v>91.01</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77.19</c:v>
                </c:pt>
                <c:pt idx="3">
                  <c:v>-1</c:v>
                </c:pt>
                <c:pt idx="4">
                  <c:v>-1</c:v>
                </c:pt>
                <c:pt idx="5">
                  <c:v>95.45</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28.99</c:v>
                </c:pt>
                <c:pt idx="4">
                  <c:v>-1</c:v>
                </c:pt>
                <c:pt idx="5">
                  <c:v>-1</c:v>
                </c:pt>
                <c:pt idx="6">
                  <c:v>32.06</c:v>
                </c:pt>
                <c:pt idx="7">
                  <c:v>-1</c:v>
                </c:pt>
                <c:pt idx="8">
                  <c:v>-1</c:v>
                </c:pt>
                <c:pt idx="9">
                  <c:v>27.59</c:v>
                </c:pt>
                <c:pt idx="10">
                  <c:v>-1</c:v>
                </c:pt>
                <c:pt idx="11">
                  <c:v>-1</c:v>
                </c:pt>
                <c:pt idx="12">
                  <c:v>20.55</c:v>
                </c:pt>
                <c:pt idx="13">
                  <c:v>-1</c:v>
                </c:pt>
                <c:pt idx="14">
                  <c:v>-1</c:v>
                </c:pt>
                <c:pt idx="15">
                  <c:v>20.97</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23.73</c:v>
                </c:pt>
                <c:pt idx="10">
                  <c:v>-1</c:v>
                </c:pt>
                <c:pt idx="11">
                  <c:v>-1</c:v>
                </c:pt>
                <c:pt idx="12">
                  <c:v>18.39</c:v>
                </c:pt>
                <c:pt idx="13">
                  <c:v>-1</c:v>
                </c:pt>
                <c:pt idx="14">
                  <c:v>-1</c:v>
                </c:pt>
                <c:pt idx="15">
                  <c:v>22.22</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40.35</c:v>
                </c:pt>
                <c:pt idx="10">
                  <c:v>-1</c:v>
                </c:pt>
                <c:pt idx="11">
                  <c:v>-1</c:v>
                </c:pt>
                <c:pt idx="12">
                  <c:v>25.86</c:v>
                </c:pt>
                <c:pt idx="13">
                  <c:v>-1</c:v>
                </c:pt>
                <c:pt idx="14">
                  <c:v>-1</c:v>
                </c:pt>
                <c:pt idx="15">
                  <c:v>23.08</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Kjønn&amp;Klasse'!$I$28</c:f>
              <c:strCache>
                <c:ptCount val="1"/>
                <c:pt idx="0">
                  <c:v>Bruker minst én time hver dag på lekser og annet skolearbeid utenom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8C4-47DF-A2B9-57CFE9D1025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8C4-47DF-A2B9-57CFE9D1025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Kjønn&amp;Klasse'!$J$28:$O$28</c:f>
              <c:numCache>
                <c:formatCode>0</c:formatCode>
                <c:ptCount val="6"/>
                <c:pt idx="0">
                  <c:v>14</c:v>
                </c:pt>
                <c:pt idx="1">
                  <c:v>31.25</c:v>
                </c:pt>
                <c:pt idx="3">
                  <c:v>20.97</c:v>
                </c:pt>
                <c:pt idx="4">
                  <c:v>22.22</c:v>
                </c:pt>
                <c:pt idx="5">
                  <c:v>23.08</c:v>
                </c:pt>
              </c:numCache>
            </c:numRef>
          </c:val>
          <c:extLst>
            <c:ext xmlns:c16="http://schemas.microsoft.com/office/drawing/2014/chart" uri="{C3380CC4-5D6E-409C-BE32-E72D297353CC}">
              <c16:uniqueId val="{00000004-88C4-47DF-A2B9-57CFE9D1025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56.88</c:v>
                </c:pt>
                <c:pt idx="1">
                  <c:v>15.58</c:v>
                </c:pt>
                <c:pt idx="2">
                  <c:v>15.58</c:v>
                </c:pt>
                <c:pt idx="3">
                  <c:v>11.96</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47.76</c:v>
                </c:pt>
                <c:pt idx="4">
                  <c:v>-1</c:v>
                </c:pt>
                <c:pt idx="5">
                  <c:v>-1</c:v>
                </c:pt>
                <c:pt idx="6">
                  <c:v>29.77</c:v>
                </c:pt>
                <c:pt idx="7">
                  <c:v>-1</c:v>
                </c:pt>
                <c:pt idx="8">
                  <c:v>-1</c:v>
                </c:pt>
                <c:pt idx="9">
                  <c:v>36.36</c:v>
                </c:pt>
                <c:pt idx="10">
                  <c:v>-1</c:v>
                </c:pt>
                <c:pt idx="11">
                  <c:v>-1</c:v>
                </c:pt>
                <c:pt idx="12">
                  <c:v>38.619999999999997</c:v>
                </c:pt>
                <c:pt idx="13">
                  <c:v>-1</c:v>
                </c:pt>
                <c:pt idx="14">
                  <c:v>-1</c:v>
                </c:pt>
                <c:pt idx="15">
                  <c:v>31.97</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57.52</c:v>
                </c:pt>
                <c:pt idx="10">
                  <c:v>-1</c:v>
                </c:pt>
                <c:pt idx="11">
                  <c:v>-1</c:v>
                </c:pt>
                <c:pt idx="12">
                  <c:v>52.33</c:v>
                </c:pt>
                <c:pt idx="13">
                  <c:v>-1</c:v>
                </c:pt>
                <c:pt idx="14">
                  <c:v>-1</c:v>
                </c:pt>
                <c:pt idx="15">
                  <c:v>40.909999999999997</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54.78</c:v>
                </c:pt>
                <c:pt idx="10">
                  <c:v>-1</c:v>
                </c:pt>
                <c:pt idx="11">
                  <c:v>-1</c:v>
                </c:pt>
                <c:pt idx="12">
                  <c:v>69.64</c:v>
                </c:pt>
                <c:pt idx="13">
                  <c:v>-1</c:v>
                </c:pt>
                <c:pt idx="14">
                  <c:v>-1</c:v>
                </c:pt>
                <c:pt idx="15">
                  <c:v>66.150000000000006</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460617398810343"/>
          <c:w val="0.90394753624055335"/>
          <c:h val="0.61348031065865494"/>
        </c:manualLayout>
      </c:layout>
      <c:barChart>
        <c:barDir val="col"/>
        <c:grouping val="clustered"/>
        <c:varyColors val="0"/>
        <c:ser>
          <c:idx val="0"/>
          <c:order val="0"/>
          <c:tx>
            <c:strRef>
              <c:f>'Type 3 Kjønn&amp;Klasse'!$I$29</c:f>
              <c:strCache>
                <c:ptCount val="1"/>
                <c:pt idx="0">
                  <c:v>Har skulket skolen siste år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7FE-4F34-9EFC-347CE0722EE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7FE-4F34-9EFC-347CE0722EE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Kjønn&amp;Klasse'!$J$29:$O$29</c:f>
              <c:numCache>
                <c:formatCode>0</c:formatCode>
                <c:ptCount val="6"/>
                <c:pt idx="0">
                  <c:v>41.22</c:v>
                </c:pt>
                <c:pt idx="1">
                  <c:v>45.24</c:v>
                </c:pt>
                <c:pt idx="3">
                  <c:v>31.97</c:v>
                </c:pt>
                <c:pt idx="4">
                  <c:v>40.909999999999997</c:v>
                </c:pt>
                <c:pt idx="5">
                  <c:v>66.150000000000006</c:v>
                </c:pt>
              </c:numCache>
            </c:numRef>
          </c:val>
          <c:extLst>
            <c:ext xmlns:c16="http://schemas.microsoft.com/office/drawing/2014/chart" uri="{C3380CC4-5D6E-409C-BE32-E72D297353CC}">
              <c16:uniqueId val="{00000004-D7FE-4F34-9EFC-347CE0722EE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5.58</c:v>
                </c:pt>
                <c:pt idx="1">
                  <c:v>9.9600000000000009</c:v>
                </c:pt>
                <c:pt idx="2">
                  <c:v>15.14</c:v>
                </c:pt>
                <c:pt idx="3">
                  <c:v>27.89</c:v>
                </c:pt>
                <c:pt idx="4">
                  <c:v>41.43</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3.57</c:v>
                </c:pt>
                <c:pt idx="1">
                  <c:v>5.36</c:v>
                </c:pt>
                <c:pt idx="2">
                  <c:v>5.36</c:v>
                </c:pt>
                <c:pt idx="3">
                  <c:v>18.93</c:v>
                </c:pt>
                <c:pt idx="4">
                  <c:v>66.790000000000006</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3507628199315047"/>
          <c:w val="0.90394753624055335"/>
          <c:h val="0.71301020265360804"/>
        </c:manualLayout>
      </c:layout>
      <c:barChart>
        <c:barDir val="col"/>
        <c:grouping val="clustered"/>
        <c:varyColors val="0"/>
        <c:ser>
          <c:idx val="0"/>
          <c:order val="0"/>
          <c:tx>
            <c:strRef>
              <c:f>'Type 3 Kjønn&amp;Klasse'!$I$58</c:f>
              <c:strCache>
                <c:ptCount val="1"/>
                <c:pt idx="0">
                  <c:v>Føler tilhørighet til stedet der du bor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9DF-4BB3-A21C-887F5752D66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9DF-4BB3-A21C-887F5752D66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Kjønn&amp;Klasse'!$J$58:$O$58</c:f>
              <c:numCache>
                <c:formatCode>0</c:formatCode>
                <c:ptCount val="6"/>
                <c:pt idx="0">
                  <c:v>88.74</c:v>
                </c:pt>
                <c:pt idx="1">
                  <c:v>81.89</c:v>
                </c:pt>
                <c:pt idx="3">
                  <c:v>83.06</c:v>
                </c:pt>
                <c:pt idx="4">
                  <c:v>86.52</c:v>
                </c:pt>
                <c:pt idx="5">
                  <c:v>89.39</c:v>
                </c:pt>
              </c:numCache>
            </c:numRef>
          </c:val>
          <c:extLst>
            <c:ext xmlns:c16="http://schemas.microsoft.com/office/drawing/2014/chart" uri="{C3380CC4-5D6E-409C-BE32-E72D297353CC}">
              <c16:uniqueId val="{00000004-A9DF-4BB3-A21C-887F5752D66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2843711199855799"/>
          <c:w val="0.90394753624055335"/>
          <c:h val="0.56371536466117844"/>
        </c:manualLayout>
      </c:layout>
      <c:barChart>
        <c:barDir val="col"/>
        <c:grouping val="clustered"/>
        <c:varyColors val="0"/>
        <c:ser>
          <c:idx val="0"/>
          <c:order val="0"/>
          <c:tx>
            <c:strRef>
              <c:f>'Type 3 Kjønn&amp;Klasse'!$I$30</c:f>
              <c:strCache>
                <c:ptCount val="1"/>
                <c:pt idx="0">
                  <c:v>Er fornøyd med lokalmiljøet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762-48EC-9142-EF1747D7B3F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62-48EC-9142-EF1747D7B3F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Kjønn&amp;Klasse'!$J$30:$O$30</c:f>
              <c:numCache>
                <c:formatCode>0</c:formatCode>
                <c:ptCount val="6"/>
                <c:pt idx="0">
                  <c:v>71.09</c:v>
                </c:pt>
                <c:pt idx="1">
                  <c:v>67.77</c:v>
                </c:pt>
                <c:pt idx="3">
                  <c:v>64.489999999999995</c:v>
                </c:pt>
                <c:pt idx="4">
                  <c:v>79.010000000000005</c:v>
                </c:pt>
                <c:pt idx="5">
                  <c:v>64.52</c:v>
                </c:pt>
              </c:numCache>
            </c:numRef>
          </c:val>
          <c:extLst>
            <c:ext xmlns:c16="http://schemas.microsoft.com/office/drawing/2014/chart" uri="{C3380CC4-5D6E-409C-BE32-E72D297353CC}">
              <c16:uniqueId val="{00000004-5762-48EC-9142-EF1747D7B3F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33.590000000000003</c:v>
                </c:pt>
                <c:pt idx="1">
                  <c:v>16.22</c:v>
                </c:pt>
                <c:pt idx="2">
                  <c:v>23.72</c:v>
                </c:pt>
                <c:pt idx="3">
                  <c:v>12.89</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44.53</c:v>
                </c:pt>
                <c:pt idx="1">
                  <c:v>32.82</c:v>
                </c:pt>
                <c:pt idx="2">
                  <c:v>41.11</c:v>
                </c:pt>
                <c:pt idx="3">
                  <c:v>23.05</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12.11</c:v>
                </c:pt>
                <c:pt idx="1">
                  <c:v>22.39</c:v>
                </c:pt>
                <c:pt idx="2">
                  <c:v>19.37</c:v>
                </c:pt>
                <c:pt idx="3">
                  <c:v>19.920000000000002</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5.86</c:v>
                </c:pt>
                <c:pt idx="1">
                  <c:v>14.67</c:v>
                </c:pt>
                <c:pt idx="2">
                  <c:v>7.51</c:v>
                </c:pt>
                <c:pt idx="3">
                  <c:v>18.75</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3.91</c:v>
                </c:pt>
                <c:pt idx="1">
                  <c:v>13.9</c:v>
                </c:pt>
                <c:pt idx="2">
                  <c:v>8.3000000000000007</c:v>
                </c:pt>
                <c:pt idx="3">
                  <c:v>25.39</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6608068270556453"/>
          <c:w val="0.90394753624055335"/>
          <c:h val="0.66492552835078833"/>
        </c:manualLayout>
      </c:layout>
      <c:barChart>
        <c:barDir val="col"/>
        <c:grouping val="clustered"/>
        <c:varyColors val="0"/>
        <c:ser>
          <c:idx val="0"/>
          <c:order val="0"/>
          <c:tx>
            <c:strRef>
              <c:f>'Type 3 Kjønn&amp;Klasse'!$I$3</c:f>
              <c:strCache>
                <c:ptCount val="1"/>
                <c:pt idx="0">
                  <c:v>Tilfreds med livet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17D-49C2-B6EE-749E40772A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17D-49C2-B6EE-749E40772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Kjønn&amp;Klasse'!$J$3:$O$3</c:f>
              <c:numCache>
                <c:formatCode>0</c:formatCode>
                <c:ptCount val="6"/>
                <c:pt idx="0">
                  <c:v>90.13</c:v>
                </c:pt>
                <c:pt idx="1">
                  <c:v>91.2</c:v>
                </c:pt>
                <c:pt idx="3">
                  <c:v>87.8</c:v>
                </c:pt>
                <c:pt idx="4">
                  <c:v>91.01</c:v>
                </c:pt>
                <c:pt idx="5">
                  <c:v>95.45</c:v>
                </c:pt>
              </c:numCache>
            </c:numRef>
          </c:val>
          <c:extLst>
            <c:ext xmlns:c16="http://schemas.microsoft.com/office/drawing/2014/chart" uri="{C3380CC4-5D6E-409C-BE32-E72D297353CC}">
              <c16:uniqueId val="{00000004-817D-49C2-B6EE-749E40772A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68.3</c:v>
                </c:pt>
                <c:pt idx="1">
                  <c:v>26.42</c:v>
                </c:pt>
                <c:pt idx="2">
                  <c:v>3.4</c:v>
                </c:pt>
                <c:pt idx="3">
                  <c:v>1.89</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52.99</c:v>
                </c:pt>
                <c:pt idx="1">
                  <c:v>75.760000000000005</c:v>
                </c:pt>
                <c:pt idx="2">
                  <c:v>60.61</c:v>
                </c:pt>
                <c:pt idx="3">
                  <c:v>47.73</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43.9</c:v>
                </c:pt>
                <c:pt idx="1">
                  <c:v>80.33</c:v>
                </c:pt>
                <c:pt idx="2">
                  <c:v>68.91</c:v>
                </c:pt>
                <c:pt idx="3">
                  <c:v>22.13</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55.22</c:v>
                </c:pt>
                <c:pt idx="4">
                  <c:v>-1</c:v>
                </c:pt>
                <c:pt idx="5">
                  <c:v>-1</c:v>
                </c:pt>
                <c:pt idx="6">
                  <c:v>65.849999999999994</c:v>
                </c:pt>
                <c:pt idx="7">
                  <c:v>-1</c:v>
                </c:pt>
                <c:pt idx="8">
                  <c:v>-1</c:v>
                </c:pt>
                <c:pt idx="9">
                  <c:v>59.71</c:v>
                </c:pt>
                <c:pt idx="10">
                  <c:v>-1</c:v>
                </c:pt>
                <c:pt idx="11">
                  <c:v>-1</c:v>
                </c:pt>
                <c:pt idx="12">
                  <c:v>67.42</c:v>
                </c:pt>
                <c:pt idx="13">
                  <c:v>-1</c:v>
                </c:pt>
                <c:pt idx="14">
                  <c:v>-1</c:v>
                </c:pt>
                <c:pt idx="15">
                  <c:v>64.489999999999995</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63.96</c:v>
                </c:pt>
                <c:pt idx="10">
                  <c:v>-1</c:v>
                </c:pt>
                <c:pt idx="11">
                  <c:v>-1</c:v>
                </c:pt>
                <c:pt idx="12">
                  <c:v>62.86</c:v>
                </c:pt>
                <c:pt idx="13">
                  <c:v>-1</c:v>
                </c:pt>
                <c:pt idx="14">
                  <c:v>-1</c:v>
                </c:pt>
                <c:pt idx="15">
                  <c:v>79.010000000000005</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62.28</c:v>
                </c:pt>
                <c:pt idx="10">
                  <c:v>-1</c:v>
                </c:pt>
                <c:pt idx="11">
                  <c:v>-1</c:v>
                </c:pt>
                <c:pt idx="12">
                  <c:v>43.14</c:v>
                </c:pt>
                <c:pt idx="13">
                  <c:v>-1</c:v>
                </c:pt>
                <c:pt idx="14">
                  <c:v>-1</c:v>
                </c:pt>
                <c:pt idx="15">
                  <c:v>64.52</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97.25</c:v>
                </c:pt>
                <c:pt idx="1">
                  <c:v>0.39</c:v>
                </c:pt>
                <c:pt idx="2">
                  <c:v>2.35</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62.6</c:v>
                </c:pt>
                <c:pt idx="1">
                  <c:v>18.5</c:v>
                </c:pt>
                <c:pt idx="2">
                  <c:v>18.899999999999999</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9.2575110578648867E-2"/>
          <c:w val="0.90376206289497074"/>
          <c:h val="0.75551162618024525"/>
        </c:manualLayout>
      </c:layout>
      <c:barChart>
        <c:barDir val="col"/>
        <c:grouping val="clustered"/>
        <c:varyColors val="0"/>
        <c:ser>
          <c:idx val="0"/>
          <c:order val="0"/>
          <c:tx>
            <c:strRef>
              <c:f>'Type 3 Kjønn&amp;Klasse'!$I$35</c:f>
              <c:strCache>
                <c:ptCount val="1"/>
                <c:pt idx="0">
                  <c:v>Tror de vil fullføre videregående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CF7-483B-A45A-C01A32DE8C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CF7-483B-A45A-C01A32DE8C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Kjønn&amp;Klasse'!$J$35:$O$35</c:f>
              <c:numCache>
                <c:formatCode>0</c:formatCode>
                <c:ptCount val="6"/>
                <c:pt idx="0">
                  <c:v>96.92</c:v>
                </c:pt>
                <c:pt idx="1">
                  <c:v>97.56</c:v>
                </c:pt>
                <c:pt idx="3">
                  <c:v>97.25</c:v>
                </c:pt>
                <c:pt idx="4">
                  <c:v>97.59</c:v>
                </c:pt>
                <c:pt idx="5">
                  <c:v>96.77</c:v>
                </c:pt>
              </c:numCache>
            </c:numRef>
          </c:val>
          <c:extLst>
            <c:ext xmlns:c16="http://schemas.microsoft.com/office/drawing/2014/chart" uri="{C3380CC4-5D6E-409C-BE32-E72D297353CC}">
              <c16:uniqueId val="{00000004-7CF7-483B-A45A-C01A32DE8C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877810293163E-2"/>
          <c:y val="0.30034486137297756"/>
          <c:w val="0.90376206289497074"/>
          <c:h val="0.54774112685676613"/>
        </c:manualLayout>
      </c:layout>
      <c:barChart>
        <c:barDir val="col"/>
        <c:grouping val="clustered"/>
        <c:varyColors val="0"/>
        <c:ser>
          <c:idx val="0"/>
          <c:order val="0"/>
          <c:tx>
            <c:strRef>
              <c:f>'Type 3 Kjønn&amp;Klasse'!$I$36</c:f>
              <c:strCache>
                <c:ptCount val="1"/>
                <c:pt idx="0">
                  <c:v>Tror de vil ta høyere utdanning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140-4C6F-A855-E90FF2BBD5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140-4C6F-A855-E90FF2BBD5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Kjønn&amp;Klasse'!$J$36:$O$36</c:f>
              <c:numCache>
                <c:formatCode>0</c:formatCode>
                <c:ptCount val="6"/>
                <c:pt idx="0">
                  <c:v>44.96</c:v>
                </c:pt>
                <c:pt idx="1">
                  <c:v>81.3</c:v>
                </c:pt>
                <c:pt idx="3">
                  <c:v>57.27</c:v>
                </c:pt>
                <c:pt idx="4">
                  <c:v>48.15</c:v>
                </c:pt>
                <c:pt idx="5">
                  <c:v>90.32</c:v>
                </c:pt>
              </c:numCache>
            </c:numRef>
          </c:val>
          <c:extLst>
            <c:ext xmlns:c16="http://schemas.microsoft.com/office/drawing/2014/chart" uri="{C3380CC4-5D6E-409C-BE32-E72D297353CC}">
              <c16:uniqueId val="{00000004-A140-4C6F-A855-E90FF2BBD5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78.489999999999995</c:v>
                </c:pt>
                <c:pt idx="1">
                  <c:v>1.99</c:v>
                </c:pt>
                <c:pt idx="2">
                  <c:v>19.52</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11.11</c:v>
                </c:pt>
                <c:pt idx="1">
                  <c:v>54.37</c:v>
                </c:pt>
                <c:pt idx="2">
                  <c:v>34.520000000000003</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69.569999999999993</c:v>
                </c:pt>
                <c:pt idx="4">
                  <c:v>-1</c:v>
                </c:pt>
                <c:pt idx="5">
                  <c:v>-1</c:v>
                </c:pt>
                <c:pt idx="6">
                  <c:v>69.77</c:v>
                </c:pt>
                <c:pt idx="7">
                  <c:v>-1</c:v>
                </c:pt>
                <c:pt idx="8">
                  <c:v>-1</c:v>
                </c:pt>
                <c:pt idx="9">
                  <c:v>74.47</c:v>
                </c:pt>
                <c:pt idx="10">
                  <c:v>-1</c:v>
                </c:pt>
                <c:pt idx="11">
                  <c:v>-1</c:v>
                </c:pt>
                <c:pt idx="12">
                  <c:v>69.849999999999994</c:v>
                </c:pt>
                <c:pt idx="13">
                  <c:v>-1</c:v>
                </c:pt>
                <c:pt idx="14">
                  <c:v>-1</c:v>
                </c:pt>
                <c:pt idx="15">
                  <c:v>76.150000000000006</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65.22</c:v>
                </c:pt>
                <c:pt idx="10">
                  <c:v>-1</c:v>
                </c:pt>
                <c:pt idx="11">
                  <c:v>-1</c:v>
                </c:pt>
                <c:pt idx="12">
                  <c:v>69.33</c:v>
                </c:pt>
                <c:pt idx="13">
                  <c:v>-1</c:v>
                </c:pt>
                <c:pt idx="14">
                  <c:v>-1</c:v>
                </c:pt>
                <c:pt idx="15">
                  <c:v>76.540000000000006</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62.83</c:v>
                </c:pt>
                <c:pt idx="10">
                  <c:v>-1</c:v>
                </c:pt>
                <c:pt idx="11">
                  <c:v>-1</c:v>
                </c:pt>
                <c:pt idx="12">
                  <c:v>68.63</c:v>
                </c:pt>
                <c:pt idx="13">
                  <c:v>-1</c:v>
                </c:pt>
                <c:pt idx="14">
                  <c:v>-1</c:v>
                </c:pt>
                <c:pt idx="15">
                  <c:v>86.67</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75</c:v>
                </c:pt>
                <c:pt idx="1">
                  <c:v>41.07</c:v>
                </c:pt>
                <c:pt idx="2">
                  <c:v>51.08</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21.79</c:v>
                </c:pt>
                <c:pt idx="1">
                  <c:v>43.93</c:v>
                </c:pt>
                <c:pt idx="2">
                  <c:v>34.53</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2.14</c:v>
                </c:pt>
                <c:pt idx="1">
                  <c:v>10.71</c:v>
                </c:pt>
                <c:pt idx="2">
                  <c:v>11.15</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1.07</c:v>
                </c:pt>
                <c:pt idx="1">
                  <c:v>4.29</c:v>
                </c:pt>
                <c:pt idx="2">
                  <c:v>3.24</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8.0472274531586591E-2"/>
          <c:w val="0.90376206289497074"/>
          <c:h val="0.76761410591630197"/>
        </c:manualLayout>
      </c:layout>
      <c:barChart>
        <c:barDir val="col"/>
        <c:grouping val="clustered"/>
        <c:varyColors val="0"/>
        <c:ser>
          <c:idx val="0"/>
          <c:order val="0"/>
          <c:tx>
            <c:strRef>
              <c:f>'Type 3 Kjønn&amp;Klasse'!$I$38</c:f>
              <c:strCache>
                <c:ptCount val="1"/>
                <c:pt idx="0">
                  <c:v>Tror de vil få et godt og lykkelig liv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208-438C-8CC3-A0E742E1BC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208-438C-8CC3-A0E742E1BCB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Kjønn&amp;Klasse'!$J$38:$O$38</c:f>
              <c:numCache>
                <c:formatCode>0</c:formatCode>
                <c:ptCount val="6"/>
                <c:pt idx="0">
                  <c:v>78.290000000000006</c:v>
                </c:pt>
                <c:pt idx="1">
                  <c:v>78.33</c:v>
                </c:pt>
                <c:pt idx="3">
                  <c:v>76.150000000000006</c:v>
                </c:pt>
                <c:pt idx="4">
                  <c:v>76.540000000000006</c:v>
                </c:pt>
                <c:pt idx="5">
                  <c:v>86.67</c:v>
                </c:pt>
              </c:numCache>
            </c:numRef>
          </c:val>
          <c:extLst>
            <c:ext xmlns:c16="http://schemas.microsoft.com/office/drawing/2014/chart" uri="{C3380CC4-5D6E-409C-BE32-E72D297353CC}">
              <c16:uniqueId val="{00000004-1208-438C-8CC3-A0E742E1BCB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40737945890290328"/>
          <c:w val="0.90376206289497074"/>
          <c:h val="0.4407069215449852"/>
        </c:manualLayout>
      </c:layout>
      <c:barChart>
        <c:barDir val="col"/>
        <c:grouping val="clustered"/>
        <c:varyColors val="0"/>
        <c:ser>
          <c:idx val="0"/>
          <c:order val="0"/>
          <c:tx>
            <c:strRef>
              <c:f>'Type 3 Kjønn&amp;Klasse'!$I$37</c:f>
              <c:strCache>
                <c:ptCount val="1"/>
                <c:pt idx="0">
                  <c:v>Tror de noen gang vil bli arbeidsledig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187-4F7B-B4C0-FFC9C0B88BC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187-4F7B-B4C0-FFC9C0B88BC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Kjønn&amp;Klasse'!$J$37:$O$37</c:f>
              <c:numCache>
                <c:formatCode>0</c:formatCode>
                <c:ptCount val="6"/>
                <c:pt idx="0">
                  <c:v>15.38</c:v>
                </c:pt>
                <c:pt idx="1">
                  <c:v>5.83</c:v>
                </c:pt>
                <c:pt idx="3">
                  <c:v>14.55</c:v>
                </c:pt>
                <c:pt idx="4">
                  <c:v>12.5</c:v>
                </c:pt>
                <c:pt idx="5">
                  <c:v>3.28</c:v>
                </c:pt>
              </c:numCache>
            </c:numRef>
          </c:val>
          <c:extLst>
            <c:ext xmlns:c16="http://schemas.microsoft.com/office/drawing/2014/chart" uri="{C3380CC4-5D6E-409C-BE32-E72D297353CC}">
              <c16:uniqueId val="{00000004-5187-4F7B-B4C0-FFC9C0B88BC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0.4</c:v>
                </c:pt>
                <c:pt idx="1">
                  <c:v>1.98</c:v>
                </c:pt>
                <c:pt idx="2">
                  <c:v>5.14</c:v>
                </c:pt>
                <c:pt idx="3">
                  <c:v>14.62</c:v>
                </c:pt>
                <c:pt idx="4">
                  <c:v>31.23</c:v>
                </c:pt>
                <c:pt idx="5">
                  <c:v>31.23</c:v>
                </c:pt>
                <c:pt idx="6">
                  <c:v>15.42</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8484122799062694"/>
          <c:w val="0.90376206289497074"/>
          <c:h val="0.66324525665613154"/>
        </c:manualLayout>
      </c:layout>
      <c:barChart>
        <c:barDir val="col"/>
        <c:grouping val="clustered"/>
        <c:varyColors val="0"/>
        <c:ser>
          <c:idx val="0"/>
          <c:order val="0"/>
          <c:tx>
            <c:strRef>
              <c:f>'Type 3 Kjønn&amp;Klasse'!$I$39</c:f>
              <c:strCache>
                <c:ptCount val="1"/>
                <c:pt idx="0">
                  <c:v>Bruker minst tre timer daglig foran en skjerm</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857-4CAD-A567-D654A4A2D91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857-4CAD-A567-D654A4A2D91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Kjønn&amp;Klasse'!$J$39:$O$39</c:f>
              <c:numCache>
                <c:formatCode>0</c:formatCode>
                <c:ptCount val="6"/>
                <c:pt idx="0">
                  <c:v>73.02</c:v>
                </c:pt>
                <c:pt idx="1">
                  <c:v>82.4</c:v>
                </c:pt>
                <c:pt idx="3">
                  <c:v>75.7</c:v>
                </c:pt>
                <c:pt idx="4">
                  <c:v>81.709999999999994</c:v>
                </c:pt>
                <c:pt idx="5">
                  <c:v>77.78</c:v>
                </c:pt>
              </c:numCache>
            </c:numRef>
          </c:val>
          <c:extLst>
            <c:ext xmlns:c16="http://schemas.microsoft.com/office/drawing/2014/chart" uri="{C3380CC4-5D6E-409C-BE32-E72D297353CC}">
              <c16:uniqueId val="{00000004-4857-4CAD-A567-D654A4A2D91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0.8</c:v>
                </c:pt>
                <c:pt idx="1">
                  <c:v>8.76</c:v>
                </c:pt>
                <c:pt idx="2">
                  <c:v>34.94</c:v>
                </c:pt>
                <c:pt idx="3">
                  <c:v>26.48</c:v>
                </c:pt>
                <c:pt idx="4">
                  <c:v>46.53</c:v>
                </c:pt>
                <c:pt idx="5">
                  <c:v>73.31</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5.18</c:v>
                </c:pt>
                <c:pt idx="1">
                  <c:v>7.97</c:v>
                </c:pt>
                <c:pt idx="2">
                  <c:v>18.88</c:v>
                </c:pt>
                <c:pt idx="3">
                  <c:v>20.55</c:v>
                </c:pt>
                <c:pt idx="4">
                  <c:v>8.57</c:v>
                </c:pt>
                <c:pt idx="5">
                  <c:v>13.55</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10.76</c:v>
                </c:pt>
                <c:pt idx="1">
                  <c:v>23.51</c:v>
                </c:pt>
                <c:pt idx="2">
                  <c:v>16.47</c:v>
                </c:pt>
                <c:pt idx="3">
                  <c:v>21.34</c:v>
                </c:pt>
                <c:pt idx="4">
                  <c:v>11.84</c:v>
                </c:pt>
                <c:pt idx="5">
                  <c:v>7.57</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24.3</c:v>
                </c:pt>
                <c:pt idx="1">
                  <c:v>33.47</c:v>
                </c:pt>
                <c:pt idx="2">
                  <c:v>12.85</c:v>
                </c:pt>
                <c:pt idx="3">
                  <c:v>19.760000000000002</c:v>
                </c:pt>
                <c:pt idx="4">
                  <c:v>16.329999999999998</c:v>
                </c:pt>
                <c:pt idx="5">
                  <c:v>1.99</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19.920000000000002</c:v>
                </c:pt>
                <c:pt idx="1">
                  <c:v>15.14</c:v>
                </c:pt>
                <c:pt idx="2">
                  <c:v>7.63</c:v>
                </c:pt>
                <c:pt idx="3">
                  <c:v>5.53</c:v>
                </c:pt>
                <c:pt idx="4">
                  <c:v>6.94</c:v>
                </c:pt>
                <c:pt idx="5">
                  <c:v>1.99</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39.04</c:v>
                </c:pt>
                <c:pt idx="1">
                  <c:v>11.16</c:v>
                </c:pt>
                <c:pt idx="2">
                  <c:v>9.24</c:v>
                </c:pt>
                <c:pt idx="3">
                  <c:v>6.32</c:v>
                </c:pt>
                <c:pt idx="4">
                  <c:v>9.8000000000000007</c:v>
                </c:pt>
                <c:pt idx="5">
                  <c:v>1.59</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51.94</c:v>
                </c:pt>
                <c:pt idx="7">
                  <c:v>-1</c:v>
                </c:pt>
                <c:pt idx="8">
                  <c:v>-1</c:v>
                </c:pt>
                <c:pt idx="9">
                  <c:v>61.27</c:v>
                </c:pt>
                <c:pt idx="10">
                  <c:v>-1</c:v>
                </c:pt>
                <c:pt idx="11">
                  <c:v>-1</c:v>
                </c:pt>
                <c:pt idx="12">
                  <c:v>70.8</c:v>
                </c:pt>
                <c:pt idx="13">
                  <c:v>-1</c:v>
                </c:pt>
                <c:pt idx="14">
                  <c:v>-1</c:v>
                </c:pt>
                <c:pt idx="15">
                  <c:v>75.7</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71.790000000000006</c:v>
                </c:pt>
                <c:pt idx="10">
                  <c:v>-1</c:v>
                </c:pt>
                <c:pt idx="11">
                  <c:v>-1</c:v>
                </c:pt>
                <c:pt idx="12">
                  <c:v>71.62</c:v>
                </c:pt>
                <c:pt idx="13">
                  <c:v>-1</c:v>
                </c:pt>
                <c:pt idx="14">
                  <c:v>-1</c:v>
                </c:pt>
                <c:pt idx="15">
                  <c:v>81.709999999999994</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66.37</c:v>
                </c:pt>
                <c:pt idx="10">
                  <c:v>-1</c:v>
                </c:pt>
                <c:pt idx="11">
                  <c:v>-1</c:v>
                </c:pt>
                <c:pt idx="12">
                  <c:v>71.7</c:v>
                </c:pt>
                <c:pt idx="13">
                  <c:v>-1</c:v>
                </c:pt>
                <c:pt idx="14">
                  <c:v>-1</c:v>
                </c:pt>
                <c:pt idx="15">
                  <c:v>77.78</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Kjønn&amp;Klasse'!$I$41</c:f>
              <c:strCache>
                <c:ptCount val="1"/>
                <c:pt idx="0">
                  <c:v>Bruker minst to timer daglig på sosiale medier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E02-4193-885E-D873AADCA0D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E02-4193-885E-D873AADCA0D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Kjønn&amp;Klasse'!$J$41:$O$41</c:f>
              <c:numCache>
                <c:formatCode>0</c:formatCode>
                <c:ptCount val="6"/>
                <c:pt idx="0">
                  <c:v>43.31</c:v>
                </c:pt>
                <c:pt idx="1">
                  <c:v>75.41</c:v>
                </c:pt>
                <c:pt idx="3">
                  <c:v>57.01</c:v>
                </c:pt>
                <c:pt idx="4">
                  <c:v>60</c:v>
                </c:pt>
                <c:pt idx="5">
                  <c:v>61.9</c:v>
                </c:pt>
              </c:numCache>
            </c:numRef>
          </c:val>
          <c:extLst>
            <c:ext xmlns:c16="http://schemas.microsoft.com/office/drawing/2014/chart" uri="{C3380CC4-5D6E-409C-BE32-E72D297353CC}">
              <c16:uniqueId val="{00000004-5E02-4193-885E-D873AADCA0D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Kjønn&amp;Klasse'!$I$40</c:f>
              <c:strCache>
                <c:ptCount val="1"/>
                <c:pt idx="0">
                  <c:v>Bruker minst to timer daglig på elektroniske spill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D4D-4BC2-9302-0CE58740A0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D4D-4BC2-9302-0CE58740A0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Kjønn&amp;Klasse'!$J$40:$O$40</c:f>
              <c:numCache>
                <c:formatCode>0</c:formatCode>
                <c:ptCount val="6"/>
                <c:pt idx="0">
                  <c:v>51.18</c:v>
                </c:pt>
                <c:pt idx="1">
                  <c:v>20.329999999999998</c:v>
                </c:pt>
                <c:pt idx="3">
                  <c:v>33.33</c:v>
                </c:pt>
                <c:pt idx="4">
                  <c:v>50</c:v>
                </c:pt>
                <c:pt idx="5">
                  <c:v>23.81</c:v>
                </c:pt>
              </c:numCache>
            </c:numRef>
          </c:val>
          <c:extLst>
            <c:ext xmlns:c16="http://schemas.microsoft.com/office/drawing/2014/chart" uri="{C3380CC4-5D6E-409C-BE32-E72D297353CC}">
              <c16:uniqueId val="{00000004-4D4D-4BC2-9302-0CE58740A0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42.91</c:v>
                </c:pt>
                <c:pt idx="1">
                  <c:v>46.55</c:v>
                </c:pt>
                <c:pt idx="2">
                  <c:v>10.55</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4835462198233541"/>
          <c:w val="0.90376206289497074"/>
          <c:h val="0.49973186266442299"/>
        </c:manualLayout>
      </c:layout>
      <c:barChart>
        <c:barDir val="col"/>
        <c:grouping val="clustered"/>
        <c:varyColors val="0"/>
        <c:ser>
          <c:idx val="0"/>
          <c:order val="0"/>
          <c:tx>
            <c:strRef>
              <c:f>'Type 3 Kjønn&amp;Klasse'!$I$42</c:f>
              <c:strCache>
                <c:ptCount val="1"/>
                <c:pt idx="0">
                  <c:v>Har aldri vært med på organisert fritidsaktivitet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ACF-48F2-BC1B-16B5D8B4E9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ACF-48F2-BC1B-16B5D8B4E9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Kjønn&amp;Klasse'!$J$42:$O$42</c:f>
              <c:numCache>
                <c:formatCode>0</c:formatCode>
                <c:ptCount val="6"/>
                <c:pt idx="0">
                  <c:v>13.1</c:v>
                </c:pt>
                <c:pt idx="1">
                  <c:v>7.03</c:v>
                </c:pt>
                <c:pt idx="3">
                  <c:v>11.57</c:v>
                </c:pt>
                <c:pt idx="4">
                  <c:v>13.64</c:v>
                </c:pt>
                <c:pt idx="5">
                  <c:v>4.62</c:v>
                </c:pt>
              </c:numCache>
            </c:numRef>
          </c:val>
          <c:extLst>
            <c:ext xmlns:c16="http://schemas.microsoft.com/office/drawing/2014/chart" uri="{C3380CC4-5D6E-409C-BE32-E72D297353CC}">
              <c16:uniqueId val="{00000004-2ACF-48F2-BC1B-16B5D8B4E9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76.790000000000006</c:v>
                </c:pt>
                <c:pt idx="1">
                  <c:v>62.09</c:v>
                </c:pt>
                <c:pt idx="2">
                  <c:v>50.72</c:v>
                </c:pt>
                <c:pt idx="3">
                  <c:v>58.48</c:v>
                </c:pt>
                <c:pt idx="4">
                  <c:v>59.93</c:v>
                </c:pt>
                <c:pt idx="5">
                  <c:v>54.84</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21.07</c:v>
                </c:pt>
                <c:pt idx="1">
                  <c:v>29.6</c:v>
                </c:pt>
                <c:pt idx="2">
                  <c:v>34.06</c:v>
                </c:pt>
                <c:pt idx="3">
                  <c:v>24.55</c:v>
                </c:pt>
                <c:pt idx="4">
                  <c:v>29.96</c:v>
                </c:pt>
                <c:pt idx="5">
                  <c:v>35.840000000000003</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2.14</c:v>
                </c:pt>
                <c:pt idx="1">
                  <c:v>8.3000000000000007</c:v>
                </c:pt>
                <c:pt idx="2">
                  <c:v>15.22</c:v>
                </c:pt>
                <c:pt idx="3">
                  <c:v>16.97</c:v>
                </c:pt>
                <c:pt idx="4">
                  <c:v>10.11</c:v>
                </c:pt>
                <c:pt idx="5">
                  <c:v>9.32</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60.23</c:v>
                </c:pt>
                <c:pt idx="1">
                  <c:v>87.7</c:v>
                </c:pt>
                <c:pt idx="2">
                  <c:v>86.51</c:v>
                </c:pt>
                <c:pt idx="3">
                  <c:v>98.02</c:v>
                </c:pt>
                <c:pt idx="4">
                  <c:v>95.1</c:v>
                </c:pt>
                <c:pt idx="5">
                  <c:v>78.31</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40B-4249-84CB-70096BD9C9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6.95</c:v>
                </c:pt>
                <c:pt idx="1">
                  <c:v>8.33</c:v>
                </c:pt>
                <c:pt idx="2">
                  <c:v>7.14</c:v>
                </c:pt>
                <c:pt idx="3">
                  <c:v>0.4</c:v>
                </c:pt>
                <c:pt idx="4">
                  <c:v>1.22</c:v>
                </c:pt>
                <c:pt idx="5">
                  <c:v>8.43</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840B-4249-84CB-70096BD9C9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6.56</c:v>
                </c:pt>
                <c:pt idx="1">
                  <c:v>2.38</c:v>
                </c:pt>
                <c:pt idx="2">
                  <c:v>3.17</c:v>
                </c:pt>
                <c:pt idx="3">
                  <c:v>0.4</c:v>
                </c:pt>
                <c:pt idx="4">
                  <c:v>2.86</c:v>
                </c:pt>
                <c:pt idx="5">
                  <c:v>6.83</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26.25</c:v>
                </c:pt>
                <c:pt idx="1">
                  <c:v>1.59</c:v>
                </c:pt>
                <c:pt idx="2">
                  <c:v>3.17</c:v>
                </c:pt>
                <c:pt idx="3">
                  <c:v>1.19</c:v>
                </c:pt>
                <c:pt idx="4">
                  <c:v>0.82</c:v>
                </c:pt>
                <c:pt idx="5">
                  <c:v>6.43</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34.78</c:v>
                </c:pt>
                <c:pt idx="4">
                  <c:v>-1</c:v>
                </c:pt>
                <c:pt idx="5">
                  <c:v>-1</c:v>
                </c:pt>
                <c:pt idx="6">
                  <c:v>54.96</c:v>
                </c:pt>
                <c:pt idx="7">
                  <c:v>-1</c:v>
                </c:pt>
                <c:pt idx="8">
                  <c:v>-1</c:v>
                </c:pt>
                <c:pt idx="9">
                  <c:v>46.1</c:v>
                </c:pt>
                <c:pt idx="10">
                  <c:v>-1</c:v>
                </c:pt>
                <c:pt idx="11">
                  <c:v>-1</c:v>
                </c:pt>
                <c:pt idx="12">
                  <c:v>47.22</c:v>
                </c:pt>
                <c:pt idx="13">
                  <c:v>-1</c:v>
                </c:pt>
                <c:pt idx="14">
                  <c:v>-1</c:v>
                </c:pt>
                <c:pt idx="15">
                  <c:v>47.93</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39.659999999999997</c:v>
                </c:pt>
                <c:pt idx="10">
                  <c:v>-1</c:v>
                </c:pt>
                <c:pt idx="11">
                  <c:v>-1</c:v>
                </c:pt>
                <c:pt idx="12">
                  <c:v>29.27</c:v>
                </c:pt>
                <c:pt idx="13">
                  <c:v>-1</c:v>
                </c:pt>
                <c:pt idx="14">
                  <c:v>-1</c:v>
                </c:pt>
                <c:pt idx="15">
                  <c:v>37.5</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41.23</c:v>
                </c:pt>
                <c:pt idx="10">
                  <c:v>-1</c:v>
                </c:pt>
                <c:pt idx="11">
                  <c:v>-1</c:v>
                </c:pt>
                <c:pt idx="12">
                  <c:v>24.56</c:v>
                </c:pt>
                <c:pt idx="13">
                  <c:v>-1</c:v>
                </c:pt>
                <c:pt idx="14">
                  <c:v>-1</c:v>
                </c:pt>
                <c:pt idx="15">
                  <c:v>40</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Kjønn&amp;Klasse'!$I$43</c:f>
              <c:strCache>
                <c:ptCount val="1"/>
                <c:pt idx="0">
                  <c:v>Aktiv i fritidsorganisasjon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2DD-45CE-8D78-4D1555919AC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2DD-45CE-8D78-4D1555919AC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Kjønn&amp;Klasse'!$J$43:$O$43</c:f>
              <c:numCache>
                <c:formatCode>0</c:formatCode>
                <c:ptCount val="6"/>
                <c:pt idx="0">
                  <c:v>38.85</c:v>
                </c:pt>
                <c:pt idx="1">
                  <c:v>37.4</c:v>
                </c:pt>
                <c:pt idx="3">
                  <c:v>43.86</c:v>
                </c:pt>
                <c:pt idx="4">
                  <c:v>29.41</c:v>
                </c:pt>
                <c:pt idx="5">
                  <c:v>37.5</c:v>
                </c:pt>
              </c:numCache>
            </c:numRef>
          </c:val>
          <c:extLst>
            <c:ext xmlns:c16="http://schemas.microsoft.com/office/drawing/2014/chart" uri="{C3380CC4-5D6E-409C-BE32-E72D297353CC}">
              <c16:uniqueId val="{00000004-52DD-45CE-8D78-4D1555919AC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7.84</c:v>
                </c:pt>
                <c:pt idx="1">
                  <c:v>8.6300000000000008</c:v>
                </c:pt>
                <c:pt idx="2">
                  <c:v>9.02</c:v>
                </c:pt>
                <c:pt idx="3">
                  <c:v>15.29</c:v>
                </c:pt>
                <c:pt idx="4">
                  <c:v>21.57</c:v>
                </c:pt>
                <c:pt idx="5">
                  <c:v>37.65</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Kjønn&amp;Klasse'!$I$44</c:f>
              <c:strCache>
                <c:ptCount val="1"/>
                <c:pt idx="0">
                  <c:v>Trener minst én gang i uka</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CB-4FD3-A807-DE56183C82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8CB-4FD3-A807-DE56183C82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Kjønn&amp;Klasse'!$J$44:$O$44</c:f>
              <c:numCache>
                <c:formatCode>0</c:formatCode>
                <c:ptCount val="6"/>
                <c:pt idx="0">
                  <c:v>74.05</c:v>
                </c:pt>
                <c:pt idx="1">
                  <c:v>76.23</c:v>
                </c:pt>
                <c:pt idx="3">
                  <c:v>72.319999999999993</c:v>
                </c:pt>
                <c:pt idx="4">
                  <c:v>73.75</c:v>
                </c:pt>
                <c:pt idx="5">
                  <c:v>79.03</c:v>
                </c:pt>
              </c:numCache>
            </c:numRef>
          </c:val>
          <c:extLst>
            <c:ext xmlns:c16="http://schemas.microsoft.com/office/drawing/2014/chart" uri="{C3380CC4-5D6E-409C-BE32-E72D297353CC}">
              <c16:uniqueId val="{00000004-E8CB-4FD3-A807-DE56183C82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41.83</c:v>
                </c:pt>
                <c:pt idx="1">
                  <c:v>67.459999999999994</c:v>
                </c:pt>
                <c:pt idx="2">
                  <c:v>44.49</c:v>
                </c:pt>
                <c:pt idx="3">
                  <c:v>92.34</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15.54</c:v>
                </c:pt>
                <c:pt idx="1">
                  <c:v>2.38</c:v>
                </c:pt>
                <c:pt idx="2">
                  <c:v>7.48</c:v>
                </c:pt>
                <c:pt idx="3">
                  <c:v>1.21</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21.51</c:v>
                </c:pt>
                <c:pt idx="1">
                  <c:v>10.32</c:v>
                </c:pt>
                <c:pt idx="2">
                  <c:v>16.54</c:v>
                </c:pt>
                <c:pt idx="3">
                  <c:v>3.63</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13.15</c:v>
                </c:pt>
                <c:pt idx="1">
                  <c:v>13.49</c:v>
                </c:pt>
                <c:pt idx="2">
                  <c:v>24.41</c:v>
                </c:pt>
                <c:pt idx="3">
                  <c:v>2.02</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7.97</c:v>
                </c:pt>
                <c:pt idx="1">
                  <c:v>6.35</c:v>
                </c:pt>
                <c:pt idx="2">
                  <c:v>7.09</c:v>
                </c:pt>
                <c:pt idx="3">
                  <c:v>0.81</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1.52</c:v>
                </c:pt>
                <c:pt idx="1">
                  <c:v>8.3699999999999992</c:v>
                </c:pt>
                <c:pt idx="2">
                  <c:v>4.18</c:v>
                </c:pt>
                <c:pt idx="3">
                  <c:v>29.66</c:v>
                </c:pt>
                <c:pt idx="4">
                  <c:v>36.880000000000003</c:v>
                </c:pt>
                <c:pt idx="5">
                  <c:v>19.39</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79.2</c:v>
                </c:pt>
                <c:pt idx="7">
                  <c:v>-1</c:v>
                </c:pt>
                <c:pt idx="8">
                  <c:v>-1</c:v>
                </c:pt>
                <c:pt idx="9">
                  <c:v>66.2</c:v>
                </c:pt>
                <c:pt idx="10">
                  <c:v>-1</c:v>
                </c:pt>
                <c:pt idx="11">
                  <c:v>-1</c:v>
                </c:pt>
                <c:pt idx="12">
                  <c:v>66.17</c:v>
                </c:pt>
                <c:pt idx="13">
                  <c:v>-1</c:v>
                </c:pt>
                <c:pt idx="14">
                  <c:v>-1</c:v>
                </c:pt>
                <c:pt idx="15">
                  <c:v>72.319999999999993</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74.78</c:v>
                </c:pt>
                <c:pt idx="10">
                  <c:v>-1</c:v>
                </c:pt>
                <c:pt idx="11">
                  <c:v>-1</c:v>
                </c:pt>
                <c:pt idx="12">
                  <c:v>68.42</c:v>
                </c:pt>
                <c:pt idx="13">
                  <c:v>-1</c:v>
                </c:pt>
                <c:pt idx="14">
                  <c:v>-1</c:v>
                </c:pt>
                <c:pt idx="15">
                  <c:v>73.75</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73.209999999999994</c:v>
                </c:pt>
                <c:pt idx="10">
                  <c:v>-1</c:v>
                </c:pt>
                <c:pt idx="11">
                  <c:v>-1</c:v>
                </c:pt>
                <c:pt idx="12">
                  <c:v>74.069999999999993</c:v>
                </c:pt>
                <c:pt idx="13">
                  <c:v>-1</c:v>
                </c:pt>
                <c:pt idx="14">
                  <c:v>-1</c:v>
                </c:pt>
                <c:pt idx="15">
                  <c:v>79.03</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Kjønn&amp;Klasse'!$I$73</c:f>
              <c:strCache>
                <c:ptCount val="1"/>
                <c:pt idx="0">
                  <c:v>Sjelden eller aldri fysisk aktiv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713-4ADB-8F2C-311DE5B525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13-4ADB-8F2C-311DE5B525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Kjønn&amp;Klasse'!$J$73:$O$73</c:f>
              <c:numCache>
                <c:formatCode>0</c:formatCode>
                <c:ptCount val="6"/>
                <c:pt idx="0">
                  <c:v>8.89</c:v>
                </c:pt>
                <c:pt idx="1">
                  <c:v>11.11</c:v>
                </c:pt>
                <c:pt idx="3">
                  <c:v>12.28</c:v>
                </c:pt>
                <c:pt idx="4">
                  <c:v>9.52</c:v>
                </c:pt>
                <c:pt idx="5">
                  <c:v>6.25</c:v>
                </c:pt>
              </c:numCache>
            </c:numRef>
          </c:val>
          <c:extLst>
            <c:ext xmlns:c16="http://schemas.microsoft.com/office/drawing/2014/chart" uri="{C3380CC4-5D6E-409C-BE32-E72D297353CC}">
              <c16:uniqueId val="{00000004-8713-4ADB-8F2C-311DE5B525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7.2</c:v>
                </c:pt>
                <c:pt idx="1">
                  <c:v>10</c:v>
                </c:pt>
                <c:pt idx="2">
                  <c:v>13.6</c:v>
                </c:pt>
                <c:pt idx="3">
                  <c:v>36</c:v>
                </c:pt>
                <c:pt idx="4">
                  <c:v>33.200000000000003</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80.13</c:v>
                </c:pt>
                <c:pt idx="1">
                  <c:v>73.33</c:v>
                </c:pt>
                <c:pt idx="2">
                  <c:v>60.4</c:v>
                </c:pt>
                <c:pt idx="3">
                  <c:v>70.67</c:v>
                </c:pt>
                <c:pt idx="4">
                  <c:v>70</c:v>
                </c:pt>
                <c:pt idx="5">
                  <c:v>65.33</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73.23</c:v>
                </c:pt>
                <c:pt idx="1">
                  <c:v>48.8</c:v>
                </c:pt>
                <c:pt idx="2">
                  <c:v>39.200000000000003</c:v>
                </c:pt>
                <c:pt idx="3">
                  <c:v>44</c:v>
                </c:pt>
                <c:pt idx="4">
                  <c:v>48</c:v>
                </c:pt>
                <c:pt idx="5">
                  <c:v>42.52</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Kjønn&amp;Klasse'!$I$45</c:f>
              <c:strCache>
                <c:ptCount val="1"/>
                <c:pt idx="0">
                  <c:v>Er fornøyd med helsa si</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40F-4A7C-AE37-4950B4F54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40F-4A7C-AE37-4950B4F54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Kjønn&amp;Klasse'!$J$45:$O$45</c:f>
              <c:numCache>
                <c:formatCode>0</c:formatCode>
                <c:ptCount val="6"/>
                <c:pt idx="0">
                  <c:v>70.87</c:v>
                </c:pt>
                <c:pt idx="1">
                  <c:v>67.77</c:v>
                </c:pt>
                <c:pt idx="3">
                  <c:v>69.44</c:v>
                </c:pt>
                <c:pt idx="4">
                  <c:v>63.75</c:v>
                </c:pt>
                <c:pt idx="5">
                  <c:v>75.41</c:v>
                </c:pt>
              </c:numCache>
            </c:numRef>
          </c:val>
          <c:extLst>
            <c:ext xmlns:c16="http://schemas.microsoft.com/office/drawing/2014/chart" uri="{C3380CC4-5D6E-409C-BE32-E72D297353CC}">
              <c16:uniqueId val="{00000004-D40F-4A7C-AE37-4950B4F54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24.38</c:v>
                </c:pt>
                <c:pt idx="1">
                  <c:v>50.41</c:v>
                </c:pt>
                <c:pt idx="2">
                  <c:v>21.07</c:v>
                </c:pt>
                <c:pt idx="3">
                  <c:v>4.13</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64.180000000000007</c:v>
                </c:pt>
                <c:pt idx="4">
                  <c:v>-1</c:v>
                </c:pt>
                <c:pt idx="5">
                  <c:v>-1</c:v>
                </c:pt>
                <c:pt idx="6">
                  <c:v>70.16</c:v>
                </c:pt>
                <c:pt idx="7">
                  <c:v>-1</c:v>
                </c:pt>
                <c:pt idx="8">
                  <c:v>-1</c:v>
                </c:pt>
                <c:pt idx="9">
                  <c:v>60.71</c:v>
                </c:pt>
                <c:pt idx="10">
                  <c:v>-1</c:v>
                </c:pt>
                <c:pt idx="11">
                  <c:v>-1</c:v>
                </c:pt>
                <c:pt idx="12">
                  <c:v>71.97</c:v>
                </c:pt>
                <c:pt idx="13">
                  <c:v>-1</c:v>
                </c:pt>
                <c:pt idx="14">
                  <c:v>-1</c:v>
                </c:pt>
                <c:pt idx="15">
                  <c:v>69.44</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66.09</c:v>
                </c:pt>
                <c:pt idx="10">
                  <c:v>-1</c:v>
                </c:pt>
                <c:pt idx="11">
                  <c:v>-1</c:v>
                </c:pt>
                <c:pt idx="12">
                  <c:v>60</c:v>
                </c:pt>
                <c:pt idx="13">
                  <c:v>-1</c:v>
                </c:pt>
                <c:pt idx="14">
                  <c:v>-1</c:v>
                </c:pt>
                <c:pt idx="15">
                  <c:v>63.75</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65.790000000000006</c:v>
                </c:pt>
                <c:pt idx="10">
                  <c:v>-1</c:v>
                </c:pt>
                <c:pt idx="11">
                  <c:v>-1</c:v>
                </c:pt>
                <c:pt idx="12">
                  <c:v>52</c:v>
                </c:pt>
                <c:pt idx="13">
                  <c:v>-1</c:v>
                </c:pt>
                <c:pt idx="14">
                  <c:v>-1</c:v>
                </c:pt>
                <c:pt idx="15">
                  <c:v>75.41</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18.11</c:v>
                </c:pt>
                <c:pt idx="1">
                  <c:v>46.42</c:v>
                </c:pt>
                <c:pt idx="2">
                  <c:v>27.92</c:v>
                </c:pt>
                <c:pt idx="3">
                  <c:v>7.55</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Kjønn&amp;Klasse'!$I$46</c:f>
              <c:strCache>
                <c:ptCount val="1"/>
                <c:pt idx="0">
                  <c:v>Har daglig vondt i hodet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F4-4071-9134-CFF281A7E7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7F4-4071-9134-CFF281A7E7E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Kjønn&amp;Klasse'!$J$46:$O$46</c:f>
              <c:numCache>
                <c:formatCode>0</c:formatCode>
                <c:ptCount val="6"/>
                <c:pt idx="0">
                  <c:v>3.1</c:v>
                </c:pt>
                <c:pt idx="1">
                  <c:v>5.36</c:v>
                </c:pt>
                <c:pt idx="3">
                  <c:v>4.76</c:v>
                </c:pt>
                <c:pt idx="4">
                  <c:v>1.25</c:v>
                </c:pt>
                <c:pt idx="5">
                  <c:v>7.14</c:v>
                </c:pt>
              </c:numCache>
            </c:numRef>
          </c:val>
          <c:extLst>
            <c:ext xmlns:c16="http://schemas.microsoft.com/office/drawing/2014/chart" uri="{C3380CC4-5D6E-409C-BE32-E72D297353CC}">
              <c16:uniqueId val="{00000004-B7F4-4071-9134-CFF281A7E7E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Kjønn&amp;Klasse'!$I$47</c:f>
              <c:strCache>
                <c:ptCount val="1"/>
                <c:pt idx="0">
                  <c:v>Andre fysiske plager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778-41CA-B64A-28A8E335EE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778-41CA-B64A-28A8E335EE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Kjønn&amp;Klasse'!$J$47:$O$47</c:f>
              <c:numCache>
                <c:formatCode>0</c:formatCode>
                <c:ptCount val="6"/>
                <c:pt idx="0">
                  <c:v>5</c:v>
                </c:pt>
                <c:pt idx="1">
                  <c:v>10.57</c:v>
                </c:pt>
                <c:pt idx="3">
                  <c:v>10.08</c:v>
                </c:pt>
                <c:pt idx="4">
                  <c:v>5.95</c:v>
                </c:pt>
                <c:pt idx="5">
                  <c:v>4.92</c:v>
                </c:pt>
              </c:numCache>
            </c:numRef>
          </c:val>
          <c:extLst>
            <c:ext xmlns:c16="http://schemas.microsoft.com/office/drawing/2014/chart" uri="{C3380CC4-5D6E-409C-BE32-E72D297353CC}">
              <c16:uniqueId val="{00000004-1778-41CA-B64A-28A8E335EE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31.97</c:v>
                </c:pt>
                <c:pt idx="1">
                  <c:v>50.56</c:v>
                </c:pt>
                <c:pt idx="2">
                  <c:v>11.15</c:v>
                </c:pt>
                <c:pt idx="3">
                  <c:v>4.83</c:v>
                </c:pt>
                <c:pt idx="4">
                  <c:v>1.49</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14.49</c:v>
                </c:pt>
                <c:pt idx="1">
                  <c:v>6.52</c:v>
                </c:pt>
                <c:pt idx="2">
                  <c:v>8.6999999999999993</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49.59</c:v>
                </c:pt>
                <c:pt idx="1">
                  <c:v>16.670000000000002</c:v>
                </c:pt>
                <c:pt idx="2">
                  <c:v>10.08</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30.8</c:v>
                </c:pt>
                <c:pt idx="1">
                  <c:v>11.15</c:v>
                </c:pt>
                <c:pt idx="2">
                  <c:v>9.27</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13.6</c:v>
                </c:pt>
                <c:pt idx="7">
                  <c:v>-1</c:v>
                </c:pt>
                <c:pt idx="8">
                  <c:v>-1</c:v>
                </c:pt>
                <c:pt idx="9">
                  <c:v>16.2</c:v>
                </c:pt>
                <c:pt idx="10">
                  <c:v>-1</c:v>
                </c:pt>
                <c:pt idx="11">
                  <c:v>-1</c:v>
                </c:pt>
                <c:pt idx="12">
                  <c:v>17.14</c:v>
                </c:pt>
                <c:pt idx="13">
                  <c:v>-1</c:v>
                </c:pt>
                <c:pt idx="14">
                  <c:v>-1</c:v>
                </c:pt>
                <c:pt idx="15">
                  <c:v>16.100000000000001</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13.79</c:v>
                </c:pt>
                <c:pt idx="10">
                  <c:v>-1</c:v>
                </c:pt>
                <c:pt idx="11">
                  <c:v>-1</c:v>
                </c:pt>
                <c:pt idx="12">
                  <c:v>22.78</c:v>
                </c:pt>
                <c:pt idx="13">
                  <c:v>-1</c:v>
                </c:pt>
                <c:pt idx="14">
                  <c:v>-1</c:v>
                </c:pt>
                <c:pt idx="15">
                  <c:v>13.95</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17.7</c:v>
                </c:pt>
                <c:pt idx="10">
                  <c:v>-1</c:v>
                </c:pt>
                <c:pt idx="11">
                  <c:v>-1</c:v>
                </c:pt>
                <c:pt idx="12">
                  <c:v>36.36</c:v>
                </c:pt>
                <c:pt idx="13">
                  <c:v>-1</c:v>
                </c:pt>
                <c:pt idx="14">
                  <c:v>-1</c:v>
                </c:pt>
                <c:pt idx="15">
                  <c:v>25</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98.43</c:v>
                </c:pt>
                <c:pt idx="1">
                  <c:v>94.49</c:v>
                </c:pt>
                <c:pt idx="2">
                  <c:v>84.13</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96.03</c:v>
                </c:pt>
                <c:pt idx="1">
                  <c:v>77.48</c:v>
                </c:pt>
                <c:pt idx="2">
                  <c:v>87.33</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Kjønn&amp;Klasse'!$I$52</c:f>
              <c:strCache>
                <c:ptCount val="1"/>
                <c:pt idx="0">
                  <c:v>Reseptfrie medikamenter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938-437E-80BD-32F6BFB43FC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938-437E-80BD-32F6BFB43FC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Kjønn&amp;Klasse'!$J$52:$O$52</c:f>
              <c:numCache>
                <c:formatCode>0</c:formatCode>
                <c:ptCount val="6"/>
                <c:pt idx="0">
                  <c:v>10</c:v>
                </c:pt>
                <c:pt idx="1">
                  <c:v>25.98</c:v>
                </c:pt>
                <c:pt idx="3">
                  <c:v>16.100000000000001</c:v>
                </c:pt>
                <c:pt idx="4">
                  <c:v>13.95</c:v>
                </c:pt>
                <c:pt idx="5">
                  <c:v>25</c:v>
                </c:pt>
              </c:numCache>
            </c:numRef>
          </c:val>
          <c:extLst>
            <c:ext xmlns:c16="http://schemas.microsoft.com/office/drawing/2014/chart" uri="{C3380CC4-5D6E-409C-BE32-E72D297353CC}">
              <c16:uniqueId val="{00000004-9938-437E-80BD-32F6BFB43FC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5.34</c:v>
                </c:pt>
                <c:pt idx="1">
                  <c:v>13.6</c:v>
                </c:pt>
                <c:pt idx="3">
                  <c:v>11.5</c:v>
                </c:pt>
                <c:pt idx="4">
                  <c:v>10</c:v>
                </c:pt>
                <c:pt idx="5">
                  <c:v>4.6900000000000004</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26.95</c:v>
                </c:pt>
                <c:pt idx="1">
                  <c:v>29.46</c:v>
                </c:pt>
                <c:pt idx="2">
                  <c:v>49.41</c:v>
                </c:pt>
                <c:pt idx="3">
                  <c:v>41.43</c:v>
                </c:pt>
                <c:pt idx="4">
                  <c:v>34.4</c:v>
                </c:pt>
                <c:pt idx="5">
                  <c:v>26.61</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44.53</c:v>
                </c:pt>
                <c:pt idx="1">
                  <c:v>37.6</c:v>
                </c:pt>
                <c:pt idx="2">
                  <c:v>35.57</c:v>
                </c:pt>
                <c:pt idx="3">
                  <c:v>32.270000000000003</c:v>
                </c:pt>
                <c:pt idx="4">
                  <c:v>43.2</c:v>
                </c:pt>
                <c:pt idx="5">
                  <c:v>34.270000000000003</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20.309999999999999</c:v>
                </c:pt>
                <c:pt idx="1">
                  <c:v>21.32</c:v>
                </c:pt>
                <c:pt idx="2">
                  <c:v>10.67</c:v>
                </c:pt>
                <c:pt idx="3">
                  <c:v>19.52</c:v>
                </c:pt>
                <c:pt idx="4">
                  <c:v>15.6</c:v>
                </c:pt>
                <c:pt idx="5">
                  <c:v>27.82</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8.1999999999999993</c:v>
                </c:pt>
                <c:pt idx="1">
                  <c:v>11.63</c:v>
                </c:pt>
                <c:pt idx="2">
                  <c:v>4.3499999999999996</c:v>
                </c:pt>
                <c:pt idx="3">
                  <c:v>6.77</c:v>
                </c:pt>
                <c:pt idx="4">
                  <c:v>6.8</c:v>
                </c:pt>
                <c:pt idx="5">
                  <c:v>11.29</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16.18</c:v>
                </c:pt>
                <c:pt idx="4">
                  <c:v>-1</c:v>
                </c:pt>
                <c:pt idx="5">
                  <c:v>-1</c:v>
                </c:pt>
                <c:pt idx="6">
                  <c:v>14.29</c:v>
                </c:pt>
                <c:pt idx="7">
                  <c:v>-1</c:v>
                </c:pt>
                <c:pt idx="8">
                  <c:v>-1</c:v>
                </c:pt>
                <c:pt idx="9">
                  <c:v>19.86</c:v>
                </c:pt>
                <c:pt idx="10">
                  <c:v>-1</c:v>
                </c:pt>
                <c:pt idx="11">
                  <c:v>-1</c:v>
                </c:pt>
                <c:pt idx="12">
                  <c:v>23.02</c:v>
                </c:pt>
                <c:pt idx="13">
                  <c:v>-1</c:v>
                </c:pt>
                <c:pt idx="14">
                  <c:v>-1</c:v>
                </c:pt>
                <c:pt idx="15">
                  <c:v>11.5</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16.52</c:v>
                </c:pt>
                <c:pt idx="10">
                  <c:v>-1</c:v>
                </c:pt>
                <c:pt idx="11">
                  <c:v>-1</c:v>
                </c:pt>
                <c:pt idx="12">
                  <c:v>18.420000000000002</c:v>
                </c:pt>
                <c:pt idx="13">
                  <c:v>-1</c:v>
                </c:pt>
                <c:pt idx="14">
                  <c:v>-1</c:v>
                </c:pt>
                <c:pt idx="15">
                  <c:v>10</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27.43</c:v>
                </c:pt>
                <c:pt idx="10">
                  <c:v>-1</c:v>
                </c:pt>
                <c:pt idx="11">
                  <c:v>-1</c:v>
                </c:pt>
                <c:pt idx="12">
                  <c:v>24.07</c:v>
                </c:pt>
                <c:pt idx="13">
                  <c:v>-1</c:v>
                </c:pt>
                <c:pt idx="14">
                  <c:v>-1</c:v>
                </c:pt>
                <c:pt idx="15">
                  <c:v>4.6900000000000004</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57.6</c:v>
                </c:pt>
                <c:pt idx="1">
                  <c:v>32.799999999999997</c:v>
                </c:pt>
                <c:pt idx="2">
                  <c:v>7.6</c:v>
                </c:pt>
                <c:pt idx="3">
                  <c:v>2</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32.130000000000003</c:v>
                </c:pt>
                <c:pt idx="1">
                  <c:v>18.55</c:v>
                </c:pt>
                <c:pt idx="2">
                  <c:v>49.19</c:v>
                </c:pt>
                <c:pt idx="3">
                  <c:v>84</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35.340000000000003</c:v>
                </c:pt>
                <c:pt idx="1">
                  <c:v>26.61</c:v>
                </c:pt>
                <c:pt idx="2">
                  <c:v>24.6</c:v>
                </c:pt>
                <c:pt idx="3">
                  <c:v>11.6</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14.46</c:v>
                </c:pt>
                <c:pt idx="1">
                  <c:v>23.79</c:v>
                </c:pt>
                <c:pt idx="2">
                  <c:v>10.08</c:v>
                </c:pt>
                <c:pt idx="3">
                  <c:v>2</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599-4AFB-B16B-6AA977D5E39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8.84</c:v>
                </c:pt>
                <c:pt idx="1">
                  <c:v>18.95</c:v>
                </c:pt>
                <c:pt idx="2">
                  <c:v>9.27</c:v>
                </c:pt>
                <c:pt idx="3">
                  <c:v>0</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9.24</c:v>
                </c:pt>
                <c:pt idx="1">
                  <c:v>12.1</c:v>
                </c:pt>
                <c:pt idx="2">
                  <c:v>6.85</c:v>
                </c:pt>
                <c:pt idx="3">
                  <c:v>2.4</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Kjønn&amp;Klasse'!$I$54</c:f>
              <c:strCache>
                <c:ptCount val="1"/>
                <c:pt idx="0">
                  <c:v>Opplever mye press på minst to områder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57A-43C1-B158-99251688521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57A-43C1-B158-99251688521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Kjønn&amp;Klasse'!$J$54:$O$54</c:f>
              <c:numCache>
                <c:formatCode>0</c:formatCode>
                <c:ptCount val="6"/>
                <c:pt idx="0">
                  <c:v>10.94</c:v>
                </c:pt>
                <c:pt idx="1">
                  <c:v>28.69</c:v>
                </c:pt>
                <c:pt idx="3">
                  <c:v>16.670000000000002</c:v>
                </c:pt>
                <c:pt idx="4">
                  <c:v>20.99</c:v>
                </c:pt>
                <c:pt idx="5">
                  <c:v>22.58</c:v>
                </c:pt>
              </c:numCache>
            </c:numRef>
          </c:val>
          <c:extLst>
            <c:ext xmlns:c16="http://schemas.microsoft.com/office/drawing/2014/chart" uri="{C3380CC4-5D6E-409C-BE32-E72D297353CC}">
              <c16:uniqueId val="{00000004-A57A-43C1-B158-99251688521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Kjønn&amp;Klasse'!$I$55</c:f>
              <c:strCache>
                <c:ptCount val="1"/>
                <c:pt idx="0">
                  <c:v>Har i stor grad problemer med å takle press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6C6-46DB-8B9A-A51AF5E8D0D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6C6-46DB-8B9A-A51AF5E8D0D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Kjønn&amp;Klasse'!$J$55:$O$55</c:f>
              <c:numCache>
                <c:formatCode>0</c:formatCode>
                <c:ptCount val="6"/>
                <c:pt idx="0">
                  <c:v>5.51</c:v>
                </c:pt>
                <c:pt idx="1">
                  <c:v>13.22</c:v>
                </c:pt>
                <c:pt idx="3">
                  <c:v>10.28</c:v>
                </c:pt>
                <c:pt idx="4">
                  <c:v>8.64</c:v>
                </c:pt>
                <c:pt idx="5">
                  <c:v>9.84</c:v>
                </c:pt>
              </c:numCache>
            </c:numRef>
          </c:val>
          <c:extLst>
            <c:ext xmlns:c16="http://schemas.microsoft.com/office/drawing/2014/chart" uri="{C3380CC4-5D6E-409C-BE32-E72D297353CC}">
              <c16:uniqueId val="{00000004-56C6-46DB-8B9A-A51AF5E8D0D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37.25</c:v>
                </c:pt>
                <c:pt idx="1">
                  <c:v>55.73</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19.43</c:v>
                </c:pt>
                <c:pt idx="1">
                  <c:v>19.850000000000001</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14.98</c:v>
                </c:pt>
                <c:pt idx="1">
                  <c:v>10.69</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28.34</c:v>
                </c:pt>
                <c:pt idx="1">
                  <c:v>13.74</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30.38</c:v>
                </c:pt>
                <c:pt idx="1">
                  <c:v>24.03</c:v>
                </c:pt>
                <c:pt idx="2">
                  <c:v>14.89</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18.46</c:v>
                </c:pt>
                <c:pt idx="1">
                  <c:v>14.34</c:v>
                </c:pt>
                <c:pt idx="2">
                  <c:v>6.87</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27.69</c:v>
                </c:pt>
                <c:pt idx="1">
                  <c:v>26.36</c:v>
                </c:pt>
                <c:pt idx="2">
                  <c:v>19.850000000000001</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11.54</c:v>
                </c:pt>
                <c:pt idx="1">
                  <c:v>21.32</c:v>
                </c:pt>
                <c:pt idx="2">
                  <c:v>14.5</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11.92</c:v>
                </c:pt>
                <c:pt idx="1">
                  <c:v>13.95</c:v>
                </c:pt>
                <c:pt idx="2">
                  <c:v>43.89</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chart" Target="../charts/chart4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chart" Target="../charts/chart74.xml"/></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chart" Target="../charts/chart108.xml"/></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chart" Target="../charts/chart11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chart" Target="../charts/chart136.xml"/></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Om%20unders&#248;kelsen!R14C2:R24C2" TargetMode="Externa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Flekkefjord kommune</a:t>
            </a:r>
          </a:p>
        </p:txBody>
      </p:sp>
      <p:sp>
        <p:nvSpPr>
          <p:cNvPr id="2" name="TekstSylinder 4">
            <a:extLst>
              <a:ext uri="{FF2B5EF4-FFF2-40B4-BE49-F238E27FC236}">
                <a16:creationId xmlns:a16="http://schemas.microsoft.com/office/drawing/2014/main" id="{DA64BF81-6C98-0457-8CB2-81CA3E73EF25}"/>
              </a:ext>
            </a:extLst>
          </p:cNvPr>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pic>
        <p:nvPicPr>
          <p:cNvPr id="3" name="Bilde 2" descr="Et bilde som inneholder klær, person, Menneskeansikt, jakke&#10;&#10;Automatisk generert beskrivelse">
            <a:extLst>
              <a:ext uri="{FF2B5EF4-FFF2-40B4-BE49-F238E27FC236}">
                <a16:creationId xmlns:a16="http://schemas.microsoft.com/office/drawing/2014/main" id="{5D68A068-22EE-318A-2E16-FC7B4F01B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89139590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783665874"/>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2325643744"/>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4B86EF8-727C-82A2-0CE5-5B0BA56A821C}"/>
              </a:ext>
            </a:extLst>
          </p:cNvPr>
          <p:cNvGraphicFramePr>
            <a:graphicFrameLocks/>
          </p:cNvGraphicFramePr>
          <p:nvPr>
            <p:extLst>
              <p:ext uri="{D42A27DB-BD31-4B8C-83A1-F6EECF244321}">
                <p14:modId xmlns:p14="http://schemas.microsoft.com/office/powerpoint/2010/main" val="2215444517"/>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A35EA2E4-9ECA-D0C1-E190-73223E6D6CEC}"/>
              </a:ext>
            </a:extLst>
          </p:cNvPr>
          <p:cNvGraphicFramePr>
            <a:graphicFrameLocks/>
          </p:cNvGraphicFramePr>
          <p:nvPr>
            <p:extLst>
              <p:ext uri="{D42A27DB-BD31-4B8C-83A1-F6EECF244321}">
                <p14:modId xmlns:p14="http://schemas.microsoft.com/office/powerpoint/2010/main" val="1128794992"/>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Flekkefjord kommune og nasjonalt</a:t>
            </a:r>
          </a:p>
        </p:txBody>
      </p:sp>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289415310"/>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2857360846"/>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4058306646"/>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5C601A44-F6E7-628E-2BAC-D9BDC70A704D}"/>
              </a:ext>
            </a:extLst>
          </p:cNvPr>
          <p:cNvGraphicFramePr>
            <a:graphicFrameLocks/>
          </p:cNvGraphicFramePr>
          <p:nvPr>
            <p:extLst>
              <p:ext uri="{D42A27DB-BD31-4B8C-83A1-F6EECF244321}">
                <p14:modId xmlns:p14="http://schemas.microsoft.com/office/powerpoint/2010/main" val="33319077"/>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833AE299-7606-CB87-9832-D5C5FDA1CC12}"/>
              </a:ext>
            </a:extLst>
          </p:cNvPr>
          <p:cNvGraphicFramePr>
            <a:graphicFrameLocks/>
          </p:cNvGraphicFramePr>
          <p:nvPr>
            <p:extLst>
              <p:ext uri="{D42A27DB-BD31-4B8C-83A1-F6EECF244321}">
                <p14:modId xmlns:p14="http://schemas.microsoft.com/office/powerpoint/2010/main" val="1233584657"/>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 3">
            <a:extLst>
              <a:ext uri="{FF2B5EF4-FFF2-40B4-BE49-F238E27FC236}">
                <a16:creationId xmlns:a16="http://schemas.microsoft.com/office/drawing/2014/main" id="{6D63C01E-2A26-189E-F482-77E050E23FDC}"/>
              </a:ext>
            </a:extLst>
          </p:cNvPr>
          <p:cNvGraphicFramePr>
            <a:graphicFrameLocks/>
          </p:cNvGraphicFramePr>
          <p:nvPr>
            <p:extLst>
              <p:ext uri="{D42A27DB-BD31-4B8C-83A1-F6EECF244321}">
                <p14:modId xmlns:p14="http://schemas.microsoft.com/office/powerpoint/2010/main" val="286447066"/>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Flekkefjord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293707359"/>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graphicFrame>
        <p:nvGraphicFramePr>
          <p:cNvPr id="2" name="Diagram 1">
            <a:extLst>
              <a:ext uri="{FF2B5EF4-FFF2-40B4-BE49-F238E27FC236}">
                <a16:creationId xmlns:a16="http://schemas.microsoft.com/office/drawing/2014/main" id="{2F90F17A-FE81-309F-AD42-C5B4B92D2C17}"/>
              </a:ext>
            </a:extLst>
          </p:cNvPr>
          <p:cNvGraphicFramePr>
            <a:graphicFrameLocks/>
          </p:cNvGraphicFramePr>
          <p:nvPr>
            <p:extLst>
              <p:ext uri="{D42A27DB-BD31-4B8C-83A1-F6EECF244321}">
                <p14:modId xmlns:p14="http://schemas.microsoft.com/office/powerpoint/2010/main" val="327497892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Flekkefjord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Flekkefjord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3200173235"/>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3284144696"/>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63062587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65751286"/>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graphicFrame>
        <p:nvGraphicFramePr>
          <p:cNvPr id="2" name="Diagram 1">
            <a:extLst>
              <a:ext uri="{FF2B5EF4-FFF2-40B4-BE49-F238E27FC236}">
                <a16:creationId xmlns:a16="http://schemas.microsoft.com/office/drawing/2014/main" id="{90FD9C4D-7880-9682-09F0-92E2D4817482}"/>
              </a:ext>
            </a:extLst>
          </p:cNvPr>
          <p:cNvGraphicFramePr>
            <a:graphicFrameLocks/>
          </p:cNvGraphicFramePr>
          <p:nvPr>
            <p:extLst>
              <p:ext uri="{D42A27DB-BD31-4B8C-83A1-F6EECF244321}">
                <p14:modId xmlns:p14="http://schemas.microsoft.com/office/powerpoint/2010/main" val="369606655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1933732215"/>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1009629634"/>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286243069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492285987"/>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2236670831"/>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202007726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B2173456-6A73-E70A-C29C-DD591F65D29F}"/>
              </a:ext>
            </a:extLst>
          </p:cNvPr>
          <p:cNvGraphicFramePr>
            <a:graphicFrameLocks/>
          </p:cNvGraphicFramePr>
          <p:nvPr>
            <p:extLst>
              <p:ext uri="{D42A27DB-BD31-4B8C-83A1-F6EECF244321}">
                <p14:modId xmlns:p14="http://schemas.microsoft.com/office/powerpoint/2010/main" val="730532753"/>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395464221"/>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63216116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graphicFrame>
        <p:nvGraphicFramePr>
          <p:cNvPr id="4" name="Diagram 3">
            <a:extLst>
              <a:ext uri="{FF2B5EF4-FFF2-40B4-BE49-F238E27FC236}">
                <a16:creationId xmlns:a16="http://schemas.microsoft.com/office/drawing/2014/main" id="{D9D3385E-1530-9B36-0F2B-60C255EF418D}"/>
              </a:ext>
            </a:extLst>
          </p:cNvPr>
          <p:cNvGraphicFramePr>
            <a:graphicFrameLocks/>
          </p:cNvGraphicFramePr>
          <p:nvPr>
            <p:extLst>
              <p:ext uri="{D42A27DB-BD31-4B8C-83A1-F6EECF244321}">
                <p14:modId xmlns:p14="http://schemas.microsoft.com/office/powerpoint/2010/main" val="237409689"/>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921823107"/>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Flekkefjord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3077589779"/>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A5EDC734-5425-FBBB-E5CC-9974DA2D2C70}"/>
              </a:ext>
            </a:extLst>
          </p:cNvPr>
          <p:cNvGraphicFramePr>
            <a:graphicFrameLocks/>
          </p:cNvGraphicFramePr>
          <p:nvPr>
            <p:extLst>
              <p:ext uri="{D42A27DB-BD31-4B8C-83A1-F6EECF244321}">
                <p14:modId xmlns:p14="http://schemas.microsoft.com/office/powerpoint/2010/main" val="2718498266"/>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0B86C7BF-F284-6376-06FF-F1364D21B360}"/>
              </a:ext>
            </a:extLst>
          </p:cNvPr>
          <p:cNvGraphicFramePr>
            <a:graphicFrameLocks/>
          </p:cNvGraphicFramePr>
          <p:nvPr>
            <p:extLst>
              <p:ext uri="{D42A27DB-BD31-4B8C-83A1-F6EECF244321}">
                <p14:modId xmlns:p14="http://schemas.microsoft.com/office/powerpoint/2010/main" val="3749566973"/>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880505247"/>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799142879"/>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326487669"/>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68186803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221625725"/>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95236191"/>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3652078219"/>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graphicFrame>
        <p:nvGraphicFramePr>
          <p:cNvPr id="2" name="Diagram 1">
            <a:extLst>
              <a:ext uri="{FF2B5EF4-FFF2-40B4-BE49-F238E27FC236}">
                <a16:creationId xmlns:a16="http://schemas.microsoft.com/office/drawing/2014/main" id="{3FA91D19-E4BD-4334-AFA3-ED31A7EB9EBC}"/>
              </a:ext>
            </a:extLst>
          </p:cNvPr>
          <p:cNvGraphicFramePr>
            <a:graphicFrameLocks/>
          </p:cNvGraphicFramePr>
          <p:nvPr>
            <p:extLst>
              <p:ext uri="{D42A27DB-BD31-4B8C-83A1-F6EECF244321}">
                <p14:modId xmlns:p14="http://schemas.microsoft.com/office/powerpoint/2010/main" val="2161241681"/>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DA7946D8-D23D-5410-C23A-1E635FDB2C9F}"/>
              </a:ext>
            </a:extLst>
          </p:cNvPr>
          <p:cNvGraphicFramePr>
            <a:graphicFrameLocks/>
          </p:cNvGraphicFramePr>
          <p:nvPr>
            <p:extLst>
              <p:ext uri="{D42A27DB-BD31-4B8C-83A1-F6EECF244321}">
                <p14:modId xmlns:p14="http://schemas.microsoft.com/office/powerpoint/2010/main" val="2943130864"/>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Flekkefjord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959998086"/>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Flekkefjord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2954199880"/>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1915433008"/>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E9B65670-D432-B7F2-E7C8-5AA7E655B3C1}"/>
              </a:ext>
            </a:extLst>
          </p:cNvPr>
          <p:cNvGraphicFramePr>
            <a:graphicFrameLocks/>
          </p:cNvGraphicFramePr>
          <p:nvPr>
            <p:extLst>
              <p:ext uri="{D42A27DB-BD31-4B8C-83A1-F6EECF244321}">
                <p14:modId xmlns:p14="http://schemas.microsoft.com/office/powerpoint/2010/main" val="1940195201"/>
              </p:ext>
            </p:extLst>
          </p:nvPr>
        </p:nvGraphicFramePr>
        <p:xfrm>
          <a:off x="3549651" y="4953000"/>
          <a:ext cx="2967484" cy="1476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1B5C44B8-5786-255D-CAAF-AA3C4BF5D79B}"/>
              </a:ext>
            </a:extLst>
          </p:cNvPr>
          <p:cNvGraphicFramePr>
            <a:graphicFrameLocks/>
          </p:cNvGraphicFramePr>
          <p:nvPr>
            <p:extLst>
              <p:ext uri="{D42A27DB-BD31-4B8C-83A1-F6EECF244321}">
                <p14:modId xmlns:p14="http://schemas.microsoft.com/office/powerpoint/2010/main" val="293881850"/>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Flekkefjord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647921716"/>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graphicFrame>
        <p:nvGraphicFramePr>
          <p:cNvPr id="2" name="Diagram 1">
            <a:extLst>
              <a:ext uri="{FF2B5EF4-FFF2-40B4-BE49-F238E27FC236}">
                <a16:creationId xmlns:a16="http://schemas.microsoft.com/office/drawing/2014/main" id="{4CA1CA72-8B7B-EE04-B413-5F71DDBDF138}"/>
              </a:ext>
            </a:extLst>
          </p:cNvPr>
          <p:cNvGraphicFramePr>
            <a:graphicFrameLocks/>
          </p:cNvGraphicFramePr>
          <p:nvPr>
            <p:extLst>
              <p:ext uri="{D42A27DB-BD31-4B8C-83A1-F6EECF244321}">
                <p14:modId xmlns:p14="http://schemas.microsoft.com/office/powerpoint/2010/main" val="195863744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097686515"/>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306184995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609CCBCC-6D1F-73F1-695C-EDD163D2E4FB}"/>
              </a:ext>
            </a:extLst>
          </p:cNvPr>
          <p:cNvGraphicFramePr>
            <a:graphicFrameLocks/>
          </p:cNvGraphicFramePr>
          <p:nvPr>
            <p:extLst>
              <p:ext uri="{D42A27DB-BD31-4B8C-83A1-F6EECF244321}">
                <p14:modId xmlns:p14="http://schemas.microsoft.com/office/powerpoint/2010/main" val="17727615"/>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987FD73F-2844-309E-0116-5F56BBB5D7F6}"/>
              </a:ext>
            </a:extLst>
          </p:cNvPr>
          <p:cNvGraphicFramePr>
            <a:graphicFrameLocks/>
          </p:cNvGraphicFramePr>
          <p:nvPr>
            <p:extLst>
              <p:ext uri="{D42A27DB-BD31-4B8C-83A1-F6EECF244321}">
                <p14:modId xmlns:p14="http://schemas.microsoft.com/office/powerpoint/2010/main" val="2660908983"/>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Flekkefjord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885416563"/>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graphicFrame>
        <p:nvGraphicFramePr>
          <p:cNvPr id="2" name="Diagram 1">
            <a:extLst>
              <a:ext uri="{FF2B5EF4-FFF2-40B4-BE49-F238E27FC236}">
                <a16:creationId xmlns:a16="http://schemas.microsoft.com/office/drawing/2014/main" id="{5C14A246-3E87-19A2-738A-D514AC399DC7}"/>
              </a:ext>
            </a:extLst>
          </p:cNvPr>
          <p:cNvGraphicFramePr>
            <a:graphicFrameLocks/>
          </p:cNvGraphicFramePr>
          <p:nvPr>
            <p:extLst>
              <p:ext uri="{D42A27DB-BD31-4B8C-83A1-F6EECF244321}">
                <p14:modId xmlns:p14="http://schemas.microsoft.com/office/powerpoint/2010/main" val="400977038"/>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857344917"/>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38958507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F74CA255-7DC0-8C14-EF79-2419DFCC7ED0}"/>
              </a:ext>
            </a:extLst>
          </p:cNvPr>
          <p:cNvGraphicFramePr>
            <a:graphicFrameLocks/>
          </p:cNvGraphicFramePr>
          <p:nvPr>
            <p:extLst>
              <p:ext uri="{D42A27DB-BD31-4B8C-83A1-F6EECF244321}">
                <p14:modId xmlns:p14="http://schemas.microsoft.com/office/powerpoint/2010/main" val="2241573164"/>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Flekkefjord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13198052"/>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graphicFrame>
        <p:nvGraphicFramePr>
          <p:cNvPr id="2" name="Diagram 1">
            <a:extLst>
              <a:ext uri="{FF2B5EF4-FFF2-40B4-BE49-F238E27FC236}">
                <a16:creationId xmlns:a16="http://schemas.microsoft.com/office/drawing/2014/main" id="{BA1EAEA3-AB95-1B58-9E3F-13CAD36C07C3}"/>
              </a:ext>
            </a:extLst>
          </p:cNvPr>
          <p:cNvGraphicFramePr>
            <a:graphicFrameLocks/>
          </p:cNvGraphicFramePr>
          <p:nvPr>
            <p:extLst>
              <p:ext uri="{D42A27DB-BD31-4B8C-83A1-F6EECF244321}">
                <p14:modId xmlns:p14="http://schemas.microsoft.com/office/powerpoint/2010/main" val="391803014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339853239"/>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Flekkefjord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4209087881"/>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149219658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6" name="Diagram 5">
            <a:extLst>
              <a:ext uri="{FF2B5EF4-FFF2-40B4-BE49-F238E27FC236}">
                <a16:creationId xmlns:a16="http://schemas.microsoft.com/office/drawing/2014/main" id="{7C7FA323-27D3-86E0-8452-A60EA2E2164F}"/>
              </a:ext>
            </a:extLst>
          </p:cNvPr>
          <p:cNvGraphicFramePr>
            <a:graphicFrameLocks/>
          </p:cNvGraphicFramePr>
          <p:nvPr>
            <p:extLst>
              <p:ext uri="{D42A27DB-BD31-4B8C-83A1-F6EECF244321}">
                <p14:modId xmlns:p14="http://schemas.microsoft.com/office/powerpoint/2010/main" val="843211213"/>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Flekkefjord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50372190"/>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4604CE1B-9324-3E09-D5BD-D4BD69185C75}"/>
              </a:ext>
            </a:extLst>
          </p:cNvPr>
          <p:cNvGraphicFramePr>
            <a:graphicFrameLocks/>
          </p:cNvGraphicFramePr>
          <p:nvPr>
            <p:extLst>
              <p:ext uri="{D42A27DB-BD31-4B8C-83A1-F6EECF244321}">
                <p14:modId xmlns:p14="http://schemas.microsoft.com/office/powerpoint/2010/main" val="158946257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78108005"/>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Flekkefjord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207757173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1053143650"/>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2F436FEC-E240-1E2D-F2D3-5ED02F47531F}"/>
              </a:ext>
            </a:extLst>
          </p:cNvPr>
          <p:cNvGraphicFramePr>
            <a:graphicFrameLocks/>
          </p:cNvGraphicFramePr>
          <p:nvPr>
            <p:extLst>
              <p:ext uri="{D42A27DB-BD31-4B8C-83A1-F6EECF244321}">
                <p14:modId xmlns:p14="http://schemas.microsoft.com/office/powerpoint/2010/main" val="1747375586"/>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a:extLst>
              <a:ext uri="{FF2B5EF4-FFF2-40B4-BE49-F238E27FC236}">
                <a16:creationId xmlns:a16="http://schemas.microsoft.com/office/drawing/2014/main" id="{9D0369CC-AC69-07BE-5419-9B4CE59A60C0}"/>
              </a:ext>
            </a:extLst>
          </p:cNvPr>
          <p:cNvGraphicFramePr>
            <a:graphicFrameLocks/>
          </p:cNvGraphicFramePr>
          <p:nvPr>
            <p:extLst>
              <p:ext uri="{D42A27DB-BD31-4B8C-83A1-F6EECF244321}">
                <p14:modId xmlns:p14="http://schemas.microsoft.com/office/powerpoint/2010/main" val="2795946903"/>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381676077"/>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2915198957"/>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698113524"/>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268940861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C029BC50-61B9-8F7C-4B57-6A3134396E23}"/>
              </a:ext>
            </a:extLst>
          </p:cNvPr>
          <p:cNvGraphicFramePr>
            <a:graphicFrameLocks/>
          </p:cNvGraphicFramePr>
          <p:nvPr>
            <p:extLst>
              <p:ext uri="{D42A27DB-BD31-4B8C-83A1-F6EECF244321}">
                <p14:modId xmlns:p14="http://schemas.microsoft.com/office/powerpoint/2010/main" val="2251612160"/>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905027918"/>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3977989614"/>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206483498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Flekkefjord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1062749117"/>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219545372"/>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B99DB78E-3DA5-B3DA-2537-930707D55E04}"/>
              </a:ext>
            </a:extLst>
          </p:cNvPr>
          <p:cNvGraphicFramePr>
            <a:graphicFrameLocks/>
          </p:cNvGraphicFramePr>
          <p:nvPr>
            <p:extLst>
              <p:ext uri="{D42A27DB-BD31-4B8C-83A1-F6EECF244321}">
                <p14:modId xmlns:p14="http://schemas.microsoft.com/office/powerpoint/2010/main" val="3070904959"/>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8E079A4C-0371-DD2C-F8B5-E25A228AFA64}"/>
              </a:ext>
            </a:extLst>
          </p:cNvPr>
          <p:cNvGraphicFramePr>
            <a:graphicFrameLocks/>
          </p:cNvGraphicFramePr>
          <p:nvPr>
            <p:extLst>
              <p:ext uri="{D42A27DB-BD31-4B8C-83A1-F6EECF244321}">
                <p14:modId xmlns:p14="http://schemas.microsoft.com/office/powerpoint/2010/main" val="106801528"/>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3989992768"/>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3735621040"/>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E701C931-5C12-8275-AE83-C40B7127ECCA}"/>
              </a:ext>
            </a:extLst>
          </p:cNvPr>
          <p:cNvGraphicFramePr>
            <a:graphicFrameLocks/>
          </p:cNvGraphicFramePr>
          <p:nvPr>
            <p:extLst>
              <p:ext uri="{D42A27DB-BD31-4B8C-83A1-F6EECF244321}">
                <p14:modId xmlns:p14="http://schemas.microsoft.com/office/powerpoint/2010/main" val="3268952535"/>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7C12AC10-5285-06D0-4327-B1F9CF22D413}"/>
              </a:ext>
            </a:extLst>
          </p:cNvPr>
          <p:cNvGraphicFramePr>
            <a:graphicFrameLocks/>
          </p:cNvGraphicFramePr>
          <p:nvPr>
            <p:extLst>
              <p:ext uri="{D42A27DB-BD31-4B8C-83A1-F6EECF244321}">
                <p14:modId xmlns:p14="http://schemas.microsoft.com/office/powerpoint/2010/main" val="2676526571"/>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2303832886"/>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439395960"/>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 name="Diagram 1">
            <a:extLst>
              <a:ext uri="{FF2B5EF4-FFF2-40B4-BE49-F238E27FC236}">
                <a16:creationId xmlns:a16="http://schemas.microsoft.com/office/drawing/2014/main" id="{34BB2AC8-3F00-1E8D-EB84-7DBC8B905E40}"/>
              </a:ext>
            </a:extLst>
          </p:cNvPr>
          <p:cNvGraphicFramePr>
            <a:graphicFrameLocks/>
          </p:cNvGraphicFramePr>
          <p:nvPr>
            <p:extLst>
              <p:ext uri="{D42A27DB-BD31-4B8C-83A1-F6EECF244321}">
                <p14:modId xmlns:p14="http://schemas.microsoft.com/office/powerpoint/2010/main" val="4284250293"/>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1D084295-2B89-FF14-2B9E-A21E152532EE}"/>
              </a:ext>
            </a:extLst>
          </p:cNvPr>
          <p:cNvGraphicFramePr>
            <a:graphicFrameLocks/>
          </p:cNvGraphicFramePr>
          <p:nvPr>
            <p:extLst>
              <p:ext uri="{D42A27DB-BD31-4B8C-83A1-F6EECF244321}">
                <p14:modId xmlns:p14="http://schemas.microsoft.com/office/powerpoint/2010/main" val="618528417"/>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199822D3-9239-2615-749A-7DE4BDC7C61E}"/>
              </a:ext>
            </a:extLst>
          </p:cNvPr>
          <p:cNvGraphicFramePr>
            <a:graphicFrameLocks/>
          </p:cNvGraphicFramePr>
          <p:nvPr>
            <p:extLst>
              <p:ext uri="{D42A27DB-BD31-4B8C-83A1-F6EECF244321}">
                <p14:modId xmlns:p14="http://schemas.microsoft.com/office/powerpoint/2010/main" val="2588796556"/>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Flekkefjord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94339895"/>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graphicFrame>
        <p:nvGraphicFramePr>
          <p:cNvPr id="2" name="Diagram 1">
            <a:extLst>
              <a:ext uri="{FF2B5EF4-FFF2-40B4-BE49-F238E27FC236}">
                <a16:creationId xmlns:a16="http://schemas.microsoft.com/office/drawing/2014/main" id="{A8BF8D15-D8C7-41DF-3B11-00C3ED6D965C}"/>
              </a:ext>
            </a:extLst>
          </p:cNvPr>
          <p:cNvGraphicFramePr>
            <a:graphicFrameLocks/>
          </p:cNvGraphicFramePr>
          <p:nvPr>
            <p:extLst>
              <p:ext uri="{D42A27DB-BD31-4B8C-83A1-F6EECF244321}">
                <p14:modId xmlns:p14="http://schemas.microsoft.com/office/powerpoint/2010/main" val="104848822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497275873"/>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220392759"/>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Flekkefjord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603921464"/>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1926941714"/>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265451114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39597784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2425925285"/>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graphicFrame>
        <p:nvGraphicFramePr>
          <p:cNvPr id="4" name="Diagram 3">
            <a:extLst>
              <a:ext uri="{FF2B5EF4-FFF2-40B4-BE49-F238E27FC236}">
                <a16:creationId xmlns:a16="http://schemas.microsoft.com/office/drawing/2014/main" id="{98BC804C-62CC-0A05-E1CE-07527C99BE19}"/>
              </a:ext>
            </a:extLst>
          </p:cNvPr>
          <p:cNvGraphicFramePr>
            <a:graphicFrameLocks/>
          </p:cNvGraphicFramePr>
          <p:nvPr>
            <p:extLst>
              <p:ext uri="{D42A27DB-BD31-4B8C-83A1-F6EECF244321}">
                <p14:modId xmlns:p14="http://schemas.microsoft.com/office/powerpoint/2010/main" val="2551748131"/>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91733497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Flekkefjord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234283897"/>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Flekkefjord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3582701817"/>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4"/>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4" name="Diagram 3">
            <a:extLst>
              <a:ext uri="{FF2B5EF4-FFF2-40B4-BE49-F238E27FC236}">
                <a16:creationId xmlns:a16="http://schemas.microsoft.com/office/drawing/2014/main" id="{B1E04A47-97B5-5BC5-2AB9-D614FAEF27DC}"/>
              </a:ext>
            </a:extLst>
          </p:cNvPr>
          <p:cNvGraphicFramePr>
            <a:graphicFrameLocks/>
          </p:cNvGraphicFramePr>
          <p:nvPr>
            <p:extLst>
              <p:ext uri="{D42A27DB-BD31-4B8C-83A1-F6EECF244321}">
                <p14:modId xmlns:p14="http://schemas.microsoft.com/office/powerpoint/2010/main" val="553502611"/>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7EF4004D-25BB-C8F9-94BA-BA57EADE59AD}"/>
              </a:ext>
            </a:extLst>
          </p:cNvPr>
          <p:cNvGraphicFramePr>
            <a:graphicFrameLocks/>
          </p:cNvGraphicFramePr>
          <p:nvPr>
            <p:extLst>
              <p:ext uri="{D42A27DB-BD31-4B8C-83A1-F6EECF244321}">
                <p14:modId xmlns:p14="http://schemas.microsoft.com/office/powerpoint/2010/main" val="3448506048"/>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Flekkefjord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Flekkefjord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918158133"/>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3315133396"/>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1322320806"/>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
        <p:nvSpPr>
          <p:cNvPr id="4" name="TekstSylinder 1">
            <a:extLst>
              <a:ext uri="{FF2B5EF4-FFF2-40B4-BE49-F238E27FC236}">
                <a16:creationId xmlns:a16="http://schemas.microsoft.com/office/drawing/2014/main" id="{A749D4D8-776E-4C00-8F09-F9BD8502E181}"/>
              </a:ext>
            </a:extLst>
          </p:cNvPr>
          <p:cNvSpPr txBox="1"/>
          <p:nvPr/>
        </p:nvSpPr>
        <p:spPr>
          <a:xfrm>
            <a:off x="4250772" y="5831490"/>
            <a:ext cx="1676025" cy="361739"/>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p:txBody>
      </p:sp>
      <p:sp>
        <p:nvSpPr>
          <p:cNvPr id="5" name="TekstSylinder 1">
            <a:extLst>
              <a:ext uri="{FF2B5EF4-FFF2-40B4-BE49-F238E27FC236}">
                <a16:creationId xmlns:a16="http://schemas.microsoft.com/office/drawing/2014/main" id="{2AE4CFA2-D382-488E-A5FC-A4C727518D54}"/>
              </a:ext>
            </a:extLst>
          </p:cNvPr>
          <p:cNvSpPr txBox="1"/>
          <p:nvPr/>
        </p:nvSpPr>
        <p:spPr>
          <a:xfrm>
            <a:off x="5992586" y="8429512"/>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3998604058"/>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3144043125"/>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Flekkefjord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2963134510"/>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Flekkefjord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436248436"/>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2301669252"/>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
        <p:nvSpPr>
          <p:cNvPr id="2" name="TekstSylinder 1">
            <a:extLst>
              <a:ext uri="{FF2B5EF4-FFF2-40B4-BE49-F238E27FC236}">
                <a16:creationId xmlns:a16="http://schemas.microsoft.com/office/drawing/2014/main" id="{A749D4D8-776E-4C00-8F09-F9BD8502E181}"/>
              </a:ext>
            </a:extLst>
          </p:cNvPr>
          <p:cNvSpPr txBox="1"/>
          <p:nvPr/>
        </p:nvSpPr>
        <p:spPr>
          <a:xfrm>
            <a:off x="4204143" y="5845656"/>
            <a:ext cx="1676025" cy="361739"/>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p:txBody>
      </p:sp>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Flekkefjord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141372514"/>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395156096"/>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Flekkefjord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Flekkefjord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Flekkefjord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4160877369"/>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4134917857"/>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Flekkefjord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2511271764"/>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Sylinder 1">
            <a:extLst>
              <a:ext uri="{FF2B5EF4-FFF2-40B4-BE49-F238E27FC236}">
                <a16:creationId xmlns:a16="http://schemas.microsoft.com/office/drawing/2014/main" id="{2AE4CFA2-D382-488E-A5FC-A4C727518D54}"/>
              </a:ext>
            </a:extLst>
          </p:cNvPr>
          <p:cNvSpPr txBox="1"/>
          <p:nvPr/>
        </p:nvSpPr>
        <p:spPr>
          <a:xfrm>
            <a:off x="6016113" y="8400351"/>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Flekkefjord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755172426"/>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graphicFrame>
        <p:nvGraphicFramePr>
          <p:cNvPr id="2" name="Diagram 1">
            <a:extLst>
              <a:ext uri="{FF2B5EF4-FFF2-40B4-BE49-F238E27FC236}">
                <a16:creationId xmlns:a16="http://schemas.microsoft.com/office/drawing/2014/main" id="{793BCC1E-7C4D-A1BF-BA17-0A3D3408B550}"/>
              </a:ext>
            </a:extLst>
          </p:cNvPr>
          <p:cNvGraphicFramePr>
            <a:graphicFrameLocks/>
          </p:cNvGraphicFramePr>
          <p:nvPr>
            <p:extLst>
              <p:ext uri="{D42A27DB-BD31-4B8C-83A1-F6EECF244321}">
                <p14:modId xmlns:p14="http://schemas.microsoft.com/office/powerpoint/2010/main" val="128117921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Flekkefjord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36668509"/>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236630064"/>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Flekkefjord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175764030"/>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Flekkefjord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351557996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1908767117"/>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1704900" y="5900405"/>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Flekkefjord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936425694"/>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2397565978"/>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1511035838"/>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327292006"/>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1362378192"/>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1901796824"/>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2593508437"/>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1457339982"/>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873902593"/>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3709487281"/>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2661238983"/>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4047968024"/>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1157383756"/>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og på ulike klassetrinn som besvarte undersøkelsen i Flekkefjord kommune</a:t>
            </a:r>
          </a:p>
        </p:txBody>
      </p:sp>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Flekkefjord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2446420542"/>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025408470"/>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3" imgW="3305027" imgH="2905035" progId="Excel.Sheet.12">
                  <p:link updateAutomatic="1"/>
                </p:oleObj>
              </mc:Choice>
              <mc:Fallback>
                <p:oleObj name="Worksheet" r:id="rId3" imgW="3305027" imgH="2905035" progId="Excel.Sheet.12">
                  <p:link updateAutomatic="1"/>
                  <p:pic>
                    <p:nvPicPr>
                      <p:cNvPr id="0" name=""/>
                      <p:cNvPicPr/>
                      <p:nvPr/>
                    </p:nvPicPr>
                    <p:blipFill>
                      <a:blip r:embed="rId4"/>
                      <a:stretch>
                        <a:fillRect/>
                      </a:stretch>
                    </p:blipFill>
                    <p:spPr>
                      <a:xfrm>
                        <a:off x="3801580" y="753745"/>
                        <a:ext cx="3328987" cy="2925763"/>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8F5E2F66-8224-DE00-BE9F-127E1206A4D4}"/>
              </a:ext>
            </a:extLst>
          </p:cNvPr>
          <p:cNvGraphicFramePr>
            <a:graphicFrameLocks/>
          </p:cNvGraphicFramePr>
          <p:nvPr>
            <p:extLst>
              <p:ext uri="{D42A27DB-BD31-4B8C-83A1-F6EECF244321}">
                <p14:modId xmlns:p14="http://schemas.microsoft.com/office/powerpoint/2010/main" val="459316218"/>
              </p:ext>
            </p:extLst>
          </p:nvPr>
        </p:nvGraphicFramePr>
        <p:xfrm>
          <a:off x="3518783" y="3835521"/>
          <a:ext cx="2967483"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Sylinder 20">
            <a:extLst>
              <a:ext uri="{FF2B5EF4-FFF2-40B4-BE49-F238E27FC236}">
                <a16:creationId xmlns:a16="http://schemas.microsoft.com/office/drawing/2014/main" id="{9E22609B-8037-4690-88EB-70BC6B471280}"/>
              </a:ext>
            </a:extLst>
          </p:cNvPr>
          <p:cNvSpPr txBox="1"/>
          <p:nvPr/>
        </p:nvSpPr>
        <p:spPr>
          <a:xfrm>
            <a:off x="3555257" y="6381680"/>
            <a:ext cx="2967483" cy="1368000"/>
          </a:xfrm>
          <a:prstGeom prst="rect">
            <a:avLst/>
          </a:prstGeom>
          <a:solidFill>
            <a:srgbClr val="FDF1A8"/>
          </a:solidFill>
        </p:spPr>
        <p:txBody>
          <a:bodyPr wrap="square" lIns="144000" tIns="144000" rIns="144000" bIns="144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nb-NO" sz="1200" b="1" dirty="0">
                <a:latin typeface="Akkurat Pro" panose="020B0504020101020102" pitchFamily="34" charset="0"/>
              </a:rPr>
              <a:t>Publiseringsregler</a:t>
            </a:r>
          </a:p>
          <a:p>
            <a:r>
              <a:rPr lang="nb-NO" sz="1000" dirty="0">
                <a:effectLst/>
                <a:latin typeface="Akkurat Pro" panose="020B0504020101020102" pitchFamily="34" charset="0"/>
                <a:ea typeface="Times New Roman" panose="02020603050405020304" pitchFamily="18" charset="0"/>
              </a:rPr>
              <a:t>Enkelte figurer i denne rapporten vises ikke fordi tallgrunnlaget ikke tilfredsstiller </a:t>
            </a:r>
            <a:r>
              <a:rPr lang="nb-NO" sz="1000" dirty="0" err="1">
                <a:effectLst/>
                <a:latin typeface="Akkurat Pro" panose="020B0504020101020102" pitchFamily="34" charset="0"/>
                <a:ea typeface="Times New Roman" panose="02020603050405020304" pitchFamily="18" charset="0"/>
              </a:rPr>
              <a:t>Ungdatas</a:t>
            </a:r>
            <a:r>
              <a:rPr lang="nb-NO" sz="1000" dirty="0">
                <a:effectLst/>
                <a:latin typeface="Akkurat Pro" panose="020B0504020101020102" pitchFamily="34" charset="0"/>
                <a:ea typeface="Times New Roman" panose="02020603050405020304" pitchFamily="18" charset="0"/>
              </a:rPr>
              <a:t> publiseringsregler. Figurene det gjelder, er markert med en gul tekstboks. Publiseringsreglene finnes på ungdata.no.</a:t>
            </a:r>
            <a:endParaRPr lang="nb-NO" sz="1000" dirty="0">
              <a:latin typeface="Akkurat Pro" panose="020B0504020101020102" pitchFamily="34" charset="0"/>
            </a:endParaRPr>
          </a:p>
        </p:txBody>
      </p:sp>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Flekkefjord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CB61B7D-1B7C-DA7F-7E7E-6E06D72D1833}"/>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B5C42BC4-0A7C-C15E-87A8-C2E2DC4E32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CD42C967-28C8-5B6E-D83E-6E5607E1C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Flekkefjord kommune</a:t>
            </a:r>
          </a:p>
        </p:txBody>
      </p:sp>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4152595995"/>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427240964"/>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Flekkefjord kommune. Prosentandel av elevene på videregående som er tilfreds med livet sitt (seks eller flere poeng på skalaen fra 0-10)</a:t>
            </a:r>
          </a:p>
        </p:txBody>
      </p:sp>
      <p:graphicFrame>
        <p:nvGraphicFramePr>
          <p:cNvPr id="6" name="Diagram 5">
            <a:extLst>
              <a:ext uri="{FF2B5EF4-FFF2-40B4-BE49-F238E27FC236}">
                <a16:creationId xmlns:a16="http://schemas.microsoft.com/office/drawing/2014/main" id="{E4DE6116-D43F-8926-7E81-0DE0C3650DC3}"/>
              </a:ext>
            </a:extLst>
          </p:cNvPr>
          <p:cNvGraphicFramePr>
            <a:graphicFrameLocks/>
          </p:cNvGraphicFramePr>
          <p:nvPr>
            <p:extLst>
              <p:ext uri="{D42A27DB-BD31-4B8C-83A1-F6EECF244321}">
                <p14:modId xmlns:p14="http://schemas.microsoft.com/office/powerpoint/2010/main" val="143586278"/>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036785420"/>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4208846614"/>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769613304"/>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2286613969"/>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Flekkefjord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887931170"/>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Flekkefjord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graphicFrame>
        <p:nvGraphicFramePr>
          <p:cNvPr id="2" name="Diagram 1">
            <a:extLst>
              <a:ext uri="{FF2B5EF4-FFF2-40B4-BE49-F238E27FC236}">
                <a16:creationId xmlns:a16="http://schemas.microsoft.com/office/drawing/2014/main" id="{2334EA8A-2741-D02F-C8AA-A0924B11404B}"/>
              </a:ext>
            </a:extLst>
          </p:cNvPr>
          <p:cNvGraphicFramePr>
            <a:graphicFrameLocks/>
          </p:cNvGraphicFramePr>
          <p:nvPr>
            <p:extLst>
              <p:ext uri="{D42A27DB-BD31-4B8C-83A1-F6EECF244321}">
                <p14:modId xmlns:p14="http://schemas.microsoft.com/office/powerpoint/2010/main" val="309280819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58458" y="8637076"/>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Flekkefjord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Flekkefjord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Flekkefjord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51703775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1419860478"/>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4009963397"/>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A4F153A0-32BA-36EE-4BBB-5D77482730D3}"/>
              </a:ext>
            </a:extLst>
          </p:cNvPr>
          <p:cNvGraphicFramePr>
            <a:graphicFrameLocks/>
          </p:cNvGraphicFramePr>
          <p:nvPr>
            <p:extLst>
              <p:ext uri="{D42A27DB-BD31-4B8C-83A1-F6EECF244321}">
                <p14:modId xmlns:p14="http://schemas.microsoft.com/office/powerpoint/2010/main" val="4013811742"/>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0B60907E-1272-90C5-6EA3-D732C7B1F544}"/>
              </a:ext>
            </a:extLst>
          </p:cNvPr>
          <p:cNvGraphicFramePr>
            <a:graphicFrameLocks/>
          </p:cNvGraphicFramePr>
          <p:nvPr>
            <p:extLst>
              <p:ext uri="{D42A27DB-BD31-4B8C-83A1-F6EECF244321}">
                <p14:modId xmlns:p14="http://schemas.microsoft.com/office/powerpoint/2010/main" val="774890082"/>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6"/>
          </a:graphicData>
        </a:graphic>
      </p:graphicFrame>
      <p:sp>
        <p:nvSpPr>
          <p:cNvPr id="6" name="TekstSylinder 1">
            <a:extLst>
              <a:ext uri="{FF2B5EF4-FFF2-40B4-BE49-F238E27FC236}">
                <a16:creationId xmlns:a16="http://schemas.microsoft.com/office/drawing/2014/main" id="{2EAF7CD2-BD8C-760F-FB05-2519A9E4A80A}"/>
              </a:ext>
            </a:extLst>
          </p:cNvPr>
          <p:cNvSpPr txBox="1"/>
          <p:nvPr/>
        </p:nvSpPr>
        <p:spPr>
          <a:xfrm>
            <a:off x="4918702" y="5801107"/>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7" name="TekstSylinder 1">
            <a:extLst>
              <a:ext uri="{FF2B5EF4-FFF2-40B4-BE49-F238E27FC236}">
                <a16:creationId xmlns:a16="http://schemas.microsoft.com/office/drawing/2014/main" id="{2AE4CFA2-D382-488E-A5FC-A4C727518D54}"/>
              </a:ext>
            </a:extLst>
          </p:cNvPr>
          <p:cNvSpPr txBox="1"/>
          <p:nvPr/>
        </p:nvSpPr>
        <p:spPr>
          <a:xfrm>
            <a:off x="6045594" y="8425279"/>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62880-8BEB-475B-B167-633B2015F574}">
  <ds:schemaRef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 ds:uri="228ccc78-36fd-48c8-bea7-9c1f627215d7"/>
    <ds:schemaRef ds:uri="64daf880-2b31-41e1-8842-90d100fd454f"/>
    <ds:schemaRef ds:uri="http://www.w3.org/XML/1998/namespace"/>
  </ds:schemaRefs>
</ds:datastoreItem>
</file>

<file path=customXml/itemProps3.xml><?xml version="1.0" encoding="utf-8"?>
<ds:datastoreItem xmlns:ds="http://schemas.openxmlformats.org/officeDocument/2006/customXml" ds:itemID="{33AF32C7-CEC8-43E3-ADC5-459864A6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11759</TotalTime>
  <Words>16262</Words>
  <Application>Microsoft Office PowerPoint</Application>
  <PresentationFormat>A4 Paper (210x297 mm)</PresentationFormat>
  <Paragraphs>709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1548</cp:revision>
  <cp:lastPrinted>2020-02-04T08:51:46Z</cp:lastPrinted>
  <dcterms:created xsi:type="dcterms:W3CDTF">2018-04-06T11:42:51Z</dcterms:created>
  <dcterms:modified xsi:type="dcterms:W3CDTF">2025-04-03T08:23:26Z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