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0.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1.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2.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3.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5.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6.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7.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8.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9.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2.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3.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4.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5.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6.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7.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8.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29.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30.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31.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32.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33.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34.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35.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36.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37.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38.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39.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40.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41.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42.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43.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44.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45.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46.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47.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48.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49.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50.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51.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52.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53.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54.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theme/themeOverride55.xml" ContentType="application/vnd.openxmlformats-officedocument.themeOverrid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56.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9F37"/>
    <a:srgbClr val="006FBA"/>
    <a:srgbClr val="026FBA"/>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06" autoAdjust="0"/>
    <p:restoredTop sz="96619" autoAdjust="0"/>
  </p:normalViewPr>
  <p:slideViewPr>
    <p:cSldViewPr snapToGrid="0">
      <p:cViewPr varScale="1">
        <p:scale>
          <a:sx n="77" d="100"/>
          <a:sy n="77" d="100"/>
        </p:scale>
        <p:origin x="3636"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61.11</c:v>
                </c:pt>
                <c:pt idx="1">
                  <c:v>81.48</c:v>
                </c:pt>
                <c:pt idx="2">
                  <c:v>91.449999999999989</c:v>
                </c:pt>
                <c:pt idx="3">
                  <c:v>88.1</c:v>
                </c:pt>
                <c:pt idx="4">
                  <c:v>98.52</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62.46</c:v>
                </c:pt>
                <c:pt idx="1">
                  <c:v>26.54</c:v>
                </c:pt>
                <c:pt idx="2">
                  <c:v>8.41</c:v>
                </c:pt>
                <c:pt idx="3">
                  <c:v>2.59</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3460617398810343"/>
          <c:w val="0.90376206289497074"/>
          <c:h val="0.61348031065865494"/>
        </c:manualLayout>
      </c:layout>
      <c:barChart>
        <c:barDir val="col"/>
        <c:grouping val="clustered"/>
        <c:varyColors val="0"/>
        <c:ser>
          <c:idx val="0"/>
          <c:order val="0"/>
          <c:tx>
            <c:strRef>
              <c:f>'Type 3 Kjønn&amp;Klasse'!$I$56</c:f>
              <c:strCache>
                <c:ptCount val="1"/>
                <c:pt idx="0">
                  <c:v>Spiser frokost hver dag før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AC1-4309-A4FF-E8B97F75B57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AC1-4309-A4FF-E8B97F75B57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Kjønn&amp;Klasse'!$J$56:$O$56</c:f>
              <c:numCache>
                <c:formatCode>0</c:formatCode>
                <c:ptCount val="6"/>
                <c:pt idx="0">
                  <c:v>42.54</c:v>
                </c:pt>
                <c:pt idx="1">
                  <c:v>34.75</c:v>
                </c:pt>
                <c:pt idx="3">
                  <c:v>44.53</c:v>
                </c:pt>
                <c:pt idx="4">
                  <c:v>33.64</c:v>
                </c:pt>
                <c:pt idx="5">
                  <c:v>32.56</c:v>
                </c:pt>
              </c:numCache>
            </c:numRef>
          </c:val>
          <c:extLst>
            <c:ext xmlns:c16="http://schemas.microsoft.com/office/drawing/2014/chart" uri="{C3380CC4-5D6E-409C-BE32-E72D297353CC}">
              <c16:uniqueId val="{00000004-DAC1-4309-A4FF-E8B97F75B57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Kjønn&amp;Klasse'!$I$57</c:f>
              <c:strCache>
                <c:ptCount val="1"/>
                <c:pt idx="0">
                  <c:v>Spiser lunsj hver dag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F7F-4A58-8078-8393FAB61C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F7F-4A58-8078-8393FAB61CB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Kjønn&amp;Klasse'!$J$57:$O$57</c:f>
              <c:numCache>
                <c:formatCode>0</c:formatCode>
                <c:ptCount val="6"/>
                <c:pt idx="0">
                  <c:v>54.29</c:v>
                </c:pt>
                <c:pt idx="1">
                  <c:v>54.36</c:v>
                </c:pt>
                <c:pt idx="3">
                  <c:v>59.12</c:v>
                </c:pt>
                <c:pt idx="4">
                  <c:v>55.26</c:v>
                </c:pt>
                <c:pt idx="5">
                  <c:v>36.36</c:v>
                </c:pt>
              </c:numCache>
            </c:numRef>
          </c:val>
          <c:extLst>
            <c:ext xmlns:c16="http://schemas.microsoft.com/office/drawing/2014/chart" uri="{C3380CC4-5D6E-409C-BE32-E72D297353CC}">
              <c16:uniqueId val="{00000004-2F7F-4A58-8078-8393FAB61C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6.38</c:v>
                </c:pt>
                <c:pt idx="1">
                  <c:v>10.4</c:v>
                </c:pt>
                <c:pt idx="2">
                  <c:v>22.15</c:v>
                </c:pt>
                <c:pt idx="3">
                  <c:v>34.229999999999997</c:v>
                </c:pt>
                <c:pt idx="4">
                  <c:v>20.47</c:v>
                </c:pt>
                <c:pt idx="5">
                  <c:v>4.7</c:v>
                </c:pt>
                <c:pt idx="6">
                  <c:v>0.67</c:v>
                </c:pt>
                <c:pt idx="7">
                  <c:v>1.01</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31.23</c:v>
                </c:pt>
                <c:pt idx="1">
                  <c:v>29.35</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35.090000000000003</c:v>
                </c:pt>
                <c:pt idx="1">
                  <c:v>34.81</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18.95</c:v>
                </c:pt>
                <c:pt idx="1">
                  <c:v>24.57</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14.74</c:v>
                </c:pt>
                <c:pt idx="1">
                  <c:v>11.26</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Kjønn&amp;Klasse'!$I$75</c:f>
              <c:strCache>
                <c:ptCount val="1"/>
                <c:pt idx="0">
                  <c:v>Vært så søvnig at det har gått utover skole eller fritid</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8A4-4C7B-9836-2E5C3654DB2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8A4-4C7B-9836-2E5C3654DB2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Kjønn&amp;Klasse'!$J$75:$O$75</c:f>
              <c:numCache>
                <c:formatCode>0</c:formatCode>
                <c:ptCount val="6"/>
                <c:pt idx="0">
                  <c:v>26.81</c:v>
                </c:pt>
                <c:pt idx="1">
                  <c:v>44.97</c:v>
                </c:pt>
                <c:pt idx="3">
                  <c:v>39.26</c:v>
                </c:pt>
                <c:pt idx="4">
                  <c:v>28.32</c:v>
                </c:pt>
                <c:pt idx="5">
                  <c:v>45.45</c:v>
                </c:pt>
              </c:numCache>
            </c:numRef>
          </c:val>
          <c:extLst>
            <c:ext xmlns:c16="http://schemas.microsoft.com/office/drawing/2014/chart" uri="{C3380CC4-5D6E-409C-BE32-E72D297353CC}">
              <c16:uniqueId val="{00000004-C8A4-4C7B-9836-2E5C3654DB2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Kjønn&amp;Klasse'!$I$74</c:f>
              <c:strCache>
                <c:ptCount val="1"/>
                <c:pt idx="0">
                  <c:v>Hatt problemer med å sovne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95-484E-9EFC-2F7D1DFA42D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95-484E-9EFC-2F7D1DFA42D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Kjønn&amp;Klasse'!$J$74:$O$74</c:f>
              <c:numCache>
                <c:formatCode>0</c:formatCode>
                <c:ptCount val="6"/>
                <c:pt idx="0">
                  <c:v>24.63</c:v>
                </c:pt>
                <c:pt idx="1">
                  <c:v>42.47</c:v>
                </c:pt>
                <c:pt idx="3">
                  <c:v>31.3</c:v>
                </c:pt>
                <c:pt idx="4">
                  <c:v>33.64</c:v>
                </c:pt>
                <c:pt idx="5">
                  <c:v>41.86</c:v>
                </c:pt>
              </c:numCache>
            </c:numRef>
          </c:val>
          <c:extLst>
            <c:ext xmlns:c16="http://schemas.microsoft.com/office/drawing/2014/chart" uri="{C3380CC4-5D6E-409C-BE32-E72D297353CC}">
              <c16:uniqueId val="{00000004-C095-484E-9EFC-2F7D1DFA42D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Kjønn&amp;Klasse'!$I$76</c:f>
              <c:strCache>
                <c:ptCount val="1"/>
                <c:pt idx="0">
                  <c:v>Sov seks timer eller mindre siste natt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47D-448A-9563-8C74E0670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47D-448A-9563-8C74E0670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Kjønn&amp;Klasse'!$J$76:$O$76</c:f>
              <c:numCache>
                <c:formatCode>0</c:formatCode>
                <c:ptCount val="6"/>
                <c:pt idx="0">
                  <c:v>33.57</c:v>
                </c:pt>
                <c:pt idx="1">
                  <c:v>45.03</c:v>
                </c:pt>
                <c:pt idx="3">
                  <c:v>38.69</c:v>
                </c:pt>
                <c:pt idx="4">
                  <c:v>37.39</c:v>
                </c:pt>
                <c:pt idx="5">
                  <c:v>44.44</c:v>
                </c:pt>
              </c:numCache>
            </c:numRef>
          </c:val>
          <c:extLst>
            <c:ext xmlns:c16="http://schemas.microsoft.com/office/drawing/2014/chart" uri="{C3380CC4-5D6E-409C-BE32-E72D297353CC}">
              <c16:uniqueId val="{00000004-F47D-448A-9563-8C74E0670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35.97</c:v>
                </c:pt>
                <c:pt idx="1">
                  <c:v>9.24</c:v>
                </c:pt>
                <c:pt idx="2">
                  <c:v>27.39</c:v>
                </c:pt>
                <c:pt idx="3">
                  <c:v>23.43</c:v>
                </c:pt>
                <c:pt idx="4">
                  <c:v>3.96</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Kjønn&amp;Klasse'!$I$59</c:f>
              <c:strCache>
                <c:ptCount val="1"/>
                <c:pt idx="0">
                  <c:v>Drikker ikke eller har bare smakt alkohol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7E7-457D-8C48-4373D9F7CB1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7E7-457D-8C48-4373D9F7CB1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Kjønn&amp;Klasse'!$J$59:$O$59</c:f>
              <c:numCache>
                <c:formatCode>0</c:formatCode>
                <c:ptCount val="6"/>
                <c:pt idx="0">
                  <c:v>48.59</c:v>
                </c:pt>
                <c:pt idx="1">
                  <c:v>42.48</c:v>
                </c:pt>
                <c:pt idx="3">
                  <c:v>55.63</c:v>
                </c:pt>
                <c:pt idx="4">
                  <c:v>40.869999999999997</c:v>
                </c:pt>
                <c:pt idx="5">
                  <c:v>22.22</c:v>
                </c:pt>
              </c:numCache>
            </c:numRef>
          </c:val>
          <c:extLst>
            <c:ext xmlns:c16="http://schemas.microsoft.com/office/drawing/2014/chart" uri="{C3380CC4-5D6E-409C-BE32-E72D297353CC}">
              <c16:uniqueId val="{00000004-37E7-457D-8C48-4373D9F7CB1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52.49</c:v>
                </c:pt>
                <c:pt idx="1">
                  <c:v>12.29</c:v>
                </c:pt>
                <c:pt idx="2">
                  <c:v>15.95</c:v>
                </c:pt>
                <c:pt idx="3">
                  <c:v>7.64</c:v>
                </c:pt>
                <c:pt idx="4">
                  <c:v>11.63</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8484122799062694"/>
          <c:w val="0.90394753624055335"/>
          <c:h val="0.66324525665613154"/>
        </c:manualLayout>
      </c:layout>
      <c:barChart>
        <c:barDir val="col"/>
        <c:grouping val="clustered"/>
        <c:varyColors val="0"/>
        <c:ser>
          <c:idx val="0"/>
          <c:order val="0"/>
          <c:tx>
            <c:strRef>
              <c:f>'Type 3 Kjønn&amp;Klasse'!$I$13</c:f>
              <c:strCache>
                <c:ptCount val="1"/>
                <c:pt idx="0">
                  <c:v>Har minst én fortrolig venn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B79-4AAF-82F5-139029893CF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B79-4AAF-82F5-139029893CF6}"/>
              </c:ext>
            </c:extLst>
          </c:dPt>
          <c:dLbls>
            <c:dLbl>
              <c:idx val="3"/>
              <c:delete val="1"/>
              <c:extLst>
                <c:ext xmlns:c15="http://schemas.microsoft.com/office/drawing/2012/chart" uri="{CE6537A1-D6FC-4f65-9D91-7224C49458BB}"/>
                <c:ext xmlns:c16="http://schemas.microsoft.com/office/drawing/2014/chart" uri="{C3380CC4-5D6E-409C-BE32-E72D297353CC}">
                  <c16:uniqueId val="{00000006-E8F3-4F93-86EC-B28FE6BEA1F6}"/>
                </c:ext>
              </c:extLst>
            </c:dLbl>
            <c:dLbl>
              <c:idx val="4"/>
              <c:delete val="1"/>
              <c:extLst>
                <c:ext xmlns:c15="http://schemas.microsoft.com/office/drawing/2012/chart" uri="{CE6537A1-D6FC-4f65-9D91-7224C49458BB}"/>
                <c:ext xmlns:c16="http://schemas.microsoft.com/office/drawing/2014/chart" uri="{C3380CC4-5D6E-409C-BE32-E72D297353CC}">
                  <c16:uniqueId val="{00000005-E8F3-4F93-86EC-B28FE6BEA1F6}"/>
                </c:ext>
              </c:extLst>
            </c:dLbl>
            <c:dLbl>
              <c:idx val="5"/>
              <c:delete val="1"/>
              <c:extLst>
                <c:ext xmlns:c15="http://schemas.microsoft.com/office/drawing/2012/chart" uri="{CE6537A1-D6FC-4f65-9D91-7224C49458BB}"/>
                <c:ext xmlns:c16="http://schemas.microsoft.com/office/drawing/2014/chart" uri="{C3380CC4-5D6E-409C-BE32-E72D297353CC}">
                  <c16:uniqueId val="{00000004-E8F3-4F93-86EC-B28FE6BEA1F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Kjønn&amp;Klasse'!$J$13:$O$13</c:f>
              <c:numCache>
                <c:formatCode>0</c:formatCode>
                <c:ptCount val="6"/>
                <c:pt idx="0">
                  <c:v>89.86</c:v>
                </c:pt>
                <c:pt idx="1">
                  <c:v>91.56</c:v>
                </c:pt>
                <c:pt idx="3">
                  <c:v>0</c:v>
                </c:pt>
                <c:pt idx="4">
                  <c:v>0</c:v>
                </c:pt>
                <c:pt idx="5">
                  <c:v>0</c:v>
                </c:pt>
              </c:numCache>
            </c:numRef>
          </c:val>
          <c:extLst>
            <c:ext xmlns:c16="http://schemas.microsoft.com/office/drawing/2014/chart" uri="{C3380CC4-5D6E-409C-BE32-E72D297353CC}">
              <c16:uniqueId val="{00000004-0B79-4AAF-82F5-139029893CF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34.51</c:v>
                </c:pt>
                <c:pt idx="1">
                  <c:v>53.51</c:v>
                </c:pt>
                <c:pt idx="2">
                  <c:v>75</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22.7</c:v>
                </c:pt>
                <c:pt idx="1">
                  <c:v>46.96</c:v>
                </c:pt>
                <c:pt idx="2">
                  <c:v>82.22</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40.729999999999997</c:v>
                </c:pt>
                <c:pt idx="1">
                  <c:v>46.69</c:v>
                </c:pt>
                <c:pt idx="2">
                  <c:v>12.58</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33.56</c:v>
                </c:pt>
                <c:pt idx="4">
                  <c:v>-1</c:v>
                </c:pt>
                <c:pt idx="5">
                  <c:v>-1</c:v>
                </c:pt>
                <c:pt idx="6">
                  <c:v>44.16</c:v>
                </c:pt>
                <c:pt idx="7">
                  <c:v>-1</c:v>
                </c:pt>
                <c:pt idx="8">
                  <c:v>-1</c:v>
                </c:pt>
                <c:pt idx="9">
                  <c:v>30.41</c:v>
                </c:pt>
                <c:pt idx="10">
                  <c:v>-1</c:v>
                </c:pt>
                <c:pt idx="11">
                  <c:v>-1</c:v>
                </c:pt>
                <c:pt idx="12">
                  <c:v>38.18</c:v>
                </c:pt>
                <c:pt idx="13">
                  <c:v>-1</c:v>
                </c:pt>
                <c:pt idx="14">
                  <c:v>-1</c:v>
                </c:pt>
                <c:pt idx="15">
                  <c:v>34.51</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47.96</c:v>
                </c:pt>
                <c:pt idx="10">
                  <c:v>-1</c:v>
                </c:pt>
                <c:pt idx="11">
                  <c:v>-1</c:v>
                </c:pt>
                <c:pt idx="12">
                  <c:v>43.06</c:v>
                </c:pt>
                <c:pt idx="13">
                  <c:v>-1</c:v>
                </c:pt>
                <c:pt idx="14">
                  <c:v>-1</c:v>
                </c:pt>
                <c:pt idx="15">
                  <c:v>53.51</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75</c:v>
                </c:pt>
                <c:pt idx="10">
                  <c:v>-1</c:v>
                </c:pt>
                <c:pt idx="11">
                  <c:v>-1</c:v>
                </c:pt>
                <c:pt idx="12">
                  <c:v>77.42</c:v>
                </c:pt>
                <c:pt idx="13">
                  <c:v>-1</c:v>
                </c:pt>
                <c:pt idx="14">
                  <c:v>-1</c:v>
                </c:pt>
                <c:pt idx="15">
                  <c:v>75</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10.37</c:v>
                </c:pt>
                <c:pt idx="4">
                  <c:v>-1</c:v>
                </c:pt>
                <c:pt idx="5">
                  <c:v>-1</c:v>
                </c:pt>
                <c:pt idx="6">
                  <c:v>11.94</c:v>
                </c:pt>
                <c:pt idx="7">
                  <c:v>-1</c:v>
                </c:pt>
                <c:pt idx="8">
                  <c:v>-1</c:v>
                </c:pt>
                <c:pt idx="9">
                  <c:v>14.97</c:v>
                </c:pt>
                <c:pt idx="10">
                  <c:v>-1</c:v>
                </c:pt>
                <c:pt idx="11">
                  <c:v>-1</c:v>
                </c:pt>
                <c:pt idx="12">
                  <c:v>8.18</c:v>
                </c:pt>
                <c:pt idx="13">
                  <c:v>-1</c:v>
                </c:pt>
                <c:pt idx="14">
                  <c:v>-1</c:v>
                </c:pt>
                <c:pt idx="15">
                  <c:v>7.04</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9.2799999999999994</c:v>
                </c:pt>
                <c:pt idx="10">
                  <c:v>-1</c:v>
                </c:pt>
                <c:pt idx="11">
                  <c:v>-1</c:v>
                </c:pt>
                <c:pt idx="12">
                  <c:v>2.78</c:v>
                </c:pt>
                <c:pt idx="13">
                  <c:v>-1</c:v>
                </c:pt>
                <c:pt idx="14">
                  <c:v>-1</c:v>
                </c:pt>
                <c:pt idx="15">
                  <c:v>7.83</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9.52</c:v>
                </c:pt>
                <c:pt idx="10">
                  <c:v>-1</c:v>
                </c:pt>
                <c:pt idx="11">
                  <c:v>-1</c:v>
                </c:pt>
                <c:pt idx="12">
                  <c:v>0</c:v>
                </c:pt>
                <c:pt idx="13">
                  <c:v>-1</c:v>
                </c:pt>
                <c:pt idx="14">
                  <c:v>-1</c:v>
                </c:pt>
                <c:pt idx="15">
                  <c:v>0</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63.46</c:v>
                </c:pt>
                <c:pt idx="1">
                  <c:v>15.61</c:v>
                </c:pt>
                <c:pt idx="2">
                  <c:v>14.62</c:v>
                </c:pt>
                <c:pt idx="3">
                  <c:v>2.66</c:v>
                </c:pt>
                <c:pt idx="4">
                  <c:v>3.65</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9052800321228E-2"/>
          <c:y val="0.54741440597224134"/>
          <c:w val="0.90376206289497074"/>
          <c:h val="0.32910919067307509"/>
        </c:manualLayout>
      </c:layout>
      <c:barChart>
        <c:barDir val="col"/>
        <c:grouping val="clustered"/>
        <c:varyColors val="0"/>
        <c:ser>
          <c:idx val="0"/>
          <c:order val="0"/>
          <c:tx>
            <c:strRef>
              <c:f>'Type 3 Kjønn&amp;Klasse'!$I$62</c:f>
              <c:strCache>
                <c:ptCount val="1"/>
                <c:pt idx="0">
                  <c:v>Røyker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A44-4380-824D-6267269D691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A44-4380-824D-6267269D691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Kjønn&amp;Klasse'!$J$62:$O$62</c:f>
              <c:numCache>
                <c:formatCode>0</c:formatCode>
                <c:ptCount val="6"/>
                <c:pt idx="0">
                  <c:v>11.27</c:v>
                </c:pt>
                <c:pt idx="1">
                  <c:v>1.99</c:v>
                </c:pt>
                <c:pt idx="3">
                  <c:v>7.04</c:v>
                </c:pt>
                <c:pt idx="4">
                  <c:v>7.83</c:v>
                </c:pt>
                <c:pt idx="5">
                  <c:v>0</c:v>
                </c:pt>
              </c:numCache>
            </c:numRef>
          </c:val>
          <c:extLst>
            <c:ext xmlns:c16="http://schemas.microsoft.com/office/drawing/2014/chart" uri="{C3380CC4-5D6E-409C-BE32-E72D297353CC}">
              <c16:uniqueId val="{00000004-4A44-4380-824D-6267269D691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18.52</c:v>
                </c:pt>
                <c:pt idx="4">
                  <c:v>-1</c:v>
                </c:pt>
                <c:pt idx="5">
                  <c:v>-1</c:v>
                </c:pt>
                <c:pt idx="6">
                  <c:v>20.100000000000001</c:v>
                </c:pt>
                <c:pt idx="7">
                  <c:v>-1</c:v>
                </c:pt>
                <c:pt idx="8">
                  <c:v>-1</c:v>
                </c:pt>
                <c:pt idx="9">
                  <c:v>10.88</c:v>
                </c:pt>
                <c:pt idx="10">
                  <c:v>-1</c:v>
                </c:pt>
                <c:pt idx="11">
                  <c:v>-1</c:v>
                </c:pt>
                <c:pt idx="12">
                  <c:v>7.48</c:v>
                </c:pt>
                <c:pt idx="13">
                  <c:v>-1</c:v>
                </c:pt>
                <c:pt idx="14">
                  <c:v>-1</c:v>
                </c:pt>
                <c:pt idx="15">
                  <c:v>16.2</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21</c:v>
                </c:pt>
                <c:pt idx="10">
                  <c:v>-1</c:v>
                </c:pt>
                <c:pt idx="11">
                  <c:v>-1</c:v>
                </c:pt>
                <c:pt idx="12">
                  <c:v>11.11</c:v>
                </c:pt>
                <c:pt idx="13">
                  <c:v>-1</c:v>
                </c:pt>
                <c:pt idx="14">
                  <c:v>-1</c:v>
                </c:pt>
                <c:pt idx="15">
                  <c:v>26.09</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16.190000000000001</c:v>
                </c:pt>
                <c:pt idx="10">
                  <c:v>-1</c:v>
                </c:pt>
                <c:pt idx="11">
                  <c:v>-1</c:v>
                </c:pt>
                <c:pt idx="12">
                  <c:v>32.35</c:v>
                </c:pt>
                <c:pt idx="13">
                  <c:v>-1</c:v>
                </c:pt>
                <c:pt idx="14">
                  <c:v>-1</c:v>
                </c:pt>
                <c:pt idx="15">
                  <c:v>37.21</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53.14</c:v>
                </c:pt>
                <c:pt idx="1">
                  <c:v>23.1</c:v>
                </c:pt>
                <c:pt idx="2">
                  <c:v>10.23</c:v>
                </c:pt>
                <c:pt idx="3">
                  <c:v>4.62</c:v>
                </c:pt>
                <c:pt idx="4">
                  <c:v>8.91</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64.78</c:v>
                </c:pt>
                <c:pt idx="1">
                  <c:v>7.31</c:v>
                </c:pt>
                <c:pt idx="2">
                  <c:v>4.9800000000000004</c:v>
                </c:pt>
                <c:pt idx="3">
                  <c:v>2.33</c:v>
                </c:pt>
                <c:pt idx="4">
                  <c:v>20.6</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89.66</c:v>
                </c:pt>
                <c:pt idx="4">
                  <c:v>-1</c:v>
                </c:pt>
                <c:pt idx="5">
                  <c:v>-1</c:v>
                </c:pt>
                <c:pt idx="6">
                  <c:v>90.82</c:v>
                </c:pt>
                <c:pt idx="7">
                  <c:v>-1</c:v>
                </c:pt>
                <c:pt idx="8">
                  <c:v>-1</c:v>
                </c:pt>
                <c:pt idx="9">
                  <c:v>88</c:v>
                </c:pt>
                <c:pt idx="10">
                  <c:v>-1</c:v>
                </c:pt>
                <c:pt idx="11">
                  <c:v>-1</c:v>
                </c:pt>
                <c:pt idx="12">
                  <c:v>-1</c:v>
                </c:pt>
                <c:pt idx="13">
                  <c:v>-1</c:v>
                </c:pt>
                <c:pt idx="14">
                  <c:v>-1</c:v>
                </c:pt>
                <c:pt idx="15">
                  <c:v>-1</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89</c:v>
                </c:pt>
                <c:pt idx="10">
                  <c:v>-1</c:v>
                </c:pt>
                <c:pt idx="11">
                  <c:v>-1</c:v>
                </c:pt>
                <c:pt idx="12">
                  <c:v>-1</c:v>
                </c:pt>
                <c:pt idx="13">
                  <c:v>-1</c:v>
                </c:pt>
                <c:pt idx="14">
                  <c:v>-1</c:v>
                </c:pt>
                <c:pt idx="15">
                  <c:v>-1</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91.43</c:v>
                </c:pt>
                <c:pt idx="10">
                  <c:v>-1</c:v>
                </c:pt>
                <c:pt idx="11">
                  <c:v>-1</c:v>
                </c:pt>
                <c:pt idx="12">
                  <c:v>-1</c:v>
                </c:pt>
                <c:pt idx="13">
                  <c:v>-1</c:v>
                </c:pt>
                <c:pt idx="14">
                  <c:v>-1</c:v>
                </c:pt>
                <c:pt idx="15">
                  <c:v>-1</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Kjønn&amp;Klasse'!$I$77</c:f>
              <c:strCache>
                <c:ptCount val="1"/>
                <c:pt idx="0">
                  <c:v>Bruker e-sigarett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7DA-469F-A0B4-D50F00B7649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7DA-469F-A0B4-D50F00B7649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Kjønn&amp;Klasse'!$J$77:$O$77</c:f>
              <c:numCache>
                <c:formatCode>0</c:formatCode>
                <c:ptCount val="6"/>
                <c:pt idx="0">
                  <c:v>14.69</c:v>
                </c:pt>
                <c:pt idx="1">
                  <c:v>12.5</c:v>
                </c:pt>
                <c:pt idx="3">
                  <c:v>15.38</c:v>
                </c:pt>
                <c:pt idx="4">
                  <c:v>11.3</c:v>
                </c:pt>
                <c:pt idx="5">
                  <c:v>13.64</c:v>
                </c:pt>
              </c:numCache>
            </c:numRef>
          </c:val>
          <c:extLst>
            <c:ext xmlns:c16="http://schemas.microsoft.com/office/drawing/2014/chart" uri="{C3380CC4-5D6E-409C-BE32-E72D297353CC}">
              <c16:uniqueId val="{00000004-77DA-469F-A0B4-D50F00B7649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Kjønn&amp;Klasse'!$I$63</c:f>
              <c:strCache>
                <c:ptCount val="1"/>
                <c:pt idx="0">
                  <c:v>Snuser ukentlig eller daglig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52A-4B36-9D0C-7F4315D18E6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52A-4B36-9D0C-7F4315D18E6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Kjønn&amp;Klasse'!$J$63:$O$63</c:f>
              <c:numCache>
                <c:formatCode>0</c:formatCode>
                <c:ptCount val="6"/>
                <c:pt idx="0">
                  <c:v>28.17</c:v>
                </c:pt>
                <c:pt idx="1">
                  <c:v>17.22</c:v>
                </c:pt>
                <c:pt idx="3">
                  <c:v>16.2</c:v>
                </c:pt>
                <c:pt idx="4">
                  <c:v>26.09</c:v>
                </c:pt>
                <c:pt idx="5">
                  <c:v>37.21</c:v>
                </c:pt>
              </c:numCache>
            </c:numRef>
          </c:val>
          <c:extLst>
            <c:ext xmlns:c16="http://schemas.microsoft.com/office/drawing/2014/chart" uri="{C3380CC4-5D6E-409C-BE32-E72D297353CC}">
              <c16:uniqueId val="{00000004-652A-4B36-9D0C-7F4315D18E6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4.1100000000000003</c:v>
                </c:pt>
                <c:pt idx="4">
                  <c:v>-1</c:v>
                </c:pt>
                <c:pt idx="5">
                  <c:v>-1</c:v>
                </c:pt>
                <c:pt idx="6">
                  <c:v>7.69</c:v>
                </c:pt>
                <c:pt idx="7">
                  <c:v>-1</c:v>
                </c:pt>
                <c:pt idx="8">
                  <c:v>-1</c:v>
                </c:pt>
                <c:pt idx="9">
                  <c:v>8.16</c:v>
                </c:pt>
                <c:pt idx="10">
                  <c:v>-1</c:v>
                </c:pt>
                <c:pt idx="11">
                  <c:v>-1</c:v>
                </c:pt>
                <c:pt idx="12">
                  <c:v>-1</c:v>
                </c:pt>
                <c:pt idx="13">
                  <c:v>-1</c:v>
                </c:pt>
                <c:pt idx="14">
                  <c:v>-1</c:v>
                </c:pt>
                <c:pt idx="15">
                  <c:v>-1</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17.350000000000001</c:v>
                </c:pt>
                <c:pt idx="10">
                  <c:v>-1</c:v>
                </c:pt>
                <c:pt idx="11">
                  <c:v>-1</c:v>
                </c:pt>
                <c:pt idx="12">
                  <c:v>-1</c:v>
                </c:pt>
                <c:pt idx="13">
                  <c:v>-1</c:v>
                </c:pt>
                <c:pt idx="14">
                  <c:v>-1</c:v>
                </c:pt>
                <c:pt idx="15">
                  <c:v>-1</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17.48</c:v>
                </c:pt>
                <c:pt idx="10">
                  <c:v>-1</c:v>
                </c:pt>
                <c:pt idx="11">
                  <c:v>-1</c:v>
                </c:pt>
                <c:pt idx="12">
                  <c:v>-1</c:v>
                </c:pt>
                <c:pt idx="13">
                  <c:v>-1</c:v>
                </c:pt>
                <c:pt idx="14">
                  <c:v>-1</c:v>
                </c:pt>
                <c:pt idx="15">
                  <c:v>-1</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88.67</c:v>
                </c:pt>
                <c:pt idx="1">
                  <c:v>2.33</c:v>
                </c:pt>
                <c:pt idx="2">
                  <c:v>3.67</c:v>
                </c:pt>
                <c:pt idx="3">
                  <c:v>0.33</c:v>
                </c:pt>
                <c:pt idx="4">
                  <c:v>5</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Kjønn&amp;Klasse'!$M$64:$O$64</c:f>
              <c:numCache>
                <c:formatCode>0</c:formatCode>
                <c:ptCount val="3"/>
                <c:pt idx="0">
                  <c:v>0</c:v>
                </c:pt>
                <c:pt idx="1">
                  <c:v>0</c:v>
                </c:pt>
                <c:pt idx="2">
                  <c:v>0</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15.91</c:v>
                </c:pt>
                <c:pt idx="4">
                  <c:v>-1</c:v>
                </c:pt>
                <c:pt idx="5">
                  <c:v>-1</c:v>
                </c:pt>
                <c:pt idx="6">
                  <c:v>25.5</c:v>
                </c:pt>
                <c:pt idx="7">
                  <c:v>-1</c:v>
                </c:pt>
                <c:pt idx="8">
                  <c:v>-1</c:v>
                </c:pt>
                <c:pt idx="9">
                  <c:v>22.97</c:v>
                </c:pt>
                <c:pt idx="10">
                  <c:v>-1</c:v>
                </c:pt>
                <c:pt idx="11">
                  <c:v>-1</c:v>
                </c:pt>
                <c:pt idx="12">
                  <c:v>33.03</c:v>
                </c:pt>
                <c:pt idx="13">
                  <c:v>-1</c:v>
                </c:pt>
                <c:pt idx="14">
                  <c:v>-1</c:v>
                </c:pt>
                <c:pt idx="15">
                  <c:v>30</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30.93</c:v>
                </c:pt>
                <c:pt idx="10">
                  <c:v>-1</c:v>
                </c:pt>
                <c:pt idx="11">
                  <c:v>-1</c:v>
                </c:pt>
                <c:pt idx="12">
                  <c:v>25</c:v>
                </c:pt>
                <c:pt idx="13">
                  <c:v>-1</c:v>
                </c:pt>
                <c:pt idx="14">
                  <c:v>-1</c:v>
                </c:pt>
                <c:pt idx="15">
                  <c:v>31.3</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37.5</c:v>
                </c:pt>
                <c:pt idx="10">
                  <c:v>-1</c:v>
                </c:pt>
                <c:pt idx="11">
                  <c:v>-1</c:v>
                </c:pt>
                <c:pt idx="12">
                  <c:v>48.39</c:v>
                </c:pt>
                <c:pt idx="13">
                  <c:v>-1</c:v>
                </c:pt>
                <c:pt idx="14">
                  <c:v>-1</c:v>
                </c:pt>
                <c:pt idx="15">
                  <c:v>34.880000000000003</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cat>
            <c:strRef>
              <c:f>'Type 3 Kjønn&amp;Klasse'!$M$2:$O$2</c:f>
              <c:strCache>
                <c:ptCount val="3"/>
                <c:pt idx="0">
                  <c:v>Vg1</c:v>
                </c:pt>
                <c:pt idx="1">
                  <c:v>Vg2</c:v>
                </c:pt>
                <c:pt idx="2">
                  <c:v>Vg3</c:v>
                </c:pt>
              </c:strCache>
            </c:strRef>
          </c:cat>
          <c:val>
            <c:numRef>
              <c:f>'Type 3 Kjønn&amp;Klasse'!$M$71:$O$71</c:f>
              <c:numCache>
                <c:formatCode>0</c:formatCode>
                <c:ptCount val="3"/>
                <c:pt idx="0">
                  <c:v>0</c:v>
                </c:pt>
                <c:pt idx="1">
                  <c:v>0</c:v>
                </c:pt>
                <c:pt idx="2">
                  <c:v>0</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92.93</c:v>
                </c:pt>
                <c:pt idx="1">
                  <c:v>1.68</c:v>
                </c:pt>
                <c:pt idx="2">
                  <c:v>5.3900000000000006</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30</c:v>
                </c:pt>
                <c:pt idx="1">
                  <c:v>31.3</c:v>
                </c:pt>
                <c:pt idx="2">
                  <c:v>34.880000000000003</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16.39</c:v>
                </c:pt>
                <c:pt idx="1">
                  <c:v>14.72</c:v>
                </c:pt>
                <c:pt idx="2">
                  <c:v>68.900000000000006</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57</c:v>
                </c:pt>
                <c:pt idx="1">
                  <c:v>35.83</c:v>
                </c:pt>
                <c:pt idx="2">
                  <c:v>5.54</c:v>
                </c:pt>
                <c:pt idx="3">
                  <c:v>1.63</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33.65</c:v>
                </c:pt>
                <c:pt idx="1">
                  <c:v>41.35</c:v>
                </c:pt>
                <c:pt idx="2">
                  <c:v>25</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5.79</c:v>
                </c:pt>
                <c:pt idx="1">
                  <c:v>9</c:v>
                </c:pt>
                <c:pt idx="2">
                  <c:v>4.22</c:v>
                </c:pt>
                <c:pt idx="3">
                  <c:v>2.29</c:v>
                </c:pt>
                <c:pt idx="4">
                  <c:v>11.04</c:v>
                </c:pt>
                <c:pt idx="5">
                  <c:v>9.68</c:v>
                </c:pt>
                <c:pt idx="6">
                  <c:v>15.81</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6.75</c:v>
                </c:pt>
                <c:pt idx="1">
                  <c:v>6.43</c:v>
                </c:pt>
                <c:pt idx="2">
                  <c:v>4.87</c:v>
                </c:pt>
                <c:pt idx="3">
                  <c:v>1.63</c:v>
                </c:pt>
                <c:pt idx="4">
                  <c:v>35.71</c:v>
                </c:pt>
                <c:pt idx="5">
                  <c:v>13.87</c:v>
                </c:pt>
                <c:pt idx="6">
                  <c:v>24.19</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37.76</c:v>
                </c:pt>
                <c:pt idx="1">
                  <c:v>40.56</c:v>
                </c:pt>
                <c:pt idx="2">
                  <c:v>21.68</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29.66</c:v>
                </c:pt>
                <c:pt idx="1">
                  <c:v>44.07</c:v>
                </c:pt>
                <c:pt idx="2">
                  <c:v>26.27</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32.65</c:v>
                </c:pt>
                <c:pt idx="1">
                  <c:v>36.729999999999997</c:v>
                </c:pt>
                <c:pt idx="2">
                  <c:v>30.61</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2.72</c:v>
                </c:pt>
                <c:pt idx="4">
                  <c:v>-1</c:v>
                </c:pt>
                <c:pt idx="5">
                  <c:v>-1</c:v>
                </c:pt>
                <c:pt idx="6">
                  <c:v>8.7799999999999994</c:v>
                </c:pt>
                <c:pt idx="7">
                  <c:v>-1</c:v>
                </c:pt>
                <c:pt idx="8">
                  <c:v>-1</c:v>
                </c:pt>
                <c:pt idx="9">
                  <c:v>9.59</c:v>
                </c:pt>
                <c:pt idx="10">
                  <c:v>-1</c:v>
                </c:pt>
                <c:pt idx="11">
                  <c:v>-1</c:v>
                </c:pt>
                <c:pt idx="12">
                  <c:v>-1</c:v>
                </c:pt>
                <c:pt idx="13">
                  <c:v>-1</c:v>
                </c:pt>
                <c:pt idx="14">
                  <c:v>-1</c:v>
                </c:pt>
                <c:pt idx="15">
                  <c:v>-1</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13</c:v>
                </c:pt>
                <c:pt idx="10">
                  <c:v>-1</c:v>
                </c:pt>
                <c:pt idx="11">
                  <c:v>-1</c:v>
                </c:pt>
                <c:pt idx="12">
                  <c:v>-1</c:v>
                </c:pt>
                <c:pt idx="13">
                  <c:v>-1</c:v>
                </c:pt>
                <c:pt idx="14">
                  <c:v>-1</c:v>
                </c:pt>
                <c:pt idx="15">
                  <c:v>-1</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6.67</c:v>
                </c:pt>
                <c:pt idx="10">
                  <c:v>-1</c:v>
                </c:pt>
                <c:pt idx="11">
                  <c:v>-1</c:v>
                </c:pt>
                <c:pt idx="12">
                  <c:v>-1</c:v>
                </c:pt>
                <c:pt idx="13">
                  <c:v>-1</c:v>
                </c:pt>
                <c:pt idx="14">
                  <c:v>-1</c:v>
                </c:pt>
                <c:pt idx="15">
                  <c:v>-1</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31.33</c:v>
                </c:pt>
                <c:pt idx="1">
                  <c:v>40.67</c:v>
                </c:pt>
                <c:pt idx="2">
                  <c:v>28</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36.6</c:v>
                </c:pt>
                <c:pt idx="1">
                  <c:v>43.79</c:v>
                </c:pt>
                <c:pt idx="2">
                  <c:v>19.61</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2.61</c:v>
                </c:pt>
                <c:pt idx="1">
                  <c:v>1.63</c:v>
                </c:pt>
                <c:pt idx="2">
                  <c:v>2.29</c:v>
                </c:pt>
                <c:pt idx="3">
                  <c:v>6.54</c:v>
                </c:pt>
                <c:pt idx="4">
                  <c:v>16.670000000000002</c:v>
                </c:pt>
                <c:pt idx="5">
                  <c:v>70.260000000000005</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Kjønn&amp;Klasse'!$I$66</c:f>
              <c:strCache>
                <c:ptCount val="1"/>
                <c:pt idx="0">
                  <c:v>Blir mobbet minst hver 14. dag</c:v>
                </c:pt>
              </c:strCache>
            </c:strRef>
          </c:tx>
          <c:spPr>
            <a:solidFill>
              <a:schemeClr val="accent1"/>
            </a:solidFill>
            <a:ln>
              <a:noFill/>
            </a:ln>
            <a:effectLst/>
          </c:spPr>
          <c:invertIfNegative val="0"/>
          <c:dPt>
            <c:idx val="0"/>
            <c:invertIfNegative val="0"/>
            <c:bubble3D val="0"/>
            <c:spPr>
              <a:solidFill>
                <a:srgbClr val="DE9F37"/>
              </a:solidFill>
              <a:ln>
                <a:noFill/>
              </a:ln>
              <a:effectLst/>
            </c:spPr>
            <c:extLst>
              <c:ext xmlns:c16="http://schemas.microsoft.com/office/drawing/2014/chart" uri="{C3380CC4-5D6E-409C-BE32-E72D297353CC}">
                <c16:uniqueId val="{00000001-E574-4AB4-85F9-4E0A9AF05ACE}"/>
              </c:ext>
            </c:extLst>
          </c:dPt>
          <c:dPt>
            <c:idx val="1"/>
            <c:invertIfNegative val="0"/>
            <c:bubble3D val="0"/>
            <c:spPr>
              <a:solidFill>
                <a:srgbClr val="DE9F37"/>
              </a:solidFill>
              <a:ln>
                <a:noFill/>
              </a:ln>
              <a:effectLst/>
            </c:spPr>
            <c:extLst>
              <c:ext xmlns:c16="http://schemas.microsoft.com/office/drawing/2014/chart" uri="{C3380CC4-5D6E-409C-BE32-E72D297353CC}">
                <c16:uniqueId val="{00000003-E574-4AB4-85F9-4E0A9AF05ACE}"/>
              </c:ext>
            </c:extLst>
          </c:dPt>
          <c:dLbls>
            <c:dLbl>
              <c:idx val="3"/>
              <c:delete val="1"/>
              <c:extLst>
                <c:ext xmlns:c15="http://schemas.microsoft.com/office/drawing/2012/chart" uri="{CE6537A1-D6FC-4f65-9D91-7224C49458BB}"/>
                <c:ext xmlns:c16="http://schemas.microsoft.com/office/drawing/2014/chart" uri="{C3380CC4-5D6E-409C-BE32-E72D297353CC}">
                  <c16:uniqueId val="{00000006-BDED-46BA-B877-EEF1BA8644D7}"/>
                </c:ext>
              </c:extLst>
            </c:dLbl>
            <c:dLbl>
              <c:idx val="4"/>
              <c:delete val="1"/>
              <c:extLst>
                <c:ext xmlns:c15="http://schemas.microsoft.com/office/drawing/2012/chart" uri="{CE6537A1-D6FC-4f65-9D91-7224C49458BB}"/>
                <c:ext xmlns:c16="http://schemas.microsoft.com/office/drawing/2014/chart" uri="{C3380CC4-5D6E-409C-BE32-E72D297353CC}">
                  <c16:uniqueId val="{00000004-BDED-46BA-B877-EEF1BA8644D7}"/>
                </c:ext>
              </c:extLst>
            </c:dLbl>
            <c:dLbl>
              <c:idx val="5"/>
              <c:delete val="1"/>
              <c:extLst>
                <c:ext xmlns:c15="http://schemas.microsoft.com/office/drawing/2012/chart" uri="{CE6537A1-D6FC-4f65-9D91-7224C49458BB}"/>
                <c:ext xmlns:c16="http://schemas.microsoft.com/office/drawing/2014/chart" uri="{C3380CC4-5D6E-409C-BE32-E72D297353CC}">
                  <c16:uniqueId val="{00000005-BDED-46BA-B877-EEF1BA8644D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Kjønn&amp;Klasse'!$J$66:$O$66</c:f>
              <c:numCache>
                <c:formatCode>0</c:formatCode>
                <c:ptCount val="6"/>
                <c:pt idx="0">
                  <c:v>9.52</c:v>
                </c:pt>
                <c:pt idx="1">
                  <c:v>3.31</c:v>
                </c:pt>
                <c:pt idx="3">
                  <c:v>0</c:v>
                </c:pt>
                <c:pt idx="4">
                  <c:v>0</c:v>
                </c:pt>
                <c:pt idx="5">
                  <c:v>0</c:v>
                </c:pt>
              </c:numCache>
            </c:numRef>
          </c:val>
          <c:extLst>
            <c:ext xmlns:c16="http://schemas.microsoft.com/office/drawing/2014/chart" uri="{C3380CC4-5D6E-409C-BE32-E72D297353CC}">
              <c16:uniqueId val="{00000004-E574-4AB4-85F9-4E0A9AF05AC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2.2999999999999998</c:v>
                </c:pt>
                <c:pt idx="1">
                  <c:v>0.33</c:v>
                </c:pt>
                <c:pt idx="2">
                  <c:v>0.99</c:v>
                </c:pt>
                <c:pt idx="3">
                  <c:v>1.32</c:v>
                </c:pt>
                <c:pt idx="4">
                  <c:v>11.84</c:v>
                </c:pt>
                <c:pt idx="5">
                  <c:v>83.22</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dLbl>
              <c:idx val="3"/>
              <c:delete val="1"/>
              <c:extLst>
                <c:ext xmlns:c15="http://schemas.microsoft.com/office/drawing/2012/chart" uri="{CE6537A1-D6FC-4f65-9D91-7224C49458BB}"/>
                <c:ext xmlns:c16="http://schemas.microsoft.com/office/drawing/2014/chart" uri="{C3380CC4-5D6E-409C-BE32-E72D297353CC}">
                  <c16:uniqueId val="{00000006-4251-495E-AA1A-9D7E9C04CFA5}"/>
                </c:ext>
              </c:extLst>
            </c:dLbl>
            <c:dLbl>
              <c:idx val="4"/>
              <c:delete val="1"/>
              <c:extLst>
                <c:ext xmlns:c15="http://schemas.microsoft.com/office/drawing/2012/chart" uri="{CE6537A1-D6FC-4f65-9D91-7224C49458BB}"/>
                <c:ext xmlns:c16="http://schemas.microsoft.com/office/drawing/2014/chart" uri="{C3380CC4-5D6E-409C-BE32-E72D297353CC}">
                  <c16:uniqueId val="{00000005-4251-495E-AA1A-9D7E9C04CFA5}"/>
                </c:ext>
              </c:extLst>
            </c:dLbl>
            <c:dLbl>
              <c:idx val="5"/>
              <c:delete val="1"/>
              <c:extLst>
                <c:ext xmlns:c15="http://schemas.microsoft.com/office/drawing/2012/chart" uri="{CE6537A1-D6FC-4f65-9D91-7224C49458BB}"/>
                <c:ext xmlns:c16="http://schemas.microsoft.com/office/drawing/2014/chart" uri="{C3380CC4-5D6E-409C-BE32-E72D297353CC}">
                  <c16:uniqueId val="{00000004-4251-495E-AA1A-9D7E9C04CFA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5.56</c:v>
                </c:pt>
                <c:pt idx="1">
                  <c:v>1.32</c:v>
                </c:pt>
                <c:pt idx="3">
                  <c:v>0</c:v>
                </c:pt>
                <c:pt idx="4">
                  <c:v>0</c:v>
                </c:pt>
                <c:pt idx="5">
                  <c:v>0</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dLbl>
              <c:idx val="3"/>
              <c:delete val="1"/>
              <c:extLst>
                <c:ext xmlns:c15="http://schemas.microsoft.com/office/drawing/2012/chart" uri="{CE6537A1-D6FC-4f65-9D91-7224C49458BB}"/>
                <c:ext xmlns:c16="http://schemas.microsoft.com/office/drawing/2014/chart" uri="{C3380CC4-5D6E-409C-BE32-E72D297353CC}">
                  <c16:uniqueId val="{00000006-518A-4B76-B418-A9D9834FD156}"/>
                </c:ext>
              </c:extLst>
            </c:dLbl>
            <c:dLbl>
              <c:idx val="4"/>
              <c:delete val="1"/>
              <c:extLst>
                <c:ext xmlns:c15="http://schemas.microsoft.com/office/drawing/2012/chart" uri="{CE6537A1-D6FC-4f65-9D91-7224C49458BB}"/>
                <c:ext xmlns:c16="http://schemas.microsoft.com/office/drawing/2014/chart" uri="{C3380CC4-5D6E-409C-BE32-E72D297353CC}">
                  <c16:uniqueId val="{00000005-518A-4B76-B418-A9D9834FD156}"/>
                </c:ext>
              </c:extLst>
            </c:dLbl>
            <c:dLbl>
              <c:idx val="5"/>
              <c:delete val="1"/>
              <c:extLst>
                <c:ext xmlns:c15="http://schemas.microsoft.com/office/drawing/2012/chart" uri="{CE6537A1-D6FC-4f65-9D91-7224C49458BB}"/>
                <c:ext xmlns:c16="http://schemas.microsoft.com/office/drawing/2014/chart" uri="{C3380CC4-5D6E-409C-BE32-E72D297353CC}">
                  <c16:uniqueId val="{00000004-518A-4B76-B418-A9D9834FD15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4.05</c:v>
                </c:pt>
                <c:pt idx="1">
                  <c:v>3.92</c:v>
                </c:pt>
                <c:pt idx="3">
                  <c:v>0</c:v>
                </c:pt>
                <c:pt idx="4">
                  <c:v>0</c:v>
                </c:pt>
                <c:pt idx="5">
                  <c:v>0</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72.64</c:v>
                </c:pt>
                <c:pt idx="1">
                  <c:v>22.48</c:v>
                </c:pt>
                <c:pt idx="2">
                  <c:v>1.95</c:v>
                </c:pt>
                <c:pt idx="3">
                  <c:v>2.93</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2.78</c:v>
                </c:pt>
                <c:pt idx="4">
                  <c:v>-1</c:v>
                </c:pt>
                <c:pt idx="5">
                  <c:v>-1</c:v>
                </c:pt>
                <c:pt idx="6">
                  <c:v>2.44</c:v>
                </c:pt>
                <c:pt idx="7">
                  <c:v>-1</c:v>
                </c:pt>
                <c:pt idx="8">
                  <c:v>-1</c:v>
                </c:pt>
                <c:pt idx="9">
                  <c:v>6.76</c:v>
                </c:pt>
                <c:pt idx="10">
                  <c:v>-1</c:v>
                </c:pt>
                <c:pt idx="11">
                  <c:v>-1</c:v>
                </c:pt>
                <c:pt idx="12">
                  <c:v>-1</c:v>
                </c:pt>
                <c:pt idx="13">
                  <c:v>-1</c:v>
                </c:pt>
                <c:pt idx="14">
                  <c:v>-1</c:v>
                </c:pt>
                <c:pt idx="15">
                  <c:v>-1</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8.08</c:v>
                </c:pt>
                <c:pt idx="10">
                  <c:v>-1</c:v>
                </c:pt>
                <c:pt idx="11">
                  <c:v>-1</c:v>
                </c:pt>
                <c:pt idx="12">
                  <c:v>-1</c:v>
                </c:pt>
                <c:pt idx="13">
                  <c:v>-1</c:v>
                </c:pt>
                <c:pt idx="14">
                  <c:v>-1</c:v>
                </c:pt>
                <c:pt idx="15">
                  <c:v>-1</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5.71</c:v>
                </c:pt>
                <c:pt idx="10">
                  <c:v>-1</c:v>
                </c:pt>
                <c:pt idx="11">
                  <c:v>-1</c:v>
                </c:pt>
                <c:pt idx="12">
                  <c:v>-1</c:v>
                </c:pt>
                <c:pt idx="13">
                  <c:v>-1</c:v>
                </c:pt>
                <c:pt idx="14">
                  <c:v>-1</c:v>
                </c:pt>
                <c:pt idx="15">
                  <c:v>-1</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2.27</c:v>
                </c:pt>
                <c:pt idx="1">
                  <c:v>0.65</c:v>
                </c:pt>
                <c:pt idx="2">
                  <c:v>0.97</c:v>
                </c:pt>
                <c:pt idx="3">
                  <c:v>2.27</c:v>
                </c:pt>
                <c:pt idx="4">
                  <c:v>12.94</c:v>
                </c:pt>
                <c:pt idx="5">
                  <c:v>80.91</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5.92</c:v>
                </c:pt>
                <c:pt idx="1">
                  <c:v>8.91</c:v>
                </c:pt>
                <c:pt idx="2">
                  <c:v>7.54</c:v>
                </c:pt>
                <c:pt idx="3">
                  <c:v>2.62</c:v>
                </c:pt>
                <c:pt idx="4">
                  <c:v>4.28</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B7E7-42DC-8BC5-70217B76885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5.59</c:v>
                </c:pt>
                <c:pt idx="1">
                  <c:v>5.61</c:v>
                </c:pt>
                <c:pt idx="2">
                  <c:v>3.93</c:v>
                </c:pt>
                <c:pt idx="3">
                  <c:v>0</c:v>
                </c:pt>
                <c:pt idx="4">
                  <c:v>1.64</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6.58</c:v>
                </c:pt>
                <c:pt idx="1">
                  <c:v>1.98</c:v>
                </c:pt>
                <c:pt idx="2">
                  <c:v>2.2999999999999998</c:v>
                </c:pt>
                <c:pt idx="3">
                  <c:v>2.2999999999999998</c:v>
                </c:pt>
                <c:pt idx="4">
                  <c:v>1.64</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C2AE-4198-A079-290F4E334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6.8</c:v>
                </c:pt>
                <c:pt idx="1">
                  <c:v>19.329999999999998</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EFEF-43C5-9AA5-60F260BCE67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4.08</c:v>
                </c:pt>
                <c:pt idx="1">
                  <c:v>4</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86.93</c:v>
                </c:pt>
                <c:pt idx="1">
                  <c:v>13.07</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96.05</c:v>
                </c:pt>
                <c:pt idx="1">
                  <c:v>3.95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95.41</c:v>
                </c:pt>
                <c:pt idx="1">
                  <c:v>4.59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92.83</c:v>
                </c:pt>
                <c:pt idx="1">
                  <c:v>7.17</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Vennesla</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89</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Kjønn&amp;Klasse'!$I$15</c:f>
              <c:strCache>
                <c:ptCount val="1"/>
                <c:pt idx="0">
                  <c:v>Har noen å være sammen med på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49A-4602-8854-4491816352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49A-4602-8854-4491816352D8}"/>
              </c:ext>
            </c:extLst>
          </c:dPt>
          <c:dLbls>
            <c:dLbl>
              <c:idx val="3"/>
              <c:delete val="1"/>
              <c:extLst>
                <c:ext xmlns:c15="http://schemas.microsoft.com/office/drawing/2012/chart" uri="{CE6537A1-D6FC-4f65-9D91-7224C49458BB}"/>
                <c:ext xmlns:c16="http://schemas.microsoft.com/office/drawing/2014/chart" uri="{C3380CC4-5D6E-409C-BE32-E72D297353CC}">
                  <c16:uniqueId val="{00000004-AFAA-4C93-A53E-8C6029E302E9}"/>
                </c:ext>
              </c:extLst>
            </c:dLbl>
            <c:dLbl>
              <c:idx val="4"/>
              <c:delete val="1"/>
              <c:extLst>
                <c:ext xmlns:c15="http://schemas.microsoft.com/office/drawing/2012/chart" uri="{CE6537A1-D6FC-4f65-9D91-7224C49458BB}"/>
                <c:ext xmlns:c16="http://schemas.microsoft.com/office/drawing/2014/chart" uri="{C3380CC4-5D6E-409C-BE32-E72D297353CC}">
                  <c16:uniqueId val="{00000005-AFAA-4C93-A53E-8C6029E302E9}"/>
                </c:ext>
              </c:extLst>
            </c:dLbl>
            <c:dLbl>
              <c:idx val="5"/>
              <c:delete val="1"/>
              <c:extLst>
                <c:ext xmlns:c15="http://schemas.microsoft.com/office/drawing/2012/chart" uri="{CE6537A1-D6FC-4f65-9D91-7224C49458BB}"/>
                <c:ext xmlns:c16="http://schemas.microsoft.com/office/drawing/2014/chart" uri="{C3380CC4-5D6E-409C-BE32-E72D297353CC}">
                  <c16:uniqueId val="{00000006-AFAA-4C93-A53E-8C6029E302E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Kjønn&amp;Klasse'!$J$15:$O$15</c:f>
              <c:numCache>
                <c:formatCode>0</c:formatCode>
                <c:ptCount val="6"/>
                <c:pt idx="0">
                  <c:v>97.96</c:v>
                </c:pt>
                <c:pt idx="1">
                  <c:v>94.08</c:v>
                </c:pt>
                <c:pt idx="3">
                  <c:v>0</c:v>
                </c:pt>
                <c:pt idx="4">
                  <c:v>0</c:v>
                </c:pt>
                <c:pt idx="5">
                  <c:v>0</c:v>
                </c:pt>
              </c:numCache>
            </c:numRef>
          </c:val>
          <c:extLst>
            <c:ext xmlns:c16="http://schemas.microsoft.com/office/drawing/2014/chart" uri="{C3380CC4-5D6E-409C-BE32-E72D297353CC}">
              <c16:uniqueId val="{00000004-849A-4602-8854-4491816352D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89</c:v>
                </c:pt>
                <c:pt idx="1">
                  <c:v>45.05</c:v>
                </c:pt>
                <c:pt idx="2">
                  <c:v>69.180000000000007</c:v>
                </c:pt>
                <c:pt idx="3">
                  <c:v>4.84</c:v>
                </c:pt>
                <c:pt idx="4">
                  <c:v>85.66</c:v>
                </c:pt>
                <c:pt idx="5">
                  <c:v>72.63</c:v>
                </c:pt>
                <c:pt idx="6">
                  <c:v>20.97</c:v>
                </c:pt>
                <c:pt idx="7">
                  <c:v>40</c:v>
                </c:pt>
                <c:pt idx="8">
                  <c:v>70.069999999999993</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88.55</c:v>
                </c:pt>
                <c:pt idx="1">
                  <c:v>65.709999999999994</c:v>
                </c:pt>
                <c:pt idx="2">
                  <c:v>52.82</c:v>
                </c:pt>
                <c:pt idx="3">
                  <c:v>37.18</c:v>
                </c:pt>
                <c:pt idx="4">
                  <c:v>42.5</c:v>
                </c:pt>
                <c:pt idx="5">
                  <c:v>93.52</c:v>
                </c:pt>
                <c:pt idx="6">
                  <c:v>53.45</c:v>
                </c:pt>
                <c:pt idx="7">
                  <c:v>73.52</c:v>
                </c:pt>
                <c:pt idx="8">
                  <c:v>14.34</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Vennesla</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89</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71.88</c:v>
                </c:pt>
                <c:pt idx="1">
                  <c:v>35.659999999999997</c:v>
                </c:pt>
                <c:pt idx="2">
                  <c:v>60.35</c:v>
                </c:pt>
                <c:pt idx="3">
                  <c:v>41.91</c:v>
                </c:pt>
                <c:pt idx="4">
                  <c:v>36.17</c:v>
                </c:pt>
                <c:pt idx="5">
                  <c:v>25.27</c:v>
                </c:pt>
                <c:pt idx="6">
                  <c:v>73.260000000000005</c:v>
                </c:pt>
                <c:pt idx="7">
                  <c:v>10.69</c:v>
                </c:pt>
                <c:pt idx="8">
                  <c:v>38.93</c:v>
                </c:pt>
                <c:pt idx="9">
                  <c:v>63.86</c:v>
                </c:pt>
                <c:pt idx="10">
                  <c:v>9.23</c:v>
                </c:pt>
                <c:pt idx="11">
                  <c:v>15.59</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23.34</c:v>
                </c:pt>
                <c:pt idx="1">
                  <c:v>45.21</c:v>
                </c:pt>
                <c:pt idx="2">
                  <c:v>6.31</c:v>
                </c:pt>
                <c:pt idx="3">
                  <c:v>22.92</c:v>
                </c:pt>
                <c:pt idx="4">
                  <c:v>13.53</c:v>
                </c:pt>
                <c:pt idx="5">
                  <c:v>47.51</c:v>
                </c:pt>
                <c:pt idx="6">
                  <c:v>11.33</c:v>
                </c:pt>
                <c:pt idx="7">
                  <c:v>31.1</c:v>
                </c:pt>
                <c:pt idx="8">
                  <c:v>7.07</c:v>
                </c:pt>
                <c:pt idx="9">
                  <c:v>12.54</c:v>
                </c:pt>
                <c:pt idx="10">
                  <c:v>9.09</c:v>
                </c:pt>
                <c:pt idx="11">
                  <c:v>6.54</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Kjønn&amp;Klasse'!$I$14</c:f>
              <c:strCache>
                <c:ptCount val="1"/>
                <c:pt idx="0">
                  <c:v>Har noen å være sammen med på fritiden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240-4F6E-8472-AE957179C0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240-4F6E-8472-AE957179C0B6}"/>
              </c:ext>
            </c:extLst>
          </c:dPt>
          <c:dLbls>
            <c:dLbl>
              <c:idx val="3"/>
              <c:delete val="1"/>
              <c:extLst>
                <c:ext xmlns:c15="http://schemas.microsoft.com/office/drawing/2012/chart" uri="{CE6537A1-D6FC-4f65-9D91-7224C49458BB}"/>
                <c:ext xmlns:c16="http://schemas.microsoft.com/office/drawing/2014/chart" uri="{C3380CC4-5D6E-409C-BE32-E72D297353CC}">
                  <c16:uniqueId val="{00000006-520E-4B3D-8FC3-F8763ED77032}"/>
                </c:ext>
              </c:extLst>
            </c:dLbl>
            <c:dLbl>
              <c:idx val="4"/>
              <c:delete val="1"/>
              <c:extLst>
                <c:ext xmlns:c15="http://schemas.microsoft.com/office/drawing/2012/chart" uri="{CE6537A1-D6FC-4f65-9D91-7224C49458BB}"/>
                <c:ext xmlns:c16="http://schemas.microsoft.com/office/drawing/2014/chart" uri="{C3380CC4-5D6E-409C-BE32-E72D297353CC}">
                  <c16:uniqueId val="{00000005-520E-4B3D-8FC3-F8763ED77032}"/>
                </c:ext>
              </c:extLst>
            </c:dLbl>
            <c:dLbl>
              <c:idx val="5"/>
              <c:delete val="1"/>
              <c:extLst>
                <c:ext xmlns:c15="http://schemas.microsoft.com/office/drawing/2012/chart" uri="{CE6537A1-D6FC-4f65-9D91-7224C49458BB}"/>
                <c:ext xmlns:c16="http://schemas.microsoft.com/office/drawing/2014/chart" uri="{C3380CC4-5D6E-409C-BE32-E72D297353CC}">
                  <c16:uniqueId val="{00000004-520E-4B3D-8FC3-F8763ED7703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Kjønn&amp;Klasse'!$J$14:$O$14</c:f>
              <c:numCache>
                <c:formatCode>0</c:formatCode>
                <c:ptCount val="6"/>
                <c:pt idx="0">
                  <c:v>95.24</c:v>
                </c:pt>
                <c:pt idx="1">
                  <c:v>92.76</c:v>
                </c:pt>
                <c:pt idx="3">
                  <c:v>0</c:v>
                </c:pt>
                <c:pt idx="4">
                  <c:v>0</c:v>
                </c:pt>
                <c:pt idx="5">
                  <c:v>0</c:v>
                </c:pt>
              </c:numCache>
            </c:numRef>
          </c:val>
          <c:extLst>
            <c:ext xmlns:c16="http://schemas.microsoft.com/office/drawing/2014/chart" uri="{C3380CC4-5D6E-409C-BE32-E72D297353CC}">
              <c16:uniqueId val="{00000004-4240-4F6E-8472-AE957179C0B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52.82</c:v>
                </c:pt>
                <c:pt idx="4">
                  <c:v>-1</c:v>
                </c:pt>
                <c:pt idx="5">
                  <c:v>-1</c:v>
                </c:pt>
                <c:pt idx="6">
                  <c:v>48</c:v>
                </c:pt>
                <c:pt idx="7">
                  <c:v>-1</c:v>
                </c:pt>
                <c:pt idx="8">
                  <c:v>-1</c:v>
                </c:pt>
                <c:pt idx="9">
                  <c:v>51.8</c:v>
                </c:pt>
                <c:pt idx="10">
                  <c:v>-1</c:v>
                </c:pt>
                <c:pt idx="11">
                  <c:v>-1</c:v>
                </c:pt>
                <c:pt idx="12">
                  <c:v>43.4</c:v>
                </c:pt>
                <c:pt idx="13">
                  <c:v>-1</c:v>
                </c:pt>
                <c:pt idx="14">
                  <c:v>-1</c:v>
                </c:pt>
                <c:pt idx="15">
                  <c:v>42.86</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54.74</c:v>
                </c:pt>
                <c:pt idx="10">
                  <c:v>-1</c:v>
                </c:pt>
                <c:pt idx="11">
                  <c:v>-1</c:v>
                </c:pt>
                <c:pt idx="12">
                  <c:v>59.42</c:v>
                </c:pt>
                <c:pt idx="13">
                  <c:v>-1</c:v>
                </c:pt>
                <c:pt idx="14">
                  <c:v>-1</c:v>
                </c:pt>
                <c:pt idx="15">
                  <c:v>51.3</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47.62</c:v>
                </c:pt>
                <c:pt idx="10">
                  <c:v>-1</c:v>
                </c:pt>
                <c:pt idx="11">
                  <c:v>-1</c:v>
                </c:pt>
                <c:pt idx="12">
                  <c:v>57.58</c:v>
                </c:pt>
                <c:pt idx="13">
                  <c:v>-1</c:v>
                </c:pt>
                <c:pt idx="14">
                  <c:v>-1</c:v>
                </c:pt>
                <c:pt idx="15">
                  <c:v>34.090000000000003</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22.37</c:v>
                </c:pt>
                <c:pt idx="1">
                  <c:v>24.75</c:v>
                </c:pt>
                <c:pt idx="2">
                  <c:v>43.39</c:v>
                </c:pt>
                <c:pt idx="3">
                  <c:v>9.49</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27.65</c:v>
                </c:pt>
                <c:pt idx="1">
                  <c:v>27.3</c:v>
                </c:pt>
                <c:pt idx="2">
                  <c:v>38.229999999999997</c:v>
                </c:pt>
                <c:pt idx="3">
                  <c:v>6.83</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90F-4631-BB50-2183A5731C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90F-4631-BB50-2183A5731C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undersøkelsen'!$E$1:$J$1</c:f>
              <c:strCache>
                <c:ptCount val="6"/>
                <c:pt idx="0">
                  <c:v>Gutter</c:v>
                </c:pt>
                <c:pt idx="1">
                  <c:v>Jenter</c:v>
                </c:pt>
                <c:pt idx="3">
                  <c:v>Vg1</c:v>
                </c:pt>
                <c:pt idx="4">
                  <c:v>Vg2</c:v>
                </c:pt>
                <c:pt idx="5">
                  <c:v>Vg3</c:v>
                </c:pt>
              </c:strCache>
            </c:strRef>
          </c:cat>
          <c:val>
            <c:numRef>
              <c:f>'Om undersøkelsen'!$E$2:$J$2</c:f>
              <c:numCache>
                <c:formatCode>0</c:formatCode>
                <c:ptCount val="6"/>
                <c:pt idx="0">
                  <c:v>160</c:v>
                </c:pt>
                <c:pt idx="1">
                  <c:v>158</c:v>
                </c:pt>
                <c:pt idx="3">
                  <c:v>150</c:v>
                </c:pt>
                <c:pt idx="4">
                  <c:v>120</c:v>
                </c:pt>
                <c:pt idx="5">
                  <c:v>55</c:v>
                </c:pt>
              </c:numCache>
            </c:numRef>
          </c:val>
          <c:extLst>
            <c:ext xmlns:c16="http://schemas.microsoft.com/office/drawing/2014/chart" uri="{C3380CC4-5D6E-409C-BE32-E72D297353CC}">
              <c16:uniqueId val="{00000004-490F-4631-BB50-2183A5731C7D}"/>
            </c:ext>
          </c:extLst>
        </c:ser>
        <c:dLbls>
          <c:showLegendKey val="0"/>
          <c:showVal val="0"/>
          <c:showCatName val="0"/>
          <c:showSerName val="0"/>
          <c:showPercent val="0"/>
          <c:showBubbleSize val="0"/>
        </c:dLbls>
        <c:gapWidth val="5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402001141293202"/>
          <c:w val="0.90376206289497074"/>
          <c:h val="0.64406610636187855"/>
        </c:manualLayout>
      </c:layout>
      <c:barChart>
        <c:barDir val="col"/>
        <c:grouping val="clustered"/>
        <c:varyColors val="0"/>
        <c:ser>
          <c:idx val="0"/>
          <c:order val="0"/>
          <c:tx>
            <c:strRef>
              <c:f>'Type 3 Kjønn&amp;Klasse'!$I$16</c:f>
              <c:strCache>
                <c:ptCount val="1"/>
                <c:pt idx="0">
                  <c:v>Hjemme med venner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B1A-4DC0-8604-37CF0A8B498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B1A-4DC0-8604-37CF0A8B498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Kjønn&amp;Klasse'!$J$16:$O$16</c:f>
              <c:numCache>
                <c:formatCode>0</c:formatCode>
                <c:ptCount val="6"/>
                <c:pt idx="0">
                  <c:v>47.52</c:v>
                </c:pt>
                <c:pt idx="1">
                  <c:v>59.06</c:v>
                </c:pt>
                <c:pt idx="3">
                  <c:v>50.37</c:v>
                </c:pt>
                <c:pt idx="4">
                  <c:v>54.78</c:v>
                </c:pt>
                <c:pt idx="5">
                  <c:v>54.55</c:v>
                </c:pt>
              </c:numCache>
            </c:numRef>
          </c:val>
          <c:extLst>
            <c:ext xmlns:c16="http://schemas.microsoft.com/office/drawing/2014/chart" uri="{C3380CC4-5D6E-409C-BE32-E72D297353CC}">
              <c16:uniqueId val="{00000004-5B1A-4DC0-8604-37CF0A8B498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6037841195267634"/>
          <c:w val="0.90376206289497074"/>
          <c:h val="0.4877077058221343"/>
        </c:manualLayout>
      </c:layout>
      <c:barChart>
        <c:barDir val="col"/>
        <c:grouping val="clustered"/>
        <c:varyColors val="0"/>
        <c:ser>
          <c:idx val="0"/>
          <c:order val="0"/>
          <c:tx>
            <c:strRef>
              <c:f>'Type 3 Kjønn&amp;Klasse'!$I$17</c:f>
              <c:strCache>
                <c:ptCount val="1"/>
                <c:pt idx="0">
                  <c:v>Har vært ute med venner størsteparten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964-4B0B-8E84-6A7A3A63B8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964-4B0B-8E84-6A7A3A63B8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Kjønn&amp;Klasse'!$J$17:$O$17</c:f>
              <c:numCache>
                <c:formatCode>0</c:formatCode>
                <c:ptCount val="6"/>
                <c:pt idx="0">
                  <c:v>42.86</c:v>
                </c:pt>
                <c:pt idx="1">
                  <c:v>47.97</c:v>
                </c:pt>
                <c:pt idx="3">
                  <c:v>42.86</c:v>
                </c:pt>
                <c:pt idx="4">
                  <c:v>51.3</c:v>
                </c:pt>
                <c:pt idx="5">
                  <c:v>34.090000000000003</c:v>
                </c:pt>
              </c:numCache>
            </c:numRef>
          </c:val>
          <c:extLst>
            <c:ext xmlns:c16="http://schemas.microsoft.com/office/drawing/2014/chart" uri="{C3380CC4-5D6E-409C-BE32-E72D297353CC}">
              <c16:uniqueId val="{00000004-7964-4B0B-8E84-6A7A3A63B8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15.07</c:v>
                </c:pt>
                <c:pt idx="1">
                  <c:v>15.75</c:v>
                </c:pt>
                <c:pt idx="2">
                  <c:v>39.04</c:v>
                </c:pt>
                <c:pt idx="3">
                  <c:v>30.14</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59.79</c:v>
                </c:pt>
                <c:pt idx="1">
                  <c:v>13.06</c:v>
                </c:pt>
                <c:pt idx="2">
                  <c:v>15.81</c:v>
                </c:pt>
                <c:pt idx="3">
                  <c:v>11.34</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51.56</c:v>
                </c:pt>
                <c:pt idx="1">
                  <c:v>31.14</c:v>
                </c:pt>
                <c:pt idx="2">
                  <c:v>12.46</c:v>
                </c:pt>
                <c:pt idx="3">
                  <c:v>4.84</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509081162388786"/>
          <c:w val="0.90376206289497074"/>
          <c:h val="0.59717872459103327"/>
        </c:manualLayout>
      </c:layout>
      <c:barChart>
        <c:barDir val="col"/>
        <c:grouping val="clustered"/>
        <c:varyColors val="0"/>
        <c:ser>
          <c:idx val="0"/>
          <c:order val="0"/>
          <c:tx>
            <c:strRef>
              <c:f>'Type 3 Kjønn&amp;Klasse'!$I$18</c:f>
              <c:strCache>
                <c:ptCount val="1"/>
                <c:pt idx="0">
                  <c:v>Har vært sosial på nett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981-459D-A061-EC8198CFE1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981-459D-A061-EC8198CFE1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Kjønn&amp;Klasse'!$J$18:$O$18</c:f>
              <c:numCache>
                <c:formatCode>0</c:formatCode>
                <c:ptCount val="6"/>
                <c:pt idx="0">
                  <c:v>62.86</c:v>
                </c:pt>
                <c:pt idx="1">
                  <c:v>76.87</c:v>
                </c:pt>
                <c:pt idx="3">
                  <c:v>70.680000000000007</c:v>
                </c:pt>
                <c:pt idx="4">
                  <c:v>68.42</c:v>
                </c:pt>
                <c:pt idx="5">
                  <c:v>65.91</c:v>
                </c:pt>
              </c:numCache>
            </c:numRef>
          </c:val>
          <c:extLst>
            <c:ext xmlns:c16="http://schemas.microsoft.com/office/drawing/2014/chart" uri="{C3380CC4-5D6E-409C-BE32-E72D297353CC}">
              <c16:uniqueId val="{00000004-F981-459D-A061-EC8198CFE17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4365004434853377"/>
          <c:w val="0.90376206289497074"/>
          <c:h val="0.60443679648137816"/>
        </c:manualLayout>
      </c:layout>
      <c:barChart>
        <c:barDir val="col"/>
        <c:grouping val="clustered"/>
        <c:varyColors val="0"/>
        <c:ser>
          <c:idx val="0"/>
          <c:order val="0"/>
          <c:tx>
            <c:strRef>
              <c:f>'Type 3 Kjønn&amp;Klasse'!$I$19</c:f>
              <c:strCache>
                <c:ptCount val="1"/>
                <c:pt idx="0">
                  <c:v>Har spilt onlinespill med andre størstedelen av kvelden minst to ganger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961-42D5-AED9-B132A2E55B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961-42D5-AED9-B132A2E55B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Kjønn&amp;Klasse'!$J$19:$O$19</c:f>
              <c:numCache>
                <c:formatCode>0</c:formatCode>
                <c:ptCount val="6"/>
                <c:pt idx="0">
                  <c:v>47.86</c:v>
                </c:pt>
                <c:pt idx="1">
                  <c:v>7.53</c:v>
                </c:pt>
                <c:pt idx="3">
                  <c:v>30.6</c:v>
                </c:pt>
                <c:pt idx="4">
                  <c:v>31.86</c:v>
                </c:pt>
                <c:pt idx="5">
                  <c:v>4.6500000000000004</c:v>
                </c:pt>
              </c:numCache>
            </c:numRef>
          </c:val>
          <c:extLst>
            <c:ext xmlns:c16="http://schemas.microsoft.com/office/drawing/2014/chart" uri="{C3380CC4-5D6E-409C-BE32-E72D297353CC}">
              <c16:uniqueId val="{00000004-1961-42D5-AED9-B132A2E55B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Kjønn&amp;Klasse'!$I$20</c:f>
              <c:strCache>
                <c:ptCount val="1"/>
                <c:pt idx="0">
                  <c:v>Har vært veldig mye plaget av følelsen av å være ensom siste uke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FE1-4D50-A9D4-57D3BD455D6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E1-4D50-A9D4-57D3BD455D6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Kjønn&amp;Klasse'!$J$20:$O$20</c:f>
              <c:numCache>
                <c:formatCode>0</c:formatCode>
                <c:ptCount val="6"/>
                <c:pt idx="0">
                  <c:v>3.68</c:v>
                </c:pt>
                <c:pt idx="1">
                  <c:v>5.48</c:v>
                </c:pt>
                <c:pt idx="3">
                  <c:v>7.52</c:v>
                </c:pt>
                <c:pt idx="4">
                  <c:v>1.79</c:v>
                </c:pt>
                <c:pt idx="5">
                  <c:v>4.6500000000000004</c:v>
                </c:pt>
              </c:numCache>
            </c:numRef>
          </c:val>
          <c:extLst>
            <c:ext xmlns:c16="http://schemas.microsoft.com/office/drawing/2014/chart" uri="{C3380CC4-5D6E-409C-BE32-E72D297353CC}">
              <c16:uniqueId val="{00000004-FFE1-4D50-A9D4-57D3BD455D6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4.9000000000000004</c:v>
                </c:pt>
                <c:pt idx="1">
                  <c:v>4.9000000000000004</c:v>
                </c:pt>
                <c:pt idx="2">
                  <c:v>4.55</c:v>
                </c:pt>
                <c:pt idx="3">
                  <c:v>9.09</c:v>
                </c:pt>
                <c:pt idx="4">
                  <c:v>76.569999999999993</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Kjønn&amp;Klasse'!$I$21</c:f>
              <c:strCache>
                <c:ptCount val="1"/>
                <c:pt idx="0">
                  <c:v>Er fornøyd med foreldrene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0D7-4FF8-923F-E2AD765C20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0D7-4FF8-923F-E2AD765C200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Kjønn&amp;Klasse'!$J$21:$O$21</c:f>
              <c:numCache>
                <c:formatCode>0</c:formatCode>
                <c:ptCount val="6"/>
                <c:pt idx="0">
                  <c:v>88.06</c:v>
                </c:pt>
                <c:pt idx="1">
                  <c:v>84.83</c:v>
                </c:pt>
                <c:pt idx="3">
                  <c:v>87.22</c:v>
                </c:pt>
                <c:pt idx="4">
                  <c:v>85.45</c:v>
                </c:pt>
                <c:pt idx="5">
                  <c:v>80.95</c:v>
                </c:pt>
              </c:numCache>
            </c:numRef>
          </c:val>
          <c:extLst>
            <c:ext xmlns:c16="http://schemas.microsoft.com/office/drawing/2014/chart" uri="{C3380CC4-5D6E-409C-BE32-E72D297353CC}">
              <c16:uniqueId val="{00000004-C0D7-4FF8-923F-E2AD765C20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0.94</c:v>
                </c:pt>
                <c:pt idx="1">
                  <c:v>5.03</c:v>
                </c:pt>
                <c:pt idx="2">
                  <c:v>8.18</c:v>
                </c:pt>
                <c:pt idx="3">
                  <c:v>45.28</c:v>
                </c:pt>
                <c:pt idx="4">
                  <c:v>40.57</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95.87</c:v>
                </c:pt>
                <c:pt idx="1">
                  <c:v>90.13</c:v>
                </c:pt>
                <c:pt idx="2">
                  <c:v>92.65</c:v>
                </c:pt>
                <c:pt idx="3">
                  <c:v>22.04</c:v>
                </c:pt>
                <c:pt idx="4">
                  <c:v>15.58</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4.13</c:v>
                </c:pt>
                <c:pt idx="1">
                  <c:v>9.8699999999999992</c:v>
                </c:pt>
                <c:pt idx="2">
                  <c:v>7.35</c:v>
                </c:pt>
                <c:pt idx="3">
                  <c:v>77.959999999999994</c:v>
                </c:pt>
                <c:pt idx="4">
                  <c:v>84.42</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77.099999999999994</c:v>
                </c:pt>
                <c:pt idx="1">
                  <c:v>19.03</c:v>
                </c:pt>
                <c:pt idx="2">
                  <c:v>3.87</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81.150000000000006</c:v>
                </c:pt>
                <c:pt idx="4">
                  <c:v>-1</c:v>
                </c:pt>
                <c:pt idx="5">
                  <c:v>-1</c:v>
                </c:pt>
                <c:pt idx="6">
                  <c:v>78.489999999999995</c:v>
                </c:pt>
                <c:pt idx="7">
                  <c:v>-1</c:v>
                </c:pt>
                <c:pt idx="8">
                  <c:v>-1</c:v>
                </c:pt>
                <c:pt idx="9">
                  <c:v>79.55</c:v>
                </c:pt>
                <c:pt idx="10">
                  <c:v>-1</c:v>
                </c:pt>
                <c:pt idx="11">
                  <c:v>-1</c:v>
                </c:pt>
                <c:pt idx="12">
                  <c:v>82</c:v>
                </c:pt>
                <c:pt idx="13">
                  <c:v>-1</c:v>
                </c:pt>
                <c:pt idx="14">
                  <c:v>-1</c:v>
                </c:pt>
                <c:pt idx="15">
                  <c:v>87.22</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84.21</c:v>
                </c:pt>
                <c:pt idx="10">
                  <c:v>-1</c:v>
                </c:pt>
                <c:pt idx="11">
                  <c:v>-1</c:v>
                </c:pt>
                <c:pt idx="12">
                  <c:v>81.430000000000007</c:v>
                </c:pt>
                <c:pt idx="13">
                  <c:v>-1</c:v>
                </c:pt>
                <c:pt idx="14">
                  <c:v>-1</c:v>
                </c:pt>
                <c:pt idx="15">
                  <c:v>85.45</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82.35</c:v>
                </c:pt>
                <c:pt idx="10">
                  <c:v>-1</c:v>
                </c:pt>
                <c:pt idx="11">
                  <c:v>-1</c:v>
                </c:pt>
                <c:pt idx="12">
                  <c:v>82.76</c:v>
                </c:pt>
                <c:pt idx="13">
                  <c:v>-1</c:v>
                </c:pt>
                <c:pt idx="14">
                  <c:v>-1</c:v>
                </c:pt>
                <c:pt idx="15">
                  <c:v>80.95</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7.37</c:v>
                </c:pt>
                <c:pt idx="1">
                  <c:v>4.91</c:v>
                </c:pt>
                <c:pt idx="2">
                  <c:v>15.09</c:v>
                </c:pt>
                <c:pt idx="3">
                  <c:v>34.04</c:v>
                </c:pt>
                <c:pt idx="4">
                  <c:v>38.6</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9858967598485892"/>
          <c:w val="0.90376206289497074"/>
          <c:h val="0.54949680866189943"/>
        </c:manualLayout>
      </c:layout>
      <c:barChart>
        <c:barDir val="col"/>
        <c:grouping val="clustered"/>
        <c:varyColors val="0"/>
        <c:ser>
          <c:idx val="0"/>
          <c:order val="0"/>
          <c:tx>
            <c:strRef>
              <c:f>'Type 3 Kjønn&amp;Klasse'!$I$22</c:f>
              <c:strCache>
                <c:ptCount val="1"/>
                <c:pt idx="0">
                  <c:v>Fornøyd med skolen du går på</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6F0-4B23-8408-EBA5071C90A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F0-4B23-8408-EBA5071C90A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Kjønn&amp;Klasse'!$J$22:$O$22</c:f>
              <c:numCache>
                <c:formatCode>0</c:formatCode>
                <c:ptCount val="6"/>
                <c:pt idx="0">
                  <c:v>74.44</c:v>
                </c:pt>
                <c:pt idx="1">
                  <c:v>71.72</c:v>
                </c:pt>
                <c:pt idx="3">
                  <c:v>76.69</c:v>
                </c:pt>
                <c:pt idx="4">
                  <c:v>73.39</c:v>
                </c:pt>
                <c:pt idx="5">
                  <c:v>59.52</c:v>
                </c:pt>
              </c:numCache>
            </c:numRef>
          </c:val>
          <c:extLst>
            <c:ext xmlns:c16="http://schemas.microsoft.com/office/drawing/2014/chart" uri="{C3380CC4-5D6E-409C-BE32-E72D297353CC}">
              <c16:uniqueId val="{00000004-46F0-4B23-8408-EBA5071C90A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48.05</c:v>
                </c:pt>
                <c:pt idx="1">
                  <c:v>36.479999999999997</c:v>
                </c:pt>
                <c:pt idx="2">
                  <c:v>42.62</c:v>
                </c:pt>
                <c:pt idx="3">
                  <c:v>31.49</c:v>
                </c:pt>
                <c:pt idx="4">
                  <c:v>7.52</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38.64</c:v>
                </c:pt>
                <c:pt idx="1">
                  <c:v>46.25</c:v>
                </c:pt>
                <c:pt idx="2">
                  <c:v>40.659999999999997</c:v>
                </c:pt>
                <c:pt idx="3">
                  <c:v>47.4</c:v>
                </c:pt>
                <c:pt idx="4">
                  <c:v>21.24</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8.77</c:v>
                </c:pt>
                <c:pt idx="1">
                  <c:v>14.66</c:v>
                </c:pt>
                <c:pt idx="2">
                  <c:v>11.8</c:v>
                </c:pt>
                <c:pt idx="3">
                  <c:v>17.21</c:v>
                </c:pt>
                <c:pt idx="4">
                  <c:v>31.37</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4.55</c:v>
                </c:pt>
                <c:pt idx="1">
                  <c:v>2.61</c:v>
                </c:pt>
                <c:pt idx="2">
                  <c:v>4.92</c:v>
                </c:pt>
                <c:pt idx="3">
                  <c:v>3.9</c:v>
                </c:pt>
                <c:pt idx="4">
                  <c:v>39.869999999999997</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89.19</c:v>
                </c:pt>
                <c:pt idx="1">
                  <c:v>89.86</c:v>
                </c:pt>
                <c:pt idx="2">
                  <c:v>84.93</c:v>
                </c:pt>
                <c:pt idx="3">
                  <c:v>76.349999999999994</c:v>
                </c:pt>
                <c:pt idx="4">
                  <c:v>29.05</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86.84</c:v>
                </c:pt>
                <c:pt idx="1">
                  <c:v>77.48</c:v>
                </c:pt>
                <c:pt idx="2">
                  <c:v>84.11</c:v>
                </c:pt>
                <c:pt idx="3">
                  <c:v>82.24</c:v>
                </c:pt>
                <c:pt idx="4">
                  <c:v>27.81</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72.13</c:v>
                </c:pt>
                <c:pt idx="4">
                  <c:v>-1</c:v>
                </c:pt>
                <c:pt idx="5">
                  <c:v>-1</c:v>
                </c:pt>
                <c:pt idx="6">
                  <c:v>68.28</c:v>
                </c:pt>
                <c:pt idx="7">
                  <c:v>-1</c:v>
                </c:pt>
                <c:pt idx="8">
                  <c:v>-1</c:v>
                </c:pt>
                <c:pt idx="9">
                  <c:v>66.67</c:v>
                </c:pt>
                <c:pt idx="10">
                  <c:v>-1</c:v>
                </c:pt>
                <c:pt idx="11">
                  <c:v>-1</c:v>
                </c:pt>
                <c:pt idx="12">
                  <c:v>84</c:v>
                </c:pt>
                <c:pt idx="13">
                  <c:v>-1</c:v>
                </c:pt>
                <c:pt idx="14">
                  <c:v>-1</c:v>
                </c:pt>
                <c:pt idx="15">
                  <c:v>76.69</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61.05</c:v>
                </c:pt>
                <c:pt idx="10">
                  <c:v>-1</c:v>
                </c:pt>
                <c:pt idx="11">
                  <c:v>-1</c:v>
                </c:pt>
                <c:pt idx="12">
                  <c:v>62.32</c:v>
                </c:pt>
                <c:pt idx="13">
                  <c:v>-1</c:v>
                </c:pt>
                <c:pt idx="14">
                  <c:v>-1</c:v>
                </c:pt>
                <c:pt idx="15">
                  <c:v>73.39</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62.14</c:v>
                </c:pt>
                <c:pt idx="10">
                  <c:v>-1</c:v>
                </c:pt>
                <c:pt idx="11">
                  <c:v>-1</c:v>
                </c:pt>
                <c:pt idx="12">
                  <c:v>65.52</c:v>
                </c:pt>
                <c:pt idx="13">
                  <c:v>-1</c:v>
                </c:pt>
                <c:pt idx="14">
                  <c:v>-1</c:v>
                </c:pt>
                <c:pt idx="15">
                  <c:v>59.52</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35.159999999999997</c:v>
                </c:pt>
                <c:pt idx="1">
                  <c:v>22.58</c:v>
                </c:pt>
                <c:pt idx="2">
                  <c:v>21.29</c:v>
                </c:pt>
                <c:pt idx="3">
                  <c:v>11.61</c:v>
                </c:pt>
                <c:pt idx="4">
                  <c:v>5.16</c:v>
                </c:pt>
                <c:pt idx="5">
                  <c:v>2.2599999999999998</c:v>
                </c:pt>
                <c:pt idx="6">
                  <c:v>1.94</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7.07</c:v>
                </c:pt>
                <c:pt idx="1">
                  <c:v>16.72</c:v>
                </c:pt>
                <c:pt idx="2">
                  <c:v>33.76</c:v>
                </c:pt>
                <c:pt idx="3">
                  <c:v>20.58</c:v>
                </c:pt>
                <c:pt idx="4">
                  <c:v>21.86</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79.34</c:v>
                </c:pt>
                <c:pt idx="3">
                  <c:v>-1</c:v>
                </c:pt>
                <c:pt idx="4">
                  <c:v>-1</c:v>
                </c:pt>
                <c:pt idx="5">
                  <c:v>86.11</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80</c:v>
                </c:pt>
                <c:pt idx="3">
                  <c:v>-1</c:v>
                </c:pt>
                <c:pt idx="4">
                  <c:v>-1</c:v>
                </c:pt>
                <c:pt idx="5">
                  <c:v>88.33</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83.78</c:v>
                </c:pt>
                <c:pt idx="3">
                  <c:v>-1</c:v>
                </c:pt>
                <c:pt idx="4">
                  <c:v>-1</c:v>
                </c:pt>
                <c:pt idx="5">
                  <c:v>79.25</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29.69</c:v>
                </c:pt>
                <c:pt idx="4">
                  <c:v>-1</c:v>
                </c:pt>
                <c:pt idx="5">
                  <c:v>-1</c:v>
                </c:pt>
                <c:pt idx="6">
                  <c:v>32</c:v>
                </c:pt>
                <c:pt idx="7">
                  <c:v>-1</c:v>
                </c:pt>
                <c:pt idx="8">
                  <c:v>-1</c:v>
                </c:pt>
                <c:pt idx="9">
                  <c:v>23.03</c:v>
                </c:pt>
                <c:pt idx="10">
                  <c:v>-1</c:v>
                </c:pt>
                <c:pt idx="11">
                  <c:v>-1</c:v>
                </c:pt>
                <c:pt idx="12">
                  <c:v>22.88</c:v>
                </c:pt>
                <c:pt idx="13">
                  <c:v>-1</c:v>
                </c:pt>
                <c:pt idx="14">
                  <c:v>-1</c:v>
                </c:pt>
                <c:pt idx="15">
                  <c:v>18.309999999999999</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15</c:v>
                </c:pt>
                <c:pt idx="10">
                  <c:v>-1</c:v>
                </c:pt>
                <c:pt idx="11">
                  <c:v>-1</c:v>
                </c:pt>
                <c:pt idx="12">
                  <c:v>38.03</c:v>
                </c:pt>
                <c:pt idx="13">
                  <c:v>-1</c:v>
                </c:pt>
                <c:pt idx="14">
                  <c:v>-1</c:v>
                </c:pt>
                <c:pt idx="15">
                  <c:v>18.8</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29.81</c:v>
                </c:pt>
                <c:pt idx="10">
                  <c:v>-1</c:v>
                </c:pt>
                <c:pt idx="11">
                  <c:v>-1</c:v>
                </c:pt>
                <c:pt idx="12">
                  <c:v>32.35</c:v>
                </c:pt>
                <c:pt idx="13">
                  <c:v>-1</c:v>
                </c:pt>
                <c:pt idx="14">
                  <c:v>-1</c:v>
                </c:pt>
                <c:pt idx="15">
                  <c:v>34</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Kjønn&amp;Klasse'!$I$28</c:f>
              <c:strCache>
                <c:ptCount val="1"/>
                <c:pt idx="0">
                  <c:v>Bruker minst én time hver dag på lekser og annet skolearbeid utenom skolen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8C4-47DF-A2B9-57CFE9D1025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8C4-47DF-A2B9-57CFE9D1025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Kjønn&amp;Klasse'!$J$28:$O$28</c:f>
              <c:numCache>
                <c:formatCode>0</c:formatCode>
                <c:ptCount val="6"/>
                <c:pt idx="0">
                  <c:v>8.61</c:v>
                </c:pt>
                <c:pt idx="1">
                  <c:v>32.450000000000003</c:v>
                </c:pt>
                <c:pt idx="3">
                  <c:v>18.309999999999999</c:v>
                </c:pt>
                <c:pt idx="4">
                  <c:v>18.8</c:v>
                </c:pt>
                <c:pt idx="5">
                  <c:v>34</c:v>
                </c:pt>
              </c:numCache>
            </c:numRef>
          </c:val>
          <c:extLst>
            <c:ext xmlns:c16="http://schemas.microsoft.com/office/drawing/2014/chart" uri="{C3380CC4-5D6E-409C-BE32-E72D297353CC}">
              <c16:uniqueId val="{00000004-88C4-47DF-A2B9-57CFE9D1025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60</c:v>
                </c:pt>
                <c:pt idx="1">
                  <c:v>15.81</c:v>
                </c:pt>
                <c:pt idx="2">
                  <c:v>12.9</c:v>
                </c:pt>
                <c:pt idx="3">
                  <c:v>11.29</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31.08</c:v>
                </c:pt>
                <c:pt idx="4">
                  <c:v>-1</c:v>
                </c:pt>
                <c:pt idx="5">
                  <c:v>-1</c:v>
                </c:pt>
                <c:pt idx="6">
                  <c:v>45.59</c:v>
                </c:pt>
                <c:pt idx="7">
                  <c:v>-1</c:v>
                </c:pt>
                <c:pt idx="8">
                  <c:v>-1</c:v>
                </c:pt>
                <c:pt idx="9">
                  <c:v>29.66</c:v>
                </c:pt>
                <c:pt idx="10">
                  <c:v>-1</c:v>
                </c:pt>
                <c:pt idx="11">
                  <c:v>-1</c:v>
                </c:pt>
                <c:pt idx="12">
                  <c:v>33.049999999999997</c:v>
                </c:pt>
                <c:pt idx="13">
                  <c:v>-1</c:v>
                </c:pt>
                <c:pt idx="14">
                  <c:v>-1</c:v>
                </c:pt>
                <c:pt idx="15">
                  <c:v>30.99</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56.57</c:v>
                </c:pt>
                <c:pt idx="10">
                  <c:v>-1</c:v>
                </c:pt>
                <c:pt idx="11">
                  <c:v>-1</c:v>
                </c:pt>
                <c:pt idx="12">
                  <c:v>41.67</c:v>
                </c:pt>
                <c:pt idx="13">
                  <c:v>-1</c:v>
                </c:pt>
                <c:pt idx="14">
                  <c:v>-1</c:v>
                </c:pt>
                <c:pt idx="15">
                  <c:v>43.22</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58.1</c:v>
                </c:pt>
                <c:pt idx="10">
                  <c:v>-1</c:v>
                </c:pt>
                <c:pt idx="11">
                  <c:v>-1</c:v>
                </c:pt>
                <c:pt idx="12">
                  <c:v>76.47</c:v>
                </c:pt>
                <c:pt idx="13">
                  <c:v>-1</c:v>
                </c:pt>
                <c:pt idx="14">
                  <c:v>-1</c:v>
                </c:pt>
                <c:pt idx="15">
                  <c:v>59.18</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460617398810343"/>
          <c:w val="0.90394753624055335"/>
          <c:h val="0.61348031065865494"/>
        </c:manualLayout>
      </c:layout>
      <c:barChart>
        <c:barDir val="col"/>
        <c:grouping val="clustered"/>
        <c:varyColors val="0"/>
        <c:ser>
          <c:idx val="0"/>
          <c:order val="0"/>
          <c:tx>
            <c:strRef>
              <c:f>'Type 3 Kjønn&amp;Klasse'!$I$29</c:f>
              <c:strCache>
                <c:ptCount val="1"/>
                <c:pt idx="0">
                  <c:v>Har skulket skolen siste år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7FE-4F34-9EFC-347CE0722EE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7FE-4F34-9EFC-347CE0722EE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Kjønn&amp;Klasse'!$J$29:$O$29</c:f>
              <c:numCache>
                <c:formatCode>0</c:formatCode>
                <c:ptCount val="6"/>
                <c:pt idx="0">
                  <c:v>38.93</c:v>
                </c:pt>
                <c:pt idx="1">
                  <c:v>39.869999999999997</c:v>
                </c:pt>
                <c:pt idx="3">
                  <c:v>30.99</c:v>
                </c:pt>
                <c:pt idx="4">
                  <c:v>43.22</c:v>
                </c:pt>
                <c:pt idx="5">
                  <c:v>59.18</c:v>
                </c:pt>
              </c:numCache>
            </c:numRef>
          </c:val>
          <c:extLst>
            <c:ext xmlns:c16="http://schemas.microsoft.com/office/drawing/2014/chart" uri="{C3380CC4-5D6E-409C-BE32-E72D297353CC}">
              <c16:uniqueId val="{00000004-D7FE-4F34-9EFC-347CE0722EE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5.63</c:v>
                </c:pt>
                <c:pt idx="1">
                  <c:v>8.1</c:v>
                </c:pt>
                <c:pt idx="2">
                  <c:v>16.2</c:v>
                </c:pt>
                <c:pt idx="3">
                  <c:v>36.270000000000003</c:v>
                </c:pt>
                <c:pt idx="4">
                  <c:v>33.799999999999997</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3.51</c:v>
                </c:pt>
                <c:pt idx="1">
                  <c:v>5.1100000000000003</c:v>
                </c:pt>
                <c:pt idx="2">
                  <c:v>5.75</c:v>
                </c:pt>
                <c:pt idx="3">
                  <c:v>21.73</c:v>
                </c:pt>
                <c:pt idx="4">
                  <c:v>63.9</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3507628199315047"/>
          <c:w val="0.90394753624055335"/>
          <c:h val="0.71301020265360804"/>
        </c:manualLayout>
      </c:layout>
      <c:barChart>
        <c:barDir val="col"/>
        <c:grouping val="clustered"/>
        <c:varyColors val="0"/>
        <c:ser>
          <c:idx val="0"/>
          <c:order val="0"/>
          <c:tx>
            <c:strRef>
              <c:f>'Type 3 Kjønn&amp;Klasse'!$I$58</c:f>
              <c:strCache>
                <c:ptCount val="1"/>
                <c:pt idx="0">
                  <c:v>Føler tilhørighet til stedet der du bor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9DF-4BB3-A21C-887F5752D66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9DF-4BB3-A21C-887F5752D66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Kjønn&amp;Klasse'!$J$58:$O$58</c:f>
              <c:numCache>
                <c:formatCode>0</c:formatCode>
                <c:ptCount val="6"/>
                <c:pt idx="0">
                  <c:v>90.6</c:v>
                </c:pt>
                <c:pt idx="1">
                  <c:v>83.87</c:v>
                </c:pt>
                <c:pt idx="3">
                  <c:v>82.14</c:v>
                </c:pt>
                <c:pt idx="4">
                  <c:v>93.28</c:v>
                </c:pt>
                <c:pt idx="5">
                  <c:v>76.92</c:v>
                </c:pt>
              </c:numCache>
            </c:numRef>
          </c:val>
          <c:extLst>
            <c:ext xmlns:c16="http://schemas.microsoft.com/office/drawing/2014/chart" uri="{C3380CC4-5D6E-409C-BE32-E72D297353CC}">
              <c16:uniqueId val="{00000004-A9DF-4BB3-A21C-887F5752D66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2843711199855799"/>
          <c:w val="0.90394753624055335"/>
          <c:h val="0.56371536466117844"/>
        </c:manualLayout>
      </c:layout>
      <c:barChart>
        <c:barDir val="col"/>
        <c:grouping val="clustered"/>
        <c:varyColors val="0"/>
        <c:ser>
          <c:idx val="0"/>
          <c:order val="0"/>
          <c:tx>
            <c:strRef>
              <c:f>'Type 3 Kjønn&amp;Klasse'!$I$30</c:f>
              <c:strCache>
                <c:ptCount val="1"/>
                <c:pt idx="0">
                  <c:v>Er fornøyd med lokalmiljøet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762-48EC-9142-EF1747D7B3F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62-48EC-9142-EF1747D7B3F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Kjønn&amp;Klasse'!$J$30:$O$30</c:f>
              <c:numCache>
                <c:formatCode>0</c:formatCode>
                <c:ptCount val="6"/>
                <c:pt idx="0">
                  <c:v>73.13</c:v>
                </c:pt>
                <c:pt idx="1">
                  <c:v>67.83</c:v>
                </c:pt>
                <c:pt idx="3">
                  <c:v>69.17</c:v>
                </c:pt>
                <c:pt idx="4">
                  <c:v>75.930000000000007</c:v>
                </c:pt>
                <c:pt idx="5">
                  <c:v>57.14</c:v>
                </c:pt>
              </c:numCache>
            </c:numRef>
          </c:val>
          <c:extLst>
            <c:ext xmlns:c16="http://schemas.microsoft.com/office/drawing/2014/chart" uri="{C3380CC4-5D6E-409C-BE32-E72D297353CC}">
              <c16:uniqueId val="{00000004-5762-48EC-9142-EF1747D7B3F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28.57</c:v>
                </c:pt>
                <c:pt idx="1">
                  <c:v>19.72</c:v>
                </c:pt>
                <c:pt idx="2">
                  <c:v>12.64</c:v>
                </c:pt>
                <c:pt idx="3">
                  <c:v>14.29</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37.14</c:v>
                </c:pt>
                <c:pt idx="1">
                  <c:v>33.1</c:v>
                </c:pt>
                <c:pt idx="2">
                  <c:v>24.55</c:v>
                </c:pt>
                <c:pt idx="3">
                  <c:v>28.21</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21.79</c:v>
                </c:pt>
                <c:pt idx="1">
                  <c:v>25.7</c:v>
                </c:pt>
                <c:pt idx="2">
                  <c:v>29.96</c:v>
                </c:pt>
                <c:pt idx="3">
                  <c:v>23.57</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6.07</c:v>
                </c:pt>
                <c:pt idx="1">
                  <c:v>9.51</c:v>
                </c:pt>
                <c:pt idx="2">
                  <c:v>19.13</c:v>
                </c:pt>
                <c:pt idx="3">
                  <c:v>14.64</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6.43</c:v>
                </c:pt>
                <c:pt idx="1">
                  <c:v>11.97</c:v>
                </c:pt>
                <c:pt idx="2">
                  <c:v>13.72</c:v>
                </c:pt>
                <c:pt idx="3">
                  <c:v>19.29</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6608068270556453"/>
          <c:w val="0.90394753624055335"/>
          <c:h val="0.66492552835078833"/>
        </c:manualLayout>
      </c:layout>
      <c:barChart>
        <c:barDir val="col"/>
        <c:grouping val="clustered"/>
        <c:varyColors val="0"/>
        <c:ser>
          <c:idx val="0"/>
          <c:order val="0"/>
          <c:tx>
            <c:strRef>
              <c:f>'Type 3 Kjønn&amp;Klasse'!$I$3</c:f>
              <c:strCache>
                <c:ptCount val="1"/>
                <c:pt idx="0">
                  <c:v>Tilfreds med livet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17D-49C2-B6EE-749E40772A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17D-49C2-B6EE-749E40772A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Kjønn&amp;Klasse'!$J$3:$O$3</c:f>
              <c:numCache>
                <c:formatCode>0</c:formatCode>
                <c:ptCount val="6"/>
                <c:pt idx="0">
                  <c:v>87.66</c:v>
                </c:pt>
                <c:pt idx="1">
                  <c:v>85.9</c:v>
                </c:pt>
                <c:pt idx="3">
                  <c:v>86.11</c:v>
                </c:pt>
                <c:pt idx="4">
                  <c:v>88.33</c:v>
                </c:pt>
                <c:pt idx="5">
                  <c:v>79.25</c:v>
                </c:pt>
              </c:numCache>
            </c:numRef>
          </c:val>
          <c:extLst>
            <c:ext xmlns:c16="http://schemas.microsoft.com/office/drawing/2014/chart" uri="{C3380CC4-5D6E-409C-BE32-E72D297353CC}">
              <c16:uniqueId val="{00000004-817D-49C2-B6EE-749E40772A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52.19</c:v>
                </c:pt>
                <c:pt idx="1">
                  <c:v>36.36</c:v>
                </c:pt>
                <c:pt idx="2">
                  <c:v>9.43</c:v>
                </c:pt>
                <c:pt idx="3">
                  <c:v>2.02</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62.69</c:v>
                </c:pt>
                <c:pt idx="1">
                  <c:v>76.92</c:v>
                </c:pt>
                <c:pt idx="2">
                  <c:v>45.8</c:v>
                </c:pt>
                <c:pt idx="3">
                  <c:v>52.27</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44.14</c:v>
                </c:pt>
                <c:pt idx="1">
                  <c:v>57.24</c:v>
                </c:pt>
                <c:pt idx="2">
                  <c:v>29.79</c:v>
                </c:pt>
                <c:pt idx="3">
                  <c:v>34.270000000000003</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63.87</c:v>
                </c:pt>
                <c:pt idx="4">
                  <c:v>-1</c:v>
                </c:pt>
                <c:pt idx="5">
                  <c:v>-1</c:v>
                </c:pt>
                <c:pt idx="6">
                  <c:v>61.54</c:v>
                </c:pt>
                <c:pt idx="7">
                  <c:v>-1</c:v>
                </c:pt>
                <c:pt idx="8">
                  <c:v>-1</c:v>
                </c:pt>
                <c:pt idx="9">
                  <c:v>64.66</c:v>
                </c:pt>
                <c:pt idx="10">
                  <c:v>-1</c:v>
                </c:pt>
                <c:pt idx="11">
                  <c:v>-1</c:v>
                </c:pt>
                <c:pt idx="12">
                  <c:v>68</c:v>
                </c:pt>
                <c:pt idx="13">
                  <c:v>-1</c:v>
                </c:pt>
                <c:pt idx="14">
                  <c:v>-1</c:v>
                </c:pt>
                <c:pt idx="15">
                  <c:v>69.17</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59.57</c:v>
                </c:pt>
                <c:pt idx="10">
                  <c:v>-1</c:v>
                </c:pt>
                <c:pt idx="11">
                  <c:v>-1</c:v>
                </c:pt>
                <c:pt idx="12">
                  <c:v>55.71</c:v>
                </c:pt>
                <c:pt idx="13">
                  <c:v>-1</c:v>
                </c:pt>
                <c:pt idx="14">
                  <c:v>-1</c:v>
                </c:pt>
                <c:pt idx="15">
                  <c:v>75.930000000000007</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63.11</c:v>
                </c:pt>
                <c:pt idx="10">
                  <c:v>-1</c:v>
                </c:pt>
                <c:pt idx="11">
                  <c:v>-1</c:v>
                </c:pt>
                <c:pt idx="12">
                  <c:v>65.52</c:v>
                </c:pt>
                <c:pt idx="13">
                  <c:v>-1</c:v>
                </c:pt>
                <c:pt idx="14">
                  <c:v>-1</c:v>
                </c:pt>
                <c:pt idx="15">
                  <c:v>57.14</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93.52</c:v>
                </c:pt>
                <c:pt idx="1">
                  <c:v>0.68</c:v>
                </c:pt>
                <c:pt idx="2">
                  <c:v>5.8</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53.45</c:v>
                </c:pt>
                <c:pt idx="1">
                  <c:v>21.03</c:v>
                </c:pt>
                <c:pt idx="2">
                  <c:v>25.52</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9.2575110578648867E-2"/>
          <c:w val="0.90376206289497074"/>
          <c:h val="0.75551162618024525"/>
        </c:manualLayout>
      </c:layout>
      <c:barChart>
        <c:barDir val="col"/>
        <c:grouping val="clustered"/>
        <c:varyColors val="0"/>
        <c:ser>
          <c:idx val="0"/>
          <c:order val="0"/>
          <c:tx>
            <c:strRef>
              <c:f>'Type 3 Kjønn&amp;Klasse'!$I$35</c:f>
              <c:strCache>
                <c:ptCount val="1"/>
                <c:pt idx="0">
                  <c:v>Tror de vil fullføre videregående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CF7-483B-A45A-C01A32DE8C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CF7-483B-A45A-C01A32DE8C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Kjønn&amp;Klasse'!$J$35:$O$35</c:f>
              <c:numCache>
                <c:formatCode>0</c:formatCode>
                <c:ptCount val="6"/>
                <c:pt idx="0">
                  <c:v>94.81</c:v>
                </c:pt>
                <c:pt idx="1">
                  <c:v>93.38</c:v>
                </c:pt>
                <c:pt idx="3">
                  <c:v>94.85</c:v>
                </c:pt>
                <c:pt idx="4">
                  <c:v>91.07</c:v>
                </c:pt>
                <c:pt idx="5">
                  <c:v>95.45</c:v>
                </c:pt>
              </c:numCache>
            </c:numRef>
          </c:val>
          <c:extLst>
            <c:ext xmlns:c16="http://schemas.microsoft.com/office/drawing/2014/chart" uri="{C3380CC4-5D6E-409C-BE32-E72D297353CC}">
              <c16:uniqueId val="{00000004-7CF7-483B-A45A-C01A32DE8C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877810293163E-2"/>
          <c:y val="0.30034486137297756"/>
          <c:w val="0.90376206289497074"/>
          <c:h val="0.54774112685676613"/>
        </c:manualLayout>
      </c:layout>
      <c:barChart>
        <c:barDir val="col"/>
        <c:grouping val="clustered"/>
        <c:varyColors val="0"/>
        <c:ser>
          <c:idx val="0"/>
          <c:order val="0"/>
          <c:tx>
            <c:strRef>
              <c:f>'Type 3 Kjønn&amp;Klasse'!$I$36</c:f>
              <c:strCache>
                <c:ptCount val="1"/>
                <c:pt idx="0">
                  <c:v>Tror de vil ta høyere utdanning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140-4C6F-A855-E90FF2BBD5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140-4C6F-A855-E90FF2BBD5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Kjønn&amp;Klasse'!$J$36:$O$36</c:f>
              <c:numCache>
                <c:formatCode>0</c:formatCode>
                <c:ptCount val="6"/>
                <c:pt idx="0">
                  <c:v>40.15</c:v>
                </c:pt>
                <c:pt idx="1">
                  <c:v>65.56</c:v>
                </c:pt>
                <c:pt idx="3">
                  <c:v>40.6</c:v>
                </c:pt>
                <c:pt idx="4">
                  <c:v>59.82</c:v>
                </c:pt>
                <c:pt idx="5">
                  <c:v>75</c:v>
                </c:pt>
              </c:numCache>
            </c:numRef>
          </c:val>
          <c:extLst>
            <c:ext xmlns:c16="http://schemas.microsoft.com/office/drawing/2014/chart" uri="{C3380CC4-5D6E-409C-BE32-E72D297353CC}">
              <c16:uniqueId val="{00000004-A140-4C6F-A855-E90FF2BBD5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73.52</c:v>
                </c:pt>
                <c:pt idx="1">
                  <c:v>2.44</c:v>
                </c:pt>
                <c:pt idx="2">
                  <c:v>24.04</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14.34</c:v>
                </c:pt>
                <c:pt idx="1">
                  <c:v>50.7</c:v>
                </c:pt>
                <c:pt idx="2">
                  <c:v>34.97</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73.17</c:v>
                </c:pt>
                <c:pt idx="4">
                  <c:v>-1</c:v>
                </c:pt>
                <c:pt idx="5">
                  <c:v>-1</c:v>
                </c:pt>
                <c:pt idx="6">
                  <c:v>70</c:v>
                </c:pt>
                <c:pt idx="7">
                  <c:v>-1</c:v>
                </c:pt>
                <c:pt idx="8">
                  <c:v>-1</c:v>
                </c:pt>
                <c:pt idx="9">
                  <c:v>59.29</c:v>
                </c:pt>
                <c:pt idx="10">
                  <c:v>-1</c:v>
                </c:pt>
                <c:pt idx="11">
                  <c:v>-1</c:v>
                </c:pt>
                <c:pt idx="12">
                  <c:v>70.59</c:v>
                </c:pt>
                <c:pt idx="13">
                  <c:v>-1</c:v>
                </c:pt>
                <c:pt idx="14">
                  <c:v>-1</c:v>
                </c:pt>
                <c:pt idx="15">
                  <c:v>75.760000000000005</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58.16</c:v>
                </c:pt>
                <c:pt idx="10">
                  <c:v>-1</c:v>
                </c:pt>
                <c:pt idx="11">
                  <c:v>-1</c:v>
                </c:pt>
                <c:pt idx="12">
                  <c:v>75</c:v>
                </c:pt>
                <c:pt idx="13">
                  <c:v>-1</c:v>
                </c:pt>
                <c:pt idx="14">
                  <c:v>-1</c:v>
                </c:pt>
                <c:pt idx="15">
                  <c:v>72.069999999999993</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55.77</c:v>
                </c:pt>
                <c:pt idx="10">
                  <c:v>-1</c:v>
                </c:pt>
                <c:pt idx="11">
                  <c:v>-1</c:v>
                </c:pt>
                <c:pt idx="12">
                  <c:v>79.31</c:v>
                </c:pt>
                <c:pt idx="13">
                  <c:v>-1</c:v>
                </c:pt>
                <c:pt idx="14">
                  <c:v>-1</c:v>
                </c:pt>
                <c:pt idx="15">
                  <c:v>69.77</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61.68</c:v>
                </c:pt>
                <c:pt idx="1">
                  <c:v>32.39</c:v>
                </c:pt>
                <c:pt idx="2">
                  <c:v>36.99</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32.71</c:v>
                </c:pt>
                <c:pt idx="1">
                  <c:v>44.65</c:v>
                </c:pt>
                <c:pt idx="2">
                  <c:v>40.44</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4.05</c:v>
                </c:pt>
                <c:pt idx="1">
                  <c:v>17.3</c:v>
                </c:pt>
                <c:pt idx="2">
                  <c:v>17.55</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1.56</c:v>
                </c:pt>
                <c:pt idx="1">
                  <c:v>5.66</c:v>
                </c:pt>
                <c:pt idx="2">
                  <c:v>5.0199999999999996</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8.0472274531586591E-2"/>
          <c:w val="0.90376206289497074"/>
          <c:h val="0.76761410591630197"/>
        </c:manualLayout>
      </c:layout>
      <c:barChart>
        <c:barDir val="col"/>
        <c:grouping val="clustered"/>
        <c:varyColors val="0"/>
        <c:ser>
          <c:idx val="0"/>
          <c:order val="0"/>
          <c:tx>
            <c:strRef>
              <c:f>'Type 3 Kjønn&amp;Klasse'!$I$38</c:f>
              <c:strCache>
                <c:ptCount val="1"/>
                <c:pt idx="0">
                  <c:v>Tror de vil få et godt og lykkelig liv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208-438C-8CC3-A0E742E1BCB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208-438C-8CC3-A0E742E1BCB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Kjønn&amp;Klasse'!$J$38:$O$38</c:f>
              <c:numCache>
                <c:formatCode>0</c:formatCode>
                <c:ptCount val="6"/>
                <c:pt idx="0">
                  <c:v>77.27</c:v>
                </c:pt>
                <c:pt idx="1">
                  <c:v>71.62</c:v>
                </c:pt>
                <c:pt idx="3">
                  <c:v>75.760000000000005</c:v>
                </c:pt>
                <c:pt idx="4">
                  <c:v>72.069999999999993</c:v>
                </c:pt>
                <c:pt idx="5">
                  <c:v>69.77</c:v>
                </c:pt>
              </c:numCache>
            </c:numRef>
          </c:val>
          <c:extLst>
            <c:ext xmlns:c16="http://schemas.microsoft.com/office/drawing/2014/chart" uri="{C3380CC4-5D6E-409C-BE32-E72D297353CC}">
              <c16:uniqueId val="{00000004-1208-438C-8CC3-A0E742E1BCB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40737945890290328"/>
          <c:w val="0.90376206289497074"/>
          <c:h val="0.4407069215449852"/>
        </c:manualLayout>
      </c:layout>
      <c:barChart>
        <c:barDir val="col"/>
        <c:grouping val="clustered"/>
        <c:varyColors val="0"/>
        <c:ser>
          <c:idx val="0"/>
          <c:order val="0"/>
          <c:tx>
            <c:strRef>
              <c:f>'Type 3 Kjønn&amp;Klasse'!$I$37</c:f>
              <c:strCache>
                <c:ptCount val="1"/>
                <c:pt idx="0">
                  <c:v>Tror de noen gang vil bli arbeidsledig</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187-4F7B-B4C0-FFC9C0B88BC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187-4F7B-B4C0-FFC9C0B88BC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Kjønn&amp;Klasse'!$J$37:$O$37</c:f>
              <c:numCache>
                <c:formatCode>0</c:formatCode>
                <c:ptCount val="6"/>
                <c:pt idx="0">
                  <c:v>15.27</c:v>
                </c:pt>
                <c:pt idx="1">
                  <c:v>12.16</c:v>
                </c:pt>
                <c:pt idx="3">
                  <c:v>16.79</c:v>
                </c:pt>
                <c:pt idx="4">
                  <c:v>12.73</c:v>
                </c:pt>
                <c:pt idx="5">
                  <c:v>11.36</c:v>
                </c:pt>
              </c:numCache>
            </c:numRef>
          </c:val>
          <c:extLst>
            <c:ext xmlns:c16="http://schemas.microsoft.com/office/drawing/2014/chart" uri="{C3380CC4-5D6E-409C-BE32-E72D297353CC}">
              <c16:uniqueId val="{00000004-5187-4F7B-B4C0-FFC9C0B88BC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2.4300000000000002</c:v>
                </c:pt>
                <c:pt idx="1">
                  <c:v>1.39</c:v>
                </c:pt>
                <c:pt idx="2">
                  <c:v>7.29</c:v>
                </c:pt>
                <c:pt idx="3">
                  <c:v>17.010000000000002</c:v>
                </c:pt>
                <c:pt idx="4">
                  <c:v>30.56</c:v>
                </c:pt>
                <c:pt idx="5">
                  <c:v>27.08</c:v>
                </c:pt>
                <c:pt idx="6">
                  <c:v>14.24</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8484122799062694"/>
          <c:w val="0.90376206289497074"/>
          <c:h val="0.66324525665613154"/>
        </c:manualLayout>
      </c:layout>
      <c:barChart>
        <c:barDir val="col"/>
        <c:grouping val="clustered"/>
        <c:varyColors val="0"/>
        <c:ser>
          <c:idx val="0"/>
          <c:order val="0"/>
          <c:tx>
            <c:strRef>
              <c:f>'Type 3 Kjønn&amp;Klasse'!$I$39</c:f>
              <c:strCache>
                <c:ptCount val="1"/>
                <c:pt idx="0">
                  <c:v>Bruker minst tre timer daglig foran en skjerm</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857-4CAD-A567-D654A4A2D91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857-4CAD-A567-D654A4A2D91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Kjønn&amp;Klasse'!$J$39:$O$39</c:f>
              <c:numCache>
                <c:formatCode>0</c:formatCode>
                <c:ptCount val="6"/>
                <c:pt idx="0">
                  <c:v>67.41</c:v>
                </c:pt>
                <c:pt idx="1">
                  <c:v>76.709999999999994</c:v>
                </c:pt>
                <c:pt idx="3">
                  <c:v>68.66</c:v>
                </c:pt>
                <c:pt idx="4">
                  <c:v>71.17</c:v>
                </c:pt>
                <c:pt idx="5">
                  <c:v>83.33</c:v>
                </c:pt>
              </c:numCache>
            </c:numRef>
          </c:val>
          <c:extLst>
            <c:ext xmlns:c16="http://schemas.microsoft.com/office/drawing/2014/chart" uri="{C3380CC4-5D6E-409C-BE32-E72D297353CC}">
              <c16:uniqueId val="{00000004-4857-4CAD-A567-D654A4A2D910}"/>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2.81</c:v>
                </c:pt>
                <c:pt idx="1">
                  <c:v>7.37</c:v>
                </c:pt>
                <c:pt idx="2">
                  <c:v>31.8</c:v>
                </c:pt>
                <c:pt idx="3">
                  <c:v>20.77</c:v>
                </c:pt>
                <c:pt idx="4">
                  <c:v>48.24</c:v>
                </c:pt>
                <c:pt idx="5">
                  <c:v>74.83</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7.72</c:v>
                </c:pt>
                <c:pt idx="1">
                  <c:v>12.98</c:v>
                </c:pt>
                <c:pt idx="2">
                  <c:v>24.73</c:v>
                </c:pt>
                <c:pt idx="3">
                  <c:v>24.3</c:v>
                </c:pt>
                <c:pt idx="4">
                  <c:v>8.1</c:v>
                </c:pt>
                <c:pt idx="5">
                  <c:v>14.69</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11.58</c:v>
                </c:pt>
                <c:pt idx="1">
                  <c:v>22.11</c:v>
                </c:pt>
                <c:pt idx="2">
                  <c:v>16.25</c:v>
                </c:pt>
                <c:pt idx="3">
                  <c:v>22.89</c:v>
                </c:pt>
                <c:pt idx="4">
                  <c:v>11.62</c:v>
                </c:pt>
                <c:pt idx="5">
                  <c:v>7.34</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17.54</c:v>
                </c:pt>
                <c:pt idx="1">
                  <c:v>27.02</c:v>
                </c:pt>
                <c:pt idx="2">
                  <c:v>13.43</c:v>
                </c:pt>
                <c:pt idx="3">
                  <c:v>15.85</c:v>
                </c:pt>
                <c:pt idx="4">
                  <c:v>11.62</c:v>
                </c:pt>
                <c:pt idx="5">
                  <c:v>2.1</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22.46</c:v>
                </c:pt>
                <c:pt idx="1">
                  <c:v>15.44</c:v>
                </c:pt>
                <c:pt idx="2">
                  <c:v>5.3</c:v>
                </c:pt>
                <c:pt idx="3">
                  <c:v>9.51</c:v>
                </c:pt>
                <c:pt idx="4">
                  <c:v>8.8000000000000007</c:v>
                </c:pt>
                <c:pt idx="5">
                  <c:v>0.7</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3B5D-4290-94A3-17FC79E11AF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37.89</c:v>
                </c:pt>
                <c:pt idx="1">
                  <c:v>15.09</c:v>
                </c:pt>
                <c:pt idx="2">
                  <c:v>8.48</c:v>
                </c:pt>
                <c:pt idx="3">
                  <c:v>6.69</c:v>
                </c:pt>
                <c:pt idx="4">
                  <c:v>11.62</c:v>
                </c:pt>
                <c:pt idx="5">
                  <c:v>0.35</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62.11</c:v>
                </c:pt>
                <c:pt idx="7">
                  <c:v>-1</c:v>
                </c:pt>
                <c:pt idx="8">
                  <c:v>-1</c:v>
                </c:pt>
                <c:pt idx="9">
                  <c:v>67.13</c:v>
                </c:pt>
                <c:pt idx="10">
                  <c:v>-1</c:v>
                </c:pt>
                <c:pt idx="11">
                  <c:v>-1</c:v>
                </c:pt>
                <c:pt idx="12">
                  <c:v>70.59</c:v>
                </c:pt>
                <c:pt idx="13">
                  <c:v>-1</c:v>
                </c:pt>
                <c:pt idx="14">
                  <c:v>-1</c:v>
                </c:pt>
                <c:pt idx="15">
                  <c:v>68.66</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77.08</c:v>
                </c:pt>
                <c:pt idx="10">
                  <c:v>-1</c:v>
                </c:pt>
                <c:pt idx="11">
                  <c:v>-1</c:v>
                </c:pt>
                <c:pt idx="12">
                  <c:v>73.61</c:v>
                </c:pt>
                <c:pt idx="13">
                  <c:v>-1</c:v>
                </c:pt>
                <c:pt idx="14">
                  <c:v>-1</c:v>
                </c:pt>
                <c:pt idx="15">
                  <c:v>71.17</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64.08</c:v>
                </c:pt>
                <c:pt idx="10">
                  <c:v>-1</c:v>
                </c:pt>
                <c:pt idx="11">
                  <c:v>-1</c:v>
                </c:pt>
                <c:pt idx="12">
                  <c:v>75.86</c:v>
                </c:pt>
                <c:pt idx="13">
                  <c:v>-1</c:v>
                </c:pt>
                <c:pt idx="14">
                  <c:v>-1</c:v>
                </c:pt>
                <c:pt idx="15">
                  <c:v>83.33</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Kjønn&amp;Klasse'!$I$41</c:f>
              <c:strCache>
                <c:ptCount val="1"/>
                <c:pt idx="0">
                  <c:v>Bruker minst to timer daglig på sosiale medier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E02-4193-885E-D873AADCA0D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E02-4193-885E-D873AADCA0D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Kjønn&amp;Klasse'!$J$41:$O$41</c:f>
              <c:numCache>
                <c:formatCode>0</c:formatCode>
                <c:ptCount val="6"/>
                <c:pt idx="0">
                  <c:v>44.36</c:v>
                </c:pt>
                <c:pt idx="1">
                  <c:v>76.03</c:v>
                </c:pt>
                <c:pt idx="3">
                  <c:v>55.38</c:v>
                </c:pt>
                <c:pt idx="4">
                  <c:v>63.96</c:v>
                </c:pt>
                <c:pt idx="5">
                  <c:v>65.12</c:v>
                </c:pt>
              </c:numCache>
            </c:numRef>
          </c:val>
          <c:extLst>
            <c:ext xmlns:c16="http://schemas.microsoft.com/office/drawing/2014/chart" uri="{C3380CC4-5D6E-409C-BE32-E72D297353CC}">
              <c16:uniqueId val="{00000004-5E02-4193-885E-D873AADCA0D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Kjønn&amp;Klasse'!$I$40</c:f>
              <c:strCache>
                <c:ptCount val="1"/>
                <c:pt idx="0">
                  <c:v>Bruker minst to timer daglig på elektroniske spill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D4D-4BC2-9302-0CE58740A0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D4D-4BC2-9302-0CE58740A07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Kjønn&amp;Klasse'!$J$40:$O$40</c:f>
              <c:numCache>
                <c:formatCode>0</c:formatCode>
                <c:ptCount val="6"/>
                <c:pt idx="0">
                  <c:v>53.38</c:v>
                </c:pt>
                <c:pt idx="1">
                  <c:v>19.05</c:v>
                </c:pt>
                <c:pt idx="3">
                  <c:v>36.15</c:v>
                </c:pt>
                <c:pt idx="4">
                  <c:v>41.96</c:v>
                </c:pt>
                <c:pt idx="5">
                  <c:v>18.600000000000001</c:v>
                </c:pt>
              </c:numCache>
            </c:numRef>
          </c:val>
          <c:extLst>
            <c:ext xmlns:c16="http://schemas.microsoft.com/office/drawing/2014/chart" uri="{C3380CC4-5D6E-409C-BE32-E72D297353CC}">
              <c16:uniqueId val="{00000004-4D4D-4BC2-9302-0CE58740A07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41.91</c:v>
                </c:pt>
                <c:pt idx="1">
                  <c:v>44.55</c:v>
                </c:pt>
                <c:pt idx="2">
                  <c:v>13.53</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4835462198233541"/>
          <c:w val="0.90376206289497074"/>
          <c:h val="0.49973186266442299"/>
        </c:manualLayout>
      </c:layout>
      <c:barChart>
        <c:barDir val="col"/>
        <c:grouping val="clustered"/>
        <c:varyColors val="0"/>
        <c:ser>
          <c:idx val="0"/>
          <c:order val="0"/>
          <c:tx>
            <c:strRef>
              <c:f>'Type 3 Kjønn&amp;Klasse'!$I$42</c:f>
              <c:strCache>
                <c:ptCount val="1"/>
                <c:pt idx="0">
                  <c:v>Har aldri vært med på organisert fritidsaktivitet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ACF-48F2-BC1B-16B5D8B4E9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ACF-48F2-BC1B-16B5D8B4E9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Kjønn&amp;Klasse'!$J$42:$O$42</c:f>
              <c:numCache>
                <c:formatCode>0</c:formatCode>
                <c:ptCount val="6"/>
                <c:pt idx="0">
                  <c:v>16.55</c:v>
                </c:pt>
                <c:pt idx="1">
                  <c:v>10</c:v>
                </c:pt>
                <c:pt idx="3">
                  <c:v>13.57</c:v>
                </c:pt>
                <c:pt idx="4">
                  <c:v>15.65</c:v>
                </c:pt>
                <c:pt idx="5">
                  <c:v>8.51</c:v>
                </c:pt>
              </c:numCache>
            </c:numRef>
          </c:val>
          <c:extLst>
            <c:ext xmlns:c16="http://schemas.microsoft.com/office/drawing/2014/chart" uri="{C3380CC4-5D6E-409C-BE32-E72D297353CC}">
              <c16:uniqueId val="{00000004-2ACF-48F2-BC1B-16B5D8B4E9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72.959999999999994</c:v>
                </c:pt>
                <c:pt idx="1">
                  <c:v>52.7</c:v>
                </c:pt>
                <c:pt idx="2">
                  <c:v>40.32</c:v>
                </c:pt>
                <c:pt idx="3">
                  <c:v>47.4</c:v>
                </c:pt>
                <c:pt idx="4">
                  <c:v>47.42</c:v>
                </c:pt>
                <c:pt idx="5">
                  <c:v>51.44</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22.64</c:v>
                </c:pt>
                <c:pt idx="1">
                  <c:v>37.14</c:v>
                </c:pt>
                <c:pt idx="2">
                  <c:v>40.32</c:v>
                </c:pt>
                <c:pt idx="3">
                  <c:v>34.74</c:v>
                </c:pt>
                <c:pt idx="4">
                  <c:v>36.450000000000003</c:v>
                </c:pt>
                <c:pt idx="5">
                  <c:v>34.19</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4.4000000000000004</c:v>
                </c:pt>
                <c:pt idx="1">
                  <c:v>10.16</c:v>
                </c:pt>
                <c:pt idx="2">
                  <c:v>19.37</c:v>
                </c:pt>
                <c:pt idx="3">
                  <c:v>17.86</c:v>
                </c:pt>
                <c:pt idx="4">
                  <c:v>16.13</c:v>
                </c:pt>
                <c:pt idx="5">
                  <c:v>14.38</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63.83</c:v>
                </c:pt>
                <c:pt idx="1">
                  <c:v>74.73</c:v>
                </c:pt>
                <c:pt idx="2">
                  <c:v>62.14</c:v>
                </c:pt>
                <c:pt idx="3">
                  <c:v>95.22</c:v>
                </c:pt>
                <c:pt idx="4">
                  <c:v>95.93</c:v>
                </c:pt>
                <c:pt idx="5">
                  <c:v>80.66</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8.51</c:v>
                </c:pt>
                <c:pt idx="1">
                  <c:v>14.08</c:v>
                </c:pt>
                <c:pt idx="2">
                  <c:v>18.57</c:v>
                </c:pt>
                <c:pt idx="3">
                  <c:v>2.94</c:v>
                </c:pt>
                <c:pt idx="4">
                  <c:v>1.85</c:v>
                </c:pt>
                <c:pt idx="5">
                  <c:v>8.39</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4.6100000000000003</c:v>
                </c:pt>
                <c:pt idx="1">
                  <c:v>5.05</c:v>
                </c:pt>
                <c:pt idx="2">
                  <c:v>7.14</c:v>
                </c:pt>
                <c:pt idx="3">
                  <c:v>1.1000000000000001</c:v>
                </c:pt>
                <c:pt idx="4">
                  <c:v>1.48</c:v>
                </c:pt>
                <c:pt idx="5">
                  <c:v>4.01</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23.05</c:v>
                </c:pt>
                <c:pt idx="1">
                  <c:v>6.14</c:v>
                </c:pt>
                <c:pt idx="2">
                  <c:v>12.14</c:v>
                </c:pt>
                <c:pt idx="3">
                  <c:v>0.74</c:v>
                </c:pt>
                <c:pt idx="4">
                  <c:v>0.74</c:v>
                </c:pt>
                <c:pt idx="5">
                  <c:v>6.93</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49.3</c:v>
                </c:pt>
                <c:pt idx="4">
                  <c:v>-1</c:v>
                </c:pt>
                <c:pt idx="5">
                  <c:v>-1</c:v>
                </c:pt>
                <c:pt idx="6">
                  <c:v>41</c:v>
                </c:pt>
                <c:pt idx="7">
                  <c:v>-1</c:v>
                </c:pt>
                <c:pt idx="8">
                  <c:v>-1</c:v>
                </c:pt>
                <c:pt idx="9">
                  <c:v>34.01</c:v>
                </c:pt>
                <c:pt idx="10">
                  <c:v>-1</c:v>
                </c:pt>
                <c:pt idx="11">
                  <c:v>-1</c:v>
                </c:pt>
                <c:pt idx="12">
                  <c:v>42.48</c:v>
                </c:pt>
                <c:pt idx="13">
                  <c:v>-1</c:v>
                </c:pt>
                <c:pt idx="14">
                  <c:v>-1</c:v>
                </c:pt>
                <c:pt idx="15">
                  <c:v>50.71</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47.52</c:v>
                </c:pt>
                <c:pt idx="10">
                  <c:v>-1</c:v>
                </c:pt>
                <c:pt idx="11">
                  <c:v>-1</c:v>
                </c:pt>
                <c:pt idx="12">
                  <c:v>40.85</c:v>
                </c:pt>
                <c:pt idx="13">
                  <c:v>-1</c:v>
                </c:pt>
                <c:pt idx="14">
                  <c:v>-1</c:v>
                </c:pt>
                <c:pt idx="15">
                  <c:v>40</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30.48</c:v>
                </c:pt>
                <c:pt idx="10">
                  <c:v>-1</c:v>
                </c:pt>
                <c:pt idx="11">
                  <c:v>-1</c:v>
                </c:pt>
                <c:pt idx="12">
                  <c:v>27.27</c:v>
                </c:pt>
                <c:pt idx="13">
                  <c:v>-1</c:v>
                </c:pt>
                <c:pt idx="14">
                  <c:v>-1</c:v>
                </c:pt>
                <c:pt idx="15">
                  <c:v>19.149999999999999</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Kjønn&amp;Klasse'!$I$43</c:f>
              <c:strCache>
                <c:ptCount val="1"/>
                <c:pt idx="0">
                  <c:v>Aktiv i fritidsorganisasjon</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2DD-45CE-8D78-4D1555919AC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2DD-45CE-8D78-4D1555919AC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Kjønn&amp;Klasse'!$J$43:$O$43</c:f>
              <c:numCache>
                <c:formatCode>0</c:formatCode>
                <c:ptCount val="6"/>
                <c:pt idx="0">
                  <c:v>48.25</c:v>
                </c:pt>
                <c:pt idx="1">
                  <c:v>40.409999999999997</c:v>
                </c:pt>
                <c:pt idx="3">
                  <c:v>54.41</c:v>
                </c:pt>
                <c:pt idx="4">
                  <c:v>41.23</c:v>
                </c:pt>
                <c:pt idx="5">
                  <c:v>22.73</c:v>
                </c:pt>
              </c:numCache>
            </c:numRef>
          </c:val>
          <c:extLst>
            <c:ext xmlns:c16="http://schemas.microsoft.com/office/drawing/2014/chart" uri="{C3380CC4-5D6E-409C-BE32-E72D297353CC}">
              <c16:uniqueId val="{00000004-52DD-45CE-8D78-4D1555919AC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12.15</c:v>
                </c:pt>
                <c:pt idx="1">
                  <c:v>5.9</c:v>
                </c:pt>
                <c:pt idx="2">
                  <c:v>7.99</c:v>
                </c:pt>
                <c:pt idx="3">
                  <c:v>14.58</c:v>
                </c:pt>
                <c:pt idx="4">
                  <c:v>22.22</c:v>
                </c:pt>
                <c:pt idx="5">
                  <c:v>37.15</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Kjønn&amp;Klasse'!$I$44</c:f>
              <c:strCache>
                <c:ptCount val="1"/>
                <c:pt idx="0">
                  <c:v>Trener minst én gang i uka</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8CB-4FD3-A807-DE56183C82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8CB-4FD3-A807-DE56183C82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Kjønn&amp;Klasse'!$J$44:$O$44</c:f>
              <c:numCache>
                <c:formatCode>0</c:formatCode>
                <c:ptCount val="6"/>
                <c:pt idx="0">
                  <c:v>75.56</c:v>
                </c:pt>
                <c:pt idx="1">
                  <c:v>72.599999999999994</c:v>
                </c:pt>
                <c:pt idx="3">
                  <c:v>76.52</c:v>
                </c:pt>
                <c:pt idx="4">
                  <c:v>70.8</c:v>
                </c:pt>
                <c:pt idx="5">
                  <c:v>69.05</c:v>
                </c:pt>
              </c:numCache>
            </c:numRef>
          </c:val>
          <c:extLst>
            <c:ext xmlns:c16="http://schemas.microsoft.com/office/drawing/2014/chart" uri="{C3380CC4-5D6E-409C-BE32-E72D297353CC}">
              <c16:uniqueId val="{00000004-E8CB-4FD3-A807-DE56183C82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47.02</c:v>
                </c:pt>
                <c:pt idx="1">
                  <c:v>72.28</c:v>
                </c:pt>
                <c:pt idx="2">
                  <c:v>41.55</c:v>
                </c:pt>
                <c:pt idx="3">
                  <c:v>86.43</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17.190000000000001</c:v>
                </c:pt>
                <c:pt idx="1">
                  <c:v>2.81</c:v>
                </c:pt>
                <c:pt idx="2">
                  <c:v>6.69</c:v>
                </c:pt>
                <c:pt idx="3">
                  <c:v>3.57</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24.91</c:v>
                </c:pt>
                <c:pt idx="1">
                  <c:v>13.33</c:v>
                </c:pt>
                <c:pt idx="2">
                  <c:v>18.309999999999999</c:v>
                </c:pt>
                <c:pt idx="3">
                  <c:v>3.57</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7.02</c:v>
                </c:pt>
                <c:pt idx="1">
                  <c:v>5.26</c:v>
                </c:pt>
                <c:pt idx="2">
                  <c:v>23.94</c:v>
                </c:pt>
                <c:pt idx="3">
                  <c:v>2.86</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3.86</c:v>
                </c:pt>
                <c:pt idx="1">
                  <c:v>6.32</c:v>
                </c:pt>
                <c:pt idx="2">
                  <c:v>9.51</c:v>
                </c:pt>
                <c:pt idx="3">
                  <c:v>3.57</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2.0699999999999998</c:v>
                </c:pt>
                <c:pt idx="1">
                  <c:v>8.6199999999999992</c:v>
                </c:pt>
                <c:pt idx="2">
                  <c:v>10.34</c:v>
                </c:pt>
                <c:pt idx="3">
                  <c:v>32.76</c:v>
                </c:pt>
                <c:pt idx="4">
                  <c:v>30</c:v>
                </c:pt>
                <c:pt idx="5">
                  <c:v>16.21</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67.02</c:v>
                </c:pt>
                <c:pt idx="7">
                  <c:v>-1</c:v>
                </c:pt>
                <c:pt idx="8">
                  <c:v>-1</c:v>
                </c:pt>
                <c:pt idx="9">
                  <c:v>64.58</c:v>
                </c:pt>
                <c:pt idx="10">
                  <c:v>-1</c:v>
                </c:pt>
                <c:pt idx="11">
                  <c:v>-1</c:v>
                </c:pt>
                <c:pt idx="12">
                  <c:v>77.14</c:v>
                </c:pt>
                <c:pt idx="13">
                  <c:v>-1</c:v>
                </c:pt>
                <c:pt idx="14">
                  <c:v>-1</c:v>
                </c:pt>
                <c:pt idx="15">
                  <c:v>76.52</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67.37</c:v>
                </c:pt>
                <c:pt idx="10">
                  <c:v>-1</c:v>
                </c:pt>
                <c:pt idx="11">
                  <c:v>-1</c:v>
                </c:pt>
                <c:pt idx="12">
                  <c:v>72.86</c:v>
                </c:pt>
                <c:pt idx="13">
                  <c:v>-1</c:v>
                </c:pt>
                <c:pt idx="14">
                  <c:v>-1</c:v>
                </c:pt>
                <c:pt idx="15">
                  <c:v>70.8</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60.58</c:v>
                </c:pt>
                <c:pt idx="10">
                  <c:v>-1</c:v>
                </c:pt>
                <c:pt idx="11">
                  <c:v>-1</c:v>
                </c:pt>
                <c:pt idx="12">
                  <c:v>65.63</c:v>
                </c:pt>
                <c:pt idx="13">
                  <c:v>-1</c:v>
                </c:pt>
                <c:pt idx="14">
                  <c:v>-1</c:v>
                </c:pt>
                <c:pt idx="15">
                  <c:v>69.05</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Kjønn&amp;Klasse'!$I$73</c:f>
              <c:strCache>
                <c:ptCount val="1"/>
                <c:pt idx="0">
                  <c:v>Sjelden eller aldri fysisk aktiv</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713-4ADB-8F2C-311DE5B525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713-4ADB-8F2C-311DE5B5258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Kjønn&amp;Klasse'!$J$73:$O$73</c:f>
              <c:numCache>
                <c:formatCode>0</c:formatCode>
                <c:ptCount val="6"/>
                <c:pt idx="0">
                  <c:v>10.29</c:v>
                </c:pt>
                <c:pt idx="1">
                  <c:v>11.56</c:v>
                </c:pt>
                <c:pt idx="3">
                  <c:v>8.9600000000000009</c:v>
                </c:pt>
                <c:pt idx="4">
                  <c:v>10.71</c:v>
                </c:pt>
                <c:pt idx="5">
                  <c:v>16.28</c:v>
                </c:pt>
              </c:numCache>
            </c:numRef>
          </c:val>
          <c:extLst>
            <c:ext xmlns:c16="http://schemas.microsoft.com/office/drawing/2014/chart" uri="{C3380CC4-5D6E-409C-BE32-E72D297353CC}">
              <c16:uniqueId val="{00000004-8713-4ADB-8F2C-311DE5B5258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7.02</c:v>
                </c:pt>
                <c:pt idx="1">
                  <c:v>10.88</c:v>
                </c:pt>
                <c:pt idx="2">
                  <c:v>18.25</c:v>
                </c:pt>
                <c:pt idx="3">
                  <c:v>34.39</c:v>
                </c:pt>
                <c:pt idx="4">
                  <c:v>29.47</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77.27</c:v>
                </c:pt>
                <c:pt idx="1">
                  <c:v>57.89</c:v>
                </c:pt>
                <c:pt idx="2">
                  <c:v>46.36</c:v>
                </c:pt>
                <c:pt idx="3">
                  <c:v>59.33</c:v>
                </c:pt>
                <c:pt idx="4">
                  <c:v>56.38</c:v>
                </c:pt>
                <c:pt idx="5">
                  <c:v>60</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71.150000000000006</c:v>
                </c:pt>
                <c:pt idx="1">
                  <c:v>47.74</c:v>
                </c:pt>
                <c:pt idx="2">
                  <c:v>33.97</c:v>
                </c:pt>
                <c:pt idx="3">
                  <c:v>36.67</c:v>
                </c:pt>
                <c:pt idx="4">
                  <c:v>39.22</c:v>
                </c:pt>
                <c:pt idx="5">
                  <c:v>43.87</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Kjønn&amp;Klasse'!$I$45</c:f>
              <c:strCache>
                <c:ptCount val="1"/>
                <c:pt idx="0">
                  <c:v>Er fornøyd med helsa si</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40F-4A7C-AE37-4950B4F548C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40F-4A7C-AE37-4950B4F548C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Kjønn&amp;Klasse'!$J$45:$O$45</c:f>
              <c:numCache>
                <c:formatCode>0</c:formatCode>
                <c:ptCount val="6"/>
                <c:pt idx="0">
                  <c:v>69.400000000000006</c:v>
                </c:pt>
                <c:pt idx="1">
                  <c:v>58.33</c:v>
                </c:pt>
                <c:pt idx="3">
                  <c:v>66.67</c:v>
                </c:pt>
                <c:pt idx="4">
                  <c:v>65.45</c:v>
                </c:pt>
                <c:pt idx="5">
                  <c:v>50</c:v>
                </c:pt>
              </c:numCache>
            </c:numRef>
          </c:val>
          <c:extLst>
            <c:ext xmlns:c16="http://schemas.microsoft.com/office/drawing/2014/chart" uri="{C3380CC4-5D6E-409C-BE32-E72D297353CC}">
              <c16:uniqueId val="{00000004-D40F-4A7C-AE37-4950B4F548C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18.82</c:v>
                </c:pt>
                <c:pt idx="1">
                  <c:v>47.6</c:v>
                </c:pt>
                <c:pt idx="2">
                  <c:v>24.35</c:v>
                </c:pt>
                <c:pt idx="3">
                  <c:v>9.23</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65.83</c:v>
                </c:pt>
                <c:pt idx="4">
                  <c:v>-1</c:v>
                </c:pt>
                <c:pt idx="5">
                  <c:v>-1</c:v>
                </c:pt>
                <c:pt idx="6">
                  <c:v>52.69</c:v>
                </c:pt>
                <c:pt idx="7">
                  <c:v>-1</c:v>
                </c:pt>
                <c:pt idx="8">
                  <c:v>-1</c:v>
                </c:pt>
                <c:pt idx="9">
                  <c:v>60.15</c:v>
                </c:pt>
                <c:pt idx="10">
                  <c:v>-1</c:v>
                </c:pt>
                <c:pt idx="11">
                  <c:v>-1</c:v>
                </c:pt>
                <c:pt idx="12">
                  <c:v>63</c:v>
                </c:pt>
                <c:pt idx="13">
                  <c:v>-1</c:v>
                </c:pt>
                <c:pt idx="14">
                  <c:v>-1</c:v>
                </c:pt>
                <c:pt idx="15">
                  <c:v>66.67</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51.06</c:v>
                </c:pt>
                <c:pt idx="10">
                  <c:v>-1</c:v>
                </c:pt>
                <c:pt idx="11">
                  <c:v>-1</c:v>
                </c:pt>
                <c:pt idx="12">
                  <c:v>60.87</c:v>
                </c:pt>
                <c:pt idx="13">
                  <c:v>-1</c:v>
                </c:pt>
                <c:pt idx="14">
                  <c:v>-1</c:v>
                </c:pt>
                <c:pt idx="15">
                  <c:v>65.45</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50.96</c:v>
                </c:pt>
                <c:pt idx="10">
                  <c:v>-1</c:v>
                </c:pt>
                <c:pt idx="11">
                  <c:v>-1</c:v>
                </c:pt>
                <c:pt idx="12">
                  <c:v>60.71</c:v>
                </c:pt>
                <c:pt idx="13">
                  <c:v>-1</c:v>
                </c:pt>
                <c:pt idx="14">
                  <c:v>-1</c:v>
                </c:pt>
                <c:pt idx="15">
                  <c:v>50</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14.78</c:v>
                </c:pt>
                <c:pt idx="1">
                  <c:v>44.33</c:v>
                </c:pt>
                <c:pt idx="2">
                  <c:v>28.87</c:v>
                </c:pt>
                <c:pt idx="3">
                  <c:v>12.03</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Kjønn&amp;Klasse'!$I$46</c:f>
              <c:strCache>
                <c:ptCount val="1"/>
                <c:pt idx="0">
                  <c:v>Har daglig vondt i hodet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F4-4071-9134-CFF281A7E7E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7F4-4071-9134-CFF281A7E7E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Kjønn&amp;Klasse'!$J$46:$O$46</c:f>
              <c:numCache>
                <c:formatCode>0</c:formatCode>
                <c:ptCount val="6"/>
                <c:pt idx="0">
                  <c:v>3.85</c:v>
                </c:pt>
                <c:pt idx="1">
                  <c:v>14.71</c:v>
                </c:pt>
                <c:pt idx="3">
                  <c:v>8.8699999999999992</c:v>
                </c:pt>
                <c:pt idx="4">
                  <c:v>8.49</c:v>
                </c:pt>
                <c:pt idx="5">
                  <c:v>10</c:v>
                </c:pt>
              </c:numCache>
            </c:numRef>
          </c:val>
          <c:extLst>
            <c:ext xmlns:c16="http://schemas.microsoft.com/office/drawing/2014/chart" uri="{C3380CC4-5D6E-409C-BE32-E72D297353CC}">
              <c16:uniqueId val="{00000004-B7F4-4071-9134-CFF281A7E7E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Kjønn&amp;Klasse'!$I$47</c:f>
              <c:strCache>
                <c:ptCount val="1"/>
                <c:pt idx="0">
                  <c:v>Andre fysiske plager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778-41CA-B64A-28A8E335EE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778-41CA-B64A-28A8E335EEE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Kjønn&amp;Klasse'!$J$47:$O$47</c:f>
              <c:numCache>
                <c:formatCode>0</c:formatCode>
                <c:ptCount val="6"/>
                <c:pt idx="0">
                  <c:v>6.43</c:v>
                </c:pt>
                <c:pt idx="1">
                  <c:v>17.93</c:v>
                </c:pt>
                <c:pt idx="3">
                  <c:v>9.56</c:v>
                </c:pt>
                <c:pt idx="4">
                  <c:v>11.5</c:v>
                </c:pt>
                <c:pt idx="5">
                  <c:v>21.95</c:v>
                </c:pt>
              </c:numCache>
            </c:numRef>
          </c:val>
          <c:extLst>
            <c:ext xmlns:c16="http://schemas.microsoft.com/office/drawing/2014/chart" uri="{C3380CC4-5D6E-409C-BE32-E72D297353CC}">
              <c16:uniqueId val="{00000004-1778-41CA-B64A-28A8E335EEE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27.7</c:v>
                </c:pt>
                <c:pt idx="1">
                  <c:v>48.65</c:v>
                </c:pt>
                <c:pt idx="2">
                  <c:v>13.51</c:v>
                </c:pt>
                <c:pt idx="3">
                  <c:v>7.09</c:v>
                </c:pt>
                <c:pt idx="4">
                  <c:v>3.04</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10.07</c:v>
                </c:pt>
                <c:pt idx="1">
                  <c:v>2.88</c:v>
                </c:pt>
                <c:pt idx="2">
                  <c:v>5</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29.93</c:v>
                </c:pt>
                <c:pt idx="1">
                  <c:v>21.23</c:v>
                </c:pt>
                <c:pt idx="2">
                  <c:v>17.010000000000002</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20.21</c:v>
                </c:pt>
                <c:pt idx="1">
                  <c:v>12.71</c:v>
                </c:pt>
                <c:pt idx="2">
                  <c:v>11.6</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24.48</c:v>
                </c:pt>
                <c:pt idx="7">
                  <c:v>-1</c:v>
                </c:pt>
                <c:pt idx="8">
                  <c:v>-1</c:v>
                </c:pt>
                <c:pt idx="9">
                  <c:v>24.14</c:v>
                </c:pt>
                <c:pt idx="10">
                  <c:v>-1</c:v>
                </c:pt>
                <c:pt idx="11">
                  <c:v>-1</c:v>
                </c:pt>
                <c:pt idx="12">
                  <c:v>26.85</c:v>
                </c:pt>
                <c:pt idx="13">
                  <c:v>-1</c:v>
                </c:pt>
                <c:pt idx="14">
                  <c:v>-1</c:v>
                </c:pt>
                <c:pt idx="15">
                  <c:v>18.98</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26.8</c:v>
                </c:pt>
                <c:pt idx="10">
                  <c:v>-1</c:v>
                </c:pt>
                <c:pt idx="11">
                  <c:v>-1</c:v>
                </c:pt>
                <c:pt idx="12">
                  <c:v>26.39</c:v>
                </c:pt>
                <c:pt idx="13">
                  <c:v>-1</c:v>
                </c:pt>
                <c:pt idx="14">
                  <c:v>-1</c:v>
                </c:pt>
                <c:pt idx="15">
                  <c:v>26.96</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28.16</c:v>
                </c:pt>
                <c:pt idx="10">
                  <c:v>-1</c:v>
                </c:pt>
                <c:pt idx="11">
                  <c:v>-1</c:v>
                </c:pt>
                <c:pt idx="12">
                  <c:v>18.75</c:v>
                </c:pt>
                <c:pt idx="13">
                  <c:v>-1</c:v>
                </c:pt>
                <c:pt idx="14">
                  <c:v>-1</c:v>
                </c:pt>
                <c:pt idx="15">
                  <c:v>30.23</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95.51</c:v>
                </c:pt>
                <c:pt idx="1">
                  <c:v>83.87</c:v>
                </c:pt>
                <c:pt idx="2">
                  <c:v>72.44</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94.9</c:v>
                </c:pt>
                <c:pt idx="1">
                  <c:v>71.150000000000006</c:v>
                </c:pt>
                <c:pt idx="2">
                  <c:v>84.62</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Kjønn&amp;Klasse'!$I$52</c:f>
              <c:strCache>
                <c:ptCount val="1"/>
                <c:pt idx="0">
                  <c:v>Reseptfrie medikamenter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938-437E-80BD-32F6BFB43FC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938-437E-80BD-32F6BFB43FC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Kjønn&amp;Klasse'!$J$52:$O$52</c:f>
              <c:numCache>
                <c:formatCode>0</c:formatCode>
                <c:ptCount val="6"/>
                <c:pt idx="0">
                  <c:v>14.89</c:v>
                </c:pt>
                <c:pt idx="1">
                  <c:v>30.87</c:v>
                </c:pt>
                <c:pt idx="3">
                  <c:v>18.98</c:v>
                </c:pt>
                <c:pt idx="4">
                  <c:v>26.96</c:v>
                </c:pt>
                <c:pt idx="5">
                  <c:v>30.23</c:v>
                </c:pt>
              </c:numCache>
            </c:numRef>
          </c:val>
          <c:extLst>
            <c:ext xmlns:c16="http://schemas.microsoft.com/office/drawing/2014/chart" uri="{C3380CC4-5D6E-409C-BE32-E72D297353CC}">
              <c16:uniqueId val="{00000004-9938-437E-80BD-32F6BFB43FC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9.2899999999999991</c:v>
                </c:pt>
                <c:pt idx="1">
                  <c:v>21.62</c:v>
                </c:pt>
                <c:pt idx="3">
                  <c:v>16.79</c:v>
                </c:pt>
                <c:pt idx="4">
                  <c:v>13.16</c:v>
                </c:pt>
                <c:pt idx="5">
                  <c:v>18.600000000000001</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24.74</c:v>
                </c:pt>
                <c:pt idx="1">
                  <c:v>25.94</c:v>
                </c:pt>
                <c:pt idx="2">
                  <c:v>38.700000000000003</c:v>
                </c:pt>
                <c:pt idx="3">
                  <c:v>40.28</c:v>
                </c:pt>
                <c:pt idx="4">
                  <c:v>34.49</c:v>
                </c:pt>
                <c:pt idx="5">
                  <c:v>21.45</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38.49</c:v>
                </c:pt>
                <c:pt idx="1">
                  <c:v>33.11</c:v>
                </c:pt>
                <c:pt idx="2">
                  <c:v>39.729999999999997</c:v>
                </c:pt>
                <c:pt idx="3">
                  <c:v>35.42</c:v>
                </c:pt>
                <c:pt idx="4">
                  <c:v>37.28</c:v>
                </c:pt>
                <c:pt idx="5">
                  <c:v>31.49</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23.71</c:v>
                </c:pt>
                <c:pt idx="1">
                  <c:v>28.33</c:v>
                </c:pt>
                <c:pt idx="2">
                  <c:v>15.07</c:v>
                </c:pt>
                <c:pt idx="3">
                  <c:v>16.32</c:v>
                </c:pt>
                <c:pt idx="4">
                  <c:v>19.86</c:v>
                </c:pt>
                <c:pt idx="5">
                  <c:v>27.34</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13.06</c:v>
                </c:pt>
                <c:pt idx="1">
                  <c:v>12.63</c:v>
                </c:pt>
                <c:pt idx="2">
                  <c:v>6.51</c:v>
                </c:pt>
                <c:pt idx="3">
                  <c:v>7.99</c:v>
                </c:pt>
                <c:pt idx="4">
                  <c:v>8.36</c:v>
                </c:pt>
                <c:pt idx="5">
                  <c:v>19.72</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15.79</c:v>
                </c:pt>
                <c:pt idx="4">
                  <c:v>-1</c:v>
                </c:pt>
                <c:pt idx="5">
                  <c:v>-1</c:v>
                </c:pt>
                <c:pt idx="6">
                  <c:v>24.75</c:v>
                </c:pt>
                <c:pt idx="7">
                  <c:v>-1</c:v>
                </c:pt>
                <c:pt idx="8">
                  <c:v>-1</c:v>
                </c:pt>
                <c:pt idx="9">
                  <c:v>24.48</c:v>
                </c:pt>
                <c:pt idx="10">
                  <c:v>-1</c:v>
                </c:pt>
                <c:pt idx="11">
                  <c:v>-1</c:v>
                </c:pt>
                <c:pt idx="12">
                  <c:v>19.809999999999999</c:v>
                </c:pt>
                <c:pt idx="13">
                  <c:v>-1</c:v>
                </c:pt>
                <c:pt idx="14">
                  <c:v>-1</c:v>
                </c:pt>
                <c:pt idx="15">
                  <c:v>16.79</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22.34</c:v>
                </c:pt>
                <c:pt idx="10">
                  <c:v>-1</c:v>
                </c:pt>
                <c:pt idx="11">
                  <c:v>-1</c:v>
                </c:pt>
                <c:pt idx="12">
                  <c:v>27.78</c:v>
                </c:pt>
                <c:pt idx="13">
                  <c:v>-1</c:v>
                </c:pt>
                <c:pt idx="14">
                  <c:v>-1</c:v>
                </c:pt>
                <c:pt idx="15">
                  <c:v>13.16</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41.35</c:v>
                </c:pt>
                <c:pt idx="10">
                  <c:v>-1</c:v>
                </c:pt>
                <c:pt idx="11">
                  <c:v>-1</c:v>
                </c:pt>
                <c:pt idx="12">
                  <c:v>25</c:v>
                </c:pt>
                <c:pt idx="13">
                  <c:v>-1</c:v>
                </c:pt>
                <c:pt idx="14">
                  <c:v>-1</c:v>
                </c:pt>
                <c:pt idx="15">
                  <c:v>18.600000000000001</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46.69</c:v>
                </c:pt>
                <c:pt idx="1">
                  <c:v>38.33</c:v>
                </c:pt>
                <c:pt idx="2">
                  <c:v>11.85</c:v>
                </c:pt>
                <c:pt idx="3">
                  <c:v>3.14</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27.18</c:v>
                </c:pt>
                <c:pt idx="1">
                  <c:v>15.73</c:v>
                </c:pt>
                <c:pt idx="2">
                  <c:v>52.11</c:v>
                </c:pt>
                <c:pt idx="3">
                  <c:v>80.63</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24.39</c:v>
                </c:pt>
                <c:pt idx="1">
                  <c:v>24.13</c:v>
                </c:pt>
                <c:pt idx="2">
                  <c:v>23.24</c:v>
                </c:pt>
                <c:pt idx="3">
                  <c:v>12.32</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20.21</c:v>
                </c:pt>
                <c:pt idx="1">
                  <c:v>25.52</c:v>
                </c:pt>
                <c:pt idx="2">
                  <c:v>15.14</c:v>
                </c:pt>
                <c:pt idx="3">
                  <c:v>4.58</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12.89</c:v>
                </c:pt>
                <c:pt idx="1">
                  <c:v>22.73</c:v>
                </c:pt>
                <c:pt idx="2">
                  <c:v>3.52</c:v>
                </c:pt>
                <c:pt idx="3">
                  <c:v>1.06</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15.33</c:v>
                </c:pt>
                <c:pt idx="1">
                  <c:v>11.89</c:v>
                </c:pt>
                <c:pt idx="2">
                  <c:v>5.99</c:v>
                </c:pt>
                <c:pt idx="3">
                  <c:v>1.41</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Kjønn&amp;Klasse'!$I$54</c:f>
              <c:strCache>
                <c:ptCount val="1"/>
                <c:pt idx="0">
                  <c:v>Opplever mye press på minst to områder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57A-43C1-B158-99251688521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57A-43C1-B158-99251688521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Kjønn&amp;Klasse'!$J$54:$O$54</c:f>
              <c:numCache>
                <c:formatCode>0</c:formatCode>
                <c:ptCount val="6"/>
                <c:pt idx="0">
                  <c:v>9.02</c:v>
                </c:pt>
                <c:pt idx="1">
                  <c:v>36.729999999999997</c:v>
                </c:pt>
                <c:pt idx="3">
                  <c:v>23.48</c:v>
                </c:pt>
                <c:pt idx="4">
                  <c:v>19.64</c:v>
                </c:pt>
                <c:pt idx="5">
                  <c:v>30.95</c:v>
                </c:pt>
              </c:numCache>
            </c:numRef>
          </c:val>
          <c:extLst>
            <c:ext xmlns:c16="http://schemas.microsoft.com/office/drawing/2014/chart" uri="{C3380CC4-5D6E-409C-BE32-E72D297353CC}">
              <c16:uniqueId val="{00000004-A57A-43C1-B158-99251688521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Kjønn&amp;Klasse'!$I$55</c:f>
              <c:strCache>
                <c:ptCount val="1"/>
                <c:pt idx="0">
                  <c:v>Har i stor grad problemer med å takle press</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6C6-46DB-8B9A-A51AF5E8D0D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6C6-46DB-8B9A-A51AF5E8D0D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Kjønn&amp;Klasse'!$J$55:$O$55</c:f>
              <c:numCache>
                <c:formatCode>0</c:formatCode>
                <c:ptCount val="6"/>
                <c:pt idx="0">
                  <c:v>8.27</c:v>
                </c:pt>
                <c:pt idx="1">
                  <c:v>19.73</c:v>
                </c:pt>
                <c:pt idx="3">
                  <c:v>13.74</c:v>
                </c:pt>
                <c:pt idx="4">
                  <c:v>13.51</c:v>
                </c:pt>
                <c:pt idx="5">
                  <c:v>22.73</c:v>
                </c:pt>
              </c:numCache>
            </c:numRef>
          </c:val>
          <c:extLst>
            <c:ext xmlns:c16="http://schemas.microsoft.com/office/drawing/2014/chart" uri="{C3380CC4-5D6E-409C-BE32-E72D297353CC}">
              <c16:uniqueId val="{00000004-56C6-46DB-8B9A-A51AF5E8D0D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38.43</c:v>
                </c:pt>
                <c:pt idx="1">
                  <c:v>54.39</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14.59</c:v>
                </c:pt>
                <c:pt idx="1">
                  <c:v>17.57</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11.39</c:v>
                </c:pt>
                <c:pt idx="1">
                  <c:v>11.82</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35.590000000000003</c:v>
                </c:pt>
                <c:pt idx="1">
                  <c:v>16.22</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18.84</c:v>
                </c:pt>
                <c:pt idx="1">
                  <c:v>13.99</c:v>
                </c:pt>
                <c:pt idx="2">
                  <c:v>15.2</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17.12</c:v>
                </c:pt>
                <c:pt idx="1">
                  <c:v>10.58</c:v>
                </c:pt>
                <c:pt idx="2">
                  <c:v>6.76</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32.19</c:v>
                </c:pt>
                <c:pt idx="1">
                  <c:v>23.21</c:v>
                </c:pt>
                <c:pt idx="2">
                  <c:v>17.91</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18.489999999999998</c:v>
                </c:pt>
                <c:pt idx="1">
                  <c:v>30.38</c:v>
                </c:pt>
                <c:pt idx="2">
                  <c:v>19.59</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13.36</c:v>
                </c:pt>
                <c:pt idx="1">
                  <c:v>21.84</c:v>
                </c:pt>
                <c:pt idx="2">
                  <c:v>40.54</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chart" Target="../charts/chart4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chart" Target="../charts/chart63.xml"/></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chart" Target="../charts/chart69.xml"/></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chart" Target="../charts/chart74.xml"/></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chart" Target="../charts/chart108.xml"/></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chart" Target="../charts/chart116.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chart" Target="../charts/chart136.xml"/></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Om%20unders&#248;kelsen!R14C2:R24C2" TargetMode="Externa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Vennesla kommune</a:t>
            </a:r>
          </a:p>
        </p:txBody>
      </p:sp>
      <p:sp>
        <p:nvSpPr>
          <p:cNvPr id="2" name="TekstSylinder 4">
            <a:extLst>
              <a:ext uri="{FF2B5EF4-FFF2-40B4-BE49-F238E27FC236}">
                <a16:creationId xmlns:a16="http://schemas.microsoft.com/office/drawing/2014/main" id="{DA64BF81-6C98-0457-8CB2-81CA3E73EF25}"/>
              </a:ext>
            </a:extLst>
          </p:cNvPr>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pic>
        <p:nvPicPr>
          <p:cNvPr id="3" name="Bilde 2" descr="Et bilde som inneholder klær, person, Menneskeansikt, jakke&#10;&#10;Automatisk generert beskrivelse">
            <a:extLst>
              <a:ext uri="{FF2B5EF4-FFF2-40B4-BE49-F238E27FC236}">
                <a16:creationId xmlns:a16="http://schemas.microsoft.com/office/drawing/2014/main" id="{5D68A068-22EE-318A-2E16-FC7B4F01B2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Vennesla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268252038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4039027889"/>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2040041731"/>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14B86EF8-727C-82A2-0CE5-5B0BA56A821C}"/>
              </a:ext>
            </a:extLst>
          </p:cNvPr>
          <p:cNvGraphicFramePr>
            <a:graphicFrameLocks/>
          </p:cNvGraphicFramePr>
          <p:nvPr>
            <p:extLst>
              <p:ext uri="{D42A27DB-BD31-4B8C-83A1-F6EECF244321}">
                <p14:modId xmlns:p14="http://schemas.microsoft.com/office/powerpoint/2010/main" val="2691525079"/>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A35EA2E4-9ECA-D0C1-E190-73223E6D6CEC}"/>
              </a:ext>
            </a:extLst>
          </p:cNvPr>
          <p:cNvGraphicFramePr>
            <a:graphicFrameLocks/>
          </p:cNvGraphicFramePr>
          <p:nvPr>
            <p:extLst>
              <p:ext uri="{D42A27DB-BD31-4B8C-83A1-F6EECF244321}">
                <p14:modId xmlns:p14="http://schemas.microsoft.com/office/powerpoint/2010/main" val="779912258"/>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Vennesla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Vennesla kommune og nasjonalt</a:t>
            </a:r>
          </a:p>
        </p:txBody>
      </p:sp>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1984289461"/>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3696345559"/>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2973459713"/>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5C601A44-F6E7-628E-2BAC-D9BDC70A704D}"/>
              </a:ext>
            </a:extLst>
          </p:cNvPr>
          <p:cNvGraphicFramePr>
            <a:graphicFrameLocks/>
          </p:cNvGraphicFramePr>
          <p:nvPr>
            <p:extLst>
              <p:ext uri="{D42A27DB-BD31-4B8C-83A1-F6EECF244321}">
                <p14:modId xmlns:p14="http://schemas.microsoft.com/office/powerpoint/2010/main" val="890801785"/>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833AE299-7606-CB87-9832-D5C5FDA1CC12}"/>
              </a:ext>
            </a:extLst>
          </p:cNvPr>
          <p:cNvGraphicFramePr>
            <a:graphicFrameLocks/>
          </p:cNvGraphicFramePr>
          <p:nvPr>
            <p:extLst>
              <p:ext uri="{D42A27DB-BD31-4B8C-83A1-F6EECF244321}">
                <p14:modId xmlns:p14="http://schemas.microsoft.com/office/powerpoint/2010/main" val="2917678054"/>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Diagram 3">
            <a:extLst>
              <a:ext uri="{FF2B5EF4-FFF2-40B4-BE49-F238E27FC236}">
                <a16:creationId xmlns:a16="http://schemas.microsoft.com/office/drawing/2014/main" id="{6D63C01E-2A26-189E-F482-77E050E23FDC}"/>
              </a:ext>
            </a:extLst>
          </p:cNvPr>
          <p:cNvGraphicFramePr>
            <a:graphicFrameLocks/>
          </p:cNvGraphicFramePr>
          <p:nvPr>
            <p:extLst>
              <p:ext uri="{D42A27DB-BD31-4B8C-83A1-F6EECF244321}">
                <p14:modId xmlns:p14="http://schemas.microsoft.com/office/powerpoint/2010/main" val="470040780"/>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Vennesla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446882297"/>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graphicFrame>
        <p:nvGraphicFramePr>
          <p:cNvPr id="2" name="Diagram 1">
            <a:extLst>
              <a:ext uri="{FF2B5EF4-FFF2-40B4-BE49-F238E27FC236}">
                <a16:creationId xmlns:a16="http://schemas.microsoft.com/office/drawing/2014/main" id="{2F90F17A-FE81-309F-AD42-C5B4B92D2C17}"/>
              </a:ext>
            </a:extLst>
          </p:cNvPr>
          <p:cNvGraphicFramePr>
            <a:graphicFrameLocks/>
          </p:cNvGraphicFramePr>
          <p:nvPr>
            <p:extLst>
              <p:ext uri="{D42A27DB-BD31-4B8C-83A1-F6EECF244321}">
                <p14:modId xmlns:p14="http://schemas.microsoft.com/office/powerpoint/2010/main" val="359131040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Vennesla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Vennesla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3824841193"/>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1078691084"/>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412679716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Vennesla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541853009"/>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graphicFrame>
        <p:nvGraphicFramePr>
          <p:cNvPr id="2" name="Diagram 1">
            <a:extLst>
              <a:ext uri="{FF2B5EF4-FFF2-40B4-BE49-F238E27FC236}">
                <a16:creationId xmlns:a16="http://schemas.microsoft.com/office/drawing/2014/main" id="{90FD9C4D-7880-9682-09F0-92E2D4817482}"/>
              </a:ext>
            </a:extLst>
          </p:cNvPr>
          <p:cNvGraphicFramePr>
            <a:graphicFrameLocks/>
          </p:cNvGraphicFramePr>
          <p:nvPr>
            <p:extLst>
              <p:ext uri="{D42A27DB-BD31-4B8C-83A1-F6EECF244321}">
                <p14:modId xmlns:p14="http://schemas.microsoft.com/office/powerpoint/2010/main" val="1355006770"/>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3753443900"/>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2628048420"/>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413534256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546142725"/>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2059701047"/>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22820673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B2173456-6A73-E70A-C29C-DD591F65D29F}"/>
              </a:ext>
            </a:extLst>
          </p:cNvPr>
          <p:cNvGraphicFramePr>
            <a:graphicFrameLocks/>
          </p:cNvGraphicFramePr>
          <p:nvPr>
            <p:extLst>
              <p:ext uri="{D42A27DB-BD31-4B8C-83A1-F6EECF244321}">
                <p14:modId xmlns:p14="http://schemas.microsoft.com/office/powerpoint/2010/main" val="2616829083"/>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420051568"/>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213312951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graphicFrame>
        <p:nvGraphicFramePr>
          <p:cNvPr id="4" name="Diagram 3">
            <a:extLst>
              <a:ext uri="{FF2B5EF4-FFF2-40B4-BE49-F238E27FC236}">
                <a16:creationId xmlns:a16="http://schemas.microsoft.com/office/drawing/2014/main" id="{D9D3385E-1530-9B36-0F2B-60C255EF418D}"/>
              </a:ext>
            </a:extLst>
          </p:cNvPr>
          <p:cNvGraphicFramePr>
            <a:graphicFrameLocks/>
          </p:cNvGraphicFramePr>
          <p:nvPr>
            <p:extLst>
              <p:ext uri="{D42A27DB-BD31-4B8C-83A1-F6EECF244321}">
                <p14:modId xmlns:p14="http://schemas.microsoft.com/office/powerpoint/2010/main" val="3560820876"/>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Vennesla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767746043"/>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Vennesla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1435644224"/>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A5EDC734-5425-FBBB-E5CC-9974DA2D2C70}"/>
              </a:ext>
            </a:extLst>
          </p:cNvPr>
          <p:cNvGraphicFramePr>
            <a:graphicFrameLocks/>
          </p:cNvGraphicFramePr>
          <p:nvPr>
            <p:extLst>
              <p:ext uri="{D42A27DB-BD31-4B8C-83A1-F6EECF244321}">
                <p14:modId xmlns:p14="http://schemas.microsoft.com/office/powerpoint/2010/main" val="1489325286"/>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a:extLst>
              <a:ext uri="{FF2B5EF4-FFF2-40B4-BE49-F238E27FC236}">
                <a16:creationId xmlns:a16="http://schemas.microsoft.com/office/drawing/2014/main" id="{0B86C7BF-F284-6376-06FF-F1364D21B360}"/>
              </a:ext>
            </a:extLst>
          </p:cNvPr>
          <p:cNvGraphicFramePr>
            <a:graphicFrameLocks/>
          </p:cNvGraphicFramePr>
          <p:nvPr>
            <p:extLst>
              <p:ext uri="{D42A27DB-BD31-4B8C-83A1-F6EECF244321}">
                <p14:modId xmlns:p14="http://schemas.microsoft.com/office/powerpoint/2010/main" val="2209232206"/>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142529658"/>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2171938745"/>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37493835"/>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387440380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416225760"/>
              </p:ext>
            </p:extLst>
          </p:nvPr>
        </p:nvGraphicFramePr>
        <p:xfrm>
          <a:off x="171450" y="6732588"/>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171450" y="6732588"/>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Vennesla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576696857"/>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Vennesla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389781437"/>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graphicFrame>
        <p:nvGraphicFramePr>
          <p:cNvPr id="2" name="Diagram 1">
            <a:extLst>
              <a:ext uri="{FF2B5EF4-FFF2-40B4-BE49-F238E27FC236}">
                <a16:creationId xmlns:a16="http://schemas.microsoft.com/office/drawing/2014/main" id="{3FA91D19-E4BD-4334-AFA3-ED31A7EB9EBC}"/>
              </a:ext>
            </a:extLst>
          </p:cNvPr>
          <p:cNvGraphicFramePr>
            <a:graphicFrameLocks/>
          </p:cNvGraphicFramePr>
          <p:nvPr>
            <p:extLst>
              <p:ext uri="{D42A27DB-BD31-4B8C-83A1-F6EECF244321}">
                <p14:modId xmlns:p14="http://schemas.microsoft.com/office/powerpoint/2010/main" val="2934277927"/>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DA7946D8-D23D-5410-C23A-1E635FDB2C9F}"/>
              </a:ext>
            </a:extLst>
          </p:cNvPr>
          <p:cNvGraphicFramePr>
            <a:graphicFrameLocks/>
          </p:cNvGraphicFramePr>
          <p:nvPr>
            <p:extLst>
              <p:ext uri="{D42A27DB-BD31-4B8C-83A1-F6EECF244321}">
                <p14:modId xmlns:p14="http://schemas.microsoft.com/office/powerpoint/2010/main" val="3387420778"/>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Vennesla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2696083479"/>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Vennesla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682738140"/>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2755127208"/>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E9B65670-D432-B7F2-E7C8-5AA7E655B3C1}"/>
              </a:ext>
            </a:extLst>
          </p:cNvPr>
          <p:cNvGraphicFramePr>
            <a:graphicFrameLocks/>
          </p:cNvGraphicFramePr>
          <p:nvPr>
            <p:extLst>
              <p:ext uri="{D42A27DB-BD31-4B8C-83A1-F6EECF244321}">
                <p14:modId xmlns:p14="http://schemas.microsoft.com/office/powerpoint/2010/main" val="147910230"/>
              </p:ext>
            </p:extLst>
          </p:nvPr>
        </p:nvGraphicFramePr>
        <p:xfrm>
          <a:off x="3549651" y="4953000"/>
          <a:ext cx="2967484" cy="1476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1B5C44B8-5786-255D-CAAF-AA3C4BF5D79B}"/>
              </a:ext>
            </a:extLst>
          </p:cNvPr>
          <p:cNvGraphicFramePr>
            <a:graphicFrameLocks/>
          </p:cNvGraphicFramePr>
          <p:nvPr>
            <p:extLst>
              <p:ext uri="{D42A27DB-BD31-4B8C-83A1-F6EECF244321}">
                <p14:modId xmlns:p14="http://schemas.microsoft.com/office/powerpoint/2010/main" val="95191964"/>
              </p:ext>
            </p:extLst>
          </p:nvPr>
        </p:nvGraphicFramePr>
        <p:xfrm>
          <a:off x="3549651" y="1444358"/>
          <a:ext cx="2967484" cy="14762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Vennesla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55310887"/>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graphicFrame>
        <p:nvGraphicFramePr>
          <p:cNvPr id="2" name="Diagram 1">
            <a:extLst>
              <a:ext uri="{FF2B5EF4-FFF2-40B4-BE49-F238E27FC236}">
                <a16:creationId xmlns:a16="http://schemas.microsoft.com/office/drawing/2014/main" id="{4CA1CA72-8B7B-EE04-B413-5F71DDBDF138}"/>
              </a:ext>
            </a:extLst>
          </p:cNvPr>
          <p:cNvGraphicFramePr>
            <a:graphicFrameLocks/>
          </p:cNvGraphicFramePr>
          <p:nvPr>
            <p:extLst>
              <p:ext uri="{D42A27DB-BD31-4B8C-83A1-F6EECF244321}">
                <p14:modId xmlns:p14="http://schemas.microsoft.com/office/powerpoint/2010/main" val="332422812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011961325"/>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291715615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609CCBCC-6D1F-73F1-695C-EDD163D2E4FB}"/>
              </a:ext>
            </a:extLst>
          </p:cNvPr>
          <p:cNvGraphicFramePr>
            <a:graphicFrameLocks/>
          </p:cNvGraphicFramePr>
          <p:nvPr>
            <p:extLst>
              <p:ext uri="{D42A27DB-BD31-4B8C-83A1-F6EECF244321}">
                <p14:modId xmlns:p14="http://schemas.microsoft.com/office/powerpoint/2010/main" val="2221614889"/>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987FD73F-2844-309E-0116-5F56BBB5D7F6}"/>
              </a:ext>
            </a:extLst>
          </p:cNvPr>
          <p:cNvGraphicFramePr>
            <a:graphicFrameLocks/>
          </p:cNvGraphicFramePr>
          <p:nvPr>
            <p:extLst>
              <p:ext uri="{D42A27DB-BD31-4B8C-83A1-F6EECF244321}">
                <p14:modId xmlns:p14="http://schemas.microsoft.com/office/powerpoint/2010/main" val="58380786"/>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Vennesla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72831095"/>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graphicFrame>
        <p:nvGraphicFramePr>
          <p:cNvPr id="2" name="Diagram 1">
            <a:extLst>
              <a:ext uri="{FF2B5EF4-FFF2-40B4-BE49-F238E27FC236}">
                <a16:creationId xmlns:a16="http://schemas.microsoft.com/office/drawing/2014/main" id="{5C14A246-3E87-19A2-738A-D514AC399DC7}"/>
              </a:ext>
            </a:extLst>
          </p:cNvPr>
          <p:cNvGraphicFramePr>
            <a:graphicFrameLocks/>
          </p:cNvGraphicFramePr>
          <p:nvPr>
            <p:extLst>
              <p:ext uri="{D42A27DB-BD31-4B8C-83A1-F6EECF244321}">
                <p14:modId xmlns:p14="http://schemas.microsoft.com/office/powerpoint/2010/main" val="2182950166"/>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353084040"/>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125858999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F74CA255-7DC0-8C14-EF79-2419DFCC7ED0}"/>
              </a:ext>
            </a:extLst>
          </p:cNvPr>
          <p:cNvGraphicFramePr>
            <a:graphicFrameLocks/>
          </p:cNvGraphicFramePr>
          <p:nvPr>
            <p:extLst>
              <p:ext uri="{D42A27DB-BD31-4B8C-83A1-F6EECF244321}">
                <p14:modId xmlns:p14="http://schemas.microsoft.com/office/powerpoint/2010/main" val="3638514997"/>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Vennesla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421894483"/>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graphicFrame>
        <p:nvGraphicFramePr>
          <p:cNvPr id="2" name="Diagram 1">
            <a:extLst>
              <a:ext uri="{FF2B5EF4-FFF2-40B4-BE49-F238E27FC236}">
                <a16:creationId xmlns:a16="http://schemas.microsoft.com/office/drawing/2014/main" id="{BA1EAEA3-AB95-1B58-9E3F-13CAD36C07C3}"/>
              </a:ext>
            </a:extLst>
          </p:cNvPr>
          <p:cNvGraphicFramePr>
            <a:graphicFrameLocks/>
          </p:cNvGraphicFramePr>
          <p:nvPr>
            <p:extLst>
              <p:ext uri="{D42A27DB-BD31-4B8C-83A1-F6EECF244321}">
                <p14:modId xmlns:p14="http://schemas.microsoft.com/office/powerpoint/2010/main" val="329132300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224238897"/>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Vennesla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378990354"/>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310701015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6" name="Diagram 5">
            <a:extLst>
              <a:ext uri="{FF2B5EF4-FFF2-40B4-BE49-F238E27FC236}">
                <a16:creationId xmlns:a16="http://schemas.microsoft.com/office/drawing/2014/main" id="{7C7FA323-27D3-86E0-8452-A60EA2E2164F}"/>
              </a:ext>
            </a:extLst>
          </p:cNvPr>
          <p:cNvGraphicFramePr>
            <a:graphicFrameLocks/>
          </p:cNvGraphicFramePr>
          <p:nvPr>
            <p:extLst>
              <p:ext uri="{D42A27DB-BD31-4B8C-83A1-F6EECF244321}">
                <p14:modId xmlns:p14="http://schemas.microsoft.com/office/powerpoint/2010/main" val="39236623"/>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Vennesla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597044046"/>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4604CE1B-9324-3E09-D5BD-D4BD69185C75}"/>
              </a:ext>
            </a:extLst>
          </p:cNvPr>
          <p:cNvGraphicFramePr>
            <a:graphicFrameLocks/>
          </p:cNvGraphicFramePr>
          <p:nvPr>
            <p:extLst>
              <p:ext uri="{D42A27DB-BD31-4B8C-83A1-F6EECF244321}">
                <p14:modId xmlns:p14="http://schemas.microsoft.com/office/powerpoint/2010/main" val="173045382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610661652"/>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Vennesla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128746006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3666896653"/>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2F436FEC-E240-1E2D-F2D3-5ED02F47531F}"/>
              </a:ext>
            </a:extLst>
          </p:cNvPr>
          <p:cNvGraphicFramePr>
            <a:graphicFrameLocks/>
          </p:cNvGraphicFramePr>
          <p:nvPr>
            <p:extLst>
              <p:ext uri="{D42A27DB-BD31-4B8C-83A1-F6EECF244321}">
                <p14:modId xmlns:p14="http://schemas.microsoft.com/office/powerpoint/2010/main" val="946366334"/>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a:extLst>
              <a:ext uri="{FF2B5EF4-FFF2-40B4-BE49-F238E27FC236}">
                <a16:creationId xmlns:a16="http://schemas.microsoft.com/office/drawing/2014/main" id="{9D0369CC-AC69-07BE-5419-9B4CE59A60C0}"/>
              </a:ext>
            </a:extLst>
          </p:cNvPr>
          <p:cNvGraphicFramePr>
            <a:graphicFrameLocks/>
          </p:cNvGraphicFramePr>
          <p:nvPr>
            <p:extLst>
              <p:ext uri="{D42A27DB-BD31-4B8C-83A1-F6EECF244321}">
                <p14:modId xmlns:p14="http://schemas.microsoft.com/office/powerpoint/2010/main" val="4134175996"/>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4229561238"/>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3210660732"/>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2699094206"/>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138437791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
            <a:extLst>
              <a:ext uri="{FF2B5EF4-FFF2-40B4-BE49-F238E27FC236}">
                <a16:creationId xmlns:a16="http://schemas.microsoft.com/office/drawing/2014/main" id="{C029BC50-61B9-8F7C-4B57-6A3134396E23}"/>
              </a:ext>
            </a:extLst>
          </p:cNvPr>
          <p:cNvGraphicFramePr>
            <a:graphicFrameLocks/>
          </p:cNvGraphicFramePr>
          <p:nvPr>
            <p:extLst>
              <p:ext uri="{D42A27DB-BD31-4B8C-83A1-F6EECF244321}">
                <p14:modId xmlns:p14="http://schemas.microsoft.com/office/powerpoint/2010/main" val="2781886437"/>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1263597489"/>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4012865288"/>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136115801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Vennesla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2012336945"/>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866143012"/>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B99DB78E-3DA5-B3DA-2537-930707D55E04}"/>
              </a:ext>
            </a:extLst>
          </p:cNvPr>
          <p:cNvGraphicFramePr>
            <a:graphicFrameLocks/>
          </p:cNvGraphicFramePr>
          <p:nvPr>
            <p:extLst>
              <p:ext uri="{D42A27DB-BD31-4B8C-83A1-F6EECF244321}">
                <p14:modId xmlns:p14="http://schemas.microsoft.com/office/powerpoint/2010/main" val="2693875007"/>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8E079A4C-0371-DD2C-F8B5-E25A228AFA64}"/>
              </a:ext>
            </a:extLst>
          </p:cNvPr>
          <p:cNvGraphicFramePr>
            <a:graphicFrameLocks/>
          </p:cNvGraphicFramePr>
          <p:nvPr>
            <p:extLst>
              <p:ext uri="{D42A27DB-BD31-4B8C-83A1-F6EECF244321}">
                <p14:modId xmlns:p14="http://schemas.microsoft.com/office/powerpoint/2010/main" val="2147680748"/>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182575143"/>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223280266"/>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E701C931-5C12-8275-AE83-C40B7127ECCA}"/>
              </a:ext>
            </a:extLst>
          </p:cNvPr>
          <p:cNvGraphicFramePr>
            <a:graphicFrameLocks/>
          </p:cNvGraphicFramePr>
          <p:nvPr>
            <p:extLst>
              <p:ext uri="{D42A27DB-BD31-4B8C-83A1-F6EECF244321}">
                <p14:modId xmlns:p14="http://schemas.microsoft.com/office/powerpoint/2010/main" val="403088835"/>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7C12AC10-5285-06D0-4327-B1F9CF22D413}"/>
              </a:ext>
            </a:extLst>
          </p:cNvPr>
          <p:cNvGraphicFramePr>
            <a:graphicFrameLocks/>
          </p:cNvGraphicFramePr>
          <p:nvPr>
            <p:extLst>
              <p:ext uri="{D42A27DB-BD31-4B8C-83A1-F6EECF244321}">
                <p14:modId xmlns:p14="http://schemas.microsoft.com/office/powerpoint/2010/main" val="882835354"/>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1755066589"/>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2132508977"/>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 name="Diagram 1">
            <a:extLst>
              <a:ext uri="{FF2B5EF4-FFF2-40B4-BE49-F238E27FC236}">
                <a16:creationId xmlns:a16="http://schemas.microsoft.com/office/drawing/2014/main" id="{34BB2AC8-3F00-1E8D-EB84-7DBC8B905E40}"/>
              </a:ext>
            </a:extLst>
          </p:cNvPr>
          <p:cNvGraphicFramePr>
            <a:graphicFrameLocks/>
          </p:cNvGraphicFramePr>
          <p:nvPr>
            <p:extLst>
              <p:ext uri="{D42A27DB-BD31-4B8C-83A1-F6EECF244321}">
                <p14:modId xmlns:p14="http://schemas.microsoft.com/office/powerpoint/2010/main" val="2342650034"/>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1D084295-2B89-FF14-2B9E-A21E152532EE}"/>
              </a:ext>
            </a:extLst>
          </p:cNvPr>
          <p:cNvGraphicFramePr>
            <a:graphicFrameLocks/>
          </p:cNvGraphicFramePr>
          <p:nvPr>
            <p:extLst>
              <p:ext uri="{D42A27DB-BD31-4B8C-83A1-F6EECF244321}">
                <p14:modId xmlns:p14="http://schemas.microsoft.com/office/powerpoint/2010/main" val="2072328034"/>
              </p:ext>
            </p:extLst>
          </p:nvPr>
        </p:nvGraphicFramePr>
        <p:xfrm>
          <a:off x="339315" y="4773527"/>
          <a:ext cx="2908827" cy="1524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199822D3-9239-2615-749A-7DE4BDC7C61E}"/>
              </a:ext>
            </a:extLst>
          </p:cNvPr>
          <p:cNvGraphicFramePr>
            <a:graphicFrameLocks/>
          </p:cNvGraphicFramePr>
          <p:nvPr>
            <p:extLst>
              <p:ext uri="{D42A27DB-BD31-4B8C-83A1-F6EECF244321}">
                <p14:modId xmlns:p14="http://schemas.microsoft.com/office/powerpoint/2010/main" val="3817960722"/>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Vennesla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898568599"/>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graphicFrame>
        <p:nvGraphicFramePr>
          <p:cNvPr id="2" name="Diagram 1">
            <a:extLst>
              <a:ext uri="{FF2B5EF4-FFF2-40B4-BE49-F238E27FC236}">
                <a16:creationId xmlns:a16="http://schemas.microsoft.com/office/drawing/2014/main" id="{A8BF8D15-D8C7-41DF-3B11-00C3ED6D965C}"/>
              </a:ext>
            </a:extLst>
          </p:cNvPr>
          <p:cNvGraphicFramePr>
            <a:graphicFrameLocks/>
          </p:cNvGraphicFramePr>
          <p:nvPr>
            <p:extLst>
              <p:ext uri="{D42A27DB-BD31-4B8C-83A1-F6EECF244321}">
                <p14:modId xmlns:p14="http://schemas.microsoft.com/office/powerpoint/2010/main" val="2890871556"/>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037745424"/>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455851383"/>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Vennesla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336064042"/>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4283019076"/>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2713187042"/>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409669126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3241863703"/>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graphicFrame>
        <p:nvGraphicFramePr>
          <p:cNvPr id="4" name="Diagram 3">
            <a:extLst>
              <a:ext uri="{FF2B5EF4-FFF2-40B4-BE49-F238E27FC236}">
                <a16:creationId xmlns:a16="http://schemas.microsoft.com/office/drawing/2014/main" id="{98BC804C-62CC-0A05-E1CE-07527C99BE19}"/>
              </a:ext>
            </a:extLst>
          </p:cNvPr>
          <p:cNvGraphicFramePr>
            <a:graphicFrameLocks/>
          </p:cNvGraphicFramePr>
          <p:nvPr>
            <p:extLst>
              <p:ext uri="{D42A27DB-BD31-4B8C-83A1-F6EECF244321}">
                <p14:modId xmlns:p14="http://schemas.microsoft.com/office/powerpoint/2010/main" val="1196314342"/>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349342577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Vennesla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3933428164"/>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Vennesla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1185697774"/>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4"/>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4" name="Diagram 3">
            <a:extLst>
              <a:ext uri="{FF2B5EF4-FFF2-40B4-BE49-F238E27FC236}">
                <a16:creationId xmlns:a16="http://schemas.microsoft.com/office/drawing/2014/main" id="{B1E04A47-97B5-5BC5-2AB9-D614FAEF27DC}"/>
              </a:ext>
            </a:extLst>
          </p:cNvPr>
          <p:cNvGraphicFramePr>
            <a:graphicFrameLocks/>
          </p:cNvGraphicFramePr>
          <p:nvPr>
            <p:extLst>
              <p:ext uri="{D42A27DB-BD31-4B8C-83A1-F6EECF244321}">
                <p14:modId xmlns:p14="http://schemas.microsoft.com/office/powerpoint/2010/main" val="3053097820"/>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7EF4004D-25BB-C8F9-94BA-BA57EADE59AD}"/>
              </a:ext>
            </a:extLst>
          </p:cNvPr>
          <p:cNvGraphicFramePr>
            <a:graphicFrameLocks/>
          </p:cNvGraphicFramePr>
          <p:nvPr>
            <p:extLst>
              <p:ext uri="{D42A27DB-BD31-4B8C-83A1-F6EECF244321}">
                <p14:modId xmlns:p14="http://schemas.microsoft.com/office/powerpoint/2010/main" val="1629968686"/>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Vennesla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Vennesla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Vennesla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2358115211"/>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1663804672"/>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2471509186"/>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
        <p:nvSpPr>
          <p:cNvPr id="4" name="TekstSylinder 1">
            <a:extLst>
              <a:ext uri="{FF2B5EF4-FFF2-40B4-BE49-F238E27FC236}">
                <a16:creationId xmlns:a16="http://schemas.microsoft.com/office/drawing/2014/main" id="{A749D4D8-776E-4C00-8F09-F9BD8502E181}"/>
              </a:ext>
            </a:extLst>
          </p:cNvPr>
          <p:cNvSpPr txBox="1"/>
          <p:nvPr/>
        </p:nvSpPr>
        <p:spPr>
          <a:xfrm>
            <a:off x="4258449" y="5787427"/>
            <a:ext cx="1676025" cy="361739"/>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Denne figuren vises ikke fordi tallgrunnlaget er for lite</a:t>
            </a:r>
          </a:p>
        </p:txBody>
      </p:sp>
      <p:sp>
        <p:nvSpPr>
          <p:cNvPr id="5" name="TekstSylinder 1">
            <a:extLst>
              <a:ext uri="{FF2B5EF4-FFF2-40B4-BE49-F238E27FC236}">
                <a16:creationId xmlns:a16="http://schemas.microsoft.com/office/drawing/2014/main" id="{2AE4CFA2-D382-488E-A5FC-A4C727518D54}"/>
              </a:ext>
            </a:extLst>
          </p:cNvPr>
          <p:cNvSpPr txBox="1"/>
          <p:nvPr/>
        </p:nvSpPr>
        <p:spPr>
          <a:xfrm>
            <a:off x="6014590" y="8428419"/>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Vennesla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296977254"/>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292443869"/>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Vennesla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1408911861"/>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Vennesla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4140880811"/>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3451294036"/>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
        <p:nvSpPr>
          <p:cNvPr id="2" name="TekstSylinder 1">
            <a:extLst>
              <a:ext uri="{FF2B5EF4-FFF2-40B4-BE49-F238E27FC236}">
                <a16:creationId xmlns:a16="http://schemas.microsoft.com/office/drawing/2014/main" id="{A749D4D8-776E-4C00-8F09-F9BD8502E181}"/>
              </a:ext>
            </a:extLst>
          </p:cNvPr>
          <p:cNvSpPr txBox="1"/>
          <p:nvPr/>
        </p:nvSpPr>
        <p:spPr>
          <a:xfrm>
            <a:off x="4204143" y="5833102"/>
            <a:ext cx="1676025" cy="361739"/>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Denne figuren vises ikke fordi tallgrunnlaget er for lite</a:t>
            </a:r>
          </a:p>
        </p:txBody>
      </p:sp>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Vennesla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822536399"/>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4132299451"/>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Vennesla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Vennesla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Vennesla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3178325849"/>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23957525"/>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Vennesla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1329862772"/>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Sylinder 1">
            <a:extLst>
              <a:ext uri="{FF2B5EF4-FFF2-40B4-BE49-F238E27FC236}">
                <a16:creationId xmlns:a16="http://schemas.microsoft.com/office/drawing/2014/main" id="{2AE4CFA2-D382-488E-A5FC-A4C727518D54}"/>
              </a:ext>
            </a:extLst>
          </p:cNvPr>
          <p:cNvSpPr txBox="1"/>
          <p:nvPr/>
        </p:nvSpPr>
        <p:spPr>
          <a:xfrm>
            <a:off x="5996101" y="8387099"/>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Vennesla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624862227"/>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graphicFrame>
        <p:nvGraphicFramePr>
          <p:cNvPr id="2" name="Diagram 1">
            <a:extLst>
              <a:ext uri="{FF2B5EF4-FFF2-40B4-BE49-F238E27FC236}">
                <a16:creationId xmlns:a16="http://schemas.microsoft.com/office/drawing/2014/main" id="{793BCC1E-7C4D-A1BF-BA17-0A3D3408B550}"/>
              </a:ext>
            </a:extLst>
          </p:cNvPr>
          <p:cNvGraphicFramePr>
            <a:graphicFrameLocks/>
          </p:cNvGraphicFramePr>
          <p:nvPr>
            <p:extLst>
              <p:ext uri="{D42A27DB-BD31-4B8C-83A1-F6EECF244321}">
                <p14:modId xmlns:p14="http://schemas.microsoft.com/office/powerpoint/2010/main" val="104308528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4958458" y="8631078"/>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Vennesla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187949203"/>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2415248514"/>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Vennesla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095554475"/>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Vennesla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167530985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25908354"/>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1757907" y="5864452"/>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dirty="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4" name="TekstSylinder 1">
            <a:extLst>
              <a:ext uri="{FF2B5EF4-FFF2-40B4-BE49-F238E27FC236}">
                <a16:creationId xmlns:a16="http://schemas.microsoft.com/office/drawing/2014/main" id="{5ABC09F3-6773-4C34-8ABB-E8335BA6D80D}"/>
              </a:ext>
            </a:extLst>
          </p:cNvPr>
          <p:cNvSpPr txBox="1"/>
          <p:nvPr/>
        </p:nvSpPr>
        <p:spPr>
          <a:xfrm>
            <a:off x="4934963" y="5864452"/>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dirty="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5" name="TekstSylinder 1">
            <a:extLst>
              <a:ext uri="{FF2B5EF4-FFF2-40B4-BE49-F238E27FC236}">
                <a16:creationId xmlns:a16="http://schemas.microsoft.com/office/drawing/2014/main" id="{2AE4CFA2-D382-488E-A5FC-A4C727518D54}"/>
              </a:ext>
            </a:extLst>
          </p:cNvPr>
          <p:cNvSpPr txBox="1"/>
          <p:nvPr/>
        </p:nvSpPr>
        <p:spPr>
          <a:xfrm>
            <a:off x="5995595" y="8424791"/>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Vennesla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610337754"/>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3980266048"/>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236346287"/>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296140189"/>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3979776426"/>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2584667857"/>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887984076"/>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127856669"/>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1851389505"/>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2848215508"/>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2118751916"/>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621170451"/>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662322004"/>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og på ulike klassetrinn som besvarte undersøkelsen i Vennesla kommune</a:t>
            </a:r>
          </a:p>
        </p:txBody>
      </p:sp>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Vennesla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875739390"/>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3541471383"/>
              </p:ext>
            </p:extLst>
          </p:nvPr>
        </p:nvGraphicFramePr>
        <p:xfrm>
          <a:off x="3801580" y="753745"/>
          <a:ext cx="3328987" cy="2925763"/>
        </p:xfrm>
        <a:graphic>
          <a:graphicData uri="http://schemas.openxmlformats.org/presentationml/2006/ole">
            <mc:AlternateContent xmlns:mc="http://schemas.openxmlformats.org/markup-compatibility/2006">
              <mc:Choice xmlns:v="urn:schemas-microsoft-com:vml" Requires="v">
                <p:oleObj name="Worksheet" r:id="rId3" imgW="3305027" imgH="2905035" progId="Excel.Sheet.12">
                  <p:link updateAutomatic="1"/>
                </p:oleObj>
              </mc:Choice>
              <mc:Fallback>
                <p:oleObj name="Worksheet" r:id="rId3" imgW="3305027" imgH="2905035" progId="Excel.Sheet.12">
                  <p:link updateAutomatic="1"/>
                  <p:pic>
                    <p:nvPicPr>
                      <p:cNvPr id="0" name=""/>
                      <p:cNvPicPr/>
                      <p:nvPr/>
                    </p:nvPicPr>
                    <p:blipFill>
                      <a:blip r:embed="rId4"/>
                      <a:stretch>
                        <a:fillRect/>
                      </a:stretch>
                    </p:blipFill>
                    <p:spPr>
                      <a:xfrm>
                        <a:off x="3801580" y="753745"/>
                        <a:ext cx="3328987" cy="2925763"/>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8F5E2F66-8224-DE00-BE9F-127E1206A4D4}"/>
              </a:ext>
            </a:extLst>
          </p:cNvPr>
          <p:cNvGraphicFramePr>
            <a:graphicFrameLocks/>
          </p:cNvGraphicFramePr>
          <p:nvPr>
            <p:extLst>
              <p:ext uri="{D42A27DB-BD31-4B8C-83A1-F6EECF244321}">
                <p14:modId xmlns:p14="http://schemas.microsoft.com/office/powerpoint/2010/main" val="4173908229"/>
              </p:ext>
            </p:extLst>
          </p:nvPr>
        </p:nvGraphicFramePr>
        <p:xfrm>
          <a:off x="3518783" y="3835521"/>
          <a:ext cx="2967483"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Sylinder 20">
            <a:extLst>
              <a:ext uri="{FF2B5EF4-FFF2-40B4-BE49-F238E27FC236}">
                <a16:creationId xmlns:a16="http://schemas.microsoft.com/office/drawing/2014/main" id="{9E22609B-8037-4690-88EB-70BC6B471280}"/>
              </a:ext>
            </a:extLst>
          </p:cNvPr>
          <p:cNvSpPr txBox="1"/>
          <p:nvPr/>
        </p:nvSpPr>
        <p:spPr>
          <a:xfrm>
            <a:off x="3555257" y="6381680"/>
            <a:ext cx="2967483" cy="1368000"/>
          </a:xfrm>
          <a:prstGeom prst="rect">
            <a:avLst/>
          </a:prstGeom>
          <a:solidFill>
            <a:srgbClr val="FDF1A8"/>
          </a:solidFill>
        </p:spPr>
        <p:txBody>
          <a:bodyPr wrap="square" lIns="144000" tIns="144000" rIns="144000" bIns="144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nb-NO" sz="1200" b="1" dirty="0">
                <a:latin typeface="Akkurat Pro" panose="020B0504020101020102" pitchFamily="34" charset="0"/>
              </a:rPr>
              <a:t>Publiseringsregler</a:t>
            </a:r>
          </a:p>
          <a:p>
            <a:r>
              <a:rPr lang="nb-NO" sz="1000" dirty="0">
                <a:effectLst/>
                <a:latin typeface="Akkurat Pro" panose="020B0504020101020102" pitchFamily="34" charset="0"/>
                <a:ea typeface="Times New Roman" panose="02020603050405020304" pitchFamily="18" charset="0"/>
              </a:rPr>
              <a:t>Enkelte figurer i denne rapporten vises ikke fordi tallgrunnlaget ikke tilfredsstiller </a:t>
            </a:r>
            <a:r>
              <a:rPr lang="nb-NO" sz="1000" dirty="0" err="1">
                <a:effectLst/>
                <a:latin typeface="Akkurat Pro" panose="020B0504020101020102" pitchFamily="34" charset="0"/>
                <a:ea typeface="Times New Roman" panose="02020603050405020304" pitchFamily="18" charset="0"/>
              </a:rPr>
              <a:t>Ungdatas</a:t>
            </a:r>
            <a:r>
              <a:rPr lang="nb-NO" sz="1000" dirty="0">
                <a:effectLst/>
                <a:latin typeface="Akkurat Pro" panose="020B0504020101020102" pitchFamily="34" charset="0"/>
                <a:ea typeface="Times New Roman" panose="02020603050405020304" pitchFamily="18" charset="0"/>
              </a:rPr>
              <a:t> publiseringsregler. Figurene det gjelder, er markert med en gul tekstboks. Publiseringsreglene finnes på ungdata.no.</a:t>
            </a:r>
            <a:endParaRPr lang="nb-NO" sz="1000" dirty="0">
              <a:latin typeface="Akkurat Pro" panose="020B0504020101020102" pitchFamily="34" charset="0"/>
            </a:endParaRPr>
          </a:p>
        </p:txBody>
      </p:sp>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Vennesla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CB61B7D-1B7C-DA7F-7E7E-6E06D72D1833}"/>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B5C42BC4-0A7C-C15E-87A8-C2E2DC4E32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CD42C967-28C8-5B6E-D83E-6E5607E1C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Vennesla kommune</a:t>
            </a:r>
          </a:p>
        </p:txBody>
      </p:sp>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3142166479"/>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3433673613"/>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Vennesla kommune. Prosentandel av elevene på videregående som er tilfreds med livet sitt (seks eller flere poeng på skalaen fra 0-10)</a:t>
            </a:r>
          </a:p>
        </p:txBody>
      </p:sp>
      <p:graphicFrame>
        <p:nvGraphicFramePr>
          <p:cNvPr id="6" name="Diagram 5">
            <a:extLst>
              <a:ext uri="{FF2B5EF4-FFF2-40B4-BE49-F238E27FC236}">
                <a16:creationId xmlns:a16="http://schemas.microsoft.com/office/drawing/2014/main" id="{E4DE6116-D43F-8926-7E81-0DE0C3650DC3}"/>
              </a:ext>
            </a:extLst>
          </p:cNvPr>
          <p:cNvGraphicFramePr>
            <a:graphicFrameLocks/>
          </p:cNvGraphicFramePr>
          <p:nvPr>
            <p:extLst>
              <p:ext uri="{D42A27DB-BD31-4B8C-83A1-F6EECF244321}">
                <p14:modId xmlns:p14="http://schemas.microsoft.com/office/powerpoint/2010/main" val="2630831650"/>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292637114"/>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331594713"/>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328014635"/>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1611109135"/>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Vennesla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51725711"/>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Vennesla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graphicFrame>
        <p:nvGraphicFramePr>
          <p:cNvPr id="2" name="Diagram 1">
            <a:extLst>
              <a:ext uri="{FF2B5EF4-FFF2-40B4-BE49-F238E27FC236}">
                <a16:creationId xmlns:a16="http://schemas.microsoft.com/office/drawing/2014/main" id="{2334EA8A-2741-D02F-C8AA-A0924B11404B}"/>
              </a:ext>
            </a:extLst>
          </p:cNvPr>
          <p:cNvGraphicFramePr>
            <a:graphicFrameLocks/>
          </p:cNvGraphicFramePr>
          <p:nvPr>
            <p:extLst>
              <p:ext uri="{D42A27DB-BD31-4B8C-83A1-F6EECF244321}">
                <p14:modId xmlns:p14="http://schemas.microsoft.com/office/powerpoint/2010/main" val="134341416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1">
            <a:extLst>
              <a:ext uri="{FF2B5EF4-FFF2-40B4-BE49-F238E27FC236}">
                <a16:creationId xmlns:a16="http://schemas.microsoft.com/office/drawing/2014/main" id="{5ABC09F3-6773-4C34-8ABB-E8335BA6D80D}"/>
              </a:ext>
            </a:extLst>
          </p:cNvPr>
          <p:cNvSpPr txBox="1"/>
          <p:nvPr/>
        </p:nvSpPr>
        <p:spPr>
          <a:xfrm>
            <a:off x="4998214" y="8642069"/>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Vennesla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Vennesla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Vennesla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916499561"/>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1407996574"/>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878954517"/>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A4F153A0-32BA-36EE-4BBB-5D77482730D3}"/>
              </a:ext>
            </a:extLst>
          </p:cNvPr>
          <p:cNvGraphicFramePr>
            <a:graphicFrameLocks/>
          </p:cNvGraphicFramePr>
          <p:nvPr>
            <p:extLst>
              <p:ext uri="{D42A27DB-BD31-4B8C-83A1-F6EECF244321}">
                <p14:modId xmlns:p14="http://schemas.microsoft.com/office/powerpoint/2010/main" val="3493278138"/>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0B60907E-1272-90C5-6EA3-D732C7B1F544}"/>
              </a:ext>
            </a:extLst>
          </p:cNvPr>
          <p:cNvGraphicFramePr>
            <a:graphicFrameLocks/>
          </p:cNvGraphicFramePr>
          <p:nvPr>
            <p:extLst>
              <p:ext uri="{D42A27DB-BD31-4B8C-83A1-F6EECF244321}">
                <p14:modId xmlns:p14="http://schemas.microsoft.com/office/powerpoint/2010/main" val="3538630094"/>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6"/>
          </a:graphicData>
        </a:graphic>
      </p:graphicFrame>
      <p:sp>
        <p:nvSpPr>
          <p:cNvPr id="6" name="TekstSylinder 1">
            <a:extLst>
              <a:ext uri="{FF2B5EF4-FFF2-40B4-BE49-F238E27FC236}">
                <a16:creationId xmlns:a16="http://schemas.microsoft.com/office/drawing/2014/main" id="{5ABC09F3-6773-4C34-8ABB-E8335BA6D80D}"/>
              </a:ext>
            </a:extLst>
          </p:cNvPr>
          <p:cNvSpPr txBox="1"/>
          <p:nvPr/>
        </p:nvSpPr>
        <p:spPr>
          <a:xfrm>
            <a:off x="1751123" y="5798980"/>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dirty="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7" name="TekstSylinder 1">
            <a:extLst>
              <a:ext uri="{FF2B5EF4-FFF2-40B4-BE49-F238E27FC236}">
                <a16:creationId xmlns:a16="http://schemas.microsoft.com/office/drawing/2014/main" id="{5ABC09F3-6773-4C34-8ABB-E8335BA6D80D}"/>
              </a:ext>
            </a:extLst>
          </p:cNvPr>
          <p:cNvSpPr txBox="1"/>
          <p:nvPr/>
        </p:nvSpPr>
        <p:spPr>
          <a:xfrm>
            <a:off x="4928664" y="5795864"/>
            <a:ext cx="1433869" cy="307777"/>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rgbClr val="000000"/>
                </a:solidFill>
                <a:latin typeface="Calibri" panose="020F0502020204030204"/>
                <a:ea typeface="+mn-ea"/>
                <a:cs typeface="+mn-cs"/>
              </a:defRPr>
            </a:lvl1pPr>
            <a:lvl2pPr marL="457200" indent="0" algn="l" defTabSz="457200" rtl="0" eaLnBrk="1" latinLnBrk="0" hangingPunct="1">
              <a:defRPr sz="1800" kern="1200">
                <a:solidFill>
                  <a:srgbClr val="000000"/>
                </a:solidFill>
                <a:latin typeface="Calibri" panose="020F0502020204030204"/>
                <a:ea typeface="+mn-ea"/>
                <a:cs typeface="+mn-cs"/>
              </a:defRPr>
            </a:lvl2pPr>
            <a:lvl3pPr marL="914400" indent="0" algn="l" defTabSz="457200" rtl="0" eaLnBrk="1" latinLnBrk="0" hangingPunct="1">
              <a:defRPr sz="1800" kern="1200">
                <a:solidFill>
                  <a:srgbClr val="000000"/>
                </a:solidFill>
                <a:latin typeface="Calibri" panose="020F0502020204030204"/>
                <a:ea typeface="+mn-ea"/>
                <a:cs typeface="+mn-cs"/>
              </a:defRPr>
            </a:lvl3pPr>
            <a:lvl4pPr marL="1371600" indent="0" algn="l" defTabSz="457200" rtl="0" eaLnBrk="1" latinLnBrk="0" hangingPunct="1">
              <a:defRPr sz="1800" kern="1200">
                <a:solidFill>
                  <a:srgbClr val="000000"/>
                </a:solidFill>
                <a:latin typeface="Calibri" panose="020F0502020204030204"/>
                <a:ea typeface="+mn-ea"/>
                <a:cs typeface="+mn-cs"/>
              </a:defRPr>
            </a:lvl4pPr>
            <a:lvl5pPr marL="1828800" indent="0" algn="l" defTabSz="457200" rtl="0" eaLnBrk="1" latinLnBrk="0" hangingPunct="1">
              <a:defRPr sz="1800" kern="1200">
                <a:solidFill>
                  <a:srgbClr val="000000"/>
                </a:solidFill>
                <a:latin typeface="Calibri" panose="020F0502020204030204"/>
                <a:ea typeface="+mn-ea"/>
                <a:cs typeface="+mn-cs"/>
              </a:defRPr>
            </a:lvl5pPr>
            <a:lvl6pPr marL="2286000" indent="0" algn="l" defTabSz="457200" rtl="0" eaLnBrk="1" latinLnBrk="0" hangingPunct="1">
              <a:defRPr sz="1800" kern="1200">
                <a:solidFill>
                  <a:srgbClr val="000000"/>
                </a:solidFill>
                <a:latin typeface="Calibri" panose="020F0502020204030204"/>
                <a:ea typeface="+mn-ea"/>
                <a:cs typeface="+mn-cs"/>
              </a:defRPr>
            </a:lvl6pPr>
            <a:lvl7pPr marL="2743200" indent="0" algn="l" defTabSz="457200" rtl="0" eaLnBrk="1" latinLnBrk="0" hangingPunct="1">
              <a:defRPr sz="1800" kern="1200">
                <a:solidFill>
                  <a:srgbClr val="000000"/>
                </a:solidFill>
                <a:latin typeface="Calibri" panose="020F0502020204030204"/>
                <a:ea typeface="+mn-ea"/>
                <a:cs typeface="+mn-cs"/>
              </a:defRPr>
            </a:lvl7pPr>
            <a:lvl8pPr marL="3200400" indent="0" algn="l" defTabSz="457200" rtl="0" eaLnBrk="1" latinLnBrk="0" hangingPunct="1">
              <a:defRPr sz="1800" kern="1200">
                <a:solidFill>
                  <a:srgbClr val="000000"/>
                </a:solidFill>
                <a:latin typeface="Calibri" panose="020F0502020204030204"/>
                <a:ea typeface="+mn-ea"/>
                <a:cs typeface="+mn-cs"/>
              </a:defRPr>
            </a:lvl8pPr>
            <a:lvl9pPr marL="3657600" indent="0" algn="l" defTabSz="457200" rtl="0" eaLnBrk="1" latinLnBrk="0" hangingPunct="1">
              <a:defRPr sz="1800" kern="1200">
                <a:solidFill>
                  <a:srgbClr val="000000"/>
                </a:solidFill>
                <a:latin typeface="Calibri" panose="020F0502020204030204"/>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 fordi tallgrunnlaget er for lite</a:t>
            </a:r>
          </a:p>
        </p:txBody>
      </p:sp>
      <p:sp>
        <p:nvSpPr>
          <p:cNvPr id="9" name="TekstSylinder 1">
            <a:extLst>
              <a:ext uri="{FF2B5EF4-FFF2-40B4-BE49-F238E27FC236}">
                <a16:creationId xmlns:a16="http://schemas.microsoft.com/office/drawing/2014/main" id="{2AE4CFA2-D382-488E-A5FC-A4C727518D54}"/>
              </a:ext>
            </a:extLst>
          </p:cNvPr>
          <p:cNvSpPr txBox="1"/>
          <p:nvPr/>
        </p:nvSpPr>
        <p:spPr>
          <a:xfrm>
            <a:off x="6005824" y="8413996"/>
            <a:ext cx="613954" cy="500365"/>
          </a:xfrm>
          <a:prstGeom prst="rect">
            <a:avLst/>
          </a:prstGeom>
          <a:solidFill>
            <a:srgbClr val="FDF1A8"/>
          </a:solidFill>
        </p:spPr>
        <p:txBody>
          <a:bodyPr wrap="square" rtlCol="0">
            <a:no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750" i="0" u="none" strike="noStrike" kern="0" cap="none" spc="0" normalizeH="0" baseline="0">
                <a:ln>
                  <a:noFill/>
                </a:ln>
                <a:solidFill>
                  <a:sysClr val="windowText" lastClr="000000"/>
                </a:solidFill>
                <a:effectLst/>
                <a:uLnTx/>
                <a:uFillTx/>
                <a:latin typeface="Akkurat Pro Light" panose="020B0404020101020102" pitchFamily="34" charset="0"/>
              </a:rPr>
              <a:t>Dette resultatet vises ikke</a:t>
            </a:r>
          </a:p>
        </p:txBody>
      </p:sp>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62880-8BEB-475B-B167-633B2015F574}">
  <ds:schemaRefs>
    <ds:schemaRef ds:uri="http://schemas.microsoft.com/sharepoint/v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 ds:uri="228ccc78-36fd-48c8-bea7-9c1f627215d7"/>
    <ds:schemaRef ds:uri="64daf880-2b31-41e1-8842-90d100fd454f"/>
    <ds:schemaRef ds:uri="http://www.w3.org/XML/1998/namespace"/>
  </ds:schemaRefs>
</ds:datastoreItem>
</file>

<file path=customXml/itemProps2.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3.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11766</TotalTime>
  <Words>16293</Words>
  <Application>Microsoft Office PowerPoint</Application>
  <PresentationFormat>A4 Paper (210x297 mm)</PresentationFormat>
  <Paragraphs>713</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1548</cp:revision>
  <cp:lastPrinted>2020-02-04T08:51:46Z</cp:lastPrinted>
  <dcterms:created xsi:type="dcterms:W3CDTF">2018-04-06T11:42:51Z</dcterms:created>
  <dcterms:modified xsi:type="dcterms:W3CDTF">2025-04-03T09:04:57Z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