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0.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1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13.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1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5.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026FBA"/>
    <a:srgbClr val="DE9F37"/>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619</c:v>
                </c:pt>
                <c:pt idx="1">
                  <c:v>583</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443</c:v>
                </c:pt>
                <c:pt idx="1">
                  <c:v>457</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291</c:v>
                </c:pt>
                <c:pt idx="1">
                  <c:v>469</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67.94</c:v>
                </c:pt>
                <c:pt idx="1">
                  <c:v>22.47</c:v>
                </c:pt>
                <c:pt idx="2">
                  <c:v>7.98</c:v>
                </c:pt>
                <c:pt idx="3">
                  <c:v>1.62</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Kjønn&amp;Klasse'!$C$135:$E$135</c:f>
              <c:numCache>
                <c:formatCode>0</c:formatCode>
                <c:ptCount val="3"/>
                <c:pt idx="0">
                  <c:v>58.12</c:v>
                </c:pt>
                <c:pt idx="1">
                  <c:v>60.35</c:v>
                </c:pt>
                <c:pt idx="2">
                  <c:v>66.67</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Kjønn&amp;Klasse'!$C$136:$E$136</c:f>
              <c:numCache>
                <c:formatCode>0</c:formatCode>
                <c:ptCount val="3"/>
                <c:pt idx="0">
                  <c:v>59.55</c:v>
                </c:pt>
                <c:pt idx="1">
                  <c:v>57.18</c:v>
                </c:pt>
                <c:pt idx="2">
                  <c:v>63.12</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32.17</c:v>
                </c:pt>
                <c:pt idx="1">
                  <c:v>26.05</c:v>
                </c:pt>
                <c:pt idx="2">
                  <c:v>14.5</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19.3</c:v>
                </c:pt>
                <c:pt idx="1">
                  <c:v>13.76</c:v>
                </c:pt>
                <c:pt idx="2">
                  <c:v>7.55</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24.84</c:v>
                </c:pt>
                <c:pt idx="1">
                  <c:v>24.51</c:v>
                </c:pt>
                <c:pt idx="2">
                  <c:v>13.93</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15.17</c:v>
                </c:pt>
                <c:pt idx="1">
                  <c:v>21.46</c:v>
                </c:pt>
                <c:pt idx="2">
                  <c:v>16.059999999999999</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8.52</c:v>
                </c:pt>
                <c:pt idx="1">
                  <c:v>14.22</c:v>
                </c:pt>
                <c:pt idx="2">
                  <c:v>47.96</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9.01</c:v>
                </c:pt>
                <c:pt idx="1">
                  <c:v>10.24</c:v>
                </c:pt>
                <c:pt idx="2">
                  <c:v>23.07</c:v>
                </c:pt>
                <c:pt idx="3">
                  <c:v>30.8</c:v>
                </c:pt>
                <c:pt idx="4">
                  <c:v>19.399999999999999</c:v>
                </c:pt>
                <c:pt idx="5">
                  <c:v>5.53</c:v>
                </c:pt>
                <c:pt idx="6">
                  <c:v>0.97</c:v>
                </c:pt>
                <c:pt idx="7">
                  <c:v>0.97</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33.25</c:v>
                </c:pt>
                <c:pt idx="1">
                  <c:v>29.04</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34.75</c:v>
                </c:pt>
                <c:pt idx="1">
                  <c:v>37.700000000000003</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17.649999999999999</c:v>
                </c:pt>
                <c:pt idx="1">
                  <c:v>19.59</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14.35</c:v>
                </c:pt>
                <c:pt idx="1">
                  <c:v>13.67</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Kjønn&amp;Klasse'!$C$203:$E$203</c:f>
              <c:numCache>
                <c:formatCode>0</c:formatCode>
                <c:ptCount val="3"/>
                <c:pt idx="0">
                  <c:v>26.44</c:v>
                </c:pt>
                <c:pt idx="1">
                  <c:v>18.89</c:v>
                </c:pt>
                <c:pt idx="2">
                  <c:v>28.45</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Kjønn&amp;Klasse'!$C$204:$E$204</c:f>
              <c:numCache>
                <c:formatCode>0</c:formatCode>
                <c:ptCount val="3"/>
                <c:pt idx="0">
                  <c:v>38.520000000000003</c:v>
                </c:pt>
                <c:pt idx="1">
                  <c:v>42.08</c:v>
                </c:pt>
                <c:pt idx="2">
                  <c:v>42.96</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Kjønn&amp;Klasse'!$C$199:$E$199</c:f>
              <c:numCache>
                <c:formatCode>0</c:formatCode>
                <c:ptCount val="3"/>
                <c:pt idx="0">
                  <c:v>27.05</c:v>
                </c:pt>
                <c:pt idx="1">
                  <c:v>26.72</c:v>
                </c:pt>
                <c:pt idx="2">
                  <c:v>30.09</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Kjønn&amp;Klasse'!$C$200:$E$200</c:f>
              <c:numCache>
                <c:formatCode>0</c:formatCode>
                <c:ptCount val="3"/>
                <c:pt idx="0">
                  <c:v>32.65</c:v>
                </c:pt>
                <c:pt idx="1">
                  <c:v>38.630000000000003</c:v>
                </c:pt>
                <c:pt idx="2">
                  <c:v>35.07</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Kjønn&amp;Klasse'!$C$207:$E$207</c:f>
              <c:numCache>
                <c:formatCode>0</c:formatCode>
                <c:ptCount val="3"/>
                <c:pt idx="0">
                  <c:v>36.83</c:v>
                </c:pt>
                <c:pt idx="1">
                  <c:v>39.56</c:v>
                </c:pt>
                <c:pt idx="2">
                  <c:v>36.93</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Kjønn&amp;Klasse'!$C$208:$E$208</c:f>
              <c:numCache>
                <c:formatCode>0</c:formatCode>
                <c:ptCount val="3"/>
                <c:pt idx="0">
                  <c:v>44.81</c:v>
                </c:pt>
                <c:pt idx="1">
                  <c:v>47.09</c:v>
                </c:pt>
                <c:pt idx="2">
                  <c:v>46.12</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Kjønn&amp;Klasse'!$C$143:$E$143</c:f>
              <c:numCache>
                <c:formatCode>0</c:formatCode>
                <c:ptCount val="3"/>
                <c:pt idx="0">
                  <c:v>56.76</c:v>
                </c:pt>
                <c:pt idx="1">
                  <c:v>42.4</c:v>
                </c:pt>
                <c:pt idx="2">
                  <c:v>23.2</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Kjønn&amp;Klasse'!$C$144:$E$144</c:f>
              <c:numCache>
                <c:formatCode>0</c:formatCode>
                <c:ptCount val="3"/>
                <c:pt idx="0">
                  <c:v>52.38</c:v>
                </c:pt>
                <c:pt idx="1">
                  <c:v>38.340000000000003</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28.57</c:v>
                </c:pt>
                <c:pt idx="1">
                  <c:v>13</c:v>
                </c:pt>
                <c:pt idx="2">
                  <c:v>24</c:v>
                </c:pt>
                <c:pt idx="3">
                  <c:v>24.67</c:v>
                </c:pt>
                <c:pt idx="4">
                  <c:v>9.77</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45.63</c:v>
                </c:pt>
                <c:pt idx="1">
                  <c:v>10.01</c:v>
                </c:pt>
                <c:pt idx="2">
                  <c:v>18.04</c:v>
                </c:pt>
                <c:pt idx="3">
                  <c:v>10.72</c:v>
                </c:pt>
                <c:pt idx="4">
                  <c:v>15.61</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Kjønn&amp;Klasse'!$C$7:$E$7</c:f>
              <c:numCache>
                <c:formatCode>0</c:formatCode>
                <c:ptCount val="3"/>
                <c:pt idx="0">
                  <c:v>89.31</c:v>
                </c:pt>
                <c:pt idx="1">
                  <c:v>90</c:v>
                </c:pt>
                <c:pt idx="2">
                  <c:v>91.51</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Kjønn&amp;Klasse'!$C$8:$E$8</c:f>
              <c:numCache>
                <c:formatCode>0</c:formatCode>
                <c:ptCount val="3"/>
                <c:pt idx="0">
                  <c:v>92.72</c:v>
                </c:pt>
                <c:pt idx="1">
                  <c:v>91.44</c:v>
                </c:pt>
                <c:pt idx="2">
                  <c:v>90.58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42.39</c:v>
                </c:pt>
                <c:pt idx="1">
                  <c:v>55.67</c:v>
                </c:pt>
                <c:pt idx="2">
                  <c:v>72.89</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23.7</c:v>
                </c:pt>
                <c:pt idx="1">
                  <c:v>45.63</c:v>
                </c:pt>
                <c:pt idx="2">
                  <c:v>84.56</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46.4</c:v>
                </c:pt>
                <c:pt idx="1">
                  <c:v>35.659999999999997</c:v>
                </c:pt>
                <c:pt idx="2">
                  <c:v>17.940000000000001</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-1</c:v>
                </c:pt>
                <c:pt idx="5">
                  <c:v>-1</c:v>
                </c:pt>
                <c:pt idx="6">
                  <c:v>32.409999999999997</c:v>
                </c:pt>
                <c:pt idx="7">
                  <c:v>-1</c:v>
                </c:pt>
                <c:pt idx="8">
                  <c:v>-1</c:v>
                </c:pt>
                <c:pt idx="9">
                  <c:v>36.36</c:v>
                </c:pt>
                <c:pt idx="10">
                  <c:v>-1</c:v>
                </c:pt>
                <c:pt idx="11">
                  <c:v>-1</c:v>
                </c:pt>
                <c:pt idx="12">
                  <c:v>34.75</c:v>
                </c:pt>
                <c:pt idx="13">
                  <c:v>-1</c:v>
                </c:pt>
                <c:pt idx="14">
                  <c:v>-1</c:v>
                </c:pt>
                <c:pt idx="15">
                  <c:v>42.39</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51.36</c:v>
                </c:pt>
                <c:pt idx="10">
                  <c:v>-1</c:v>
                </c:pt>
                <c:pt idx="11">
                  <c:v>-1</c:v>
                </c:pt>
                <c:pt idx="12">
                  <c:v>54</c:v>
                </c:pt>
                <c:pt idx="13">
                  <c:v>-1</c:v>
                </c:pt>
                <c:pt idx="14">
                  <c:v>-1</c:v>
                </c:pt>
                <c:pt idx="15">
                  <c:v>55.67</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75.06</c:v>
                </c:pt>
                <c:pt idx="10">
                  <c:v>-1</c:v>
                </c:pt>
                <c:pt idx="11">
                  <c:v>-1</c:v>
                </c:pt>
                <c:pt idx="12">
                  <c:v>72.7</c:v>
                </c:pt>
                <c:pt idx="13">
                  <c:v>-1</c:v>
                </c:pt>
                <c:pt idx="14">
                  <c:v>-1</c:v>
                </c:pt>
                <c:pt idx="15">
                  <c:v>72.89</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c:v>
                </c:pt>
                <c:pt idx="5">
                  <c:v>-1</c:v>
                </c:pt>
                <c:pt idx="6">
                  <c:v>5.05</c:v>
                </c:pt>
                <c:pt idx="7">
                  <c:v>-1</c:v>
                </c:pt>
                <c:pt idx="8">
                  <c:v>-1</c:v>
                </c:pt>
                <c:pt idx="9">
                  <c:v>9.06</c:v>
                </c:pt>
                <c:pt idx="10">
                  <c:v>-1</c:v>
                </c:pt>
                <c:pt idx="11">
                  <c:v>-1</c:v>
                </c:pt>
                <c:pt idx="12">
                  <c:v>3.98</c:v>
                </c:pt>
                <c:pt idx="13">
                  <c:v>-1</c:v>
                </c:pt>
                <c:pt idx="14">
                  <c:v>-1</c:v>
                </c:pt>
                <c:pt idx="15">
                  <c:v>5.22</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6.74</c:v>
                </c:pt>
                <c:pt idx="10">
                  <c:v>-1</c:v>
                </c:pt>
                <c:pt idx="11">
                  <c:v>-1</c:v>
                </c:pt>
                <c:pt idx="12">
                  <c:v>5.0199999999999996</c:v>
                </c:pt>
                <c:pt idx="13">
                  <c:v>-1</c:v>
                </c:pt>
                <c:pt idx="14">
                  <c:v>-1</c:v>
                </c:pt>
                <c:pt idx="15">
                  <c:v>3.15</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3.57</c:v>
                </c:pt>
                <c:pt idx="10">
                  <c:v>-1</c:v>
                </c:pt>
                <c:pt idx="11">
                  <c:v>-1</c:v>
                </c:pt>
                <c:pt idx="12">
                  <c:v>5.22</c:v>
                </c:pt>
                <c:pt idx="13">
                  <c:v>-1</c:v>
                </c:pt>
                <c:pt idx="14">
                  <c:v>-1</c:v>
                </c:pt>
                <c:pt idx="15">
                  <c:v>2.61</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70.09</c:v>
                </c:pt>
                <c:pt idx="1">
                  <c:v>13.15</c:v>
                </c:pt>
                <c:pt idx="2">
                  <c:v>12.86</c:v>
                </c:pt>
                <c:pt idx="3">
                  <c:v>2.04</c:v>
                </c:pt>
                <c:pt idx="4">
                  <c:v>1.86</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Kjønn&amp;Klasse'!$C$155:$E$155</c:f>
              <c:numCache>
                <c:formatCode>0</c:formatCode>
                <c:ptCount val="3"/>
                <c:pt idx="0">
                  <c:v>6.41</c:v>
                </c:pt>
                <c:pt idx="1">
                  <c:v>3.69</c:v>
                </c:pt>
                <c:pt idx="2">
                  <c:v>2.41</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Kjønn&amp;Klasse'!$C$156:$E$156</c:f>
              <c:numCache>
                <c:formatCode>0</c:formatCode>
                <c:ptCount val="3"/>
                <c:pt idx="0">
                  <c:v>3.46</c:v>
                </c:pt>
                <c:pt idx="1">
                  <c:v>2.31</c:v>
                </c:pt>
                <c:pt idx="2">
                  <c:v>2.09</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c:v>
                </c:pt>
                <c:pt idx="5">
                  <c:v>-1</c:v>
                </c:pt>
                <c:pt idx="6">
                  <c:v>10.01</c:v>
                </c:pt>
                <c:pt idx="7">
                  <c:v>-1</c:v>
                </c:pt>
                <c:pt idx="8">
                  <c:v>-1</c:v>
                </c:pt>
                <c:pt idx="9">
                  <c:v>12.02</c:v>
                </c:pt>
                <c:pt idx="10">
                  <c:v>-1</c:v>
                </c:pt>
                <c:pt idx="11">
                  <c:v>-1</c:v>
                </c:pt>
                <c:pt idx="12">
                  <c:v>8.33</c:v>
                </c:pt>
                <c:pt idx="13">
                  <c:v>-1</c:v>
                </c:pt>
                <c:pt idx="14">
                  <c:v>-1</c:v>
                </c:pt>
                <c:pt idx="15">
                  <c:v>18.2</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13.46</c:v>
                </c:pt>
                <c:pt idx="10">
                  <c:v>-1</c:v>
                </c:pt>
                <c:pt idx="11">
                  <c:v>-1</c:v>
                </c:pt>
                <c:pt idx="12">
                  <c:v>13.99</c:v>
                </c:pt>
                <c:pt idx="13">
                  <c:v>-1</c:v>
                </c:pt>
                <c:pt idx="14">
                  <c:v>-1</c:v>
                </c:pt>
                <c:pt idx="15">
                  <c:v>18.14</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20.3</c:v>
                </c:pt>
                <c:pt idx="10">
                  <c:v>-1</c:v>
                </c:pt>
                <c:pt idx="11">
                  <c:v>-1</c:v>
                </c:pt>
                <c:pt idx="12">
                  <c:v>14.31</c:v>
                </c:pt>
                <c:pt idx="13">
                  <c:v>-1</c:v>
                </c:pt>
                <c:pt idx="14">
                  <c:v>-1</c:v>
                </c:pt>
                <c:pt idx="15">
                  <c:v>18.23</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57.15</c:v>
                </c:pt>
                <c:pt idx="1">
                  <c:v>21.02</c:v>
                </c:pt>
                <c:pt idx="2">
                  <c:v>10.210000000000001</c:v>
                </c:pt>
                <c:pt idx="3">
                  <c:v>5.83</c:v>
                </c:pt>
                <c:pt idx="4">
                  <c:v>5.79</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Kjønn&amp;Klasse'!$C$211:$E$211</c:f>
              <c:numCache>
                <c:formatCode>0</c:formatCode>
                <c:ptCount val="3"/>
                <c:pt idx="0">
                  <c:v>14.36</c:v>
                </c:pt>
                <c:pt idx="1">
                  <c:v>7.11</c:v>
                </c:pt>
                <c:pt idx="2">
                  <c:v>3.24</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Kjønn&amp;Klasse'!$C$212:$E$212</c:f>
              <c:numCache>
                <c:formatCode>0</c:formatCode>
                <c:ptCount val="3"/>
                <c:pt idx="0">
                  <c:v>20.66</c:v>
                </c:pt>
                <c:pt idx="1">
                  <c:v>9.4700000000000006</c:v>
                </c:pt>
                <c:pt idx="2">
                  <c:v>6.25</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Kjønn&amp;Klasse'!$C$15:$E$15</c:f>
              <c:numCache>
                <c:formatCode>0</c:formatCode>
                <c:ptCount val="3"/>
                <c:pt idx="0">
                  <c:v>96.34</c:v>
                </c:pt>
                <c:pt idx="1">
                  <c:v>95.95</c:v>
                </c:pt>
                <c:pt idx="2">
                  <c:v>97.69</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Kjønn&amp;Klasse'!$C$16:$E$16</c:f>
              <c:numCache>
                <c:formatCode>0</c:formatCode>
                <c:ptCount val="3"/>
                <c:pt idx="0">
                  <c:v>96.24</c:v>
                </c:pt>
                <c:pt idx="1">
                  <c:v>95.74</c:v>
                </c:pt>
                <c:pt idx="2">
                  <c:v>97.3</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64.900000000000006</c:v>
                </c:pt>
                <c:pt idx="1">
                  <c:v>11.64</c:v>
                </c:pt>
                <c:pt idx="2">
                  <c:v>5.3</c:v>
                </c:pt>
                <c:pt idx="3">
                  <c:v>3.19</c:v>
                </c:pt>
                <c:pt idx="4">
                  <c:v>14.97</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Kjønn&amp;Klasse'!$C$159:$E$159</c:f>
              <c:numCache>
                <c:formatCode>0</c:formatCode>
                <c:ptCount val="3"/>
                <c:pt idx="0">
                  <c:v>21.99</c:v>
                </c:pt>
                <c:pt idx="1">
                  <c:v>21.03</c:v>
                </c:pt>
                <c:pt idx="2">
                  <c:v>22.89</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Kjønn&amp;Klasse'!$C$160:$E$160</c:f>
              <c:numCache>
                <c:formatCode>0</c:formatCode>
                <c:ptCount val="3"/>
                <c:pt idx="0">
                  <c:v>13.48</c:v>
                </c:pt>
                <c:pt idx="1">
                  <c:v>15.24</c:v>
                </c:pt>
                <c:pt idx="2">
                  <c:v>15.31</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6.02</c:v>
                </c:pt>
                <c:pt idx="7">
                  <c:v>-1</c:v>
                </c:pt>
                <c:pt idx="8">
                  <c:v>-1</c:v>
                </c:pt>
                <c:pt idx="9">
                  <c:v>12.49</c:v>
                </c:pt>
                <c:pt idx="10">
                  <c:v>-1</c:v>
                </c:pt>
                <c:pt idx="11">
                  <c:v>-1</c:v>
                </c:pt>
                <c:pt idx="12">
                  <c:v>9.35</c:v>
                </c:pt>
                <c:pt idx="13">
                  <c:v>-1</c:v>
                </c:pt>
                <c:pt idx="14">
                  <c:v>-1</c:v>
                </c:pt>
                <c:pt idx="15">
                  <c:v>12.39</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16.07</c:v>
                </c:pt>
                <c:pt idx="10">
                  <c:v>-1</c:v>
                </c:pt>
                <c:pt idx="11">
                  <c:v>-1</c:v>
                </c:pt>
                <c:pt idx="12">
                  <c:v>14.86</c:v>
                </c:pt>
                <c:pt idx="13">
                  <c:v>-1</c:v>
                </c:pt>
                <c:pt idx="14">
                  <c:v>-1</c:v>
                </c:pt>
                <c:pt idx="15">
                  <c:v>9.02</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17.37</c:v>
                </c:pt>
                <c:pt idx="10">
                  <c:v>-1</c:v>
                </c:pt>
                <c:pt idx="11">
                  <c:v>-1</c:v>
                </c:pt>
                <c:pt idx="12">
                  <c:v>16.690000000000001</c:v>
                </c:pt>
                <c:pt idx="13">
                  <c:v>-1</c:v>
                </c:pt>
                <c:pt idx="14">
                  <c:v>-1</c:v>
                </c:pt>
                <c:pt idx="15">
                  <c:v>11.64</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88.9</c:v>
                </c:pt>
                <c:pt idx="1">
                  <c:v>3.7</c:v>
                </c:pt>
                <c:pt idx="2">
                  <c:v>3.51</c:v>
                </c:pt>
                <c:pt idx="3">
                  <c:v>1.05</c:v>
                </c:pt>
                <c:pt idx="4">
                  <c:v>2.84</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Kjønn&amp;Klasse'!$M$64:$O$64</c:f>
              <c:numCache>
                <c:formatCode>0</c:formatCode>
                <c:ptCount val="3"/>
                <c:pt idx="0">
                  <c:v>12.39</c:v>
                </c:pt>
                <c:pt idx="1">
                  <c:v>9.02</c:v>
                </c:pt>
                <c:pt idx="2">
                  <c:v>11.64</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c:v>
                </c:pt>
                <c:pt idx="5">
                  <c:v>-1</c:v>
                </c:pt>
                <c:pt idx="6">
                  <c:v>20.04</c:v>
                </c:pt>
                <c:pt idx="7">
                  <c:v>-1</c:v>
                </c:pt>
                <c:pt idx="8">
                  <c:v>-1</c:v>
                </c:pt>
                <c:pt idx="9">
                  <c:v>37.07</c:v>
                </c:pt>
                <c:pt idx="10">
                  <c:v>-1</c:v>
                </c:pt>
                <c:pt idx="11">
                  <c:v>-1</c:v>
                </c:pt>
                <c:pt idx="12">
                  <c:v>31.52</c:v>
                </c:pt>
                <c:pt idx="13">
                  <c:v>-1</c:v>
                </c:pt>
                <c:pt idx="14">
                  <c:v>-1</c:v>
                </c:pt>
                <c:pt idx="15">
                  <c:v>33.130000000000003</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39.81</c:v>
                </c:pt>
                <c:pt idx="10">
                  <c:v>-1</c:v>
                </c:pt>
                <c:pt idx="11">
                  <c:v>-1</c:v>
                </c:pt>
                <c:pt idx="12">
                  <c:v>41.64</c:v>
                </c:pt>
                <c:pt idx="13">
                  <c:v>-1</c:v>
                </c:pt>
                <c:pt idx="14">
                  <c:v>-1</c:v>
                </c:pt>
                <c:pt idx="15">
                  <c:v>32.590000000000003</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44.41</c:v>
                </c:pt>
                <c:pt idx="10">
                  <c:v>-1</c:v>
                </c:pt>
                <c:pt idx="11">
                  <c:v>-1</c:v>
                </c:pt>
                <c:pt idx="12">
                  <c:v>41.92</c:v>
                </c:pt>
                <c:pt idx="13">
                  <c:v>-1</c:v>
                </c:pt>
                <c:pt idx="14">
                  <c:v>-1</c:v>
                </c:pt>
                <c:pt idx="15">
                  <c:v>34.35</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Kjønn&amp;Klasse'!$M$71:$O$71</c:f>
              <c:numCache>
                <c:formatCode>0</c:formatCode>
                <c:ptCount val="3"/>
                <c:pt idx="0">
                  <c:v>6.45</c:v>
                </c:pt>
                <c:pt idx="1">
                  <c:v>4.21</c:v>
                </c:pt>
                <c:pt idx="2">
                  <c:v>5.98</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94.42</c:v>
                </c:pt>
                <c:pt idx="1">
                  <c:v>1.68</c:v>
                </c:pt>
                <c:pt idx="2">
                  <c:v>3.8899999999999997</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33.130000000000003</c:v>
                </c:pt>
                <c:pt idx="1">
                  <c:v>32.590000000000003</c:v>
                </c:pt>
                <c:pt idx="2">
                  <c:v>34.35</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18.21</c:v>
                </c:pt>
                <c:pt idx="1">
                  <c:v>15</c:v>
                </c:pt>
                <c:pt idx="2">
                  <c:v>66.790000000000006</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Kjønn&amp;Klasse'!$C$11:$E$11</c:f>
              <c:numCache>
                <c:formatCode>0</c:formatCode>
                <c:ptCount val="3"/>
                <c:pt idx="0">
                  <c:v>92.6</c:v>
                </c:pt>
                <c:pt idx="1">
                  <c:v>94.31</c:v>
                </c:pt>
                <c:pt idx="2">
                  <c:v>95.31</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Kjønn&amp;Klasse'!$C$12:$E$12</c:f>
              <c:numCache>
                <c:formatCode>0</c:formatCode>
                <c:ptCount val="3"/>
                <c:pt idx="0">
                  <c:v>94.29</c:v>
                </c:pt>
                <c:pt idx="1">
                  <c:v>94.63</c:v>
                </c:pt>
                <c:pt idx="2">
                  <c:v>95.52</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31.83</c:v>
                </c:pt>
                <c:pt idx="1">
                  <c:v>43.98</c:v>
                </c:pt>
                <c:pt idx="2">
                  <c:v>24.2</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5.65</c:v>
                </c:pt>
                <c:pt idx="1">
                  <c:v>6.39</c:v>
                </c:pt>
                <c:pt idx="2">
                  <c:v>3.94</c:v>
                </c:pt>
                <c:pt idx="3">
                  <c:v>2.19</c:v>
                </c:pt>
                <c:pt idx="4">
                  <c:v>9.42</c:v>
                </c:pt>
                <c:pt idx="5">
                  <c:v>8.6199999999999992</c:v>
                </c:pt>
                <c:pt idx="6">
                  <c:v>15.95</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5.98</c:v>
                </c:pt>
                <c:pt idx="1">
                  <c:v>5.44</c:v>
                </c:pt>
                <c:pt idx="2">
                  <c:v>3.39</c:v>
                </c:pt>
                <c:pt idx="3">
                  <c:v>3.1</c:v>
                </c:pt>
                <c:pt idx="4">
                  <c:v>31.91</c:v>
                </c:pt>
                <c:pt idx="5">
                  <c:v>12.49</c:v>
                </c:pt>
                <c:pt idx="6">
                  <c:v>34.07</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34.46</c:v>
                </c:pt>
                <c:pt idx="1">
                  <c:v>41.49</c:v>
                </c:pt>
                <c:pt idx="2">
                  <c:v>24.05</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30.85</c:v>
                </c:pt>
                <c:pt idx="1">
                  <c:v>45.08</c:v>
                </c:pt>
                <c:pt idx="2">
                  <c:v>24.07</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28.71</c:v>
                </c:pt>
                <c:pt idx="1">
                  <c:v>46.5</c:v>
                </c:pt>
                <c:pt idx="2">
                  <c:v>24.79</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7.05</c:v>
                </c:pt>
                <c:pt idx="7">
                  <c:v>-1</c:v>
                </c:pt>
                <c:pt idx="8">
                  <c:v>-1</c:v>
                </c:pt>
                <c:pt idx="9">
                  <c:v>19.260000000000002</c:v>
                </c:pt>
                <c:pt idx="10">
                  <c:v>-1</c:v>
                </c:pt>
                <c:pt idx="11">
                  <c:v>-1</c:v>
                </c:pt>
                <c:pt idx="12">
                  <c:v>14.3</c:v>
                </c:pt>
                <c:pt idx="13">
                  <c:v>-1</c:v>
                </c:pt>
                <c:pt idx="14">
                  <c:v>-1</c:v>
                </c:pt>
                <c:pt idx="15">
                  <c:v>13.13</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13.88</c:v>
                </c:pt>
                <c:pt idx="10">
                  <c:v>-1</c:v>
                </c:pt>
                <c:pt idx="11">
                  <c:v>-1</c:v>
                </c:pt>
                <c:pt idx="12">
                  <c:v>9.1</c:v>
                </c:pt>
                <c:pt idx="13">
                  <c:v>-1</c:v>
                </c:pt>
                <c:pt idx="14">
                  <c:v>-1</c:v>
                </c:pt>
                <c:pt idx="15">
                  <c:v>12.13</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6.52</c:v>
                </c:pt>
                <c:pt idx="10">
                  <c:v>-1</c:v>
                </c:pt>
                <c:pt idx="11">
                  <c:v>-1</c:v>
                </c:pt>
                <c:pt idx="12">
                  <c:v>9.41</c:v>
                </c:pt>
                <c:pt idx="13">
                  <c:v>-1</c:v>
                </c:pt>
                <c:pt idx="14">
                  <c:v>-1</c:v>
                </c:pt>
                <c:pt idx="15">
                  <c:v>8.56</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29.17</c:v>
                </c:pt>
                <c:pt idx="1">
                  <c:v>40.14</c:v>
                </c:pt>
                <c:pt idx="2">
                  <c:v>30.68</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34.53</c:v>
                </c:pt>
                <c:pt idx="1">
                  <c:v>47.87</c:v>
                </c:pt>
                <c:pt idx="2">
                  <c:v>17.61</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Kjønn&amp;Klasse'!$C$171:$E$171</c:f>
              <c:numCache>
                <c:formatCode>0</c:formatCode>
                <c:ptCount val="3"/>
                <c:pt idx="0">
                  <c:v>7.38</c:v>
                </c:pt>
                <c:pt idx="1">
                  <c:v>6.25</c:v>
                </c:pt>
                <c:pt idx="2">
                  <c:v>1.99</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Kjønn&amp;Klasse'!$C$172:$E$172</c:f>
              <c:numCache>
                <c:formatCode>0</c:formatCode>
                <c:ptCount val="3"/>
                <c:pt idx="0">
                  <c:v>4.54</c:v>
                </c:pt>
                <c:pt idx="1">
                  <c:v>3.41</c:v>
                </c:pt>
                <c:pt idx="2">
                  <c:v>1.84</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2.13</c:v>
                </c:pt>
                <c:pt idx="1">
                  <c:v>1.69</c:v>
                </c:pt>
                <c:pt idx="2">
                  <c:v>1.17</c:v>
                </c:pt>
                <c:pt idx="3">
                  <c:v>2.86</c:v>
                </c:pt>
                <c:pt idx="4">
                  <c:v>18.149999999999999</c:v>
                </c:pt>
                <c:pt idx="5">
                  <c:v>74.010000000000005</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2.16</c:v>
                </c:pt>
                <c:pt idx="1">
                  <c:v>1.06</c:v>
                </c:pt>
                <c:pt idx="2">
                  <c:v>0.77</c:v>
                </c:pt>
                <c:pt idx="3">
                  <c:v>1.72</c:v>
                </c:pt>
                <c:pt idx="4">
                  <c:v>13.75</c:v>
                </c:pt>
                <c:pt idx="5">
                  <c:v>80.540000000000006</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5.8</c:v>
                </c:pt>
                <c:pt idx="1">
                  <c:v>1.67</c:v>
                </c:pt>
                <c:pt idx="3">
                  <c:v>5.07</c:v>
                </c:pt>
                <c:pt idx="4">
                  <c:v>3.33</c:v>
                </c:pt>
                <c:pt idx="5">
                  <c:v>3.15</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4.01</c:v>
                </c:pt>
                <c:pt idx="1">
                  <c:v>1.05</c:v>
                </c:pt>
                <c:pt idx="3">
                  <c:v>3.67</c:v>
                </c:pt>
                <c:pt idx="4">
                  <c:v>2.5099999999999998</c:v>
                </c:pt>
                <c:pt idx="5">
                  <c:v>1.57</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89.14</c:v>
                </c:pt>
                <c:pt idx="7">
                  <c:v>-1</c:v>
                </c:pt>
                <c:pt idx="8">
                  <c:v>-1</c:v>
                </c:pt>
                <c:pt idx="9">
                  <c:v>87.75</c:v>
                </c:pt>
                <c:pt idx="10">
                  <c:v>-1</c:v>
                </c:pt>
                <c:pt idx="11">
                  <c:v>-1</c:v>
                </c:pt>
                <c:pt idx="12">
                  <c:v>86.47</c:v>
                </c:pt>
                <c:pt idx="13">
                  <c:v>-1</c:v>
                </c:pt>
                <c:pt idx="14">
                  <c:v>-1</c:v>
                </c:pt>
                <c:pt idx="15">
                  <c:v>90.46</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90.8</c:v>
                </c:pt>
                <c:pt idx="10">
                  <c:v>-1</c:v>
                </c:pt>
                <c:pt idx="11">
                  <c:v>-1</c:v>
                </c:pt>
                <c:pt idx="12">
                  <c:v>89.37</c:v>
                </c:pt>
                <c:pt idx="13">
                  <c:v>-1</c:v>
                </c:pt>
                <c:pt idx="14">
                  <c:v>-1</c:v>
                </c:pt>
                <c:pt idx="15">
                  <c:v>90.38</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89.75</c:v>
                </c:pt>
                <c:pt idx="10">
                  <c:v>-1</c:v>
                </c:pt>
                <c:pt idx="11">
                  <c:v>-1</c:v>
                </c:pt>
                <c:pt idx="12">
                  <c:v>88.83</c:v>
                </c:pt>
                <c:pt idx="13">
                  <c:v>-1</c:v>
                </c:pt>
                <c:pt idx="14">
                  <c:v>-1</c:v>
                </c:pt>
                <c:pt idx="15">
                  <c:v>90.67</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-1</c:v>
                </c:pt>
                <c:pt idx="5">
                  <c:v>-1</c:v>
                </c:pt>
                <c:pt idx="6">
                  <c:v>6.15</c:v>
                </c:pt>
                <c:pt idx="7">
                  <c:v>-1</c:v>
                </c:pt>
                <c:pt idx="8">
                  <c:v>-1</c:v>
                </c:pt>
                <c:pt idx="9">
                  <c:v>5.64</c:v>
                </c:pt>
                <c:pt idx="10">
                  <c:v>-1</c:v>
                </c:pt>
                <c:pt idx="11">
                  <c:v>-1</c:v>
                </c:pt>
                <c:pt idx="12">
                  <c:v>4.2699999999999996</c:v>
                </c:pt>
                <c:pt idx="13">
                  <c:v>-1</c:v>
                </c:pt>
                <c:pt idx="14">
                  <c:v>-1</c:v>
                </c:pt>
                <c:pt idx="15">
                  <c:v>6.4</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4.58</c:v>
                </c:pt>
                <c:pt idx="10">
                  <c:v>-1</c:v>
                </c:pt>
                <c:pt idx="11">
                  <c:v>-1</c:v>
                </c:pt>
                <c:pt idx="12">
                  <c:v>5.68</c:v>
                </c:pt>
                <c:pt idx="13">
                  <c:v>-1</c:v>
                </c:pt>
                <c:pt idx="14">
                  <c:v>-1</c:v>
                </c:pt>
                <c:pt idx="15">
                  <c:v>5.26</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3.41</c:v>
                </c:pt>
                <c:pt idx="10">
                  <c:v>-1</c:v>
                </c:pt>
                <c:pt idx="11">
                  <c:v>-1</c:v>
                </c:pt>
                <c:pt idx="12">
                  <c:v>3.85</c:v>
                </c:pt>
                <c:pt idx="13">
                  <c:v>-1</c:v>
                </c:pt>
                <c:pt idx="14">
                  <c:v>-1</c:v>
                </c:pt>
                <c:pt idx="15">
                  <c:v>2.44</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1.68</c:v>
                </c:pt>
                <c:pt idx="1">
                  <c:v>0.55000000000000004</c:v>
                </c:pt>
                <c:pt idx="2">
                  <c:v>0.55000000000000004</c:v>
                </c:pt>
                <c:pt idx="3">
                  <c:v>1.83</c:v>
                </c:pt>
                <c:pt idx="4">
                  <c:v>13.13</c:v>
                </c:pt>
                <c:pt idx="5">
                  <c:v>82.26</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6.84</c:v>
                </c:pt>
                <c:pt idx="1">
                  <c:v>9.35</c:v>
                </c:pt>
                <c:pt idx="2">
                  <c:v>9.57</c:v>
                </c:pt>
                <c:pt idx="3">
                  <c:v>2.93</c:v>
                </c:pt>
                <c:pt idx="4">
                  <c:v>5.3</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6.69</c:v>
                </c:pt>
                <c:pt idx="1">
                  <c:v>4.7300000000000004</c:v>
                </c:pt>
                <c:pt idx="2">
                  <c:v>5.32</c:v>
                </c:pt>
                <c:pt idx="3">
                  <c:v>0.85</c:v>
                </c:pt>
                <c:pt idx="4">
                  <c:v>1.82</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4.07</c:v>
                </c:pt>
                <c:pt idx="1">
                  <c:v>1.86</c:v>
                </c:pt>
                <c:pt idx="2">
                  <c:v>2.44</c:v>
                </c:pt>
                <c:pt idx="3">
                  <c:v>0.67</c:v>
                </c:pt>
                <c:pt idx="4">
                  <c:v>1.1100000000000001</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10.66</c:v>
                </c:pt>
                <c:pt idx="1">
                  <c:v>22.75</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3.97</c:v>
                </c:pt>
                <c:pt idx="1">
                  <c:v>4.24</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85.53</c:v>
                </c:pt>
                <c:pt idx="1">
                  <c:v>14.47</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95.08</c:v>
                </c:pt>
                <c:pt idx="1">
                  <c:v>4.92</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95.45</c:v>
                </c:pt>
                <c:pt idx="1">
                  <c:v>4.55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94.29</c:v>
                </c:pt>
                <c:pt idx="1">
                  <c:v>5.71</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Kristiansand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90.4</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57.19</c:v>
                </c:pt>
                <c:pt idx="1">
                  <c:v>36.58</c:v>
                </c:pt>
                <c:pt idx="2">
                  <c:v>5.14</c:v>
                </c:pt>
                <c:pt idx="3">
                  <c:v>1.08</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90.4</c:v>
                </c:pt>
                <c:pt idx="1">
                  <c:v>43.2</c:v>
                </c:pt>
                <c:pt idx="2">
                  <c:v>69.53</c:v>
                </c:pt>
                <c:pt idx="3">
                  <c:v>8.0500000000000007</c:v>
                </c:pt>
                <c:pt idx="4">
                  <c:v>84.7</c:v>
                </c:pt>
                <c:pt idx="5">
                  <c:v>75.650000000000006</c:v>
                </c:pt>
                <c:pt idx="6">
                  <c:v>27.84</c:v>
                </c:pt>
                <c:pt idx="7">
                  <c:v>50.02</c:v>
                </c:pt>
                <c:pt idx="8">
                  <c:v>69.41</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85.24</c:v>
                </c:pt>
                <c:pt idx="1">
                  <c:v>70.900000000000006</c:v>
                </c:pt>
                <c:pt idx="2">
                  <c:v>49.4</c:v>
                </c:pt>
                <c:pt idx="3">
                  <c:v>53.84</c:v>
                </c:pt>
                <c:pt idx="4">
                  <c:v>57.94</c:v>
                </c:pt>
                <c:pt idx="5">
                  <c:v>95.13</c:v>
                </c:pt>
                <c:pt idx="6">
                  <c:v>66.91</c:v>
                </c:pt>
                <c:pt idx="7">
                  <c:v>74.48</c:v>
                </c:pt>
                <c:pt idx="8">
                  <c:v>13.56</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Kristiansand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90.4</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76.959999999999994</c:v>
                </c:pt>
                <c:pt idx="1">
                  <c:v>31.37</c:v>
                </c:pt>
                <c:pt idx="2">
                  <c:v>61.19</c:v>
                </c:pt>
                <c:pt idx="3">
                  <c:v>46.76</c:v>
                </c:pt>
                <c:pt idx="4">
                  <c:v>42.45</c:v>
                </c:pt>
                <c:pt idx="5">
                  <c:v>14.45</c:v>
                </c:pt>
                <c:pt idx="6">
                  <c:v>80.89</c:v>
                </c:pt>
                <c:pt idx="7">
                  <c:v>9.1199999999999992</c:v>
                </c:pt>
                <c:pt idx="8">
                  <c:v>42.32</c:v>
                </c:pt>
                <c:pt idx="9">
                  <c:v>64.180000000000007</c:v>
                </c:pt>
                <c:pt idx="10">
                  <c:v>7.58</c:v>
                </c:pt>
                <c:pt idx="11">
                  <c:v>18.79</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26.79</c:v>
                </c:pt>
                <c:pt idx="1">
                  <c:v>41.57</c:v>
                </c:pt>
                <c:pt idx="2">
                  <c:v>3.9</c:v>
                </c:pt>
                <c:pt idx="3">
                  <c:v>18.16</c:v>
                </c:pt>
                <c:pt idx="4">
                  <c:v>11.62</c:v>
                </c:pt>
                <c:pt idx="5">
                  <c:v>54.37</c:v>
                </c:pt>
                <c:pt idx="6">
                  <c:v>11.1</c:v>
                </c:pt>
                <c:pt idx="7">
                  <c:v>33.21</c:v>
                </c:pt>
                <c:pt idx="8">
                  <c:v>5.58</c:v>
                </c:pt>
                <c:pt idx="9">
                  <c:v>11.63</c:v>
                </c:pt>
                <c:pt idx="10">
                  <c:v>7.33</c:v>
                </c:pt>
                <c:pt idx="11">
                  <c:v>4.99</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73.77</c:v>
                </c:pt>
                <c:pt idx="1">
                  <c:v>22.29</c:v>
                </c:pt>
                <c:pt idx="2">
                  <c:v>2.78</c:v>
                </c:pt>
                <c:pt idx="3">
                  <c:v>1.1499999999999999</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Kjønn&amp;Klasse'!$C$19:$E$19</c:f>
              <c:numCache>
                <c:formatCode>0</c:formatCode>
                <c:ptCount val="3"/>
                <c:pt idx="0">
                  <c:v>54.56</c:v>
                </c:pt>
                <c:pt idx="1">
                  <c:v>50.37</c:v>
                </c:pt>
                <c:pt idx="2">
                  <c:v>59.11</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Kjønn&amp;Klasse'!$C$20:$E$20</c:f>
              <c:numCache>
                <c:formatCode>0</c:formatCode>
                <c:ptCount val="3"/>
                <c:pt idx="0">
                  <c:v>56.88</c:v>
                </c:pt>
                <c:pt idx="1">
                  <c:v>60.93</c:v>
                </c:pt>
                <c:pt idx="2">
                  <c:v>53.97</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Kjønn&amp;Klasse'!$C$23:$E$23</c:f>
              <c:numCache>
                <c:formatCode>0</c:formatCode>
                <c:ptCount val="3"/>
                <c:pt idx="0">
                  <c:v>44.03</c:v>
                </c:pt>
                <c:pt idx="1">
                  <c:v>40.049999999999997</c:v>
                </c:pt>
                <c:pt idx="2">
                  <c:v>48.79</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Kjønn&amp;Klasse'!$C$24:$E$24</c:f>
              <c:numCache>
                <c:formatCode>0</c:formatCode>
                <c:ptCount val="3"/>
                <c:pt idx="0">
                  <c:v>40.770000000000003</c:v>
                </c:pt>
                <c:pt idx="1">
                  <c:v>48.47</c:v>
                </c:pt>
                <c:pt idx="2">
                  <c:v>39.86</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-1</c:v>
                </c:pt>
                <c:pt idx="5">
                  <c:v>-1</c:v>
                </c:pt>
                <c:pt idx="6">
                  <c:v>44.69</c:v>
                </c:pt>
                <c:pt idx="7">
                  <c:v>-1</c:v>
                </c:pt>
                <c:pt idx="8">
                  <c:v>-1</c:v>
                </c:pt>
                <c:pt idx="9">
                  <c:v>46.87</c:v>
                </c:pt>
                <c:pt idx="10">
                  <c:v>-1</c:v>
                </c:pt>
                <c:pt idx="11">
                  <c:v>-1</c:v>
                </c:pt>
                <c:pt idx="12">
                  <c:v>45.57</c:v>
                </c:pt>
                <c:pt idx="13">
                  <c:v>-1</c:v>
                </c:pt>
                <c:pt idx="14">
                  <c:v>-1</c:v>
                </c:pt>
                <c:pt idx="15">
                  <c:v>42.01</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49.17</c:v>
                </c:pt>
                <c:pt idx="10">
                  <c:v>-1</c:v>
                </c:pt>
                <c:pt idx="11">
                  <c:v>-1</c:v>
                </c:pt>
                <c:pt idx="12">
                  <c:v>48.75</c:v>
                </c:pt>
                <c:pt idx="13">
                  <c:v>-1</c:v>
                </c:pt>
                <c:pt idx="14">
                  <c:v>-1</c:v>
                </c:pt>
                <c:pt idx="15">
                  <c:v>44.6</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43.34</c:v>
                </c:pt>
                <c:pt idx="10">
                  <c:v>-1</c:v>
                </c:pt>
                <c:pt idx="11">
                  <c:v>-1</c:v>
                </c:pt>
                <c:pt idx="12">
                  <c:v>52.22</c:v>
                </c:pt>
                <c:pt idx="13">
                  <c:v>-1</c:v>
                </c:pt>
                <c:pt idx="14">
                  <c:v>-1</c:v>
                </c:pt>
                <c:pt idx="15">
                  <c:v>43.19</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60.06</c:v>
                </c:pt>
                <c:pt idx="1">
                  <c:v>70.319999999999993</c:v>
                </c:pt>
                <c:pt idx="2">
                  <c:v>91.48</c:v>
                </c:pt>
                <c:pt idx="3">
                  <c:v>88.460000000000008</c:v>
                </c:pt>
                <c:pt idx="4">
                  <c:v>97.75</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19.12</c:v>
                </c:pt>
                <c:pt idx="1">
                  <c:v>25.28</c:v>
                </c:pt>
                <c:pt idx="2">
                  <c:v>46.17</c:v>
                </c:pt>
                <c:pt idx="3">
                  <c:v>9.43</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27.15</c:v>
                </c:pt>
                <c:pt idx="1">
                  <c:v>29.65</c:v>
                </c:pt>
                <c:pt idx="2">
                  <c:v>36.450000000000003</c:v>
                </c:pt>
                <c:pt idx="3">
                  <c:v>6.76</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Kjønn&amp;Klasse'!$C$27:$E$27</c:f>
              <c:numCache>
                <c:formatCode>0</c:formatCode>
                <c:ptCount val="3"/>
                <c:pt idx="0">
                  <c:v>64.38</c:v>
                </c:pt>
                <c:pt idx="1">
                  <c:v>61.29</c:v>
                </c:pt>
                <c:pt idx="2">
                  <c:v>65.59</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Kjønn&amp;Klasse'!$C$28:$E$28</c:f>
              <c:numCache>
                <c:formatCode>0</c:formatCode>
                <c:ptCount val="3"/>
                <c:pt idx="0">
                  <c:v>76.349999999999994</c:v>
                </c:pt>
                <c:pt idx="1">
                  <c:v>71.260000000000005</c:v>
                </c:pt>
                <c:pt idx="2">
                  <c:v>76.709999999999994</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13.85</c:v>
                </c:pt>
                <c:pt idx="1">
                  <c:v>16.62</c:v>
                </c:pt>
                <c:pt idx="2">
                  <c:v>36.96</c:v>
                </c:pt>
                <c:pt idx="3">
                  <c:v>32.56</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57.78</c:v>
                </c:pt>
                <c:pt idx="1">
                  <c:v>16.18</c:v>
                </c:pt>
                <c:pt idx="2">
                  <c:v>18.510000000000002</c:v>
                </c:pt>
                <c:pt idx="3">
                  <c:v>7.53</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Kjønn&amp;Klasse'!$C$31:$E$31</c:f>
              <c:numCache>
                <c:formatCode>0</c:formatCode>
                <c:ptCount val="3"/>
                <c:pt idx="0">
                  <c:v>48.33</c:v>
                </c:pt>
                <c:pt idx="1">
                  <c:v>45.64</c:v>
                </c:pt>
                <c:pt idx="2">
                  <c:v>34.409999999999997</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Kjønn&amp;Klasse'!$C$32:$E$32</c:f>
              <c:numCache>
                <c:formatCode>0</c:formatCode>
                <c:ptCount val="3"/>
                <c:pt idx="0">
                  <c:v>11.49</c:v>
                </c:pt>
                <c:pt idx="1">
                  <c:v>6.41</c:v>
                </c:pt>
                <c:pt idx="2">
                  <c:v>9.2899999999999991</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Kjønn&amp;Klasse'!$C$35:$E$35</c:f>
              <c:numCache>
                <c:formatCode>0</c:formatCode>
                <c:ptCount val="3"/>
                <c:pt idx="0">
                  <c:v>7.08</c:v>
                </c:pt>
                <c:pt idx="1">
                  <c:v>3.82</c:v>
                </c:pt>
                <c:pt idx="2">
                  <c:v>7.69</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Kjønn&amp;Klasse'!$C$36:$E$36</c:f>
              <c:numCache>
                <c:formatCode>0</c:formatCode>
                <c:ptCount val="3"/>
                <c:pt idx="0">
                  <c:v>9.14</c:v>
                </c:pt>
                <c:pt idx="1">
                  <c:v>10.48</c:v>
                </c:pt>
                <c:pt idx="2">
                  <c:v>8.61</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49.83</c:v>
                </c:pt>
                <c:pt idx="1">
                  <c:v>28.59</c:v>
                </c:pt>
                <c:pt idx="2">
                  <c:v>13.53</c:v>
                </c:pt>
                <c:pt idx="3">
                  <c:v>8.0500000000000007</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4.5599999999999996</c:v>
                </c:pt>
                <c:pt idx="1">
                  <c:v>5.26</c:v>
                </c:pt>
                <c:pt idx="2">
                  <c:v>5.49</c:v>
                </c:pt>
                <c:pt idx="3">
                  <c:v>11.99</c:v>
                </c:pt>
                <c:pt idx="4">
                  <c:v>72.7</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Kjønn&amp;Klasse'!$C$39:$E$39</c:f>
              <c:numCache>
                <c:formatCode>0</c:formatCode>
                <c:ptCount val="3"/>
                <c:pt idx="0">
                  <c:v>86.77</c:v>
                </c:pt>
                <c:pt idx="1">
                  <c:v>90.7</c:v>
                </c:pt>
                <c:pt idx="2">
                  <c:v>88.56</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Kjønn&amp;Klasse'!$C$40:$E$40</c:f>
              <c:numCache>
                <c:formatCode>0</c:formatCode>
                <c:ptCount val="3"/>
                <c:pt idx="0">
                  <c:v>81.209999999999994</c:v>
                </c:pt>
                <c:pt idx="1">
                  <c:v>82.89</c:v>
                </c:pt>
                <c:pt idx="2">
                  <c:v>83.69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Kjønn&amp;Klasse'!$C$3:$E$3</c:f>
              <c:numCache>
                <c:formatCode>0</c:formatCode>
                <c:ptCount val="3"/>
                <c:pt idx="0">
                  <c:v>88.57</c:v>
                </c:pt>
                <c:pt idx="1">
                  <c:v>89.98</c:v>
                </c:pt>
                <c:pt idx="2">
                  <c:v>86.43</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Kjønn&amp;Klasse'!$C$4:$E$4</c:f>
              <c:numCache>
                <c:formatCode>0</c:formatCode>
                <c:ptCount val="3"/>
                <c:pt idx="0">
                  <c:v>81.739999999999995</c:v>
                </c:pt>
                <c:pt idx="1">
                  <c:v>81.33</c:v>
                </c:pt>
                <c:pt idx="2">
                  <c:v>83.08</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94.84</c:v>
                </c:pt>
                <c:pt idx="1">
                  <c:v>87.73</c:v>
                </c:pt>
                <c:pt idx="2">
                  <c:v>91.96</c:v>
                </c:pt>
                <c:pt idx="3">
                  <c:v>19.559999999999999</c:v>
                </c:pt>
                <c:pt idx="4">
                  <c:v>19.989999999999998</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5.16</c:v>
                </c:pt>
                <c:pt idx="1">
                  <c:v>12.27</c:v>
                </c:pt>
                <c:pt idx="2">
                  <c:v>8.0399999999999991</c:v>
                </c:pt>
                <c:pt idx="3">
                  <c:v>80.44</c:v>
                </c:pt>
                <c:pt idx="4">
                  <c:v>80.010000000000005</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81.36</c:v>
                </c:pt>
                <c:pt idx="1">
                  <c:v>14.88</c:v>
                </c:pt>
                <c:pt idx="2">
                  <c:v>3.76</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-1</c:v>
                </c:pt>
                <c:pt idx="5">
                  <c:v>-1</c:v>
                </c:pt>
                <c:pt idx="6">
                  <c:v>81.89</c:v>
                </c:pt>
                <c:pt idx="7">
                  <c:v>-1</c:v>
                </c:pt>
                <c:pt idx="8">
                  <c:v>-1</c:v>
                </c:pt>
                <c:pt idx="9">
                  <c:v>81.02</c:v>
                </c:pt>
                <c:pt idx="10">
                  <c:v>-1</c:v>
                </c:pt>
                <c:pt idx="11">
                  <c:v>-1</c:v>
                </c:pt>
                <c:pt idx="12">
                  <c:v>84.68</c:v>
                </c:pt>
                <c:pt idx="13">
                  <c:v>-1</c:v>
                </c:pt>
                <c:pt idx="14">
                  <c:v>-1</c:v>
                </c:pt>
                <c:pt idx="15">
                  <c:v>83.52</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82.39</c:v>
                </c:pt>
                <c:pt idx="10">
                  <c:v>-1</c:v>
                </c:pt>
                <c:pt idx="11">
                  <c:v>-1</c:v>
                </c:pt>
                <c:pt idx="12">
                  <c:v>83</c:v>
                </c:pt>
                <c:pt idx="13">
                  <c:v>-1</c:v>
                </c:pt>
                <c:pt idx="14">
                  <c:v>-1</c:v>
                </c:pt>
                <c:pt idx="15">
                  <c:v>86.29</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82.37</c:v>
                </c:pt>
                <c:pt idx="10">
                  <c:v>-1</c:v>
                </c:pt>
                <c:pt idx="11">
                  <c:v>-1</c:v>
                </c:pt>
                <c:pt idx="12">
                  <c:v>85.17</c:v>
                </c:pt>
                <c:pt idx="13">
                  <c:v>-1</c:v>
                </c:pt>
                <c:pt idx="14">
                  <c:v>-1</c:v>
                </c:pt>
                <c:pt idx="15">
                  <c:v>84.62</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Kjønn&amp;Klasse'!$C$43:$E$43</c:f>
              <c:numCache>
                <c:formatCode>0</c:formatCode>
                <c:ptCount val="3"/>
                <c:pt idx="0">
                  <c:v>77.48</c:v>
                </c:pt>
                <c:pt idx="1">
                  <c:v>76.17</c:v>
                </c:pt>
                <c:pt idx="2">
                  <c:v>75.849999999999994</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Kjønn&amp;Klasse'!$C$44:$E$44</c:f>
              <c:numCache>
                <c:formatCode>0</c:formatCode>
                <c:ptCount val="3"/>
                <c:pt idx="0">
                  <c:v>74.67</c:v>
                </c:pt>
                <c:pt idx="1">
                  <c:v>73.98</c:v>
                </c:pt>
                <c:pt idx="2">
                  <c:v>76.92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5.07</c:v>
                </c:pt>
                <c:pt idx="1">
                  <c:v>6.09</c:v>
                </c:pt>
                <c:pt idx="2">
                  <c:v>13.19</c:v>
                </c:pt>
                <c:pt idx="3">
                  <c:v>28.72</c:v>
                </c:pt>
                <c:pt idx="4">
                  <c:v>46.94</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54.5</c:v>
                </c:pt>
                <c:pt idx="1">
                  <c:v>37.909999999999997</c:v>
                </c:pt>
                <c:pt idx="2">
                  <c:v>46.55</c:v>
                </c:pt>
                <c:pt idx="3">
                  <c:v>26.22</c:v>
                </c:pt>
                <c:pt idx="4">
                  <c:v>7.4</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33.74</c:v>
                </c:pt>
                <c:pt idx="1">
                  <c:v>46.1</c:v>
                </c:pt>
                <c:pt idx="2">
                  <c:v>36.82</c:v>
                </c:pt>
                <c:pt idx="3">
                  <c:v>48.75</c:v>
                </c:pt>
                <c:pt idx="4">
                  <c:v>18.66</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8.74</c:v>
                </c:pt>
                <c:pt idx="1">
                  <c:v>12.63</c:v>
                </c:pt>
                <c:pt idx="2">
                  <c:v>12.13</c:v>
                </c:pt>
                <c:pt idx="3">
                  <c:v>19.86</c:v>
                </c:pt>
                <c:pt idx="4">
                  <c:v>31.22</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3.02</c:v>
                </c:pt>
                <c:pt idx="1">
                  <c:v>3.35</c:v>
                </c:pt>
                <c:pt idx="2">
                  <c:v>4.5</c:v>
                </c:pt>
                <c:pt idx="3">
                  <c:v>5.16</c:v>
                </c:pt>
                <c:pt idx="4">
                  <c:v>42.73</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89.18</c:v>
                </c:pt>
                <c:pt idx="1">
                  <c:v>85.49</c:v>
                </c:pt>
                <c:pt idx="2">
                  <c:v>87.22</c:v>
                </c:pt>
                <c:pt idx="3">
                  <c:v>73.97</c:v>
                </c:pt>
                <c:pt idx="4">
                  <c:v>22.88</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88.36</c:v>
                </c:pt>
                <c:pt idx="1">
                  <c:v>83.33</c:v>
                </c:pt>
                <c:pt idx="2">
                  <c:v>80.53</c:v>
                </c:pt>
                <c:pt idx="3">
                  <c:v>76.05</c:v>
                </c:pt>
                <c:pt idx="4">
                  <c:v>28.41</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-1</c:v>
                </c:pt>
                <c:pt idx="5">
                  <c:v>-1</c:v>
                </c:pt>
                <c:pt idx="6">
                  <c:v>79.209999999999994</c:v>
                </c:pt>
                <c:pt idx="7">
                  <c:v>-1</c:v>
                </c:pt>
                <c:pt idx="8">
                  <c:v>-1</c:v>
                </c:pt>
                <c:pt idx="9">
                  <c:v>71.97</c:v>
                </c:pt>
                <c:pt idx="10">
                  <c:v>-1</c:v>
                </c:pt>
                <c:pt idx="11">
                  <c:v>-1</c:v>
                </c:pt>
                <c:pt idx="12">
                  <c:v>78.05</c:v>
                </c:pt>
                <c:pt idx="13">
                  <c:v>-1</c:v>
                </c:pt>
                <c:pt idx="14">
                  <c:v>-1</c:v>
                </c:pt>
                <c:pt idx="15">
                  <c:v>76</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71.41</c:v>
                </c:pt>
                <c:pt idx="10">
                  <c:v>-1</c:v>
                </c:pt>
                <c:pt idx="11">
                  <c:v>-1</c:v>
                </c:pt>
                <c:pt idx="12">
                  <c:v>76.7</c:v>
                </c:pt>
                <c:pt idx="13">
                  <c:v>-1</c:v>
                </c:pt>
                <c:pt idx="14">
                  <c:v>-1</c:v>
                </c:pt>
                <c:pt idx="15">
                  <c:v>74.88</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68.94</c:v>
                </c:pt>
                <c:pt idx="10">
                  <c:v>-1</c:v>
                </c:pt>
                <c:pt idx="11">
                  <c:v>-1</c:v>
                </c:pt>
                <c:pt idx="12">
                  <c:v>64.34</c:v>
                </c:pt>
                <c:pt idx="13">
                  <c:v>-1</c:v>
                </c:pt>
                <c:pt idx="14">
                  <c:v>-1</c:v>
                </c:pt>
                <c:pt idx="15">
                  <c:v>75.83</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25.76</c:v>
                </c:pt>
                <c:pt idx="1">
                  <c:v>22.63</c:v>
                </c:pt>
                <c:pt idx="2">
                  <c:v>23.78</c:v>
                </c:pt>
                <c:pt idx="3">
                  <c:v>17.12</c:v>
                </c:pt>
                <c:pt idx="4">
                  <c:v>6.65</c:v>
                </c:pt>
                <c:pt idx="5">
                  <c:v>2.27</c:v>
                </c:pt>
                <c:pt idx="6">
                  <c:v>1.8</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Kjønn&amp;Klasse'!$C$47:$E$47</c:f>
              <c:numCache>
                <c:formatCode>0</c:formatCode>
                <c:ptCount val="3"/>
                <c:pt idx="0">
                  <c:v>13.79</c:v>
                </c:pt>
                <c:pt idx="1">
                  <c:v>19.29</c:v>
                </c:pt>
                <c:pt idx="2">
                  <c:v>23.17</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Kjønn&amp;Klasse'!$C$48:$E$48</c:f>
              <c:numCache>
                <c:formatCode>0</c:formatCode>
                <c:ptCount val="3"/>
                <c:pt idx="0">
                  <c:v>32.369999999999997</c:v>
                </c:pt>
                <c:pt idx="1">
                  <c:v>37.89</c:v>
                </c:pt>
                <c:pt idx="2">
                  <c:v>42.89</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1.8199999999999998</c:v>
                </c:pt>
                <c:pt idx="1">
                  <c:v>6.23</c:v>
                </c:pt>
                <c:pt idx="2">
                  <c:v>7.29</c:v>
                </c:pt>
                <c:pt idx="3">
                  <c:v>37.980000000000004</c:v>
                </c:pt>
                <c:pt idx="4">
                  <c:v>46.66</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6.44</c:v>
                </c:pt>
                <c:pt idx="1">
                  <c:v>14.61</c:v>
                </c:pt>
                <c:pt idx="2">
                  <c:v>28.39</c:v>
                </c:pt>
                <c:pt idx="3">
                  <c:v>25.21</c:v>
                </c:pt>
                <c:pt idx="4">
                  <c:v>25.35</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-1</c:v>
                </c:pt>
                <c:pt idx="5">
                  <c:v>-1</c:v>
                </c:pt>
                <c:pt idx="6">
                  <c:v>39.26</c:v>
                </c:pt>
                <c:pt idx="7">
                  <c:v>-1</c:v>
                </c:pt>
                <c:pt idx="8">
                  <c:v>-1</c:v>
                </c:pt>
                <c:pt idx="9">
                  <c:v>25.49</c:v>
                </c:pt>
                <c:pt idx="10">
                  <c:v>-1</c:v>
                </c:pt>
                <c:pt idx="11">
                  <c:v>-1</c:v>
                </c:pt>
                <c:pt idx="12">
                  <c:v>27.88</c:v>
                </c:pt>
                <c:pt idx="13">
                  <c:v>-1</c:v>
                </c:pt>
                <c:pt idx="14">
                  <c:v>-1</c:v>
                </c:pt>
                <c:pt idx="15">
                  <c:v>22.49</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31.11</c:v>
                </c:pt>
                <c:pt idx="10">
                  <c:v>-1</c:v>
                </c:pt>
                <c:pt idx="11">
                  <c:v>-1</c:v>
                </c:pt>
                <c:pt idx="12">
                  <c:v>29.37</c:v>
                </c:pt>
                <c:pt idx="13">
                  <c:v>-1</c:v>
                </c:pt>
                <c:pt idx="14">
                  <c:v>-1</c:v>
                </c:pt>
                <c:pt idx="15">
                  <c:v>28.67</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35.130000000000003</c:v>
                </c:pt>
                <c:pt idx="10">
                  <c:v>-1</c:v>
                </c:pt>
                <c:pt idx="11">
                  <c:v>-1</c:v>
                </c:pt>
                <c:pt idx="12">
                  <c:v>36.44</c:v>
                </c:pt>
                <c:pt idx="13">
                  <c:v>-1</c:v>
                </c:pt>
                <c:pt idx="14">
                  <c:v>-1</c:v>
                </c:pt>
                <c:pt idx="15">
                  <c:v>35.46</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49.98</c:v>
                </c:pt>
                <c:pt idx="1">
                  <c:v>15.95</c:v>
                </c:pt>
                <c:pt idx="2">
                  <c:v>19.61</c:v>
                </c:pt>
                <c:pt idx="3">
                  <c:v>14.46</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Kjønn&amp;Klasse'!$C$51:$E$51</c:f>
              <c:numCache>
                <c:formatCode>0</c:formatCode>
                <c:ptCount val="3"/>
                <c:pt idx="0">
                  <c:v>46.48</c:v>
                </c:pt>
                <c:pt idx="1">
                  <c:v>51.92</c:v>
                </c:pt>
                <c:pt idx="2">
                  <c:v>60.31</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Kjønn&amp;Klasse'!$C$52:$E$52</c:f>
              <c:numCache>
                <c:formatCode>0</c:formatCode>
                <c:ptCount val="3"/>
                <c:pt idx="0">
                  <c:v>39.43</c:v>
                </c:pt>
                <c:pt idx="1">
                  <c:v>52.81</c:v>
                </c:pt>
                <c:pt idx="2">
                  <c:v>56.79</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c:v>
                </c:pt>
                <c:pt idx="5">
                  <c:v>-1</c:v>
                </c:pt>
                <c:pt idx="6">
                  <c:v>38.86</c:v>
                </c:pt>
                <c:pt idx="7">
                  <c:v>-1</c:v>
                </c:pt>
                <c:pt idx="8">
                  <c:v>-1</c:v>
                </c:pt>
                <c:pt idx="9">
                  <c:v>46.67</c:v>
                </c:pt>
                <c:pt idx="10">
                  <c:v>-1</c:v>
                </c:pt>
                <c:pt idx="11">
                  <c:v>-1</c:v>
                </c:pt>
                <c:pt idx="12">
                  <c:v>40.869999999999997</c:v>
                </c:pt>
                <c:pt idx="13">
                  <c:v>-1</c:v>
                </c:pt>
                <c:pt idx="14">
                  <c:v>-1</c:v>
                </c:pt>
                <c:pt idx="15">
                  <c:v>43.16</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53.98</c:v>
                </c:pt>
                <c:pt idx="10">
                  <c:v>-1</c:v>
                </c:pt>
                <c:pt idx="11">
                  <c:v>-1</c:v>
                </c:pt>
                <c:pt idx="12">
                  <c:v>53.97</c:v>
                </c:pt>
                <c:pt idx="13">
                  <c:v>-1</c:v>
                </c:pt>
                <c:pt idx="14">
                  <c:v>-1</c:v>
                </c:pt>
                <c:pt idx="15">
                  <c:v>52.33</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61.1</c:v>
                </c:pt>
                <c:pt idx="10">
                  <c:v>-1</c:v>
                </c:pt>
                <c:pt idx="11">
                  <c:v>-1</c:v>
                </c:pt>
                <c:pt idx="12">
                  <c:v>70.150000000000006</c:v>
                </c:pt>
                <c:pt idx="13">
                  <c:v>-1</c:v>
                </c:pt>
                <c:pt idx="14">
                  <c:v>-1</c:v>
                </c:pt>
                <c:pt idx="15">
                  <c:v>58.37</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Kjønn&amp;Klasse'!$C$139:$E$139</c:f>
              <c:numCache>
                <c:formatCode>0</c:formatCode>
                <c:ptCount val="3"/>
                <c:pt idx="0">
                  <c:v>88.53</c:v>
                </c:pt>
                <c:pt idx="1">
                  <c:v>89.81</c:v>
                </c:pt>
                <c:pt idx="2">
                  <c:v>86.18</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Kjønn&amp;Klasse'!$C$140:$E$140</c:f>
              <c:numCache>
                <c:formatCode>0</c:formatCode>
                <c:ptCount val="3"/>
                <c:pt idx="0">
                  <c:v>80.67</c:v>
                </c:pt>
                <c:pt idx="1">
                  <c:v>83.15</c:v>
                </c:pt>
                <c:pt idx="2">
                  <c:v>79.16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5.33</c:v>
                </c:pt>
                <c:pt idx="1">
                  <c:v>7.25</c:v>
                </c:pt>
                <c:pt idx="2">
                  <c:v>18.02</c:v>
                </c:pt>
                <c:pt idx="3">
                  <c:v>27.73</c:v>
                </c:pt>
                <c:pt idx="4">
                  <c:v>41.68</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Kjønn&amp;Klasse'!$C$55:$E$55</c:f>
              <c:numCache>
                <c:formatCode>0</c:formatCode>
                <c:ptCount val="3"/>
                <c:pt idx="0">
                  <c:v>72.19</c:v>
                </c:pt>
                <c:pt idx="1">
                  <c:v>75.19</c:v>
                </c:pt>
                <c:pt idx="2">
                  <c:v>73.62</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Kjønn&amp;Klasse'!$C$56:$E$56</c:f>
              <c:numCache>
                <c:formatCode>0</c:formatCode>
                <c:ptCount val="3"/>
                <c:pt idx="0">
                  <c:v>67.37</c:v>
                </c:pt>
                <c:pt idx="1">
                  <c:v>65.94</c:v>
                </c:pt>
                <c:pt idx="2">
                  <c:v>67.069999999999993</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3.99</c:v>
                </c:pt>
                <c:pt idx="1">
                  <c:v>6.07</c:v>
                </c:pt>
                <c:pt idx="2">
                  <c:v>6.28</c:v>
                </c:pt>
                <c:pt idx="3">
                  <c:v>17.64</c:v>
                </c:pt>
                <c:pt idx="4">
                  <c:v>66.03</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31.75</c:v>
                </c:pt>
                <c:pt idx="1">
                  <c:v>17.77</c:v>
                </c:pt>
                <c:pt idx="2">
                  <c:v>21.19</c:v>
                </c:pt>
                <c:pt idx="3">
                  <c:v>23.94</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39.15</c:v>
                </c:pt>
                <c:pt idx="1">
                  <c:v>31.63</c:v>
                </c:pt>
                <c:pt idx="2">
                  <c:v>32.65</c:v>
                </c:pt>
                <c:pt idx="3">
                  <c:v>34</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18.89</c:v>
                </c:pt>
                <c:pt idx="1">
                  <c:v>27.85</c:v>
                </c:pt>
                <c:pt idx="2">
                  <c:v>23.92</c:v>
                </c:pt>
                <c:pt idx="3">
                  <c:v>18.43</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5.0999999999999996</c:v>
                </c:pt>
                <c:pt idx="1">
                  <c:v>12.36</c:v>
                </c:pt>
                <c:pt idx="2">
                  <c:v>11.41</c:v>
                </c:pt>
                <c:pt idx="3">
                  <c:v>11.91</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5.0999999999999996</c:v>
                </c:pt>
                <c:pt idx="1">
                  <c:v>10.39</c:v>
                </c:pt>
                <c:pt idx="2">
                  <c:v>10.83</c:v>
                </c:pt>
                <c:pt idx="3">
                  <c:v>11.72</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80.08</c:v>
                </c:pt>
                <c:pt idx="3">
                  <c:v>-1</c:v>
                </c:pt>
                <c:pt idx="4">
                  <c:v>-1</c:v>
                </c:pt>
                <c:pt idx="5">
                  <c:v>84.58</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82.7</c:v>
                </c:pt>
                <c:pt idx="3">
                  <c:v>-1</c:v>
                </c:pt>
                <c:pt idx="4">
                  <c:v>-1</c:v>
                </c:pt>
                <c:pt idx="5">
                  <c:v>85.38</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80.099999999999994</c:v>
                </c:pt>
                <c:pt idx="3">
                  <c:v>-1</c:v>
                </c:pt>
                <c:pt idx="4">
                  <c:v>-1</c:v>
                </c:pt>
                <c:pt idx="5">
                  <c:v>83.69</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50.09</c:v>
                </c:pt>
                <c:pt idx="1">
                  <c:v>35.15</c:v>
                </c:pt>
                <c:pt idx="2">
                  <c:v>11.28</c:v>
                </c:pt>
                <c:pt idx="3">
                  <c:v>3.47</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53.53</c:v>
                </c:pt>
                <c:pt idx="1">
                  <c:v>73.37</c:v>
                </c:pt>
                <c:pt idx="2">
                  <c:v>51.67</c:v>
                </c:pt>
                <c:pt idx="3">
                  <c:v>61.38</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45.95</c:v>
                </c:pt>
                <c:pt idx="1">
                  <c:v>69.27</c:v>
                </c:pt>
                <c:pt idx="2">
                  <c:v>55.89</c:v>
                </c:pt>
                <c:pt idx="3">
                  <c:v>55.53</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-1</c:v>
                </c:pt>
                <c:pt idx="5">
                  <c:v>-1</c:v>
                </c:pt>
                <c:pt idx="6">
                  <c:v>71.03</c:v>
                </c:pt>
                <c:pt idx="7">
                  <c:v>-1</c:v>
                </c:pt>
                <c:pt idx="8">
                  <c:v>-1</c:v>
                </c:pt>
                <c:pt idx="9">
                  <c:v>65.180000000000007</c:v>
                </c:pt>
                <c:pt idx="10">
                  <c:v>-1</c:v>
                </c:pt>
                <c:pt idx="11">
                  <c:v>-1</c:v>
                </c:pt>
                <c:pt idx="12">
                  <c:v>71.010000000000005</c:v>
                </c:pt>
                <c:pt idx="13">
                  <c:v>-1</c:v>
                </c:pt>
                <c:pt idx="14">
                  <c:v>-1</c:v>
                </c:pt>
                <c:pt idx="15">
                  <c:v>69.319999999999993</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65.69</c:v>
                </c:pt>
                <c:pt idx="10">
                  <c:v>-1</c:v>
                </c:pt>
                <c:pt idx="11">
                  <c:v>-1</c:v>
                </c:pt>
                <c:pt idx="12">
                  <c:v>68.36</c:v>
                </c:pt>
                <c:pt idx="13">
                  <c:v>-1</c:v>
                </c:pt>
                <c:pt idx="14">
                  <c:v>-1</c:v>
                </c:pt>
                <c:pt idx="15">
                  <c:v>70.180000000000007</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66.06</c:v>
                </c:pt>
                <c:pt idx="10">
                  <c:v>-1</c:v>
                </c:pt>
                <c:pt idx="11">
                  <c:v>-1</c:v>
                </c:pt>
                <c:pt idx="12">
                  <c:v>65.319999999999993</c:v>
                </c:pt>
                <c:pt idx="13">
                  <c:v>-1</c:v>
                </c:pt>
                <c:pt idx="14">
                  <c:v>-1</c:v>
                </c:pt>
                <c:pt idx="15">
                  <c:v>68.84</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Kjønn&amp;Klasse'!$C$59:$E$59</c:f>
              <c:numCache>
                <c:formatCode>0</c:formatCode>
                <c:ptCount val="3"/>
                <c:pt idx="0">
                  <c:v>93.54</c:v>
                </c:pt>
                <c:pt idx="1">
                  <c:v>96.71</c:v>
                </c:pt>
                <c:pt idx="2">
                  <c:v>97.03</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Kjønn&amp;Klasse'!$C$60:$E$60</c:f>
              <c:numCache>
                <c:formatCode>0</c:formatCode>
                <c:ptCount val="3"/>
                <c:pt idx="0">
                  <c:v>93.68</c:v>
                </c:pt>
                <c:pt idx="1">
                  <c:v>96.65</c:v>
                </c:pt>
                <c:pt idx="2">
                  <c:v>97.38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95.13</c:v>
                </c:pt>
                <c:pt idx="1">
                  <c:v>0.84</c:v>
                </c:pt>
                <c:pt idx="2">
                  <c:v>4.03</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66.91</c:v>
                </c:pt>
                <c:pt idx="1">
                  <c:v>11.59</c:v>
                </c:pt>
                <c:pt idx="2">
                  <c:v>21.49</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Kjønn&amp;Klasse'!$C$63:$E$63</c:f>
              <c:numCache>
                <c:formatCode>0</c:formatCode>
                <c:ptCount val="3"/>
                <c:pt idx="0">
                  <c:v>48.34</c:v>
                </c:pt>
                <c:pt idx="1">
                  <c:v>53.44</c:v>
                </c:pt>
                <c:pt idx="2">
                  <c:v>82.2</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Kjønn&amp;Klasse'!$C$64:$E$64</c:f>
              <c:numCache>
                <c:formatCode>0</c:formatCode>
                <c:ptCount val="3"/>
                <c:pt idx="0">
                  <c:v>70.17</c:v>
                </c:pt>
                <c:pt idx="1">
                  <c:v>76.09</c:v>
                </c:pt>
                <c:pt idx="2">
                  <c:v>83.85</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74.48</c:v>
                </c:pt>
                <c:pt idx="1">
                  <c:v>2.46</c:v>
                </c:pt>
                <c:pt idx="2">
                  <c:v>23.06</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Kjønn&amp;Klasse'!$C$71:$E$71</c:f>
              <c:numCache>
                <c:formatCode>0</c:formatCode>
                <c:ptCount val="3"/>
                <c:pt idx="0">
                  <c:v>76.52</c:v>
                </c:pt>
                <c:pt idx="1">
                  <c:v>76.84</c:v>
                </c:pt>
                <c:pt idx="2">
                  <c:v>77.12</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Kjønn&amp;Klasse'!$C$72:$E$72</c:f>
              <c:numCache>
                <c:formatCode>0</c:formatCode>
                <c:ptCount val="3"/>
                <c:pt idx="0">
                  <c:v>72.8</c:v>
                </c:pt>
                <c:pt idx="1">
                  <c:v>73.44</c:v>
                </c:pt>
                <c:pt idx="2">
                  <c:v>73.87</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13.56</c:v>
                </c:pt>
                <c:pt idx="1">
                  <c:v>48.37</c:v>
                </c:pt>
                <c:pt idx="2">
                  <c:v>38.07</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65.2</c:v>
                </c:pt>
                <c:pt idx="1">
                  <c:v>33.200000000000003</c:v>
                </c:pt>
                <c:pt idx="2">
                  <c:v>42.8</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26.83</c:v>
                </c:pt>
                <c:pt idx="1">
                  <c:v>43.55</c:v>
                </c:pt>
                <c:pt idx="2">
                  <c:v>37.19</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5.21</c:v>
                </c:pt>
                <c:pt idx="1">
                  <c:v>17.18</c:v>
                </c:pt>
                <c:pt idx="2">
                  <c:v>13.46</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2.76</c:v>
                </c:pt>
                <c:pt idx="1">
                  <c:v>6.07</c:v>
                </c:pt>
                <c:pt idx="2">
                  <c:v>6.55</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Kjønn&amp;Klasse'!$C$67:$E$67</c:f>
              <c:numCache>
                <c:formatCode>0</c:formatCode>
                <c:ptCount val="3"/>
                <c:pt idx="0">
                  <c:v>21.5</c:v>
                </c:pt>
                <c:pt idx="1">
                  <c:v>12.72</c:v>
                </c:pt>
                <c:pt idx="2">
                  <c:v>14.53</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Kjønn&amp;Klasse'!$C$68:$E$68</c:f>
              <c:numCache>
                <c:formatCode>0</c:formatCode>
                <c:ptCount val="3"/>
                <c:pt idx="0">
                  <c:v>11.79</c:v>
                </c:pt>
                <c:pt idx="1">
                  <c:v>7.71</c:v>
                </c:pt>
                <c:pt idx="2">
                  <c:v>9.1300000000000008</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-1</c:v>
                </c:pt>
                <c:pt idx="5">
                  <c:v>-1</c:v>
                </c:pt>
                <c:pt idx="6">
                  <c:v>71.06</c:v>
                </c:pt>
                <c:pt idx="7">
                  <c:v>-1</c:v>
                </c:pt>
                <c:pt idx="8">
                  <c:v>-1</c:v>
                </c:pt>
                <c:pt idx="9">
                  <c:v>65.819999999999993</c:v>
                </c:pt>
                <c:pt idx="10">
                  <c:v>-1</c:v>
                </c:pt>
                <c:pt idx="11">
                  <c:v>-1</c:v>
                </c:pt>
                <c:pt idx="12">
                  <c:v>67.69</c:v>
                </c:pt>
                <c:pt idx="13">
                  <c:v>-1</c:v>
                </c:pt>
                <c:pt idx="14">
                  <c:v>-1</c:v>
                </c:pt>
                <c:pt idx="15">
                  <c:v>74.36</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68.94</c:v>
                </c:pt>
                <c:pt idx="10">
                  <c:v>-1</c:v>
                </c:pt>
                <c:pt idx="11">
                  <c:v>-1</c:v>
                </c:pt>
                <c:pt idx="12">
                  <c:v>69.709999999999994</c:v>
                </c:pt>
                <c:pt idx="13">
                  <c:v>-1</c:v>
                </c:pt>
                <c:pt idx="14">
                  <c:v>-1</c:v>
                </c:pt>
                <c:pt idx="15">
                  <c:v>74.91</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64.42</c:v>
                </c:pt>
                <c:pt idx="10">
                  <c:v>-1</c:v>
                </c:pt>
                <c:pt idx="11">
                  <c:v>-1</c:v>
                </c:pt>
                <c:pt idx="12">
                  <c:v>66.78</c:v>
                </c:pt>
                <c:pt idx="13">
                  <c:v>-1</c:v>
                </c:pt>
                <c:pt idx="14">
                  <c:v>-1</c:v>
                </c:pt>
                <c:pt idx="15">
                  <c:v>74.209999999999994</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Kjønn&amp;Klasse'!$C$75:$E$75</c:f>
              <c:numCache>
                <c:formatCode>0</c:formatCode>
                <c:ptCount val="3"/>
                <c:pt idx="0">
                  <c:v>76.67</c:v>
                </c:pt>
                <c:pt idx="1">
                  <c:v>76.84</c:v>
                </c:pt>
                <c:pt idx="2">
                  <c:v>75.319999999999993</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Kjønn&amp;Klasse'!$C$76:$E$76</c:f>
              <c:numCache>
                <c:formatCode>0</c:formatCode>
                <c:ptCount val="3"/>
                <c:pt idx="0">
                  <c:v>77.61</c:v>
                </c:pt>
                <c:pt idx="1">
                  <c:v>76.069999999999993</c:v>
                </c:pt>
                <c:pt idx="2">
                  <c:v>79.430000000000007</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0.77</c:v>
                </c:pt>
                <c:pt idx="1">
                  <c:v>1.1200000000000001</c:v>
                </c:pt>
                <c:pt idx="2">
                  <c:v>5.0599999999999996</c:v>
                </c:pt>
                <c:pt idx="3">
                  <c:v>16.09</c:v>
                </c:pt>
                <c:pt idx="4">
                  <c:v>31.03</c:v>
                </c:pt>
                <c:pt idx="5">
                  <c:v>30.95</c:v>
                </c:pt>
                <c:pt idx="6">
                  <c:v>14.97</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2.08</c:v>
                </c:pt>
                <c:pt idx="1">
                  <c:v>6.87</c:v>
                </c:pt>
                <c:pt idx="2">
                  <c:v>30.86</c:v>
                </c:pt>
                <c:pt idx="3">
                  <c:v>27.98</c:v>
                </c:pt>
                <c:pt idx="4">
                  <c:v>48.31</c:v>
                </c:pt>
                <c:pt idx="5">
                  <c:v>71.86</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5.74</c:v>
                </c:pt>
                <c:pt idx="1">
                  <c:v>13.32</c:v>
                </c:pt>
                <c:pt idx="2">
                  <c:v>26.2</c:v>
                </c:pt>
                <c:pt idx="3">
                  <c:v>25.14</c:v>
                </c:pt>
                <c:pt idx="4">
                  <c:v>11.95</c:v>
                </c:pt>
                <c:pt idx="5">
                  <c:v>16.36</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11.21</c:v>
                </c:pt>
                <c:pt idx="1">
                  <c:v>25.37</c:v>
                </c:pt>
                <c:pt idx="2">
                  <c:v>17.37</c:v>
                </c:pt>
                <c:pt idx="3">
                  <c:v>21.19</c:v>
                </c:pt>
                <c:pt idx="4">
                  <c:v>10.35</c:v>
                </c:pt>
                <c:pt idx="5">
                  <c:v>7.14</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19.79</c:v>
                </c:pt>
                <c:pt idx="1">
                  <c:v>29</c:v>
                </c:pt>
                <c:pt idx="2">
                  <c:v>10.92</c:v>
                </c:pt>
                <c:pt idx="3">
                  <c:v>15.89</c:v>
                </c:pt>
                <c:pt idx="4">
                  <c:v>12.22</c:v>
                </c:pt>
                <c:pt idx="5">
                  <c:v>2.93</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23.95</c:v>
                </c:pt>
                <c:pt idx="1">
                  <c:v>13.78</c:v>
                </c:pt>
                <c:pt idx="2">
                  <c:v>6.8</c:v>
                </c:pt>
                <c:pt idx="3">
                  <c:v>6.03</c:v>
                </c:pt>
                <c:pt idx="4">
                  <c:v>8.25</c:v>
                </c:pt>
                <c:pt idx="5">
                  <c:v>0.81</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37.24</c:v>
                </c:pt>
                <c:pt idx="1">
                  <c:v>11.66</c:v>
                </c:pt>
                <c:pt idx="2">
                  <c:v>7.85</c:v>
                </c:pt>
                <c:pt idx="3">
                  <c:v>3.76</c:v>
                </c:pt>
                <c:pt idx="4">
                  <c:v>8.91</c:v>
                </c:pt>
                <c:pt idx="5">
                  <c:v>0.89</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Kjønn&amp;Klasse'!$C$83:$E$83</c:f>
              <c:numCache>
                <c:formatCode>0</c:formatCode>
                <c:ptCount val="3"/>
                <c:pt idx="0">
                  <c:v>53.38</c:v>
                </c:pt>
                <c:pt idx="1">
                  <c:v>51.78</c:v>
                </c:pt>
                <c:pt idx="2">
                  <c:v>47.26</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Kjønn&amp;Klasse'!$C$84:$E$84</c:f>
              <c:numCache>
                <c:formatCode>0</c:formatCode>
                <c:ptCount val="3"/>
                <c:pt idx="0">
                  <c:v>72.59</c:v>
                </c:pt>
                <c:pt idx="1">
                  <c:v>72.989999999999995</c:v>
                </c:pt>
                <c:pt idx="2">
                  <c:v>65.22</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Kjønn&amp;Klasse'!$C$79:$E$79</c:f>
              <c:numCache>
                <c:formatCode>0</c:formatCode>
                <c:ptCount val="3"/>
                <c:pt idx="0">
                  <c:v>49</c:v>
                </c:pt>
                <c:pt idx="1">
                  <c:v>43.94</c:v>
                </c:pt>
                <c:pt idx="2">
                  <c:v>30.8</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Kjønn&amp;Klasse'!$C$80:$E$80</c:f>
              <c:numCache>
                <c:formatCode>0</c:formatCode>
                <c:ptCount val="3"/>
                <c:pt idx="0">
                  <c:v>22.31</c:v>
                </c:pt>
                <c:pt idx="1">
                  <c:v>18.72</c:v>
                </c:pt>
                <c:pt idx="2">
                  <c:v>20.72</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55.44</c:v>
                </c:pt>
                <c:pt idx="7">
                  <c:v>-1</c:v>
                </c:pt>
                <c:pt idx="8">
                  <c:v>-1</c:v>
                </c:pt>
                <c:pt idx="9">
                  <c:v>63.86</c:v>
                </c:pt>
                <c:pt idx="10">
                  <c:v>-1</c:v>
                </c:pt>
                <c:pt idx="11">
                  <c:v>-1</c:v>
                </c:pt>
                <c:pt idx="12">
                  <c:v>76.680000000000007</c:v>
                </c:pt>
                <c:pt idx="13">
                  <c:v>-1</c:v>
                </c:pt>
                <c:pt idx="14">
                  <c:v>-1</c:v>
                </c:pt>
                <c:pt idx="15">
                  <c:v>77.12</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61.11</c:v>
                </c:pt>
                <c:pt idx="10">
                  <c:v>-1</c:v>
                </c:pt>
                <c:pt idx="11">
                  <c:v>-1</c:v>
                </c:pt>
                <c:pt idx="12">
                  <c:v>78.45</c:v>
                </c:pt>
                <c:pt idx="13">
                  <c:v>-1</c:v>
                </c:pt>
                <c:pt idx="14">
                  <c:v>-1</c:v>
                </c:pt>
                <c:pt idx="15">
                  <c:v>76.27</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62.82</c:v>
                </c:pt>
                <c:pt idx="10">
                  <c:v>-1</c:v>
                </c:pt>
                <c:pt idx="11">
                  <c:v>-1</c:v>
                </c:pt>
                <c:pt idx="12">
                  <c:v>78.45</c:v>
                </c:pt>
                <c:pt idx="13">
                  <c:v>-1</c:v>
                </c:pt>
                <c:pt idx="14">
                  <c:v>-1</c:v>
                </c:pt>
                <c:pt idx="15">
                  <c:v>78.010000000000005</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Kjønn&amp;Klasse'!$C$87:$E$87</c:f>
              <c:numCache>
                <c:formatCode>0</c:formatCode>
                <c:ptCount val="3"/>
                <c:pt idx="0">
                  <c:v>11.33</c:v>
                </c:pt>
                <c:pt idx="1">
                  <c:v>7.3</c:v>
                </c:pt>
                <c:pt idx="2">
                  <c:v>3.95</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Kjønn&amp;Klasse'!$C$88:$E$88</c:f>
              <c:numCache>
                <c:formatCode>0</c:formatCode>
                <c:ptCount val="3"/>
                <c:pt idx="0">
                  <c:v>11.25</c:v>
                </c:pt>
                <c:pt idx="1">
                  <c:v>9.09</c:v>
                </c:pt>
                <c:pt idx="2">
                  <c:v>8.92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46.76</c:v>
                </c:pt>
                <c:pt idx="1">
                  <c:v>43.82</c:v>
                </c:pt>
                <c:pt idx="2">
                  <c:v>9.41</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72.040000000000006</c:v>
                </c:pt>
                <c:pt idx="1">
                  <c:v>54.89</c:v>
                </c:pt>
                <c:pt idx="2">
                  <c:v>41.52</c:v>
                </c:pt>
                <c:pt idx="3">
                  <c:v>52.76</c:v>
                </c:pt>
                <c:pt idx="4">
                  <c:v>50.46</c:v>
                </c:pt>
                <c:pt idx="5">
                  <c:v>51.15</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22.25</c:v>
                </c:pt>
                <c:pt idx="1">
                  <c:v>32.159999999999997</c:v>
                </c:pt>
                <c:pt idx="2">
                  <c:v>36.6</c:v>
                </c:pt>
                <c:pt idx="3">
                  <c:v>28.87</c:v>
                </c:pt>
                <c:pt idx="4">
                  <c:v>32.950000000000003</c:v>
                </c:pt>
                <c:pt idx="5">
                  <c:v>31.94</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5.7</c:v>
                </c:pt>
                <c:pt idx="1">
                  <c:v>12.94</c:v>
                </c:pt>
                <c:pt idx="2">
                  <c:v>21.88</c:v>
                </c:pt>
                <c:pt idx="3">
                  <c:v>18.38</c:v>
                </c:pt>
                <c:pt idx="4">
                  <c:v>16.579999999999998</c:v>
                </c:pt>
                <c:pt idx="5">
                  <c:v>16.91</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57.55</c:v>
                </c:pt>
                <c:pt idx="1">
                  <c:v>85.55</c:v>
                </c:pt>
                <c:pt idx="2">
                  <c:v>74.95</c:v>
                </c:pt>
                <c:pt idx="3">
                  <c:v>93.6</c:v>
                </c:pt>
                <c:pt idx="4">
                  <c:v>93</c:v>
                </c:pt>
                <c:pt idx="5">
                  <c:v>81.8</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7.91</c:v>
                </c:pt>
                <c:pt idx="1">
                  <c:v>8.27</c:v>
                </c:pt>
                <c:pt idx="2">
                  <c:v>11.89</c:v>
                </c:pt>
                <c:pt idx="3">
                  <c:v>2.66</c:v>
                </c:pt>
                <c:pt idx="4">
                  <c:v>2.29</c:v>
                </c:pt>
                <c:pt idx="5">
                  <c:v>8.3800000000000008</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7.22</c:v>
                </c:pt>
                <c:pt idx="1">
                  <c:v>2.73</c:v>
                </c:pt>
                <c:pt idx="2">
                  <c:v>5.74</c:v>
                </c:pt>
                <c:pt idx="3">
                  <c:v>1.65</c:v>
                </c:pt>
                <c:pt idx="4">
                  <c:v>2.13</c:v>
                </c:pt>
                <c:pt idx="5">
                  <c:v>3.89</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27.33</c:v>
                </c:pt>
                <c:pt idx="1">
                  <c:v>3.45</c:v>
                </c:pt>
                <c:pt idx="2">
                  <c:v>7.42</c:v>
                </c:pt>
                <c:pt idx="3">
                  <c:v>2.09</c:v>
                </c:pt>
                <c:pt idx="4">
                  <c:v>2.58</c:v>
                </c:pt>
                <c:pt idx="5">
                  <c:v>5.92</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Kjønn&amp;Klasse'!$C$91:$E$91</c:f>
              <c:numCache>
                <c:formatCode>0</c:formatCode>
                <c:ptCount val="3"/>
                <c:pt idx="0">
                  <c:v>51.62</c:v>
                </c:pt>
                <c:pt idx="1">
                  <c:v>44.61</c:v>
                </c:pt>
                <c:pt idx="2">
                  <c:v>44.4</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Kjønn&amp;Klasse'!$C$92:$E$92</c:f>
              <c:numCache>
                <c:formatCode>0</c:formatCode>
                <c:ptCount val="3"/>
                <c:pt idx="0">
                  <c:v>44.51</c:v>
                </c:pt>
                <c:pt idx="1">
                  <c:v>39.630000000000003</c:v>
                </c:pt>
                <c:pt idx="2">
                  <c:v>32.549999999999997</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-1</c:v>
                </c:pt>
                <c:pt idx="5">
                  <c:v>-1</c:v>
                </c:pt>
                <c:pt idx="6">
                  <c:v>57.43</c:v>
                </c:pt>
                <c:pt idx="7">
                  <c:v>-1</c:v>
                </c:pt>
                <c:pt idx="8">
                  <c:v>-1</c:v>
                </c:pt>
                <c:pt idx="9">
                  <c:v>51.46</c:v>
                </c:pt>
                <c:pt idx="10">
                  <c:v>-1</c:v>
                </c:pt>
                <c:pt idx="11">
                  <c:v>-1</c:v>
                </c:pt>
                <c:pt idx="12">
                  <c:v>49.54</c:v>
                </c:pt>
                <c:pt idx="13">
                  <c:v>-1</c:v>
                </c:pt>
                <c:pt idx="14">
                  <c:v>-1</c:v>
                </c:pt>
                <c:pt idx="15">
                  <c:v>49.52</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50.62</c:v>
                </c:pt>
                <c:pt idx="10">
                  <c:v>-1</c:v>
                </c:pt>
                <c:pt idx="11">
                  <c:v>-1</c:v>
                </c:pt>
                <c:pt idx="12">
                  <c:v>44.96</c:v>
                </c:pt>
                <c:pt idx="13">
                  <c:v>-1</c:v>
                </c:pt>
                <c:pt idx="14">
                  <c:v>-1</c:v>
                </c:pt>
                <c:pt idx="15">
                  <c:v>46.31</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40.729999999999997</c:v>
                </c:pt>
                <c:pt idx="10">
                  <c:v>-1</c:v>
                </c:pt>
                <c:pt idx="11">
                  <c:v>-1</c:v>
                </c:pt>
                <c:pt idx="12">
                  <c:v>44.39</c:v>
                </c:pt>
                <c:pt idx="13">
                  <c:v>-1</c:v>
                </c:pt>
                <c:pt idx="14">
                  <c:v>-1</c:v>
                </c:pt>
                <c:pt idx="15">
                  <c:v>42.88</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Kjønn&amp;Klasse'!$C$95:$E$95</c:f>
              <c:numCache>
                <c:formatCode>0</c:formatCode>
                <c:ptCount val="3"/>
                <c:pt idx="0">
                  <c:v>85.95</c:v>
                </c:pt>
                <c:pt idx="1">
                  <c:v>81.16</c:v>
                </c:pt>
                <c:pt idx="2">
                  <c:v>84.45</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Kjønn&amp;Klasse'!$C$96:$E$96</c:f>
              <c:numCache>
                <c:formatCode>0</c:formatCode>
                <c:ptCount val="3"/>
                <c:pt idx="0">
                  <c:v>80.83</c:v>
                </c:pt>
                <c:pt idx="1">
                  <c:v>78.25</c:v>
                </c:pt>
                <c:pt idx="2">
                  <c:v>77.38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6.92</c:v>
                </c:pt>
                <c:pt idx="1">
                  <c:v>5.43</c:v>
                </c:pt>
                <c:pt idx="2">
                  <c:v>6.46</c:v>
                </c:pt>
                <c:pt idx="3">
                  <c:v>15.44</c:v>
                </c:pt>
                <c:pt idx="4">
                  <c:v>20.67</c:v>
                </c:pt>
                <c:pt idx="5">
                  <c:v>45.09</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42.15</c:v>
                </c:pt>
                <c:pt idx="1">
                  <c:v>64.03</c:v>
                </c:pt>
                <c:pt idx="2">
                  <c:v>36.19</c:v>
                </c:pt>
                <c:pt idx="3">
                  <c:v>85.99</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16.93</c:v>
                </c:pt>
                <c:pt idx="1">
                  <c:v>2.7</c:v>
                </c:pt>
                <c:pt idx="2">
                  <c:v>6.95</c:v>
                </c:pt>
                <c:pt idx="3">
                  <c:v>2.5099999999999998</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24.64</c:v>
                </c:pt>
                <c:pt idx="1">
                  <c:v>9.76</c:v>
                </c:pt>
                <c:pt idx="2">
                  <c:v>20.82</c:v>
                </c:pt>
                <c:pt idx="3">
                  <c:v>4.9400000000000004</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10.31</c:v>
                </c:pt>
                <c:pt idx="1">
                  <c:v>12.7</c:v>
                </c:pt>
                <c:pt idx="2">
                  <c:v>25.22</c:v>
                </c:pt>
                <c:pt idx="3">
                  <c:v>3.96</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5.97</c:v>
                </c:pt>
                <c:pt idx="1">
                  <c:v>10.81</c:v>
                </c:pt>
                <c:pt idx="2">
                  <c:v>10.81</c:v>
                </c:pt>
                <c:pt idx="3">
                  <c:v>2.59</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2.12</c:v>
                </c:pt>
                <c:pt idx="1">
                  <c:v>7</c:v>
                </c:pt>
                <c:pt idx="2">
                  <c:v>8.06</c:v>
                </c:pt>
                <c:pt idx="3">
                  <c:v>27.2</c:v>
                </c:pt>
                <c:pt idx="4">
                  <c:v>29.93</c:v>
                </c:pt>
                <c:pt idx="5">
                  <c:v>25.69</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80.17</c:v>
                </c:pt>
                <c:pt idx="7">
                  <c:v>-1</c:v>
                </c:pt>
                <c:pt idx="8">
                  <c:v>-1</c:v>
                </c:pt>
                <c:pt idx="9">
                  <c:v>77.8</c:v>
                </c:pt>
                <c:pt idx="10">
                  <c:v>-1</c:v>
                </c:pt>
                <c:pt idx="11">
                  <c:v>-1</c:v>
                </c:pt>
                <c:pt idx="12">
                  <c:v>80.72</c:v>
                </c:pt>
                <c:pt idx="13">
                  <c:v>-1</c:v>
                </c:pt>
                <c:pt idx="14">
                  <c:v>-1</c:v>
                </c:pt>
                <c:pt idx="15">
                  <c:v>82.97</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78</c:v>
                </c:pt>
                <c:pt idx="10">
                  <c:v>-1</c:v>
                </c:pt>
                <c:pt idx="11">
                  <c:v>-1</c:v>
                </c:pt>
                <c:pt idx="12">
                  <c:v>77.63</c:v>
                </c:pt>
                <c:pt idx="13">
                  <c:v>-1</c:v>
                </c:pt>
                <c:pt idx="14">
                  <c:v>-1</c:v>
                </c:pt>
                <c:pt idx="15">
                  <c:v>79.31</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75</c:v>
                </c:pt>
                <c:pt idx="10">
                  <c:v>-1</c:v>
                </c:pt>
                <c:pt idx="11">
                  <c:v>-1</c:v>
                </c:pt>
                <c:pt idx="12">
                  <c:v>80.650000000000006</c:v>
                </c:pt>
                <c:pt idx="13">
                  <c:v>-1</c:v>
                </c:pt>
                <c:pt idx="14">
                  <c:v>-1</c:v>
                </c:pt>
                <c:pt idx="15">
                  <c:v>79.67</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Kjønn&amp;Klasse'!$C$195:$E$195</c:f>
              <c:numCache>
                <c:formatCode>0</c:formatCode>
                <c:ptCount val="3"/>
                <c:pt idx="0">
                  <c:v>6.44</c:v>
                </c:pt>
                <c:pt idx="1">
                  <c:v>7.75</c:v>
                </c:pt>
                <c:pt idx="2">
                  <c:v>4.1500000000000004</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Kjønn&amp;Klasse'!$C$196:$E$196</c:f>
              <c:numCache>
                <c:formatCode>0</c:formatCode>
                <c:ptCount val="3"/>
                <c:pt idx="0">
                  <c:v>11.9</c:v>
                </c:pt>
                <c:pt idx="1">
                  <c:v>10.64</c:v>
                </c:pt>
                <c:pt idx="2">
                  <c:v>9.4600000000000009</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Kjønn&amp;Klasse'!$C$99:$E$99</c:f>
              <c:numCache>
                <c:formatCode>0</c:formatCode>
                <c:ptCount val="3"/>
                <c:pt idx="0">
                  <c:v>68.25</c:v>
                </c:pt>
                <c:pt idx="1">
                  <c:v>74.61</c:v>
                </c:pt>
                <c:pt idx="2">
                  <c:v>77.12</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Kjønn&amp;Klasse'!$C$100:$E$100</c:f>
              <c:numCache>
                <c:formatCode>0</c:formatCode>
                <c:ptCount val="3"/>
                <c:pt idx="0">
                  <c:v>59.7</c:v>
                </c:pt>
                <c:pt idx="1">
                  <c:v>58.55</c:v>
                </c:pt>
                <c:pt idx="2">
                  <c:v>56.63</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78.41</c:v>
                </c:pt>
                <c:pt idx="1">
                  <c:v>63.66</c:v>
                </c:pt>
                <c:pt idx="2">
                  <c:v>49.92</c:v>
                </c:pt>
                <c:pt idx="3">
                  <c:v>63.01</c:v>
                </c:pt>
                <c:pt idx="4">
                  <c:v>62.03</c:v>
                </c:pt>
                <c:pt idx="5">
                  <c:v>63.94</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66.92</c:v>
                </c:pt>
                <c:pt idx="1">
                  <c:v>47.21</c:v>
                </c:pt>
                <c:pt idx="2">
                  <c:v>34.15</c:v>
                </c:pt>
                <c:pt idx="3">
                  <c:v>43.82</c:v>
                </c:pt>
                <c:pt idx="4">
                  <c:v>40.33</c:v>
                </c:pt>
                <c:pt idx="5">
                  <c:v>39.81</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7.46</c:v>
                </c:pt>
                <c:pt idx="1">
                  <c:v>11.05</c:v>
                </c:pt>
                <c:pt idx="2">
                  <c:v>17.3</c:v>
                </c:pt>
                <c:pt idx="3">
                  <c:v>30.98</c:v>
                </c:pt>
                <c:pt idx="4">
                  <c:v>33.200000000000003</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19.91</c:v>
                </c:pt>
                <c:pt idx="1">
                  <c:v>45.83</c:v>
                </c:pt>
                <c:pt idx="2">
                  <c:v>26.68</c:v>
                </c:pt>
                <c:pt idx="3">
                  <c:v>7.58</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Kjønn&amp;Klasse'!$C$103:$E$103</c:f>
              <c:numCache>
                <c:formatCode>0</c:formatCode>
                <c:ptCount val="3"/>
                <c:pt idx="0">
                  <c:v>3.31</c:v>
                </c:pt>
                <c:pt idx="1">
                  <c:v>1.88</c:v>
                </c:pt>
                <c:pt idx="2">
                  <c:v>1.38</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Kjønn&amp;Klasse'!$C$104:$E$104</c:f>
              <c:numCache>
                <c:formatCode>0</c:formatCode>
                <c:ptCount val="3"/>
                <c:pt idx="0">
                  <c:v>9.6199999999999992</c:v>
                </c:pt>
                <c:pt idx="1">
                  <c:v>11.63</c:v>
                </c:pt>
                <c:pt idx="2">
                  <c:v>13.33</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Kjønn&amp;Klasse'!$C$107:$E$107</c:f>
              <c:numCache>
                <c:formatCode>0</c:formatCode>
                <c:ptCount val="3"/>
                <c:pt idx="0">
                  <c:v>6.19</c:v>
                </c:pt>
                <c:pt idx="1">
                  <c:v>6.02</c:v>
                </c:pt>
                <c:pt idx="2">
                  <c:v>4.58</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Kjønn&amp;Klasse'!$C$108:$E$108</c:f>
              <c:numCache>
                <c:formatCode>0</c:formatCode>
                <c:ptCount val="3"/>
                <c:pt idx="0">
                  <c:v>15.31</c:v>
                </c:pt>
                <c:pt idx="1">
                  <c:v>19.48</c:v>
                </c:pt>
                <c:pt idx="2">
                  <c:v>16.309999999999999</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-1</c:v>
                </c:pt>
                <c:pt idx="5">
                  <c:v>-1</c:v>
                </c:pt>
                <c:pt idx="6">
                  <c:v>66.44</c:v>
                </c:pt>
                <c:pt idx="7">
                  <c:v>-1</c:v>
                </c:pt>
                <c:pt idx="8">
                  <c:v>-1</c:v>
                </c:pt>
                <c:pt idx="9">
                  <c:v>63.71</c:v>
                </c:pt>
                <c:pt idx="10">
                  <c:v>-1</c:v>
                </c:pt>
                <c:pt idx="11">
                  <c:v>-1</c:v>
                </c:pt>
                <c:pt idx="12">
                  <c:v>65.69</c:v>
                </c:pt>
                <c:pt idx="13">
                  <c:v>-1</c:v>
                </c:pt>
                <c:pt idx="14">
                  <c:v>-1</c:v>
                </c:pt>
                <c:pt idx="15">
                  <c:v>63.46</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64.209999999999994</c:v>
                </c:pt>
                <c:pt idx="10">
                  <c:v>-1</c:v>
                </c:pt>
                <c:pt idx="11">
                  <c:v>-1</c:v>
                </c:pt>
                <c:pt idx="12">
                  <c:v>62.38</c:v>
                </c:pt>
                <c:pt idx="13">
                  <c:v>-1</c:v>
                </c:pt>
                <c:pt idx="14">
                  <c:v>-1</c:v>
                </c:pt>
                <c:pt idx="15">
                  <c:v>66.010000000000005</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63.55</c:v>
                </c:pt>
                <c:pt idx="10">
                  <c:v>-1</c:v>
                </c:pt>
                <c:pt idx="11">
                  <c:v>-1</c:v>
                </c:pt>
                <c:pt idx="12">
                  <c:v>64.459999999999994</c:v>
                </c:pt>
                <c:pt idx="13">
                  <c:v>-1</c:v>
                </c:pt>
                <c:pt idx="14">
                  <c:v>-1</c:v>
                </c:pt>
                <c:pt idx="15">
                  <c:v>63.24</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14</c:v>
                </c:pt>
                <c:pt idx="1">
                  <c:v>46.28</c:v>
                </c:pt>
                <c:pt idx="2">
                  <c:v>27.54</c:v>
                </c:pt>
                <c:pt idx="3">
                  <c:v>12.18</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30.21</c:v>
                </c:pt>
                <c:pt idx="1">
                  <c:v>49.12</c:v>
                </c:pt>
                <c:pt idx="2">
                  <c:v>12.25</c:v>
                </c:pt>
                <c:pt idx="3">
                  <c:v>6.61</c:v>
                </c:pt>
                <c:pt idx="4">
                  <c:v>1.8</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Kjønn&amp;Klasse'!$C$115:$E$115</c:f>
              <c:numCache>
                <c:formatCode>0</c:formatCode>
                <c:ptCount val="3"/>
                <c:pt idx="0">
                  <c:v>10.75</c:v>
                </c:pt>
                <c:pt idx="1">
                  <c:v>10.119999999999999</c:v>
                </c:pt>
                <c:pt idx="2">
                  <c:v>10.92</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Kjønn&amp;Klasse'!$C$116:$E$116</c:f>
              <c:numCache>
                <c:formatCode>0</c:formatCode>
                <c:ptCount val="3"/>
                <c:pt idx="0">
                  <c:v>29.98</c:v>
                </c:pt>
                <c:pt idx="1">
                  <c:v>28.14</c:v>
                </c:pt>
                <c:pt idx="2">
                  <c:v>28.07</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20.3</c:v>
                </c:pt>
                <c:pt idx="1">
                  <c:v>9.1999999999999993</c:v>
                </c:pt>
                <c:pt idx="2">
                  <c:v>6.62</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40.65</c:v>
                </c:pt>
                <c:pt idx="1">
                  <c:v>30.44</c:v>
                </c:pt>
                <c:pt idx="2">
                  <c:v>16.2</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31.17</c:v>
                </c:pt>
                <c:pt idx="1">
                  <c:v>20.46</c:v>
                </c:pt>
                <c:pt idx="2">
                  <c:v>11.86</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91.14</c:v>
                </c:pt>
                <c:pt idx="1">
                  <c:v>76.94</c:v>
                </c:pt>
                <c:pt idx="2">
                  <c:v>74.900000000000006</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93.88</c:v>
                </c:pt>
                <c:pt idx="1">
                  <c:v>77.45</c:v>
                </c:pt>
                <c:pt idx="2">
                  <c:v>86.93</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17.920000000000002</c:v>
                </c:pt>
                <c:pt idx="7">
                  <c:v>-1</c:v>
                </c:pt>
                <c:pt idx="8">
                  <c:v>-1</c:v>
                </c:pt>
                <c:pt idx="9">
                  <c:v>20.76</c:v>
                </c:pt>
                <c:pt idx="10">
                  <c:v>-1</c:v>
                </c:pt>
                <c:pt idx="11">
                  <c:v>-1</c:v>
                </c:pt>
                <c:pt idx="12">
                  <c:v>22.05</c:v>
                </c:pt>
                <c:pt idx="13">
                  <c:v>-1</c:v>
                </c:pt>
                <c:pt idx="14">
                  <c:v>-1</c:v>
                </c:pt>
                <c:pt idx="15">
                  <c:v>20.57</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19.670000000000002</c:v>
                </c:pt>
                <c:pt idx="10">
                  <c:v>-1</c:v>
                </c:pt>
                <c:pt idx="11">
                  <c:v>-1</c:v>
                </c:pt>
                <c:pt idx="12">
                  <c:v>20.54</c:v>
                </c:pt>
                <c:pt idx="13">
                  <c:v>-1</c:v>
                </c:pt>
                <c:pt idx="14">
                  <c:v>-1</c:v>
                </c:pt>
                <c:pt idx="15">
                  <c:v>19.62</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19.91</c:v>
                </c:pt>
                <c:pt idx="10">
                  <c:v>-1</c:v>
                </c:pt>
                <c:pt idx="11">
                  <c:v>-1</c:v>
                </c:pt>
                <c:pt idx="12">
                  <c:v>22.24</c:v>
                </c:pt>
                <c:pt idx="13">
                  <c:v>-1</c:v>
                </c:pt>
                <c:pt idx="14">
                  <c:v>-1</c:v>
                </c:pt>
                <c:pt idx="15">
                  <c:v>22.14</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10</c:v>
                </c:pt>
                <c:pt idx="1">
                  <c:v>25.61</c:v>
                </c:pt>
                <c:pt idx="3">
                  <c:v>17.809999999999999</c:v>
                </c:pt>
                <c:pt idx="4">
                  <c:v>17.739999999999998</c:v>
                </c:pt>
                <c:pt idx="5">
                  <c:v>21.82</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22.26</c:v>
                </c:pt>
                <c:pt idx="1">
                  <c:v>24.69</c:v>
                </c:pt>
                <c:pt idx="2">
                  <c:v>40.15</c:v>
                </c:pt>
                <c:pt idx="3">
                  <c:v>40.46</c:v>
                </c:pt>
                <c:pt idx="4">
                  <c:v>35.17</c:v>
                </c:pt>
                <c:pt idx="5">
                  <c:v>23.4</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38.96</c:v>
                </c:pt>
                <c:pt idx="1">
                  <c:v>36.96</c:v>
                </c:pt>
                <c:pt idx="2">
                  <c:v>34.78</c:v>
                </c:pt>
                <c:pt idx="3">
                  <c:v>31.99</c:v>
                </c:pt>
                <c:pt idx="4">
                  <c:v>33.44</c:v>
                </c:pt>
                <c:pt idx="5">
                  <c:v>27.79</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24.61</c:v>
                </c:pt>
                <c:pt idx="1">
                  <c:v>23.62</c:v>
                </c:pt>
                <c:pt idx="2">
                  <c:v>17.579999999999998</c:v>
                </c:pt>
                <c:pt idx="3">
                  <c:v>17.89</c:v>
                </c:pt>
                <c:pt idx="4">
                  <c:v>21.06</c:v>
                </c:pt>
                <c:pt idx="5">
                  <c:v>30.19</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14.17</c:v>
                </c:pt>
                <c:pt idx="1">
                  <c:v>14.72</c:v>
                </c:pt>
                <c:pt idx="2">
                  <c:v>7.49</c:v>
                </c:pt>
                <c:pt idx="3">
                  <c:v>9.66</c:v>
                </c:pt>
                <c:pt idx="4">
                  <c:v>10.34</c:v>
                </c:pt>
                <c:pt idx="5">
                  <c:v>18.62</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c:v>
                </c:pt>
                <c:pt idx="5">
                  <c:v>-1</c:v>
                </c:pt>
                <c:pt idx="6">
                  <c:v>19.309999999999999</c:v>
                </c:pt>
                <c:pt idx="7">
                  <c:v>-1</c:v>
                </c:pt>
                <c:pt idx="8">
                  <c:v>-1</c:v>
                </c:pt>
                <c:pt idx="9">
                  <c:v>23.56</c:v>
                </c:pt>
                <c:pt idx="10">
                  <c:v>-1</c:v>
                </c:pt>
                <c:pt idx="11">
                  <c:v>-1</c:v>
                </c:pt>
                <c:pt idx="12">
                  <c:v>21.32</c:v>
                </c:pt>
                <c:pt idx="13">
                  <c:v>-1</c:v>
                </c:pt>
                <c:pt idx="14">
                  <c:v>-1</c:v>
                </c:pt>
                <c:pt idx="15">
                  <c:v>17.809999999999999</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24.36</c:v>
                </c:pt>
                <c:pt idx="10">
                  <c:v>-1</c:v>
                </c:pt>
                <c:pt idx="11">
                  <c:v>-1</c:v>
                </c:pt>
                <c:pt idx="12">
                  <c:v>22.7</c:v>
                </c:pt>
                <c:pt idx="13">
                  <c:v>-1</c:v>
                </c:pt>
                <c:pt idx="14">
                  <c:v>-1</c:v>
                </c:pt>
                <c:pt idx="15">
                  <c:v>17.739999999999998</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24.91</c:v>
                </c:pt>
                <c:pt idx="10">
                  <c:v>-1</c:v>
                </c:pt>
                <c:pt idx="11">
                  <c:v>-1</c:v>
                </c:pt>
                <c:pt idx="12">
                  <c:v>23.08</c:v>
                </c:pt>
                <c:pt idx="13">
                  <c:v>-1</c:v>
                </c:pt>
                <c:pt idx="14">
                  <c:v>-1</c:v>
                </c:pt>
                <c:pt idx="15">
                  <c:v>21.82</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45.83</c:v>
                </c:pt>
                <c:pt idx="1">
                  <c:v>37.96</c:v>
                </c:pt>
                <c:pt idx="2">
                  <c:v>11.24</c:v>
                </c:pt>
                <c:pt idx="3">
                  <c:v>4.96</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23.64</c:v>
                </c:pt>
                <c:pt idx="1">
                  <c:v>12.05</c:v>
                </c:pt>
                <c:pt idx="2">
                  <c:v>43.86</c:v>
                </c:pt>
                <c:pt idx="3">
                  <c:v>73.55</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32.56</c:v>
                </c:pt>
                <c:pt idx="1">
                  <c:v>22.43</c:v>
                </c:pt>
                <c:pt idx="2">
                  <c:v>22.38</c:v>
                </c:pt>
                <c:pt idx="3">
                  <c:v>17.46</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17.440000000000001</c:v>
                </c:pt>
                <c:pt idx="1">
                  <c:v>26.31</c:v>
                </c:pt>
                <c:pt idx="2">
                  <c:v>14.66</c:v>
                </c:pt>
                <c:pt idx="3">
                  <c:v>4.78</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13.84</c:v>
                </c:pt>
                <c:pt idx="1">
                  <c:v>21.97</c:v>
                </c:pt>
                <c:pt idx="2">
                  <c:v>10.6</c:v>
                </c:pt>
                <c:pt idx="3">
                  <c:v>2.02</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12.52</c:v>
                </c:pt>
                <c:pt idx="1">
                  <c:v>17.239999999999998</c:v>
                </c:pt>
                <c:pt idx="2">
                  <c:v>8.5</c:v>
                </c:pt>
                <c:pt idx="3">
                  <c:v>2.1800000000000002</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Kjønn&amp;Klasse'!$C$123:$E$123</c:f>
              <c:numCache>
                <c:formatCode>0</c:formatCode>
                <c:ptCount val="3"/>
                <c:pt idx="0">
                  <c:v>16.7</c:v>
                </c:pt>
                <c:pt idx="1">
                  <c:v>13.04</c:v>
                </c:pt>
                <c:pt idx="2">
                  <c:v>13.98</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Kjønn&amp;Klasse'!$C$124:$E$124</c:f>
              <c:numCache>
                <c:formatCode>0</c:formatCode>
                <c:ptCount val="3"/>
                <c:pt idx="0">
                  <c:v>39.35</c:v>
                </c:pt>
                <c:pt idx="1">
                  <c:v>32.94</c:v>
                </c:pt>
                <c:pt idx="2">
                  <c:v>37.26</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Kjønn&amp;Klasse'!$C$127:$E$127</c:f>
              <c:numCache>
                <c:formatCode>0</c:formatCode>
                <c:ptCount val="3"/>
                <c:pt idx="0">
                  <c:v>7.08</c:v>
                </c:pt>
                <c:pt idx="1">
                  <c:v>5.9</c:v>
                </c:pt>
                <c:pt idx="2">
                  <c:v>9.83</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Kjønn&amp;Klasse'!$C$128:$E$128</c:f>
              <c:numCache>
                <c:formatCode>0</c:formatCode>
                <c:ptCount val="3"/>
                <c:pt idx="0">
                  <c:v>21.1</c:v>
                </c:pt>
                <c:pt idx="1">
                  <c:v>21.58</c:v>
                </c:pt>
                <c:pt idx="2">
                  <c:v>25.9</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44.46</c:v>
                </c:pt>
                <c:pt idx="1">
                  <c:v>60.03</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15.5</c:v>
                </c:pt>
                <c:pt idx="1">
                  <c:v>20.14</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13.41</c:v>
                </c:pt>
                <c:pt idx="1">
                  <c:v>9.06</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26.63</c:v>
                </c:pt>
                <c:pt idx="1">
                  <c:v>10.77</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Kjønn&amp;Klasse'!$C$131:$E$131</c:f>
              <c:numCache>
                <c:formatCode>0</c:formatCode>
                <c:ptCount val="3"/>
                <c:pt idx="0">
                  <c:v>51.79</c:v>
                </c:pt>
                <c:pt idx="1">
                  <c:v>46.05</c:v>
                </c:pt>
                <c:pt idx="2">
                  <c:v>45.25</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Kjønn&amp;Klasse'!$C$132:$E$132</c:f>
              <c:numCache>
                <c:formatCode>0</c:formatCode>
                <c:ptCount val="3"/>
                <c:pt idx="0">
                  <c:v>44.84</c:v>
                </c:pt>
                <c:pt idx="1">
                  <c:v>42.58</c:v>
                </c:pt>
                <c:pt idx="2">
                  <c:v>35.979999999999997</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9" name="TekstSylinder 4"/>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Kristiansand kommune</a:t>
            </a:r>
          </a:p>
        </p:txBody>
      </p:sp>
      <p:pic>
        <p:nvPicPr>
          <p:cNvPr id="3" name="Bilde 2" descr="Et bilde som inneholder klær, person, Menneskeansikt, jakke&#10;&#10;Automatisk generert beskrivelse">
            <a:extLst>
              <a:ext uri="{FF2B5EF4-FFF2-40B4-BE49-F238E27FC236}">
                <a16:creationId xmlns:a16="http://schemas.microsoft.com/office/drawing/2014/main" id="{DB044A61-1AFE-2B53-DFE8-FA8613350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Kristiansand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3312316235"/>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1772433760"/>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48936890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1710152118"/>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3296517856"/>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Kristiansand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Kristiansand kommune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2898928209"/>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2587354488"/>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2908901377"/>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1063507865"/>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1087210762"/>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4158711107"/>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Kristiansand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697447157"/>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23954612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Kristiansand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Kristiansand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468829618"/>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520061660"/>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196274000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Kristiansand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83557925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222237056"/>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1826476857"/>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1190503134"/>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91695755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2120929313"/>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2736269291"/>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4060469536"/>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412701511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28969395"/>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269409586"/>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424402774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Kristiansand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08756720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795542897"/>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583359262"/>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Kristiansand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2724370422"/>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780908248"/>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3833829263"/>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2955693291"/>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90509533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1787554483"/>
              </p:ext>
            </p:extLst>
          </p:nvPr>
        </p:nvGraphicFramePr>
        <p:xfrm>
          <a:off x="360363" y="6731000"/>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360363" y="6731000"/>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Kristiansand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859014853"/>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759718682"/>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Kristiansand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1224227955"/>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3186808841"/>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Kristiansand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3874098043"/>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1793235951"/>
              </p:ext>
            </p:extLst>
          </p:nvPr>
        </p:nvGraphicFramePr>
        <p:xfrm>
          <a:off x="3549651" y="4721286"/>
          <a:ext cx="2967484" cy="2006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Kristiansand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636521596"/>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4112227443"/>
              </p:ext>
            </p:extLst>
          </p:nvPr>
        </p:nvGraphicFramePr>
        <p:xfrm>
          <a:off x="3549651" y="1444358"/>
          <a:ext cx="2967484" cy="2006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3821183639"/>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Kristiansand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53983174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09591795"/>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873872196"/>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3153482423"/>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3764116850"/>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842538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Kristiansand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17644854"/>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055024121"/>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219889208"/>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2428542268"/>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164646969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Kristiansand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17080529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817766335"/>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4170684871"/>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Kristiansand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1224891405"/>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301018953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363652671"/>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Kristiansand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170577186"/>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675553073"/>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1962303320"/>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527959859"/>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Kristiansand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870782784"/>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55117466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1745270195"/>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1250665920"/>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2012250530"/>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416711679"/>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3745870296"/>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116286836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3967608709"/>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3263676065"/>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235401999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Kristiansand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3538350481"/>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981842223"/>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1213796494"/>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4172864779"/>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1120810659"/>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1934677459"/>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1040828915"/>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2900354814"/>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2642318958"/>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3955030730"/>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2231668061"/>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1239232782"/>
              </p:ext>
            </p:extLst>
          </p:nvPr>
        </p:nvGraphicFramePr>
        <p:xfrm>
          <a:off x="339315" y="4615031"/>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3728432627"/>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Kristiansand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19654910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569673053"/>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177539489"/>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956713678"/>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Kristiansand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725322708"/>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2898539662"/>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303117926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118343912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1357258414"/>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113745761"/>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304317282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Kristiansand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1881905522"/>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3041453403"/>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Kristiansand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1844496148"/>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79988201"/>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Kristiansand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Kristiansand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Kristiansand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2832532834"/>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3901703237"/>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1572860094"/>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Kristiansand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3650741528"/>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138790108"/>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Kristiansand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1727552504"/>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Kristiansand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2734017864"/>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2009444208"/>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Kristiansand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981286942"/>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3678611403"/>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Kristiansand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Kristiansand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Kristiansand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1918354224"/>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329239651"/>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Kristiansand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764406646"/>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Kristiansand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61702907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698139658"/>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Kristiansand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741729768"/>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860644282"/>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Kristiansand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859290883"/>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Kristiansand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218776599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1246417053"/>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Kristiansand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2730914392"/>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106624265"/>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3591578041"/>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1308573651"/>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3720347153"/>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2498461711"/>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1078722328"/>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3659335062"/>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3520297318"/>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1676717856"/>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782992986"/>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3445043698"/>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740943940"/>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Kristiansand kommune</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1754312196"/>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Kristiansand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3136529757"/>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1404343845"/>
              </p:ext>
            </p:extLst>
          </p:nvPr>
        </p:nvGraphicFramePr>
        <p:xfrm>
          <a:off x="3802063" y="754063"/>
          <a:ext cx="3327400" cy="2927350"/>
        </p:xfrm>
        <a:graphic>
          <a:graphicData uri="http://schemas.openxmlformats.org/presentationml/2006/ole">
            <mc:AlternateContent xmlns:mc="http://schemas.openxmlformats.org/markup-compatibility/2006">
              <mc:Choice xmlns:v="urn:schemas-microsoft-com:vml" Requires="v">
                <p:oleObj name="Worksheet" r:id="rId4" imgW="3305027" imgH="2905035" progId="Excel.Sheet.12">
                  <p:link updateAutomatic="1"/>
                </p:oleObj>
              </mc:Choice>
              <mc:Fallback>
                <p:oleObj name="Worksheet" r:id="rId4" imgW="3305027" imgH="2905035" progId="Excel.Sheet.12">
                  <p:link updateAutomatic="1"/>
                  <p:pic>
                    <p:nvPicPr>
                      <p:cNvPr id="0" name=""/>
                      <p:cNvPicPr/>
                      <p:nvPr/>
                    </p:nvPicPr>
                    <p:blipFill>
                      <a:blip r:embed="rId5"/>
                      <a:stretch>
                        <a:fillRect/>
                      </a:stretch>
                    </p:blipFill>
                    <p:spPr>
                      <a:xfrm>
                        <a:off x="3802063" y="754063"/>
                        <a:ext cx="3327400" cy="2927350"/>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Kristiansand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A9E2B42-8A6B-E5DF-292D-BB2DC8AD2809}"/>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E1E1C517-57A5-06F0-8BBC-38253F046A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258B4BAD-770F-D223-3508-354EAED7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Kristiansand kommune</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642718917"/>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3971994328"/>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3662366863"/>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Kristiansand kommune. Prosentandel av elevene på videregående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3758251007"/>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238984490"/>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961152477"/>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2578307209"/>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Kristiansand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983981938"/>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Kristiansand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00045462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Kristiansand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Kristiansand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Kristiansand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770450390"/>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3749833857"/>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310514501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1665609496"/>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1229065228"/>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62880-8BEB-475B-B167-633B2015F574}">
  <ds:schemaRefs>
    <ds:schemaRef ds:uri="http://schemas.microsoft.com/office/2006/documentManagement/types"/>
    <ds:schemaRef ds:uri="http://purl.org/dc/elements/1.1/"/>
    <ds:schemaRef ds:uri="64daf880-2b31-41e1-8842-90d100fd454f"/>
    <ds:schemaRef ds:uri="http://schemas.microsoft.com/office/2006/metadata/properties"/>
    <ds:schemaRef ds:uri="228ccc78-36fd-48c8-bea7-9c1f627215d7"/>
    <ds:schemaRef ds:uri="http://purl.org/dc/terms/"/>
    <ds:schemaRef ds:uri="http://schemas.microsoft.com/office/infopath/2007/PartnerControl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33AF32C7-CEC8-43E3-ADC5-459864A65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11804</TotalTime>
  <Words>16171</Words>
  <Application>Microsoft Office PowerPoint</Application>
  <PresentationFormat>A4 Paper (210x297 mm)</PresentationFormat>
  <Paragraphs>699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1544</cp:revision>
  <cp:lastPrinted>2020-02-04T08:51:46Z</cp:lastPrinted>
  <dcterms:created xsi:type="dcterms:W3CDTF">2018-04-06T11:42:51Z</dcterms:created>
  <dcterms:modified xsi:type="dcterms:W3CDTF">2025-04-03T08:28:04Z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