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32"/>
  </p:notesMasterIdLst>
  <p:sldIdLst>
    <p:sldId id="302" r:id="rId5"/>
    <p:sldId id="271" r:id="rId6"/>
    <p:sldId id="282" r:id="rId7"/>
    <p:sldId id="286" r:id="rId8"/>
    <p:sldId id="266" r:id="rId9"/>
    <p:sldId id="290" r:id="rId10"/>
    <p:sldId id="287" r:id="rId11"/>
    <p:sldId id="272" r:id="rId12"/>
    <p:sldId id="277" r:id="rId13"/>
    <p:sldId id="275" r:id="rId14"/>
    <p:sldId id="288" r:id="rId15"/>
    <p:sldId id="304" r:id="rId16"/>
    <p:sldId id="303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7D14D-D3D9-4EF9-99E5-E209D3991167}" v="53" dt="2024-09-10T07:45:58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10" autoAdjust="0"/>
  </p:normalViewPr>
  <p:slideViewPr>
    <p:cSldViewPr snapToGrid="0">
      <p:cViewPr varScale="1">
        <p:scale>
          <a:sx n="102" d="100"/>
          <a:sy n="102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2D5AC-ACD1-4593-ACF2-D295322C901D}" type="datetimeFigureOut">
              <a:rPr lang="nb-NO" smtClean="0"/>
              <a:t>12.02.2026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1D480-5D01-44C3-87F5-3576009B9D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11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44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29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480-5D01-44C3-87F5-3576009B9D6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319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1D480-5D01-44C3-87F5-3576009B9D6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1441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ACAC0-01EA-DC38-CAC8-62736F27F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EFE71DC-BFD9-2101-0CBC-CCD1E61A55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B24B630-3263-783C-B20E-970AB67E8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3E6EAF-F497-67D1-E366-BE8B1F99C4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15C27B-8C25-0FC9-64E5-4501CF97DA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69515D-42E8-66B6-9D12-43EF794CF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>
            <a:extLst>
              <a:ext uri="{FF2B5EF4-FFF2-40B4-BE49-F238E27FC236}">
                <a16:creationId xmlns:a16="http://schemas.microsoft.com/office/drawing/2014/main" id="{9A25D696-0C82-D7DD-145D-281A97B3DF0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94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29979-8640-F5E6-0E60-7DFF0230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29250BB-84BF-7427-125A-34BC5B743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C0CF9C7-50A6-453B-33C7-E760CB0A2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3F51DB-35B1-8C59-38AB-A0C8166F9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A20D9F-D130-4A58-A998-66D98939AA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CCD539-BA14-D40B-8BEC-8959FB8C4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>
            <a:extLst>
              <a:ext uri="{FF2B5EF4-FFF2-40B4-BE49-F238E27FC236}">
                <a16:creationId xmlns:a16="http://schemas.microsoft.com/office/drawing/2014/main" id="{7CF7B91A-F9B5-DDD8-CE43-79634D28AC5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73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DC05D-6147-A552-B242-452170C30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CB0A68B-F827-0AA5-E24C-79BFB58C8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DFBE085-04C4-0A76-532D-EF6FF4C53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6EA323-73CE-81F5-B9A9-49D4701F03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2E40C7D-B2D7-A43C-7531-86EEBFBD6D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7F1F9C-6C8C-8753-B137-632FCCF83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>
            <a:extLst>
              <a:ext uri="{FF2B5EF4-FFF2-40B4-BE49-F238E27FC236}">
                <a16:creationId xmlns:a16="http://schemas.microsoft.com/office/drawing/2014/main" id="{E34EE9B1-4A44-ADA8-9A93-CDF477CA07F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85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0A259-3CFA-4481-EE32-721D7DC0B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992D729-E226-7091-7935-09FA98859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FAAD8EB-0435-27E1-3167-989932024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DA5447-72DE-240A-A9FC-3B51FD0EE4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9F91B5-9C24-C6CA-4C1F-19BFA800A9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E066C05-A5CC-1478-E63E-11233E3A7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>
            <a:extLst>
              <a:ext uri="{FF2B5EF4-FFF2-40B4-BE49-F238E27FC236}">
                <a16:creationId xmlns:a16="http://schemas.microsoft.com/office/drawing/2014/main" id="{629BA7B6-8F8E-D47B-78B6-E272F3053E0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6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75655-ACD1-23D4-CF55-FB57CE6C1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F95E401-82C2-FDAA-F1A4-4D3FC0573E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5434FEB-A6E9-BCF5-7611-8689085CB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CBD2D7-9E1D-A520-2FB8-9EF4806AA9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D078BFB-8AA9-36CC-6C2D-8447AB4991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2E54CB8-87A1-5B8D-32EE-B3BBD1407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>
            <a:extLst>
              <a:ext uri="{FF2B5EF4-FFF2-40B4-BE49-F238E27FC236}">
                <a16:creationId xmlns:a16="http://schemas.microsoft.com/office/drawing/2014/main" id="{4B96DD27-84EC-76E3-FCB3-53980A7FBF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49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4CC39-CE81-F4FD-F55D-4F1ECEE94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AD1AF9C-446D-F755-1EC1-206CF5162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00AA2FE-3152-BE16-D753-CC2107B30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37C4114-B3EB-317A-558C-A475DDDD8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4635C8-62CE-DD04-EA7A-0A5903AA16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2F0911-D878-D6C0-29F7-4E35525DD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>
            <a:extLst>
              <a:ext uri="{FF2B5EF4-FFF2-40B4-BE49-F238E27FC236}">
                <a16:creationId xmlns:a16="http://schemas.microsoft.com/office/drawing/2014/main" id="{D44FBCEB-70D7-9D0D-60AC-E4EE0CBD8C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41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4AB40-81B0-851B-A05A-3A4DCEEB7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8B1988E-BEA6-B678-C1C5-2EBFF0FC5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D0CBADA-77FC-F263-F0C6-0ECA12C19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AF87AB-88E1-6018-F0BC-A4C03C1FD7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2DE6C0-E7A9-A9B9-97AE-414C63E1E3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4B2CE1-AC23-ED18-A308-6BB61CA75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>
            <a:extLst>
              <a:ext uri="{FF2B5EF4-FFF2-40B4-BE49-F238E27FC236}">
                <a16:creationId xmlns:a16="http://schemas.microsoft.com/office/drawing/2014/main" id="{9B356204-F961-8A1D-9940-F883AD6DD8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0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23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CE4D6-D659-3CE2-E722-044384F10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147289B-D23B-4297-CFAC-B2BA4DFCE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E5082E5-8F48-AFF8-7502-4C3F5F58E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63ACF4-B92E-CE5B-EA5E-20A8CA3C94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8F0CDA-8D47-2290-D683-678737465B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146EEF-7930-0053-870B-FDAA27993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>
            <a:extLst>
              <a:ext uri="{FF2B5EF4-FFF2-40B4-BE49-F238E27FC236}">
                <a16:creationId xmlns:a16="http://schemas.microsoft.com/office/drawing/2014/main" id="{CCA8706D-8256-B929-88E0-21056FBFB8A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28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DA6F4-076F-22C0-63BC-7812DF6E0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C76C5A8-700E-F93A-CEE2-D07EB6DAC4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41C01F8-5BAB-E3E5-E0C0-50CCFBBDE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CC5436-68FA-7899-B026-16DC1D8D8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FF0DE3-3D3A-848F-18B7-0F421D7DF8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0B13E8-A4B1-45BC-2CFE-894372860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>
            <a:extLst>
              <a:ext uri="{FF2B5EF4-FFF2-40B4-BE49-F238E27FC236}">
                <a16:creationId xmlns:a16="http://schemas.microsoft.com/office/drawing/2014/main" id="{F1366321-DCAA-2759-4A47-6D32E11C8A9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05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422E2-937E-C9D3-77C5-258369274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4431A2E-3146-076C-F449-97898A8C0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C017A75-B8D9-CB22-B2D5-CDE0EB62E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C95C4A-9875-E516-5791-A6912504B8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14BD06-2D27-A471-EC02-B29DE45455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8BDBDA5-CA92-6EDB-686A-CED4D4287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>
            <a:extLst>
              <a:ext uri="{FF2B5EF4-FFF2-40B4-BE49-F238E27FC236}">
                <a16:creationId xmlns:a16="http://schemas.microsoft.com/office/drawing/2014/main" id="{F1568CC7-9891-6715-AD48-35B9CCAACED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46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16F0C-8874-5887-55AF-18EA88219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2A08A2E-660C-4FD0-5ABF-649620204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594AA79-EB0F-2D4C-D723-565AAACEC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FAB657-B18E-68F7-C14F-01E036251D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B36E8C-5845-0E42-46A3-C7DF21530B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1D3CB84-2821-4D7A-EE85-89CCBC843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>
            <a:extLst>
              <a:ext uri="{FF2B5EF4-FFF2-40B4-BE49-F238E27FC236}">
                <a16:creationId xmlns:a16="http://schemas.microsoft.com/office/drawing/2014/main" id="{AE361A20-3EBF-E128-9197-CCC6F6F39B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91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6D4A8-AC3B-2247-8F54-8DF68E75C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9FD9CF1-F7F3-636B-FA58-DC9CDFD9A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89FCCE3-7434-FA42-2E38-F8E75EBFD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2DBC82-ACC7-858B-49FC-5680C9EA23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24B0B5-AC0D-C02A-B5A6-26F8716AED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38AA89-F26B-2611-D5EB-65EA09A9C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>
            <a:extLst>
              <a:ext uri="{FF2B5EF4-FFF2-40B4-BE49-F238E27FC236}">
                <a16:creationId xmlns:a16="http://schemas.microsoft.com/office/drawing/2014/main" id="{9E397407-DAE9-CD67-8E78-E02FA1F892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4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5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8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3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1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7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84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b="1" dirty="0" err="1"/>
              <a:t>Målbane</a:t>
            </a:r>
            <a:r>
              <a:rPr lang="nb-NO" sz="1200" b="1" dirty="0"/>
              <a:t>:</a:t>
            </a:r>
            <a:br>
              <a:rPr lang="nb-NO" sz="1200" dirty="0"/>
            </a:br>
            <a:r>
              <a:rPr lang="nb-NO" sz="1200" dirty="0"/>
              <a:t>Fra</a:t>
            </a:r>
            <a:r>
              <a:rPr lang="nb-NO" sz="1200" baseline="0" dirty="0"/>
              <a:t> 2017 til 2030 er det fast årlig %-vis reduksjon. Får da en liten kurvatur. Fra 2030 til 2050 er det fast årlig reduksjon (mengde). Altså </a:t>
            </a:r>
            <a:r>
              <a:rPr lang="nb-NO" sz="1200" baseline="0" dirty="0" err="1"/>
              <a:t>linjær</a:t>
            </a:r>
            <a:r>
              <a:rPr lang="nb-NO" sz="1200" baseline="0" dirty="0"/>
              <a:t> utvikling. Dette for å unngå en "topp" på kurven i 2030. Lavutslippssamfunn er her definert å ha ett utslipp på 10 % av 2017-verdi.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ANGF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453"/>
          <a:stretch/>
        </p:blipFill>
        <p:spPr>
          <a:xfrm>
            <a:off x="0" y="1412874"/>
            <a:ext cx="12192000" cy="5445125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alpha val="37000"/>
                </a:schemeClr>
              </a:gs>
            </a:gsLst>
            <a:lin ang="5400000" scaled="0"/>
          </a:gradFill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85EA69D-8828-8349-91AB-E094E0EE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F740F1-044F-8A48-8A4B-19BF6A20F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4FA9D77-7A69-6645-98FE-081527F90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ørk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C488-802A-4D40-88AF-EEAEB3E47E52}" type="datetime1">
              <a:rPr lang="nb-NO" smtClean="0"/>
              <a:t>12.02.2026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50C2A493-DA8F-A448-8923-BD11148A9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A9D602EA-5541-C14F-A865-0DB117556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B8-B263-E448-AAFE-8E50A9D1AEC4}" type="datetime1">
              <a:rPr lang="nb-NO" smtClean="0"/>
              <a:t>12.02.2026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FB5A035-3596-2349-8AAE-14C9534BD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DEF4ECDC-CE1C-B940-AF40-931AA22F5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lys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E3F3-BFCE-4546-88BE-13B874C0026C}" type="datetime1">
              <a:rPr lang="nb-NO" smtClean="0"/>
              <a:t>12.02.2026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7EF0DE4-E027-7148-93C2-9C7F14C31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C47F1A07-A366-9A4C-8443-E8472A739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5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ørk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2977-7AE5-2543-B2D1-1C475ACF0311}" type="datetime1">
              <a:rPr lang="nb-NO" smtClean="0"/>
              <a:t>12.02.2026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19B0525-BE64-0F45-8A69-48B0CB40D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0ED6679C-FB2E-1F48-AD42-3882C1CAD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 ar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8BD1-5323-D247-92E3-796D4815D037}" type="datetime1">
              <a:rPr lang="nb-NO" smtClean="0"/>
              <a:t>12.02.2026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AFB1D3B-AAEC-FD44-B521-C162D2930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E3288375-4451-E342-827E-3221668E6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7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FF59-714F-F040-8F3B-B0A9A12BC4EC}" type="datetime1">
              <a:rPr lang="nb-NO" smtClean="0"/>
              <a:t>12.02.2026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2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på beige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A7EC28C-AEE2-8143-B69F-5D9287E7BFC4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17B9-5504-114C-858A-25172CEE0384}" type="datetime1">
              <a:rPr lang="nb-NO" smtClean="0"/>
              <a:t>12.02.2026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på beige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A7EC28C-AEE2-8143-B69F-5D9287E7BFC4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49" y="1412875"/>
            <a:ext cx="4846639" cy="479509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553-4FBC-1D4E-926A-2F125E0E1098}" type="datetime1">
              <a:rPr lang="nb-NO" smtClean="0"/>
              <a:t>12.02.2026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8F31A962-CF8C-A14F-A38E-166E9EB150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7162" y="1412875"/>
            <a:ext cx="4846637" cy="4502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8599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 på beige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E42A72B-0452-024A-98A7-6B8A8391611C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81A3C02-BA56-E849-89D1-F8135BB6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6C7DC1-F48A-BB48-8834-DFFAF312D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D652E01-0338-354F-A2B7-B32946CFD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164" y="1412875"/>
            <a:ext cx="4857750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CF0D1D-925E-1747-8334-A31CABE8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8D45-90A1-2340-A9C8-184304C6C76C}" type="datetime1">
              <a:rPr lang="nb-NO" smtClean="0"/>
              <a:t>12.02.2026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7DA54C-0B26-024F-A11E-64B0E4FE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61FD73-04A0-8641-9EB8-1FB9001E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6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1A3C02-BA56-E849-89D1-F8135BB6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6C7DC1-F48A-BB48-8834-DFFAF312D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D652E01-0338-354F-A2B7-B32946CFD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164" y="1412875"/>
            <a:ext cx="4857750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CF0D1D-925E-1747-8334-A31CABE8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DC1-151D-BA44-A5D2-4C17379FBE95}" type="datetime1">
              <a:rPr lang="nb-NO" smtClean="0"/>
              <a:t>12.02.2026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7DA54C-0B26-024F-A11E-64B0E4FE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61FD73-04A0-8641-9EB8-1FB9001E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5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V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" y="1412875"/>
            <a:ext cx="12191999" cy="544512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E83505AC-2FFD-AA4D-BCF7-6F3903101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7EDCDDA7-C846-6B40-A401-3A908CC20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A094CD2-4DEF-2C40-81F7-50F084B517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C2699F-F053-B648-853B-39A704DC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95470"/>
            <a:ext cx="10155237" cy="68560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91D0C9-301F-EC4A-8533-5C61ACCF6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9969" y="1422400"/>
            <a:ext cx="4836820" cy="46408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900DAB7-B5FA-5F40-BCCE-77A171854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0150" y="2045556"/>
            <a:ext cx="4836820" cy="38678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3B77BF-050B-4246-97E1-E91A76B6D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0154" y="1422400"/>
            <a:ext cx="4860640" cy="46408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5271C5-6B40-FC44-A294-ADE60C828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2000" y="2045556"/>
            <a:ext cx="4860641" cy="38678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6615B01-1B0C-A54E-B31E-C540FE5F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8C3-DFC1-AA47-8AAF-68EA99F67A7A}" type="datetime1">
              <a:rPr lang="nb-NO" smtClean="0"/>
              <a:t>12.02.2026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D7D1708-0EA4-2840-8374-5986EBE3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3492B15-B52D-4641-8CD3-22AAF4E6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2351-3DBC-1E42-9EB7-3919101443EA}" type="datetime1">
              <a:rPr lang="nb-NO" smtClean="0"/>
              <a:t>12.02.2026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A93-17DF-754D-BA19-80BFC329E1EE}" type="datetime1">
              <a:rPr lang="nb-NO" smtClean="0"/>
              <a:t>12.02.2026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9"/>
            <a:ext cx="12192000" cy="48069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5440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F309-5801-2E48-9DBB-0DF32B72E669}" type="datetime1">
              <a:rPr lang="nb-NO" smtClean="0"/>
              <a:t>12.02.2026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9"/>
            <a:ext cx="6046788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E00462E-89E8-1346-85E5-0972E4CD66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46788" y="1106489"/>
            <a:ext cx="6145211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1938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40AC-4FA0-734E-B722-435B02DE19E5}" type="datetime1">
              <a:rPr lang="nb-NO" smtClean="0"/>
              <a:t>12.02.2026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8"/>
            <a:ext cx="2986259" cy="494510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AEDB428C-3618-E343-B0EC-39DCFF276A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94207" y="1106489"/>
            <a:ext cx="3058147" cy="495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DA598E21-2324-D045-BC48-E189D45CEC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60302" y="1112792"/>
            <a:ext cx="3022283" cy="4945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3F78A8F7-779F-7D47-BDE1-55B6796D32C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90533" y="1106489"/>
            <a:ext cx="3101467" cy="495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9115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1DCF-1918-4C4C-9A69-41E3605AD29C}" type="datetime1">
              <a:rPr lang="nb-NO" smtClean="0"/>
              <a:t>12.02.2026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4FA60B4-7339-534E-B8F1-DD5BE816C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380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C585E74F-1E52-E843-8AB0-068406E3AD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7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EFC33128-C32F-CE4F-92AC-7C350A3F30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2894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813556B4-7B1D-CA47-8245-FD9304650F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651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5" name="Plassholder for bilde 8">
            <a:extLst>
              <a:ext uri="{FF2B5EF4-FFF2-40B4-BE49-F238E27FC236}">
                <a16:creationId xmlns:a16="http://schemas.microsoft.com/office/drawing/2014/main" id="{54813E33-A7C3-A54B-B54A-8B63515FD5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64079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96B28FC9-4A4D-7C4A-88F5-47C91030E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innhold 2">
            <a:extLst>
              <a:ext uri="{FF2B5EF4-FFF2-40B4-BE49-F238E27FC236}">
                <a16:creationId xmlns:a16="http://schemas.microsoft.com/office/drawing/2014/main" id="{429752CA-7A42-0849-87C9-72D678B643C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264149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innhold 2">
            <a:extLst>
              <a:ext uri="{FF2B5EF4-FFF2-40B4-BE49-F238E27FC236}">
                <a16:creationId xmlns:a16="http://schemas.microsoft.com/office/drawing/2014/main" id="{8E0E3A1E-92CF-0F4B-8A00-2DCEF961A4A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334498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innhold 2">
            <a:extLst>
              <a:ext uri="{FF2B5EF4-FFF2-40B4-BE49-F238E27FC236}">
                <a16:creationId xmlns:a16="http://schemas.microsoft.com/office/drawing/2014/main" id="{4EF16705-5C4C-2148-96A2-D20FD60AA51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404846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innhold 2">
            <a:extLst>
              <a:ext uri="{FF2B5EF4-FFF2-40B4-BE49-F238E27FC236}">
                <a16:creationId xmlns:a16="http://schemas.microsoft.com/office/drawing/2014/main" id="{C9CAD682-E4AA-C54A-BE34-ADC18703E49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475194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949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88AF-94CD-3A41-B0C9-860355A484D9}" type="datetime1">
              <a:rPr lang="nb-NO" smtClean="0"/>
              <a:t>12.02.2026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E00462E-89E8-1346-85E5-0972E4CD66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07163" y="1106489"/>
            <a:ext cx="5684837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0CB7645A-D68F-7D4D-8F4C-9ED199B06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788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7781-5841-0545-94B4-A4AE503F6D37}" type="datetime1">
              <a:rPr lang="nb-NO" smtClean="0"/>
              <a:t>12.02.2026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0578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18547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E906EA8-A6E9-7B43-9BBC-5212D3FF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9ACF-6715-4441-9984-DAFED964973A}" type="datetime1">
              <a:rPr lang="nb-NO" smtClean="0"/>
              <a:t>12.02.2026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CD01342-560C-074D-98F1-8ECE5326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BDFCEEA-6F9B-CE45-80EC-32AFEF36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>
            <a:extLst>
              <a:ext uri="{FF2B5EF4-FFF2-40B4-BE49-F238E27FC236}">
                <a16:creationId xmlns:a16="http://schemas.microsoft.com/office/drawing/2014/main" id="{CC6DADBD-04F2-4E4C-BD49-3C818FEC0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12873"/>
            <a:ext cx="12191999" cy="544512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7C895412-AA92-8E46-A05A-70AE1BBC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5C884B76-4A8B-ED4E-9A36-9BF3079E7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2DA26AB-4BA8-C441-8C3E-5DFBBA8967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59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C395-3575-4948-81CC-66647015D2BE}" type="datetime1">
              <a:rPr lang="nb-NO" smtClean="0"/>
              <a:t>12.02.2026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tel 1">
            <a:extLst>
              <a:ext uri="{FF2B5EF4-FFF2-40B4-BE49-F238E27FC236}">
                <a16:creationId xmlns:a16="http://schemas.microsoft.com/office/drawing/2014/main" id="{D699F10D-90AA-044A-8891-688BB3481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1412875"/>
            <a:ext cx="10164763" cy="1419035"/>
          </a:xfrm>
        </p:spPr>
        <p:txBody>
          <a:bodyPr anchor="t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med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7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ENER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875"/>
            <a:ext cx="12192000" cy="54451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85EA69D-8828-8349-91AB-E094E0EE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F740F1-044F-8A48-8A4B-19BF6A20F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CAAE06E-C3D0-0C4F-AEA8-38687E910F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5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V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8B6C8F4-23A8-D24D-8CC4-81825D600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1999" cy="1412875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904BEF1-1CD8-A743-811D-73148A23A0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"/>
            <a:ext cx="12191999" cy="1412877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ENER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518BFF7-683C-DC46-B39A-D44E9E85E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604"/>
            <a:ext cx="12192000" cy="1433479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-1"/>
            <a:ext cx="12192000" cy="605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4A6E-506E-C449-897F-F382653A532B}" type="datetime1">
              <a:rPr lang="nb-NO" smtClean="0"/>
              <a:t>12.02.2026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A63D257-CC7B-3F48-A358-8BE06DC3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76D1C8D4-22DD-274E-9D1B-3FEBDABC9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5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F0E95F-56BD-804D-85FC-1942D0D9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8" y="295469"/>
            <a:ext cx="10153651" cy="68560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 noProof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1F666E-1E7F-4445-B72A-FA80E520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49" y="1412879"/>
            <a:ext cx="10164763" cy="44988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b-NO" noProof="0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FEE1F8-60B7-0545-862C-1B03D1E13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87069" y="6420061"/>
            <a:ext cx="2066730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11C24-D51B-E243-B43F-E5BB372B2132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785288-01D2-3849-BF28-CA48ADBB3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973" y="6420061"/>
            <a:ext cx="6526176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Sett inn  navnet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4673A0-B9CD-4A42-99EA-8144B5DB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420061"/>
            <a:ext cx="556182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BE5B-82D4-7B45-B621-F2930689C3E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D0E3B3F-98C2-D142-8A09-F609529E4E2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73" y="6218339"/>
            <a:ext cx="1491772" cy="462240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85F36DB-C605-7241-A5F1-E39B21B03E75}"/>
              </a:ext>
            </a:extLst>
          </p:cNvPr>
          <p:cNvCxnSpPr>
            <a:cxnSpLocks/>
          </p:cNvCxnSpPr>
          <p:nvPr userDrawn="1"/>
        </p:nvCxnSpPr>
        <p:spPr>
          <a:xfrm>
            <a:off x="0" y="6057900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07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>
          <p15:clr>
            <a:srgbClr val="F26B43"/>
          </p15:clr>
        </p15:guide>
        <p15:guide id="2" pos="3953">
          <p15:clr>
            <a:srgbClr val="F26B43"/>
          </p15:clr>
        </p15:guide>
        <p15:guide id="3" pos="752">
          <p15:clr>
            <a:srgbClr val="F26B43"/>
          </p15:clr>
        </p15:guide>
        <p15:guide id="4" pos="7159">
          <p15:clr>
            <a:srgbClr val="F26B43"/>
          </p15:clr>
        </p15:guide>
        <p15:guide id="5" orient="horz" pos="890">
          <p15:clr>
            <a:srgbClr val="F26B43"/>
          </p15:clr>
        </p15:guide>
        <p15:guide id="6" orient="horz" pos="3816">
          <p15:clr>
            <a:srgbClr val="F26B43"/>
          </p15:clr>
        </p15:guide>
        <p15:guide id="7" orient="horz" pos="3725">
          <p15:clr>
            <a:srgbClr val="F26B43"/>
          </p15:clr>
        </p15:guide>
        <p15:guide id="8" pos="3809">
          <p15:clr>
            <a:srgbClr val="F26B43"/>
          </p15:clr>
        </p15:guide>
        <p15:guide id="9" pos="4099">
          <p15:clr>
            <a:srgbClr val="F26B43"/>
          </p15:clr>
        </p15:guide>
        <p15:guide id="10" orient="horz" pos="181">
          <p15:clr>
            <a:srgbClr val="F26B43"/>
          </p15:clr>
        </p15:guide>
        <p15:guide id="11" orient="horz" pos="6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ljodirektoratet.no/tjenester/klimagassutslipp-kommuner/?area=705&amp;sector=-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ED0768B2-3EC7-4C48-A26D-CC56A9F3E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Historiske utslipp og </a:t>
            </a:r>
            <a:r>
              <a:rPr lang="nb-NO" dirty="0" err="1"/>
              <a:t>målbane</a:t>
            </a:r>
            <a:endParaRPr lang="nb-NO" dirty="0"/>
          </a:p>
        </p:txBody>
      </p:sp>
      <p:sp>
        <p:nvSpPr>
          <p:cNvPr id="9" name="Undertittel 8">
            <a:extLst>
              <a:ext uri="{FF2B5EF4-FFF2-40B4-BE49-F238E27FC236}">
                <a16:creationId xmlns:a16="http://schemas.microsoft.com/office/drawing/2014/main" id="{C110059B-9E94-F94D-A8CE-3C9D9F2F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931919"/>
            <a:ext cx="10171112" cy="1591057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Kilde: </a:t>
            </a:r>
            <a:r>
              <a:rPr lang="nb-NO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Miljødirektoratet</a:t>
            </a:r>
            <a:endParaRPr lang="nb-NO" dirty="0"/>
          </a:p>
          <a:p>
            <a:r>
              <a:rPr lang="nb-NO" dirty="0"/>
              <a:t>Publisert januar 2026</a:t>
            </a:r>
          </a:p>
        </p:txBody>
      </p:sp>
    </p:spTree>
    <p:extLst>
      <p:ext uri="{BB962C8B-B14F-4D97-AF65-F5344CB8AC3E}">
        <p14:creationId xmlns:p14="http://schemas.microsoft.com/office/powerpoint/2010/main" val="12462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line, skjermbilde, Plottdiagram&#10;&#10;KI-generert innhold kan være feil.">
            <a:extLst>
              <a:ext uri="{FF2B5EF4-FFF2-40B4-BE49-F238E27FC236}">
                <a16:creationId xmlns:a16="http://schemas.microsoft.com/office/drawing/2014/main" id="{53AFE334-1927-FBDB-9296-4963AFC47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92" y="188535"/>
            <a:ext cx="10582988" cy="57101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06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kst, skjermbilde, line, Plottdiagram&#10;&#10;KI-generert innhold kan være feil.">
            <a:extLst>
              <a:ext uri="{FF2B5EF4-FFF2-40B4-BE49-F238E27FC236}">
                <a16:creationId xmlns:a16="http://schemas.microsoft.com/office/drawing/2014/main" id="{77E0127D-C6AD-1075-F342-C9BD12E49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72" y="280661"/>
            <a:ext cx="10505055" cy="5637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80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line, skjermbilde, Plottdiagram&#10;&#10;KI-generert innhold kan være feil.">
            <a:extLst>
              <a:ext uri="{FF2B5EF4-FFF2-40B4-BE49-F238E27FC236}">
                <a16:creationId xmlns:a16="http://schemas.microsoft.com/office/drawing/2014/main" id="{EF151EA6-A5DA-04D9-ED2A-7AF487970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20" y="280662"/>
            <a:ext cx="10378159" cy="55639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25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line, skjermbilde, Plottdiagram&#10;&#10;KI-generert innhold kan være feil.">
            <a:extLst>
              <a:ext uri="{FF2B5EF4-FFF2-40B4-BE49-F238E27FC236}">
                <a16:creationId xmlns:a16="http://schemas.microsoft.com/office/drawing/2014/main" id="{55B27C24-F1DD-16C1-763C-79D506A5B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73" y="188536"/>
            <a:ext cx="10748826" cy="57572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2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4A3D8-35D5-2812-2380-7D082072E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line, Plottdiagram, skjermbilde&#10;&#10;KI-generert innhold kan være feil.">
            <a:extLst>
              <a:ext uri="{FF2B5EF4-FFF2-40B4-BE49-F238E27FC236}">
                <a16:creationId xmlns:a16="http://schemas.microsoft.com/office/drawing/2014/main" id="{74B318CA-646F-AB42-6FFF-943B8A3E4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65" y="122549"/>
            <a:ext cx="10728669" cy="57714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0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3D80-3628-CF36-4EA2-55590F13A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line, skjermbilde, Plottdiagram&#10;&#10;KI-generert innhold kan være feil.">
            <a:extLst>
              <a:ext uri="{FF2B5EF4-FFF2-40B4-BE49-F238E27FC236}">
                <a16:creationId xmlns:a16="http://schemas.microsoft.com/office/drawing/2014/main" id="{0183D857-A0C6-2ECC-D30E-09900CBC0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39" y="275997"/>
            <a:ext cx="10485726" cy="5606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56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E59C9-72D9-3C61-CAD5-691E7AF0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7F4A97-0A00-273F-D9EA-9641754B776A}"/>
              </a:ext>
            </a:extLst>
          </p:cNvPr>
          <p:cNvSpPr txBox="1"/>
          <p:nvPr/>
        </p:nvSpPr>
        <p:spPr>
          <a:xfrm>
            <a:off x="10322256" y="3361447"/>
            <a:ext cx="473108" cy="540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316316D-ADA6-4094-C5E9-C3AE49651D88}"/>
              </a:ext>
            </a:extLst>
          </p:cNvPr>
          <p:cNvSpPr txBox="1"/>
          <p:nvPr/>
        </p:nvSpPr>
        <p:spPr>
          <a:xfrm>
            <a:off x="10182495" y="1771949"/>
            <a:ext cx="473108" cy="180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pic>
        <p:nvPicPr>
          <p:cNvPr id="3" name="Bilde 2" descr="Et bilde som inneholder tekst, line, skjermbilde, Plottdiagram&#10;&#10;KI-generert innhold kan være feil.">
            <a:extLst>
              <a:ext uri="{FF2B5EF4-FFF2-40B4-BE49-F238E27FC236}">
                <a16:creationId xmlns:a16="http://schemas.microsoft.com/office/drawing/2014/main" id="{147F8D58-8FF0-7F74-5E7F-4E8F24B3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99" y="224200"/>
            <a:ext cx="10463202" cy="56109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18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B73D2-27FF-37CF-C270-6B14162B5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8AB8C865-0A0F-8E06-4932-FAACD09D8710}"/>
              </a:ext>
            </a:extLst>
          </p:cNvPr>
          <p:cNvSpPr txBox="1"/>
          <p:nvPr/>
        </p:nvSpPr>
        <p:spPr>
          <a:xfrm>
            <a:off x="10475804" y="1229421"/>
            <a:ext cx="515775" cy="7391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06679B8-65A4-3BF1-C73E-9AA50F23C6F6}"/>
              </a:ext>
            </a:extLst>
          </p:cNvPr>
          <p:cNvSpPr txBox="1"/>
          <p:nvPr/>
        </p:nvSpPr>
        <p:spPr>
          <a:xfrm>
            <a:off x="10266993" y="3446172"/>
            <a:ext cx="473108" cy="432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pic>
        <p:nvPicPr>
          <p:cNvPr id="3" name="Bilde 2" descr="Et bilde som inneholder tekst, skjermbilde, line, Plottdiagram&#10;&#10;KI-generert innhold kan være feil.">
            <a:extLst>
              <a:ext uri="{FF2B5EF4-FFF2-40B4-BE49-F238E27FC236}">
                <a16:creationId xmlns:a16="http://schemas.microsoft.com/office/drawing/2014/main" id="{25E9F2F2-2873-DBF1-9934-8A2405EF7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12" y="208794"/>
            <a:ext cx="10589996" cy="5652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974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95420-7169-76BE-563E-D95F4669B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line, Plottdiagram, skjermbilde&#10;&#10;KI-generert innhold kan være feil.">
            <a:extLst>
              <a:ext uri="{FF2B5EF4-FFF2-40B4-BE49-F238E27FC236}">
                <a16:creationId xmlns:a16="http://schemas.microsoft.com/office/drawing/2014/main" id="{CAE2FE2F-9690-2F71-E9F3-A094BD851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04" y="141402"/>
            <a:ext cx="10904003" cy="58562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97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3BF5D-6867-0D46-D5AD-7D209C32C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line, Plottdiagram, skjermbilde&#10;&#10;KI-generert innhold kan være feil.">
            <a:extLst>
              <a:ext uri="{FF2B5EF4-FFF2-40B4-BE49-F238E27FC236}">
                <a16:creationId xmlns:a16="http://schemas.microsoft.com/office/drawing/2014/main" id="{07AEEBEB-A149-7A8B-5056-DBC4307C1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1" y="65988"/>
            <a:ext cx="10935687" cy="58940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394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 descr="Et bilde som inneholder tekst, line, skjermbilde, Plottdiagram&#10;&#10;KI-generert innhold kan være feil.">
            <a:extLst>
              <a:ext uri="{FF2B5EF4-FFF2-40B4-BE49-F238E27FC236}">
                <a16:creationId xmlns:a16="http://schemas.microsoft.com/office/drawing/2014/main" id="{9FCA60B4-11FD-DB42-63AF-D40DF2F0A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95" y="113123"/>
            <a:ext cx="10638758" cy="57433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11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B0F87-A988-2C80-1304-CFBA96602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line, Plottdiagram, skjermbilde&#10;&#10;KI-generert innhold kan være feil.">
            <a:extLst>
              <a:ext uri="{FF2B5EF4-FFF2-40B4-BE49-F238E27FC236}">
                <a16:creationId xmlns:a16="http://schemas.microsoft.com/office/drawing/2014/main" id="{89B5E49F-80C2-D84E-390B-DDBF01DF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55" y="209711"/>
            <a:ext cx="10477889" cy="56726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391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E86CB-1435-F1F8-15D1-BACC45699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line, Plottdiagram, skjermbilde&#10;&#10;KI-generert innhold kan være feil.">
            <a:extLst>
              <a:ext uri="{FF2B5EF4-FFF2-40B4-BE49-F238E27FC236}">
                <a16:creationId xmlns:a16="http://schemas.microsoft.com/office/drawing/2014/main" id="{72D93A77-95F2-D001-D862-22F375A02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21" y="75414"/>
            <a:ext cx="10942765" cy="59034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16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65B84-1474-84C3-697B-DD1F098A9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256D4EBF-E228-26D2-9314-8C3F22381B67}"/>
              </a:ext>
            </a:extLst>
          </p:cNvPr>
          <p:cNvSpPr txBox="1"/>
          <p:nvPr/>
        </p:nvSpPr>
        <p:spPr>
          <a:xfrm>
            <a:off x="10322256" y="3361447"/>
            <a:ext cx="473108" cy="540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C421BC2-4D0D-DE75-45AA-AE5896D1B237}"/>
              </a:ext>
            </a:extLst>
          </p:cNvPr>
          <p:cNvSpPr txBox="1"/>
          <p:nvPr/>
        </p:nvSpPr>
        <p:spPr>
          <a:xfrm>
            <a:off x="10182495" y="1771949"/>
            <a:ext cx="473108" cy="180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pic>
        <p:nvPicPr>
          <p:cNvPr id="3" name="Bilde 2" descr="Et bilde som inneholder tekst, line, Plottdiagram, skjermbilde&#10;&#10;KI-generert innhold kan være feil.">
            <a:extLst>
              <a:ext uri="{FF2B5EF4-FFF2-40B4-BE49-F238E27FC236}">
                <a16:creationId xmlns:a16="http://schemas.microsoft.com/office/drawing/2014/main" id="{49DE0273-6C64-2362-5256-354D7A004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73" y="141403"/>
            <a:ext cx="10728481" cy="57619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59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BE044-F1C5-CE47-2422-8E45D7303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DBE0C755-20D9-227F-F4BC-37C7458BDCD5}"/>
              </a:ext>
            </a:extLst>
          </p:cNvPr>
          <p:cNvSpPr txBox="1"/>
          <p:nvPr/>
        </p:nvSpPr>
        <p:spPr>
          <a:xfrm>
            <a:off x="10475804" y="1229421"/>
            <a:ext cx="515775" cy="7391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D36DACE-44AE-E5DF-F46E-15E51BBDD5F2}"/>
              </a:ext>
            </a:extLst>
          </p:cNvPr>
          <p:cNvSpPr txBox="1"/>
          <p:nvPr/>
        </p:nvSpPr>
        <p:spPr>
          <a:xfrm>
            <a:off x="10266993" y="3446172"/>
            <a:ext cx="473108" cy="432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pic>
        <p:nvPicPr>
          <p:cNvPr id="5" name="Bilde 4" descr="Et bilde som inneholder tekst, line, Plottdiagram, skjermbilde&#10;&#10;KI-generert innhold kan være feil.">
            <a:extLst>
              <a:ext uri="{FF2B5EF4-FFF2-40B4-BE49-F238E27FC236}">
                <a16:creationId xmlns:a16="http://schemas.microsoft.com/office/drawing/2014/main" id="{868A3DD3-1861-A93C-5957-FCD58C68A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44" y="150828"/>
            <a:ext cx="10781111" cy="57854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83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38E93-6859-ABD3-7186-933BBAB19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line, Plottdiagram, skjermbilde&#10;&#10;KI-generert innhold kan være feil.">
            <a:extLst>
              <a:ext uri="{FF2B5EF4-FFF2-40B4-BE49-F238E27FC236}">
                <a16:creationId xmlns:a16="http://schemas.microsoft.com/office/drawing/2014/main" id="{4EDFBC72-F25F-F77D-3EBA-4ED6A51B5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39" y="122548"/>
            <a:ext cx="10876074" cy="58658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29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F8159-0822-F235-6F6F-17920A5E6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skjermbilde, line, Plottdiagram&#10;&#10;KI-generert innhold kan være feil.">
            <a:extLst>
              <a:ext uri="{FF2B5EF4-FFF2-40B4-BE49-F238E27FC236}">
                <a16:creationId xmlns:a16="http://schemas.microsoft.com/office/drawing/2014/main" id="{D8BF16AC-AD6D-35EC-7E9D-35ABA849E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78" y="150829"/>
            <a:ext cx="10763644" cy="57855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98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line, skjermbilde, Plottdiagram&#10;&#10;KI-generert innhold kan være feil.">
            <a:extLst>
              <a:ext uri="{FF2B5EF4-FFF2-40B4-BE49-F238E27FC236}">
                <a16:creationId xmlns:a16="http://schemas.microsoft.com/office/drawing/2014/main" id="{B845A686-A311-C209-161D-BF85C2384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70" y="226245"/>
            <a:ext cx="10518459" cy="5700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14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line, Plottdiagram, skjermbilde&#10;&#10;KI-generert innhold kan være feil.">
            <a:extLst>
              <a:ext uri="{FF2B5EF4-FFF2-40B4-BE49-F238E27FC236}">
                <a16:creationId xmlns:a16="http://schemas.microsoft.com/office/drawing/2014/main" id="{88445076-C599-1B4D-FD0B-7167BB618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25" y="150829"/>
            <a:ext cx="10670950" cy="57100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82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line, skjermbilde, Plottdiagram&#10;&#10;KI-generert innhold kan være feil.">
            <a:extLst>
              <a:ext uri="{FF2B5EF4-FFF2-40B4-BE49-F238E27FC236}">
                <a16:creationId xmlns:a16="http://schemas.microsoft.com/office/drawing/2014/main" id="{72DA8093-5D64-06B6-ECEE-6888B8426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03" y="151448"/>
            <a:ext cx="10514205" cy="5701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71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Et bilde som inneholder tekst, line, Plottdiagram, skjermbilde&#10;&#10;KI-generert innhold kan være feil.">
            <a:extLst>
              <a:ext uri="{FF2B5EF4-FFF2-40B4-BE49-F238E27FC236}">
                <a16:creationId xmlns:a16="http://schemas.microsoft.com/office/drawing/2014/main" id="{C7CE9F27-31E4-F8AC-B2A6-9CEBDB9FC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95" y="203078"/>
            <a:ext cx="10523897" cy="5658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35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line, skjermbilde, Plottdiagram&#10;&#10;KI-generert innhold kan være feil.">
            <a:extLst>
              <a:ext uri="{FF2B5EF4-FFF2-40B4-BE49-F238E27FC236}">
                <a16:creationId xmlns:a16="http://schemas.microsoft.com/office/drawing/2014/main" id="{6F041738-A671-FA80-8AF8-80B78F3E0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10" y="195621"/>
            <a:ext cx="10585133" cy="57260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68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skjermbilde, line, Plottdiagram&#10;&#10;KI-generert innhold kan være feil.">
            <a:extLst>
              <a:ext uri="{FF2B5EF4-FFF2-40B4-BE49-F238E27FC236}">
                <a16:creationId xmlns:a16="http://schemas.microsoft.com/office/drawing/2014/main" id="{7D61B92B-2CB0-0B70-2A94-8E21707D2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87" y="228565"/>
            <a:ext cx="10594660" cy="57303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0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tekst, line, skjermbilde, Plottdiagram&#10;&#10;KI-generert innhold kan være feil.">
            <a:extLst>
              <a:ext uri="{FF2B5EF4-FFF2-40B4-BE49-F238E27FC236}">
                <a16:creationId xmlns:a16="http://schemas.microsoft.com/office/drawing/2014/main" id="{6FFFF10F-437C-F23A-A5E9-124F30B75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96" y="233527"/>
            <a:ext cx="10538826" cy="5639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57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D195FA9A-FC77-9E42-3489-7F721980D89C}"/>
              </a:ext>
            </a:extLst>
          </p:cNvPr>
          <p:cNvSpPr txBox="1"/>
          <p:nvPr/>
        </p:nvSpPr>
        <p:spPr>
          <a:xfrm>
            <a:off x="10322256" y="3361447"/>
            <a:ext cx="473108" cy="540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62FB892-3572-FF51-B0C2-12B185944E70}"/>
              </a:ext>
            </a:extLst>
          </p:cNvPr>
          <p:cNvSpPr txBox="1"/>
          <p:nvPr/>
        </p:nvSpPr>
        <p:spPr>
          <a:xfrm>
            <a:off x="10182495" y="1771949"/>
            <a:ext cx="473108" cy="180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pic>
        <p:nvPicPr>
          <p:cNvPr id="15" name="Bilde 14" descr="Et bilde som inneholder tekst, line, skjermbilde, diagram&#10;&#10;KI-generert innhold kan være feil.">
            <a:extLst>
              <a:ext uri="{FF2B5EF4-FFF2-40B4-BE49-F238E27FC236}">
                <a16:creationId xmlns:a16="http://schemas.microsoft.com/office/drawing/2014/main" id="{641D231F-7E8D-1C08-2DEE-132C2F2E4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50" y="122549"/>
            <a:ext cx="10558100" cy="56913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52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EE83E977-9E62-350F-5C87-1E1A0F4D36B6}"/>
              </a:ext>
            </a:extLst>
          </p:cNvPr>
          <p:cNvSpPr txBox="1"/>
          <p:nvPr/>
        </p:nvSpPr>
        <p:spPr>
          <a:xfrm>
            <a:off x="10475804" y="1229421"/>
            <a:ext cx="515775" cy="7391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B9DA391-ECEA-F99C-7CBC-C80085C8EBED}"/>
              </a:ext>
            </a:extLst>
          </p:cNvPr>
          <p:cNvSpPr txBox="1"/>
          <p:nvPr/>
        </p:nvSpPr>
        <p:spPr>
          <a:xfrm>
            <a:off x="10266993" y="3446172"/>
            <a:ext cx="473108" cy="432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pic>
        <p:nvPicPr>
          <p:cNvPr id="14" name="Bilde 13" descr="Et bilde som inneholder tekst, skjermbilde, line, Plottdiagram&#10;&#10;KI-generert innhold kan være feil.">
            <a:extLst>
              <a:ext uri="{FF2B5EF4-FFF2-40B4-BE49-F238E27FC236}">
                <a16:creationId xmlns:a16="http://schemas.microsoft.com/office/drawing/2014/main" id="{DD3EB7C1-8F52-3FCC-9786-2723387B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78" y="94268"/>
            <a:ext cx="10876220" cy="58372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70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gder fylkeskommune PowerPointmal 16:9">
  <a:themeElements>
    <a:clrScheme name="Agder fylkeskommune 2">
      <a:dk1>
        <a:srgbClr val="000000"/>
      </a:dk1>
      <a:lt1>
        <a:srgbClr val="FFFFFF"/>
      </a:lt1>
      <a:dk2>
        <a:srgbClr val="5B4D46"/>
      </a:dk2>
      <a:lt2>
        <a:srgbClr val="ECEAE6"/>
      </a:lt2>
      <a:accent1>
        <a:srgbClr val="DF1F1D"/>
      </a:accent1>
      <a:accent2>
        <a:srgbClr val="342C86"/>
      </a:accent2>
      <a:accent3>
        <a:srgbClr val="00A9DA"/>
      </a:accent3>
      <a:accent4>
        <a:srgbClr val="FAC800"/>
      </a:accent4>
      <a:accent5>
        <a:srgbClr val="00695A"/>
      </a:accent5>
      <a:accent6>
        <a:srgbClr val="CDD500"/>
      </a:accent6>
      <a:hlink>
        <a:srgbClr val="9F3A14"/>
      </a:hlink>
      <a:folHlink>
        <a:srgbClr val="E01F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 powerpoint_Agder fylkeskommune V1" id="{FF6FCC48-9386-40B5-B224-EFA41C368C3B}" vid="{4AE4DEE9-582C-4A7A-BB43-7F33B2DA704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de4e59-9b61-48a0-a4d9-cce2922754f5">
      <Terms xmlns="http://schemas.microsoft.com/office/infopath/2007/PartnerControls"/>
    </lcf76f155ced4ddcb4097134ff3c332f>
    <TaxCatchAll xmlns="549b603a-3c19-46c1-8987-e792084663a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3478D57CB5A4BB798E31C0495E537" ma:contentTypeVersion="16" ma:contentTypeDescription="Create a new document." ma:contentTypeScope="" ma:versionID="282c15bfc62d13f0530c5969480c68ce">
  <xsd:schema xmlns:xsd="http://www.w3.org/2001/XMLSchema" xmlns:xs="http://www.w3.org/2001/XMLSchema" xmlns:p="http://schemas.microsoft.com/office/2006/metadata/properties" xmlns:ns2="dbde4e59-9b61-48a0-a4d9-cce2922754f5" xmlns:ns3="549b603a-3c19-46c1-8987-e792084663ae" targetNamespace="http://schemas.microsoft.com/office/2006/metadata/properties" ma:root="true" ma:fieldsID="88bf7f295763e8028f5c9699218bc082" ns2:_="" ns3:_="">
    <xsd:import namespace="dbde4e59-9b61-48a0-a4d9-cce2922754f5"/>
    <xsd:import namespace="549b603a-3c19-46c1-8987-e792084663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e4e59-9b61-48a0-a4d9-cce292275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af8f8e-1e45-4bcb-8b90-291e597263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b603a-3c19-46c1-8987-e792084663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34ea433-eab8-4bd2-a8c8-d5fae60f80a8}" ma:internalName="TaxCatchAll" ma:showField="CatchAllData" ma:web="549b603a-3c19-46c1-8987-e792084663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45D45A-AE60-4754-8A88-4D22361E0B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E9377D-4289-413E-B76A-0B6863F0FE75}">
  <ds:schemaRefs>
    <ds:schemaRef ds:uri="http://schemas.microsoft.com/office/2006/documentManagement/types"/>
    <ds:schemaRef ds:uri="549b603a-3c19-46c1-8987-e792084663ae"/>
    <ds:schemaRef ds:uri="http://schemas.microsoft.com/office/infopath/2007/PartnerControls"/>
    <ds:schemaRef ds:uri="http://schemas.microsoft.com/office/2006/metadata/properties"/>
    <ds:schemaRef ds:uri="dbde4e59-9b61-48a0-a4d9-cce2922754f5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BA77ED0-F170-4693-9917-96FC23CFD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de4e59-9b61-48a0-a4d9-cce2922754f5"/>
    <ds:schemaRef ds:uri="549b603a-3c19-46c1-8987-e79208466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1592</Words>
  <Application>Microsoft Office PowerPoint</Application>
  <PresentationFormat>Widescreen</PresentationFormat>
  <Paragraphs>74</Paragraphs>
  <Slides>27</Slides>
  <Notes>24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0" baseType="lpstr">
      <vt:lpstr>Arial</vt:lpstr>
      <vt:lpstr>Calibri</vt:lpstr>
      <vt:lpstr>Agder fylkeskommune PowerPointmal 16:9</vt:lpstr>
      <vt:lpstr>Historiske utslipp og målbane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Befolkningspyramider</dc:title>
  <dc:creator>Lindaas, Gunnar Ogwyn</dc:creator>
  <cp:lastModifiedBy>Michaelsen, Børje</cp:lastModifiedBy>
  <cp:revision>54</cp:revision>
  <dcterms:created xsi:type="dcterms:W3CDTF">2020-10-07T06:24:04Z</dcterms:created>
  <dcterms:modified xsi:type="dcterms:W3CDTF">2026-02-12T09:59:14Z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0x0101003133478D57CB5A4BB798E31C0495E537</vt:lpwstr>
  </property>
  <property fmtid="{D5CDD505-2E9C-101B-9397-08002B2CF9AE}" pid="3" name="MediaServiceImageTags">
    <vt:lpwstr/>
  </property>
</Properties>
</file>