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5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56" r:id="rId5"/>
    <p:sldId id="369" r:id="rId6"/>
    <p:sldId id="374" r:id="rId7"/>
    <p:sldId id="375" r:id="rId8"/>
    <p:sldId id="373" r:id="rId9"/>
    <p:sldId id="285" r:id="rId10"/>
    <p:sldId id="351" r:id="rId11"/>
    <p:sldId id="298" r:id="rId12"/>
    <p:sldId id="362" r:id="rId13"/>
    <p:sldId id="359" r:id="rId14"/>
    <p:sldId id="321" r:id="rId15"/>
    <p:sldId id="323" r:id="rId16"/>
    <p:sldId id="363" r:id="rId17"/>
    <p:sldId id="364" r:id="rId18"/>
    <p:sldId id="361" r:id="rId19"/>
    <p:sldId id="337" r:id="rId20"/>
    <p:sldId id="360" r:id="rId21"/>
    <p:sldId id="350" r:id="rId22"/>
    <p:sldId id="330" r:id="rId23"/>
    <p:sldId id="331" r:id="rId24"/>
    <p:sldId id="365" r:id="rId25"/>
    <p:sldId id="299" r:id="rId26"/>
    <p:sldId id="324" r:id="rId27"/>
    <p:sldId id="325" r:id="rId28"/>
    <p:sldId id="326" r:id="rId29"/>
    <p:sldId id="327" r:id="rId30"/>
    <p:sldId id="328" r:id="rId31"/>
    <p:sldId id="329" r:id="rId32"/>
    <p:sldId id="272" r:id="rId33"/>
    <p:sldId id="332" r:id="rId34"/>
    <p:sldId id="333" r:id="rId35"/>
    <p:sldId id="297" r:id="rId36"/>
    <p:sldId id="354" r:id="rId37"/>
    <p:sldId id="334" r:id="rId38"/>
    <p:sldId id="355" r:id="rId39"/>
    <p:sldId id="356" r:id="rId40"/>
    <p:sldId id="357" r:id="rId41"/>
    <p:sldId id="352" r:id="rId42"/>
    <p:sldId id="336" r:id="rId43"/>
    <p:sldId id="358" r:id="rId44"/>
    <p:sldId id="366" r:id="rId45"/>
    <p:sldId id="280" r:id="rId46"/>
    <p:sldId id="338" r:id="rId47"/>
    <p:sldId id="335" r:id="rId48"/>
    <p:sldId id="367" r:id="rId49"/>
    <p:sldId id="353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05" r:id="rId59"/>
    <p:sldId id="347" r:id="rId60"/>
    <p:sldId id="348" r:id="rId61"/>
    <p:sldId id="349" r:id="rId62"/>
    <p:sldId id="265" r:id="rId6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sen, Inger-Johanne" initials="DI" lastIdx="6" clrIdx="0">
    <p:extLst>
      <p:ext uri="{19B8F6BF-5375-455C-9EA6-DF929625EA0E}">
        <p15:presenceInfo xmlns:p15="http://schemas.microsoft.com/office/powerpoint/2012/main" userId="S-1-5-21-1332841840-243531673-2482343961-209598" providerId="AD"/>
      </p:ext>
    </p:extLst>
  </p:cmAuthor>
  <p:cmAuthor id="2" name="Michaelsen, Børje" initials="MB" lastIdx="5" clrIdx="1">
    <p:extLst>
      <p:ext uri="{19B8F6BF-5375-455C-9EA6-DF929625EA0E}">
        <p15:presenceInfo xmlns:p15="http://schemas.microsoft.com/office/powerpoint/2012/main" userId="S-1-5-21-1332841840-243531673-2482343961-2076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01D"/>
    <a:srgbClr val="E01F1D"/>
    <a:srgbClr val="C11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iddels stil 1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08"/>
  </p:normalViewPr>
  <p:slideViewPr>
    <p:cSldViewPr snapToGrid="0" snapToObjects="1" showGuides="1">
      <p:cViewPr varScale="1">
        <p:scale>
          <a:sx n="96" d="100"/>
          <a:sy n="96" d="100"/>
        </p:scale>
        <p:origin x="1038" y="846"/>
      </p:cViewPr>
      <p:guideLst>
        <p:guide orient="horz" pos="2160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706"/>
    </p:cViewPr>
  </p:sorterViewPr>
  <p:notesViewPr>
    <p:cSldViewPr snapToGrid="0" snapToObjects="1" showGuides="1">
      <p:cViewPr varScale="1">
        <p:scale>
          <a:sx n="260" d="100"/>
          <a:sy n="260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package" Target="../embeddings/Microsoft_Excel_Worksheet49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[Diagram i Microsoft PowerPoint]Ark2!Pivottabell1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049-4083-862A-6C82ADBAD5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Bykle</c:v>
                </c:pt>
                <c:pt idx="1">
                  <c:v>Flekkefjord</c:v>
                </c:pt>
                <c:pt idx="2">
                  <c:v>Sirdal</c:v>
                </c:pt>
                <c:pt idx="3">
                  <c:v>Valle</c:v>
                </c:pt>
                <c:pt idx="4">
                  <c:v>Søgne</c:v>
                </c:pt>
                <c:pt idx="5">
                  <c:v>Kvinesdal</c:v>
                </c:pt>
                <c:pt idx="6">
                  <c:v>Mandal</c:v>
                </c:pt>
                <c:pt idx="7">
                  <c:v>Hægebostad</c:v>
                </c:pt>
                <c:pt idx="8">
                  <c:v>Vegårdshei</c:v>
                </c:pt>
                <c:pt idx="9">
                  <c:v>Lillesand</c:v>
                </c:pt>
                <c:pt idx="10">
                  <c:v>Evje og H</c:v>
                </c:pt>
                <c:pt idx="11">
                  <c:v>Bygland </c:v>
                </c:pt>
                <c:pt idx="12">
                  <c:v>Farsund</c:v>
                </c:pt>
                <c:pt idx="13">
                  <c:v>Kristiansand</c:v>
                </c:pt>
                <c:pt idx="14">
                  <c:v>Risør</c:v>
                </c:pt>
                <c:pt idx="15">
                  <c:v>Agder</c:v>
                </c:pt>
                <c:pt idx="16">
                  <c:v>Grimstad </c:v>
                </c:pt>
                <c:pt idx="17">
                  <c:v>Lyngdal</c:v>
                </c:pt>
                <c:pt idx="18">
                  <c:v>Sogndalen</c:v>
                </c:pt>
                <c:pt idx="19">
                  <c:v>Birkenes</c:v>
                </c:pt>
                <c:pt idx="20">
                  <c:v>Gjerstad</c:v>
                </c:pt>
                <c:pt idx="21">
                  <c:v>Audnedal</c:v>
                </c:pt>
                <c:pt idx="22">
                  <c:v>Arendal</c:v>
                </c:pt>
                <c:pt idx="23">
                  <c:v>Vennesla</c:v>
                </c:pt>
                <c:pt idx="24">
                  <c:v>Lindesnes</c:v>
                </c:pt>
                <c:pt idx="25">
                  <c:v>Tvedestrand</c:v>
                </c:pt>
                <c:pt idx="26">
                  <c:v>Åmli</c:v>
                </c:pt>
                <c:pt idx="27">
                  <c:v>Åseral</c:v>
                </c:pt>
                <c:pt idx="28">
                  <c:v>Froland</c:v>
                </c:pt>
                <c:pt idx="29">
                  <c:v>Marnardal</c:v>
                </c:pt>
                <c:pt idx="30">
                  <c:v>Iveland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19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20.8</c:v>
                </c:pt>
                <c:pt idx="16">
                  <c:v>21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23</c:v>
                </c:pt>
                <c:pt idx="24">
                  <c:v>23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28</c:v>
                </c:pt>
                <c:pt idx="3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49-4083-862A-6C82ADBAD5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54D-4EBB-8E0D-0E921C900F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Vegårdshei</c:v>
                </c:pt>
                <c:pt idx="1">
                  <c:v>Åseral</c:v>
                </c:pt>
                <c:pt idx="2">
                  <c:v>Søgne</c:v>
                </c:pt>
                <c:pt idx="3">
                  <c:v>Flekkefjord</c:v>
                </c:pt>
                <c:pt idx="4">
                  <c:v>Risør</c:v>
                </c:pt>
                <c:pt idx="5">
                  <c:v>Lillesand</c:v>
                </c:pt>
                <c:pt idx="6">
                  <c:v>Kvinesdal</c:v>
                </c:pt>
                <c:pt idx="7">
                  <c:v>Bykle</c:v>
                </c:pt>
                <c:pt idx="8">
                  <c:v>Mandal</c:v>
                </c:pt>
                <c:pt idx="9">
                  <c:v>Lindesnes</c:v>
                </c:pt>
                <c:pt idx="10">
                  <c:v>Arendal</c:v>
                </c:pt>
                <c:pt idx="11">
                  <c:v>Birkenes</c:v>
                </c:pt>
                <c:pt idx="12">
                  <c:v>Gjerstad</c:v>
                </c:pt>
                <c:pt idx="13">
                  <c:v>Åmli</c:v>
                </c:pt>
                <c:pt idx="14">
                  <c:v>Hægebostad</c:v>
                </c:pt>
                <c:pt idx="15">
                  <c:v>Lyngdal</c:v>
                </c:pt>
                <c:pt idx="16">
                  <c:v>Agder</c:v>
                </c:pt>
                <c:pt idx="17">
                  <c:v>Valle</c:v>
                </c:pt>
                <c:pt idx="18">
                  <c:v>Sirdal</c:v>
                </c:pt>
                <c:pt idx="19">
                  <c:v>Grimstad </c:v>
                </c:pt>
                <c:pt idx="20">
                  <c:v>Vennesla</c:v>
                </c:pt>
                <c:pt idx="21">
                  <c:v>Marnardal</c:v>
                </c:pt>
                <c:pt idx="22">
                  <c:v>Audnedal</c:v>
                </c:pt>
                <c:pt idx="23">
                  <c:v>Evje og H</c:v>
                </c:pt>
                <c:pt idx="24">
                  <c:v>Bygland </c:v>
                </c:pt>
                <c:pt idx="25">
                  <c:v>Kristiansand</c:v>
                </c:pt>
                <c:pt idx="26">
                  <c:v>Tvedestrand</c:v>
                </c:pt>
                <c:pt idx="27">
                  <c:v>Farsund</c:v>
                </c:pt>
                <c:pt idx="28">
                  <c:v>Sogndalen</c:v>
                </c:pt>
                <c:pt idx="29">
                  <c:v>Iveland</c:v>
                </c:pt>
                <c:pt idx="30">
                  <c:v>Froland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93</c:v>
                </c:pt>
                <c:pt idx="1">
                  <c:v>93</c:v>
                </c:pt>
                <c:pt idx="2">
                  <c:v>92</c:v>
                </c:pt>
                <c:pt idx="3">
                  <c:v>91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89.2</c:v>
                </c:pt>
                <c:pt idx="17">
                  <c:v>89</c:v>
                </c:pt>
                <c:pt idx="18">
                  <c:v>89</c:v>
                </c:pt>
                <c:pt idx="19">
                  <c:v>89</c:v>
                </c:pt>
                <c:pt idx="20">
                  <c:v>89</c:v>
                </c:pt>
                <c:pt idx="21">
                  <c:v>89</c:v>
                </c:pt>
                <c:pt idx="22">
                  <c:v>89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87</c:v>
                </c:pt>
                <c:pt idx="27">
                  <c:v>87</c:v>
                </c:pt>
                <c:pt idx="28">
                  <c:v>87</c:v>
                </c:pt>
                <c:pt idx="29">
                  <c:v>86</c:v>
                </c:pt>
                <c:pt idx="3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4D-4EBB-8E0D-0E921C900F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 </a:t>
            </a:r>
          </a:p>
        </c:rich>
      </c:tx>
      <c:layout>
        <c:manualLayout>
          <c:xMode val="edge"/>
          <c:yMode val="edge"/>
          <c:x val="0.43373958333333323"/>
          <c:y val="1.5852047556142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794-497D-97C1-91B0FE550B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Lindesnes</c:v>
                </c:pt>
                <c:pt idx="1">
                  <c:v>Søgne</c:v>
                </c:pt>
                <c:pt idx="2">
                  <c:v>Marnardal</c:v>
                </c:pt>
                <c:pt idx="3">
                  <c:v>Vegårdshei</c:v>
                </c:pt>
                <c:pt idx="4">
                  <c:v>Kristiansand</c:v>
                </c:pt>
                <c:pt idx="5">
                  <c:v>Åseral</c:v>
                </c:pt>
                <c:pt idx="6">
                  <c:v>Grimstad </c:v>
                </c:pt>
                <c:pt idx="7">
                  <c:v>Flekkefjord</c:v>
                </c:pt>
                <c:pt idx="8">
                  <c:v>Mandal</c:v>
                </c:pt>
                <c:pt idx="9">
                  <c:v>Agder</c:v>
                </c:pt>
                <c:pt idx="10">
                  <c:v>Tvedestrand</c:v>
                </c:pt>
                <c:pt idx="11">
                  <c:v>Lyngdal</c:v>
                </c:pt>
                <c:pt idx="12">
                  <c:v>Arendal</c:v>
                </c:pt>
                <c:pt idx="13">
                  <c:v>Lillesand</c:v>
                </c:pt>
                <c:pt idx="14">
                  <c:v>Risør</c:v>
                </c:pt>
                <c:pt idx="15">
                  <c:v>Hægebostad</c:v>
                </c:pt>
                <c:pt idx="16">
                  <c:v>Birkenes</c:v>
                </c:pt>
                <c:pt idx="17">
                  <c:v>Vennesla</c:v>
                </c:pt>
                <c:pt idx="18">
                  <c:v>Kvinesdal</c:v>
                </c:pt>
                <c:pt idx="19">
                  <c:v>Farsund</c:v>
                </c:pt>
                <c:pt idx="20">
                  <c:v>Evje og H</c:v>
                </c:pt>
                <c:pt idx="21">
                  <c:v>Froland</c:v>
                </c:pt>
                <c:pt idx="22">
                  <c:v>Sirdal</c:v>
                </c:pt>
                <c:pt idx="23">
                  <c:v>Sogndalen</c:v>
                </c:pt>
                <c:pt idx="24">
                  <c:v>Bykle</c:v>
                </c:pt>
                <c:pt idx="25">
                  <c:v>Iveland</c:v>
                </c:pt>
                <c:pt idx="26">
                  <c:v>Bygland </c:v>
                </c:pt>
                <c:pt idx="27">
                  <c:v>Gjerstad</c:v>
                </c:pt>
                <c:pt idx="28">
                  <c:v>Audnedal</c:v>
                </c:pt>
                <c:pt idx="29">
                  <c:v>Åmli</c:v>
                </c:pt>
                <c:pt idx="30">
                  <c:v>Valle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7.66</c:v>
                </c:pt>
                <c:pt idx="1">
                  <c:v>7.59</c:v>
                </c:pt>
                <c:pt idx="2">
                  <c:v>7.58</c:v>
                </c:pt>
                <c:pt idx="3">
                  <c:v>7.53</c:v>
                </c:pt>
                <c:pt idx="4">
                  <c:v>7.5</c:v>
                </c:pt>
                <c:pt idx="5">
                  <c:v>7.49</c:v>
                </c:pt>
                <c:pt idx="6">
                  <c:v>7.47</c:v>
                </c:pt>
                <c:pt idx="7">
                  <c:v>7.45</c:v>
                </c:pt>
                <c:pt idx="8">
                  <c:v>7.44</c:v>
                </c:pt>
                <c:pt idx="9">
                  <c:v>7.43</c:v>
                </c:pt>
                <c:pt idx="10">
                  <c:v>7.41</c:v>
                </c:pt>
                <c:pt idx="11">
                  <c:v>7.41</c:v>
                </c:pt>
                <c:pt idx="12">
                  <c:v>7.41</c:v>
                </c:pt>
                <c:pt idx="13">
                  <c:v>7.41</c:v>
                </c:pt>
                <c:pt idx="14">
                  <c:v>7.38</c:v>
                </c:pt>
                <c:pt idx="15">
                  <c:v>7.35</c:v>
                </c:pt>
                <c:pt idx="16">
                  <c:v>7.34</c:v>
                </c:pt>
                <c:pt idx="17">
                  <c:v>7.33</c:v>
                </c:pt>
                <c:pt idx="18">
                  <c:v>7.32</c:v>
                </c:pt>
                <c:pt idx="19">
                  <c:v>7.3</c:v>
                </c:pt>
                <c:pt idx="20">
                  <c:v>7.3</c:v>
                </c:pt>
                <c:pt idx="21">
                  <c:v>7.23</c:v>
                </c:pt>
                <c:pt idx="22">
                  <c:v>7.22</c:v>
                </c:pt>
                <c:pt idx="23">
                  <c:v>7.18</c:v>
                </c:pt>
                <c:pt idx="24">
                  <c:v>7.13</c:v>
                </c:pt>
                <c:pt idx="25">
                  <c:v>7.12</c:v>
                </c:pt>
                <c:pt idx="26">
                  <c:v>7.07</c:v>
                </c:pt>
                <c:pt idx="27">
                  <c:v>7.05</c:v>
                </c:pt>
                <c:pt idx="28">
                  <c:v>7.05</c:v>
                </c:pt>
                <c:pt idx="29">
                  <c:v>6.97</c:v>
                </c:pt>
                <c:pt idx="30">
                  <c:v>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94-497D-97C1-91B0FE550B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8A0-4E06-96B1-F25F5D4D1E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Vegårdshei</c:v>
                </c:pt>
                <c:pt idx="1">
                  <c:v>Risør</c:v>
                </c:pt>
                <c:pt idx="2">
                  <c:v>Kvinesdal</c:v>
                </c:pt>
                <c:pt idx="3">
                  <c:v>Flekkefjord</c:v>
                </c:pt>
                <c:pt idx="4">
                  <c:v>Valle</c:v>
                </c:pt>
                <c:pt idx="5">
                  <c:v>Gjerstad</c:v>
                </c:pt>
                <c:pt idx="6">
                  <c:v>Bygland </c:v>
                </c:pt>
                <c:pt idx="7">
                  <c:v>Mandal</c:v>
                </c:pt>
                <c:pt idx="8">
                  <c:v>Farsund</c:v>
                </c:pt>
                <c:pt idx="9">
                  <c:v>Grimstad </c:v>
                </c:pt>
                <c:pt idx="10">
                  <c:v>Søgne</c:v>
                </c:pt>
                <c:pt idx="11">
                  <c:v>Lyngdal</c:v>
                </c:pt>
                <c:pt idx="12">
                  <c:v>Lindesnes</c:v>
                </c:pt>
                <c:pt idx="13">
                  <c:v>Kristiansand</c:v>
                </c:pt>
                <c:pt idx="14">
                  <c:v>Agder</c:v>
                </c:pt>
                <c:pt idx="15">
                  <c:v>Sirdal</c:v>
                </c:pt>
                <c:pt idx="16">
                  <c:v>Tvedestrand</c:v>
                </c:pt>
                <c:pt idx="17">
                  <c:v>Arendal</c:v>
                </c:pt>
                <c:pt idx="18">
                  <c:v>Lillesand</c:v>
                </c:pt>
                <c:pt idx="19">
                  <c:v>Hægebostad</c:v>
                </c:pt>
                <c:pt idx="20">
                  <c:v>Vennesla</c:v>
                </c:pt>
                <c:pt idx="21">
                  <c:v>Bykle</c:v>
                </c:pt>
                <c:pt idx="22">
                  <c:v>Froland</c:v>
                </c:pt>
                <c:pt idx="23">
                  <c:v>Evje og H</c:v>
                </c:pt>
                <c:pt idx="24">
                  <c:v>Marnardal</c:v>
                </c:pt>
                <c:pt idx="25">
                  <c:v>Åmli</c:v>
                </c:pt>
                <c:pt idx="26">
                  <c:v>Birkenes</c:v>
                </c:pt>
                <c:pt idx="27">
                  <c:v>Iveland</c:v>
                </c:pt>
                <c:pt idx="28">
                  <c:v>Åseral</c:v>
                </c:pt>
                <c:pt idx="29">
                  <c:v>Sogndalen</c:v>
                </c:pt>
                <c:pt idx="30">
                  <c:v>Audnedal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72</c:v>
                </c:pt>
                <c:pt idx="1">
                  <c:v>70</c:v>
                </c:pt>
                <c:pt idx="2">
                  <c:v>70</c:v>
                </c:pt>
                <c:pt idx="3">
                  <c:v>69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66</c:v>
                </c:pt>
                <c:pt idx="11">
                  <c:v>66</c:v>
                </c:pt>
                <c:pt idx="12">
                  <c:v>66</c:v>
                </c:pt>
                <c:pt idx="13">
                  <c:v>65</c:v>
                </c:pt>
                <c:pt idx="14">
                  <c:v>65</c:v>
                </c:pt>
                <c:pt idx="15">
                  <c:v>64</c:v>
                </c:pt>
                <c:pt idx="16">
                  <c:v>64</c:v>
                </c:pt>
                <c:pt idx="17">
                  <c:v>64</c:v>
                </c:pt>
                <c:pt idx="18">
                  <c:v>64</c:v>
                </c:pt>
                <c:pt idx="19">
                  <c:v>63</c:v>
                </c:pt>
                <c:pt idx="20">
                  <c:v>63</c:v>
                </c:pt>
                <c:pt idx="21">
                  <c:v>63</c:v>
                </c:pt>
                <c:pt idx="22">
                  <c:v>62</c:v>
                </c:pt>
                <c:pt idx="23">
                  <c:v>62</c:v>
                </c:pt>
                <c:pt idx="24">
                  <c:v>60</c:v>
                </c:pt>
                <c:pt idx="25">
                  <c:v>59</c:v>
                </c:pt>
                <c:pt idx="26">
                  <c:v>59</c:v>
                </c:pt>
                <c:pt idx="27">
                  <c:v>58</c:v>
                </c:pt>
                <c:pt idx="28">
                  <c:v>58</c:v>
                </c:pt>
                <c:pt idx="29">
                  <c:v>58</c:v>
                </c:pt>
                <c:pt idx="3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A0-4E06-96B1-F25F5D4D1E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857-4C7E-8D1E-C758A73D25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Vegårdshei</c:v>
                </c:pt>
                <c:pt idx="1">
                  <c:v>Audnedal</c:v>
                </c:pt>
                <c:pt idx="2">
                  <c:v>Åseral</c:v>
                </c:pt>
                <c:pt idx="3">
                  <c:v>Hægebostad</c:v>
                </c:pt>
                <c:pt idx="4">
                  <c:v>Lindesnes</c:v>
                </c:pt>
                <c:pt idx="5">
                  <c:v>Marnardal</c:v>
                </c:pt>
                <c:pt idx="6">
                  <c:v>Søgne</c:v>
                </c:pt>
                <c:pt idx="7">
                  <c:v>Flekkefjord</c:v>
                </c:pt>
                <c:pt idx="8">
                  <c:v>Iveland</c:v>
                </c:pt>
                <c:pt idx="9">
                  <c:v>Evje og H</c:v>
                </c:pt>
                <c:pt idx="10">
                  <c:v>Grimstad </c:v>
                </c:pt>
                <c:pt idx="11">
                  <c:v>Bygland </c:v>
                </c:pt>
                <c:pt idx="12">
                  <c:v>Farsund</c:v>
                </c:pt>
                <c:pt idx="13">
                  <c:v>Lyngdal</c:v>
                </c:pt>
                <c:pt idx="14">
                  <c:v>Mandal</c:v>
                </c:pt>
                <c:pt idx="15">
                  <c:v>Kristiansand</c:v>
                </c:pt>
                <c:pt idx="16">
                  <c:v>Lillesand</c:v>
                </c:pt>
                <c:pt idx="17">
                  <c:v>Sirdal</c:v>
                </c:pt>
                <c:pt idx="18">
                  <c:v>Agder</c:v>
                </c:pt>
                <c:pt idx="19">
                  <c:v>Froland</c:v>
                </c:pt>
                <c:pt idx="20">
                  <c:v>Bykle</c:v>
                </c:pt>
                <c:pt idx="21">
                  <c:v>Tvedestrand</c:v>
                </c:pt>
                <c:pt idx="22">
                  <c:v>Arendal</c:v>
                </c:pt>
                <c:pt idx="23">
                  <c:v>Birkenes</c:v>
                </c:pt>
                <c:pt idx="24">
                  <c:v>Sogndalen</c:v>
                </c:pt>
                <c:pt idx="25">
                  <c:v>Vennesla</c:v>
                </c:pt>
                <c:pt idx="26">
                  <c:v>Valle</c:v>
                </c:pt>
                <c:pt idx="27">
                  <c:v>Risør</c:v>
                </c:pt>
                <c:pt idx="28">
                  <c:v>Kvinesdal</c:v>
                </c:pt>
                <c:pt idx="29">
                  <c:v>Gjerstad</c:v>
                </c:pt>
                <c:pt idx="30">
                  <c:v>Åmli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42</c:v>
                </c:pt>
                <c:pt idx="1">
                  <c:v>39</c:v>
                </c:pt>
                <c:pt idx="2">
                  <c:v>38</c:v>
                </c:pt>
                <c:pt idx="3">
                  <c:v>37</c:v>
                </c:pt>
                <c:pt idx="4">
                  <c:v>36</c:v>
                </c:pt>
                <c:pt idx="5">
                  <c:v>36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33</c:v>
                </c:pt>
                <c:pt idx="17">
                  <c:v>33</c:v>
                </c:pt>
                <c:pt idx="18">
                  <c:v>32.799999999999997</c:v>
                </c:pt>
                <c:pt idx="19">
                  <c:v>32</c:v>
                </c:pt>
                <c:pt idx="20">
                  <c:v>31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30</c:v>
                </c:pt>
                <c:pt idx="25">
                  <c:v>29</c:v>
                </c:pt>
                <c:pt idx="26">
                  <c:v>28</c:v>
                </c:pt>
                <c:pt idx="27">
                  <c:v>28</c:v>
                </c:pt>
                <c:pt idx="28">
                  <c:v>27</c:v>
                </c:pt>
                <c:pt idx="29">
                  <c:v>23</c:v>
                </c:pt>
                <c:pt idx="3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57-4C7E-8D1E-C758A73D25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88B-4D9B-BD10-7DDAFA8A85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Mandal</c:v>
                </c:pt>
                <c:pt idx="1">
                  <c:v>Kristiansand</c:v>
                </c:pt>
                <c:pt idx="2">
                  <c:v>Grimstad </c:v>
                </c:pt>
                <c:pt idx="3">
                  <c:v>Flekkefjord</c:v>
                </c:pt>
                <c:pt idx="4">
                  <c:v>Farsund</c:v>
                </c:pt>
                <c:pt idx="5">
                  <c:v>Søgne</c:v>
                </c:pt>
                <c:pt idx="6">
                  <c:v>Agder</c:v>
                </c:pt>
                <c:pt idx="7">
                  <c:v>Lillesand</c:v>
                </c:pt>
                <c:pt idx="8">
                  <c:v>Vegårdshei</c:v>
                </c:pt>
                <c:pt idx="9">
                  <c:v>Risør</c:v>
                </c:pt>
                <c:pt idx="10">
                  <c:v>Vennesla</c:v>
                </c:pt>
                <c:pt idx="11">
                  <c:v>Arendal</c:v>
                </c:pt>
                <c:pt idx="12">
                  <c:v>Lyngdal</c:v>
                </c:pt>
                <c:pt idx="13">
                  <c:v>Åseral</c:v>
                </c:pt>
                <c:pt idx="14">
                  <c:v>Kvinesdal</c:v>
                </c:pt>
                <c:pt idx="15">
                  <c:v>Evje og H</c:v>
                </c:pt>
                <c:pt idx="16">
                  <c:v>Bygland </c:v>
                </c:pt>
                <c:pt idx="17">
                  <c:v>Lindesnes</c:v>
                </c:pt>
                <c:pt idx="18">
                  <c:v>Tvedestrand</c:v>
                </c:pt>
                <c:pt idx="19">
                  <c:v>Marnardal</c:v>
                </c:pt>
                <c:pt idx="20">
                  <c:v>Sogndalen</c:v>
                </c:pt>
                <c:pt idx="21">
                  <c:v>Froland</c:v>
                </c:pt>
                <c:pt idx="22">
                  <c:v>Bykle</c:v>
                </c:pt>
                <c:pt idx="23">
                  <c:v>Sirdal</c:v>
                </c:pt>
                <c:pt idx="24">
                  <c:v>Valle</c:v>
                </c:pt>
                <c:pt idx="25">
                  <c:v>Gjerstad</c:v>
                </c:pt>
                <c:pt idx="26">
                  <c:v>Birkenes</c:v>
                </c:pt>
                <c:pt idx="27">
                  <c:v>Hægebostad</c:v>
                </c:pt>
                <c:pt idx="28">
                  <c:v>Audnedal</c:v>
                </c:pt>
                <c:pt idx="29">
                  <c:v>Åmli</c:v>
                </c:pt>
                <c:pt idx="30">
                  <c:v>Iveland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61</c:v>
                </c:pt>
                <c:pt idx="1">
                  <c:v>61</c:v>
                </c:pt>
                <c:pt idx="2">
                  <c:v>59</c:v>
                </c:pt>
                <c:pt idx="3">
                  <c:v>59</c:v>
                </c:pt>
                <c:pt idx="4">
                  <c:v>58</c:v>
                </c:pt>
                <c:pt idx="5">
                  <c:v>58</c:v>
                </c:pt>
                <c:pt idx="6">
                  <c:v>57.5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56</c:v>
                </c:pt>
                <c:pt idx="11">
                  <c:v>55</c:v>
                </c:pt>
                <c:pt idx="12">
                  <c:v>55</c:v>
                </c:pt>
                <c:pt idx="13">
                  <c:v>55</c:v>
                </c:pt>
                <c:pt idx="14">
                  <c:v>55</c:v>
                </c:pt>
                <c:pt idx="15">
                  <c:v>54</c:v>
                </c:pt>
                <c:pt idx="16">
                  <c:v>54</c:v>
                </c:pt>
                <c:pt idx="17">
                  <c:v>54</c:v>
                </c:pt>
                <c:pt idx="18">
                  <c:v>53</c:v>
                </c:pt>
                <c:pt idx="19">
                  <c:v>53</c:v>
                </c:pt>
                <c:pt idx="20">
                  <c:v>51</c:v>
                </c:pt>
                <c:pt idx="21">
                  <c:v>51</c:v>
                </c:pt>
                <c:pt idx="22">
                  <c:v>50</c:v>
                </c:pt>
                <c:pt idx="23">
                  <c:v>50</c:v>
                </c:pt>
                <c:pt idx="24">
                  <c:v>49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45</c:v>
                </c:pt>
                <c:pt idx="29">
                  <c:v>44</c:v>
                </c:pt>
                <c:pt idx="3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8B-4D9B-BD10-7DDAFA8A85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449549744426299"/>
          <c:y val="0.10908625660720618"/>
          <c:w val="0.87500305947554302"/>
          <c:h val="0.74646141343115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858-4B31-BC6F-3BF3430B4A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Vegårdshei</c:v>
                </c:pt>
                <c:pt idx="1">
                  <c:v>Audnedal</c:v>
                </c:pt>
                <c:pt idx="2">
                  <c:v>Åseral</c:v>
                </c:pt>
                <c:pt idx="3">
                  <c:v>Hægebostad</c:v>
                </c:pt>
                <c:pt idx="4">
                  <c:v>Lindesnes</c:v>
                </c:pt>
                <c:pt idx="5">
                  <c:v>Marnardal</c:v>
                </c:pt>
                <c:pt idx="6">
                  <c:v>Søgne</c:v>
                </c:pt>
                <c:pt idx="7">
                  <c:v>Flekkefjord</c:v>
                </c:pt>
                <c:pt idx="8">
                  <c:v>Iveland</c:v>
                </c:pt>
                <c:pt idx="9">
                  <c:v>Evje og H</c:v>
                </c:pt>
                <c:pt idx="10">
                  <c:v>Grimstad </c:v>
                </c:pt>
                <c:pt idx="11">
                  <c:v>Bygland </c:v>
                </c:pt>
                <c:pt idx="12">
                  <c:v>Farsund</c:v>
                </c:pt>
                <c:pt idx="13">
                  <c:v>Lyngdal</c:v>
                </c:pt>
                <c:pt idx="14">
                  <c:v>Mandal</c:v>
                </c:pt>
                <c:pt idx="15">
                  <c:v>Kristiansand</c:v>
                </c:pt>
                <c:pt idx="16">
                  <c:v>Lillesand</c:v>
                </c:pt>
                <c:pt idx="17">
                  <c:v>Sirdal</c:v>
                </c:pt>
                <c:pt idx="18">
                  <c:v>Agder</c:v>
                </c:pt>
                <c:pt idx="19">
                  <c:v>Froland</c:v>
                </c:pt>
                <c:pt idx="20">
                  <c:v>Bykle</c:v>
                </c:pt>
                <c:pt idx="21">
                  <c:v>Tvedestrand</c:v>
                </c:pt>
                <c:pt idx="22">
                  <c:v>Arendal</c:v>
                </c:pt>
                <c:pt idx="23">
                  <c:v>Birkenes</c:v>
                </c:pt>
                <c:pt idx="24">
                  <c:v>Sogndalen</c:v>
                </c:pt>
                <c:pt idx="25">
                  <c:v>Vennesla</c:v>
                </c:pt>
                <c:pt idx="26">
                  <c:v>Valle</c:v>
                </c:pt>
                <c:pt idx="27">
                  <c:v>Risør</c:v>
                </c:pt>
                <c:pt idx="28">
                  <c:v>Kvinesdal</c:v>
                </c:pt>
                <c:pt idx="29">
                  <c:v>Gjerstad</c:v>
                </c:pt>
                <c:pt idx="30">
                  <c:v>Åmli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42</c:v>
                </c:pt>
                <c:pt idx="1">
                  <c:v>39</c:v>
                </c:pt>
                <c:pt idx="2">
                  <c:v>38</c:v>
                </c:pt>
                <c:pt idx="3">
                  <c:v>37</c:v>
                </c:pt>
                <c:pt idx="4">
                  <c:v>36</c:v>
                </c:pt>
                <c:pt idx="5">
                  <c:v>36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33</c:v>
                </c:pt>
                <c:pt idx="17">
                  <c:v>33</c:v>
                </c:pt>
                <c:pt idx="18">
                  <c:v>32.799999999999997</c:v>
                </c:pt>
                <c:pt idx="19">
                  <c:v>32</c:v>
                </c:pt>
                <c:pt idx="20">
                  <c:v>31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30</c:v>
                </c:pt>
                <c:pt idx="25">
                  <c:v>29</c:v>
                </c:pt>
                <c:pt idx="26">
                  <c:v>28</c:v>
                </c:pt>
                <c:pt idx="27">
                  <c:v>28</c:v>
                </c:pt>
                <c:pt idx="28">
                  <c:v>27</c:v>
                </c:pt>
                <c:pt idx="29">
                  <c:v>23</c:v>
                </c:pt>
                <c:pt idx="3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58-4B31-BC6F-3BF3430B4A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2CA-4060-9553-BDF0E5328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Mandal</c:v>
                </c:pt>
                <c:pt idx="1">
                  <c:v>Kristiansand</c:v>
                </c:pt>
                <c:pt idx="2">
                  <c:v>Grimstad </c:v>
                </c:pt>
                <c:pt idx="3">
                  <c:v>Flekkefjord</c:v>
                </c:pt>
                <c:pt idx="4">
                  <c:v>Farsund</c:v>
                </c:pt>
                <c:pt idx="5">
                  <c:v>Søgne</c:v>
                </c:pt>
                <c:pt idx="6">
                  <c:v>Agder</c:v>
                </c:pt>
                <c:pt idx="7">
                  <c:v>Lillesand</c:v>
                </c:pt>
                <c:pt idx="8">
                  <c:v>Vegårdshei</c:v>
                </c:pt>
                <c:pt idx="9">
                  <c:v>Risør</c:v>
                </c:pt>
                <c:pt idx="10">
                  <c:v>Vennesla</c:v>
                </c:pt>
                <c:pt idx="11">
                  <c:v>Arendal</c:v>
                </c:pt>
                <c:pt idx="12">
                  <c:v>Lyngdal</c:v>
                </c:pt>
                <c:pt idx="13">
                  <c:v>Åseral</c:v>
                </c:pt>
                <c:pt idx="14">
                  <c:v>Kvinesdal</c:v>
                </c:pt>
                <c:pt idx="15">
                  <c:v>Evje og H</c:v>
                </c:pt>
                <c:pt idx="16">
                  <c:v>Bygland </c:v>
                </c:pt>
                <c:pt idx="17">
                  <c:v>Lindesnes</c:v>
                </c:pt>
                <c:pt idx="18">
                  <c:v>Tvedestrand</c:v>
                </c:pt>
                <c:pt idx="19">
                  <c:v>Marnardal</c:v>
                </c:pt>
                <c:pt idx="20">
                  <c:v>Sogndalen</c:v>
                </c:pt>
                <c:pt idx="21">
                  <c:v>Froland</c:v>
                </c:pt>
                <c:pt idx="22">
                  <c:v>Bykle</c:v>
                </c:pt>
                <c:pt idx="23">
                  <c:v>Sirdal</c:v>
                </c:pt>
                <c:pt idx="24">
                  <c:v>Valle</c:v>
                </c:pt>
                <c:pt idx="25">
                  <c:v>Gjerstad</c:v>
                </c:pt>
                <c:pt idx="26">
                  <c:v>Birkenes</c:v>
                </c:pt>
                <c:pt idx="27">
                  <c:v>Hægebostad</c:v>
                </c:pt>
                <c:pt idx="28">
                  <c:v>Audnedal</c:v>
                </c:pt>
                <c:pt idx="29">
                  <c:v>Åmli</c:v>
                </c:pt>
                <c:pt idx="30">
                  <c:v>Iveland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61</c:v>
                </c:pt>
                <c:pt idx="1">
                  <c:v>61</c:v>
                </c:pt>
                <c:pt idx="2">
                  <c:v>59</c:v>
                </c:pt>
                <c:pt idx="3">
                  <c:v>59</c:v>
                </c:pt>
                <c:pt idx="4">
                  <c:v>58</c:v>
                </c:pt>
                <c:pt idx="5">
                  <c:v>58</c:v>
                </c:pt>
                <c:pt idx="6">
                  <c:v>57.5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56</c:v>
                </c:pt>
                <c:pt idx="11">
                  <c:v>55</c:v>
                </c:pt>
                <c:pt idx="12">
                  <c:v>55</c:v>
                </c:pt>
                <c:pt idx="13">
                  <c:v>55</c:v>
                </c:pt>
                <c:pt idx="14">
                  <c:v>55</c:v>
                </c:pt>
                <c:pt idx="15">
                  <c:v>54</c:v>
                </c:pt>
                <c:pt idx="16">
                  <c:v>54</c:v>
                </c:pt>
                <c:pt idx="17">
                  <c:v>54</c:v>
                </c:pt>
                <c:pt idx="18">
                  <c:v>53</c:v>
                </c:pt>
                <c:pt idx="19">
                  <c:v>53</c:v>
                </c:pt>
                <c:pt idx="20">
                  <c:v>51</c:v>
                </c:pt>
                <c:pt idx="21">
                  <c:v>51</c:v>
                </c:pt>
                <c:pt idx="22">
                  <c:v>50</c:v>
                </c:pt>
                <c:pt idx="23">
                  <c:v>50</c:v>
                </c:pt>
                <c:pt idx="24">
                  <c:v>49</c:v>
                </c:pt>
                <c:pt idx="25">
                  <c:v>48</c:v>
                </c:pt>
                <c:pt idx="26">
                  <c:v>48</c:v>
                </c:pt>
                <c:pt idx="27">
                  <c:v>48</c:v>
                </c:pt>
                <c:pt idx="28">
                  <c:v>45</c:v>
                </c:pt>
                <c:pt idx="29">
                  <c:v>44</c:v>
                </c:pt>
                <c:pt idx="3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CA-4060-9553-BDF0E5328D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2B7-45D4-9881-5A31370B91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Kvinesdal</c:v>
                </c:pt>
                <c:pt idx="1">
                  <c:v>Lyngdal</c:v>
                </c:pt>
                <c:pt idx="2">
                  <c:v>Mandal</c:v>
                </c:pt>
                <c:pt idx="3">
                  <c:v>Froland</c:v>
                </c:pt>
                <c:pt idx="4">
                  <c:v>Farsund</c:v>
                </c:pt>
                <c:pt idx="5">
                  <c:v>Bykle</c:v>
                </c:pt>
                <c:pt idx="6">
                  <c:v>Grimstad </c:v>
                </c:pt>
                <c:pt idx="7">
                  <c:v>Flekkefjord</c:v>
                </c:pt>
                <c:pt idx="8">
                  <c:v>Kristiansand</c:v>
                </c:pt>
                <c:pt idx="9">
                  <c:v>Vennesla</c:v>
                </c:pt>
                <c:pt idx="10">
                  <c:v>Evje og H</c:v>
                </c:pt>
                <c:pt idx="11">
                  <c:v>Åseral</c:v>
                </c:pt>
                <c:pt idx="12">
                  <c:v>Sirdal</c:v>
                </c:pt>
                <c:pt idx="13">
                  <c:v>Agder</c:v>
                </c:pt>
                <c:pt idx="14">
                  <c:v>Lillesand</c:v>
                </c:pt>
                <c:pt idx="15">
                  <c:v>Risør</c:v>
                </c:pt>
                <c:pt idx="16">
                  <c:v>Arendal</c:v>
                </c:pt>
                <c:pt idx="17">
                  <c:v>Valle</c:v>
                </c:pt>
                <c:pt idx="18">
                  <c:v>Bygland </c:v>
                </c:pt>
                <c:pt idx="19">
                  <c:v>Marnardal</c:v>
                </c:pt>
                <c:pt idx="20">
                  <c:v>Vegårdshei</c:v>
                </c:pt>
                <c:pt idx="21">
                  <c:v>Søgne</c:v>
                </c:pt>
                <c:pt idx="22">
                  <c:v>Audnedal</c:v>
                </c:pt>
                <c:pt idx="23">
                  <c:v>Lindesnes</c:v>
                </c:pt>
                <c:pt idx="24">
                  <c:v>Gjerstad</c:v>
                </c:pt>
                <c:pt idx="25">
                  <c:v>Sogndalen</c:v>
                </c:pt>
                <c:pt idx="26">
                  <c:v>Åmli</c:v>
                </c:pt>
                <c:pt idx="27">
                  <c:v>Birkenes</c:v>
                </c:pt>
                <c:pt idx="28">
                  <c:v>Hægebostad</c:v>
                </c:pt>
                <c:pt idx="29">
                  <c:v>Tvedestrand</c:v>
                </c:pt>
                <c:pt idx="30">
                  <c:v>Iveland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92</c:v>
                </c:pt>
                <c:pt idx="1">
                  <c:v>91</c:v>
                </c:pt>
                <c:pt idx="2">
                  <c:v>91</c:v>
                </c:pt>
                <c:pt idx="3">
                  <c:v>88</c:v>
                </c:pt>
                <c:pt idx="4">
                  <c:v>85</c:v>
                </c:pt>
                <c:pt idx="5">
                  <c:v>85</c:v>
                </c:pt>
                <c:pt idx="6">
                  <c:v>84</c:v>
                </c:pt>
                <c:pt idx="7">
                  <c:v>83</c:v>
                </c:pt>
                <c:pt idx="8">
                  <c:v>83</c:v>
                </c:pt>
                <c:pt idx="9">
                  <c:v>82</c:v>
                </c:pt>
                <c:pt idx="10">
                  <c:v>82</c:v>
                </c:pt>
                <c:pt idx="11">
                  <c:v>80</c:v>
                </c:pt>
                <c:pt idx="12">
                  <c:v>80</c:v>
                </c:pt>
                <c:pt idx="13">
                  <c:v>78.2</c:v>
                </c:pt>
                <c:pt idx="14">
                  <c:v>78</c:v>
                </c:pt>
                <c:pt idx="15">
                  <c:v>77</c:v>
                </c:pt>
                <c:pt idx="16">
                  <c:v>77</c:v>
                </c:pt>
                <c:pt idx="17">
                  <c:v>74</c:v>
                </c:pt>
                <c:pt idx="18">
                  <c:v>66</c:v>
                </c:pt>
                <c:pt idx="19">
                  <c:v>64</c:v>
                </c:pt>
                <c:pt idx="20">
                  <c:v>64</c:v>
                </c:pt>
                <c:pt idx="21">
                  <c:v>57</c:v>
                </c:pt>
                <c:pt idx="22">
                  <c:v>56</c:v>
                </c:pt>
                <c:pt idx="23">
                  <c:v>56</c:v>
                </c:pt>
                <c:pt idx="24">
                  <c:v>55</c:v>
                </c:pt>
                <c:pt idx="25">
                  <c:v>52</c:v>
                </c:pt>
                <c:pt idx="26">
                  <c:v>50</c:v>
                </c:pt>
                <c:pt idx="27">
                  <c:v>49</c:v>
                </c:pt>
                <c:pt idx="28">
                  <c:v>43</c:v>
                </c:pt>
                <c:pt idx="29">
                  <c:v>43</c:v>
                </c:pt>
                <c:pt idx="3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B7-45D4-9881-5A31370B91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2A6-4B4F-B189-580AEFEEF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Evje og H</c:v>
                </c:pt>
                <c:pt idx="1">
                  <c:v>Mandal</c:v>
                </c:pt>
                <c:pt idx="2">
                  <c:v>Lyngdal</c:v>
                </c:pt>
                <c:pt idx="3">
                  <c:v>Kristiansand</c:v>
                </c:pt>
                <c:pt idx="4">
                  <c:v>Arendal</c:v>
                </c:pt>
                <c:pt idx="5">
                  <c:v>Grimstad </c:v>
                </c:pt>
                <c:pt idx="6">
                  <c:v>Søgne</c:v>
                </c:pt>
                <c:pt idx="7">
                  <c:v>Lillesand</c:v>
                </c:pt>
                <c:pt idx="8">
                  <c:v>Risør</c:v>
                </c:pt>
                <c:pt idx="9">
                  <c:v>Agder</c:v>
                </c:pt>
                <c:pt idx="10">
                  <c:v>Farsund</c:v>
                </c:pt>
                <c:pt idx="11">
                  <c:v>Froland</c:v>
                </c:pt>
                <c:pt idx="12">
                  <c:v>Flekkefjord</c:v>
                </c:pt>
                <c:pt idx="13">
                  <c:v>Gjerstad</c:v>
                </c:pt>
                <c:pt idx="14">
                  <c:v>Kvinesdal</c:v>
                </c:pt>
                <c:pt idx="15">
                  <c:v>Vennesla</c:v>
                </c:pt>
                <c:pt idx="16">
                  <c:v>Bykle</c:v>
                </c:pt>
                <c:pt idx="17">
                  <c:v>Lindesnes</c:v>
                </c:pt>
                <c:pt idx="18">
                  <c:v>Valle</c:v>
                </c:pt>
                <c:pt idx="19">
                  <c:v>Sogndalen</c:v>
                </c:pt>
                <c:pt idx="20">
                  <c:v>Tvedestrand</c:v>
                </c:pt>
                <c:pt idx="21">
                  <c:v>Birkenes</c:v>
                </c:pt>
                <c:pt idx="22">
                  <c:v>Sirdal</c:v>
                </c:pt>
                <c:pt idx="23">
                  <c:v>Vegårdshei</c:v>
                </c:pt>
                <c:pt idx="24">
                  <c:v>Hægebostad</c:v>
                </c:pt>
                <c:pt idx="25">
                  <c:v>Bygland </c:v>
                </c:pt>
                <c:pt idx="26">
                  <c:v>Åmli</c:v>
                </c:pt>
                <c:pt idx="27">
                  <c:v>Åseral</c:v>
                </c:pt>
                <c:pt idx="28">
                  <c:v>Marnardal</c:v>
                </c:pt>
                <c:pt idx="29">
                  <c:v>Audnedal</c:v>
                </c:pt>
                <c:pt idx="30">
                  <c:v>Iveland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94</c:v>
                </c:pt>
                <c:pt idx="1">
                  <c:v>93</c:v>
                </c:pt>
                <c:pt idx="2">
                  <c:v>91</c:v>
                </c:pt>
                <c:pt idx="3">
                  <c:v>87</c:v>
                </c:pt>
                <c:pt idx="4">
                  <c:v>86</c:v>
                </c:pt>
                <c:pt idx="5">
                  <c:v>86</c:v>
                </c:pt>
                <c:pt idx="6">
                  <c:v>85</c:v>
                </c:pt>
                <c:pt idx="7">
                  <c:v>83</c:v>
                </c:pt>
                <c:pt idx="8">
                  <c:v>83</c:v>
                </c:pt>
                <c:pt idx="9">
                  <c:v>82.8</c:v>
                </c:pt>
                <c:pt idx="10">
                  <c:v>82</c:v>
                </c:pt>
                <c:pt idx="11">
                  <c:v>81</c:v>
                </c:pt>
                <c:pt idx="12">
                  <c:v>80</c:v>
                </c:pt>
                <c:pt idx="13">
                  <c:v>80</c:v>
                </c:pt>
                <c:pt idx="14">
                  <c:v>79</c:v>
                </c:pt>
                <c:pt idx="15">
                  <c:v>77</c:v>
                </c:pt>
                <c:pt idx="16">
                  <c:v>76</c:v>
                </c:pt>
                <c:pt idx="17">
                  <c:v>73</c:v>
                </c:pt>
                <c:pt idx="18">
                  <c:v>70</c:v>
                </c:pt>
                <c:pt idx="19">
                  <c:v>70</c:v>
                </c:pt>
                <c:pt idx="20">
                  <c:v>67</c:v>
                </c:pt>
                <c:pt idx="21">
                  <c:v>66</c:v>
                </c:pt>
                <c:pt idx="22">
                  <c:v>66</c:v>
                </c:pt>
                <c:pt idx="23">
                  <c:v>61</c:v>
                </c:pt>
                <c:pt idx="24">
                  <c:v>59</c:v>
                </c:pt>
                <c:pt idx="25">
                  <c:v>56</c:v>
                </c:pt>
                <c:pt idx="26">
                  <c:v>53</c:v>
                </c:pt>
                <c:pt idx="27">
                  <c:v>46</c:v>
                </c:pt>
                <c:pt idx="28">
                  <c:v>44</c:v>
                </c:pt>
                <c:pt idx="29">
                  <c:v>39</c:v>
                </c:pt>
                <c:pt idx="3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A6-4B4F-B189-580AEFEEF4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F19-4DDA-A8B9-4DE54E1088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Kristiansand</c:v>
                </c:pt>
                <c:pt idx="1">
                  <c:v>Evje og H</c:v>
                </c:pt>
                <c:pt idx="2">
                  <c:v>Arendal</c:v>
                </c:pt>
                <c:pt idx="3">
                  <c:v>Søgne</c:v>
                </c:pt>
                <c:pt idx="4">
                  <c:v>Grimstad </c:v>
                </c:pt>
                <c:pt idx="5">
                  <c:v>Agder</c:v>
                </c:pt>
                <c:pt idx="6">
                  <c:v>Vennesla</c:v>
                </c:pt>
                <c:pt idx="7">
                  <c:v>Mandal</c:v>
                </c:pt>
                <c:pt idx="8">
                  <c:v>Sogndalen</c:v>
                </c:pt>
                <c:pt idx="9">
                  <c:v>Lillesand</c:v>
                </c:pt>
                <c:pt idx="10">
                  <c:v>Birkenes</c:v>
                </c:pt>
                <c:pt idx="11">
                  <c:v>Flekkefjord</c:v>
                </c:pt>
                <c:pt idx="12">
                  <c:v>Lyngdal</c:v>
                </c:pt>
                <c:pt idx="13">
                  <c:v>Risør</c:v>
                </c:pt>
                <c:pt idx="14">
                  <c:v>Kvinesdal</c:v>
                </c:pt>
                <c:pt idx="15">
                  <c:v>Tvedestrand</c:v>
                </c:pt>
                <c:pt idx="16">
                  <c:v>Froland</c:v>
                </c:pt>
                <c:pt idx="17">
                  <c:v>Farsund</c:v>
                </c:pt>
                <c:pt idx="18">
                  <c:v>Sirdal</c:v>
                </c:pt>
                <c:pt idx="19">
                  <c:v>Lindesnes</c:v>
                </c:pt>
                <c:pt idx="20">
                  <c:v>Gjerstad</c:v>
                </c:pt>
                <c:pt idx="21">
                  <c:v>Audnedal</c:v>
                </c:pt>
                <c:pt idx="22">
                  <c:v>Valle</c:v>
                </c:pt>
                <c:pt idx="23">
                  <c:v>Bykle</c:v>
                </c:pt>
                <c:pt idx="24">
                  <c:v>Bygland </c:v>
                </c:pt>
                <c:pt idx="25">
                  <c:v>Marnardal</c:v>
                </c:pt>
                <c:pt idx="26">
                  <c:v>Åseral</c:v>
                </c:pt>
                <c:pt idx="27">
                  <c:v>Åmli</c:v>
                </c:pt>
                <c:pt idx="28">
                  <c:v>Hægebostad</c:v>
                </c:pt>
                <c:pt idx="29">
                  <c:v>Vegårdshei</c:v>
                </c:pt>
                <c:pt idx="30">
                  <c:v>Iveland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71</c:v>
                </c:pt>
                <c:pt idx="1">
                  <c:v>60</c:v>
                </c:pt>
                <c:pt idx="2">
                  <c:v>56</c:v>
                </c:pt>
                <c:pt idx="3">
                  <c:v>52</c:v>
                </c:pt>
                <c:pt idx="4">
                  <c:v>52</c:v>
                </c:pt>
                <c:pt idx="5">
                  <c:v>50.2</c:v>
                </c:pt>
                <c:pt idx="6">
                  <c:v>50</c:v>
                </c:pt>
                <c:pt idx="7">
                  <c:v>46</c:v>
                </c:pt>
                <c:pt idx="8">
                  <c:v>42</c:v>
                </c:pt>
                <c:pt idx="9">
                  <c:v>38</c:v>
                </c:pt>
                <c:pt idx="10">
                  <c:v>33</c:v>
                </c:pt>
                <c:pt idx="11">
                  <c:v>30</c:v>
                </c:pt>
                <c:pt idx="12">
                  <c:v>30</c:v>
                </c:pt>
                <c:pt idx="13">
                  <c:v>26</c:v>
                </c:pt>
                <c:pt idx="14">
                  <c:v>25</c:v>
                </c:pt>
                <c:pt idx="15">
                  <c:v>24</c:v>
                </c:pt>
                <c:pt idx="16">
                  <c:v>23</c:v>
                </c:pt>
                <c:pt idx="17">
                  <c:v>20</c:v>
                </c:pt>
                <c:pt idx="18">
                  <c:v>19</c:v>
                </c:pt>
                <c:pt idx="19">
                  <c:v>17</c:v>
                </c:pt>
                <c:pt idx="20">
                  <c:v>16</c:v>
                </c:pt>
                <c:pt idx="21">
                  <c:v>12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9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9-4DDA-A8B9-4DE54E1088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EFB-439C-A1CE-646270E845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Flekkefjord</c:v>
                </c:pt>
                <c:pt idx="1">
                  <c:v>Kvinesdal</c:v>
                </c:pt>
                <c:pt idx="2">
                  <c:v>Farsund</c:v>
                </c:pt>
                <c:pt idx="3">
                  <c:v>Hægebostad</c:v>
                </c:pt>
                <c:pt idx="4">
                  <c:v>Valle</c:v>
                </c:pt>
                <c:pt idx="5">
                  <c:v>Gjerstad</c:v>
                </c:pt>
                <c:pt idx="6">
                  <c:v>Åseral</c:v>
                </c:pt>
                <c:pt idx="7">
                  <c:v>Vegårdshei</c:v>
                </c:pt>
                <c:pt idx="8">
                  <c:v>Marnardal</c:v>
                </c:pt>
                <c:pt idx="9">
                  <c:v>Evje og H</c:v>
                </c:pt>
                <c:pt idx="10">
                  <c:v>Risør</c:v>
                </c:pt>
                <c:pt idx="11">
                  <c:v>Lyngdal</c:v>
                </c:pt>
                <c:pt idx="12">
                  <c:v>Lindesnes</c:v>
                </c:pt>
                <c:pt idx="13">
                  <c:v>Mandal</c:v>
                </c:pt>
                <c:pt idx="14">
                  <c:v>Sirdal</c:v>
                </c:pt>
                <c:pt idx="15">
                  <c:v>Søgne</c:v>
                </c:pt>
                <c:pt idx="16">
                  <c:v>Lillesand</c:v>
                </c:pt>
                <c:pt idx="17">
                  <c:v>Arendal</c:v>
                </c:pt>
                <c:pt idx="18">
                  <c:v>Vennesla</c:v>
                </c:pt>
                <c:pt idx="19">
                  <c:v>Grimstad </c:v>
                </c:pt>
                <c:pt idx="20">
                  <c:v>Agder</c:v>
                </c:pt>
                <c:pt idx="21">
                  <c:v>Tvedestrand</c:v>
                </c:pt>
                <c:pt idx="22">
                  <c:v>Iveland</c:v>
                </c:pt>
                <c:pt idx="23">
                  <c:v>Sogndalen</c:v>
                </c:pt>
                <c:pt idx="24">
                  <c:v>Froland</c:v>
                </c:pt>
                <c:pt idx="25">
                  <c:v>Birkenes</c:v>
                </c:pt>
                <c:pt idx="26">
                  <c:v>Åmli</c:v>
                </c:pt>
                <c:pt idx="27">
                  <c:v>Audnedal</c:v>
                </c:pt>
                <c:pt idx="28">
                  <c:v>Bygland </c:v>
                </c:pt>
                <c:pt idx="29">
                  <c:v>Kristiansand</c:v>
                </c:pt>
                <c:pt idx="30">
                  <c:v>Bykle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7.93</c:v>
                </c:pt>
                <c:pt idx="1">
                  <c:v>7.85</c:v>
                </c:pt>
                <c:pt idx="2">
                  <c:v>7.81</c:v>
                </c:pt>
                <c:pt idx="3">
                  <c:v>7.79</c:v>
                </c:pt>
                <c:pt idx="4">
                  <c:v>7.77</c:v>
                </c:pt>
                <c:pt idx="5">
                  <c:v>7.73</c:v>
                </c:pt>
                <c:pt idx="6">
                  <c:v>7.69</c:v>
                </c:pt>
                <c:pt idx="7">
                  <c:v>7.66</c:v>
                </c:pt>
                <c:pt idx="8">
                  <c:v>7.65</c:v>
                </c:pt>
                <c:pt idx="9">
                  <c:v>7.62</c:v>
                </c:pt>
                <c:pt idx="10">
                  <c:v>7.62</c:v>
                </c:pt>
                <c:pt idx="11">
                  <c:v>7.62</c:v>
                </c:pt>
                <c:pt idx="12">
                  <c:v>7.61</c:v>
                </c:pt>
                <c:pt idx="13">
                  <c:v>7.6</c:v>
                </c:pt>
                <c:pt idx="14">
                  <c:v>7.57</c:v>
                </c:pt>
                <c:pt idx="15">
                  <c:v>7.55</c:v>
                </c:pt>
                <c:pt idx="16">
                  <c:v>7.48</c:v>
                </c:pt>
                <c:pt idx="17">
                  <c:v>7.47</c:v>
                </c:pt>
                <c:pt idx="18">
                  <c:v>7.46</c:v>
                </c:pt>
                <c:pt idx="19">
                  <c:v>7.44</c:v>
                </c:pt>
                <c:pt idx="20">
                  <c:v>7.43</c:v>
                </c:pt>
                <c:pt idx="21">
                  <c:v>7.4</c:v>
                </c:pt>
                <c:pt idx="22">
                  <c:v>7.34</c:v>
                </c:pt>
                <c:pt idx="23">
                  <c:v>7.33</c:v>
                </c:pt>
                <c:pt idx="24">
                  <c:v>7.3</c:v>
                </c:pt>
                <c:pt idx="25">
                  <c:v>7.3</c:v>
                </c:pt>
                <c:pt idx="26">
                  <c:v>7.28</c:v>
                </c:pt>
                <c:pt idx="27">
                  <c:v>7.26</c:v>
                </c:pt>
                <c:pt idx="28">
                  <c:v>7.25</c:v>
                </c:pt>
                <c:pt idx="29">
                  <c:v>7.22</c:v>
                </c:pt>
                <c:pt idx="30">
                  <c:v>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B-439C-A1CE-646270E84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EC2-4EE7-8A7E-6F707705AF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Bygland </c:v>
                </c:pt>
                <c:pt idx="1">
                  <c:v>Åseral</c:v>
                </c:pt>
                <c:pt idx="2">
                  <c:v>Bykle</c:v>
                </c:pt>
                <c:pt idx="3">
                  <c:v>Gjerstad</c:v>
                </c:pt>
                <c:pt idx="4">
                  <c:v>Søgne</c:v>
                </c:pt>
                <c:pt idx="5">
                  <c:v>Birkenes</c:v>
                </c:pt>
                <c:pt idx="6">
                  <c:v>Evje og H</c:v>
                </c:pt>
                <c:pt idx="7">
                  <c:v>Vegårdshei</c:v>
                </c:pt>
                <c:pt idx="8">
                  <c:v>Lillesand</c:v>
                </c:pt>
                <c:pt idx="9">
                  <c:v>Sirdal</c:v>
                </c:pt>
                <c:pt idx="10">
                  <c:v>Mandal</c:v>
                </c:pt>
                <c:pt idx="11">
                  <c:v>Farsund</c:v>
                </c:pt>
                <c:pt idx="12">
                  <c:v>Hægebostad</c:v>
                </c:pt>
                <c:pt idx="13">
                  <c:v>Valle</c:v>
                </c:pt>
                <c:pt idx="14">
                  <c:v>Risør</c:v>
                </c:pt>
                <c:pt idx="15">
                  <c:v>Iveland</c:v>
                </c:pt>
                <c:pt idx="16">
                  <c:v>Flekkefjord</c:v>
                </c:pt>
                <c:pt idx="17">
                  <c:v>Lindesnes</c:v>
                </c:pt>
                <c:pt idx="18">
                  <c:v>Kvinesdal</c:v>
                </c:pt>
                <c:pt idx="19">
                  <c:v>Agder</c:v>
                </c:pt>
                <c:pt idx="20">
                  <c:v>Marnardal</c:v>
                </c:pt>
                <c:pt idx="21">
                  <c:v>Vennesla</c:v>
                </c:pt>
                <c:pt idx="22">
                  <c:v>Kristiansand</c:v>
                </c:pt>
                <c:pt idx="23">
                  <c:v>Sogndalen</c:v>
                </c:pt>
                <c:pt idx="24">
                  <c:v>Lyngdal</c:v>
                </c:pt>
                <c:pt idx="25">
                  <c:v>Froland</c:v>
                </c:pt>
                <c:pt idx="26">
                  <c:v>Grimstad </c:v>
                </c:pt>
                <c:pt idx="27">
                  <c:v>Arendal</c:v>
                </c:pt>
                <c:pt idx="28">
                  <c:v>Audnedal</c:v>
                </c:pt>
                <c:pt idx="29">
                  <c:v>Tvedestrand</c:v>
                </c:pt>
                <c:pt idx="30">
                  <c:v>Åmli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97</c:v>
                </c:pt>
                <c:pt idx="9">
                  <c:v>97</c:v>
                </c:pt>
                <c:pt idx="10">
                  <c:v>97</c:v>
                </c:pt>
                <c:pt idx="11">
                  <c:v>97</c:v>
                </c:pt>
                <c:pt idx="12">
                  <c:v>97</c:v>
                </c:pt>
                <c:pt idx="13">
                  <c:v>96</c:v>
                </c:pt>
                <c:pt idx="14">
                  <c:v>96</c:v>
                </c:pt>
                <c:pt idx="15">
                  <c:v>96</c:v>
                </c:pt>
                <c:pt idx="16">
                  <c:v>96</c:v>
                </c:pt>
                <c:pt idx="17">
                  <c:v>96</c:v>
                </c:pt>
                <c:pt idx="18">
                  <c:v>96</c:v>
                </c:pt>
                <c:pt idx="19">
                  <c:v>95.1</c:v>
                </c:pt>
                <c:pt idx="20">
                  <c:v>95</c:v>
                </c:pt>
                <c:pt idx="21">
                  <c:v>95</c:v>
                </c:pt>
                <c:pt idx="22">
                  <c:v>95</c:v>
                </c:pt>
                <c:pt idx="23">
                  <c:v>95</c:v>
                </c:pt>
                <c:pt idx="24">
                  <c:v>94</c:v>
                </c:pt>
                <c:pt idx="25">
                  <c:v>94</c:v>
                </c:pt>
                <c:pt idx="26">
                  <c:v>93</c:v>
                </c:pt>
                <c:pt idx="27">
                  <c:v>93</c:v>
                </c:pt>
                <c:pt idx="28">
                  <c:v>93</c:v>
                </c:pt>
                <c:pt idx="29">
                  <c:v>93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C2-4EE7-8A7E-6F707705AF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96819144"/>
        <c:axId val="496819472"/>
      </c:barChart>
      <c:catAx>
        <c:axId val="49681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96819472"/>
        <c:crosses val="autoZero"/>
        <c:auto val="1"/>
        <c:lblAlgn val="ctr"/>
        <c:lblOffset val="100"/>
        <c:noMultiLvlLbl val="0"/>
      </c:catAx>
      <c:valAx>
        <c:axId val="4968194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9681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991-4F0C-B4F2-9BCC2C3A7C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Mandal</c:v>
                </c:pt>
                <c:pt idx="1">
                  <c:v>Kvinesdal</c:v>
                </c:pt>
                <c:pt idx="2">
                  <c:v>Farsund</c:v>
                </c:pt>
                <c:pt idx="3">
                  <c:v>Kristiansand</c:v>
                </c:pt>
                <c:pt idx="4">
                  <c:v>Lillesand</c:v>
                </c:pt>
                <c:pt idx="5">
                  <c:v>Bykle</c:v>
                </c:pt>
                <c:pt idx="6">
                  <c:v>Flekkefjord</c:v>
                </c:pt>
                <c:pt idx="7">
                  <c:v>Evje og H</c:v>
                </c:pt>
                <c:pt idx="8">
                  <c:v>Birkenes</c:v>
                </c:pt>
                <c:pt idx="9">
                  <c:v>Søgne</c:v>
                </c:pt>
                <c:pt idx="10">
                  <c:v>Valle</c:v>
                </c:pt>
                <c:pt idx="11">
                  <c:v>Grimstad </c:v>
                </c:pt>
                <c:pt idx="12">
                  <c:v>Åseral</c:v>
                </c:pt>
                <c:pt idx="13">
                  <c:v>Sirdal</c:v>
                </c:pt>
                <c:pt idx="14">
                  <c:v>Agder</c:v>
                </c:pt>
                <c:pt idx="15">
                  <c:v>Audnedal</c:v>
                </c:pt>
                <c:pt idx="16">
                  <c:v>Hægebostad</c:v>
                </c:pt>
                <c:pt idx="17">
                  <c:v>Sogndalen</c:v>
                </c:pt>
                <c:pt idx="18">
                  <c:v>Åmli</c:v>
                </c:pt>
                <c:pt idx="19">
                  <c:v>Lyngdal</c:v>
                </c:pt>
                <c:pt idx="20">
                  <c:v>Risør</c:v>
                </c:pt>
                <c:pt idx="21">
                  <c:v>Bygland </c:v>
                </c:pt>
                <c:pt idx="22">
                  <c:v>Lindesnes</c:v>
                </c:pt>
                <c:pt idx="23">
                  <c:v>Froland</c:v>
                </c:pt>
                <c:pt idx="24">
                  <c:v>Vegårdshei</c:v>
                </c:pt>
                <c:pt idx="25">
                  <c:v>Iveland</c:v>
                </c:pt>
                <c:pt idx="26">
                  <c:v>Marnardal</c:v>
                </c:pt>
                <c:pt idx="27">
                  <c:v>Arendal</c:v>
                </c:pt>
                <c:pt idx="28">
                  <c:v>Vennesla</c:v>
                </c:pt>
                <c:pt idx="29">
                  <c:v>Tvedestrand</c:v>
                </c:pt>
                <c:pt idx="30">
                  <c:v>Gjerstad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90</c:v>
                </c:pt>
                <c:pt idx="1">
                  <c:v>86</c:v>
                </c:pt>
                <c:pt idx="2">
                  <c:v>83</c:v>
                </c:pt>
                <c:pt idx="3">
                  <c:v>83</c:v>
                </c:pt>
                <c:pt idx="4">
                  <c:v>83</c:v>
                </c:pt>
                <c:pt idx="5">
                  <c:v>82</c:v>
                </c:pt>
                <c:pt idx="6">
                  <c:v>82</c:v>
                </c:pt>
                <c:pt idx="7">
                  <c:v>82</c:v>
                </c:pt>
                <c:pt idx="8">
                  <c:v>82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79</c:v>
                </c:pt>
                <c:pt idx="13">
                  <c:v>79</c:v>
                </c:pt>
                <c:pt idx="14">
                  <c:v>78.8</c:v>
                </c:pt>
                <c:pt idx="15">
                  <c:v>78</c:v>
                </c:pt>
                <c:pt idx="16">
                  <c:v>77</c:v>
                </c:pt>
                <c:pt idx="17">
                  <c:v>76</c:v>
                </c:pt>
                <c:pt idx="18">
                  <c:v>75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  <c:pt idx="22">
                  <c:v>73</c:v>
                </c:pt>
                <c:pt idx="23">
                  <c:v>71</c:v>
                </c:pt>
                <c:pt idx="24">
                  <c:v>71</c:v>
                </c:pt>
                <c:pt idx="25">
                  <c:v>70</c:v>
                </c:pt>
                <c:pt idx="26">
                  <c:v>70</c:v>
                </c:pt>
                <c:pt idx="27">
                  <c:v>69</c:v>
                </c:pt>
                <c:pt idx="28">
                  <c:v>69</c:v>
                </c:pt>
                <c:pt idx="29">
                  <c:v>67</c:v>
                </c:pt>
                <c:pt idx="3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91-4F0C-B4F2-9BCC2C3A7C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202-4BAA-849F-7204887097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Kristiansand</c:v>
                </c:pt>
                <c:pt idx="1">
                  <c:v>Grimstad </c:v>
                </c:pt>
                <c:pt idx="2">
                  <c:v>Søgne</c:v>
                </c:pt>
                <c:pt idx="3">
                  <c:v>Evje og H</c:v>
                </c:pt>
                <c:pt idx="4">
                  <c:v>Arendal</c:v>
                </c:pt>
                <c:pt idx="5">
                  <c:v>Sogndalen</c:v>
                </c:pt>
                <c:pt idx="6">
                  <c:v>Birkenes</c:v>
                </c:pt>
                <c:pt idx="7">
                  <c:v>Agder</c:v>
                </c:pt>
                <c:pt idx="8">
                  <c:v>Valle</c:v>
                </c:pt>
                <c:pt idx="9">
                  <c:v>Lillesand</c:v>
                </c:pt>
                <c:pt idx="10">
                  <c:v>Sirdal</c:v>
                </c:pt>
                <c:pt idx="11">
                  <c:v>Vennesla</c:v>
                </c:pt>
                <c:pt idx="12">
                  <c:v>Bykle</c:v>
                </c:pt>
                <c:pt idx="13">
                  <c:v>Mandal</c:v>
                </c:pt>
                <c:pt idx="14">
                  <c:v>Lyngdal</c:v>
                </c:pt>
                <c:pt idx="15">
                  <c:v>Iveland</c:v>
                </c:pt>
                <c:pt idx="16">
                  <c:v>Kvinesdal</c:v>
                </c:pt>
                <c:pt idx="17">
                  <c:v>Åseral</c:v>
                </c:pt>
                <c:pt idx="18">
                  <c:v>Bygland </c:v>
                </c:pt>
                <c:pt idx="19">
                  <c:v>Vegårdshei</c:v>
                </c:pt>
                <c:pt idx="20">
                  <c:v>Flekkefjord</c:v>
                </c:pt>
                <c:pt idx="21">
                  <c:v>Tvedestrand</c:v>
                </c:pt>
                <c:pt idx="22">
                  <c:v>Risør</c:v>
                </c:pt>
                <c:pt idx="23">
                  <c:v>Åmli</c:v>
                </c:pt>
                <c:pt idx="24">
                  <c:v>Froland</c:v>
                </c:pt>
                <c:pt idx="25">
                  <c:v>Marnardal</c:v>
                </c:pt>
                <c:pt idx="26">
                  <c:v>Audnedal</c:v>
                </c:pt>
                <c:pt idx="27">
                  <c:v>Lindesnes</c:v>
                </c:pt>
                <c:pt idx="28">
                  <c:v>Farsund</c:v>
                </c:pt>
                <c:pt idx="29">
                  <c:v>Gjerstad</c:v>
                </c:pt>
                <c:pt idx="30">
                  <c:v>Hægebostad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77</c:v>
                </c:pt>
                <c:pt idx="1">
                  <c:v>73</c:v>
                </c:pt>
                <c:pt idx="2">
                  <c:v>70</c:v>
                </c:pt>
                <c:pt idx="3">
                  <c:v>67</c:v>
                </c:pt>
                <c:pt idx="4">
                  <c:v>65</c:v>
                </c:pt>
                <c:pt idx="5">
                  <c:v>62</c:v>
                </c:pt>
                <c:pt idx="6">
                  <c:v>62</c:v>
                </c:pt>
                <c:pt idx="7">
                  <c:v>60.5</c:v>
                </c:pt>
                <c:pt idx="8">
                  <c:v>60</c:v>
                </c:pt>
                <c:pt idx="9">
                  <c:v>57</c:v>
                </c:pt>
                <c:pt idx="10">
                  <c:v>54</c:v>
                </c:pt>
                <c:pt idx="11">
                  <c:v>53</c:v>
                </c:pt>
                <c:pt idx="12">
                  <c:v>52</c:v>
                </c:pt>
                <c:pt idx="13">
                  <c:v>51</c:v>
                </c:pt>
                <c:pt idx="14">
                  <c:v>49</c:v>
                </c:pt>
                <c:pt idx="15">
                  <c:v>46</c:v>
                </c:pt>
                <c:pt idx="16">
                  <c:v>44</c:v>
                </c:pt>
                <c:pt idx="17">
                  <c:v>40</c:v>
                </c:pt>
                <c:pt idx="18">
                  <c:v>40</c:v>
                </c:pt>
                <c:pt idx="19">
                  <c:v>34</c:v>
                </c:pt>
                <c:pt idx="20">
                  <c:v>33</c:v>
                </c:pt>
                <c:pt idx="21">
                  <c:v>30</c:v>
                </c:pt>
                <c:pt idx="22">
                  <c:v>30</c:v>
                </c:pt>
                <c:pt idx="23">
                  <c:v>29</c:v>
                </c:pt>
                <c:pt idx="24">
                  <c:v>27</c:v>
                </c:pt>
                <c:pt idx="25">
                  <c:v>26</c:v>
                </c:pt>
                <c:pt idx="26">
                  <c:v>25</c:v>
                </c:pt>
                <c:pt idx="27">
                  <c:v>24</c:v>
                </c:pt>
                <c:pt idx="28">
                  <c:v>21</c:v>
                </c:pt>
                <c:pt idx="29">
                  <c:v>18</c:v>
                </c:pt>
                <c:pt idx="3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02-4BAA-849F-7204887097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6DA-41CC-B266-42075B6FCA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Sirdal</c:v>
                </c:pt>
                <c:pt idx="1">
                  <c:v>Bykle</c:v>
                </c:pt>
                <c:pt idx="2">
                  <c:v>Søgne</c:v>
                </c:pt>
                <c:pt idx="3">
                  <c:v>Kristiansand</c:v>
                </c:pt>
                <c:pt idx="4">
                  <c:v>Vegårdshei</c:v>
                </c:pt>
                <c:pt idx="5">
                  <c:v>Bygland </c:v>
                </c:pt>
                <c:pt idx="6">
                  <c:v>Lillesand</c:v>
                </c:pt>
                <c:pt idx="7">
                  <c:v>Farsund</c:v>
                </c:pt>
                <c:pt idx="8">
                  <c:v>Flekkefjord</c:v>
                </c:pt>
                <c:pt idx="9">
                  <c:v>Grimstad </c:v>
                </c:pt>
                <c:pt idx="10">
                  <c:v>Agder</c:v>
                </c:pt>
                <c:pt idx="11">
                  <c:v>Arendal</c:v>
                </c:pt>
                <c:pt idx="12">
                  <c:v>Mandal</c:v>
                </c:pt>
                <c:pt idx="13">
                  <c:v>Kvinesdal</c:v>
                </c:pt>
                <c:pt idx="14">
                  <c:v>Tvedestrand</c:v>
                </c:pt>
                <c:pt idx="15">
                  <c:v>Lyngdal</c:v>
                </c:pt>
                <c:pt idx="16">
                  <c:v>Valle</c:v>
                </c:pt>
                <c:pt idx="17">
                  <c:v>Birkenes</c:v>
                </c:pt>
                <c:pt idx="18">
                  <c:v>Gjerstad</c:v>
                </c:pt>
                <c:pt idx="19">
                  <c:v>Audnedal</c:v>
                </c:pt>
                <c:pt idx="20">
                  <c:v>Åseral</c:v>
                </c:pt>
                <c:pt idx="21">
                  <c:v>Iveland</c:v>
                </c:pt>
                <c:pt idx="22">
                  <c:v>Sogndalen</c:v>
                </c:pt>
                <c:pt idx="23">
                  <c:v>Lindesnes</c:v>
                </c:pt>
                <c:pt idx="24">
                  <c:v>Evje og H</c:v>
                </c:pt>
                <c:pt idx="25">
                  <c:v>Risør</c:v>
                </c:pt>
                <c:pt idx="26">
                  <c:v>Vennesla</c:v>
                </c:pt>
                <c:pt idx="27">
                  <c:v>Hægebostad</c:v>
                </c:pt>
                <c:pt idx="28">
                  <c:v>Åmli</c:v>
                </c:pt>
                <c:pt idx="29">
                  <c:v>Froland</c:v>
                </c:pt>
                <c:pt idx="30">
                  <c:v>Marnardal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78</c:v>
                </c:pt>
                <c:pt idx="1">
                  <c:v>77</c:v>
                </c:pt>
                <c:pt idx="2">
                  <c:v>75</c:v>
                </c:pt>
                <c:pt idx="3">
                  <c:v>75</c:v>
                </c:pt>
                <c:pt idx="4">
                  <c:v>73</c:v>
                </c:pt>
                <c:pt idx="5">
                  <c:v>73</c:v>
                </c:pt>
                <c:pt idx="6">
                  <c:v>73</c:v>
                </c:pt>
                <c:pt idx="7">
                  <c:v>73</c:v>
                </c:pt>
                <c:pt idx="8">
                  <c:v>73</c:v>
                </c:pt>
                <c:pt idx="9">
                  <c:v>73</c:v>
                </c:pt>
                <c:pt idx="10">
                  <c:v>72.400000000000006</c:v>
                </c:pt>
                <c:pt idx="11">
                  <c:v>72</c:v>
                </c:pt>
                <c:pt idx="12">
                  <c:v>72</c:v>
                </c:pt>
                <c:pt idx="13">
                  <c:v>72</c:v>
                </c:pt>
                <c:pt idx="14">
                  <c:v>71</c:v>
                </c:pt>
                <c:pt idx="15">
                  <c:v>71</c:v>
                </c:pt>
                <c:pt idx="16">
                  <c:v>71</c:v>
                </c:pt>
                <c:pt idx="17">
                  <c:v>71</c:v>
                </c:pt>
                <c:pt idx="18">
                  <c:v>71</c:v>
                </c:pt>
                <c:pt idx="19">
                  <c:v>70</c:v>
                </c:pt>
                <c:pt idx="20">
                  <c:v>69</c:v>
                </c:pt>
                <c:pt idx="21">
                  <c:v>69</c:v>
                </c:pt>
                <c:pt idx="22">
                  <c:v>69</c:v>
                </c:pt>
                <c:pt idx="23">
                  <c:v>69</c:v>
                </c:pt>
                <c:pt idx="24">
                  <c:v>69</c:v>
                </c:pt>
                <c:pt idx="25">
                  <c:v>68</c:v>
                </c:pt>
                <c:pt idx="26">
                  <c:v>67</c:v>
                </c:pt>
                <c:pt idx="27">
                  <c:v>67</c:v>
                </c:pt>
                <c:pt idx="28">
                  <c:v>65</c:v>
                </c:pt>
                <c:pt idx="29">
                  <c:v>65</c:v>
                </c:pt>
                <c:pt idx="3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A-41CC-B266-42075B6FCA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403-4BAC-BE20-B29D3E08CD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Kvinesdal</c:v>
                </c:pt>
                <c:pt idx="1">
                  <c:v>Hægebostad</c:v>
                </c:pt>
                <c:pt idx="2">
                  <c:v>Flekkefjord</c:v>
                </c:pt>
                <c:pt idx="3">
                  <c:v>Audnedal</c:v>
                </c:pt>
                <c:pt idx="4">
                  <c:v>Farsund</c:v>
                </c:pt>
                <c:pt idx="5">
                  <c:v>Vennesla</c:v>
                </c:pt>
                <c:pt idx="6">
                  <c:v>Valle</c:v>
                </c:pt>
                <c:pt idx="7">
                  <c:v>Risør</c:v>
                </c:pt>
                <c:pt idx="8">
                  <c:v>Lindesnes</c:v>
                </c:pt>
                <c:pt idx="9">
                  <c:v>Arendal</c:v>
                </c:pt>
                <c:pt idx="10">
                  <c:v>Lyngdal</c:v>
                </c:pt>
                <c:pt idx="11">
                  <c:v>Søgne</c:v>
                </c:pt>
                <c:pt idx="12">
                  <c:v>Marnardal</c:v>
                </c:pt>
                <c:pt idx="13">
                  <c:v>Tvedestrand</c:v>
                </c:pt>
                <c:pt idx="14">
                  <c:v>Mandal</c:v>
                </c:pt>
                <c:pt idx="15">
                  <c:v>Froland</c:v>
                </c:pt>
                <c:pt idx="16">
                  <c:v>Agder</c:v>
                </c:pt>
                <c:pt idx="17">
                  <c:v>Sogndalen</c:v>
                </c:pt>
                <c:pt idx="18">
                  <c:v>Grimstad </c:v>
                </c:pt>
                <c:pt idx="19">
                  <c:v>Lillesand</c:v>
                </c:pt>
                <c:pt idx="20">
                  <c:v>Sirdal</c:v>
                </c:pt>
                <c:pt idx="21">
                  <c:v>Evje og H</c:v>
                </c:pt>
                <c:pt idx="22">
                  <c:v>Kristiansand</c:v>
                </c:pt>
                <c:pt idx="23">
                  <c:v>Åseral</c:v>
                </c:pt>
                <c:pt idx="24">
                  <c:v>Iveland</c:v>
                </c:pt>
                <c:pt idx="25">
                  <c:v>Gjerstad</c:v>
                </c:pt>
                <c:pt idx="26">
                  <c:v>Vegårdshei</c:v>
                </c:pt>
                <c:pt idx="27">
                  <c:v>Åmli</c:v>
                </c:pt>
                <c:pt idx="28">
                  <c:v>Birkenes</c:v>
                </c:pt>
                <c:pt idx="29">
                  <c:v>Bygland </c:v>
                </c:pt>
                <c:pt idx="30">
                  <c:v>Bykle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10.8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15</c:v>
                </c:pt>
                <c:pt idx="3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3-4BAC-BE20-B29D3E08CD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A7A-4D1E-A117-32D94627E0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Åseral</c:v>
                </c:pt>
                <c:pt idx="1">
                  <c:v>Lindesnes</c:v>
                </c:pt>
                <c:pt idx="2">
                  <c:v>Søgne</c:v>
                </c:pt>
                <c:pt idx="3">
                  <c:v>Kvinesdal</c:v>
                </c:pt>
                <c:pt idx="4">
                  <c:v>Vegårdshei</c:v>
                </c:pt>
                <c:pt idx="5">
                  <c:v>Flekkefjord</c:v>
                </c:pt>
                <c:pt idx="6">
                  <c:v>Lyngdal</c:v>
                </c:pt>
                <c:pt idx="7">
                  <c:v>Audnedal</c:v>
                </c:pt>
                <c:pt idx="8">
                  <c:v>Hægebostad</c:v>
                </c:pt>
                <c:pt idx="9">
                  <c:v>Mandal</c:v>
                </c:pt>
                <c:pt idx="10">
                  <c:v>Lillesand</c:v>
                </c:pt>
                <c:pt idx="11">
                  <c:v>Farsund</c:v>
                </c:pt>
                <c:pt idx="12">
                  <c:v>Grimstad </c:v>
                </c:pt>
                <c:pt idx="13">
                  <c:v>Sirdal</c:v>
                </c:pt>
                <c:pt idx="14">
                  <c:v>Evje og H</c:v>
                </c:pt>
                <c:pt idx="15">
                  <c:v>Arendal</c:v>
                </c:pt>
                <c:pt idx="16">
                  <c:v>Agder</c:v>
                </c:pt>
                <c:pt idx="17">
                  <c:v>Birkenes</c:v>
                </c:pt>
                <c:pt idx="18">
                  <c:v>Sogndalen</c:v>
                </c:pt>
                <c:pt idx="19">
                  <c:v>Marnardal</c:v>
                </c:pt>
                <c:pt idx="20">
                  <c:v>Risør</c:v>
                </c:pt>
                <c:pt idx="21">
                  <c:v>Kristiansand</c:v>
                </c:pt>
                <c:pt idx="22">
                  <c:v>Gjerstad</c:v>
                </c:pt>
                <c:pt idx="23">
                  <c:v>Bykle</c:v>
                </c:pt>
                <c:pt idx="24">
                  <c:v>Vennesla</c:v>
                </c:pt>
                <c:pt idx="25">
                  <c:v>Tvedestrand</c:v>
                </c:pt>
                <c:pt idx="26">
                  <c:v>Valle</c:v>
                </c:pt>
                <c:pt idx="27">
                  <c:v>Iveland</c:v>
                </c:pt>
                <c:pt idx="28">
                  <c:v>Froland</c:v>
                </c:pt>
                <c:pt idx="29">
                  <c:v>Åmli</c:v>
                </c:pt>
                <c:pt idx="30">
                  <c:v>Bygland 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7.81</c:v>
                </c:pt>
                <c:pt idx="1">
                  <c:v>7.8</c:v>
                </c:pt>
                <c:pt idx="2">
                  <c:v>7.78</c:v>
                </c:pt>
                <c:pt idx="3">
                  <c:v>7.78</c:v>
                </c:pt>
                <c:pt idx="4">
                  <c:v>7.76</c:v>
                </c:pt>
                <c:pt idx="5">
                  <c:v>7.72</c:v>
                </c:pt>
                <c:pt idx="6">
                  <c:v>7.71</c:v>
                </c:pt>
                <c:pt idx="7">
                  <c:v>7.71</c:v>
                </c:pt>
                <c:pt idx="8">
                  <c:v>7.71</c:v>
                </c:pt>
                <c:pt idx="9">
                  <c:v>7.68</c:v>
                </c:pt>
                <c:pt idx="10">
                  <c:v>7.67</c:v>
                </c:pt>
                <c:pt idx="11">
                  <c:v>7.67</c:v>
                </c:pt>
                <c:pt idx="12">
                  <c:v>7.64</c:v>
                </c:pt>
                <c:pt idx="13">
                  <c:v>7.63</c:v>
                </c:pt>
                <c:pt idx="14">
                  <c:v>7.63</c:v>
                </c:pt>
                <c:pt idx="15">
                  <c:v>7.62</c:v>
                </c:pt>
                <c:pt idx="16">
                  <c:v>7.59</c:v>
                </c:pt>
                <c:pt idx="17">
                  <c:v>7.55</c:v>
                </c:pt>
                <c:pt idx="18">
                  <c:v>7.55</c:v>
                </c:pt>
                <c:pt idx="19">
                  <c:v>7.54</c:v>
                </c:pt>
                <c:pt idx="20">
                  <c:v>7.54</c:v>
                </c:pt>
                <c:pt idx="21">
                  <c:v>7.53</c:v>
                </c:pt>
                <c:pt idx="22">
                  <c:v>7.51</c:v>
                </c:pt>
                <c:pt idx="23">
                  <c:v>7.47</c:v>
                </c:pt>
                <c:pt idx="24">
                  <c:v>7.46</c:v>
                </c:pt>
                <c:pt idx="25">
                  <c:v>7.46</c:v>
                </c:pt>
                <c:pt idx="26">
                  <c:v>7.44</c:v>
                </c:pt>
                <c:pt idx="27">
                  <c:v>7.43</c:v>
                </c:pt>
                <c:pt idx="28">
                  <c:v>7.43</c:v>
                </c:pt>
                <c:pt idx="29">
                  <c:v>7.34</c:v>
                </c:pt>
                <c:pt idx="30">
                  <c:v>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7A-4D1E-A117-32D94627E0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</a:t>
            </a:r>
          </a:p>
        </c:rich>
      </c:tx>
      <c:layout>
        <c:manualLayout>
          <c:xMode val="edge"/>
          <c:yMode val="edge"/>
          <c:x val="0.33064320866141733"/>
          <c:y val="2.9062087186261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7A2-41A0-BD49-3DCFCC17E2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Vegårdshei</c:v>
                </c:pt>
                <c:pt idx="1">
                  <c:v>Lindesnes</c:v>
                </c:pt>
                <c:pt idx="2">
                  <c:v>Søgne</c:v>
                </c:pt>
                <c:pt idx="3">
                  <c:v>Mandal</c:v>
                </c:pt>
                <c:pt idx="4">
                  <c:v>Bykle</c:v>
                </c:pt>
                <c:pt idx="5">
                  <c:v>Lillesand</c:v>
                </c:pt>
                <c:pt idx="6">
                  <c:v>Flekkefjord</c:v>
                </c:pt>
                <c:pt idx="7">
                  <c:v>Evje og H</c:v>
                </c:pt>
                <c:pt idx="8">
                  <c:v>Farsund</c:v>
                </c:pt>
                <c:pt idx="9">
                  <c:v>Hægebostad</c:v>
                </c:pt>
                <c:pt idx="10">
                  <c:v>Kvinesdal</c:v>
                </c:pt>
                <c:pt idx="11">
                  <c:v>Grimstad </c:v>
                </c:pt>
                <c:pt idx="12">
                  <c:v>Bygland </c:v>
                </c:pt>
                <c:pt idx="13">
                  <c:v>Lyngdal</c:v>
                </c:pt>
                <c:pt idx="14">
                  <c:v>Birkenes</c:v>
                </c:pt>
                <c:pt idx="15">
                  <c:v>Agder</c:v>
                </c:pt>
                <c:pt idx="16">
                  <c:v>Audnedal</c:v>
                </c:pt>
                <c:pt idx="17">
                  <c:v>Gjerstad</c:v>
                </c:pt>
                <c:pt idx="18">
                  <c:v>Arendal</c:v>
                </c:pt>
                <c:pt idx="19">
                  <c:v>Kristiansand</c:v>
                </c:pt>
                <c:pt idx="20">
                  <c:v>Åseral</c:v>
                </c:pt>
                <c:pt idx="21">
                  <c:v>Risør</c:v>
                </c:pt>
                <c:pt idx="22">
                  <c:v>Marnardal</c:v>
                </c:pt>
                <c:pt idx="23">
                  <c:v>Sirdal</c:v>
                </c:pt>
                <c:pt idx="24">
                  <c:v>Vennesla</c:v>
                </c:pt>
                <c:pt idx="25">
                  <c:v>Tvedestrand</c:v>
                </c:pt>
                <c:pt idx="26">
                  <c:v>Sogndalen</c:v>
                </c:pt>
                <c:pt idx="27">
                  <c:v>Valle</c:v>
                </c:pt>
                <c:pt idx="28">
                  <c:v>Froland</c:v>
                </c:pt>
                <c:pt idx="29">
                  <c:v>Åmli</c:v>
                </c:pt>
                <c:pt idx="30">
                  <c:v>Iveland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83</c:v>
                </c:pt>
                <c:pt idx="1">
                  <c:v>82</c:v>
                </c:pt>
                <c:pt idx="2">
                  <c:v>82</c:v>
                </c:pt>
                <c:pt idx="3">
                  <c:v>81</c:v>
                </c:pt>
                <c:pt idx="4">
                  <c:v>81</c:v>
                </c:pt>
                <c:pt idx="5">
                  <c:v>81</c:v>
                </c:pt>
                <c:pt idx="6">
                  <c:v>81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79</c:v>
                </c:pt>
                <c:pt idx="12">
                  <c:v>79</c:v>
                </c:pt>
                <c:pt idx="13">
                  <c:v>79</c:v>
                </c:pt>
                <c:pt idx="14">
                  <c:v>79</c:v>
                </c:pt>
                <c:pt idx="15">
                  <c:v>78.599999999999994</c:v>
                </c:pt>
                <c:pt idx="16">
                  <c:v>78</c:v>
                </c:pt>
                <c:pt idx="17">
                  <c:v>78</c:v>
                </c:pt>
                <c:pt idx="18">
                  <c:v>78</c:v>
                </c:pt>
                <c:pt idx="19">
                  <c:v>78</c:v>
                </c:pt>
                <c:pt idx="20">
                  <c:v>77</c:v>
                </c:pt>
                <c:pt idx="21">
                  <c:v>77</c:v>
                </c:pt>
                <c:pt idx="22">
                  <c:v>77</c:v>
                </c:pt>
                <c:pt idx="23">
                  <c:v>76</c:v>
                </c:pt>
                <c:pt idx="24">
                  <c:v>76</c:v>
                </c:pt>
                <c:pt idx="25">
                  <c:v>76</c:v>
                </c:pt>
                <c:pt idx="26">
                  <c:v>75</c:v>
                </c:pt>
                <c:pt idx="27">
                  <c:v>75</c:v>
                </c:pt>
                <c:pt idx="28">
                  <c:v>74</c:v>
                </c:pt>
                <c:pt idx="29">
                  <c:v>72</c:v>
                </c:pt>
                <c:pt idx="3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A2-41A0-BD49-3DCFCC17E2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557-49C7-969B-D7962DCF90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Lindesnes</c:v>
                </c:pt>
                <c:pt idx="1">
                  <c:v>Åseral</c:v>
                </c:pt>
                <c:pt idx="2">
                  <c:v>Kvinesdal</c:v>
                </c:pt>
                <c:pt idx="3">
                  <c:v>Søgne</c:v>
                </c:pt>
                <c:pt idx="4">
                  <c:v>Vegårdshei</c:v>
                </c:pt>
                <c:pt idx="5">
                  <c:v>Flekkefjord</c:v>
                </c:pt>
                <c:pt idx="6">
                  <c:v>Sirdal</c:v>
                </c:pt>
                <c:pt idx="7">
                  <c:v>Lyngdal</c:v>
                </c:pt>
                <c:pt idx="8">
                  <c:v>Farsund</c:v>
                </c:pt>
                <c:pt idx="9">
                  <c:v>Audnedal</c:v>
                </c:pt>
                <c:pt idx="10">
                  <c:v>Lillesand</c:v>
                </c:pt>
                <c:pt idx="11">
                  <c:v>Mandal</c:v>
                </c:pt>
                <c:pt idx="12">
                  <c:v>Evje og H</c:v>
                </c:pt>
                <c:pt idx="13">
                  <c:v>Grimstad </c:v>
                </c:pt>
                <c:pt idx="14">
                  <c:v>Marnardal</c:v>
                </c:pt>
                <c:pt idx="15">
                  <c:v>Arendal</c:v>
                </c:pt>
                <c:pt idx="16">
                  <c:v>Agder</c:v>
                </c:pt>
                <c:pt idx="17">
                  <c:v>Birkenes</c:v>
                </c:pt>
                <c:pt idx="18">
                  <c:v>Hægebostad</c:v>
                </c:pt>
                <c:pt idx="19">
                  <c:v>Iveland</c:v>
                </c:pt>
                <c:pt idx="20">
                  <c:v>Risør</c:v>
                </c:pt>
                <c:pt idx="21">
                  <c:v>Tvedestrand</c:v>
                </c:pt>
                <c:pt idx="22">
                  <c:v>Valle</c:v>
                </c:pt>
                <c:pt idx="23">
                  <c:v>Kristiansand</c:v>
                </c:pt>
                <c:pt idx="24">
                  <c:v>Bykle</c:v>
                </c:pt>
                <c:pt idx="25">
                  <c:v>Gjerstad</c:v>
                </c:pt>
                <c:pt idx="26">
                  <c:v>Sogndalen</c:v>
                </c:pt>
                <c:pt idx="27">
                  <c:v>Bygland </c:v>
                </c:pt>
                <c:pt idx="28">
                  <c:v>Vennesla</c:v>
                </c:pt>
                <c:pt idx="29">
                  <c:v>Froland</c:v>
                </c:pt>
                <c:pt idx="30">
                  <c:v>Åmli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7.84</c:v>
                </c:pt>
                <c:pt idx="1">
                  <c:v>7.82</c:v>
                </c:pt>
                <c:pt idx="2">
                  <c:v>7.79</c:v>
                </c:pt>
                <c:pt idx="3">
                  <c:v>7.78</c:v>
                </c:pt>
                <c:pt idx="4">
                  <c:v>7.77</c:v>
                </c:pt>
                <c:pt idx="5">
                  <c:v>7.77</c:v>
                </c:pt>
                <c:pt idx="6">
                  <c:v>7.73</c:v>
                </c:pt>
                <c:pt idx="7">
                  <c:v>7.72</c:v>
                </c:pt>
                <c:pt idx="8">
                  <c:v>7.69</c:v>
                </c:pt>
                <c:pt idx="9">
                  <c:v>7.66</c:v>
                </c:pt>
                <c:pt idx="10">
                  <c:v>7.64</c:v>
                </c:pt>
                <c:pt idx="11">
                  <c:v>7.63</c:v>
                </c:pt>
                <c:pt idx="12">
                  <c:v>7.63</c:v>
                </c:pt>
                <c:pt idx="13">
                  <c:v>7.62</c:v>
                </c:pt>
                <c:pt idx="14">
                  <c:v>7.61</c:v>
                </c:pt>
                <c:pt idx="15">
                  <c:v>7.58</c:v>
                </c:pt>
                <c:pt idx="16">
                  <c:v>7.56</c:v>
                </c:pt>
                <c:pt idx="17">
                  <c:v>7.56</c:v>
                </c:pt>
                <c:pt idx="18">
                  <c:v>7.55</c:v>
                </c:pt>
                <c:pt idx="19">
                  <c:v>7.54</c:v>
                </c:pt>
                <c:pt idx="20">
                  <c:v>7.51</c:v>
                </c:pt>
                <c:pt idx="21">
                  <c:v>7.48</c:v>
                </c:pt>
                <c:pt idx="22">
                  <c:v>7.48</c:v>
                </c:pt>
                <c:pt idx="23">
                  <c:v>7.47</c:v>
                </c:pt>
                <c:pt idx="24">
                  <c:v>7.45</c:v>
                </c:pt>
                <c:pt idx="25">
                  <c:v>7.44</c:v>
                </c:pt>
                <c:pt idx="26">
                  <c:v>7.42</c:v>
                </c:pt>
                <c:pt idx="27">
                  <c:v>7.4</c:v>
                </c:pt>
                <c:pt idx="28">
                  <c:v>7.38</c:v>
                </c:pt>
                <c:pt idx="29">
                  <c:v>7.37</c:v>
                </c:pt>
                <c:pt idx="30">
                  <c:v>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7-49C7-969B-D7962DCF90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F00-488E-BFF0-2A7162D009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Flekkefjord</c:v>
                </c:pt>
                <c:pt idx="1">
                  <c:v>Lindesnes</c:v>
                </c:pt>
                <c:pt idx="2">
                  <c:v>Åseral</c:v>
                </c:pt>
                <c:pt idx="3">
                  <c:v>Kvinesdal</c:v>
                </c:pt>
                <c:pt idx="4">
                  <c:v>Søgne</c:v>
                </c:pt>
                <c:pt idx="5">
                  <c:v>Mandal</c:v>
                </c:pt>
                <c:pt idx="6">
                  <c:v>Lyngdal</c:v>
                </c:pt>
                <c:pt idx="7">
                  <c:v>Evje og H</c:v>
                </c:pt>
                <c:pt idx="8">
                  <c:v>Sirdal</c:v>
                </c:pt>
                <c:pt idx="9">
                  <c:v>Farsund</c:v>
                </c:pt>
                <c:pt idx="10">
                  <c:v>Lillesand</c:v>
                </c:pt>
                <c:pt idx="11">
                  <c:v>Vegårdshei</c:v>
                </c:pt>
                <c:pt idx="12">
                  <c:v>Arendal</c:v>
                </c:pt>
                <c:pt idx="13">
                  <c:v>Bygland </c:v>
                </c:pt>
                <c:pt idx="14">
                  <c:v>Audnedal</c:v>
                </c:pt>
                <c:pt idx="15">
                  <c:v>Sogndalen</c:v>
                </c:pt>
                <c:pt idx="16">
                  <c:v>Agder</c:v>
                </c:pt>
                <c:pt idx="17">
                  <c:v>Grimstad </c:v>
                </c:pt>
                <c:pt idx="18">
                  <c:v>Hægebostad</c:v>
                </c:pt>
                <c:pt idx="19">
                  <c:v>Gjerstad</c:v>
                </c:pt>
                <c:pt idx="20">
                  <c:v>Marnardal</c:v>
                </c:pt>
                <c:pt idx="21">
                  <c:v>Tvedestrand</c:v>
                </c:pt>
                <c:pt idx="22">
                  <c:v>Valle</c:v>
                </c:pt>
                <c:pt idx="23">
                  <c:v>Kristiansand</c:v>
                </c:pt>
                <c:pt idx="24">
                  <c:v>Risør</c:v>
                </c:pt>
                <c:pt idx="25">
                  <c:v>Birkenes</c:v>
                </c:pt>
                <c:pt idx="26">
                  <c:v>Åmli</c:v>
                </c:pt>
                <c:pt idx="27">
                  <c:v>Vennesla</c:v>
                </c:pt>
                <c:pt idx="28">
                  <c:v>Bykle</c:v>
                </c:pt>
                <c:pt idx="29">
                  <c:v>Iveland</c:v>
                </c:pt>
                <c:pt idx="30">
                  <c:v>Froland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7.2</c:v>
                </c:pt>
                <c:pt idx="1">
                  <c:v>7.16</c:v>
                </c:pt>
                <c:pt idx="2">
                  <c:v>7.14</c:v>
                </c:pt>
                <c:pt idx="3">
                  <c:v>7.14</c:v>
                </c:pt>
                <c:pt idx="4">
                  <c:v>7.13</c:v>
                </c:pt>
                <c:pt idx="5">
                  <c:v>7.06</c:v>
                </c:pt>
                <c:pt idx="6">
                  <c:v>7.06</c:v>
                </c:pt>
                <c:pt idx="7">
                  <c:v>7.06</c:v>
                </c:pt>
                <c:pt idx="8">
                  <c:v>7.06</c:v>
                </c:pt>
                <c:pt idx="9">
                  <c:v>7.04</c:v>
                </c:pt>
                <c:pt idx="10">
                  <c:v>7.03</c:v>
                </c:pt>
                <c:pt idx="11">
                  <c:v>7.02</c:v>
                </c:pt>
                <c:pt idx="12">
                  <c:v>7.02</c:v>
                </c:pt>
                <c:pt idx="13">
                  <c:v>7</c:v>
                </c:pt>
                <c:pt idx="14">
                  <c:v>6.99</c:v>
                </c:pt>
                <c:pt idx="15">
                  <c:v>6.98</c:v>
                </c:pt>
                <c:pt idx="16">
                  <c:v>6.98</c:v>
                </c:pt>
                <c:pt idx="17">
                  <c:v>6.97</c:v>
                </c:pt>
                <c:pt idx="18">
                  <c:v>6.97</c:v>
                </c:pt>
                <c:pt idx="19">
                  <c:v>6.96</c:v>
                </c:pt>
                <c:pt idx="20">
                  <c:v>6.95</c:v>
                </c:pt>
                <c:pt idx="21">
                  <c:v>6.93</c:v>
                </c:pt>
                <c:pt idx="22">
                  <c:v>6.93</c:v>
                </c:pt>
                <c:pt idx="23">
                  <c:v>6.93</c:v>
                </c:pt>
                <c:pt idx="24">
                  <c:v>6.93</c:v>
                </c:pt>
                <c:pt idx="25">
                  <c:v>6.92</c:v>
                </c:pt>
                <c:pt idx="26">
                  <c:v>6.91</c:v>
                </c:pt>
                <c:pt idx="27">
                  <c:v>6.89</c:v>
                </c:pt>
                <c:pt idx="28">
                  <c:v>6.87</c:v>
                </c:pt>
                <c:pt idx="29">
                  <c:v>6.87</c:v>
                </c:pt>
                <c:pt idx="30">
                  <c:v>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00-488E-BFF0-2A7162D009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E5D-421F-A97D-A283E4F8D0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Lindesnes</c:v>
                </c:pt>
                <c:pt idx="1">
                  <c:v>Søgne</c:v>
                </c:pt>
                <c:pt idx="2">
                  <c:v>Flekkefjord</c:v>
                </c:pt>
                <c:pt idx="3">
                  <c:v>Birkenes</c:v>
                </c:pt>
                <c:pt idx="4">
                  <c:v>Bykle</c:v>
                </c:pt>
                <c:pt idx="5">
                  <c:v>Kvinesdal</c:v>
                </c:pt>
                <c:pt idx="6">
                  <c:v>Vegårdshei</c:v>
                </c:pt>
                <c:pt idx="7">
                  <c:v>Hægebostad</c:v>
                </c:pt>
                <c:pt idx="8">
                  <c:v>Audnedal</c:v>
                </c:pt>
                <c:pt idx="9">
                  <c:v>Lyngdal</c:v>
                </c:pt>
                <c:pt idx="10">
                  <c:v>Mandal</c:v>
                </c:pt>
                <c:pt idx="11">
                  <c:v>Tvedestrand</c:v>
                </c:pt>
                <c:pt idx="12">
                  <c:v>Åmli</c:v>
                </c:pt>
                <c:pt idx="13">
                  <c:v>Marnardal</c:v>
                </c:pt>
                <c:pt idx="14">
                  <c:v>Grimstad </c:v>
                </c:pt>
                <c:pt idx="15">
                  <c:v>Bygland </c:v>
                </c:pt>
                <c:pt idx="16">
                  <c:v>Arendal</c:v>
                </c:pt>
                <c:pt idx="17">
                  <c:v>Lillesand</c:v>
                </c:pt>
                <c:pt idx="18">
                  <c:v>Gjerstad</c:v>
                </c:pt>
                <c:pt idx="19">
                  <c:v>Risør</c:v>
                </c:pt>
                <c:pt idx="20">
                  <c:v>Agder</c:v>
                </c:pt>
                <c:pt idx="21">
                  <c:v>Farsund</c:v>
                </c:pt>
                <c:pt idx="22">
                  <c:v>Vennesla</c:v>
                </c:pt>
                <c:pt idx="23">
                  <c:v>Kristiansand</c:v>
                </c:pt>
                <c:pt idx="24">
                  <c:v>Åseral</c:v>
                </c:pt>
                <c:pt idx="25">
                  <c:v>Evje og H</c:v>
                </c:pt>
                <c:pt idx="26">
                  <c:v>Sogndalen</c:v>
                </c:pt>
                <c:pt idx="27">
                  <c:v>Sirdal</c:v>
                </c:pt>
                <c:pt idx="28">
                  <c:v>Valle</c:v>
                </c:pt>
                <c:pt idx="29">
                  <c:v>Froland</c:v>
                </c:pt>
                <c:pt idx="30">
                  <c:v>Iveland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2.96</c:v>
                </c:pt>
                <c:pt idx="1">
                  <c:v>3.01</c:v>
                </c:pt>
                <c:pt idx="2">
                  <c:v>3.02</c:v>
                </c:pt>
                <c:pt idx="3">
                  <c:v>3.03</c:v>
                </c:pt>
                <c:pt idx="4">
                  <c:v>3.04</c:v>
                </c:pt>
                <c:pt idx="5">
                  <c:v>3.05</c:v>
                </c:pt>
                <c:pt idx="6">
                  <c:v>3.05</c:v>
                </c:pt>
                <c:pt idx="7">
                  <c:v>3.07</c:v>
                </c:pt>
                <c:pt idx="8">
                  <c:v>3.07</c:v>
                </c:pt>
                <c:pt idx="9">
                  <c:v>3.09</c:v>
                </c:pt>
                <c:pt idx="10">
                  <c:v>3.09</c:v>
                </c:pt>
                <c:pt idx="11">
                  <c:v>3.09</c:v>
                </c:pt>
                <c:pt idx="12">
                  <c:v>3.1</c:v>
                </c:pt>
                <c:pt idx="13">
                  <c:v>3.11</c:v>
                </c:pt>
                <c:pt idx="14">
                  <c:v>3.11</c:v>
                </c:pt>
                <c:pt idx="15">
                  <c:v>3.13</c:v>
                </c:pt>
                <c:pt idx="16">
                  <c:v>3.15</c:v>
                </c:pt>
                <c:pt idx="17">
                  <c:v>3.16</c:v>
                </c:pt>
                <c:pt idx="18">
                  <c:v>3.17</c:v>
                </c:pt>
                <c:pt idx="19">
                  <c:v>3.17</c:v>
                </c:pt>
                <c:pt idx="20">
                  <c:v>3.17</c:v>
                </c:pt>
                <c:pt idx="21">
                  <c:v>3.19</c:v>
                </c:pt>
                <c:pt idx="22">
                  <c:v>3.22</c:v>
                </c:pt>
                <c:pt idx="23">
                  <c:v>3.24</c:v>
                </c:pt>
                <c:pt idx="24">
                  <c:v>3.26</c:v>
                </c:pt>
                <c:pt idx="25">
                  <c:v>3.3</c:v>
                </c:pt>
                <c:pt idx="26">
                  <c:v>3.32</c:v>
                </c:pt>
                <c:pt idx="27">
                  <c:v>3.34</c:v>
                </c:pt>
                <c:pt idx="28">
                  <c:v>3.41</c:v>
                </c:pt>
                <c:pt idx="29">
                  <c:v>3.42</c:v>
                </c:pt>
                <c:pt idx="30">
                  <c:v>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D-421F-A97D-A283E4F8D0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DF3-4637-875C-CE9C5C77E5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Lindesnes</c:v>
                </c:pt>
                <c:pt idx="1">
                  <c:v>Vegårdshei</c:v>
                </c:pt>
                <c:pt idx="2">
                  <c:v>Marnardal</c:v>
                </c:pt>
                <c:pt idx="3">
                  <c:v>Søgne</c:v>
                </c:pt>
                <c:pt idx="4">
                  <c:v>Kvinesdal</c:v>
                </c:pt>
                <c:pt idx="5">
                  <c:v>Lillesand</c:v>
                </c:pt>
                <c:pt idx="6">
                  <c:v>Grimstad </c:v>
                </c:pt>
                <c:pt idx="7">
                  <c:v>Mandal</c:v>
                </c:pt>
                <c:pt idx="8">
                  <c:v>Hægebostad</c:v>
                </c:pt>
                <c:pt idx="9">
                  <c:v>Flekkefjord</c:v>
                </c:pt>
                <c:pt idx="10">
                  <c:v>Farsund</c:v>
                </c:pt>
                <c:pt idx="11">
                  <c:v>Arendal</c:v>
                </c:pt>
                <c:pt idx="12">
                  <c:v>Kristiansand</c:v>
                </c:pt>
                <c:pt idx="13">
                  <c:v>Agder</c:v>
                </c:pt>
                <c:pt idx="14">
                  <c:v>Sirdal</c:v>
                </c:pt>
                <c:pt idx="15">
                  <c:v>Tvedestrand</c:v>
                </c:pt>
                <c:pt idx="16">
                  <c:v>Åseral</c:v>
                </c:pt>
                <c:pt idx="17">
                  <c:v>Risør</c:v>
                </c:pt>
                <c:pt idx="18">
                  <c:v>Lyngdal</c:v>
                </c:pt>
                <c:pt idx="19">
                  <c:v>Birkenes</c:v>
                </c:pt>
                <c:pt idx="20">
                  <c:v>Audnedal</c:v>
                </c:pt>
                <c:pt idx="21">
                  <c:v>Evje og H</c:v>
                </c:pt>
                <c:pt idx="22">
                  <c:v>Froland</c:v>
                </c:pt>
                <c:pt idx="23">
                  <c:v>Iveland</c:v>
                </c:pt>
                <c:pt idx="24">
                  <c:v>Vennesla</c:v>
                </c:pt>
                <c:pt idx="25">
                  <c:v>Bygland </c:v>
                </c:pt>
                <c:pt idx="26">
                  <c:v>Sogndalen</c:v>
                </c:pt>
                <c:pt idx="27">
                  <c:v>Valle</c:v>
                </c:pt>
                <c:pt idx="28">
                  <c:v>Bykle</c:v>
                </c:pt>
                <c:pt idx="29">
                  <c:v>Gjerstad</c:v>
                </c:pt>
                <c:pt idx="30">
                  <c:v>Åmli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6.74</c:v>
                </c:pt>
                <c:pt idx="1">
                  <c:v>6.67</c:v>
                </c:pt>
                <c:pt idx="2">
                  <c:v>6.64</c:v>
                </c:pt>
                <c:pt idx="3">
                  <c:v>6.61</c:v>
                </c:pt>
                <c:pt idx="4">
                  <c:v>6.56</c:v>
                </c:pt>
                <c:pt idx="5">
                  <c:v>6.54</c:v>
                </c:pt>
                <c:pt idx="6">
                  <c:v>6.54</c:v>
                </c:pt>
                <c:pt idx="7">
                  <c:v>6.54</c:v>
                </c:pt>
                <c:pt idx="8">
                  <c:v>6.53</c:v>
                </c:pt>
                <c:pt idx="9">
                  <c:v>6.51</c:v>
                </c:pt>
                <c:pt idx="10">
                  <c:v>6.5</c:v>
                </c:pt>
                <c:pt idx="11">
                  <c:v>6.5</c:v>
                </c:pt>
                <c:pt idx="12">
                  <c:v>6.49</c:v>
                </c:pt>
                <c:pt idx="13">
                  <c:v>6.48</c:v>
                </c:pt>
                <c:pt idx="14">
                  <c:v>6.47</c:v>
                </c:pt>
                <c:pt idx="15">
                  <c:v>6.46</c:v>
                </c:pt>
                <c:pt idx="16">
                  <c:v>6.46</c:v>
                </c:pt>
                <c:pt idx="17">
                  <c:v>6.44</c:v>
                </c:pt>
                <c:pt idx="18">
                  <c:v>6.43</c:v>
                </c:pt>
                <c:pt idx="19">
                  <c:v>6.41</c:v>
                </c:pt>
                <c:pt idx="20">
                  <c:v>6.4</c:v>
                </c:pt>
                <c:pt idx="21">
                  <c:v>6.33</c:v>
                </c:pt>
                <c:pt idx="22">
                  <c:v>6.32</c:v>
                </c:pt>
                <c:pt idx="23">
                  <c:v>6.29</c:v>
                </c:pt>
                <c:pt idx="24">
                  <c:v>6.28</c:v>
                </c:pt>
                <c:pt idx="25">
                  <c:v>6.28</c:v>
                </c:pt>
                <c:pt idx="26">
                  <c:v>6.26</c:v>
                </c:pt>
                <c:pt idx="27">
                  <c:v>6.24</c:v>
                </c:pt>
                <c:pt idx="28">
                  <c:v>6.11</c:v>
                </c:pt>
                <c:pt idx="29">
                  <c:v>6.09</c:v>
                </c:pt>
                <c:pt idx="30">
                  <c:v>6.07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F3-4637-875C-CE9C5C77E5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099-4CC4-B90B-80970F128D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Vegårdshei</c:v>
                </c:pt>
                <c:pt idx="1">
                  <c:v>Flekkefjord</c:v>
                </c:pt>
                <c:pt idx="2">
                  <c:v>Kvinesdal</c:v>
                </c:pt>
                <c:pt idx="3">
                  <c:v>Hægebostad</c:v>
                </c:pt>
                <c:pt idx="4">
                  <c:v>Valle</c:v>
                </c:pt>
                <c:pt idx="5">
                  <c:v>Lindesnes</c:v>
                </c:pt>
                <c:pt idx="6">
                  <c:v>Mandal</c:v>
                </c:pt>
                <c:pt idx="7">
                  <c:v>Lillesand</c:v>
                </c:pt>
                <c:pt idx="8">
                  <c:v>Søgne</c:v>
                </c:pt>
                <c:pt idx="9">
                  <c:v>Farsund</c:v>
                </c:pt>
                <c:pt idx="10">
                  <c:v>Lyngdal</c:v>
                </c:pt>
                <c:pt idx="11">
                  <c:v>Sirdal</c:v>
                </c:pt>
                <c:pt idx="12">
                  <c:v>Audnedal</c:v>
                </c:pt>
                <c:pt idx="13">
                  <c:v>Birkenes</c:v>
                </c:pt>
                <c:pt idx="14">
                  <c:v>Arendal</c:v>
                </c:pt>
                <c:pt idx="15">
                  <c:v>Grimstad </c:v>
                </c:pt>
                <c:pt idx="16">
                  <c:v>Tvedestrand</c:v>
                </c:pt>
                <c:pt idx="17">
                  <c:v>Agder</c:v>
                </c:pt>
                <c:pt idx="18">
                  <c:v>Sogndalen</c:v>
                </c:pt>
                <c:pt idx="19">
                  <c:v>Risør</c:v>
                </c:pt>
                <c:pt idx="20">
                  <c:v>Evje og H</c:v>
                </c:pt>
                <c:pt idx="21">
                  <c:v>Bygland </c:v>
                </c:pt>
                <c:pt idx="22">
                  <c:v>Åmli</c:v>
                </c:pt>
                <c:pt idx="23">
                  <c:v>Kristiansand</c:v>
                </c:pt>
                <c:pt idx="24">
                  <c:v>Gjerstad</c:v>
                </c:pt>
                <c:pt idx="25">
                  <c:v>Marnardal</c:v>
                </c:pt>
                <c:pt idx="26">
                  <c:v>Åseral</c:v>
                </c:pt>
                <c:pt idx="27">
                  <c:v>Vennesla</c:v>
                </c:pt>
                <c:pt idx="28">
                  <c:v>Bykle</c:v>
                </c:pt>
                <c:pt idx="29">
                  <c:v>Froland</c:v>
                </c:pt>
                <c:pt idx="30">
                  <c:v>Iveland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1.45</c:v>
                </c:pt>
                <c:pt idx="1">
                  <c:v>1.45</c:v>
                </c:pt>
                <c:pt idx="2">
                  <c:v>1.47</c:v>
                </c:pt>
                <c:pt idx="3">
                  <c:v>1.47</c:v>
                </c:pt>
                <c:pt idx="4">
                  <c:v>1.47</c:v>
                </c:pt>
                <c:pt idx="5">
                  <c:v>1.48</c:v>
                </c:pt>
                <c:pt idx="6">
                  <c:v>1.48</c:v>
                </c:pt>
                <c:pt idx="7">
                  <c:v>1.49</c:v>
                </c:pt>
                <c:pt idx="8">
                  <c:v>1.49</c:v>
                </c:pt>
                <c:pt idx="9">
                  <c:v>1.49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1.51</c:v>
                </c:pt>
                <c:pt idx="15">
                  <c:v>1.51</c:v>
                </c:pt>
                <c:pt idx="16">
                  <c:v>1.51</c:v>
                </c:pt>
                <c:pt idx="17">
                  <c:v>1.52</c:v>
                </c:pt>
                <c:pt idx="18">
                  <c:v>1.52</c:v>
                </c:pt>
                <c:pt idx="19">
                  <c:v>1.52</c:v>
                </c:pt>
                <c:pt idx="20">
                  <c:v>1.53</c:v>
                </c:pt>
                <c:pt idx="21">
                  <c:v>1.53</c:v>
                </c:pt>
                <c:pt idx="22">
                  <c:v>1.54</c:v>
                </c:pt>
                <c:pt idx="23">
                  <c:v>1.55</c:v>
                </c:pt>
                <c:pt idx="24">
                  <c:v>1.55</c:v>
                </c:pt>
                <c:pt idx="25">
                  <c:v>1.55</c:v>
                </c:pt>
                <c:pt idx="26">
                  <c:v>1.55</c:v>
                </c:pt>
                <c:pt idx="27">
                  <c:v>1.56</c:v>
                </c:pt>
                <c:pt idx="28">
                  <c:v>1.57</c:v>
                </c:pt>
                <c:pt idx="29">
                  <c:v>1.59</c:v>
                </c:pt>
                <c:pt idx="30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99-4CC4-B90B-80970F128D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1-4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993-4C71-AD3E-752E615D1E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Farsund</c:v>
                </c:pt>
                <c:pt idx="1">
                  <c:v>Valle</c:v>
                </c:pt>
                <c:pt idx="2">
                  <c:v>Flekkefjord</c:v>
                </c:pt>
                <c:pt idx="3">
                  <c:v>Bygland </c:v>
                </c:pt>
                <c:pt idx="4">
                  <c:v>Vegårdshei</c:v>
                </c:pt>
                <c:pt idx="5">
                  <c:v>Iveland</c:v>
                </c:pt>
                <c:pt idx="6">
                  <c:v>Lillesand</c:v>
                </c:pt>
                <c:pt idx="7">
                  <c:v>Lyngdal</c:v>
                </c:pt>
                <c:pt idx="8">
                  <c:v>Grimstad </c:v>
                </c:pt>
                <c:pt idx="9">
                  <c:v>Mandal</c:v>
                </c:pt>
                <c:pt idx="10">
                  <c:v>Åmli</c:v>
                </c:pt>
                <c:pt idx="11">
                  <c:v>Risør</c:v>
                </c:pt>
                <c:pt idx="12">
                  <c:v>Bykle</c:v>
                </c:pt>
                <c:pt idx="13">
                  <c:v>Sirdal</c:v>
                </c:pt>
                <c:pt idx="14">
                  <c:v>Evje og H</c:v>
                </c:pt>
                <c:pt idx="15">
                  <c:v>Birkenes</c:v>
                </c:pt>
                <c:pt idx="16">
                  <c:v>Søgne</c:v>
                </c:pt>
                <c:pt idx="17">
                  <c:v>Agder</c:v>
                </c:pt>
                <c:pt idx="18">
                  <c:v>Kristiansand</c:v>
                </c:pt>
                <c:pt idx="19">
                  <c:v>Audnedal</c:v>
                </c:pt>
                <c:pt idx="20">
                  <c:v>Arendal</c:v>
                </c:pt>
                <c:pt idx="21">
                  <c:v>Tvedestrand</c:v>
                </c:pt>
                <c:pt idx="22">
                  <c:v>Lindesnes</c:v>
                </c:pt>
                <c:pt idx="23">
                  <c:v>Gjerstad</c:v>
                </c:pt>
                <c:pt idx="24">
                  <c:v>Vennesla</c:v>
                </c:pt>
                <c:pt idx="25">
                  <c:v>Kvinesdal</c:v>
                </c:pt>
                <c:pt idx="26">
                  <c:v>Marnardal</c:v>
                </c:pt>
                <c:pt idx="27">
                  <c:v>Froland</c:v>
                </c:pt>
                <c:pt idx="28">
                  <c:v>Hægebostad</c:v>
                </c:pt>
                <c:pt idx="29">
                  <c:v>Sogndalen</c:v>
                </c:pt>
                <c:pt idx="30">
                  <c:v>Åseral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14.8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17</c:v>
                </c:pt>
                <c:pt idx="27">
                  <c:v>17</c:v>
                </c:pt>
                <c:pt idx="28">
                  <c:v>17</c:v>
                </c:pt>
                <c:pt idx="29">
                  <c:v>17</c:v>
                </c:pt>
                <c:pt idx="3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93-4C71-AD3E-752E615D1E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326-42CF-98FF-1D7700C8CC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Hægebostad</c:v>
                </c:pt>
                <c:pt idx="1">
                  <c:v>Lindesnes</c:v>
                </c:pt>
                <c:pt idx="2">
                  <c:v>Søgne</c:v>
                </c:pt>
                <c:pt idx="3">
                  <c:v>Mandal</c:v>
                </c:pt>
                <c:pt idx="4">
                  <c:v>Flekkefjord</c:v>
                </c:pt>
                <c:pt idx="5">
                  <c:v>Vegårdshei</c:v>
                </c:pt>
                <c:pt idx="6">
                  <c:v>Kvinesdal</c:v>
                </c:pt>
                <c:pt idx="7">
                  <c:v>Birkenes</c:v>
                </c:pt>
                <c:pt idx="8">
                  <c:v>Grimstad </c:v>
                </c:pt>
                <c:pt idx="9">
                  <c:v>Lyngdal</c:v>
                </c:pt>
                <c:pt idx="10">
                  <c:v>Lillesand</c:v>
                </c:pt>
                <c:pt idx="11">
                  <c:v>Arendal</c:v>
                </c:pt>
                <c:pt idx="12">
                  <c:v>Marnardal</c:v>
                </c:pt>
                <c:pt idx="13">
                  <c:v>Agder</c:v>
                </c:pt>
                <c:pt idx="14">
                  <c:v>Åmli</c:v>
                </c:pt>
                <c:pt idx="15">
                  <c:v>Vennesla</c:v>
                </c:pt>
                <c:pt idx="16">
                  <c:v>Evje og H</c:v>
                </c:pt>
                <c:pt idx="17">
                  <c:v>Risør</c:v>
                </c:pt>
                <c:pt idx="18">
                  <c:v>Tvedestrand</c:v>
                </c:pt>
                <c:pt idx="19">
                  <c:v>Kristiansand</c:v>
                </c:pt>
                <c:pt idx="20">
                  <c:v>Gjerstad</c:v>
                </c:pt>
                <c:pt idx="21">
                  <c:v>Bykle</c:v>
                </c:pt>
                <c:pt idx="22">
                  <c:v>Åseral</c:v>
                </c:pt>
                <c:pt idx="23">
                  <c:v>Audnedal</c:v>
                </c:pt>
                <c:pt idx="24">
                  <c:v>Froland</c:v>
                </c:pt>
                <c:pt idx="25">
                  <c:v>Sirdal</c:v>
                </c:pt>
                <c:pt idx="26">
                  <c:v>Farsund</c:v>
                </c:pt>
                <c:pt idx="27">
                  <c:v>Bygland </c:v>
                </c:pt>
                <c:pt idx="28">
                  <c:v>Sogndalen</c:v>
                </c:pt>
                <c:pt idx="29">
                  <c:v>Iveland</c:v>
                </c:pt>
                <c:pt idx="30">
                  <c:v>Valle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1.98</c:v>
                </c:pt>
                <c:pt idx="1">
                  <c:v>1.99</c:v>
                </c:pt>
                <c:pt idx="2">
                  <c:v>2.0499999999999998</c:v>
                </c:pt>
                <c:pt idx="3">
                  <c:v>2.0699999999999998</c:v>
                </c:pt>
                <c:pt idx="4">
                  <c:v>2.09</c:v>
                </c:pt>
                <c:pt idx="5">
                  <c:v>2.09</c:v>
                </c:pt>
                <c:pt idx="6">
                  <c:v>2.12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2.14</c:v>
                </c:pt>
                <c:pt idx="11">
                  <c:v>2.15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2.21</c:v>
                </c:pt>
                <c:pt idx="15">
                  <c:v>2.2200000000000002</c:v>
                </c:pt>
                <c:pt idx="16">
                  <c:v>2.23</c:v>
                </c:pt>
                <c:pt idx="17">
                  <c:v>2.2400000000000002</c:v>
                </c:pt>
                <c:pt idx="18">
                  <c:v>2.2400000000000002</c:v>
                </c:pt>
                <c:pt idx="19">
                  <c:v>2.2400000000000002</c:v>
                </c:pt>
                <c:pt idx="20">
                  <c:v>2.2599999999999998</c:v>
                </c:pt>
                <c:pt idx="21">
                  <c:v>2.2799999999999998</c:v>
                </c:pt>
                <c:pt idx="22">
                  <c:v>2.2799999999999998</c:v>
                </c:pt>
                <c:pt idx="23">
                  <c:v>2.33</c:v>
                </c:pt>
                <c:pt idx="24">
                  <c:v>2.36</c:v>
                </c:pt>
                <c:pt idx="25">
                  <c:v>2.36</c:v>
                </c:pt>
                <c:pt idx="26">
                  <c:v>2.38</c:v>
                </c:pt>
                <c:pt idx="27">
                  <c:v>2.39</c:v>
                </c:pt>
                <c:pt idx="28">
                  <c:v>2.44</c:v>
                </c:pt>
                <c:pt idx="29">
                  <c:v>2.56</c:v>
                </c:pt>
                <c:pt idx="30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6-42CF-98FF-1D7700C8CC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6F4-44A5-8C47-53BBA0A4EC9A}"/>
              </c:ext>
            </c:extLst>
          </c:dPt>
          <c:dLbls>
            <c:delete val="1"/>
          </c:dLbls>
          <c:cat>
            <c:strRef>
              <c:f>'Ark3'!$A$2:$A$33</c:f>
              <c:strCache>
                <c:ptCount val="31"/>
                <c:pt idx="0">
                  <c:v>Vegårdshei</c:v>
                </c:pt>
                <c:pt idx="1">
                  <c:v>Flekkefjord</c:v>
                </c:pt>
                <c:pt idx="2">
                  <c:v>Kvinesdal</c:v>
                </c:pt>
                <c:pt idx="3">
                  <c:v>Hægebostad</c:v>
                </c:pt>
                <c:pt idx="4">
                  <c:v>Valle</c:v>
                </c:pt>
                <c:pt idx="5">
                  <c:v>Lindesnes</c:v>
                </c:pt>
                <c:pt idx="6">
                  <c:v>Mandal</c:v>
                </c:pt>
                <c:pt idx="7">
                  <c:v>Lillesand</c:v>
                </c:pt>
                <c:pt idx="8">
                  <c:v>Søgne</c:v>
                </c:pt>
                <c:pt idx="9">
                  <c:v>Farsund</c:v>
                </c:pt>
                <c:pt idx="10">
                  <c:v>Lyngdal</c:v>
                </c:pt>
                <c:pt idx="11">
                  <c:v>Sirdal</c:v>
                </c:pt>
                <c:pt idx="12">
                  <c:v>Audnedal</c:v>
                </c:pt>
                <c:pt idx="13">
                  <c:v>Birkenes</c:v>
                </c:pt>
                <c:pt idx="14">
                  <c:v>Arendal</c:v>
                </c:pt>
                <c:pt idx="15">
                  <c:v>Grimstad </c:v>
                </c:pt>
                <c:pt idx="16">
                  <c:v>Tvedestrand</c:v>
                </c:pt>
                <c:pt idx="17">
                  <c:v>Agder</c:v>
                </c:pt>
                <c:pt idx="18">
                  <c:v>Sogndalen</c:v>
                </c:pt>
                <c:pt idx="19">
                  <c:v>Risør</c:v>
                </c:pt>
                <c:pt idx="20">
                  <c:v>Evje og H</c:v>
                </c:pt>
                <c:pt idx="21">
                  <c:v>Bygland </c:v>
                </c:pt>
                <c:pt idx="22">
                  <c:v>Åmli</c:v>
                </c:pt>
                <c:pt idx="23">
                  <c:v>Kristiansand</c:v>
                </c:pt>
                <c:pt idx="24">
                  <c:v>Gjerstad</c:v>
                </c:pt>
                <c:pt idx="25">
                  <c:v>Marnardal</c:v>
                </c:pt>
                <c:pt idx="26">
                  <c:v>Åseral</c:v>
                </c:pt>
                <c:pt idx="27">
                  <c:v>Vennesla</c:v>
                </c:pt>
                <c:pt idx="28">
                  <c:v>Bykle</c:v>
                </c:pt>
                <c:pt idx="29">
                  <c:v>Froland</c:v>
                </c:pt>
                <c:pt idx="30">
                  <c:v>Iveland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1.45</c:v>
                </c:pt>
                <c:pt idx="1">
                  <c:v>1.45</c:v>
                </c:pt>
                <c:pt idx="2">
                  <c:v>1.47</c:v>
                </c:pt>
                <c:pt idx="3">
                  <c:v>1.47</c:v>
                </c:pt>
                <c:pt idx="4">
                  <c:v>1.47</c:v>
                </c:pt>
                <c:pt idx="5">
                  <c:v>1.48</c:v>
                </c:pt>
                <c:pt idx="6">
                  <c:v>1.48</c:v>
                </c:pt>
                <c:pt idx="7">
                  <c:v>1.49</c:v>
                </c:pt>
                <c:pt idx="8">
                  <c:v>1.49</c:v>
                </c:pt>
                <c:pt idx="9">
                  <c:v>1.49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1.51</c:v>
                </c:pt>
                <c:pt idx="15">
                  <c:v>1.51</c:v>
                </c:pt>
                <c:pt idx="16">
                  <c:v>1.51</c:v>
                </c:pt>
                <c:pt idx="17">
                  <c:v>1.52</c:v>
                </c:pt>
                <c:pt idx="18">
                  <c:v>1.52</c:v>
                </c:pt>
                <c:pt idx="19">
                  <c:v>1.52</c:v>
                </c:pt>
                <c:pt idx="20">
                  <c:v>1.53</c:v>
                </c:pt>
                <c:pt idx="21">
                  <c:v>1.53</c:v>
                </c:pt>
                <c:pt idx="22">
                  <c:v>1.54</c:v>
                </c:pt>
                <c:pt idx="23">
                  <c:v>1.55</c:v>
                </c:pt>
                <c:pt idx="24">
                  <c:v>1.55</c:v>
                </c:pt>
                <c:pt idx="25">
                  <c:v>1.55</c:v>
                </c:pt>
                <c:pt idx="26">
                  <c:v>1.55</c:v>
                </c:pt>
                <c:pt idx="27">
                  <c:v>1.56</c:v>
                </c:pt>
                <c:pt idx="28">
                  <c:v>1.57</c:v>
                </c:pt>
                <c:pt idx="29">
                  <c:v>1.59</c:v>
                </c:pt>
                <c:pt idx="30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F4-44A5-8C47-53BBA0A4EC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 dirty="0">
                    <a:solidFill>
                      <a:schemeClr val="tx1"/>
                    </a:solidFill>
                  </a:rPr>
                  <a:t>Gjennomsnitt av intervallskala fra 1-4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4AC-4CC3-8DAB-9745B75E1554}"/>
              </c:ext>
            </c:extLst>
          </c:dPt>
          <c:dLbls>
            <c:delete val="1"/>
          </c:dLbls>
          <c:cat>
            <c:strRef>
              <c:f>'Ark3'!$A$2:$A$33</c:f>
              <c:strCache>
                <c:ptCount val="31"/>
                <c:pt idx="0">
                  <c:v>Hægebostad</c:v>
                </c:pt>
                <c:pt idx="1">
                  <c:v>Lindesnes</c:v>
                </c:pt>
                <c:pt idx="2">
                  <c:v>Søgne</c:v>
                </c:pt>
                <c:pt idx="3">
                  <c:v>Mandal</c:v>
                </c:pt>
                <c:pt idx="4">
                  <c:v>Flekkefjord</c:v>
                </c:pt>
                <c:pt idx="5">
                  <c:v>Vegårdshei</c:v>
                </c:pt>
                <c:pt idx="6">
                  <c:v>Kvinesdal</c:v>
                </c:pt>
                <c:pt idx="7">
                  <c:v>Birkenes</c:v>
                </c:pt>
                <c:pt idx="8">
                  <c:v>Grimstad </c:v>
                </c:pt>
                <c:pt idx="9">
                  <c:v>Lyngdal</c:v>
                </c:pt>
                <c:pt idx="10">
                  <c:v>Lillesand</c:v>
                </c:pt>
                <c:pt idx="11">
                  <c:v>Arendal</c:v>
                </c:pt>
                <c:pt idx="12">
                  <c:v>Marnardal</c:v>
                </c:pt>
                <c:pt idx="13">
                  <c:v>Agder</c:v>
                </c:pt>
                <c:pt idx="14">
                  <c:v>Åmli</c:v>
                </c:pt>
                <c:pt idx="15">
                  <c:v>Vennesla</c:v>
                </c:pt>
                <c:pt idx="16">
                  <c:v>Evje og H</c:v>
                </c:pt>
                <c:pt idx="17">
                  <c:v>Risør</c:v>
                </c:pt>
                <c:pt idx="18">
                  <c:v>Tvedestrand</c:v>
                </c:pt>
                <c:pt idx="19">
                  <c:v>Kristiansand</c:v>
                </c:pt>
                <c:pt idx="20">
                  <c:v>Gjerstad</c:v>
                </c:pt>
                <c:pt idx="21">
                  <c:v>Bykle</c:v>
                </c:pt>
                <c:pt idx="22">
                  <c:v>Åseral</c:v>
                </c:pt>
                <c:pt idx="23">
                  <c:v>Audnedal</c:v>
                </c:pt>
                <c:pt idx="24">
                  <c:v>Froland</c:v>
                </c:pt>
                <c:pt idx="25">
                  <c:v>Sirdal</c:v>
                </c:pt>
                <c:pt idx="26">
                  <c:v>Farsund</c:v>
                </c:pt>
                <c:pt idx="27">
                  <c:v>Bygland </c:v>
                </c:pt>
                <c:pt idx="28">
                  <c:v>Sogndalen</c:v>
                </c:pt>
                <c:pt idx="29">
                  <c:v>Iveland</c:v>
                </c:pt>
                <c:pt idx="30">
                  <c:v>Valle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1.98</c:v>
                </c:pt>
                <c:pt idx="1">
                  <c:v>1.99</c:v>
                </c:pt>
                <c:pt idx="2">
                  <c:v>2.0499999999999998</c:v>
                </c:pt>
                <c:pt idx="3">
                  <c:v>2.0699999999999998</c:v>
                </c:pt>
                <c:pt idx="4">
                  <c:v>2.09</c:v>
                </c:pt>
                <c:pt idx="5">
                  <c:v>2.09</c:v>
                </c:pt>
                <c:pt idx="6">
                  <c:v>2.12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2.14</c:v>
                </c:pt>
                <c:pt idx="11">
                  <c:v>2.15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2.21</c:v>
                </c:pt>
                <c:pt idx="15">
                  <c:v>2.2200000000000002</c:v>
                </c:pt>
                <c:pt idx="16">
                  <c:v>2.23</c:v>
                </c:pt>
                <c:pt idx="17">
                  <c:v>2.2400000000000002</c:v>
                </c:pt>
                <c:pt idx="18">
                  <c:v>2.2400000000000002</c:v>
                </c:pt>
                <c:pt idx="19">
                  <c:v>2.2400000000000002</c:v>
                </c:pt>
                <c:pt idx="20">
                  <c:v>2.2599999999999998</c:v>
                </c:pt>
                <c:pt idx="21">
                  <c:v>2.2799999999999998</c:v>
                </c:pt>
                <c:pt idx="22">
                  <c:v>2.2799999999999998</c:v>
                </c:pt>
                <c:pt idx="23">
                  <c:v>2.33</c:v>
                </c:pt>
                <c:pt idx="24">
                  <c:v>2.36</c:v>
                </c:pt>
                <c:pt idx="25">
                  <c:v>2.36</c:v>
                </c:pt>
                <c:pt idx="26">
                  <c:v>2.38</c:v>
                </c:pt>
                <c:pt idx="27">
                  <c:v>2.39</c:v>
                </c:pt>
                <c:pt idx="28">
                  <c:v>2.44</c:v>
                </c:pt>
                <c:pt idx="29">
                  <c:v>2.56</c:v>
                </c:pt>
                <c:pt idx="30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C-4CC3-8DAB-9745B75E15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</a:t>
            </a:r>
          </a:p>
        </c:rich>
      </c:tx>
      <c:layout>
        <c:manualLayout>
          <c:xMode val="edge"/>
          <c:yMode val="edge"/>
          <c:x val="0.25786458333333334"/>
          <c:y val="1.8494055482166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E5A-4963-ACD7-36CBAE2CB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Valle</c:v>
                </c:pt>
                <c:pt idx="1">
                  <c:v>Farsund</c:v>
                </c:pt>
                <c:pt idx="2">
                  <c:v>Bykle</c:v>
                </c:pt>
                <c:pt idx="3">
                  <c:v>Søgne</c:v>
                </c:pt>
                <c:pt idx="4">
                  <c:v>Sirdal</c:v>
                </c:pt>
                <c:pt idx="5">
                  <c:v>Grimstad </c:v>
                </c:pt>
                <c:pt idx="6">
                  <c:v>Mandal</c:v>
                </c:pt>
                <c:pt idx="7">
                  <c:v>Flekkefjord</c:v>
                </c:pt>
                <c:pt idx="8">
                  <c:v>Kristiansand</c:v>
                </c:pt>
                <c:pt idx="9">
                  <c:v>Agder</c:v>
                </c:pt>
                <c:pt idx="10">
                  <c:v>Arendal</c:v>
                </c:pt>
                <c:pt idx="11">
                  <c:v>Marnardal</c:v>
                </c:pt>
                <c:pt idx="12">
                  <c:v>Åmli</c:v>
                </c:pt>
                <c:pt idx="13">
                  <c:v>Kvinesdal</c:v>
                </c:pt>
                <c:pt idx="14">
                  <c:v>Vegårdshei</c:v>
                </c:pt>
                <c:pt idx="15">
                  <c:v>Evje og H</c:v>
                </c:pt>
                <c:pt idx="16">
                  <c:v>Risør</c:v>
                </c:pt>
                <c:pt idx="17">
                  <c:v>Lillesand</c:v>
                </c:pt>
                <c:pt idx="18">
                  <c:v>Tvedestrand</c:v>
                </c:pt>
                <c:pt idx="19">
                  <c:v>Lindesnes</c:v>
                </c:pt>
                <c:pt idx="20">
                  <c:v>Iveland</c:v>
                </c:pt>
                <c:pt idx="21">
                  <c:v>Lyngdal</c:v>
                </c:pt>
                <c:pt idx="22">
                  <c:v>Gjerstad</c:v>
                </c:pt>
                <c:pt idx="23">
                  <c:v>Bygland </c:v>
                </c:pt>
                <c:pt idx="24">
                  <c:v>Birkenes</c:v>
                </c:pt>
                <c:pt idx="25">
                  <c:v>Froland</c:v>
                </c:pt>
                <c:pt idx="26">
                  <c:v>Vennesla</c:v>
                </c:pt>
                <c:pt idx="27">
                  <c:v>Sogndalen</c:v>
                </c:pt>
                <c:pt idx="28">
                  <c:v>Åseral</c:v>
                </c:pt>
                <c:pt idx="29">
                  <c:v>Audnedal</c:v>
                </c:pt>
                <c:pt idx="30">
                  <c:v>Hægebostad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24</c:v>
                </c:pt>
                <c:pt idx="1">
                  <c:v>22</c:v>
                </c:pt>
                <c:pt idx="2">
                  <c:v>21</c:v>
                </c:pt>
                <c:pt idx="3">
                  <c:v>21</c:v>
                </c:pt>
                <c:pt idx="4">
                  <c:v>20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18.2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17</c:v>
                </c:pt>
                <c:pt idx="15">
                  <c:v>17</c:v>
                </c:pt>
                <c:pt idx="16">
                  <c:v>17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13</c:v>
                </c:pt>
                <c:pt idx="27">
                  <c:v>13</c:v>
                </c:pt>
                <c:pt idx="28">
                  <c:v>12</c:v>
                </c:pt>
                <c:pt idx="29">
                  <c:v>10</c:v>
                </c:pt>
                <c:pt idx="3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5A-4963-ACD7-36CBAE2CB4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1C3-4056-A3DF-96C40E5E96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Iveland</c:v>
                </c:pt>
                <c:pt idx="1">
                  <c:v>Kristiansand</c:v>
                </c:pt>
                <c:pt idx="2">
                  <c:v>Bykle</c:v>
                </c:pt>
                <c:pt idx="3">
                  <c:v>Vegårdshei</c:v>
                </c:pt>
                <c:pt idx="4">
                  <c:v>Sirdal</c:v>
                </c:pt>
                <c:pt idx="5">
                  <c:v>Kvinesdal</c:v>
                </c:pt>
                <c:pt idx="6">
                  <c:v>Mandal</c:v>
                </c:pt>
                <c:pt idx="7">
                  <c:v>Flekkefjord</c:v>
                </c:pt>
                <c:pt idx="8">
                  <c:v>Arendal</c:v>
                </c:pt>
                <c:pt idx="9">
                  <c:v>Marnardal</c:v>
                </c:pt>
                <c:pt idx="10">
                  <c:v>Lillesand</c:v>
                </c:pt>
                <c:pt idx="11">
                  <c:v>Søgne</c:v>
                </c:pt>
                <c:pt idx="12">
                  <c:v>Grimstad </c:v>
                </c:pt>
                <c:pt idx="13">
                  <c:v>Valle</c:v>
                </c:pt>
                <c:pt idx="14">
                  <c:v>Vennesla</c:v>
                </c:pt>
                <c:pt idx="15">
                  <c:v>Bygland </c:v>
                </c:pt>
                <c:pt idx="16">
                  <c:v>Agder</c:v>
                </c:pt>
                <c:pt idx="17">
                  <c:v>Lyngdal</c:v>
                </c:pt>
                <c:pt idx="18">
                  <c:v>Sogndalen</c:v>
                </c:pt>
                <c:pt idx="19">
                  <c:v>Evje og H</c:v>
                </c:pt>
                <c:pt idx="20">
                  <c:v>Risør</c:v>
                </c:pt>
                <c:pt idx="21">
                  <c:v>Tvedestrand</c:v>
                </c:pt>
                <c:pt idx="22">
                  <c:v>Åseral</c:v>
                </c:pt>
                <c:pt idx="23">
                  <c:v>Froland</c:v>
                </c:pt>
                <c:pt idx="24">
                  <c:v>Birkenes</c:v>
                </c:pt>
                <c:pt idx="25">
                  <c:v>Åmli</c:v>
                </c:pt>
                <c:pt idx="26">
                  <c:v>Farsund</c:v>
                </c:pt>
                <c:pt idx="27">
                  <c:v>Audnedal</c:v>
                </c:pt>
                <c:pt idx="28">
                  <c:v>Lindesnes</c:v>
                </c:pt>
                <c:pt idx="29">
                  <c:v>Hægebostad</c:v>
                </c:pt>
                <c:pt idx="30">
                  <c:v>Gjerstad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17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19</c:v>
                </c:pt>
                <c:pt idx="15">
                  <c:v>19</c:v>
                </c:pt>
                <c:pt idx="16">
                  <c:v>19.5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C3-4056-A3DF-96C40E5E96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252-49A9-9A7A-C133FFE28A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Valle</c:v>
                </c:pt>
                <c:pt idx="1">
                  <c:v>Farsund</c:v>
                </c:pt>
                <c:pt idx="2">
                  <c:v>Bykle</c:v>
                </c:pt>
                <c:pt idx="3">
                  <c:v>Søgne</c:v>
                </c:pt>
                <c:pt idx="4">
                  <c:v>Sirdal</c:v>
                </c:pt>
                <c:pt idx="5">
                  <c:v>Grimstad </c:v>
                </c:pt>
                <c:pt idx="6">
                  <c:v>Mandal</c:v>
                </c:pt>
                <c:pt idx="7">
                  <c:v>Flekkefjord</c:v>
                </c:pt>
                <c:pt idx="8">
                  <c:v>Kristiansand</c:v>
                </c:pt>
                <c:pt idx="9">
                  <c:v>Agder</c:v>
                </c:pt>
                <c:pt idx="10">
                  <c:v>Arendal</c:v>
                </c:pt>
                <c:pt idx="11">
                  <c:v>Marnardal</c:v>
                </c:pt>
                <c:pt idx="12">
                  <c:v>Åmli</c:v>
                </c:pt>
                <c:pt idx="13">
                  <c:v>Kvinesdal</c:v>
                </c:pt>
                <c:pt idx="14">
                  <c:v>Vegårdshei</c:v>
                </c:pt>
                <c:pt idx="15">
                  <c:v>Evje og H</c:v>
                </c:pt>
                <c:pt idx="16">
                  <c:v>Risør</c:v>
                </c:pt>
                <c:pt idx="17">
                  <c:v>Lillesand</c:v>
                </c:pt>
                <c:pt idx="18">
                  <c:v>Tvedestrand</c:v>
                </c:pt>
                <c:pt idx="19">
                  <c:v>Lindesnes</c:v>
                </c:pt>
                <c:pt idx="20">
                  <c:v>Iveland</c:v>
                </c:pt>
                <c:pt idx="21">
                  <c:v>Lyngdal</c:v>
                </c:pt>
                <c:pt idx="22">
                  <c:v>Gjerstad</c:v>
                </c:pt>
                <c:pt idx="23">
                  <c:v>Bygland </c:v>
                </c:pt>
                <c:pt idx="24">
                  <c:v>Birkenes</c:v>
                </c:pt>
                <c:pt idx="25">
                  <c:v>Froland</c:v>
                </c:pt>
                <c:pt idx="26">
                  <c:v>Vennesla</c:v>
                </c:pt>
                <c:pt idx="27">
                  <c:v>Sogndalen</c:v>
                </c:pt>
                <c:pt idx="28">
                  <c:v>Åseral</c:v>
                </c:pt>
                <c:pt idx="29">
                  <c:v>Audnedal</c:v>
                </c:pt>
                <c:pt idx="30">
                  <c:v>Hægebostad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24</c:v>
                </c:pt>
                <c:pt idx="1">
                  <c:v>22</c:v>
                </c:pt>
                <c:pt idx="2">
                  <c:v>21</c:v>
                </c:pt>
                <c:pt idx="3">
                  <c:v>21</c:v>
                </c:pt>
                <c:pt idx="4">
                  <c:v>20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18.2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17</c:v>
                </c:pt>
                <c:pt idx="15">
                  <c:v>17</c:v>
                </c:pt>
                <c:pt idx="16">
                  <c:v>17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13</c:v>
                </c:pt>
                <c:pt idx="27">
                  <c:v>13</c:v>
                </c:pt>
                <c:pt idx="28">
                  <c:v>12</c:v>
                </c:pt>
                <c:pt idx="29">
                  <c:v>10</c:v>
                </c:pt>
                <c:pt idx="3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52-49A9-9A7A-C133FFE28A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BC9-47AA-912E-8A8742908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Iveland</c:v>
                </c:pt>
                <c:pt idx="1">
                  <c:v>Kristiansand</c:v>
                </c:pt>
                <c:pt idx="2">
                  <c:v>Bykle</c:v>
                </c:pt>
                <c:pt idx="3">
                  <c:v>Vegårdshei</c:v>
                </c:pt>
                <c:pt idx="4">
                  <c:v>Sirdal</c:v>
                </c:pt>
                <c:pt idx="5">
                  <c:v>Kvinesdal</c:v>
                </c:pt>
                <c:pt idx="6">
                  <c:v>Mandal</c:v>
                </c:pt>
                <c:pt idx="7">
                  <c:v>Flekkefjord</c:v>
                </c:pt>
                <c:pt idx="8">
                  <c:v>Arendal</c:v>
                </c:pt>
                <c:pt idx="9">
                  <c:v>Marnardal</c:v>
                </c:pt>
                <c:pt idx="10">
                  <c:v>Lillesand</c:v>
                </c:pt>
                <c:pt idx="11">
                  <c:v>Søgne</c:v>
                </c:pt>
                <c:pt idx="12">
                  <c:v>Grimstad </c:v>
                </c:pt>
                <c:pt idx="13">
                  <c:v>Valle</c:v>
                </c:pt>
                <c:pt idx="14">
                  <c:v>Vennesla</c:v>
                </c:pt>
                <c:pt idx="15">
                  <c:v>Bygland </c:v>
                </c:pt>
                <c:pt idx="16">
                  <c:v>Agder</c:v>
                </c:pt>
                <c:pt idx="17">
                  <c:v>Lyngdal</c:v>
                </c:pt>
                <c:pt idx="18">
                  <c:v>Sogndalen</c:v>
                </c:pt>
                <c:pt idx="19">
                  <c:v>Evje og H</c:v>
                </c:pt>
                <c:pt idx="20">
                  <c:v>Risør</c:v>
                </c:pt>
                <c:pt idx="21">
                  <c:v>Tvedestrand</c:v>
                </c:pt>
                <c:pt idx="22">
                  <c:v>Åseral</c:v>
                </c:pt>
                <c:pt idx="23">
                  <c:v>Froland</c:v>
                </c:pt>
                <c:pt idx="24">
                  <c:v>Birkenes</c:v>
                </c:pt>
                <c:pt idx="25">
                  <c:v>Åmli</c:v>
                </c:pt>
                <c:pt idx="26">
                  <c:v>Farsund</c:v>
                </c:pt>
                <c:pt idx="27">
                  <c:v>Audnedal</c:v>
                </c:pt>
                <c:pt idx="28">
                  <c:v>Lindesnes</c:v>
                </c:pt>
                <c:pt idx="29">
                  <c:v>Hægebostad</c:v>
                </c:pt>
                <c:pt idx="30">
                  <c:v>Gjerstad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17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19</c:v>
                </c:pt>
                <c:pt idx="15">
                  <c:v>19</c:v>
                </c:pt>
                <c:pt idx="16">
                  <c:v>19.5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C9-47AA-912E-8A8742908D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7C6-46C7-8B51-2825770490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Audnedal</c:v>
                </c:pt>
                <c:pt idx="1">
                  <c:v>Marnardal</c:v>
                </c:pt>
                <c:pt idx="2">
                  <c:v>Sirdal</c:v>
                </c:pt>
                <c:pt idx="3">
                  <c:v>Birkenes</c:v>
                </c:pt>
                <c:pt idx="4">
                  <c:v>Åseral</c:v>
                </c:pt>
                <c:pt idx="5">
                  <c:v>Bykle</c:v>
                </c:pt>
                <c:pt idx="6">
                  <c:v>Hægebostad</c:v>
                </c:pt>
                <c:pt idx="7">
                  <c:v>Gjerstad</c:v>
                </c:pt>
                <c:pt idx="8">
                  <c:v>Valle</c:v>
                </c:pt>
                <c:pt idx="9">
                  <c:v>Kvinesdal</c:v>
                </c:pt>
                <c:pt idx="10">
                  <c:v>Farsund</c:v>
                </c:pt>
                <c:pt idx="11">
                  <c:v>Iveland</c:v>
                </c:pt>
                <c:pt idx="12">
                  <c:v>Lyngdal</c:v>
                </c:pt>
                <c:pt idx="13">
                  <c:v>Sogndalen</c:v>
                </c:pt>
                <c:pt idx="14">
                  <c:v>Tvedestrand</c:v>
                </c:pt>
                <c:pt idx="15">
                  <c:v>Evje og H</c:v>
                </c:pt>
                <c:pt idx="16">
                  <c:v>Risør</c:v>
                </c:pt>
                <c:pt idx="17">
                  <c:v>Lindesnes</c:v>
                </c:pt>
                <c:pt idx="18">
                  <c:v>Vennesla</c:v>
                </c:pt>
                <c:pt idx="19">
                  <c:v>Froland</c:v>
                </c:pt>
                <c:pt idx="20">
                  <c:v>Søgne</c:v>
                </c:pt>
                <c:pt idx="21">
                  <c:v>Flekkefjord</c:v>
                </c:pt>
                <c:pt idx="22">
                  <c:v>Mandal</c:v>
                </c:pt>
                <c:pt idx="23">
                  <c:v>Åmli</c:v>
                </c:pt>
                <c:pt idx="24">
                  <c:v>Agder</c:v>
                </c:pt>
                <c:pt idx="25">
                  <c:v>Lillesand</c:v>
                </c:pt>
                <c:pt idx="26">
                  <c:v>Bygland </c:v>
                </c:pt>
                <c:pt idx="27">
                  <c:v>Arendal</c:v>
                </c:pt>
                <c:pt idx="28">
                  <c:v>Vegårdshei</c:v>
                </c:pt>
                <c:pt idx="29">
                  <c:v>Grimstad </c:v>
                </c:pt>
                <c:pt idx="30">
                  <c:v>Kristiansand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5.55</c:v>
                </c:pt>
                <c:pt idx="1">
                  <c:v>5.73</c:v>
                </c:pt>
                <c:pt idx="2">
                  <c:v>5.74</c:v>
                </c:pt>
                <c:pt idx="3">
                  <c:v>5.76</c:v>
                </c:pt>
                <c:pt idx="4">
                  <c:v>5.78</c:v>
                </c:pt>
                <c:pt idx="5">
                  <c:v>5.82</c:v>
                </c:pt>
                <c:pt idx="6">
                  <c:v>5.86</c:v>
                </c:pt>
                <c:pt idx="7">
                  <c:v>5.89</c:v>
                </c:pt>
                <c:pt idx="8">
                  <c:v>5.9</c:v>
                </c:pt>
                <c:pt idx="9">
                  <c:v>5.92</c:v>
                </c:pt>
                <c:pt idx="10">
                  <c:v>5.95</c:v>
                </c:pt>
                <c:pt idx="11">
                  <c:v>6.03</c:v>
                </c:pt>
                <c:pt idx="12">
                  <c:v>6.04</c:v>
                </c:pt>
                <c:pt idx="13">
                  <c:v>6.06</c:v>
                </c:pt>
                <c:pt idx="14">
                  <c:v>6.07</c:v>
                </c:pt>
                <c:pt idx="15">
                  <c:v>6.12</c:v>
                </c:pt>
                <c:pt idx="16">
                  <c:v>6.14</c:v>
                </c:pt>
                <c:pt idx="17">
                  <c:v>6.16</c:v>
                </c:pt>
                <c:pt idx="18">
                  <c:v>6.16</c:v>
                </c:pt>
                <c:pt idx="19">
                  <c:v>6.23</c:v>
                </c:pt>
                <c:pt idx="20">
                  <c:v>6.25</c:v>
                </c:pt>
                <c:pt idx="21">
                  <c:v>6.27</c:v>
                </c:pt>
                <c:pt idx="22">
                  <c:v>6.31</c:v>
                </c:pt>
                <c:pt idx="23">
                  <c:v>6.41</c:v>
                </c:pt>
                <c:pt idx="24">
                  <c:v>6.47</c:v>
                </c:pt>
                <c:pt idx="25">
                  <c:v>6.48</c:v>
                </c:pt>
                <c:pt idx="26">
                  <c:v>6.49</c:v>
                </c:pt>
                <c:pt idx="27">
                  <c:v>6.55</c:v>
                </c:pt>
                <c:pt idx="28">
                  <c:v>6.61</c:v>
                </c:pt>
                <c:pt idx="29">
                  <c:v>6.62</c:v>
                </c:pt>
                <c:pt idx="30">
                  <c:v>6.85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C6-46C7-8B51-2825770490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Gjennomsnittlig</a:t>
                </a:r>
                <a:r>
                  <a:rPr lang="nb-NO" sz="1200" b="1" baseline="0" dirty="0">
                    <a:solidFill>
                      <a:schemeClr val="tx1"/>
                    </a:solidFill>
                  </a:rPr>
                  <a:t> a</a:t>
                </a:r>
                <a:r>
                  <a:rPr lang="nb-NO" sz="1200" b="1" dirty="0">
                    <a:solidFill>
                      <a:schemeClr val="tx1"/>
                    </a:solidFill>
                  </a:rPr>
                  <a:t>ntall</a:t>
                </a:r>
                <a:r>
                  <a:rPr lang="nb-NO" sz="1200" b="1" baseline="0" dirty="0">
                    <a:solidFill>
                      <a:schemeClr val="tx1"/>
                    </a:solidFill>
                  </a:rPr>
                  <a:t> timer </a:t>
                </a:r>
                <a:endParaRPr lang="nb-NO" sz="12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42F-40B2-8D02-117C52B059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Søgne</c:v>
                </c:pt>
                <c:pt idx="1">
                  <c:v>Vegårdshei</c:v>
                </c:pt>
                <c:pt idx="2">
                  <c:v>Kvinesdal</c:v>
                </c:pt>
                <c:pt idx="3">
                  <c:v>Mandal</c:v>
                </c:pt>
                <c:pt idx="4">
                  <c:v>Farsund</c:v>
                </c:pt>
                <c:pt idx="5">
                  <c:v>Gjerstad</c:v>
                </c:pt>
                <c:pt idx="6">
                  <c:v>Evje og H</c:v>
                </c:pt>
                <c:pt idx="7">
                  <c:v>Flekkefjord</c:v>
                </c:pt>
                <c:pt idx="8">
                  <c:v>Kristiansand</c:v>
                </c:pt>
                <c:pt idx="9">
                  <c:v>Grimstad </c:v>
                </c:pt>
                <c:pt idx="10">
                  <c:v>Lillesand</c:v>
                </c:pt>
                <c:pt idx="11">
                  <c:v>Agder</c:v>
                </c:pt>
                <c:pt idx="12">
                  <c:v>Arendal</c:v>
                </c:pt>
                <c:pt idx="13">
                  <c:v>Lindesnes</c:v>
                </c:pt>
                <c:pt idx="14">
                  <c:v>Vennesla</c:v>
                </c:pt>
                <c:pt idx="15">
                  <c:v>Birkenes</c:v>
                </c:pt>
                <c:pt idx="16">
                  <c:v>Risør</c:v>
                </c:pt>
                <c:pt idx="17">
                  <c:v>Marnardal</c:v>
                </c:pt>
                <c:pt idx="18">
                  <c:v>Froland</c:v>
                </c:pt>
                <c:pt idx="19">
                  <c:v>Sogndalen</c:v>
                </c:pt>
                <c:pt idx="20">
                  <c:v>Hægebostad</c:v>
                </c:pt>
                <c:pt idx="21">
                  <c:v>Lyngdal</c:v>
                </c:pt>
                <c:pt idx="22">
                  <c:v>Tvedestrand</c:v>
                </c:pt>
                <c:pt idx="23">
                  <c:v>Audnedal</c:v>
                </c:pt>
                <c:pt idx="24">
                  <c:v>Sirdal</c:v>
                </c:pt>
                <c:pt idx="25">
                  <c:v>Åseral</c:v>
                </c:pt>
                <c:pt idx="26">
                  <c:v>Valle</c:v>
                </c:pt>
                <c:pt idx="27">
                  <c:v>Bygland </c:v>
                </c:pt>
                <c:pt idx="28">
                  <c:v>Åmli</c:v>
                </c:pt>
                <c:pt idx="29">
                  <c:v>Iveland</c:v>
                </c:pt>
                <c:pt idx="30">
                  <c:v>Bykle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81</c:v>
                </c:pt>
                <c:pt idx="1">
                  <c:v>81</c:v>
                </c:pt>
                <c:pt idx="2">
                  <c:v>78</c:v>
                </c:pt>
                <c:pt idx="3">
                  <c:v>77</c:v>
                </c:pt>
                <c:pt idx="4">
                  <c:v>77</c:v>
                </c:pt>
                <c:pt idx="5">
                  <c:v>77</c:v>
                </c:pt>
                <c:pt idx="6">
                  <c:v>77</c:v>
                </c:pt>
                <c:pt idx="7">
                  <c:v>77</c:v>
                </c:pt>
                <c:pt idx="8">
                  <c:v>76</c:v>
                </c:pt>
                <c:pt idx="9">
                  <c:v>76</c:v>
                </c:pt>
                <c:pt idx="10">
                  <c:v>76</c:v>
                </c:pt>
                <c:pt idx="11">
                  <c:v>75.5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74</c:v>
                </c:pt>
                <c:pt idx="17">
                  <c:v>74</c:v>
                </c:pt>
                <c:pt idx="18">
                  <c:v>73</c:v>
                </c:pt>
                <c:pt idx="19">
                  <c:v>73</c:v>
                </c:pt>
                <c:pt idx="20">
                  <c:v>73</c:v>
                </c:pt>
                <c:pt idx="21">
                  <c:v>73</c:v>
                </c:pt>
                <c:pt idx="22">
                  <c:v>72</c:v>
                </c:pt>
                <c:pt idx="23">
                  <c:v>71</c:v>
                </c:pt>
                <c:pt idx="24">
                  <c:v>70</c:v>
                </c:pt>
                <c:pt idx="25">
                  <c:v>70</c:v>
                </c:pt>
                <c:pt idx="26">
                  <c:v>69</c:v>
                </c:pt>
                <c:pt idx="27">
                  <c:v>67</c:v>
                </c:pt>
                <c:pt idx="28">
                  <c:v>66</c:v>
                </c:pt>
                <c:pt idx="29">
                  <c:v>65</c:v>
                </c:pt>
                <c:pt idx="3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2F-40B2-8D02-117C52B05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 </a:t>
            </a:r>
          </a:p>
        </c:rich>
      </c:tx>
      <c:layout>
        <c:manualLayout>
          <c:xMode val="edge"/>
          <c:yMode val="edge"/>
          <c:x val="0.21211712598425192"/>
          <c:y val="2.3778071334214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BA3-45D7-8F8F-4724CB13C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Risør</c:v>
                </c:pt>
                <c:pt idx="1">
                  <c:v>Lillesand</c:v>
                </c:pt>
                <c:pt idx="2">
                  <c:v>Kristiansand</c:v>
                </c:pt>
                <c:pt idx="3">
                  <c:v>Arendal</c:v>
                </c:pt>
                <c:pt idx="4">
                  <c:v>Tvedestrand</c:v>
                </c:pt>
                <c:pt idx="5">
                  <c:v>Mandal</c:v>
                </c:pt>
                <c:pt idx="6">
                  <c:v>Grimstad </c:v>
                </c:pt>
                <c:pt idx="7">
                  <c:v>Agder</c:v>
                </c:pt>
                <c:pt idx="8">
                  <c:v>Gjerstad</c:v>
                </c:pt>
                <c:pt idx="9">
                  <c:v>Flekkefjord</c:v>
                </c:pt>
                <c:pt idx="10">
                  <c:v>Søgne</c:v>
                </c:pt>
                <c:pt idx="11">
                  <c:v>Bygland </c:v>
                </c:pt>
                <c:pt idx="12">
                  <c:v>Åmli</c:v>
                </c:pt>
                <c:pt idx="13">
                  <c:v>Lindesnes</c:v>
                </c:pt>
                <c:pt idx="14">
                  <c:v>Bykle</c:v>
                </c:pt>
                <c:pt idx="15">
                  <c:v>Iveland</c:v>
                </c:pt>
                <c:pt idx="16">
                  <c:v>Birkenes</c:v>
                </c:pt>
                <c:pt idx="17">
                  <c:v>Froland</c:v>
                </c:pt>
                <c:pt idx="18">
                  <c:v>Valle</c:v>
                </c:pt>
                <c:pt idx="19">
                  <c:v>Farsund</c:v>
                </c:pt>
                <c:pt idx="20">
                  <c:v>Lyngdal</c:v>
                </c:pt>
                <c:pt idx="21">
                  <c:v>Sirdal</c:v>
                </c:pt>
                <c:pt idx="22">
                  <c:v>Sogndalen</c:v>
                </c:pt>
                <c:pt idx="23">
                  <c:v>Kvinesdal</c:v>
                </c:pt>
                <c:pt idx="24">
                  <c:v>Evje og H</c:v>
                </c:pt>
                <c:pt idx="25">
                  <c:v>Vennesla</c:v>
                </c:pt>
                <c:pt idx="26">
                  <c:v>Marnardal</c:v>
                </c:pt>
                <c:pt idx="27">
                  <c:v>Vegårdshei</c:v>
                </c:pt>
                <c:pt idx="28">
                  <c:v>Audnedal</c:v>
                </c:pt>
                <c:pt idx="29">
                  <c:v>Åseral</c:v>
                </c:pt>
                <c:pt idx="30">
                  <c:v>Hægebostad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48</c:v>
                </c:pt>
                <c:pt idx="1">
                  <c:v>44</c:v>
                </c:pt>
                <c:pt idx="2">
                  <c:v>43</c:v>
                </c:pt>
                <c:pt idx="3">
                  <c:v>42</c:v>
                </c:pt>
                <c:pt idx="4">
                  <c:v>42</c:v>
                </c:pt>
                <c:pt idx="5">
                  <c:v>41</c:v>
                </c:pt>
                <c:pt idx="6">
                  <c:v>41</c:v>
                </c:pt>
                <c:pt idx="7">
                  <c:v>40.200000000000003</c:v>
                </c:pt>
                <c:pt idx="8">
                  <c:v>40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37</c:v>
                </c:pt>
                <c:pt idx="13">
                  <c:v>37</c:v>
                </c:pt>
                <c:pt idx="14">
                  <c:v>36</c:v>
                </c:pt>
                <c:pt idx="15">
                  <c:v>36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34</c:v>
                </c:pt>
                <c:pt idx="22">
                  <c:v>34</c:v>
                </c:pt>
                <c:pt idx="23">
                  <c:v>34</c:v>
                </c:pt>
                <c:pt idx="24">
                  <c:v>33</c:v>
                </c:pt>
                <c:pt idx="25">
                  <c:v>32</c:v>
                </c:pt>
                <c:pt idx="26">
                  <c:v>32</c:v>
                </c:pt>
                <c:pt idx="27">
                  <c:v>29</c:v>
                </c:pt>
                <c:pt idx="28">
                  <c:v>26</c:v>
                </c:pt>
                <c:pt idx="29">
                  <c:v>25</c:v>
                </c:pt>
                <c:pt idx="3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A3-45D7-8F8F-4724CB13CB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C96-4CC2-A4EF-6F68A4688F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Audnedal</c:v>
                </c:pt>
                <c:pt idx="1">
                  <c:v>Lindesnes</c:v>
                </c:pt>
                <c:pt idx="2">
                  <c:v>Mandal</c:v>
                </c:pt>
                <c:pt idx="3">
                  <c:v>Marnardal</c:v>
                </c:pt>
                <c:pt idx="4">
                  <c:v>Sirdal</c:v>
                </c:pt>
                <c:pt idx="5">
                  <c:v>Flekkefjord</c:v>
                </c:pt>
                <c:pt idx="6">
                  <c:v>Valle</c:v>
                </c:pt>
                <c:pt idx="7">
                  <c:v>Hægebostad</c:v>
                </c:pt>
                <c:pt idx="8">
                  <c:v>Kvinesdal</c:v>
                </c:pt>
                <c:pt idx="9">
                  <c:v>Søgne</c:v>
                </c:pt>
                <c:pt idx="10">
                  <c:v>Risør</c:v>
                </c:pt>
                <c:pt idx="11">
                  <c:v>Lyngdal</c:v>
                </c:pt>
                <c:pt idx="12">
                  <c:v>Gjerstad</c:v>
                </c:pt>
                <c:pt idx="13">
                  <c:v>Farsund</c:v>
                </c:pt>
                <c:pt idx="14">
                  <c:v>Grimstad </c:v>
                </c:pt>
                <c:pt idx="15">
                  <c:v>Arendal</c:v>
                </c:pt>
                <c:pt idx="16">
                  <c:v>Agder</c:v>
                </c:pt>
                <c:pt idx="17">
                  <c:v>Vegårdshei</c:v>
                </c:pt>
                <c:pt idx="18">
                  <c:v>Kristiansand</c:v>
                </c:pt>
                <c:pt idx="19">
                  <c:v>Lillesand</c:v>
                </c:pt>
                <c:pt idx="20">
                  <c:v>Birkenes</c:v>
                </c:pt>
                <c:pt idx="21">
                  <c:v>Tvedestrand</c:v>
                </c:pt>
                <c:pt idx="22">
                  <c:v>Åmli</c:v>
                </c:pt>
                <c:pt idx="23">
                  <c:v>Froland</c:v>
                </c:pt>
                <c:pt idx="24">
                  <c:v>Iveland</c:v>
                </c:pt>
                <c:pt idx="25">
                  <c:v>Bygland </c:v>
                </c:pt>
                <c:pt idx="26">
                  <c:v>Bykle</c:v>
                </c:pt>
                <c:pt idx="27">
                  <c:v>Vennesla</c:v>
                </c:pt>
                <c:pt idx="28">
                  <c:v>Sogndalen</c:v>
                </c:pt>
                <c:pt idx="29">
                  <c:v>Evje og H</c:v>
                </c:pt>
                <c:pt idx="30">
                  <c:v>Åseral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36</c:v>
                </c:pt>
                <c:pt idx="1">
                  <c:v>35</c:v>
                </c:pt>
                <c:pt idx="2">
                  <c:v>33</c:v>
                </c:pt>
                <c:pt idx="3">
                  <c:v>33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29.3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28</c:v>
                </c:pt>
                <c:pt idx="21">
                  <c:v>28</c:v>
                </c:pt>
                <c:pt idx="22">
                  <c:v>28</c:v>
                </c:pt>
                <c:pt idx="23">
                  <c:v>27</c:v>
                </c:pt>
                <c:pt idx="24">
                  <c:v>26</c:v>
                </c:pt>
                <c:pt idx="25">
                  <c:v>26</c:v>
                </c:pt>
                <c:pt idx="26">
                  <c:v>26</c:v>
                </c:pt>
                <c:pt idx="27">
                  <c:v>25</c:v>
                </c:pt>
                <c:pt idx="28">
                  <c:v>24</c:v>
                </c:pt>
                <c:pt idx="29">
                  <c:v>24</c:v>
                </c:pt>
                <c:pt idx="3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6-4CC2-A4EF-6F68A4688F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8BE-4602-9D2D-A0986D3013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Lindesnes</c:v>
                </c:pt>
                <c:pt idx="1">
                  <c:v>Risør</c:v>
                </c:pt>
                <c:pt idx="2">
                  <c:v>Grimstad </c:v>
                </c:pt>
                <c:pt idx="3">
                  <c:v>Marnardal</c:v>
                </c:pt>
                <c:pt idx="4">
                  <c:v>Lillesand</c:v>
                </c:pt>
                <c:pt idx="5">
                  <c:v>Arendal</c:v>
                </c:pt>
                <c:pt idx="6">
                  <c:v>Tvedestrand</c:v>
                </c:pt>
                <c:pt idx="7">
                  <c:v>Søgne</c:v>
                </c:pt>
                <c:pt idx="8">
                  <c:v>Kristiansand</c:v>
                </c:pt>
                <c:pt idx="9">
                  <c:v>Agder</c:v>
                </c:pt>
                <c:pt idx="10">
                  <c:v>Mandal</c:v>
                </c:pt>
                <c:pt idx="11">
                  <c:v>Flekkefjord</c:v>
                </c:pt>
                <c:pt idx="12">
                  <c:v>Farsund</c:v>
                </c:pt>
                <c:pt idx="13">
                  <c:v>Sirdal</c:v>
                </c:pt>
                <c:pt idx="14">
                  <c:v>Bykle</c:v>
                </c:pt>
                <c:pt idx="15">
                  <c:v>Lyngdal</c:v>
                </c:pt>
                <c:pt idx="16">
                  <c:v>Birkenes</c:v>
                </c:pt>
                <c:pt idx="17">
                  <c:v>Bygland </c:v>
                </c:pt>
                <c:pt idx="18">
                  <c:v>Gjerstad</c:v>
                </c:pt>
                <c:pt idx="19">
                  <c:v>Froland</c:v>
                </c:pt>
                <c:pt idx="20">
                  <c:v>Audnedal</c:v>
                </c:pt>
                <c:pt idx="21">
                  <c:v>Kvinesdal</c:v>
                </c:pt>
                <c:pt idx="22">
                  <c:v>Åmli</c:v>
                </c:pt>
                <c:pt idx="23">
                  <c:v>Sogndalen</c:v>
                </c:pt>
                <c:pt idx="24">
                  <c:v>Vennesla</c:v>
                </c:pt>
                <c:pt idx="25">
                  <c:v>Vegårdshei</c:v>
                </c:pt>
                <c:pt idx="26">
                  <c:v>Valle</c:v>
                </c:pt>
                <c:pt idx="27">
                  <c:v>Evje og H</c:v>
                </c:pt>
                <c:pt idx="28">
                  <c:v>Hægebostad</c:v>
                </c:pt>
                <c:pt idx="29">
                  <c:v>Åseral</c:v>
                </c:pt>
                <c:pt idx="30">
                  <c:v>Iveland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43</c:v>
                </c:pt>
                <c:pt idx="1">
                  <c:v>41</c:v>
                </c:pt>
                <c:pt idx="2">
                  <c:v>41</c:v>
                </c:pt>
                <c:pt idx="3">
                  <c:v>40</c:v>
                </c:pt>
                <c:pt idx="4">
                  <c:v>40</c:v>
                </c:pt>
                <c:pt idx="5">
                  <c:v>39</c:v>
                </c:pt>
                <c:pt idx="6">
                  <c:v>38</c:v>
                </c:pt>
                <c:pt idx="7">
                  <c:v>37</c:v>
                </c:pt>
                <c:pt idx="8">
                  <c:v>37</c:v>
                </c:pt>
                <c:pt idx="9">
                  <c:v>36.799999999999997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  <c:pt idx="17">
                  <c:v>33</c:v>
                </c:pt>
                <c:pt idx="18">
                  <c:v>32</c:v>
                </c:pt>
                <c:pt idx="19">
                  <c:v>32</c:v>
                </c:pt>
                <c:pt idx="20">
                  <c:v>32</c:v>
                </c:pt>
                <c:pt idx="21">
                  <c:v>32</c:v>
                </c:pt>
                <c:pt idx="22">
                  <c:v>30</c:v>
                </c:pt>
                <c:pt idx="23">
                  <c:v>30</c:v>
                </c:pt>
                <c:pt idx="24">
                  <c:v>29</c:v>
                </c:pt>
                <c:pt idx="25">
                  <c:v>29</c:v>
                </c:pt>
                <c:pt idx="26">
                  <c:v>29</c:v>
                </c:pt>
                <c:pt idx="27">
                  <c:v>28</c:v>
                </c:pt>
                <c:pt idx="28">
                  <c:v>25</c:v>
                </c:pt>
                <c:pt idx="29">
                  <c:v>24</c:v>
                </c:pt>
                <c:pt idx="3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BE-4602-9D2D-A0986D3013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698-4A76-BE67-0529248D5D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Risør</c:v>
                </c:pt>
                <c:pt idx="1">
                  <c:v>Tvedestrand</c:v>
                </c:pt>
                <c:pt idx="2">
                  <c:v>Mandal</c:v>
                </c:pt>
                <c:pt idx="3">
                  <c:v>Flekkefjord</c:v>
                </c:pt>
                <c:pt idx="4">
                  <c:v>Søgne</c:v>
                </c:pt>
                <c:pt idx="5">
                  <c:v>Lindesnes</c:v>
                </c:pt>
                <c:pt idx="6">
                  <c:v>Arendal</c:v>
                </c:pt>
                <c:pt idx="7">
                  <c:v>Gjerstad</c:v>
                </c:pt>
                <c:pt idx="8">
                  <c:v>Grimstad </c:v>
                </c:pt>
                <c:pt idx="9">
                  <c:v>Lillesand</c:v>
                </c:pt>
                <c:pt idx="10">
                  <c:v>Sirdal</c:v>
                </c:pt>
                <c:pt idx="11">
                  <c:v>Farsund</c:v>
                </c:pt>
                <c:pt idx="12">
                  <c:v>Kristiansand</c:v>
                </c:pt>
                <c:pt idx="13">
                  <c:v>Agder</c:v>
                </c:pt>
                <c:pt idx="14">
                  <c:v>Vegårdshei</c:v>
                </c:pt>
                <c:pt idx="15">
                  <c:v>Valle</c:v>
                </c:pt>
                <c:pt idx="16">
                  <c:v>Bykle</c:v>
                </c:pt>
                <c:pt idx="17">
                  <c:v>Birkenes</c:v>
                </c:pt>
                <c:pt idx="18">
                  <c:v>Lyngdal</c:v>
                </c:pt>
                <c:pt idx="19">
                  <c:v>Kvinesdal</c:v>
                </c:pt>
                <c:pt idx="20">
                  <c:v>Åmli</c:v>
                </c:pt>
                <c:pt idx="21">
                  <c:v>Marnardal</c:v>
                </c:pt>
                <c:pt idx="22">
                  <c:v>Iveland</c:v>
                </c:pt>
                <c:pt idx="23">
                  <c:v>Audnedal</c:v>
                </c:pt>
                <c:pt idx="24">
                  <c:v>Bygland </c:v>
                </c:pt>
                <c:pt idx="25">
                  <c:v>Evje og H</c:v>
                </c:pt>
                <c:pt idx="26">
                  <c:v>Sogndalen</c:v>
                </c:pt>
                <c:pt idx="27">
                  <c:v>Froland</c:v>
                </c:pt>
                <c:pt idx="28">
                  <c:v>Vennesla</c:v>
                </c:pt>
                <c:pt idx="29">
                  <c:v>Åseral</c:v>
                </c:pt>
                <c:pt idx="30">
                  <c:v>Hægebostad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82</c:v>
                </c:pt>
                <c:pt idx="1">
                  <c:v>81</c:v>
                </c:pt>
                <c:pt idx="2">
                  <c:v>79</c:v>
                </c:pt>
                <c:pt idx="3">
                  <c:v>78</c:v>
                </c:pt>
                <c:pt idx="4">
                  <c:v>78</c:v>
                </c:pt>
                <c:pt idx="5">
                  <c:v>77</c:v>
                </c:pt>
                <c:pt idx="6">
                  <c:v>77</c:v>
                </c:pt>
                <c:pt idx="7">
                  <c:v>77</c:v>
                </c:pt>
                <c:pt idx="8">
                  <c:v>77</c:v>
                </c:pt>
                <c:pt idx="9">
                  <c:v>76</c:v>
                </c:pt>
                <c:pt idx="10">
                  <c:v>76</c:v>
                </c:pt>
                <c:pt idx="11">
                  <c:v>76</c:v>
                </c:pt>
                <c:pt idx="12">
                  <c:v>76</c:v>
                </c:pt>
                <c:pt idx="13">
                  <c:v>76</c:v>
                </c:pt>
                <c:pt idx="14">
                  <c:v>75</c:v>
                </c:pt>
                <c:pt idx="15">
                  <c:v>75</c:v>
                </c:pt>
                <c:pt idx="16">
                  <c:v>74</c:v>
                </c:pt>
                <c:pt idx="17">
                  <c:v>74</c:v>
                </c:pt>
                <c:pt idx="18">
                  <c:v>74</c:v>
                </c:pt>
                <c:pt idx="19">
                  <c:v>74</c:v>
                </c:pt>
                <c:pt idx="20">
                  <c:v>73</c:v>
                </c:pt>
                <c:pt idx="21">
                  <c:v>72</c:v>
                </c:pt>
                <c:pt idx="22">
                  <c:v>72</c:v>
                </c:pt>
                <c:pt idx="23">
                  <c:v>72</c:v>
                </c:pt>
                <c:pt idx="24">
                  <c:v>72</c:v>
                </c:pt>
                <c:pt idx="25">
                  <c:v>71</c:v>
                </c:pt>
                <c:pt idx="26">
                  <c:v>71</c:v>
                </c:pt>
                <c:pt idx="27">
                  <c:v>68</c:v>
                </c:pt>
                <c:pt idx="28">
                  <c:v>67</c:v>
                </c:pt>
                <c:pt idx="29">
                  <c:v>66</c:v>
                </c:pt>
                <c:pt idx="3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8-4A76-BE67-0529248D5D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6A0-46E9-B2F5-7E31ADD3A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Kristiansand</c:v>
                </c:pt>
                <c:pt idx="1">
                  <c:v>Valle</c:v>
                </c:pt>
                <c:pt idx="2">
                  <c:v>Lillesand</c:v>
                </c:pt>
                <c:pt idx="3">
                  <c:v>Iveland</c:v>
                </c:pt>
                <c:pt idx="4">
                  <c:v>Søgne</c:v>
                </c:pt>
                <c:pt idx="5">
                  <c:v>Hægebostad</c:v>
                </c:pt>
                <c:pt idx="6">
                  <c:v>Audnedal</c:v>
                </c:pt>
                <c:pt idx="7">
                  <c:v>Flekkefjord</c:v>
                </c:pt>
                <c:pt idx="8">
                  <c:v>Mandal</c:v>
                </c:pt>
                <c:pt idx="9">
                  <c:v>Grimstad </c:v>
                </c:pt>
                <c:pt idx="10">
                  <c:v>Bykle</c:v>
                </c:pt>
                <c:pt idx="11">
                  <c:v>Agder</c:v>
                </c:pt>
                <c:pt idx="12">
                  <c:v>Lyngdal</c:v>
                </c:pt>
                <c:pt idx="13">
                  <c:v>Arendal</c:v>
                </c:pt>
                <c:pt idx="14">
                  <c:v>Lindesnes</c:v>
                </c:pt>
                <c:pt idx="15">
                  <c:v>Vegårdshei</c:v>
                </c:pt>
                <c:pt idx="16">
                  <c:v>Birkenes</c:v>
                </c:pt>
                <c:pt idx="17">
                  <c:v>Froland</c:v>
                </c:pt>
                <c:pt idx="18">
                  <c:v>Kvinesdal</c:v>
                </c:pt>
                <c:pt idx="19">
                  <c:v>Bygland </c:v>
                </c:pt>
                <c:pt idx="20">
                  <c:v>Evje og H</c:v>
                </c:pt>
                <c:pt idx="21">
                  <c:v>Sirdal</c:v>
                </c:pt>
                <c:pt idx="22">
                  <c:v>Tvedestrand</c:v>
                </c:pt>
                <c:pt idx="23">
                  <c:v>Risør</c:v>
                </c:pt>
                <c:pt idx="24">
                  <c:v>Gjerstad</c:v>
                </c:pt>
                <c:pt idx="25">
                  <c:v>Vennesla</c:v>
                </c:pt>
                <c:pt idx="26">
                  <c:v>Farsund</c:v>
                </c:pt>
                <c:pt idx="27">
                  <c:v>Sogndalen</c:v>
                </c:pt>
                <c:pt idx="28">
                  <c:v>Åseral</c:v>
                </c:pt>
                <c:pt idx="29">
                  <c:v>Marnardal</c:v>
                </c:pt>
                <c:pt idx="30">
                  <c:v>Åmli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9.1999999999999993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15</c:v>
                </c:pt>
                <c:pt idx="3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A0-46E9-B2F5-7E31ADD3AD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    </a:t>
            </a:r>
          </a:p>
        </c:rich>
      </c:tx>
      <c:layout>
        <c:manualLayout>
          <c:xMode val="edge"/>
          <c:yMode val="edge"/>
          <c:x val="0.41006766732283467"/>
          <c:y val="2.9062087186261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855-46A9-89FF-BCBDE255A0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Kvinesdal</c:v>
                </c:pt>
                <c:pt idx="1">
                  <c:v>Audnedal</c:v>
                </c:pt>
                <c:pt idx="2">
                  <c:v>Lyngdal</c:v>
                </c:pt>
                <c:pt idx="3">
                  <c:v>Mandal</c:v>
                </c:pt>
                <c:pt idx="4">
                  <c:v>Farsund</c:v>
                </c:pt>
                <c:pt idx="5">
                  <c:v>Marnardal</c:v>
                </c:pt>
                <c:pt idx="6">
                  <c:v>Gjerstad</c:v>
                </c:pt>
                <c:pt idx="7">
                  <c:v>Åmli</c:v>
                </c:pt>
                <c:pt idx="8">
                  <c:v>Risør</c:v>
                </c:pt>
                <c:pt idx="9">
                  <c:v>Sirdal</c:v>
                </c:pt>
                <c:pt idx="10">
                  <c:v>Flekkefjord</c:v>
                </c:pt>
                <c:pt idx="11">
                  <c:v>Sogndalen</c:v>
                </c:pt>
                <c:pt idx="12">
                  <c:v>Iveland</c:v>
                </c:pt>
                <c:pt idx="13">
                  <c:v>Åseral</c:v>
                </c:pt>
                <c:pt idx="14">
                  <c:v>Grimstad </c:v>
                </c:pt>
                <c:pt idx="15">
                  <c:v>Valle</c:v>
                </c:pt>
                <c:pt idx="16">
                  <c:v>Agder</c:v>
                </c:pt>
                <c:pt idx="17">
                  <c:v>Lindesnes</c:v>
                </c:pt>
                <c:pt idx="18">
                  <c:v>Lillesand</c:v>
                </c:pt>
                <c:pt idx="19">
                  <c:v>Søgne</c:v>
                </c:pt>
                <c:pt idx="20">
                  <c:v>Hægebostad</c:v>
                </c:pt>
                <c:pt idx="21">
                  <c:v>Tvedestrand</c:v>
                </c:pt>
                <c:pt idx="22">
                  <c:v>Birkenes</c:v>
                </c:pt>
                <c:pt idx="23">
                  <c:v>Kristiansand</c:v>
                </c:pt>
                <c:pt idx="24">
                  <c:v>Vegårdshei</c:v>
                </c:pt>
                <c:pt idx="25">
                  <c:v>Bykle</c:v>
                </c:pt>
                <c:pt idx="26">
                  <c:v>Evje og H</c:v>
                </c:pt>
                <c:pt idx="27">
                  <c:v>Arendal</c:v>
                </c:pt>
                <c:pt idx="28">
                  <c:v>Froland</c:v>
                </c:pt>
                <c:pt idx="29">
                  <c:v>Vennesla</c:v>
                </c:pt>
                <c:pt idx="30">
                  <c:v>Bygland 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13</c:v>
                </c:pt>
                <c:pt idx="3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55-46A9-89FF-BCBDE255A0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715-4C48-A69A-D1C57153BA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Hægebostad</c:v>
                </c:pt>
                <c:pt idx="1">
                  <c:v>Åseral</c:v>
                </c:pt>
                <c:pt idx="2">
                  <c:v>Audnedal</c:v>
                </c:pt>
                <c:pt idx="3">
                  <c:v>Marnardal</c:v>
                </c:pt>
                <c:pt idx="4">
                  <c:v>Vegårdshei</c:v>
                </c:pt>
                <c:pt idx="5">
                  <c:v>Gjerstad</c:v>
                </c:pt>
                <c:pt idx="6">
                  <c:v>Valle</c:v>
                </c:pt>
                <c:pt idx="7">
                  <c:v>Evje og H</c:v>
                </c:pt>
                <c:pt idx="8">
                  <c:v>Froland</c:v>
                </c:pt>
                <c:pt idx="9">
                  <c:v>Vennesla</c:v>
                </c:pt>
                <c:pt idx="10">
                  <c:v>Lindesnes</c:v>
                </c:pt>
                <c:pt idx="11">
                  <c:v>Birkenes</c:v>
                </c:pt>
                <c:pt idx="12">
                  <c:v>Lyngdal</c:v>
                </c:pt>
                <c:pt idx="13">
                  <c:v>Iveland</c:v>
                </c:pt>
                <c:pt idx="14">
                  <c:v>Sogndalen</c:v>
                </c:pt>
                <c:pt idx="15">
                  <c:v>Kvinesdal</c:v>
                </c:pt>
                <c:pt idx="16">
                  <c:v>Bykle</c:v>
                </c:pt>
                <c:pt idx="17">
                  <c:v>Sirdal</c:v>
                </c:pt>
                <c:pt idx="18">
                  <c:v>Bygland </c:v>
                </c:pt>
                <c:pt idx="19">
                  <c:v>Søgne</c:v>
                </c:pt>
                <c:pt idx="20">
                  <c:v>Åmli</c:v>
                </c:pt>
                <c:pt idx="21">
                  <c:v>Mandal</c:v>
                </c:pt>
                <c:pt idx="22">
                  <c:v>Farsund</c:v>
                </c:pt>
                <c:pt idx="23">
                  <c:v>Agder</c:v>
                </c:pt>
                <c:pt idx="24">
                  <c:v>Grimstad </c:v>
                </c:pt>
                <c:pt idx="25">
                  <c:v>Flekkefjord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Lillesand</c:v>
                </c:pt>
                <c:pt idx="29">
                  <c:v>Tvedestrand</c:v>
                </c:pt>
                <c:pt idx="30">
                  <c:v>Risør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17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19</c:v>
                </c:pt>
                <c:pt idx="23">
                  <c:v>19.600000000000001</c:v>
                </c:pt>
                <c:pt idx="24">
                  <c:v>20</c:v>
                </c:pt>
                <c:pt idx="25">
                  <c:v>20</c:v>
                </c:pt>
                <c:pt idx="26">
                  <c:v>22</c:v>
                </c:pt>
                <c:pt idx="27">
                  <c:v>22</c:v>
                </c:pt>
                <c:pt idx="28">
                  <c:v>25</c:v>
                </c:pt>
                <c:pt idx="29">
                  <c:v>26</c:v>
                </c:pt>
                <c:pt idx="3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5-4C48-A69A-D1C57153BA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CEC-4901-91CF-2F655D3306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Hægebostad</c:v>
                </c:pt>
                <c:pt idx="1">
                  <c:v>Marnardal</c:v>
                </c:pt>
                <c:pt idx="2">
                  <c:v>Lindesnes</c:v>
                </c:pt>
                <c:pt idx="3">
                  <c:v>Åseral</c:v>
                </c:pt>
                <c:pt idx="4">
                  <c:v>Lyngdal</c:v>
                </c:pt>
                <c:pt idx="5">
                  <c:v>Audnedal</c:v>
                </c:pt>
                <c:pt idx="6">
                  <c:v>Froland</c:v>
                </c:pt>
                <c:pt idx="7">
                  <c:v>Sirdal</c:v>
                </c:pt>
                <c:pt idx="8">
                  <c:v>Vegårdshei</c:v>
                </c:pt>
                <c:pt idx="9">
                  <c:v>Sogndalen</c:v>
                </c:pt>
                <c:pt idx="10">
                  <c:v>Iveland</c:v>
                </c:pt>
                <c:pt idx="11">
                  <c:v>Evje og H</c:v>
                </c:pt>
                <c:pt idx="12">
                  <c:v>Valle</c:v>
                </c:pt>
                <c:pt idx="13">
                  <c:v>Gjerstad</c:v>
                </c:pt>
                <c:pt idx="14">
                  <c:v>Birkenes</c:v>
                </c:pt>
                <c:pt idx="15">
                  <c:v>Kvinesdal</c:v>
                </c:pt>
                <c:pt idx="16">
                  <c:v>Søgne</c:v>
                </c:pt>
                <c:pt idx="17">
                  <c:v>Grimstad </c:v>
                </c:pt>
                <c:pt idx="18">
                  <c:v>Vennesla</c:v>
                </c:pt>
                <c:pt idx="19">
                  <c:v>Åmli</c:v>
                </c:pt>
                <c:pt idx="20">
                  <c:v>Agder</c:v>
                </c:pt>
                <c:pt idx="21">
                  <c:v>Arendal</c:v>
                </c:pt>
                <c:pt idx="22">
                  <c:v>Mandal</c:v>
                </c:pt>
                <c:pt idx="23">
                  <c:v>Farsund</c:v>
                </c:pt>
                <c:pt idx="24">
                  <c:v>Lillesand</c:v>
                </c:pt>
                <c:pt idx="25">
                  <c:v>Risør</c:v>
                </c:pt>
                <c:pt idx="26">
                  <c:v>Bykle</c:v>
                </c:pt>
                <c:pt idx="27">
                  <c:v>Kristiansand</c:v>
                </c:pt>
                <c:pt idx="28">
                  <c:v>Flekkefjord</c:v>
                </c:pt>
                <c:pt idx="29">
                  <c:v>Tvedestrand</c:v>
                </c:pt>
                <c:pt idx="30">
                  <c:v>Bygland 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7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19.600000000000001</c:v>
                </c:pt>
                <c:pt idx="21">
                  <c:v>20</c:v>
                </c:pt>
                <c:pt idx="22">
                  <c:v>20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EC-4901-91CF-2F655D3306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</a:t>
            </a:r>
          </a:p>
        </c:rich>
      </c:tx>
      <c:layout>
        <c:manualLayout>
          <c:xMode val="edge"/>
          <c:yMode val="edge"/>
          <c:x val="0.434153625328083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351-4DEC-A16E-A9E93B1FC2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Bygland </c:v>
                </c:pt>
                <c:pt idx="1">
                  <c:v>Sirdal</c:v>
                </c:pt>
                <c:pt idx="2">
                  <c:v>Iveland</c:v>
                </c:pt>
                <c:pt idx="3">
                  <c:v>Flekkefjord</c:v>
                </c:pt>
                <c:pt idx="4">
                  <c:v>Evje og H</c:v>
                </c:pt>
                <c:pt idx="5">
                  <c:v>Audnedal</c:v>
                </c:pt>
                <c:pt idx="6">
                  <c:v>Birkenes</c:v>
                </c:pt>
                <c:pt idx="7">
                  <c:v>Farsund</c:v>
                </c:pt>
                <c:pt idx="8">
                  <c:v>Marnardal</c:v>
                </c:pt>
                <c:pt idx="9">
                  <c:v>Kvinesdal</c:v>
                </c:pt>
                <c:pt idx="10">
                  <c:v>Åmli</c:v>
                </c:pt>
                <c:pt idx="11">
                  <c:v>Tvedestrand</c:v>
                </c:pt>
                <c:pt idx="12">
                  <c:v>Gjerstad</c:v>
                </c:pt>
                <c:pt idx="13">
                  <c:v>Agder</c:v>
                </c:pt>
                <c:pt idx="14">
                  <c:v>Arendal</c:v>
                </c:pt>
                <c:pt idx="15">
                  <c:v>Froland</c:v>
                </c:pt>
                <c:pt idx="16">
                  <c:v>Risør</c:v>
                </c:pt>
                <c:pt idx="17">
                  <c:v>Grimstad </c:v>
                </c:pt>
                <c:pt idx="18">
                  <c:v>Lindesnes</c:v>
                </c:pt>
                <c:pt idx="19">
                  <c:v>Lillesand</c:v>
                </c:pt>
                <c:pt idx="20">
                  <c:v>Mandal</c:v>
                </c:pt>
                <c:pt idx="21">
                  <c:v>Søgne</c:v>
                </c:pt>
                <c:pt idx="22">
                  <c:v>Kristiansand</c:v>
                </c:pt>
                <c:pt idx="23">
                  <c:v>Lyngdal</c:v>
                </c:pt>
                <c:pt idx="24">
                  <c:v>Valle</c:v>
                </c:pt>
                <c:pt idx="25">
                  <c:v>Hægebostad</c:v>
                </c:pt>
                <c:pt idx="26">
                  <c:v>Bykle</c:v>
                </c:pt>
                <c:pt idx="27">
                  <c:v>Vegårdshei</c:v>
                </c:pt>
                <c:pt idx="28">
                  <c:v>Sogndalen</c:v>
                </c:pt>
                <c:pt idx="29">
                  <c:v>Vennesla</c:v>
                </c:pt>
                <c:pt idx="30">
                  <c:v>Åseral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14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17.600000000000001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18</c:v>
                </c:pt>
                <c:pt idx="26">
                  <c:v>19</c:v>
                </c:pt>
                <c:pt idx="27">
                  <c:v>19</c:v>
                </c:pt>
                <c:pt idx="28">
                  <c:v>20</c:v>
                </c:pt>
                <c:pt idx="29">
                  <c:v>20</c:v>
                </c:pt>
                <c:pt idx="3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51-4DEC-A16E-A9E93B1FC2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969-47E0-A3C0-E5D1764DF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Marnardal</c:v>
                </c:pt>
                <c:pt idx="1">
                  <c:v>Åseral</c:v>
                </c:pt>
                <c:pt idx="2">
                  <c:v>Iveland</c:v>
                </c:pt>
                <c:pt idx="3">
                  <c:v>Bykle</c:v>
                </c:pt>
                <c:pt idx="4">
                  <c:v>Risør</c:v>
                </c:pt>
                <c:pt idx="5">
                  <c:v>Sirdal</c:v>
                </c:pt>
                <c:pt idx="6">
                  <c:v>Audnedal</c:v>
                </c:pt>
                <c:pt idx="7">
                  <c:v>Vegårdshei</c:v>
                </c:pt>
                <c:pt idx="8">
                  <c:v>Lillesand</c:v>
                </c:pt>
                <c:pt idx="9">
                  <c:v>Gjerstad</c:v>
                </c:pt>
                <c:pt idx="10">
                  <c:v>Hægebostad</c:v>
                </c:pt>
                <c:pt idx="11">
                  <c:v>Valle</c:v>
                </c:pt>
                <c:pt idx="12">
                  <c:v>Flekkefjord</c:v>
                </c:pt>
                <c:pt idx="13">
                  <c:v>Evje og H</c:v>
                </c:pt>
                <c:pt idx="14">
                  <c:v>Bygland </c:v>
                </c:pt>
                <c:pt idx="15">
                  <c:v>Åmli</c:v>
                </c:pt>
                <c:pt idx="16">
                  <c:v>Kvinesdal</c:v>
                </c:pt>
                <c:pt idx="17">
                  <c:v>Farsund</c:v>
                </c:pt>
                <c:pt idx="18">
                  <c:v>Birkenes</c:v>
                </c:pt>
                <c:pt idx="19">
                  <c:v>Agder</c:v>
                </c:pt>
                <c:pt idx="20">
                  <c:v>Sogndalen</c:v>
                </c:pt>
                <c:pt idx="21">
                  <c:v>Søgne</c:v>
                </c:pt>
                <c:pt idx="22">
                  <c:v>Grimstad </c:v>
                </c:pt>
                <c:pt idx="23">
                  <c:v>Lyngdal</c:v>
                </c:pt>
                <c:pt idx="24">
                  <c:v>Kristiansand</c:v>
                </c:pt>
                <c:pt idx="25">
                  <c:v>Froland</c:v>
                </c:pt>
                <c:pt idx="26">
                  <c:v>Arendal</c:v>
                </c:pt>
                <c:pt idx="27">
                  <c:v>Tvedestrand</c:v>
                </c:pt>
                <c:pt idx="28">
                  <c:v>Lindesnes</c:v>
                </c:pt>
                <c:pt idx="29">
                  <c:v>Vennesla</c:v>
                </c:pt>
                <c:pt idx="30">
                  <c:v>Mandal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69-47E0-A3C0-E5D1764DFB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3AB-4668-B24D-2ECE818B8E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Vegårdshei</c:v>
                </c:pt>
                <c:pt idx="1">
                  <c:v>Valle</c:v>
                </c:pt>
                <c:pt idx="2">
                  <c:v>Bykle</c:v>
                </c:pt>
                <c:pt idx="3">
                  <c:v>Bygland </c:v>
                </c:pt>
                <c:pt idx="4">
                  <c:v>Risør</c:v>
                </c:pt>
                <c:pt idx="5">
                  <c:v>Søgne</c:v>
                </c:pt>
                <c:pt idx="6">
                  <c:v>Tvedestrand</c:v>
                </c:pt>
                <c:pt idx="7">
                  <c:v>Audnedal</c:v>
                </c:pt>
                <c:pt idx="8">
                  <c:v>Lillesand</c:v>
                </c:pt>
                <c:pt idx="9">
                  <c:v>Flekkefjord</c:v>
                </c:pt>
                <c:pt idx="10">
                  <c:v>Grimstad </c:v>
                </c:pt>
                <c:pt idx="11">
                  <c:v>Hægebostad</c:v>
                </c:pt>
                <c:pt idx="12">
                  <c:v>Iveland</c:v>
                </c:pt>
                <c:pt idx="13">
                  <c:v>Evje og H</c:v>
                </c:pt>
                <c:pt idx="14">
                  <c:v>Marnardal</c:v>
                </c:pt>
                <c:pt idx="15">
                  <c:v>Farsund</c:v>
                </c:pt>
                <c:pt idx="16">
                  <c:v>Birkenes</c:v>
                </c:pt>
                <c:pt idx="17">
                  <c:v>Kvinesdal</c:v>
                </c:pt>
                <c:pt idx="18">
                  <c:v>Agder</c:v>
                </c:pt>
                <c:pt idx="19">
                  <c:v>Arendal</c:v>
                </c:pt>
                <c:pt idx="20">
                  <c:v>Lindesnes</c:v>
                </c:pt>
                <c:pt idx="21">
                  <c:v>Gjerstad</c:v>
                </c:pt>
                <c:pt idx="22">
                  <c:v>Mandal</c:v>
                </c:pt>
                <c:pt idx="23">
                  <c:v>Froland</c:v>
                </c:pt>
                <c:pt idx="24">
                  <c:v>Vennesla</c:v>
                </c:pt>
                <c:pt idx="25">
                  <c:v>Sogndalen</c:v>
                </c:pt>
                <c:pt idx="26">
                  <c:v>Åseral</c:v>
                </c:pt>
                <c:pt idx="27">
                  <c:v>Sirdal</c:v>
                </c:pt>
                <c:pt idx="28">
                  <c:v>Kristiansand</c:v>
                </c:pt>
                <c:pt idx="29">
                  <c:v>Lyngdal</c:v>
                </c:pt>
                <c:pt idx="30">
                  <c:v>Åmli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93</c:v>
                </c:pt>
                <c:pt idx="1">
                  <c:v>93</c:v>
                </c:pt>
                <c:pt idx="2">
                  <c:v>92</c:v>
                </c:pt>
                <c:pt idx="3">
                  <c:v>91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89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87</c:v>
                </c:pt>
                <c:pt idx="12">
                  <c:v>86</c:v>
                </c:pt>
                <c:pt idx="13">
                  <c:v>86</c:v>
                </c:pt>
                <c:pt idx="14">
                  <c:v>86</c:v>
                </c:pt>
                <c:pt idx="15">
                  <c:v>86</c:v>
                </c:pt>
                <c:pt idx="16">
                  <c:v>86</c:v>
                </c:pt>
                <c:pt idx="17">
                  <c:v>86</c:v>
                </c:pt>
                <c:pt idx="18">
                  <c:v>85.1</c:v>
                </c:pt>
                <c:pt idx="19">
                  <c:v>85</c:v>
                </c:pt>
                <c:pt idx="20">
                  <c:v>85</c:v>
                </c:pt>
                <c:pt idx="21">
                  <c:v>85</c:v>
                </c:pt>
                <c:pt idx="22">
                  <c:v>84</c:v>
                </c:pt>
                <c:pt idx="23">
                  <c:v>84</c:v>
                </c:pt>
                <c:pt idx="24">
                  <c:v>84</c:v>
                </c:pt>
                <c:pt idx="25">
                  <c:v>84</c:v>
                </c:pt>
                <c:pt idx="26">
                  <c:v>84</c:v>
                </c:pt>
                <c:pt idx="27">
                  <c:v>84</c:v>
                </c:pt>
                <c:pt idx="28">
                  <c:v>83</c:v>
                </c:pt>
                <c:pt idx="29">
                  <c:v>82</c:v>
                </c:pt>
                <c:pt idx="3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AB-4668-B24D-2ECE818B8E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[Diagram i Microsoft PowerPoint]Ark2!Pivottabell1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</a:t>
            </a:r>
          </a:p>
        </c:rich>
      </c:tx>
      <c:layout>
        <c:manualLayout>
          <c:xMode val="edge"/>
          <c:yMode val="edge"/>
          <c:x val="0.295387959317585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D20-4BE3-AA11-46BED40862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Iveland</c:v>
                </c:pt>
                <c:pt idx="1">
                  <c:v>Bygland </c:v>
                </c:pt>
                <c:pt idx="2">
                  <c:v>Gjerstad</c:v>
                </c:pt>
                <c:pt idx="3">
                  <c:v>Hægebostad</c:v>
                </c:pt>
                <c:pt idx="4">
                  <c:v>Marnardal</c:v>
                </c:pt>
                <c:pt idx="5">
                  <c:v>Audnedal</c:v>
                </c:pt>
                <c:pt idx="6">
                  <c:v>Bykle</c:v>
                </c:pt>
                <c:pt idx="7">
                  <c:v>Flekkefjord</c:v>
                </c:pt>
                <c:pt idx="8">
                  <c:v>Åmli</c:v>
                </c:pt>
                <c:pt idx="9">
                  <c:v>Birkenes</c:v>
                </c:pt>
                <c:pt idx="10">
                  <c:v>Kvinesdal</c:v>
                </c:pt>
                <c:pt idx="11">
                  <c:v>Lindesnes</c:v>
                </c:pt>
                <c:pt idx="12">
                  <c:v>Åseral</c:v>
                </c:pt>
                <c:pt idx="13">
                  <c:v>Vegårdshei</c:v>
                </c:pt>
                <c:pt idx="14">
                  <c:v>Valle</c:v>
                </c:pt>
                <c:pt idx="15">
                  <c:v>Lyngdal</c:v>
                </c:pt>
                <c:pt idx="16">
                  <c:v>Sirdal</c:v>
                </c:pt>
                <c:pt idx="17">
                  <c:v>Lillesand</c:v>
                </c:pt>
                <c:pt idx="18">
                  <c:v>Farsund</c:v>
                </c:pt>
                <c:pt idx="19">
                  <c:v>Risør</c:v>
                </c:pt>
                <c:pt idx="20">
                  <c:v>Evje og H</c:v>
                </c:pt>
                <c:pt idx="21">
                  <c:v>Grimstad </c:v>
                </c:pt>
                <c:pt idx="22">
                  <c:v>Sogndalen</c:v>
                </c:pt>
                <c:pt idx="23">
                  <c:v>Mandal</c:v>
                </c:pt>
                <c:pt idx="24">
                  <c:v>Agder</c:v>
                </c:pt>
                <c:pt idx="25">
                  <c:v>Tvedestrand</c:v>
                </c:pt>
                <c:pt idx="26">
                  <c:v>Arendal</c:v>
                </c:pt>
                <c:pt idx="27">
                  <c:v>Søgne</c:v>
                </c:pt>
                <c:pt idx="28">
                  <c:v>Vennesla</c:v>
                </c:pt>
                <c:pt idx="29">
                  <c:v>Kristiansand</c:v>
                </c:pt>
                <c:pt idx="30">
                  <c:v>Froland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8.8000000000000007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10</c:v>
                </c:pt>
                <c:pt idx="29">
                  <c:v>11</c:v>
                </c:pt>
                <c:pt idx="3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0-4BE3-AA11-46BED40862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4A4-4646-9FEF-BA5B5EC44B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Bykle</c:v>
                </c:pt>
                <c:pt idx="1">
                  <c:v>Valle</c:v>
                </c:pt>
                <c:pt idx="2">
                  <c:v>Bygland </c:v>
                </c:pt>
                <c:pt idx="3">
                  <c:v>Marnardal</c:v>
                </c:pt>
                <c:pt idx="4">
                  <c:v>Iveland</c:v>
                </c:pt>
                <c:pt idx="5">
                  <c:v>Vegårdshei</c:v>
                </c:pt>
                <c:pt idx="6">
                  <c:v>Åseral</c:v>
                </c:pt>
                <c:pt idx="7">
                  <c:v>Hægebostad</c:v>
                </c:pt>
                <c:pt idx="8">
                  <c:v>Flekkefjord</c:v>
                </c:pt>
                <c:pt idx="9">
                  <c:v>Tvedestrand</c:v>
                </c:pt>
                <c:pt idx="10">
                  <c:v>Sirdal</c:v>
                </c:pt>
                <c:pt idx="11">
                  <c:v>Risør</c:v>
                </c:pt>
                <c:pt idx="12">
                  <c:v>Søgne</c:v>
                </c:pt>
                <c:pt idx="13">
                  <c:v>Farsund</c:v>
                </c:pt>
                <c:pt idx="14">
                  <c:v>Birkenes</c:v>
                </c:pt>
                <c:pt idx="15">
                  <c:v>Åmli</c:v>
                </c:pt>
                <c:pt idx="16">
                  <c:v>Lindesnes</c:v>
                </c:pt>
                <c:pt idx="17">
                  <c:v>Kvinesdal</c:v>
                </c:pt>
                <c:pt idx="18">
                  <c:v>Gjerstad</c:v>
                </c:pt>
                <c:pt idx="19">
                  <c:v>Lillesand</c:v>
                </c:pt>
                <c:pt idx="20">
                  <c:v>Evje og H</c:v>
                </c:pt>
                <c:pt idx="21">
                  <c:v>Grimstad </c:v>
                </c:pt>
                <c:pt idx="22">
                  <c:v>Sogndalen</c:v>
                </c:pt>
                <c:pt idx="23">
                  <c:v>Audnedal</c:v>
                </c:pt>
                <c:pt idx="24">
                  <c:v>Lyngdal</c:v>
                </c:pt>
                <c:pt idx="25">
                  <c:v>Arendal</c:v>
                </c:pt>
                <c:pt idx="26">
                  <c:v>Agder</c:v>
                </c:pt>
                <c:pt idx="27">
                  <c:v>Froland</c:v>
                </c:pt>
                <c:pt idx="28">
                  <c:v>Vennesla</c:v>
                </c:pt>
                <c:pt idx="29">
                  <c:v>Mandal</c:v>
                </c:pt>
                <c:pt idx="30">
                  <c:v>Kristiansand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9.58</c:v>
                </c:pt>
                <c:pt idx="1">
                  <c:v>9.4700000000000006</c:v>
                </c:pt>
                <c:pt idx="2">
                  <c:v>9.4700000000000006</c:v>
                </c:pt>
                <c:pt idx="3">
                  <c:v>9.36</c:v>
                </c:pt>
                <c:pt idx="4">
                  <c:v>9.3000000000000007</c:v>
                </c:pt>
                <c:pt idx="5">
                  <c:v>9.2799999999999994</c:v>
                </c:pt>
                <c:pt idx="6">
                  <c:v>9.27</c:v>
                </c:pt>
                <c:pt idx="7">
                  <c:v>9.23</c:v>
                </c:pt>
                <c:pt idx="8">
                  <c:v>9.2200000000000006</c:v>
                </c:pt>
                <c:pt idx="9">
                  <c:v>9.1999999999999993</c:v>
                </c:pt>
                <c:pt idx="10">
                  <c:v>9.1999999999999993</c:v>
                </c:pt>
                <c:pt idx="11">
                  <c:v>9.16</c:v>
                </c:pt>
                <c:pt idx="12">
                  <c:v>9.14</c:v>
                </c:pt>
                <c:pt idx="13">
                  <c:v>9.1300000000000008</c:v>
                </c:pt>
                <c:pt idx="14">
                  <c:v>9.08</c:v>
                </c:pt>
                <c:pt idx="15">
                  <c:v>9.0500000000000007</c:v>
                </c:pt>
                <c:pt idx="16">
                  <c:v>9.0500000000000007</c:v>
                </c:pt>
                <c:pt idx="17">
                  <c:v>9.0500000000000007</c:v>
                </c:pt>
                <c:pt idx="18">
                  <c:v>9.0399999999999991</c:v>
                </c:pt>
                <c:pt idx="19">
                  <c:v>9.02</c:v>
                </c:pt>
                <c:pt idx="20">
                  <c:v>9.02</c:v>
                </c:pt>
                <c:pt idx="21">
                  <c:v>9.01</c:v>
                </c:pt>
                <c:pt idx="22">
                  <c:v>8.99</c:v>
                </c:pt>
                <c:pt idx="23">
                  <c:v>8.98</c:v>
                </c:pt>
                <c:pt idx="24">
                  <c:v>8.9700000000000006</c:v>
                </c:pt>
                <c:pt idx="25">
                  <c:v>8.9600000000000009</c:v>
                </c:pt>
                <c:pt idx="26">
                  <c:v>8.9600000000000009</c:v>
                </c:pt>
                <c:pt idx="27">
                  <c:v>8.9499999999999993</c:v>
                </c:pt>
                <c:pt idx="28">
                  <c:v>8.8800000000000008</c:v>
                </c:pt>
                <c:pt idx="29">
                  <c:v>8.8699999999999992</c:v>
                </c:pt>
                <c:pt idx="3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4-4646-9FEF-BA5B5EC44B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[Bok1.xlsx]Ark2!Pivottabell1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028-4216-BCBB-A2F6322CF0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'Ark2'!$A$4:$A$35</c:f>
              <c:strCache>
                <c:ptCount val="31"/>
                <c:pt idx="0">
                  <c:v>Vegårdshei</c:v>
                </c:pt>
                <c:pt idx="1">
                  <c:v>Valle</c:v>
                </c:pt>
                <c:pt idx="2">
                  <c:v>Bykle</c:v>
                </c:pt>
                <c:pt idx="3">
                  <c:v>Bygland </c:v>
                </c:pt>
                <c:pt idx="4">
                  <c:v>Risør</c:v>
                </c:pt>
                <c:pt idx="5">
                  <c:v>Søgne</c:v>
                </c:pt>
                <c:pt idx="6">
                  <c:v>Tvedestrand</c:v>
                </c:pt>
                <c:pt idx="7">
                  <c:v>Audnedal</c:v>
                </c:pt>
                <c:pt idx="8">
                  <c:v>Lillesand</c:v>
                </c:pt>
                <c:pt idx="9">
                  <c:v>Flekkefjord</c:v>
                </c:pt>
                <c:pt idx="10">
                  <c:v>Grimstad </c:v>
                </c:pt>
                <c:pt idx="11">
                  <c:v>Hægebostad</c:v>
                </c:pt>
                <c:pt idx="12">
                  <c:v>Iveland</c:v>
                </c:pt>
                <c:pt idx="13">
                  <c:v>Evje og H</c:v>
                </c:pt>
                <c:pt idx="14">
                  <c:v>Marnardal</c:v>
                </c:pt>
                <c:pt idx="15">
                  <c:v>Farsund</c:v>
                </c:pt>
                <c:pt idx="16">
                  <c:v>Birkenes</c:v>
                </c:pt>
                <c:pt idx="17">
                  <c:v>Kvinesdal</c:v>
                </c:pt>
                <c:pt idx="18">
                  <c:v>Agder</c:v>
                </c:pt>
                <c:pt idx="19">
                  <c:v>Arendal</c:v>
                </c:pt>
                <c:pt idx="20">
                  <c:v>Lindesnes</c:v>
                </c:pt>
                <c:pt idx="21">
                  <c:v>Gjerstad</c:v>
                </c:pt>
                <c:pt idx="22">
                  <c:v>Mandal</c:v>
                </c:pt>
                <c:pt idx="23">
                  <c:v>Froland</c:v>
                </c:pt>
                <c:pt idx="24">
                  <c:v>Vennesla</c:v>
                </c:pt>
                <c:pt idx="25">
                  <c:v>Sogndalen</c:v>
                </c:pt>
                <c:pt idx="26">
                  <c:v>Åseral</c:v>
                </c:pt>
                <c:pt idx="27">
                  <c:v>Sirdal</c:v>
                </c:pt>
                <c:pt idx="28">
                  <c:v>Kristiansand</c:v>
                </c:pt>
                <c:pt idx="29">
                  <c:v>Lyngdal</c:v>
                </c:pt>
                <c:pt idx="30">
                  <c:v>Åmli</c:v>
                </c:pt>
              </c:strCache>
            </c:strRef>
          </c:cat>
          <c:val>
            <c:numRef>
              <c:f>'Ark2'!$B$4:$B$35</c:f>
              <c:numCache>
                <c:formatCode>General</c:formatCode>
                <c:ptCount val="31"/>
                <c:pt idx="0">
                  <c:v>93</c:v>
                </c:pt>
                <c:pt idx="1">
                  <c:v>93</c:v>
                </c:pt>
                <c:pt idx="2">
                  <c:v>92</c:v>
                </c:pt>
                <c:pt idx="3">
                  <c:v>91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89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87</c:v>
                </c:pt>
                <c:pt idx="12">
                  <c:v>86</c:v>
                </c:pt>
                <c:pt idx="13">
                  <c:v>86</c:v>
                </c:pt>
                <c:pt idx="14">
                  <c:v>86</c:v>
                </c:pt>
                <c:pt idx="15">
                  <c:v>86</c:v>
                </c:pt>
                <c:pt idx="16">
                  <c:v>86</c:v>
                </c:pt>
                <c:pt idx="17">
                  <c:v>86</c:v>
                </c:pt>
                <c:pt idx="18">
                  <c:v>85.1</c:v>
                </c:pt>
                <c:pt idx="19">
                  <c:v>85</c:v>
                </c:pt>
                <c:pt idx="20">
                  <c:v>85</c:v>
                </c:pt>
                <c:pt idx="21">
                  <c:v>85</c:v>
                </c:pt>
                <c:pt idx="22">
                  <c:v>84</c:v>
                </c:pt>
                <c:pt idx="23">
                  <c:v>84</c:v>
                </c:pt>
                <c:pt idx="24">
                  <c:v>84</c:v>
                </c:pt>
                <c:pt idx="25">
                  <c:v>84</c:v>
                </c:pt>
                <c:pt idx="26">
                  <c:v>84</c:v>
                </c:pt>
                <c:pt idx="27">
                  <c:v>84</c:v>
                </c:pt>
                <c:pt idx="28">
                  <c:v>83</c:v>
                </c:pt>
                <c:pt idx="29">
                  <c:v>82</c:v>
                </c:pt>
                <c:pt idx="3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8-4216-BCBB-A2F6322CF0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6477400"/>
        <c:axId val="586471824"/>
      </c:barChart>
      <c:catAx>
        <c:axId val="5864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1824"/>
        <c:crosses val="autoZero"/>
        <c:auto val="1"/>
        <c:lblAlgn val="ctr"/>
        <c:lblOffset val="100"/>
        <c:noMultiLvlLbl val="0"/>
      </c:catAx>
      <c:valAx>
        <c:axId val="58647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>
                    <a:solidFill>
                      <a:schemeClr val="tx1"/>
                    </a:solidFill>
                  </a:rPr>
                  <a:t>Andel i prosent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4774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978-48D1-87A9-6BCB5F6E6654}"/>
              </c:ext>
            </c:extLst>
          </c:dPt>
          <c:dLbls>
            <c:delete val="1"/>
          </c:dLbls>
          <c:cat>
            <c:strRef>
              <c:f>'Ark3'!$A$2:$A$33</c:f>
              <c:strCache>
                <c:ptCount val="31"/>
                <c:pt idx="0">
                  <c:v>Bykle</c:v>
                </c:pt>
                <c:pt idx="1">
                  <c:v>Valle</c:v>
                </c:pt>
                <c:pt idx="2">
                  <c:v>Bygland </c:v>
                </c:pt>
                <c:pt idx="3">
                  <c:v>Marnardal</c:v>
                </c:pt>
                <c:pt idx="4">
                  <c:v>Iveland</c:v>
                </c:pt>
                <c:pt idx="5">
                  <c:v>Vegårdshei</c:v>
                </c:pt>
                <c:pt idx="6">
                  <c:v>Åseral</c:v>
                </c:pt>
                <c:pt idx="7">
                  <c:v>Hægebostad</c:v>
                </c:pt>
                <c:pt idx="8">
                  <c:v>Flekkefjord</c:v>
                </c:pt>
                <c:pt idx="9">
                  <c:v>Tvedestrand</c:v>
                </c:pt>
                <c:pt idx="10">
                  <c:v>Sirdal</c:v>
                </c:pt>
                <c:pt idx="11">
                  <c:v>Risør</c:v>
                </c:pt>
                <c:pt idx="12">
                  <c:v>Søgne</c:v>
                </c:pt>
                <c:pt idx="13">
                  <c:v>Farsund</c:v>
                </c:pt>
                <c:pt idx="14">
                  <c:v>Birkenes</c:v>
                </c:pt>
                <c:pt idx="15">
                  <c:v>Åmli</c:v>
                </c:pt>
                <c:pt idx="16">
                  <c:v>Lindesnes</c:v>
                </c:pt>
                <c:pt idx="17">
                  <c:v>Kvinesdal</c:v>
                </c:pt>
                <c:pt idx="18">
                  <c:v>Gjerstad</c:v>
                </c:pt>
                <c:pt idx="19">
                  <c:v>Lillesand</c:v>
                </c:pt>
                <c:pt idx="20">
                  <c:v>Evje og H</c:v>
                </c:pt>
                <c:pt idx="21">
                  <c:v>Grimstad </c:v>
                </c:pt>
                <c:pt idx="22">
                  <c:v>Sogndalen</c:v>
                </c:pt>
                <c:pt idx="23">
                  <c:v>Audnedal</c:v>
                </c:pt>
                <c:pt idx="24">
                  <c:v>Lyngdal</c:v>
                </c:pt>
                <c:pt idx="25">
                  <c:v>Arendal</c:v>
                </c:pt>
                <c:pt idx="26">
                  <c:v>Agder</c:v>
                </c:pt>
                <c:pt idx="27">
                  <c:v>Froland</c:v>
                </c:pt>
                <c:pt idx="28">
                  <c:v>Vennesla</c:v>
                </c:pt>
                <c:pt idx="29">
                  <c:v>Mandal</c:v>
                </c:pt>
                <c:pt idx="30">
                  <c:v>Kristiansand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9.58</c:v>
                </c:pt>
                <c:pt idx="1">
                  <c:v>9.4700000000000006</c:v>
                </c:pt>
                <c:pt idx="2">
                  <c:v>9.4700000000000006</c:v>
                </c:pt>
                <c:pt idx="3">
                  <c:v>9.36</c:v>
                </c:pt>
                <c:pt idx="4">
                  <c:v>9.3000000000000007</c:v>
                </c:pt>
                <c:pt idx="5">
                  <c:v>9.2799999999999994</c:v>
                </c:pt>
                <c:pt idx="6">
                  <c:v>9.27</c:v>
                </c:pt>
                <c:pt idx="7">
                  <c:v>9.23</c:v>
                </c:pt>
                <c:pt idx="8">
                  <c:v>9.2200000000000006</c:v>
                </c:pt>
                <c:pt idx="9">
                  <c:v>9.1999999999999993</c:v>
                </c:pt>
                <c:pt idx="10">
                  <c:v>9.1999999999999993</c:v>
                </c:pt>
                <c:pt idx="11">
                  <c:v>9.16</c:v>
                </c:pt>
                <c:pt idx="12">
                  <c:v>9.14</c:v>
                </c:pt>
                <c:pt idx="13">
                  <c:v>9.1300000000000008</c:v>
                </c:pt>
                <c:pt idx="14">
                  <c:v>9.08</c:v>
                </c:pt>
                <c:pt idx="15">
                  <c:v>9.0500000000000007</c:v>
                </c:pt>
                <c:pt idx="16">
                  <c:v>9.0500000000000007</c:v>
                </c:pt>
                <c:pt idx="17">
                  <c:v>9.0500000000000007</c:v>
                </c:pt>
                <c:pt idx="18">
                  <c:v>9.0399999999999991</c:v>
                </c:pt>
                <c:pt idx="19">
                  <c:v>9.02</c:v>
                </c:pt>
                <c:pt idx="20">
                  <c:v>9.02</c:v>
                </c:pt>
                <c:pt idx="21">
                  <c:v>9.01</c:v>
                </c:pt>
                <c:pt idx="22">
                  <c:v>8.99</c:v>
                </c:pt>
                <c:pt idx="23">
                  <c:v>8.98</c:v>
                </c:pt>
                <c:pt idx="24">
                  <c:v>8.9700000000000006</c:v>
                </c:pt>
                <c:pt idx="25">
                  <c:v>8.9600000000000009</c:v>
                </c:pt>
                <c:pt idx="26">
                  <c:v>8.9600000000000009</c:v>
                </c:pt>
                <c:pt idx="27">
                  <c:v>8.9499999999999993</c:v>
                </c:pt>
                <c:pt idx="28">
                  <c:v>8.8800000000000008</c:v>
                </c:pt>
                <c:pt idx="29">
                  <c:v>8.8699999999999992</c:v>
                </c:pt>
                <c:pt idx="3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8-48D1-87A9-6BCB5F6E66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[Bok1.xlsx]Ark3!Pivottabell1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  </a:t>
            </a:r>
          </a:p>
        </c:rich>
      </c:tx>
      <c:layout>
        <c:manualLayout>
          <c:xMode val="edge"/>
          <c:yMode val="edge"/>
          <c:x val="0.437494750656168"/>
          <c:y val="4.7556142668428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'Ark3'!$B$1</c:f>
              <c:strCache>
                <c:ptCount val="1"/>
                <c:pt idx="0">
                  <c:v>Totalt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0A4-4806-A3F6-0931FEA19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'Ark3'!$A$2:$A$33</c:f>
              <c:strCache>
                <c:ptCount val="31"/>
                <c:pt idx="0">
                  <c:v>Søgne</c:v>
                </c:pt>
                <c:pt idx="1">
                  <c:v>Vegårdshei</c:v>
                </c:pt>
                <c:pt idx="2">
                  <c:v>Risør</c:v>
                </c:pt>
                <c:pt idx="3">
                  <c:v>Flekkefjord</c:v>
                </c:pt>
                <c:pt idx="4">
                  <c:v>Mandal</c:v>
                </c:pt>
                <c:pt idx="5">
                  <c:v>Lillesand</c:v>
                </c:pt>
                <c:pt idx="6">
                  <c:v>Birkenes</c:v>
                </c:pt>
                <c:pt idx="7">
                  <c:v>Kristiansand</c:v>
                </c:pt>
                <c:pt idx="8">
                  <c:v>Grimstad </c:v>
                </c:pt>
                <c:pt idx="9">
                  <c:v>Lindesnes</c:v>
                </c:pt>
                <c:pt idx="10">
                  <c:v>Arendal</c:v>
                </c:pt>
                <c:pt idx="11">
                  <c:v>Tvedestrand</c:v>
                </c:pt>
                <c:pt idx="12">
                  <c:v>Åseral</c:v>
                </c:pt>
                <c:pt idx="13">
                  <c:v>Agder</c:v>
                </c:pt>
                <c:pt idx="14">
                  <c:v>Kvinesdal</c:v>
                </c:pt>
                <c:pt idx="15">
                  <c:v>Vennesla</c:v>
                </c:pt>
                <c:pt idx="16">
                  <c:v>Gjerstad</c:v>
                </c:pt>
                <c:pt idx="17">
                  <c:v>Bygland </c:v>
                </c:pt>
                <c:pt idx="18">
                  <c:v>Farsund</c:v>
                </c:pt>
                <c:pt idx="19">
                  <c:v>Marnardal</c:v>
                </c:pt>
                <c:pt idx="20">
                  <c:v>Evje og H</c:v>
                </c:pt>
                <c:pt idx="21">
                  <c:v>Bykle</c:v>
                </c:pt>
                <c:pt idx="22">
                  <c:v>Lyngdal</c:v>
                </c:pt>
                <c:pt idx="23">
                  <c:v>Sirdal</c:v>
                </c:pt>
                <c:pt idx="24">
                  <c:v>Hægebostad</c:v>
                </c:pt>
                <c:pt idx="25">
                  <c:v>Iveland</c:v>
                </c:pt>
                <c:pt idx="26">
                  <c:v>Sogndalen</c:v>
                </c:pt>
                <c:pt idx="27">
                  <c:v>Audnedal</c:v>
                </c:pt>
                <c:pt idx="28">
                  <c:v>Froland</c:v>
                </c:pt>
                <c:pt idx="29">
                  <c:v>Valle</c:v>
                </c:pt>
                <c:pt idx="30">
                  <c:v>Åmli</c:v>
                </c:pt>
              </c:strCache>
            </c:strRef>
          </c:cat>
          <c:val>
            <c:numRef>
              <c:f>'Ark3'!$B$2:$B$33</c:f>
              <c:numCache>
                <c:formatCode>General</c:formatCode>
                <c:ptCount val="31"/>
                <c:pt idx="0">
                  <c:v>7.47</c:v>
                </c:pt>
                <c:pt idx="1">
                  <c:v>7.43</c:v>
                </c:pt>
                <c:pt idx="2">
                  <c:v>7.39</c:v>
                </c:pt>
                <c:pt idx="3">
                  <c:v>7.39</c:v>
                </c:pt>
                <c:pt idx="4">
                  <c:v>7.36</c:v>
                </c:pt>
                <c:pt idx="5">
                  <c:v>7.31</c:v>
                </c:pt>
                <c:pt idx="6">
                  <c:v>7.28</c:v>
                </c:pt>
                <c:pt idx="7">
                  <c:v>7.27</c:v>
                </c:pt>
                <c:pt idx="8">
                  <c:v>7.25</c:v>
                </c:pt>
                <c:pt idx="9">
                  <c:v>7.25</c:v>
                </c:pt>
                <c:pt idx="10">
                  <c:v>7.24</c:v>
                </c:pt>
                <c:pt idx="11">
                  <c:v>7.24</c:v>
                </c:pt>
                <c:pt idx="12">
                  <c:v>7.24</c:v>
                </c:pt>
                <c:pt idx="13">
                  <c:v>7.23</c:v>
                </c:pt>
                <c:pt idx="14">
                  <c:v>7.2</c:v>
                </c:pt>
                <c:pt idx="15">
                  <c:v>7.15</c:v>
                </c:pt>
                <c:pt idx="16">
                  <c:v>7.13</c:v>
                </c:pt>
                <c:pt idx="17">
                  <c:v>7.1</c:v>
                </c:pt>
                <c:pt idx="18">
                  <c:v>7.08</c:v>
                </c:pt>
                <c:pt idx="19">
                  <c:v>7.08</c:v>
                </c:pt>
                <c:pt idx="20">
                  <c:v>7.06</c:v>
                </c:pt>
                <c:pt idx="21">
                  <c:v>7.06</c:v>
                </c:pt>
                <c:pt idx="22">
                  <c:v>7.03</c:v>
                </c:pt>
                <c:pt idx="23">
                  <c:v>7.03</c:v>
                </c:pt>
                <c:pt idx="24">
                  <c:v>6.98</c:v>
                </c:pt>
                <c:pt idx="25">
                  <c:v>6.92</c:v>
                </c:pt>
                <c:pt idx="26">
                  <c:v>6.87</c:v>
                </c:pt>
                <c:pt idx="27">
                  <c:v>6.82</c:v>
                </c:pt>
                <c:pt idx="28">
                  <c:v>6.81</c:v>
                </c:pt>
                <c:pt idx="29">
                  <c:v>6.78</c:v>
                </c:pt>
                <c:pt idx="3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A4-4806-A3F6-0931FEA197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04232"/>
        <c:axId val="557803904"/>
      </c:barChart>
      <c:catAx>
        <c:axId val="5578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3904"/>
        <c:crosses val="autoZero"/>
        <c:auto val="1"/>
        <c:lblAlgn val="ctr"/>
        <c:lblOffset val="100"/>
        <c:noMultiLvlLbl val="0"/>
      </c:catAx>
      <c:valAx>
        <c:axId val="5578039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 b="1" dirty="0">
                    <a:solidFill>
                      <a:schemeClr val="tx1"/>
                    </a:solidFill>
                  </a:rPr>
                  <a:t>Gjennomsnitt av intervallskala fra 0-10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78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0.1862</cdr:x>
      <cdr:y>0.10811</cdr:y>
    </cdr:from>
    <cdr:to>
      <cdr:x>0.21675</cdr:x>
      <cdr:y>0.1827</cdr:y>
    </cdr:to>
    <cdr:sp macro="" textlink="">
      <cdr:nvSpPr>
        <cdr:cNvPr id="2" name="Rektangel 1"/>
        <cdr:cNvSpPr/>
      </cdr:nvSpPr>
      <cdr:spPr>
        <a:xfrm xmlns:a="http://schemas.openxmlformats.org/drawingml/2006/main">
          <a:off x="1125939" y="535308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b-NO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933CFC4-F6B3-CA40-B922-5A7B7FFE2F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252694" y="264560"/>
            <a:ext cx="4134753" cy="607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nb-N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545CCE7-0AB3-974C-B32D-AA8986DCD8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47121" y="8693155"/>
            <a:ext cx="1040326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FF52DC92-AE31-C54B-9164-5BCA08F2C5F4}" type="datetime1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t>09.02.2024</a:t>
            </a:fld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962DBA-38AA-1C46-AFD1-6742613E5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0553" y="8693155"/>
            <a:ext cx="4802660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9C63697-363D-B245-8BAF-228FABEFBC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61355" y="8693155"/>
            <a:ext cx="395057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l"/>
            <a:fld id="{A14F1C72-229D-B04D-8A87-850C097B6329}" type="slidenum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B78B332-EF42-2A47-8269-0E913B863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34282"/>
            <a:ext cx="1445105" cy="4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275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1" name="Plassholder for dato 2">
            <a:extLst>
              <a:ext uri="{FF2B5EF4-FFF2-40B4-BE49-F238E27FC236}">
                <a16:creationId xmlns:a16="http://schemas.microsoft.com/office/drawing/2014/main" id="{79CD142F-2D9C-774B-8482-D0AE03FF2A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59397" y="8693155"/>
            <a:ext cx="1012804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41231367-9176-9A4A-8565-58EECFF9F5C0}" type="datetime1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t>08.02.2024</a:t>
            </a:fld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ssholder for bunntekst 3">
            <a:extLst>
              <a:ext uri="{FF2B5EF4-FFF2-40B4-BE49-F238E27FC236}">
                <a16:creationId xmlns:a16="http://schemas.microsoft.com/office/drawing/2014/main" id="{DFE24522-C6A8-A84F-A227-DD92C1718B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70553" y="8693155"/>
            <a:ext cx="4634342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lassholder for lysbildenummer 4">
            <a:extLst>
              <a:ext uri="{FF2B5EF4-FFF2-40B4-BE49-F238E27FC236}">
                <a16:creationId xmlns:a16="http://schemas.microsoft.com/office/drawing/2014/main" id="{D42E0F52-9A06-AF40-B3F2-6609E5968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46109" y="8693155"/>
            <a:ext cx="610304" cy="18628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l"/>
            <a:fld id="{A14F1C72-229D-B04D-8A87-850C097B6329}" type="slidenum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ssholder for topptekst 1">
            <a:extLst>
              <a:ext uri="{FF2B5EF4-FFF2-40B4-BE49-F238E27FC236}">
                <a16:creationId xmlns:a16="http://schemas.microsoft.com/office/drawing/2014/main" id="{3B935A14-F688-6F43-B1AE-ED0193815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591809" y="358044"/>
            <a:ext cx="3580391" cy="4490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nb-N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DEA7E9B0-02C2-3C46-A4A8-E2D09E7A7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7766"/>
            <a:ext cx="1445105" cy="4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59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ANGF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453"/>
          <a:stretch/>
        </p:blipFill>
        <p:spPr>
          <a:xfrm>
            <a:off x="0" y="1412874"/>
            <a:ext cx="12192000" cy="544512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37000"/>
                </a:schemeClr>
              </a:gs>
            </a:gsLst>
            <a:lin ang="5400000" scaled="0"/>
          </a:gradFill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C488-802A-4D40-88AF-EEAEB3E47E52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50C2A493-DA8F-A448-8923-BD11148A9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A9D602EA-5541-C14F-A865-0DB11755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1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B8-B263-E448-AAFE-8E50A9D1AEC4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FB5A035-3596-2349-8AAE-14C9534BD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DEF4ECDC-CE1C-B940-AF40-931AA22F5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7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lys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E3F3-BFCE-4546-88BE-13B874C0026C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7EF0DE4-E027-7148-93C2-9C7F14C31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C47F1A07-A366-9A4C-8443-E8472A739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2977-7AE5-2543-B2D1-1C475ACF0311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19B0525-BE64-0F45-8A69-48B0CB40D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ED6679C-FB2E-1F48-AD42-3882C1CAD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3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 ar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8BD1-5323-D247-92E3-796D4815D037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FB1D3B-AAEC-FD44-B521-C162D2930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E3288375-4451-E342-827E-3221668E6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FF59-714F-F040-8F3B-B0A9A12BC4EC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5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17B9-5504-114C-858A-25172CEE0384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49" y="1412875"/>
            <a:ext cx="4846639" cy="47950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553-4FBC-1D4E-926A-2F125E0E1098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8F31A962-CF8C-A14F-A38E-166E9EB150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162" y="1412875"/>
            <a:ext cx="4846637" cy="4502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550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på beige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E42A72B-0452-024A-98A7-6B8A8391611C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8D45-90A1-2340-A9C8-184304C6C76C}" type="datetime1">
              <a:rPr lang="nb-NO" smtClean="0"/>
              <a:t>08.02.2024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DC1-151D-BA44-A5D2-4C17379FBE95}" type="datetime1">
              <a:rPr lang="nb-NO" smtClean="0"/>
              <a:t>08.02.2024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" y="1412875"/>
            <a:ext cx="12191999" cy="544512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E83505AC-2FFD-AA4D-BCF7-6F3903101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EDCDDA7-C846-6B40-A401-3A908CC20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A094CD2-4DEF-2C40-81F7-50F084B517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C2699F-F053-B648-853B-39A704DC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95470"/>
            <a:ext cx="10155237" cy="68560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91D0C9-301F-EC4A-8533-5C61ACCF6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969" y="1422400"/>
            <a:ext cx="483682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00DAB7-B5FA-5F40-BCCE-77A171854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2045556"/>
            <a:ext cx="4836820" cy="386788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3B77BF-050B-4246-97E1-E91A76B6D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0154" y="1422400"/>
            <a:ext cx="486064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5271C5-6B40-FC44-A294-ADE60C828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2000" y="2045556"/>
            <a:ext cx="4860641" cy="386788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6615B01-1B0C-A54E-B31E-C540FE5F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8C3-DFC1-AA47-8AAF-68EA99F67A7A}" type="datetime1">
              <a:rPr lang="nb-NO" smtClean="0"/>
              <a:t>08.02.2024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D7D1708-0EA4-2840-8374-5986EBE3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3492B15-B52D-4641-8CD3-22AAF4E6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2351-3DBC-1E42-9EB7-3919101443EA}" type="datetime1">
              <a:rPr lang="nb-NO" smtClean="0"/>
              <a:t>08.02.2024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A93-17DF-754D-BA19-80BFC329E1EE}" type="datetime1">
              <a:rPr lang="nb-NO" smtClean="0"/>
              <a:t>08.02.2024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12192000" cy="48069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42570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F309-5801-2E48-9DBB-0DF32B72E669}" type="datetime1">
              <a:rPr lang="nb-NO" smtClean="0"/>
              <a:t>08.02.2024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6046788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46788" y="1106489"/>
            <a:ext cx="6145211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0872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40AC-4FA0-734E-B722-435B02DE19E5}" type="datetime1">
              <a:rPr lang="nb-NO" smtClean="0"/>
              <a:t>08.02.2024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8"/>
            <a:ext cx="2986259" cy="494510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AEDB428C-3618-E343-B0EC-39DCFF276A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94207" y="1106489"/>
            <a:ext cx="305814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DA598E21-2324-D045-BC48-E189D45CEC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0302" y="1112792"/>
            <a:ext cx="3022283" cy="4945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3F78A8F7-779F-7D47-BDE1-55B6796D32C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0533" y="1106489"/>
            <a:ext cx="310146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740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1DCF-1918-4C4C-9A69-41E3605AD29C}" type="datetime1">
              <a:rPr lang="nb-NO" smtClean="0"/>
              <a:t>08.02.2024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4FA60B4-7339-534E-B8F1-DD5BE816C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380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C585E74F-1E52-E843-8AB0-068406E3AD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7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EFC33128-C32F-CE4F-92AC-7C350A3F3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2894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813556B4-7B1D-CA47-8245-FD9304650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651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5" name="Plassholder for bilde 8">
            <a:extLst>
              <a:ext uri="{FF2B5EF4-FFF2-40B4-BE49-F238E27FC236}">
                <a16:creationId xmlns:a16="http://schemas.microsoft.com/office/drawing/2014/main" id="{54813E33-A7C3-A54B-B54A-8B63515FD5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4079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96B28FC9-4A4D-7C4A-88F5-47C91030E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innhold 2">
            <a:extLst>
              <a:ext uri="{FF2B5EF4-FFF2-40B4-BE49-F238E27FC236}">
                <a16:creationId xmlns:a16="http://schemas.microsoft.com/office/drawing/2014/main" id="{429752CA-7A42-0849-87C9-72D678B643C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264149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innhold 2">
            <a:extLst>
              <a:ext uri="{FF2B5EF4-FFF2-40B4-BE49-F238E27FC236}">
                <a16:creationId xmlns:a16="http://schemas.microsoft.com/office/drawing/2014/main" id="{8E0E3A1E-92CF-0F4B-8A00-2DCEF961A4A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334498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innhold 2">
            <a:extLst>
              <a:ext uri="{FF2B5EF4-FFF2-40B4-BE49-F238E27FC236}">
                <a16:creationId xmlns:a16="http://schemas.microsoft.com/office/drawing/2014/main" id="{4EF16705-5C4C-2148-96A2-D20FD60AA51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404846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Plassholder for innhold 2">
            <a:extLst>
              <a:ext uri="{FF2B5EF4-FFF2-40B4-BE49-F238E27FC236}">
                <a16:creationId xmlns:a16="http://schemas.microsoft.com/office/drawing/2014/main" id="{C9CAD682-E4AA-C54A-BE34-ADC18703E49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475194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80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88AF-94CD-3A41-B0C9-860355A484D9}" type="datetime1">
              <a:rPr lang="nb-NO" smtClean="0"/>
              <a:t>08.02.2024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07163" y="1106489"/>
            <a:ext cx="5684837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0CB7645A-D68F-7D4D-8F4C-9ED199B06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58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7781-5841-0545-94B4-A4AE503F6D37}" type="datetime1">
              <a:rPr lang="nb-NO" smtClean="0"/>
              <a:t>08.02.2024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578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0273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906EA8-A6E9-7B43-9BBC-5212D3FF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9ACF-6715-4441-9984-DAFED964973A}" type="datetime1">
              <a:rPr lang="nb-NO" smtClean="0"/>
              <a:t>08.02.2024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D01342-560C-074D-98F1-8ECE5326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DFCEEA-6F9B-CE45-80EC-32AFEF36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0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CC6DADBD-04F2-4E4C-BD49-3C818FEC0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12873"/>
            <a:ext cx="12191999" cy="544512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C895412-AA92-8E46-A05A-70AE1BBC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5C884B76-4A8B-ED4E-9A36-9BF3079E7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2DA26AB-4BA8-C441-8C3E-5DFBBA896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5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C395-3575-4948-81CC-66647015D2BE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Sett inn  navnet på presentasjonen</a:t>
            </a:r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tel 1">
            <a:extLst>
              <a:ext uri="{FF2B5EF4-FFF2-40B4-BE49-F238E27FC236}">
                <a16:creationId xmlns:a16="http://schemas.microsoft.com/office/drawing/2014/main" id="{D699F10D-90AA-044A-8891-688BB3481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1412875"/>
            <a:ext cx="10164763" cy="1419035"/>
          </a:xfrm>
        </p:spPr>
        <p:txBody>
          <a:bodyPr anchor="t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9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875"/>
            <a:ext cx="12192000" cy="54451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CAAE06E-C3D0-0C4F-AEA8-38687E910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8B6C8F4-23A8-D24D-8CC4-81825D600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999" cy="141287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904BEF1-1CD8-A743-811D-73148A23A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"/>
            <a:ext cx="12191999" cy="1412877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518BFF7-683C-DC46-B39A-D44E9E85E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604"/>
            <a:ext cx="12192000" cy="1433479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-1"/>
            <a:ext cx="12192000" cy="605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4A6E-506E-C449-897F-F382653A532B}" type="datetime1">
              <a:rPr lang="nb-NO" smtClean="0"/>
              <a:t>08.02.2024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63D257-CC7B-3F48-A358-8BE06DC3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6D1C8D4-22DD-274E-9D1B-3FEBDABC9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0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F0E95F-56BD-804D-85FC-1942D0D9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8" y="295469"/>
            <a:ext cx="10153651" cy="68560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noProof="0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1F666E-1E7F-4445-B72A-FA80E520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49" y="1412879"/>
            <a:ext cx="10164763" cy="44988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b-NO" noProof="0" dirty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FEE1F8-60B7-0545-862C-1B03D1E13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87069" y="6420061"/>
            <a:ext cx="2066730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1C24-D51B-E243-B43F-E5BB372B2132}" type="datetime1">
              <a:rPr lang="nb-NO" smtClean="0"/>
              <a:t>08.02.2024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785288-01D2-3849-BF28-CA48ADBB3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973" y="6420061"/>
            <a:ext cx="6526176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Sett inn  navnet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4673A0-B9CD-4A42-99EA-8144B5DB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420061"/>
            <a:ext cx="556182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BE5B-82D4-7B45-B621-F2930689C3E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D0E3B3F-98C2-D142-8A09-F609529E4E2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73" y="6218339"/>
            <a:ext cx="1491772" cy="46224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85F36DB-C605-7241-A5F1-E39B21B03E75}"/>
              </a:ext>
            </a:extLst>
          </p:cNvPr>
          <p:cNvCxnSpPr>
            <a:cxnSpLocks/>
          </p:cNvCxnSpPr>
          <p:nvPr userDrawn="1"/>
        </p:nvCxnSpPr>
        <p:spPr>
          <a:xfrm>
            <a:off x="0" y="6057900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3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9" r:id="rId2"/>
    <p:sldLayoutId id="2147483657" r:id="rId3"/>
    <p:sldLayoutId id="2147483674" r:id="rId4"/>
    <p:sldLayoutId id="2147483679" r:id="rId5"/>
    <p:sldLayoutId id="2147483660" r:id="rId6"/>
    <p:sldLayoutId id="2147483676" r:id="rId7"/>
    <p:sldLayoutId id="2147483678" r:id="rId8"/>
    <p:sldLayoutId id="2147483649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0" r:id="rId15"/>
    <p:sldLayoutId id="2147483671" r:id="rId16"/>
    <p:sldLayoutId id="2147483672" r:id="rId17"/>
    <p:sldLayoutId id="2147483680" r:id="rId18"/>
    <p:sldLayoutId id="2147483652" r:id="rId19"/>
    <p:sldLayoutId id="2147483653" r:id="rId20"/>
    <p:sldLayoutId id="2147483654" r:id="rId21"/>
    <p:sldLayoutId id="2147483661" r:id="rId22"/>
    <p:sldLayoutId id="2147483663" r:id="rId23"/>
    <p:sldLayoutId id="2147483665" r:id="rId24"/>
    <p:sldLayoutId id="2147483681" r:id="rId25"/>
    <p:sldLayoutId id="2147483664" r:id="rId26"/>
    <p:sldLayoutId id="2147483662" r:id="rId27"/>
    <p:sldLayoutId id="2147483655" r:id="rId28"/>
    <p:sldLayoutId id="2147483656" r:id="rId29"/>
    <p:sldLayoutId id="2147483673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3953" userDrawn="1">
          <p15:clr>
            <a:srgbClr val="F26B43"/>
          </p15:clr>
        </p15:guide>
        <p15:guide id="3" pos="752" userDrawn="1">
          <p15:clr>
            <a:srgbClr val="F26B43"/>
          </p15:clr>
        </p15:guide>
        <p15:guide id="4" pos="7159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pos="3809" userDrawn="1">
          <p15:clr>
            <a:srgbClr val="F26B43"/>
          </p15:clr>
        </p15:guide>
        <p15:guide id="9" pos="4099" userDrawn="1">
          <p15:clr>
            <a:srgbClr val="F26B43"/>
          </p15:clr>
        </p15:guide>
        <p15:guide id="10" orient="horz" pos="181" userDrawn="1">
          <p15:clr>
            <a:srgbClr val="F26B43"/>
          </p15:clr>
        </p15:guide>
        <p15:guide id="11" orient="horz" pos="6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ED0768B2-3EC7-4C48-A26D-CC56A9F3E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3366521"/>
            <a:ext cx="10164763" cy="2617420"/>
          </a:xfrm>
        </p:spPr>
        <p:txBody>
          <a:bodyPr/>
          <a:lstStyle/>
          <a:p>
            <a:pPr algn="ctr"/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Folkehelseundersøkelsen i Agder 2019</a:t>
            </a:r>
            <a:br>
              <a:rPr lang="nb-NO" dirty="0"/>
            </a:br>
            <a:r>
              <a:rPr lang="nb-NO" sz="3200" dirty="0"/>
              <a:t>Kommuneresultater vist i figur</a:t>
            </a:r>
            <a:br>
              <a:rPr lang="nb-NO" sz="3200" dirty="0"/>
            </a:br>
            <a:br>
              <a:rPr lang="nb-NO" sz="3200" dirty="0"/>
            </a:br>
            <a:r>
              <a:rPr lang="nb-NO" sz="2400" dirty="0"/>
              <a:t>Analyseavdeling</a:t>
            </a:r>
            <a:br>
              <a:rPr lang="nb-NO" sz="2400" dirty="0"/>
            </a:br>
            <a:br>
              <a:rPr lang="nb-NO" sz="1200" dirty="0"/>
            </a:br>
            <a:r>
              <a:rPr lang="nb-NO" sz="1200" dirty="0"/>
              <a:t>Oddmund.Froystein@agderfk.no</a:t>
            </a:r>
            <a:br>
              <a:rPr lang="nb-NO" sz="3200" dirty="0"/>
            </a:b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6090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Engasjert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 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963501631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1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Stor</a:t>
            </a:r>
            <a:r>
              <a:rPr lang="en-US" b="1" dirty="0"/>
              <a:t> grad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trivsel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nærmiljøet</a:t>
            </a:r>
            <a:r>
              <a:rPr lang="en-US" b="1" dirty="0"/>
              <a:t>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258227903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7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Andel som i stor grad føler seg trygge </a:t>
            </a:r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779312879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4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Trygg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stedet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   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96503647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bilde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030607967"/>
              </p:ext>
            </p:extLst>
          </p:nvPr>
        </p:nvGraphicFramePr>
        <p:xfrm>
          <a:off x="0" y="1106488"/>
          <a:ext cx="6046788" cy="49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Plassholder for bilde 6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927029226"/>
              </p:ext>
            </p:extLst>
          </p:nvPr>
        </p:nvGraphicFramePr>
        <p:xfrm>
          <a:off x="6046788" y="1106488"/>
          <a:ext cx="6145212" cy="49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7"/>
          <p:cNvSpPr/>
          <p:nvPr/>
        </p:nvSpPr>
        <p:spPr>
          <a:xfrm>
            <a:off x="1323146" y="641214"/>
            <a:ext cx="4009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Andel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grad </a:t>
            </a:r>
            <a:r>
              <a:rPr lang="en-US" dirty="0" err="1"/>
              <a:t>føler</a:t>
            </a:r>
            <a:r>
              <a:rPr lang="en-US" dirty="0"/>
              <a:t> </a:t>
            </a:r>
            <a:r>
              <a:rPr lang="en-US" dirty="0" err="1"/>
              <a:t>seg</a:t>
            </a:r>
            <a:r>
              <a:rPr lang="en-US" dirty="0"/>
              <a:t> </a:t>
            </a:r>
            <a:r>
              <a:rPr lang="en-US" dirty="0" err="1"/>
              <a:t>trygge</a:t>
            </a:r>
            <a:r>
              <a:rPr lang="en-US" dirty="0"/>
              <a:t> 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556594" y="610436"/>
            <a:ext cx="2946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/>
              <a:t>Trygg</a:t>
            </a:r>
            <a:r>
              <a:rPr lang="en-US" sz="1600" b="1" dirty="0"/>
              <a:t> </a:t>
            </a:r>
            <a:r>
              <a:rPr lang="en-US" sz="1600" b="1" dirty="0" err="1"/>
              <a:t>på</a:t>
            </a:r>
            <a:r>
              <a:rPr lang="en-US" sz="1600" b="1" dirty="0"/>
              <a:t> </a:t>
            </a:r>
            <a:r>
              <a:rPr lang="en-US" sz="1600" b="1" dirty="0" err="1"/>
              <a:t>stedet</a:t>
            </a:r>
            <a:r>
              <a:rPr lang="en-US" sz="1600" b="1" dirty="0"/>
              <a:t> (</a:t>
            </a:r>
            <a:r>
              <a:rPr lang="en-US" sz="1600" b="1" dirty="0" err="1"/>
              <a:t>skala</a:t>
            </a:r>
            <a:r>
              <a:rPr lang="en-US" sz="1600" b="1" dirty="0"/>
              <a:t>: 0-10)</a:t>
            </a: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2874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Folk </a:t>
            </a:r>
            <a:r>
              <a:rPr lang="en-US" b="1" dirty="0" err="1"/>
              <a:t>flest</a:t>
            </a:r>
            <a:r>
              <a:rPr lang="en-US" b="1" dirty="0"/>
              <a:t> </a:t>
            </a:r>
            <a:r>
              <a:rPr lang="en-US" b="1" dirty="0" err="1"/>
              <a:t>er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å stole </a:t>
            </a:r>
            <a:r>
              <a:rPr lang="en-US" b="1" dirty="0" err="1"/>
              <a:t>på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81293978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59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Opplever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 </a:t>
            </a:r>
            <a:r>
              <a:rPr lang="en-US" b="1" dirty="0" err="1"/>
              <a:t>støtte</a:t>
            </a:r>
            <a:r>
              <a:rPr lang="en-US" b="1" dirty="0"/>
              <a:t> (for def. se </a:t>
            </a:r>
            <a:r>
              <a:rPr lang="en-US" b="1" dirty="0" err="1"/>
              <a:t>hovedrapport</a:t>
            </a:r>
            <a:r>
              <a:rPr lang="en-US" b="1" dirty="0"/>
              <a:t>)</a:t>
            </a:r>
            <a:endParaRPr lang="nb-NO" b="1" dirty="0"/>
          </a:p>
        </p:txBody>
      </p:sp>
      <p:graphicFrame>
        <p:nvGraphicFramePr>
          <p:cNvPr id="5" name="Plassholder for bilde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673978356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6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Sosiale</a:t>
            </a:r>
            <a:r>
              <a:rPr lang="en-US" b="1" dirty="0"/>
              <a:t> </a:t>
            </a:r>
            <a:r>
              <a:rPr lang="en-US" b="1" dirty="0" err="1"/>
              <a:t>relasjoner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232238369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2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Sammen</a:t>
            </a:r>
            <a:r>
              <a:rPr lang="en-US" b="1" dirty="0"/>
              <a:t> med </a:t>
            </a:r>
            <a:r>
              <a:rPr lang="en-US" b="1" dirty="0" err="1"/>
              <a:t>gode</a:t>
            </a:r>
            <a:r>
              <a:rPr lang="en-US" b="1" dirty="0"/>
              <a:t> </a:t>
            </a:r>
            <a:r>
              <a:rPr lang="en-US" b="1" dirty="0" err="1"/>
              <a:t>venner</a:t>
            </a:r>
            <a:r>
              <a:rPr lang="en-US" b="1" dirty="0"/>
              <a:t> </a:t>
            </a:r>
            <a:r>
              <a:rPr lang="en-US" b="1" dirty="0" err="1"/>
              <a:t>ukentlig</a:t>
            </a:r>
            <a:r>
              <a:rPr lang="en-US" b="1" dirty="0"/>
              <a:t>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oftere</a:t>
            </a:r>
            <a:r>
              <a:rPr lang="en-US" b="1" dirty="0"/>
              <a:t>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048061039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23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Ukentlig</a:t>
            </a:r>
            <a:r>
              <a:rPr lang="en-US" b="1" dirty="0"/>
              <a:t> </a:t>
            </a:r>
            <a:r>
              <a:rPr lang="en-US" b="1" dirty="0" err="1"/>
              <a:t>deltakelse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organisert</a:t>
            </a:r>
            <a:r>
              <a:rPr lang="en-US" b="1" dirty="0"/>
              <a:t> </a:t>
            </a:r>
            <a:r>
              <a:rPr lang="en-US" b="1" dirty="0" err="1"/>
              <a:t>aktivitet</a:t>
            </a:r>
            <a:r>
              <a:rPr lang="en-US" b="1" dirty="0"/>
              <a:t> </a:t>
            </a:r>
            <a:r>
              <a:rPr lang="en-US" dirty="0"/>
              <a:t>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791966965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89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Denne powerpointpresentasjonen er en forenklet framstilling av Folkehelseinstituttets (FHI) kommunetabeller som kommunene fikk tilsendt 20.februar.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Presentasjonen er et forsøk på å fremstille kommunetabellene mer lettlest. 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768138" y="349135"/>
            <a:ext cx="631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/>
              <a:t>Viktig forhåndsinformasjon </a:t>
            </a:r>
          </a:p>
        </p:txBody>
      </p:sp>
    </p:spTree>
    <p:extLst>
      <p:ext uri="{BB962C8B-B14F-4D97-AF65-F5344CB8AC3E}">
        <p14:creationId xmlns:p14="http://schemas.microsoft.com/office/powerpoint/2010/main" val="4559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Ukentlig</a:t>
            </a:r>
            <a:r>
              <a:rPr lang="en-US" b="1" dirty="0"/>
              <a:t> </a:t>
            </a:r>
            <a:r>
              <a:rPr lang="en-US" b="1" dirty="0" err="1"/>
              <a:t>deltakelse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annen</a:t>
            </a:r>
            <a:r>
              <a:rPr lang="en-US" b="1" dirty="0"/>
              <a:t> </a:t>
            </a:r>
            <a:r>
              <a:rPr lang="en-US" b="1" dirty="0" err="1"/>
              <a:t>aktivitet</a:t>
            </a:r>
            <a:r>
              <a:rPr lang="en-US" b="1" dirty="0"/>
              <a:t> </a:t>
            </a:r>
            <a:r>
              <a:rPr lang="en-US" dirty="0"/>
              <a:t>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248707063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28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bilde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02847952"/>
              </p:ext>
            </p:extLst>
          </p:nvPr>
        </p:nvGraphicFramePr>
        <p:xfrm>
          <a:off x="0" y="1106488"/>
          <a:ext cx="6046788" cy="49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Plassholder for bilde 5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795097308"/>
              </p:ext>
            </p:extLst>
          </p:nvPr>
        </p:nvGraphicFramePr>
        <p:xfrm>
          <a:off x="6046788" y="1629294"/>
          <a:ext cx="5383212" cy="442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/>
          <p:cNvSpPr/>
          <p:nvPr/>
        </p:nvSpPr>
        <p:spPr>
          <a:xfrm>
            <a:off x="1075139" y="484508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Ukentlig</a:t>
            </a:r>
            <a:r>
              <a:rPr lang="en-US" b="1" dirty="0"/>
              <a:t> </a:t>
            </a:r>
            <a:r>
              <a:rPr lang="en-US" b="1" dirty="0" err="1"/>
              <a:t>deltakelse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organisert</a:t>
            </a:r>
            <a:r>
              <a:rPr lang="en-US" b="1" dirty="0"/>
              <a:t> </a:t>
            </a:r>
            <a:r>
              <a:rPr lang="en-US" b="1" dirty="0" err="1"/>
              <a:t>aktivitet</a:t>
            </a:r>
            <a:endParaRPr lang="nb-NO" b="1" dirty="0"/>
          </a:p>
        </p:txBody>
      </p:sp>
      <p:sp>
        <p:nvSpPr>
          <p:cNvPr id="9" name="Rektangel 8"/>
          <p:cNvSpPr/>
          <p:nvPr/>
        </p:nvSpPr>
        <p:spPr>
          <a:xfrm>
            <a:off x="7088584" y="484508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Ukentlig</a:t>
            </a:r>
            <a:r>
              <a:rPr lang="en-US" b="1" dirty="0"/>
              <a:t> </a:t>
            </a:r>
            <a:r>
              <a:rPr lang="en-US" b="1" dirty="0" err="1"/>
              <a:t>deltakelse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annen</a:t>
            </a:r>
            <a:r>
              <a:rPr lang="en-US" b="1" dirty="0"/>
              <a:t> </a:t>
            </a:r>
            <a:r>
              <a:rPr lang="en-US" b="1" dirty="0" err="1"/>
              <a:t>aktivitet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3845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Sosialt og fysisk miljø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nb-NO" dirty="0"/>
          </a:p>
          <a:p>
            <a:pPr algn="ctr"/>
            <a:r>
              <a:rPr lang="nb-NO" dirty="0"/>
              <a:t>Tilgjengelighet </a:t>
            </a:r>
          </a:p>
        </p:txBody>
      </p:sp>
    </p:spTree>
    <p:extLst>
      <p:ext uri="{BB962C8B-B14F-4D97-AF65-F5344CB8AC3E}">
        <p14:creationId xmlns:p14="http://schemas.microsoft.com/office/powerpoint/2010/main" val="22097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2938" y="295469"/>
            <a:ext cx="10710861" cy="685606"/>
          </a:xfrm>
        </p:spPr>
        <p:txBody>
          <a:bodyPr/>
          <a:lstStyle/>
          <a:p>
            <a:pPr algn="ctr"/>
            <a:r>
              <a:rPr lang="en-US" b="1" dirty="0" err="1"/>
              <a:t>Kultur</a:t>
            </a:r>
            <a:r>
              <a:rPr lang="en-US" b="1" dirty="0"/>
              <a:t>-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idrettstilbud</a:t>
            </a:r>
            <a:r>
              <a:rPr lang="en-US" b="1" dirty="0"/>
              <a:t> - god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svært</a:t>
            </a:r>
            <a:r>
              <a:rPr lang="en-US" b="1" dirty="0"/>
              <a:t> god </a:t>
            </a:r>
            <a:r>
              <a:rPr lang="en-US" b="1" dirty="0" err="1"/>
              <a:t>tilgang</a:t>
            </a: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04036772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4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3038" y="295469"/>
            <a:ext cx="9910761" cy="685606"/>
          </a:xfrm>
        </p:spPr>
        <p:txBody>
          <a:bodyPr/>
          <a:lstStyle/>
          <a:p>
            <a:pPr algn="ctr"/>
            <a:r>
              <a:rPr lang="en-US" b="1" dirty="0" err="1"/>
              <a:t>Butikker</a:t>
            </a:r>
            <a:r>
              <a:rPr lang="en-US" b="1" dirty="0"/>
              <a:t>, </a:t>
            </a:r>
            <a:r>
              <a:rPr lang="en-US" b="1" dirty="0" err="1"/>
              <a:t>spisesteder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andre</a:t>
            </a:r>
            <a:r>
              <a:rPr lang="en-US" b="1" dirty="0"/>
              <a:t> </a:t>
            </a:r>
            <a:r>
              <a:rPr lang="en-US" b="1" dirty="0" err="1"/>
              <a:t>servicetilbud</a:t>
            </a:r>
            <a:r>
              <a:rPr lang="en-US" b="1" dirty="0"/>
              <a:t> - god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svært</a:t>
            </a:r>
            <a:r>
              <a:rPr lang="en-US" b="1" dirty="0"/>
              <a:t> god </a:t>
            </a:r>
            <a:r>
              <a:rPr lang="en-US" b="1" dirty="0" err="1"/>
              <a:t>tilgang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155571128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08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Offentlig</a:t>
            </a:r>
            <a:r>
              <a:rPr lang="en-US" b="1" dirty="0"/>
              <a:t> transport - god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svært</a:t>
            </a:r>
            <a:r>
              <a:rPr lang="en-US" b="1" dirty="0"/>
              <a:t> god </a:t>
            </a:r>
            <a:r>
              <a:rPr lang="en-US" b="1" dirty="0" err="1"/>
              <a:t>tilgang</a:t>
            </a:r>
            <a:endParaRPr lang="nb-NO" b="1" dirty="0"/>
          </a:p>
        </p:txBody>
      </p:sp>
      <p:graphicFrame>
        <p:nvGraphicFramePr>
          <p:cNvPr id="5" name="Plassholder for bilde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861615928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5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4320" y="295469"/>
            <a:ext cx="11079479" cy="685606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Natur</a:t>
            </a:r>
            <a:r>
              <a:rPr lang="en-US" b="1" dirty="0"/>
              <a:t>-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friluftsområder</a:t>
            </a:r>
            <a:r>
              <a:rPr lang="en-US" b="1" dirty="0"/>
              <a:t> - god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svært</a:t>
            </a:r>
            <a:r>
              <a:rPr lang="en-US" b="1" dirty="0"/>
              <a:t> god </a:t>
            </a:r>
            <a:r>
              <a:rPr lang="en-US" b="1" dirty="0" err="1"/>
              <a:t>tilgang</a:t>
            </a:r>
            <a:r>
              <a:rPr lang="en-US" b="1" dirty="0"/>
              <a:t>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110430305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73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4444" y="295469"/>
            <a:ext cx="11654443" cy="685606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Parker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andre</a:t>
            </a:r>
            <a:r>
              <a:rPr lang="en-US" b="1" dirty="0"/>
              <a:t> </a:t>
            </a:r>
            <a:r>
              <a:rPr lang="en-US" b="1" dirty="0" err="1"/>
              <a:t>grøntareal</a:t>
            </a:r>
            <a:r>
              <a:rPr lang="en-US" b="1" dirty="0"/>
              <a:t> - god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svært</a:t>
            </a:r>
            <a:r>
              <a:rPr lang="en-US" b="1" dirty="0"/>
              <a:t> god </a:t>
            </a:r>
            <a:r>
              <a:rPr lang="en-US" b="1" dirty="0" err="1"/>
              <a:t>tilgang</a:t>
            </a:r>
            <a:r>
              <a:rPr lang="en-US" b="1" dirty="0"/>
              <a:t>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6" name="Plassholder for bilde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9256012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1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8270" y="295469"/>
            <a:ext cx="10655530" cy="685606"/>
          </a:xfrm>
        </p:spPr>
        <p:txBody>
          <a:bodyPr/>
          <a:lstStyle/>
          <a:p>
            <a:pPr algn="ctr"/>
            <a:r>
              <a:rPr lang="en-US" b="1" dirty="0"/>
              <a:t>Gang-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sykkelveier</a:t>
            </a:r>
            <a:r>
              <a:rPr lang="en-US" b="1" dirty="0"/>
              <a:t> - </a:t>
            </a:r>
            <a:r>
              <a:rPr lang="en-US" b="1" dirty="0" err="1"/>
              <a:t>godt</a:t>
            </a:r>
            <a:r>
              <a:rPr lang="en-US" b="1" dirty="0"/>
              <a:t>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svært</a:t>
            </a:r>
            <a:r>
              <a:rPr lang="en-US" b="1" dirty="0"/>
              <a:t> </a:t>
            </a:r>
            <a:r>
              <a:rPr lang="en-US" b="1" dirty="0" err="1"/>
              <a:t>godt</a:t>
            </a:r>
            <a:r>
              <a:rPr lang="en-US" b="1" dirty="0"/>
              <a:t> </a:t>
            </a:r>
            <a:r>
              <a:rPr lang="en-US" b="1" dirty="0" err="1"/>
              <a:t>utbygd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01308000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1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/>
              <a:t>Helsetilstand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45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/>
              <a:t>Her gjengis først FHI argumentasjon for forsiktig bruk tabellene;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868" y="1235598"/>
            <a:ext cx="10164763" cy="4498817"/>
          </a:xfrm>
        </p:spPr>
        <p:txBody>
          <a:bodyPr/>
          <a:lstStyle/>
          <a:p>
            <a:pPr lvl="0"/>
            <a:r>
              <a:rPr lang="nb-NO" sz="2000" dirty="0"/>
              <a:t>I mindre kommuner, hvor antall personer som har deltatt er ganske lavt, må resultatene benyttes med forsiktighet.</a:t>
            </a:r>
          </a:p>
          <a:p>
            <a:pPr lvl="0"/>
            <a:endParaRPr lang="nb-NO" sz="2000" dirty="0"/>
          </a:p>
          <a:p>
            <a:pPr lvl="0"/>
            <a:r>
              <a:rPr lang="nb-NO" sz="2000" dirty="0"/>
              <a:t>De som ønsker å se på konfidensintervallene for alle prosentene og gjennomsnittene må se på opprinnelig dokument med kommunetabeller. Konfidensintervallene sier noe om den usikkerheten som oppstår når antall observasjoner er lavt.</a:t>
            </a:r>
          </a:p>
          <a:p>
            <a:pPr lvl="0"/>
            <a:endParaRPr lang="nb-NO" sz="2000" dirty="0"/>
          </a:p>
          <a:p>
            <a:r>
              <a:rPr lang="nb-NO" sz="2000" dirty="0"/>
              <a:t>Lengden på intervallet antyder hvor godt estimatet er, og et langt intervall signaliserer større usikkerhet enn et kort.</a:t>
            </a:r>
          </a:p>
          <a:p>
            <a:endParaRPr lang="nb-NO" sz="2000" dirty="0"/>
          </a:p>
          <a:p>
            <a:r>
              <a:rPr lang="nb-NO" sz="2000" dirty="0"/>
              <a:t>I tabellene har ikke FHI justert for alder, utdanning eller andre demografiske variabler.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603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Andel</a:t>
            </a:r>
            <a:r>
              <a:rPr lang="en-US" b="1" dirty="0"/>
              <a:t> med god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svært</a:t>
            </a:r>
            <a:r>
              <a:rPr lang="en-US" b="1" dirty="0"/>
              <a:t> god </a:t>
            </a:r>
            <a:r>
              <a:rPr lang="en-US" b="1" dirty="0" err="1"/>
              <a:t>helse</a:t>
            </a:r>
            <a:r>
              <a:rPr lang="en-US" dirty="0"/>
              <a:t>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936926168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2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b="1" dirty="0"/>
            </a:br>
            <a:r>
              <a:rPr lang="en-US" b="1" dirty="0" err="1"/>
              <a:t>Mer</a:t>
            </a:r>
            <a:r>
              <a:rPr lang="en-US" b="1" dirty="0"/>
              <a:t> </a:t>
            </a:r>
            <a:r>
              <a:rPr lang="en-US" b="1" dirty="0" err="1"/>
              <a:t>enn</a:t>
            </a:r>
            <a:r>
              <a:rPr lang="en-US" b="1" dirty="0"/>
              <a:t> 2 </a:t>
            </a:r>
            <a:r>
              <a:rPr lang="en-US" b="1" dirty="0" err="1"/>
              <a:t>år</a:t>
            </a:r>
            <a:r>
              <a:rPr lang="en-US" b="1" dirty="0"/>
              <a:t> </a:t>
            </a:r>
            <a:r>
              <a:rPr lang="en-US" b="1" dirty="0" err="1"/>
              <a:t>siden</a:t>
            </a:r>
            <a:r>
              <a:rPr lang="en-US" b="1" dirty="0"/>
              <a:t> du </a:t>
            </a:r>
            <a:r>
              <a:rPr lang="en-US" b="1" dirty="0" err="1"/>
              <a:t>var</a:t>
            </a:r>
            <a:r>
              <a:rPr lang="en-US" b="1" dirty="0"/>
              <a:t> hos </a:t>
            </a:r>
            <a:r>
              <a:rPr lang="en-US" b="1" dirty="0" err="1"/>
              <a:t>tannlege</a:t>
            </a:r>
            <a:r>
              <a:rPr lang="en-US" b="1" dirty="0"/>
              <a:t>/-</a:t>
            </a:r>
            <a:r>
              <a:rPr lang="en-US" b="1" dirty="0" err="1"/>
              <a:t>pleier</a:t>
            </a:r>
            <a:r>
              <a:rPr lang="en-US" b="1" dirty="0"/>
              <a:t>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16431799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48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Psykisk helse</a:t>
            </a:r>
          </a:p>
        </p:txBody>
      </p:sp>
    </p:spTree>
    <p:extLst>
      <p:ext uri="{BB962C8B-B14F-4D97-AF65-F5344CB8AC3E}">
        <p14:creationId xmlns:p14="http://schemas.microsoft.com/office/powerpoint/2010/main" val="9065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Fornøydhet</a:t>
            </a:r>
            <a:r>
              <a:rPr lang="en-US" b="1" dirty="0"/>
              <a:t> med </a:t>
            </a:r>
            <a:r>
              <a:rPr lang="en-US" b="1" dirty="0" err="1"/>
              <a:t>livet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722012977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64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Fornøyd</a:t>
            </a:r>
            <a:r>
              <a:rPr lang="en-US" b="1" dirty="0"/>
              <a:t> med </a:t>
            </a:r>
            <a:r>
              <a:rPr lang="en-US" b="1" dirty="0" err="1"/>
              <a:t>tilværelsen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68755624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90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Det</a:t>
            </a:r>
            <a:r>
              <a:rPr lang="en-US" b="1" dirty="0"/>
              <a:t> man </a:t>
            </a:r>
            <a:r>
              <a:rPr lang="en-US" b="1" dirty="0" err="1"/>
              <a:t>gjør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livet</a:t>
            </a:r>
            <a:r>
              <a:rPr lang="en-US" b="1" dirty="0"/>
              <a:t> </a:t>
            </a:r>
            <a:r>
              <a:rPr lang="en-US" b="1" dirty="0" err="1"/>
              <a:t>er</a:t>
            </a:r>
            <a:r>
              <a:rPr lang="en-US" b="1" dirty="0"/>
              <a:t> </a:t>
            </a:r>
            <a:r>
              <a:rPr lang="en-US" b="1" dirty="0" err="1"/>
              <a:t>meningsfylt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884616755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5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/>
              <a:t>Positive </a:t>
            </a:r>
            <a:r>
              <a:rPr lang="en-US" b="1" dirty="0" err="1"/>
              <a:t>følelser</a:t>
            </a:r>
            <a:r>
              <a:rPr lang="en-US" b="1" dirty="0"/>
              <a:t> </a:t>
            </a:r>
            <a:r>
              <a:rPr lang="en-US" b="1" dirty="0" err="1"/>
              <a:t>siste</a:t>
            </a:r>
            <a:r>
              <a:rPr lang="en-US" b="1" dirty="0"/>
              <a:t> 7 </a:t>
            </a:r>
            <a:r>
              <a:rPr lang="en-US" b="1" dirty="0" err="1"/>
              <a:t>dager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545888248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90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/>
              <a:t>Negative </a:t>
            </a:r>
            <a:r>
              <a:rPr lang="en-US" b="1" dirty="0" err="1"/>
              <a:t>følelser</a:t>
            </a:r>
            <a:r>
              <a:rPr lang="en-US" b="1" dirty="0"/>
              <a:t> </a:t>
            </a:r>
            <a:r>
              <a:rPr lang="en-US" b="1" dirty="0" err="1"/>
              <a:t>siste</a:t>
            </a:r>
            <a:r>
              <a:rPr lang="en-US" b="1" dirty="0"/>
              <a:t> 7 </a:t>
            </a:r>
            <a:r>
              <a:rPr lang="en-US" b="1" dirty="0" err="1"/>
              <a:t>dager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609641660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2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Gjennomsnitt</a:t>
            </a:r>
            <a:r>
              <a:rPr lang="en-US" b="1" dirty="0"/>
              <a:t> HSCL: </a:t>
            </a:r>
            <a:r>
              <a:rPr lang="en-US" b="1" dirty="0" err="1"/>
              <a:t>Psykisk</a:t>
            </a:r>
            <a:r>
              <a:rPr lang="en-US" b="1" dirty="0"/>
              <a:t> </a:t>
            </a:r>
            <a:r>
              <a:rPr lang="en-US" b="1" dirty="0" err="1"/>
              <a:t>helse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 1-4)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09658454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26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9012" y="295469"/>
            <a:ext cx="10954788" cy="685606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 err="1"/>
              <a:t>Plaget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søvnproblemer</a:t>
            </a:r>
            <a:r>
              <a:rPr lang="en-US" b="1" dirty="0"/>
              <a:t> - </a:t>
            </a:r>
            <a:r>
              <a:rPr lang="en-US" b="1" dirty="0" err="1"/>
              <a:t>ganske</a:t>
            </a:r>
            <a:r>
              <a:rPr lang="en-US" b="1" dirty="0"/>
              <a:t> </a:t>
            </a:r>
            <a:r>
              <a:rPr lang="en-US" b="1" dirty="0" err="1"/>
              <a:t>mye</a:t>
            </a:r>
            <a:r>
              <a:rPr lang="en-US" b="1" dirty="0"/>
              <a:t>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veldig</a:t>
            </a:r>
            <a:r>
              <a:rPr lang="en-US" b="1" dirty="0"/>
              <a:t> </a:t>
            </a:r>
            <a:r>
              <a:rPr lang="en-US" b="1" dirty="0" err="1"/>
              <a:t>mye</a:t>
            </a:r>
            <a:r>
              <a:rPr lang="en-US" b="1" dirty="0"/>
              <a:t> - </a:t>
            </a:r>
            <a:r>
              <a:rPr lang="en-US" b="1" dirty="0" err="1"/>
              <a:t>siste</a:t>
            </a:r>
            <a:r>
              <a:rPr lang="en-US" b="1" dirty="0"/>
              <a:t> </a:t>
            </a:r>
            <a:r>
              <a:rPr lang="en-US" b="1" dirty="0" err="1"/>
              <a:t>uke</a:t>
            </a:r>
            <a:r>
              <a:rPr lang="en-US" b="1" dirty="0"/>
              <a:t>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96568741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6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/>
              <a:t>Grep som er gjort for å fremstille kommunetabellene mer lettlest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000" dirty="0"/>
              <a:t>Tall fra alle kommunetabellene er lagt inn på nytt i Excel og organisert slik at en kan få presentert materialet per variabel. </a:t>
            </a:r>
          </a:p>
          <a:p>
            <a:pPr lvl="0"/>
            <a:r>
              <a:rPr lang="nb-NO" sz="2000" dirty="0"/>
              <a:t>Gjennomsnittsverdier per variabel for Agder lagt inn (hentet fra hovedrapport side 184 -185). </a:t>
            </a:r>
          </a:p>
          <a:p>
            <a:pPr lvl="0"/>
            <a:r>
              <a:rPr lang="nb-NO" sz="2000" dirty="0"/>
              <a:t>Tall fra tabell 1 for hver kommune er ganget med hundre for å få prosenter.  </a:t>
            </a:r>
          </a:p>
          <a:p>
            <a:pPr lvl="0"/>
            <a:r>
              <a:rPr lang="nb-NO" sz="2000" dirty="0"/>
              <a:t>For livskvalitets - indikatorene (der det er benyttet en skala fra 0-10), gjennomsnitt HSCL (skala 1-4) og antall timer stillesitting gjengis tallene som FHI har gjort med to desimaler.       </a:t>
            </a:r>
          </a:p>
          <a:p>
            <a:pPr lvl="0"/>
            <a:r>
              <a:rPr lang="nb-NO" sz="2000" dirty="0"/>
              <a:t>Kun tall samlet for begge kjønn er tatt med. </a:t>
            </a:r>
          </a:p>
          <a:p>
            <a:pPr lvl="0"/>
            <a:r>
              <a:rPr lang="nb-NO" sz="2000" dirty="0"/>
              <a:t>Konfidensintervallene er fjernet.</a:t>
            </a:r>
          </a:p>
          <a:p>
            <a:pPr lvl="0"/>
            <a:r>
              <a:rPr lang="nb-NO" sz="2000" dirty="0"/>
              <a:t>Oppgitt N for hver variabel er fjernet.</a:t>
            </a:r>
          </a:p>
        </p:txBody>
      </p:sp>
    </p:spTree>
    <p:extLst>
      <p:ext uri="{BB962C8B-B14F-4D97-AF65-F5344CB8AC3E}">
        <p14:creationId xmlns:p14="http://schemas.microsoft.com/office/powerpoint/2010/main" val="39327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b="1" dirty="0"/>
            </a:br>
            <a:r>
              <a:rPr lang="en-US" b="1" dirty="0" err="1"/>
              <a:t>Ensom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381483660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6954" y="295469"/>
            <a:ext cx="11263744" cy="469302"/>
          </a:xfrm>
        </p:spPr>
        <p:txBody>
          <a:bodyPr/>
          <a:lstStyle/>
          <a:p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      </a:t>
            </a:r>
            <a:r>
              <a:rPr lang="en-US" sz="1800" b="1" dirty="0" err="1"/>
              <a:t>Gjennomsnitt</a:t>
            </a:r>
            <a:r>
              <a:rPr lang="en-US" sz="1800" b="1" dirty="0"/>
              <a:t> HSCL: </a:t>
            </a:r>
            <a:r>
              <a:rPr lang="en-US" sz="1800" b="1" dirty="0" err="1"/>
              <a:t>Psykisk</a:t>
            </a:r>
            <a:r>
              <a:rPr lang="en-US" sz="1800" b="1" dirty="0"/>
              <a:t> </a:t>
            </a:r>
            <a:r>
              <a:rPr lang="en-US" sz="1800" b="1" dirty="0" err="1"/>
              <a:t>helse</a:t>
            </a:r>
            <a:r>
              <a:rPr lang="en-US" sz="1800" b="1" dirty="0"/>
              <a:t> (</a:t>
            </a:r>
            <a:r>
              <a:rPr lang="en-US" sz="1800" b="1" dirty="0" err="1"/>
              <a:t>skala</a:t>
            </a:r>
            <a:r>
              <a:rPr lang="en-US" sz="1800" b="1" dirty="0"/>
              <a:t> 1-4)                                          </a:t>
            </a:r>
            <a:r>
              <a:rPr lang="en-US" sz="1800" b="1" dirty="0" err="1"/>
              <a:t>Ensom</a:t>
            </a:r>
            <a:r>
              <a:rPr lang="en-US" sz="1800" b="1" dirty="0"/>
              <a:t> (</a:t>
            </a:r>
            <a:r>
              <a:rPr lang="en-US" sz="1800" b="1" dirty="0" err="1"/>
              <a:t>skala</a:t>
            </a:r>
            <a:r>
              <a:rPr lang="en-US" sz="1800" b="1" dirty="0"/>
              <a:t>: 0-10)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5" name="Plassholder for bilde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561768222"/>
              </p:ext>
            </p:extLst>
          </p:nvPr>
        </p:nvGraphicFramePr>
        <p:xfrm>
          <a:off x="0" y="1106488"/>
          <a:ext cx="6046788" cy="49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Plassholder for bilde 5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2382966866"/>
              </p:ext>
            </p:extLst>
          </p:nvPr>
        </p:nvGraphicFramePr>
        <p:xfrm>
          <a:off x="6046788" y="1106488"/>
          <a:ext cx="6145212" cy="49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72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Levevaner</a:t>
            </a:r>
          </a:p>
        </p:txBody>
      </p:sp>
    </p:spTree>
    <p:extLst>
      <p:ext uri="{BB962C8B-B14F-4D97-AF65-F5344CB8AC3E}">
        <p14:creationId xmlns:p14="http://schemas.microsoft.com/office/powerpoint/2010/main" val="2886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6255" y="295469"/>
            <a:ext cx="11812385" cy="685606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 err="1"/>
              <a:t>Minst</a:t>
            </a:r>
            <a:r>
              <a:rPr lang="en-US" b="1" dirty="0"/>
              <a:t> 30 </a:t>
            </a:r>
            <a:r>
              <a:rPr lang="en-US" b="1" dirty="0" err="1"/>
              <a:t>minutter</a:t>
            </a:r>
            <a:r>
              <a:rPr lang="en-US" b="1" dirty="0"/>
              <a:t> </a:t>
            </a:r>
            <a:r>
              <a:rPr lang="en-US" b="1" dirty="0" err="1"/>
              <a:t>moderat</a:t>
            </a:r>
            <a:r>
              <a:rPr lang="en-US" b="1" dirty="0"/>
              <a:t> </a:t>
            </a:r>
            <a:r>
              <a:rPr lang="en-US" b="1" dirty="0" err="1"/>
              <a:t>fysisk</a:t>
            </a:r>
            <a:r>
              <a:rPr lang="en-US" b="1" dirty="0"/>
              <a:t> </a:t>
            </a:r>
            <a:r>
              <a:rPr lang="en-US" b="1" dirty="0" err="1"/>
              <a:t>aktivitet</a:t>
            </a:r>
            <a:r>
              <a:rPr lang="en-US" b="1" dirty="0"/>
              <a:t> 4+ </a:t>
            </a:r>
            <a:r>
              <a:rPr lang="en-US" b="1" dirty="0" err="1"/>
              <a:t>dager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uken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130661808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95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Andel</a:t>
            </a:r>
            <a:r>
              <a:rPr lang="en-US" b="1" dirty="0"/>
              <a:t> </a:t>
            </a:r>
            <a:r>
              <a:rPr lang="en-US" b="1" dirty="0" err="1"/>
              <a:t>overvektige</a:t>
            </a:r>
            <a:r>
              <a:rPr lang="en-US" b="1" dirty="0"/>
              <a:t> (BMI 30+)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494264394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8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7484" y="295469"/>
            <a:ext cx="11877368" cy="569770"/>
          </a:xfrm>
        </p:spPr>
        <p:txBody>
          <a:bodyPr/>
          <a:lstStyle/>
          <a:p>
            <a:br>
              <a:rPr lang="en-US" sz="1800" dirty="0"/>
            </a:br>
            <a:br>
              <a:rPr lang="en-US" sz="1800" b="1" dirty="0"/>
            </a:br>
            <a:r>
              <a:rPr lang="en-US" sz="1800" b="1" dirty="0"/>
              <a:t>     </a:t>
            </a:r>
            <a:r>
              <a:rPr lang="en-US" sz="1600" b="1" dirty="0" err="1"/>
              <a:t>Minst</a:t>
            </a:r>
            <a:r>
              <a:rPr lang="en-US" sz="1600" b="1" dirty="0"/>
              <a:t> 30 </a:t>
            </a:r>
            <a:r>
              <a:rPr lang="en-US" sz="1600" b="1" dirty="0" err="1"/>
              <a:t>minutter</a:t>
            </a:r>
            <a:r>
              <a:rPr lang="en-US" sz="1600" b="1" dirty="0"/>
              <a:t> </a:t>
            </a:r>
            <a:r>
              <a:rPr lang="en-US" sz="1600" b="1" dirty="0" err="1"/>
              <a:t>moderat</a:t>
            </a:r>
            <a:r>
              <a:rPr lang="en-US" sz="1600" b="1" dirty="0"/>
              <a:t> </a:t>
            </a:r>
            <a:r>
              <a:rPr lang="en-US" sz="1600" b="1" dirty="0" err="1"/>
              <a:t>fysisk</a:t>
            </a:r>
            <a:r>
              <a:rPr lang="en-US" sz="1600" b="1" dirty="0"/>
              <a:t> </a:t>
            </a:r>
            <a:r>
              <a:rPr lang="en-US" sz="1600" b="1" dirty="0" err="1"/>
              <a:t>aktivitet</a:t>
            </a:r>
            <a:r>
              <a:rPr lang="en-US" sz="1600" b="1" dirty="0"/>
              <a:t> 4+ </a:t>
            </a:r>
            <a:r>
              <a:rPr lang="en-US" sz="1600" b="1" dirty="0" err="1"/>
              <a:t>dager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uken</a:t>
            </a:r>
            <a:r>
              <a:rPr lang="en-US" sz="1600" b="1" dirty="0"/>
              <a:t>                                  </a:t>
            </a:r>
            <a:r>
              <a:rPr lang="en-US" sz="1600" b="1" dirty="0" err="1"/>
              <a:t>Andel</a:t>
            </a:r>
            <a:r>
              <a:rPr lang="en-US" sz="1600" b="1" dirty="0"/>
              <a:t> </a:t>
            </a:r>
            <a:r>
              <a:rPr lang="en-US" sz="1600" b="1" dirty="0" err="1"/>
              <a:t>overvektige</a:t>
            </a:r>
            <a:r>
              <a:rPr lang="en-US" sz="1600" b="1" dirty="0"/>
              <a:t> (BMI 30+) </a:t>
            </a:r>
            <a:r>
              <a:rPr lang="en-US" sz="1800" b="1" dirty="0"/>
              <a:t>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5" name="Plassholder for bilde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632979990"/>
              </p:ext>
            </p:extLst>
          </p:nvPr>
        </p:nvGraphicFramePr>
        <p:xfrm>
          <a:off x="0" y="1106488"/>
          <a:ext cx="6046788" cy="49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Plassholder for bilde 5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616555750"/>
              </p:ext>
            </p:extLst>
          </p:nvPr>
        </p:nvGraphicFramePr>
        <p:xfrm>
          <a:off x="6046788" y="1106488"/>
          <a:ext cx="6145212" cy="49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78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Antall</a:t>
            </a:r>
            <a:r>
              <a:rPr lang="en-US" b="1" dirty="0"/>
              <a:t> timer </a:t>
            </a:r>
            <a:r>
              <a:rPr lang="en-US" b="1" dirty="0" err="1"/>
              <a:t>stillesitting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hverdagen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702690174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5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054" y="295469"/>
            <a:ext cx="12011891" cy="685606"/>
          </a:xfrm>
        </p:spPr>
        <p:txBody>
          <a:bodyPr/>
          <a:lstStyle/>
          <a:p>
            <a:pPr algn="ctr"/>
            <a:r>
              <a:rPr lang="en-US" b="1" dirty="0" err="1"/>
              <a:t>Inntak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sukkerholdig</a:t>
            </a:r>
            <a:r>
              <a:rPr lang="en-US" b="1" dirty="0"/>
              <a:t> </a:t>
            </a:r>
            <a:r>
              <a:rPr lang="en-US" b="1" dirty="0" err="1"/>
              <a:t>brus</a:t>
            </a:r>
            <a:r>
              <a:rPr lang="en-US" b="1" dirty="0"/>
              <a:t>/</a:t>
            </a:r>
            <a:r>
              <a:rPr lang="en-US" b="1" dirty="0" err="1"/>
              <a:t>leskedrikk</a:t>
            </a:r>
            <a:r>
              <a:rPr lang="en-US" b="1" dirty="0"/>
              <a:t> (</a:t>
            </a:r>
            <a:r>
              <a:rPr lang="en-US" b="1" dirty="0" err="1"/>
              <a:t>sjelden</a:t>
            </a:r>
            <a:r>
              <a:rPr lang="en-US" b="1" dirty="0"/>
              <a:t>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aldri</a:t>
            </a:r>
            <a:r>
              <a:rPr lang="en-US" b="1" dirty="0"/>
              <a:t>)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673576585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6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Daglig</a:t>
            </a:r>
            <a:r>
              <a:rPr lang="en-US" b="1" dirty="0"/>
              <a:t> </a:t>
            </a:r>
            <a:r>
              <a:rPr lang="en-US" b="1" dirty="0" err="1"/>
              <a:t>inntak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frukt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bær</a:t>
            </a:r>
            <a:r>
              <a:rPr lang="en-US" b="1" dirty="0"/>
              <a:t>  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83701100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0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Daglig</a:t>
            </a:r>
            <a:r>
              <a:rPr lang="en-US" b="1" dirty="0"/>
              <a:t> </a:t>
            </a:r>
            <a:r>
              <a:rPr lang="en-US" b="1" dirty="0" err="1"/>
              <a:t>inntak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grønnsaker</a:t>
            </a:r>
            <a:r>
              <a:rPr lang="en-US" b="1" dirty="0"/>
              <a:t>   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272818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2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Hver variabel presenteres i figur samlet for alle gamle (2019) kommuner pluss gjennomsnitt for Agder (rød søyle).</a:t>
            </a:r>
          </a:p>
          <a:p>
            <a:pPr lvl="0"/>
            <a:r>
              <a:rPr lang="nb-NO" dirty="0"/>
              <a:t>Kommuneresultatene (søylene) er organisert fra høyeste verdi til laveste eller fra lavest til høyest, avhengig av variabelens antatte positive eller negative påvirkning på folkehelsen.  </a:t>
            </a:r>
          </a:p>
          <a:p>
            <a:pPr lvl="0"/>
            <a:r>
              <a:rPr lang="nb-NO" dirty="0"/>
              <a:t>Rekkefølgen variablene presenteres i er forsøkt organisert etter tema som kan passe i en folkehelseoversikt.</a:t>
            </a:r>
          </a:p>
          <a:p>
            <a:pPr lvl="0"/>
            <a:r>
              <a:rPr lang="nb-NO" dirty="0" err="1"/>
              <a:t>Bakgrunnstabellene</a:t>
            </a:r>
            <a:r>
              <a:rPr lang="nb-NO" dirty="0"/>
              <a:t> er bygd inn i powerpointpresentasjonen og kan derfor hentes fram om det er ønske om det (høyreklikk – rediger data)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1200148" y="295469"/>
            <a:ext cx="10153651" cy="685606"/>
          </a:xfrm>
        </p:spPr>
        <p:txBody>
          <a:bodyPr/>
          <a:lstStyle/>
          <a:p>
            <a:r>
              <a:rPr lang="nb-NO" sz="2400" b="1" dirty="0"/>
              <a:t>Hva viser figurene? </a:t>
            </a:r>
          </a:p>
        </p:txBody>
      </p:sp>
    </p:spTree>
    <p:extLst>
      <p:ext uri="{BB962C8B-B14F-4D97-AF65-F5344CB8AC3E}">
        <p14:creationId xmlns:p14="http://schemas.microsoft.com/office/powerpoint/2010/main" val="30449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Inntak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fisk</a:t>
            </a:r>
            <a:r>
              <a:rPr lang="en-US" b="1" dirty="0"/>
              <a:t> 1 gang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uken</a:t>
            </a:r>
            <a:r>
              <a:rPr lang="en-US" b="1" dirty="0"/>
              <a:t>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oftere</a:t>
            </a:r>
            <a:r>
              <a:rPr lang="en-US" dirty="0"/>
              <a:t>   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953749827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4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Daglig</a:t>
            </a:r>
            <a:r>
              <a:rPr lang="en-US" b="1" dirty="0"/>
              <a:t> </a:t>
            </a:r>
            <a:r>
              <a:rPr lang="en-US" b="1" dirty="0" err="1"/>
              <a:t>røyking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735747374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6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Daglig</a:t>
            </a:r>
            <a:r>
              <a:rPr lang="en-US" b="1" dirty="0"/>
              <a:t> </a:t>
            </a:r>
            <a:r>
              <a:rPr lang="en-US" b="1" dirty="0" err="1"/>
              <a:t>snusing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707358113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8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Drikker</a:t>
            </a:r>
            <a:r>
              <a:rPr lang="en-US" b="1" dirty="0"/>
              <a:t> </a:t>
            </a:r>
            <a:r>
              <a:rPr lang="en-US" b="1" dirty="0" err="1"/>
              <a:t>alkohol</a:t>
            </a:r>
            <a:r>
              <a:rPr lang="en-US" b="1" dirty="0"/>
              <a:t> 2 ganger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uken</a:t>
            </a:r>
            <a:r>
              <a:rPr lang="en-US" b="1" dirty="0"/>
              <a:t>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r>
              <a:rPr lang="en-US" b="1" dirty="0" err="1"/>
              <a:t>oftere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052118869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7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b="1" dirty="0"/>
            </a:br>
            <a:r>
              <a:rPr lang="en-US" b="1" dirty="0" err="1"/>
              <a:t>Episodisk</a:t>
            </a:r>
            <a:r>
              <a:rPr lang="en-US" b="1" dirty="0"/>
              <a:t> </a:t>
            </a:r>
            <a:r>
              <a:rPr lang="en-US" b="1" dirty="0" err="1"/>
              <a:t>høyt</a:t>
            </a:r>
            <a:r>
              <a:rPr lang="en-US" b="1" dirty="0"/>
              <a:t> </a:t>
            </a:r>
            <a:r>
              <a:rPr lang="en-US" b="1" dirty="0" err="1"/>
              <a:t>alkoholforbruk</a:t>
            </a:r>
            <a:r>
              <a:rPr lang="en-US" b="1" dirty="0"/>
              <a:t> - </a:t>
            </a:r>
            <a:r>
              <a:rPr lang="en-US" b="1" dirty="0" err="1"/>
              <a:t>minst</a:t>
            </a:r>
            <a:r>
              <a:rPr lang="en-US" b="1" dirty="0"/>
              <a:t> </a:t>
            </a:r>
            <a:r>
              <a:rPr lang="en-US" b="1" dirty="0" err="1"/>
              <a:t>seks</a:t>
            </a:r>
            <a:r>
              <a:rPr lang="en-US" b="1" dirty="0"/>
              <a:t> </a:t>
            </a:r>
            <a:r>
              <a:rPr lang="en-US" b="1" dirty="0" err="1"/>
              <a:t>alkoholenheter</a:t>
            </a:r>
            <a:r>
              <a:rPr lang="en-US" b="1" dirty="0"/>
              <a:t> </a:t>
            </a:r>
            <a:r>
              <a:rPr lang="en-US" b="1" dirty="0" err="1"/>
              <a:t>hver</a:t>
            </a:r>
            <a:r>
              <a:rPr lang="en-US" b="1" dirty="0"/>
              <a:t> gang - </a:t>
            </a:r>
            <a:r>
              <a:rPr lang="en-US" b="1" dirty="0" err="1"/>
              <a:t>månedlig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884876900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3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Skader og ulykker</a:t>
            </a:r>
          </a:p>
        </p:txBody>
      </p:sp>
    </p:spTree>
    <p:extLst>
      <p:ext uri="{BB962C8B-B14F-4D97-AF65-F5344CB8AC3E}">
        <p14:creationId xmlns:p14="http://schemas.microsoft.com/office/powerpoint/2010/main" val="27394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Utsatt</a:t>
            </a:r>
            <a:r>
              <a:rPr lang="en-US" b="1" dirty="0"/>
              <a:t> for </a:t>
            </a:r>
            <a:r>
              <a:rPr lang="en-US" b="1" dirty="0" err="1"/>
              <a:t>skade</a:t>
            </a:r>
            <a:r>
              <a:rPr lang="en-US" b="1" dirty="0"/>
              <a:t> (</a:t>
            </a:r>
            <a:r>
              <a:rPr lang="en-US" b="1" dirty="0" err="1"/>
              <a:t>selvrapport</a:t>
            </a:r>
            <a:r>
              <a:rPr lang="en-US" b="1" dirty="0"/>
              <a:t>) </a:t>
            </a:r>
            <a:r>
              <a:rPr lang="en-US" b="1" dirty="0" err="1"/>
              <a:t>siste</a:t>
            </a:r>
            <a:r>
              <a:rPr lang="en-US" b="1" dirty="0"/>
              <a:t> 12 </a:t>
            </a:r>
            <a:r>
              <a:rPr lang="en-US" b="1" dirty="0" err="1"/>
              <a:t>måneder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181394354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6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692" y="295469"/>
            <a:ext cx="11229108" cy="685606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Plaget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støy</a:t>
            </a:r>
            <a:r>
              <a:rPr lang="en-US" b="1" dirty="0"/>
              <a:t> - </a:t>
            </a:r>
            <a:r>
              <a:rPr lang="en-US" b="1" dirty="0" err="1"/>
              <a:t>svært</a:t>
            </a:r>
            <a:r>
              <a:rPr lang="en-US" b="1" dirty="0"/>
              <a:t> </a:t>
            </a:r>
            <a:r>
              <a:rPr lang="en-US" b="1" dirty="0" err="1"/>
              <a:t>mye</a:t>
            </a:r>
            <a:r>
              <a:rPr lang="en-US" b="1" dirty="0"/>
              <a:t>, </a:t>
            </a:r>
            <a:r>
              <a:rPr lang="en-US" b="1" dirty="0" err="1"/>
              <a:t>mye</a:t>
            </a:r>
            <a:r>
              <a:rPr lang="en-US" b="1" dirty="0"/>
              <a:t> </a:t>
            </a:r>
            <a:r>
              <a:rPr lang="en-US" b="1" dirty="0" err="1"/>
              <a:t>middels</a:t>
            </a:r>
            <a:r>
              <a:rPr lang="en-US" b="1" dirty="0"/>
              <a:t> - </a:t>
            </a:r>
            <a:r>
              <a:rPr lang="en-US" b="1" dirty="0" err="1"/>
              <a:t>fra</a:t>
            </a:r>
            <a:r>
              <a:rPr lang="en-US" b="1" dirty="0"/>
              <a:t> </a:t>
            </a:r>
            <a:r>
              <a:rPr lang="en-US" b="1" dirty="0" err="1"/>
              <a:t>trafikk</a:t>
            </a:r>
            <a:r>
              <a:rPr lang="en-US" b="1" dirty="0"/>
              <a:t> </a:t>
            </a:r>
            <a:r>
              <a:rPr lang="en-US" b="1" dirty="0" err="1"/>
              <a:t>hjemme</a:t>
            </a:r>
            <a:r>
              <a:rPr lang="en-US" b="1" dirty="0"/>
              <a:t>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731003671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0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2633" y="295469"/>
            <a:ext cx="11770822" cy="685606"/>
          </a:xfrm>
        </p:spPr>
        <p:txBody>
          <a:bodyPr/>
          <a:lstStyle/>
          <a:p>
            <a:pPr algn="ctr"/>
            <a:r>
              <a:rPr lang="en-US" b="1" dirty="0" err="1"/>
              <a:t>Plaget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</a:t>
            </a:r>
            <a:r>
              <a:rPr lang="en-US" b="1" dirty="0" err="1"/>
              <a:t>annen</a:t>
            </a:r>
            <a:r>
              <a:rPr lang="en-US" b="1" dirty="0"/>
              <a:t> </a:t>
            </a:r>
            <a:r>
              <a:rPr lang="en-US" b="1" dirty="0" err="1"/>
              <a:t>støy</a:t>
            </a:r>
            <a:r>
              <a:rPr lang="en-US" b="1" dirty="0"/>
              <a:t> - </a:t>
            </a:r>
            <a:r>
              <a:rPr lang="en-US" b="1" dirty="0" err="1"/>
              <a:t>svært</a:t>
            </a:r>
            <a:r>
              <a:rPr lang="en-US" b="1" dirty="0"/>
              <a:t> </a:t>
            </a:r>
            <a:r>
              <a:rPr lang="en-US" b="1" dirty="0" err="1"/>
              <a:t>mye</a:t>
            </a:r>
            <a:r>
              <a:rPr lang="en-US" b="1" dirty="0"/>
              <a:t>, </a:t>
            </a:r>
            <a:r>
              <a:rPr lang="en-US" b="1" dirty="0" err="1"/>
              <a:t>mye</a:t>
            </a:r>
            <a:r>
              <a:rPr lang="en-US" b="1" dirty="0"/>
              <a:t> </a:t>
            </a:r>
            <a:r>
              <a:rPr lang="en-US" b="1" dirty="0" err="1"/>
              <a:t>middels</a:t>
            </a:r>
            <a:r>
              <a:rPr lang="en-US" b="1" dirty="0"/>
              <a:t> - </a:t>
            </a:r>
            <a:r>
              <a:rPr lang="en-US" b="1" dirty="0" err="1"/>
              <a:t>hjemme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982514000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40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473F99A-2477-664A-B44B-746BE1346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nb-NO" dirty="0"/>
            </a:br>
            <a:br>
              <a:rPr lang="nb-NO" dirty="0"/>
            </a:br>
            <a:r>
              <a:rPr lang="nb-NO" dirty="0"/>
              <a:t>Lykke til med bruken ! </a:t>
            </a:r>
          </a:p>
        </p:txBody>
      </p:sp>
    </p:spTree>
    <p:extLst>
      <p:ext uri="{BB962C8B-B14F-4D97-AF65-F5344CB8AC3E}">
        <p14:creationId xmlns:p14="http://schemas.microsoft.com/office/powerpoint/2010/main" val="5246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Sosial ulikhet</a:t>
            </a:r>
          </a:p>
        </p:txBody>
      </p:sp>
    </p:spTree>
    <p:extLst>
      <p:ext uri="{BB962C8B-B14F-4D97-AF65-F5344CB8AC3E}">
        <p14:creationId xmlns:p14="http://schemas.microsoft.com/office/powerpoint/2010/main" val="26056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Andel</a:t>
            </a:r>
            <a:r>
              <a:rPr lang="en-US" b="1" dirty="0"/>
              <a:t> </a:t>
            </a:r>
            <a:r>
              <a:rPr lang="en-US" b="1" dirty="0" err="1"/>
              <a:t>som</a:t>
            </a:r>
            <a:r>
              <a:rPr lang="en-US" b="1" dirty="0"/>
              <a:t> </a:t>
            </a:r>
            <a:r>
              <a:rPr lang="en-US" b="1" dirty="0" err="1"/>
              <a:t>rapporterte</a:t>
            </a:r>
            <a:r>
              <a:rPr lang="en-US" b="1" dirty="0"/>
              <a:t> </a:t>
            </a:r>
            <a:r>
              <a:rPr lang="en-US" b="1" dirty="0" err="1"/>
              <a:t>økonomiske</a:t>
            </a:r>
            <a:r>
              <a:rPr lang="en-US" b="1" dirty="0"/>
              <a:t> </a:t>
            </a:r>
            <a:r>
              <a:rPr lang="en-US" b="1" dirty="0" err="1"/>
              <a:t>vansker</a:t>
            </a:r>
            <a:r>
              <a:rPr lang="en-US" b="1" dirty="0"/>
              <a:t> </a:t>
            </a:r>
            <a:endParaRPr lang="nb-NO" b="1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6977258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9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Sosialt og fysisk miljø</a:t>
            </a:r>
          </a:p>
        </p:txBody>
      </p:sp>
    </p:spTree>
    <p:extLst>
      <p:ext uri="{BB962C8B-B14F-4D97-AF65-F5344CB8AC3E}">
        <p14:creationId xmlns:p14="http://schemas.microsoft.com/office/powerpoint/2010/main" val="1837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b="1" dirty="0" err="1"/>
              <a:t>Høre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</a:t>
            </a:r>
            <a:r>
              <a:rPr lang="en-US" b="1" dirty="0" err="1"/>
              <a:t>stedet</a:t>
            </a:r>
            <a:r>
              <a:rPr lang="en-US" b="1" dirty="0"/>
              <a:t> (</a:t>
            </a:r>
            <a:r>
              <a:rPr lang="en-US" b="1" dirty="0" err="1"/>
              <a:t>skala</a:t>
            </a:r>
            <a:r>
              <a:rPr lang="en-US" b="1" dirty="0"/>
              <a:t>: 0-10)         </a:t>
            </a:r>
            <a:br>
              <a:rPr lang="en-US" dirty="0"/>
            </a:br>
            <a:endParaRPr lang="nb-NO" dirty="0"/>
          </a:p>
        </p:txBody>
      </p:sp>
      <p:graphicFrame>
        <p:nvGraphicFramePr>
          <p:cNvPr id="4" name="Plassholder for bilde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328454932"/>
              </p:ext>
            </p:extLst>
          </p:nvPr>
        </p:nvGraphicFramePr>
        <p:xfrm>
          <a:off x="0" y="1106488"/>
          <a:ext cx="12192000" cy="480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der fylkeskommune PowerPointmal 16:9">
  <a:themeElements>
    <a:clrScheme name="Agder fylkeskommune 2">
      <a:dk1>
        <a:srgbClr val="000000"/>
      </a:dk1>
      <a:lt1>
        <a:srgbClr val="FFFFFF"/>
      </a:lt1>
      <a:dk2>
        <a:srgbClr val="5B4D46"/>
      </a:dk2>
      <a:lt2>
        <a:srgbClr val="ECEAE6"/>
      </a:lt2>
      <a:accent1>
        <a:srgbClr val="DF1F1D"/>
      </a:accent1>
      <a:accent2>
        <a:srgbClr val="342C86"/>
      </a:accent2>
      <a:accent3>
        <a:srgbClr val="00A9DA"/>
      </a:accent3>
      <a:accent4>
        <a:srgbClr val="FAC800"/>
      </a:accent4>
      <a:accent5>
        <a:srgbClr val="00695A"/>
      </a:accent5>
      <a:accent6>
        <a:srgbClr val="CDD500"/>
      </a:accent6>
      <a:hlink>
        <a:srgbClr val="9F3A14"/>
      </a:hlink>
      <a:folHlink>
        <a:srgbClr val="E01F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 powerpoint_Agder fylkeskommune V1" id="{7A9B48FA-C2C4-4C0B-8B9A-87FA183985C7}" vid="{F34505B9-8C1F-445E-8612-14AC7B5718C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gder fylkeskommune">
      <a:dk1>
        <a:srgbClr val="000000"/>
      </a:dk1>
      <a:lt1>
        <a:srgbClr val="FFFFFF"/>
      </a:lt1>
      <a:dk2>
        <a:srgbClr val="5B4E47"/>
      </a:dk2>
      <a:lt2>
        <a:srgbClr val="ECEAE6"/>
      </a:lt2>
      <a:accent1>
        <a:srgbClr val="DF1F1D"/>
      </a:accent1>
      <a:accent2>
        <a:srgbClr val="342C86"/>
      </a:accent2>
      <a:accent3>
        <a:srgbClr val="00A9DA"/>
      </a:accent3>
      <a:accent4>
        <a:srgbClr val="FAC800"/>
      </a:accent4>
      <a:accent5>
        <a:srgbClr val="00695A"/>
      </a:accent5>
      <a:accent6>
        <a:srgbClr val="CDD500"/>
      </a:accent6>
      <a:hlink>
        <a:srgbClr val="9F3A14"/>
      </a:hlink>
      <a:folHlink>
        <a:srgbClr val="E01F1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3478D57CB5A4BB798E31C0495E537" ma:contentTypeVersion="8" ma:contentTypeDescription="Create a new document." ma:contentTypeScope="" ma:versionID="cf27b3d3a347bf7d0f94feede5a1c79c">
  <xsd:schema xmlns:xsd="http://www.w3.org/2001/XMLSchema" xmlns:xs="http://www.w3.org/2001/XMLSchema" xmlns:p="http://schemas.microsoft.com/office/2006/metadata/properties" xmlns:ns2="dbde4e59-9b61-48a0-a4d9-cce2922754f5" xmlns:ns3="549b603a-3c19-46c1-8987-e792084663ae" targetNamespace="http://schemas.microsoft.com/office/2006/metadata/properties" ma:root="true" ma:fieldsID="44ecab0be4e4bede6fc7df05a7bea155" ns2:_="" ns3:_="">
    <xsd:import namespace="dbde4e59-9b61-48a0-a4d9-cce2922754f5"/>
    <xsd:import namespace="549b603a-3c19-46c1-8987-e79208466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e4e59-9b61-48a0-a4d9-cce292275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b603a-3c19-46c1-8987-e792084663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290207-4935-460D-802E-F310374990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0A8BE-02BF-468C-86A0-76D9DB644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e4e59-9b61-48a0-a4d9-cce2922754f5"/>
    <ds:schemaRef ds:uri="549b603a-3c19-46c1-8987-e79208466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5EA02-9A6A-420A-8463-9E182E83DA0C}">
  <ds:schemaRefs>
    <ds:schemaRef ds:uri="http://purl.org/dc/elements/1.1/"/>
    <ds:schemaRef ds:uri="http://schemas.microsoft.com/office/2006/metadata/properties"/>
    <ds:schemaRef ds:uri="549b603a-3c19-46c1-8987-e792084663a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bde4e59-9b61-48a0-a4d9-cce2922754f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AgderFK_Mal PP_Agder fylkeskommune_V1</Template>
  <TotalTime>2223</TotalTime>
  <Words>1054</Words>
  <Application>Microsoft Office PowerPoint</Application>
  <PresentationFormat>Widescreen</PresentationFormat>
  <Paragraphs>153</Paragraphs>
  <Slides>59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59</vt:i4>
      </vt:variant>
    </vt:vector>
  </HeadingPairs>
  <TitlesOfParts>
    <vt:vector size="62" baseType="lpstr">
      <vt:lpstr>Arial</vt:lpstr>
      <vt:lpstr>Calibri</vt:lpstr>
      <vt:lpstr>Agder fylkeskommune PowerPointmal 16:9</vt:lpstr>
      <vt:lpstr>             Folkehelseundersøkelsen i Agder 2019 Kommuneresultater vist i figur  Analyseavdeling  Oddmund.Froystein@agderfk.no </vt:lpstr>
      <vt:lpstr>PowerPoint-presentasjon</vt:lpstr>
      <vt:lpstr>Her gjengis først FHI argumentasjon for forsiktig bruk tabellene;</vt:lpstr>
      <vt:lpstr>Grep som er gjort for å fremstille kommunetabellene mer lettlest</vt:lpstr>
      <vt:lpstr>Hva viser figurene? </vt:lpstr>
      <vt:lpstr>Sosial ulikhet</vt:lpstr>
      <vt:lpstr>Andel som rapporterte økonomiske vansker </vt:lpstr>
      <vt:lpstr>Sosialt og fysisk miljø</vt:lpstr>
      <vt:lpstr> Høre til på stedet (skala: 0-10)          </vt:lpstr>
      <vt:lpstr> Engasjert (skala: 0-10)         </vt:lpstr>
      <vt:lpstr> Stor grad av trivsel i nærmiljøet  </vt:lpstr>
      <vt:lpstr>Andel som i stor grad føler seg trygge </vt:lpstr>
      <vt:lpstr> Trygg på stedet (skala: 0-10)           </vt:lpstr>
      <vt:lpstr>PowerPoint-presentasjon</vt:lpstr>
      <vt:lpstr>Folk flest er til å stole på (skala: 0-10)</vt:lpstr>
      <vt:lpstr>Opplever sosial støtte (for def. se hovedrapport)</vt:lpstr>
      <vt:lpstr>Sosiale relasjoner (skala: 0-10)</vt:lpstr>
      <vt:lpstr> Sammen med gode venner ukentlig eller oftere       </vt:lpstr>
      <vt:lpstr> Ukentlig deltakelse i organisert aktivitet      </vt:lpstr>
      <vt:lpstr> Ukentlig deltakelse i annen aktivitet      </vt:lpstr>
      <vt:lpstr>PowerPoint-presentasjon</vt:lpstr>
      <vt:lpstr>Sosialt og fysisk miljø</vt:lpstr>
      <vt:lpstr>Kultur- og idrettstilbud - god eller svært god tilgang</vt:lpstr>
      <vt:lpstr>Butikker, spisesteder og andre servicetilbud - god eller svært god tilgang</vt:lpstr>
      <vt:lpstr>Offentlig transport - god eller svært god tilgang</vt:lpstr>
      <vt:lpstr> Natur- og friluftsområder - god eller svært god tilgang  </vt:lpstr>
      <vt:lpstr> Parker og andre grøntareal - god eller svært god tilgang      </vt:lpstr>
      <vt:lpstr>Gang- og sykkelveier - godt eller svært godt utbygd</vt:lpstr>
      <vt:lpstr>Helsetilstand</vt:lpstr>
      <vt:lpstr> Andel med god eller svært god helse       </vt:lpstr>
      <vt:lpstr> Mer enn 2 år siden du var hos tannlege/-pleier       </vt:lpstr>
      <vt:lpstr>Psykisk helse</vt:lpstr>
      <vt:lpstr>Fornøydhet med livet (skala: 0-10)</vt:lpstr>
      <vt:lpstr>Fornøyd med tilværelsen</vt:lpstr>
      <vt:lpstr>Det man gjør i livet er meningsfylt (skala: 0-10)</vt:lpstr>
      <vt:lpstr> Positive følelser siste 7 dager (skala: 0-10)      </vt:lpstr>
      <vt:lpstr> Negative følelser siste 7 dager (skala: 0-10)       </vt:lpstr>
      <vt:lpstr> Gjennomsnitt HSCL: Psykisk helse (skala 1-4)  </vt:lpstr>
      <vt:lpstr> Plaget av søvnproblemer - ganske mye eller veldig mye - siste uke        </vt:lpstr>
      <vt:lpstr> Ensom (skala: 0-10)        </vt:lpstr>
      <vt:lpstr>        Gjennomsnitt HSCL: Psykisk helse (skala 1-4)                                          Ensom (skala: 0-10) </vt:lpstr>
      <vt:lpstr>Levevaner</vt:lpstr>
      <vt:lpstr> Minst 30 minutter moderat fysisk aktivitet 4+ dager i uken</vt:lpstr>
      <vt:lpstr> Andel overvektige (BMI 30+)        </vt:lpstr>
      <vt:lpstr>       Minst 30 minutter moderat fysisk aktivitet 4+ dager i uken                                  Andel overvektige (BMI 30+)   </vt:lpstr>
      <vt:lpstr>Antall timer stillesitting i hverdagen</vt:lpstr>
      <vt:lpstr>Inntak av sukkerholdig brus/leskedrikk (sjelden eller aldri)</vt:lpstr>
      <vt:lpstr> Daglig inntak av frukt og bær          </vt:lpstr>
      <vt:lpstr> Daglig inntak av grønnsaker           </vt:lpstr>
      <vt:lpstr> Inntak av fisk 1 gang i uken eller oftere           </vt:lpstr>
      <vt:lpstr>Daglig røyking</vt:lpstr>
      <vt:lpstr>Daglig snusing</vt:lpstr>
      <vt:lpstr>Drikker alkohol 2 ganger i uken eller oftere</vt:lpstr>
      <vt:lpstr> Episodisk høyt alkoholforbruk - minst seks alkoholenheter hver gang - månedlig</vt:lpstr>
      <vt:lpstr>Skader og ulykker</vt:lpstr>
      <vt:lpstr>Utsatt for skade (selvrapport) siste 12 måneder</vt:lpstr>
      <vt:lpstr> Plaget av støy - svært mye, mye middels - fra trafikk hjemme        </vt:lpstr>
      <vt:lpstr>Plaget av annen støy - svært mye, mye middels - hjemme</vt:lpstr>
      <vt:lpstr>  Lykke til med bruken ! </vt:lpstr>
    </vt:vector>
  </TitlesOfParts>
  <Company>Vest-Agder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Folkehelseundersøkelsen i Agder 2019</dc:title>
  <dc:creator>Frøystein, Oddmund</dc:creator>
  <cp:lastModifiedBy>Michaelsen, Børje</cp:lastModifiedBy>
  <cp:revision>88</cp:revision>
  <cp:lastPrinted>2018-11-21T18:12:12Z</cp:lastPrinted>
  <dcterms:created xsi:type="dcterms:W3CDTF">2020-03-10T12:55:17Z</dcterms:created>
  <dcterms:modified xsi:type="dcterms:W3CDTF">2024-02-09T09:13:42Z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0x0101003133478D57CB5A4BB798E31C0495E537</vt:lpwstr>
  </property>
</Properties>
</file>