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0.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1.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2.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3.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5.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7.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8.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9.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2.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3.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4.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5.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6.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7.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28.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29.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30.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31.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32.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33.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34.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35.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36.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37.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38.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39.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40.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41.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42.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43.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44.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45.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46.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47.xml" ContentType="application/vnd.openxmlformats-officedocument.themeOverr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48.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49.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50.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51.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theme/themeOverride52.xml" ContentType="application/vnd.openxmlformats-officedocument.themeOverr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theme/themeOverride53.xml" ContentType="application/vnd.openxmlformats-officedocument.themeOverrid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theme/themeOverride54.xml" ContentType="application/vnd.openxmlformats-officedocument.themeOverrid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drawings/drawing1.xml" ContentType="application/vnd.openxmlformats-officedocument.drawingml.chartshapes+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theme/themeOverride55.xml" ContentType="application/vnd.openxmlformats-officedocument.themeOverrid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56.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9F37"/>
    <a:srgbClr val="006FBA"/>
    <a:srgbClr val="026FBA"/>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06" autoAdjust="0"/>
    <p:restoredTop sz="96619" autoAdjust="0"/>
  </p:normalViewPr>
  <p:slideViewPr>
    <p:cSldViewPr snapToGrid="0">
      <p:cViewPr varScale="1">
        <p:scale>
          <a:sx n="77" d="100"/>
          <a:sy n="77" d="100"/>
        </p:scale>
        <p:origin x="3636"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 Id="rId4" Type="http://schemas.openxmlformats.org/officeDocument/2006/relationships/chartUserShapes" Target="../drawings/drawing1.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136.xml"/><Relationship Id="rId1" Type="http://schemas.microsoft.com/office/2011/relationships/chartStyle" Target="style13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49.019999999999996</c:v>
                </c:pt>
                <c:pt idx="1">
                  <c:v>95.100000000000009</c:v>
                </c:pt>
                <c:pt idx="2">
                  <c:v>91.259999999999991</c:v>
                </c:pt>
                <c:pt idx="3">
                  <c:v>91.17</c:v>
                </c:pt>
                <c:pt idx="4">
                  <c:v>98.02</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62.28</c:v>
                </c:pt>
                <c:pt idx="1">
                  <c:v>32.46</c:v>
                </c:pt>
                <c:pt idx="2">
                  <c:v>4.3899999999999997</c:v>
                </c:pt>
                <c:pt idx="3">
                  <c:v>0.88</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3460617398810343"/>
          <c:w val="0.90376206289497074"/>
          <c:h val="0.61348031065865494"/>
        </c:manualLayout>
      </c:layout>
      <c:barChart>
        <c:barDir val="col"/>
        <c:grouping val="clustered"/>
        <c:varyColors val="0"/>
        <c:ser>
          <c:idx val="0"/>
          <c:order val="0"/>
          <c:tx>
            <c:strRef>
              <c:f>'Type 3 Kjønn&amp;Klasse'!$I$56</c:f>
              <c:strCache>
                <c:ptCount val="1"/>
                <c:pt idx="0">
                  <c:v>Spiser frokost hver dag før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AC1-4309-A4FF-E8B97F75B57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AC1-4309-A4FF-E8B97F75B57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Kjønn&amp;Klasse'!$J$56:$O$56</c:f>
              <c:numCache>
                <c:formatCode>0</c:formatCode>
                <c:ptCount val="6"/>
                <c:pt idx="0">
                  <c:v>39.53</c:v>
                </c:pt>
                <c:pt idx="1">
                  <c:v>42.42</c:v>
                </c:pt>
                <c:pt idx="3">
                  <c:v>52.38</c:v>
                </c:pt>
                <c:pt idx="4">
                  <c:v>30</c:v>
                </c:pt>
                <c:pt idx="5">
                  <c:v>40.74</c:v>
                </c:pt>
              </c:numCache>
            </c:numRef>
          </c:val>
          <c:extLst>
            <c:ext xmlns:c16="http://schemas.microsoft.com/office/drawing/2014/chart" uri="{C3380CC4-5D6E-409C-BE32-E72D297353CC}">
              <c16:uniqueId val="{00000004-DAC1-4309-A4FF-E8B97F75B57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Kjønn&amp;Klasse'!$I$57</c:f>
              <c:strCache>
                <c:ptCount val="1"/>
                <c:pt idx="0">
                  <c:v>Spiser lunsj hver dag på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F7F-4A58-8078-8393FAB61C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F7F-4A58-8078-8393FAB61CB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Kjønn&amp;Klasse'!$J$57:$O$57</c:f>
              <c:numCache>
                <c:formatCode>0</c:formatCode>
                <c:ptCount val="6"/>
                <c:pt idx="0">
                  <c:v>65.91</c:v>
                </c:pt>
                <c:pt idx="1">
                  <c:v>65.22</c:v>
                </c:pt>
                <c:pt idx="3">
                  <c:v>70.45</c:v>
                </c:pt>
                <c:pt idx="4">
                  <c:v>55</c:v>
                </c:pt>
                <c:pt idx="5">
                  <c:v>72.41</c:v>
                </c:pt>
              </c:numCache>
            </c:numRef>
          </c:val>
          <c:extLst>
            <c:ext xmlns:c16="http://schemas.microsoft.com/office/drawing/2014/chart" uri="{C3380CC4-5D6E-409C-BE32-E72D297353CC}">
              <c16:uniqueId val="{00000004-2F7F-4A58-8078-8393FAB61CB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8.6999999999999993</c:v>
                </c:pt>
                <c:pt idx="1">
                  <c:v>6.96</c:v>
                </c:pt>
                <c:pt idx="2">
                  <c:v>23.48</c:v>
                </c:pt>
                <c:pt idx="3">
                  <c:v>30.43</c:v>
                </c:pt>
                <c:pt idx="4">
                  <c:v>22.61</c:v>
                </c:pt>
                <c:pt idx="5">
                  <c:v>5.22</c:v>
                </c:pt>
                <c:pt idx="6">
                  <c:v>1.74</c:v>
                </c:pt>
                <c:pt idx="7">
                  <c:v>0.87</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35.65</c:v>
                </c:pt>
                <c:pt idx="1">
                  <c:v>36.28</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37.39</c:v>
                </c:pt>
                <c:pt idx="1">
                  <c:v>40.71</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22.61</c:v>
                </c:pt>
                <c:pt idx="1">
                  <c:v>19.47</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4.3499999999999996</c:v>
                </c:pt>
                <c:pt idx="1">
                  <c:v>3.54</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Kjønn&amp;Klasse'!$I$75</c:f>
              <c:strCache>
                <c:ptCount val="1"/>
                <c:pt idx="0">
                  <c:v>Vært så søvnig at det har gått utover skole eller fritid</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8A4-4C7B-9836-2E5C3654DB2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8A4-4C7B-9836-2E5C3654DB2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Kjønn&amp;Klasse'!$J$75:$O$75</c:f>
              <c:numCache>
                <c:formatCode>0</c:formatCode>
                <c:ptCount val="6"/>
                <c:pt idx="0">
                  <c:v>15.91</c:v>
                </c:pt>
                <c:pt idx="1">
                  <c:v>27.54</c:v>
                </c:pt>
                <c:pt idx="3">
                  <c:v>13.33</c:v>
                </c:pt>
                <c:pt idx="4">
                  <c:v>28.21</c:v>
                </c:pt>
                <c:pt idx="5">
                  <c:v>31.03</c:v>
                </c:pt>
              </c:numCache>
            </c:numRef>
          </c:val>
          <c:extLst>
            <c:ext xmlns:c16="http://schemas.microsoft.com/office/drawing/2014/chart" uri="{C3380CC4-5D6E-409C-BE32-E72D297353CC}">
              <c16:uniqueId val="{00000004-C8A4-4C7B-9836-2E5C3654DB2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Kjønn&amp;Klasse'!$I$74</c:f>
              <c:strCache>
                <c:ptCount val="1"/>
                <c:pt idx="0">
                  <c:v>Hatt problemer med å sovne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95-484E-9EFC-2F7D1DFA42D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95-484E-9EFC-2F7D1DFA42D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Kjønn&amp;Klasse'!$J$74:$O$74</c:f>
              <c:numCache>
                <c:formatCode>0</c:formatCode>
                <c:ptCount val="6"/>
                <c:pt idx="0">
                  <c:v>28.89</c:v>
                </c:pt>
                <c:pt idx="1">
                  <c:v>25.71</c:v>
                </c:pt>
                <c:pt idx="3">
                  <c:v>17.39</c:v>
                </c:pt>
                <c:pt idx="4">
                  <c:v>40</c:v>
                </c:pt>
                <c:pt idx="5">
                  <c:v>24.14</c:v>
                </c:pt>
              </c:numCache>
            </c:numRef>
          </c:val>
          <c:extLst>
            <c:ext xmlns:c16="http://schemas.microsoft.com/office/drawing/2014/chart" uri="{C3380CC4-5D6E-409C-BE32-E72D297353CC}">
              <c16:uniqueId val="{00000004-C095-484E-9EFC-2F7D1DFA42D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Kjønn&amp;Klasse'!$I$76</c:f>
              <c:strCache>
                <c:ptCount val="1"/>
                <c:pt idx="0">
                  <c:v>Sov seks timer eller mindre siste natt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47D-448A-9563-8C74E06708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47D-448A-9563-8C74E06708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Kjønn&amp;Klasse'!$J$76:$O$76</c:f>
              <c:numCache>
                <c:formatCode>0</c:formatCode>
                <c:ptCount val="6"/>
                <c:pt idx="0">
                  <c:v>42.22</c:v>
                </c:pt>
                <c:pt idx="1">
                  <c:v>37.14</c:v>
                </c:pt>
                <c:pt idx="3">
                  <c:v>45.65</c:v>
                </c:pt>
                <c:pt idx="4">
                  <c:v>45</c:v>
                </c:pt>
                <c:pt idx="5">
                  <c:v>20.69</c:v>
                </c:pt>
              </c:numCache>
            </c:numRef>
          </c:val>
          <c:extLst>
            <c:ext xmlns:c16="http://schemas.microsoft.com/office/drawing/2014/chart" uri="{C3380CC4-5D6E-409C-BE32-E72D297353CC}">
              <c16:uniqueId val="{00000004-F47D-448A-9563-8C74E06708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24.78</c:v>
                </c:pt>
                <c:pt idx="1">
                  <c:v>13.27</c:v>
                </c:pt>
                <c:pt idx="2">
                  <c:v>30.97</c:v>
                </c:pt>
                <c:pt idx="3">
                  <c:v>29.2</c:v>
                </c:pt>
                <c:pt idx="4">
                  <c:v>1.77</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Kjønn&amp;Klasse'!$I$59</c:f>
              <c:strCache>
                <c:ptCount val="1"/>
                <c:pt idx="0">
                  <c:v>Drikker ikke eller har bare smakt alkohol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7E7-457D-8C48-4373D9F7CB1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7E7-457D-8C48-4373D9F7CB1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Kjønn&amp;Klasse'!$J$59:$O$59</c:f>
              <c:numCache>
                <c:formatCode>0</c:formatCode>
                <c:ptCount val="6"/>
                <c:pt idx="0">
                  <c:v>43.18</c:v>
                </c:pt>
                <c:pt idx="1">
                  <c:v>34.78</c:v>
                </c:pt>
                <c:pt idx="3">
                  <c:v>46.67</c:v>
                </c:pt>
                <c:pt idx="4">
                  <c:v>41.03</c:v>
                </c:pt>
                <c:pt idx="5">
                  <c:v>20.69</c:v>
                </c:pt>
              </c:numCache>
            </c:numRef>
          </c:val>
          <c:extLst>
            <c:ext xmlns:c16="http://schemas.microsoft.com/office/drawing/2014/chart" uri="{C3380CC4-5D6E-409C-BE32-E72D297353CC}">
              <c16:uniqueId val="{00000004-37E7-457D-8C48-4373D9F7CB1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45.22</c:v>
                </c:pt>
                <c:pt idx="1">
                  <c:v>3.48</c:v>
                </c:pt>
                <c:pt idx="2">
                  <c:v>20.87</c:v>
                </c:pt>
                <c:pt idx="3">
                  <c:v>13.91</c:v>
                </c:pt>
                <c:pt idx="4">
                  <c:v>16.52</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8484122799062694"/>
          <c:w val="0.90394753624055335"/>
          <c:h val="0.66324525665613154"/>
        </c:manualLayout>
      </c:layout>
      <c:barChart>
        <c:barDir val="col"/>
        <c:grouping val="clustered"/>
        <c:varyColors val="0"/>
        <c:ser>
          <c:idx val="0"/>
          <c:order val="0"/>
          <c:tx>
            <c:strRef>
              <c:f>'Type 3 Kjønn&amp;Klasse'!$I$13</c:f>
              <c:strCache>
                <c:ptCount val="1"/>
                <c:pt idx="0">
                  <c:v>Har minst én fortrolig venn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B79-4AAF-82F5-139029893CF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B79-4AAF-82F5-139029893CF6}"/>
              </c:ext>
            </c:extLst>
          </c:dPt>
          <c:dLbls>
            <c:dLbl>
              <c:idx val="3"/>
              <c:delete val="1"/>
              <c:extLst>
                <c:ext xmlns:c15="http://schemas.microsoft.com/office/drawing/2012/chart" uri="{CE6537A1-D6FC-4f65-9D91-7224C49458BB}"/>
                <c:ext xmlns:c16="http://schemas.microsoft.com/office/drawing/2014/chart" uri="{C3380CC4-5D6E-409C-BE32-E72D297353CC}">
                  <c16:uniqueId val="{00000006-2F55-492E-BFB6-D30C26AB469E}"/>
                </c:ext>
              </c:extLst>
            </c:dLbl>
            <c:dLbl>
              <c:idx val="4"/>
              <c:delete val="1"/>
              <c:extLst>
                <c:ext xmlns:c15="http://schemas.microsoft.com/office/drawing/2012/chart" uri="{CE6537A1-D6FC-4f65-9D91-7224C49458BB}"/>
                <c:ext xmlns:c16="http://schemas.microsoft.com/office/drawing/2014/chart" uri="{C3380CC4-5D6E-409C-BE32-E72D297353CC}">
                  <c16:uniqueId val="{00000005-2F55-492E-BFB6-D30C26AB469E}"/>
                </c:ext>
              </c:extLst>
            </c:dLbl>
            <c:dLbl>
              <c:idx val="5"/>
              <c:delete val="1"/>
              <c:extLst>
                <c:ext xmlns:c15="http://schemas.microsoft.com/office/drawing/2012/chart" uri="{CE6537A1-D6FC-4f65-9D91-7224C49458BB}"/>
                <c:ext xmlns:c16="http://schemas.microsoft.com/office/drawing/2014/chart" uri="{C3380CC4-5D6E-409C-BE32-E72D297353CC}">
                  <c16:uniqueId val="{00000004-2F55-492E-BFB6-D30C26AB469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Kjønn&amp;Klasse'!$J$13:$O$13</c:f>
              <c:numCache>
                <c:formatCode>0</c:formatCode>
                <c:ptCount val="6"/>
                <c:pt idx="0">
                  <c:v>90.91</c:v>
                </c:pt>
                <c:pt idx="1">
                  <c:v>97.14</c:v>
                </c:pt>
                <c:pt idx="3">
                  <c:v>0</c:v>
                </c:pt>
                <c:pt idx="4">
                  <c:v>0</c:v>
                </c:pt>
                <c:pt idx="5">
                  <c:v>0</c:v>
                </c:pt>
              </c:numCache>
            </c:numRef>
          </c:val>
          <c:extLst>
            <c:ext xmlns:c16="http://schemas.microsoft.com/office/drawing/2014/chart" uri="{C3380CC4-5D6E-409C-BE32-E72D297353CC}">
              <c16:uniqueId val="{00000004-0B79-4AAF-82F5-139029893CF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41.3</c:v>
                </c:pt>
                <c:pt idx="1">
                  <c:v>62.5</c:v>
                </c:pt>
                <c:pt idx="2">
                  <c:v>65.52</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32.61</c:v>
                </c:pt>
                <c:pt idx="1">
                  <c:v>57.5</c:v>
                </c:pt>
                <c:pt idx="2">
                  <c:v>89.66</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55.65</c:v>
                </c:pt>
                <c:pt idx="1">
                  <c:v>29.57</c:v>
                </c:pt>
                <c:pt idx="2">
                  <c:v>14.78</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43.08</c:v>
                </c:pt>
                <c:pt idx="5">
                  <c:v>-1</c:v>
                </c:pt>
                <c:pt idx="6">
                  <c:v>-1</c:v>
                </c:pt>
                <c:pt idx="7">
                  <c:v>-1</c:v>
                </c:pt>
                <c:pt idx="8">
                  <c:v>-1</c:v>
                </c:pt>
                <c:pt idx="9">
                  <c:v>43.24</c:v>
                </c:pt>
                <c:pt idx="10">
                  <c:v>-1</c:v>
                </c:pt>
                <c:pt idx="11">
                  <c:v>-1</c:v>
                </c:pt>
                <c:pt idx="12">
                  <c:v>67.739999999999995</c:v>
                </c:pt>
                <c:pt idx="13">
                  <c:v>-1</c:v>
                </c:pt>
                <c:pt idx="14">
                  <c:v>-1</c:v>
                </c:pt>
                <c:pt idx="15">
                  <c:v>41.3</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48.44</c:v>
                </c:pt>
                <c:pt idx="5">
                  <c:v>-1</c:v>
                </c:pt>
                <c:pt idx="6">
                  <c:v>-1</c:v>
                </c:pt>
                <c:pt idx="7">
                  <c:v>-1</c:v>
                </c:pt>
                <c:pt idx="8">
                  <c:v>-1</c:v>
                </c:pt>
                <c:pt idx="9">
                  <c:v>55.88</c:v>
                </c:pt>
                <c:pt idx="10">
                  <c:v>-1</c:v>
                </c:pt>
                <c:pt idx="11">
                  <c:v>-1</c:v>
                </c:pt>
                <c:pt idx="12">
                  <c:v>55.88</c:v>
                </c:pt>
                <c:pt idx="13">
                  <c:v>-1</c:v>
                </c:pt>
                <c:pt idx="14">
                  <c:v>-1</c:v>
                </c:pt>
                <c:pt idx="15">
                  <c:v>62.5</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71.05</c:v>
                </c:pt>
                <c:pt idx="5">
                  <c:v>-1</c:v>
                </c:pt>
                <c:pt idx="6">
                  <c:v>-1</c:v>
                </c:pt>
                <c:pt idx="7">
                  <c:v>-1</c:v>
                </c:pt>
                <c:pt idx="8">
                  <c:v>-1</c:v>
                </c:pt>
                <c:pt idx="9">
                  <c:v>89.47</c:v>
                </c:pt>
                <c:pt idx="10">
                  <c:v>-1</c:v>
                </c:pt>
                <c:pt idx="11">
                  <c:v>-1</c:v>
                </c:pt>
                <c:pt idx="12">
                  <c:v>47.06</c:v>
                </c:pt>
                <c:pt idx="13">
                  <c:v>-1</c:v>
                </c:pt>
                <c:pt idx="14">
                  <c:v>-1</c:v>
                </c:pt>
                <c:pt idx="15">
                  <c:v>65.52</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11.11</c:v>
                </c:pt>
                <c:pt idx="5">
                  <c:v>-1</c:v>
                </c:pt>
                <c:pt idx="6">
                  <c:v>-1</c:v>
                </c:pt>
                <c:pt idx="7">
                  <c:v>-1</c:v>
                </c:pt>
                <c:pt idx="8">
                  <c:v>-1</c:v>
                </c:pt>
                <c:pt idx="9">
                  <c:v>16.22</c:v>
                </c:pt>
                <c:pt idx="10">
                  <c:v>-1</c:v>
                </c:pt>
                <c:pt idx="11">
                  <c:v>-1</c:v>
                </c:pt>
                <c:pt idx="12">
                  <c:v>11.11</c:v>
                </c:pt>
                <c:pt idx="13">
                  <c:v>-1</c:v>
                </c:pt>
                <c:pt idx="14">
                  <c:v>-1</c:v>
                </c:pt>
                <c:pt idx="15">
                  <c:v>4.4400000000000004</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0</c:v>
                </c:pt>
                <c:pt idx="5">
                  <c:v>-1</c:v>
                </c:pt>
                <c:pt idx="6">
                  <c:v>-1</c:v>
                </c:pt>
                <c:pt idx="7">
                  <c:v>-1</c:v>
                </c:pt>
                <c:pt idx="8">
                  <c:v>-1</c:v>
                </c:pt>
                <c:pt idx="9">
                  <c:v>4.29</c:v>
                </c:pt>
                <c:pt idx="10">
                  <c:v>-1</c:v>
                </c:pt>
                <c:pt idx="11">
                  <c:v>-1</c:v>
                </c:pt>
                <c:pt idx="12">
                  <c:v>0</c:v>
                </c:pt>
                <c:pt idx="13">
                  <c:v>-1</c:v>
                </c:pt>
                <c:pt idx="14">
                  <c:v>-1</c:v>
                </c:pt>
                <c:pt idx="15">
                  <c:v>5</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10.26</c:v>
                </c:pt>
                <c:pt idx="5">
                  <c:v>-1</c:v>
                </c:pt>
                <c:pt idx="6">
                  <c:v>-1</c:v>
                </c:pt>
                <c:pt idx="7">
                  <c:v>-1</c:v>
                </c:pt>
                <c:pt idx="8">
                  <c:v>-1</c:v>
                </c:pt>
                <c:pt idx="9">
                  <c:v>0</c:v>
                </c:pt>
                <c:pt idx="10">
                  <c:v>-1</c:v>
                </c:pt>
                <c:pt idx="11">
                  <c:v>-1</c:v>
                </c:pt>
                <c:pt idx="12">
                  <c:v>0</c:v>
                </c:pt>
                <c:pt idx="13">
                  <c:v>-1</c:v>
                </c:pt>
                <c:pt idx="14">
                  <c:v>-1</c:v>
                </c:pt>
                <c:pt idx="15">
                  <c:v>3.45</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72.81</c:v>
                </c:pt>
                <c:pt idx="1">
                  <c:v>10.53</c:v>
                </c:pt>
                <c:pt idx="2">
                  <c:v>12.28</c:v>
                </c:pt>
                <c:pt idx="3">
                  <c:v>3.51</c:v>
                </c:pt>
                <c:pt idx="4">
                  <c:v>0.88</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9052800321228E-2"/>
          <c:y val="0.54741440597224134"/>
          <c:w val="0.90376206289497074"/>
          <c:h val="0.32910919067307509"/>
        </c:manualLayout>
      </c:layout>
      <c:barChart>
        <c:barDir val="col"/>
        <c:grouping val="clustered"/>
        <c:varyColors val="0"/>
        <c:ser>
          <c:idx val="0"/>
          <c:order val="0"/>
          <c:tx>
            <c:strRef>
              <c:f>'Type 3 Kjønn&amp;Klasse'!$I$62</c:f>
              <c:strCache>
                <c:ptCount val="1"/>
                <c:pt idx="0">
                  <c:v>Røyker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A44-4380-824D-6267269D691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A44-4380-824D-6267269D691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Kjønn&amp;Klasse'!$J$62:$O$62</c:f>
              <c:numCache>
                <c:formatCode>0</c:formatCode>
                <c:ptCount val="6"/>
                <c:pt idx="0">
                  <c:v>6.67</c:v>
                </c:pt>
                <c:pt idx="1">
                  <c:v>2.9</c:v>
                </c:pt>
                <c:pt idx="3">
                  <c:v>4.4400000000000004</c:v>
                </c:pt>
                <c:pt idx="4">
                  <c:v>5</c:v>
                </c:pt>
                <c:pt idx="5">
                  <c:v>3.45</c:v>
                </c:pt>
              </c:numCache>
            </c:numRef>
          </c:val>
          <c:extLst>
            <c:ext xmlns:c16="http://schemas.microsoft.com/office/drawing/2014/chart" uri="{C3380CC4-5D6E-409C-BE32-E72D297353CC}">
              <c16:uniqueId val="{00000004-4A44-4380-824D-6267269D691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15.63</c:v>
                </c:pt>
                <c:pt idx="5">
                  <c:v>-1</c:v>
                </c:pt>
                <c:pt idx="6">
                  <c:v>-1</c:v>
                </c:pt>
                <c:pt idx="7">
                  <c:v>-1</c:v>
                </c:pt>
                <c:pt idx="8">
                  <c:v>-1</c:v>
                </c:pt>
                <c:pt idx="9">
                  <c:v>0</c:v>
                </c:pt>
                <c:pt idx="10">
                  <c:v>-1</c:v>
                </c:pt>
                <c:pt idx="11">
                  <c:v>-1</c:v>
                </c:pt>
                <c:pt idx="12">
                  <c:v>15.87</c:v>
                </c:pt>
                <c:pt idx="13">
                  <c:v>-1</c:v>
                </c:pt>
                <c:pt idx="14">
                  <c:v>-1</c:v>
                </c:pt>
                <c:pt idx="15">
                  <c:v>13.04</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10.94</c:v>
                </c:pt>
                <c:pt idx="5">
                  <c:v>-1</c:v>
                </c:pt>
                <c:pt idx="6">
                  <c:v>-1</c:v>
                </c:pt>
                <c:pt idx="7">
                  <c:v>-1</c:v>
                </c:pt>
                <c:pt idx="8">
                  <c:v>-1</c:v>
                </c:pt>
                <c:pt idx="9">
                  <c:v>20</c:v>
                </c:pt>
                <c:pt idx="10">
                  <c:v>-1</c:v>
                </c:pt>
                <c:pt idx="11">
                  <c:v>-1</c:v>
                </c:pt>
                <c:pt idx="12">
                  <c:v>11.76</c:v>
                </c:pt>
                <c:pt idx="13">
                  <c:v>-1</c:v>
                </c:pt>
                <c:pt idx="14">
                  <c:v>-1</c:v>
                </c:pt>
                <c:pt idx="15">
                  <c:v>22.5</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23.08</c:v>
                </c:pt>
                <c:pt idx="5">
                  <c:v>-1</c:v>
                </c:pt>
                <c:pt idx="6">
                  <c:v>-1</c:v>
                </c:pt>
                <c:pt idx="7">
                  <c:v>-1</c:v>
                </c:pt>
                <c:pt idx="8">
                  <c:v>-1</c:v>
                </c:pt>
                <c:pt idx="9">
                  <c:v>21.62</c:v>
                </c:pt>
                <c:pt idx="10">
                  <c:v>-1</c:v>
                </c:pt>
                <c:pt idx="11">
                  <c:v>-1</c:v>
                </c:pt>
                <c:pt idx="12">
                  <c:v>11.76</c:v>
                </c:pt>
                <c:pt idx="13">
                  <c:v>-1</c:v>
                </c:pt>
                <c:pt idx="14">
                  <c:v>-1</c:v>
                </c:pt>
                <c:pt idx="15">
                  <c:v>10.34</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59.29</c:v>
                </c:pt>
                <c:pt idx="1">
                  <c:v>17.7</c:v>
                </c:pt>
                <c:pt idx="2">
                  <c:v>13.27</c:v>
                </c:pt>
                <c:pt idx="3">
                  <c:v>7.08</c:v>
                </c:pt>
                <c:pt idx="4">
                  <c:v>2.65</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73.040000000000006</c:v>
                </c:pt>
                <c:pt idx="1">
                  <c:v>6.96</c:v>
                </c:pt>
                <c:pt idx="2">
                  <c:v>4.3499999999999996</c:v>
                </c:pt>
                <c:pt idx="3">
                  <c:v>1.74</c:v>
                </c:pt>
                <c:pt idx="4">
                  <c:v>13.91</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Kjønn&amp;Klasse'!$I$77</c:f>
              <c:strCache>
                <c:ptCount val="1"/>
                <c:pt idx="0">
                  <c:v>Bruker e-sigarett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7DA-469F-A0B4-D50F00B7649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7DA-469F-A0B4-D50F00B7649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Kjønn&amp;Klasse'!$J$77:$O$77</c:f>
              <c:numCache>
                <c:formatCode>0</c:formatCode>
                <c:ptCount val="6"/>
                <c:pt idx="0">
                  <c:v>6.67</c:v>
                </c:pt>
                <c:pt idx="1">
                  <c:v>11.76</c:v>
                </c:pt>
                <c:pt idx="3">
                  <c:v>8.89</c:v>
                </c:pt>
                <c:pt idx="4">
                  <c:v>10.26</c:v>
                </c:pt>
                <c:pt idx="5">
                  <c:v>10.34</c:v>
                </c:pt>
              </c:numCache>
            </c:numRef>
          </c:val>
          <c:extLst>
            <c:ext xmlns:c16="http://schemas.microsoft.com/office/drawing/2014/chart" uri="{C3380CC4-5D6E-409C-BE32-E72D297353CC}">
              <c16:uniqueId val="{00000004-77DA-469F-A0B4-D50F00B7649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Kjønn&amp;Klasse'!$I$63</c:f>
              <c:strCache>
                <c:ptCount val="1"/>
                <c:pt idx="0">
                  <c:v>Snuser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52A-4B36-9D0C-7F4315D18E6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52A-4B36-9D0C-7F4315D18E6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Kjønn&amp;Klasse'!$J$63:$O$63</c:f>
              <c:numCache>
                <c:formatCode>0</c:formatCode>
                <c:ptCount val="6"/>
                <c:pt idx="0">
                  <c:v>22.22</c:v>
                </c:pt>
                <c:pt idx="1">
                  <c:v>11.43</c:v>
                </c:pt>
                <c:pt idx="3">
                  <c:v>13.04</c:v>
                </c:pt>
                <c:pt idx="4">
                  <c:v>22.5</c:v>
                </c:pt>
                <c:pt idx="5">
                  <c:v>10.34</c:v>
                </c:pt>
              </c:numCache>
            </c:numRef>
          </c:val>
          <c:extLst>
            <c:ext xmlns:c16="http://schemas.microsoft.com/office/drawing/2014/chart" uri="{C3380CC4-5D6E-409C-BE32-E72D297353CC}">
              <c16:uniqueId val="{00000004-652A-4B36-9D0C-7F4315D18E6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97.37</c:v>
                </c:pt>
                <c:pt idx="1">
                  <c:v>0</c:v>
                </c:pt>
                <c:pt idx="2">
                  <c:v>1.75</c:v>
                </c:pt>
                <c:pt idx="3">
                  <c:v>0</c:v>
                </c:pt>
                <c:pt idx="4">
                  <c:v>0.88</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cat>
            <c:strRef>
              <c:f>'Type 3 Kjønn&amp;Klasse'!$M$2:$O$2</c:f>
              <c:strCache>
                <c:ptCount val="3"/>
                <c:pt idx="0">
                  <c:v>Vg1</c:v>
                </c:pt>
                <c:pt idx="1">
                  <c:v>Vg2</c:v>
                </c:pt>
                <c:pt idx="2">
                  <c:v>Vg3</c:v>
                </c:pt>
              </c:strCache>
            </c:strRef>
          </c:cat>
          <c:val>
            <c:numRef>
              <c:f>'Type 3 Kjønn&amp;Klasse'!$M$64:$O$64</c:f>
              <c:numCache>
                <c:formatCode>0</c:formatCode>
                <c:ptCount val="3"/>
                <c:pt idx="0">
                  <c:v>0</c:v>
                </c:pt>
                <c:pt idx="1">
                  <c:v>0</c:v>
                </c:pt>
                <c:pt idx="2">
                  <c:v>0</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10.61</c:v>
                </c:pt>
                <c:pt idx="5">
                  <c:v>-1</c:v>
                </c:pt>
                <c:pt idx="6">
                  <c:v>-1</c:v>
                </c:pt>
                <c:pt idx="7">
                  <c:v>-1</c:v>
                </c:pt>
                <c:pt idx="8">
                  <c:v>-1</c:v>
                </c:pt>
                <c:pt idx="9">
                  <c:v>18.920000000000002</c:v>
                </c:pt>
                <c:pt idx="10">
                  <c:v>-1</c:v>
                </c:pt>
                <c:pt idx="11">
                  <c:v>-1</c:v>
                </c:pt>
                <c:pt idx="12">
                  <c:v>20.63</c:v>
                </c:pt>
                <c:pt idx="13">
                  <c:v>-1</c:v>
                </c:pt>
                <c:pt idx="14">
                  <c:v>-1</c:v>
                </c:pt>
                <c:pt idx="15">
                  <c:v>13.04</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9.23</c:v>
                </c:pt>
                <c:pt idx="5">
                  <c:v>-1</c:v>
                </c:pt>
                <c:pt idx="6">
                  <c:v>-1</c:v>
                </c:pt>
                <c:pt idx="7">
                  <c:v>-1</c:v>
                </c:pt>
                <c:pt idx="8">
                  <c:v>-1</c:v>
                </c:pt>
                <c:pt idx="9">
                  <c:v>28.57</c:v>
                </c:pt>
                <c:pt idx="10">
                  <c:v>-1</c:v>
                </c:pt>
                <c:pt idx="11">
                  <c:v>-1</c:v>
                </c:pt>
                <c:pt idx="12">
                  <c:v>8.82</c:v>
                </c:pt>
                <c:pt idx="13">
                  <c:v>-1</c:v>
                </c:pt>
                <c:pt idx="14">
                  <c:v>-1</c:v>
                </c:pt>
                <c:pt idx="15">
                  <c:v>20</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31.17</c:v>
                </c:pt>
                <c:pt idx="5">
                  <c:v>-1</c:v>
                </c:pt>
                <c:pt idx="6">
                  <c:v>-1</c:v>
                </c:pt>
                <c:pt idx="7">
                  <c:v>-1</c:v>
                </c:pt>
                <c:pt idx="8">
                  <c:v>-1</c:v>
                </c:pt>
                <c:pt idx="9">
                  <c:v>21.05</c:v>
                </c:pt>
                <c:pt idx="10">
                  <c:v>-1</c:v>
                </c:pt>
                <c:pt idx="11">
                  <c:v>-1</c:v>
                </c:pt>
                <c:pt idx="12">
                  <c:v>26.47</c:v>
                </c:pt>
                <c:pt idx="13">
                  <c:v>-1</c:v>
                </c:pt>
                <c:pt idx="14">
                  <c:v>-1</c:v>
                </c:pt>
                <c:pt idx="15">
                  <c:v>17.239999999999998</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cat>
            <c:strRef>
              <c:f>'Type 3 Kjønn&amp;Klasse'!$M$2:$O$2</c:f>
              <c:strCache>
                <c:ptCount val="3"/>
                <c:pt idx="0">
                  <c:v>Vg1</c:v>
                </c:pt>
                <c:pt idx="1">
                  <c:v>Vg2</c:v>
                </c:pt>
                <c:pt idx="2">
                  <c:v>Vg3</c:v>
                </c:pt>
              </c:strCache>
            </c:strRef>
          </c:cat>
          <c:val>
            <c:numRef>
              <c:f>'Type 3 Kjønn&amp;Klasse'!$M$71:$O$71</c:f>
              <c:numCache>
                <c:formatCode>0</c:formatCode>
                <c:ptCount val="3"/>
                <c:pt idx="0">
                  <c:v>0</c:v>
                </c:pt>
                <c:pt idx="1">
                  <c:v>0</c:v>
                </c:pt>
                <c:pt idx="2">
                  <c:v>0</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98.26</c:v>
                </c:pt>
                <c:pt idx="1">
                  <c:v>0.87</c:v>
                </c:pt>
                <c:pt idx="2">
                  <c:v>0.87</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13.04</c:v>
                </c:pt>
                <c:pt idx="1">
                  <c:v>20</c:v>
                </c:pt>
                <c:pt idx="2">
                  <c:v>17.239999999999998</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6.09</c:v>
                </c:pt>
                <c:pt idx="1">
                  <c:v>10.43</c:v>
                </c:pt>
                <c:pt idx="2">
                  <c:v>83.48</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47.37</c:v>
                </c:pt>
                <c:pt idx="1">
                  <c:v>48.25</c:v>
                </c:pt>
                <c:pt idx="2">
                  <c:v>4.3899999999999997</c:v>
                </c:pt>
                <c:pt idx="3">
                  <c:v>0</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50.88</c:v>
                </c:pt>
                <c:pt idx="1">
                  <c:v>41.23</c:v>
                </c:pt>
                <c:pt idx="2">
                  <c:v>7.89</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2.63</c:v>
                </c:pt>
                <c:pt idx="1">
                  <c:v>8.77</c:v>
                </c:pt>
                <c:pt idx="2">
                  <c:v>3.51</c:v>
                </c:pt>
                <c:pt idx="3">
                  <c:v>0.88</c:v>
                </c:pt>
                <c:pt idx="4">
                  <c:v>11.4</c:v>
                </c:pt>
                <c:pt idx="5">
                  <c:v>5.31</c:v>
                </c:pt>
                <c:pt idx="6">
                  <c:v>15.79</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BA03-44B7-9D30-22E71D0A4CB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0.88</c:v>
                </c:pt>
                <c:pt idx="1">
                  <c:v>1.75</c:v>
                </c:pt>
                <c:pt idx="2">
                  <c:v>0.88</c:v>
                </c:pt>
                <c:pt idx="3">
                  <c:v>0</c:v>
                </c:pt>
                <c:pt idx="4">
                  <c:v>13.16</c:v>
                </c:pt>
                <c:pt idx="5">
                  <c:v>1.77</c:v>
                </c:pt>
                <c:pt idx="6">
                  <c:v>15.79</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63.04</c:v>
                </c:pt>
                <c:pt idx="1">
                  <c:v>30.43</c:v>
                </c:pt>
                <c:pt idx="2">
                  <c:v>6.52</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43.59</c:v>
                </c:pt>
                <c:pt idx="1">
                  <c:v>48.72</c:v>
                </c:pt>
                <c:pt idx="2">
                  <c:v>7.69</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41.38</c:v>
                </c:pt>
                <c:pt idx="1">
                  <c:v>48.28</c:v>
                </c:pt>
                <c:pt idx="2">
                  <c:v>10.34</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38.64</c:v>
                </c:pt>
                <c:pt idx="1">
                  <c:v>52.27</c:v>
                </c:pt>
                <c:pt idx="2">
                  <c:v>9.09</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58.57</c:v>
                </c:pt>
                <c:pt idx="1">
                  <c:v>34.29</c:v>
                </c:pt>
                <c:pt idx="2">
                  <c:v>7.14</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0.88</c:v>
                </c:pt>
                <c:pt idx="1">
                  <c:v>0.88</c:v>
                </c:pt>
                <c:pt idx="2">
                  <c:v>0</c:v>
                </c:pt>
                <c:pt idx="3">
                  <c:v>0</c:v>
                </c:pt>
                <c:pt idx="4">
                  <c:v>23.01</c:v>
                </c:pt>
                <c:pt idx="5">
                  <c:v>75.22</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Kjønn&amp;Klasse'!$I$66</c:f>
              <c:strCache>
                <c:ptCount val="1"/>
                <c:pt idx="0">
                  <c:v>Blir mobbet minst hver 14. dag</c:v>
                </c:pt>
              </c:strCache>
            </c:strRef>
          </c:tx>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E574-4AB4-85F9-4E0A9AF05ACE}"/>
              </c:ext>
            </c:extLst>
          </c:dPt>
          <c:dPt>
            <c:idx val="1"/>
            <c:invertIfNegative val="0"/>
            <c:bubble3D val="0"/>
            <c:spPr>
              <a:solidFill>
                <a:srgbClr val="DE9F37"/>
              </a:solidFill>
              <a:ln>
                <a:noFill/>
              </a:ln>
              <a:effectLst/>
            </c:spPr>
            <c:extLst>
              <c:ext xmlns:c16="http://schemas.microsoft.com/office/drawing/2014/chart" uri="{C3380CC4-5D6E-409C-BE32-E72D297353CC}">
                <c16:uniqueId val="{00000003-E574-4AB4-85F9-4E0A9AF05ACE}"/>
              </c:ext>
            </c:extLst>
          </c:dPt>
          <c:dLbls>
            <c:dLbl>
              <c:idx val="3"/>
              <c:delete val="1"/>
              <c:extLst>
                <c:ext xmlns:c15="http://schemas.microsoft.com/office/drawing/2012/chart" uri="{CE6537A1-D6FC-4f65-9D91-7224C49458BB}"/>
                <c:ext xmlns:c16="http://schemas.microsoft.com/office/drawing/2014/chart" uri="{C3380CC4-5D6E-409C-BE32-E72D297353CC}">
                  <c16:uniqueId val="{00000006-FBD1-4FDA-9336-A7F1BE7BACF0}"/>
                </c:ext>
              </c:extLst>
            </c:dLbl>
            <c:dLbl>
              <c:idx val="4"/>
              <c:delete val="1"/>
              <c:extLst>
                <c:ext xmlns:c15="http://schemas.microsoft.com/office/drawing/2012/chart" uri="{CE6537A1-D6FC-4f65-9D91-7224C49458BB}"/>
                <c:ext xmlns:c16="http://schemas.microsoft.com/office/drawing/2014/chart" uri="{C3380CC4-5D6E-409C-BE32-E72D297353CC}">
                  <c16:uniqueId val="{00000005-FBD1-4FDA-9336-A7F1BE7BACF0}"/>
                </c:ext>
              </c:extLst>
            </c:dLbl>
            <c:dLbl>
              <c:idx val="5"/>
              <c:delete val="1"/>
              <c:extLst>
                <c:ext xmlns:c15="http://schemas.microsoft.com/office/drawing/2012/chart" uri="{CE6537A1-D6FC-4f65-9D91-7224C49458BB}"/>
                <c:ext xmlns:c16="http://schemas.microsoft.com/office/drawing/2014/chart" uri="{C3380CC4-5D6E-409C-BE32-E72D297353CC}">
                  <c16:uniqueId val="{00000004-FBD1-4FDA-9336-A7F1BE7BACF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Kjønn&amp;Klasse'!$J$66:$O$66</c:f>
              <c:numCache>
                <c:formatCode>0</c:formatCode>
                <c:ptCount val="6"/>
                <c:pt idx="0">
                  <c:v>0</c:v>
                </c:pt>
                <c:pt idx="1">
                  <c:v>2.86</c:v>
                </c:pt>
                <c:pt idx="3">
                  <c:v>0</c:v>
                </c:pt>
                <c:pt idx="4">
                  <c:v>0</c:v>
                </c:pt>
                <c:pt idx="5">
                  <c:v>0</c:v>
                </c:pt>
              </c:numCache>
            </c:numRef>
          </c:val>
          <c:extLst>
            <c:ext xmlns:c16="http://schemas.microsoft.com/office/drawing/2014/chart" uri="{C3380CC4-5D6E-409C-BE32-E72D297353CC}">
              <c16:uniqueId val="{00000004-E574-4AB4-85F9-4E0A9AF05AC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0</c:v>
                </c:pt>
                <c:pt idx="1">
                  <c:v>0.88</c:v>
                </c:pt>
                <c:pt idx="2">
                  <c:v>0</c:v>
                </c:pt>
                <c:pt idx="3">
                  <c:v>0</c:v>
                </c:pt>
                <c:pt idx="4">
                  <c:v>19.47</c:v>
                </c:pt>
                <c:pt idx="5">
                  <c:v>79.650000000000006</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0</c:v>
                </c:pt>
                <c:pt idx="1">
                  <c:v>1.43</c:v>
                </c:pt>
                <c:pt idx="3">
                  <c:v>2.2200000000000002</c:v>
                </c:pt>
                <c:pt idx="4">
                  <c:v>0</c:v>
                </c:pt>
                <c:pt idx="5">
                  <c:v>0</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dLbl>
              <c:idx val="3"/>
              <c:delete val="1"/>
              <c:extLst>
                <c:ext xmlns:c15="http://schemas.microsoft.com/office/drawing/2012/chart" uri="{CE6537A1-D6FC-4f65-9D91-7224C49458BB}"/>
                <c:ext xmlns:c16="http://schemas.microsoft.com/office/drawing/2014/chart" uri="{C3380CC4-5D6E-409C-BE32-E72D297353CC}">
                  <c16:uniqueId val="{00000006-369D-4ABB-B41B-4C887BEFCE05}"/>
                </c:ext>
              </c:extLst>
            </c:dLbl>
            <c:dLbl>
              <c:idx val="4"/>
              <c:delete val="1"/>
              <c:extLst>
                <c:ext xmlns:c15="http://schemas.microsoft.com/office/drawing/2012/chart" uri="{CE6537A1-D6FC-4f65-9D91-7224C49458BB}"/>
                <c:ext xmlns:c16="http://schemas.microsoft.com/office/drawing/2014/chart" uri="{C3380CC4-5D6E-409C-BE32-E72D297353CC}">
                  <c16:uniqueId val="{00000005-369D-4ABB-B41B-4C887BEFCE05}"/>
                </c:ext>
              </c:extLst>
            </c:dLbl>
            <c:dLbl>
              <c:idx val="5"/>
              <c:delete val="1"/>
              <c:extLst>
                <c:ext xmlns:c15="http://schemas.microsoft.com/office/drawing/2012/chart" uri="{CE6537A1-D6FC-4f65-9D91-7224C49458BB}"/>
                <c:ext xmlns:c16="http://schemas.microsoft.com/office/drawing/2014/chart" uri="{C3380CC4-5D6E-409C-BE32-E72D297353CC}">
                  <c16:uniqueId val="{00000004-369D-4ABB-B41B-4C887BEFCE0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0</c:v>
                </c:pt>
                <c:pt idx="1">
                  <c:v>2.86</c:v>
                </c:pt>
                <c:pt idx="3">
                  <c:v>0</c:v>
                </c:pt>
                <c:pt idx="4">
                  <c:v>0</c:v>
                </c:pt>
                <c:pt idx="5">
                  <c:v>0</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71.05</c:v>
                </c:pt>
                <c:pt idx="1">
                  <c:v>28.07</c:v>
                </c:pt>
                <c:pt idx="2">
                  <c:v>0.88</c:v>
                </c:pt>
                <c:pt idx="3">
                  <c:v>0</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9.09</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3.13</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0</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0.88</c:v>
                </c:pt>
                <c:pt idx="1">
                  <c:v>0.88</c:v>
                </c:pt>
                <c:pt idx="2">
                  <c:v>0</c:v>
                </c:pt>
                <c:pt idx="3">
                  <c:v>1.75</c:v>
                </c:pt>
                <c:pt idx="4">
                  <c:v>13.16</c:v>
                </c:pt>
                <c:pt idx="5">
                  <c:v>83.33</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7.14</c:v>
                </c:pt>
                <c:pt idx="1">
                  <c:v>7.96</c:v>
                </c:pt>
                <c:pt idx="2">
                  <c:v>6.19</c:v>
                </c:pt>
                <c:pt idx="3">
                  <c:v>0.88</c:v>
                </c:pt>
                <c:pt idx="4">
                  <c:v>3.54</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C754-4030-80A2-7CB799B8756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3.57</c:v>
                </c:pt>
                <c:pt idx="1">
                  <c:v>2.65</c:v>
                </c:pt>
                <c:pt idx="2">
                  <c:v>1.77</c:v>
                </c:pt>
                <c:pt idx="3">
                  <c:v>0</c:v>
                </c:pt>
                <c:pt idx="4">
                  <c:v>1.77</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C754-4030-80A2-7CB799B87564}"/>
                </c:ext>
              </c:extLst>
            </c:dLbl>
            <c:dLbl>
              <c:idx val="3"/>
              <c:delete val="1"/>
              <c:extLst>
                <c:ext xmlns:c15="http://schemas.microsoft.com/office/drawing/2012/chart" uri="{CE6537A1-D6FC-4f65-9D91-7224C49458BB}"/>
                <c:ext xmlns:c16="http://schemas.microsoft.com/office/drawing/2014/chart" uri="{C3380CC4-5D6E-409C-BE32-E72D297353CC}">
                  <c16:uniqueId val="{00000001-C754-4030-80A2-7CB799B87564}"/>
                </c:ext>
              </c:extLst>
            </c:dLbl>
            <c:dLbl>
              <c:idx val="4"/>
              <c:delete val="1"/>
              <c:extLst>
                <c:ext xmlns:c15="http://schemas.microsoft.com/office/drawing/2012/chart" uri="{CE6537A1-D6FC-4f65-9D91-7224C49458BB}"/>
                <c:ext xmlns:c16="http://schemas.microsoft.com/office/drawing/2014/chart" uri="{C3380CC4-5D6E-409C-BE32-E72D297353CC}">
                  <c16:uniqueId val="{00000000-C754-4030-80A2-7CB799B8756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2.68</c:v>
                </c:pt>
                <c:pt idx="1">
                  <c:v>0</c:v>
                </c:pt>
                <c:pt idx="2">
                  <c:v>0.88</c:v>
                </c:pt>
                <c:pt idx="3">
                  <c:v>0</c:v>
                </c:pt>
                <c:pt idx="4">
                  <c:v>0</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C2AE-4198-A079-290F4E334A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2.33</c:v>
                </c:pt>
                <c:pt idx="1">
                  <c:v>12.86</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EFEF-43C5-9AA5-60F260BCE67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0</c:v>
                </c:pt>
                <c:pt idx="1">
                  <c:v>1.43</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88.5</c:v>
                </c:pt>
                <c:pt idx="1">
                  <c:v>11.5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98.21</c:v>
                </c:pt>
                <c:pt idx="1">
                  <c:v>1.79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98.23</c:v>
                </c:pt>
                <c:pt idx="1">
                  <c:v>1.77</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98.21</c:v>
                </c:pt>
                <c:pt idx="1">
                  <c:v>1.79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Evje og Hornnes</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94.74</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Kjønn&amp;Klasse'!$I$15</c:f>
              <c:strCache>
                <c:ptCount val="1"/>
                <c:pt idx="0">
                  <c:v>Har noen å være sammen med på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9A-4602-8854-4491816352D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49A-4602-8854-4491816352D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Kjønn&amp;Klasse'!$J$15:$O$15</c:f>
              <c:numCache>
                <c:formatCode>0</c:formatCode>
                <c:ptCount val="6"/>
                <c:pt idx="0">
                  <c:v>100</c:v>
                </c:pt>
                <c:pt idx="1">
                  <c:v>98.57</c:v>
                </c:pt>
                <c:pt idx="3">
                  <c:v>97.78</c:v>
                </c:pt>
                <c:pt idx="4">
                  <c:v>100</c:v>
                </c:pt>
                <c:pt idx="5">
                  <c:v>100</c:v>
                </c:pt>
              </c:numCache>
            </c:numRef>
          </c:val>
          <c:extLst>
            <c:ext xmlns:c16="http://schemas.microsoft.com/office/drawing/2014/chart" uri="{C3380CC4-5D6E-409C-BE32-E72D297353CC}">
              <c16:uniqueId val="{00000004-849A-4602-8854-4491816352D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94.74</c:v>
                </c:pt>
                <c:pt idx="1">
                  <c:v>41.44</c:v>
                </c:pt>
                <c:pt idx="2">
                  <c:v>63.64</c:v>
                </c:pt>
                <c:pt idx="3">
                  <c:v>0.9</c:v>
                </c:pt>
                <c:pt idx="4">
                  <c:v>90.99</c:v>
                </c:pt>
                <c:pt idx="5">
                  <c:v>78.38</c:v>
                </c:pt>
                <c:pt idx="6">
                  <c:v>20.18</c:v>
                </c:pt>
                <c:pt idx="7">
                  <c:v>31.58</c:v>
                </c:pt>
                <c:pt idx="8">
                  <c:v>72.48</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93.86</c:v>
                </c:pt>
                <c:pt idx="1">
                  <c:v>68.81</c:v>
                </c:pt>
                <c:pt idx="2">
                  <c:v>39.090000000000003</c:v>
                </c:pt>
                <c:pt idx="3">
                  <c:v>37.61</c:v>
                </c:pt>
                <c:pt idx="4">
                  <c:v>22.94</c:v>
                </c:pt>
                <c:pt idx="5">
                  <c:v>95.5</c:v>
                </c:pt>
                <c:pt idx="6">
                  <c:v>61.47</c:v>
                </c:pt>
                <c:pt idx="7">
                  <c:v>75.680000000000007</c:v>
                </c:pt>
                <c:pt idx="8">
                  <c:v>9.09</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Evje og Hornnes</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94.74</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68.47</c:v>
                </c:pt>
                <c:pt idx="1">
                  <c:v>25.89</c:v>
                </c:pt>
                <c:pt idx="2">
                  <c:v>55.36</c:v>
                </c:pt>
                <c:pt idx="3">
                  <c:v>34.21</c:v>
                </c:pt>
                <c:pt idx="4">
                  <c:v>33.64</c:v>
                </c:pt>
                <c:pt idx="5">
                  <c:v>16.96</c:v>
                </c:pt>
                <c:pt idx="6">
                  <c:v>71.17</c:v>
                </c:pt>
                <c:pt idx="7">
                  <c:v>10.62</c:v>
                </c:pt>
                <c:pt idx="8">
                  <c:v>39.130000000000003</c:v>
                </c:pt>
                <c:pt idx="9">
                  <c:v>65.180000000000007</c:v>
                </c:pt>
                <c:pt idx="10">
                  <c:v>7.27</c:v>
                </c:pt>
                <c:pt idx="11">
                  <c:v>11.4</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22.73</c:v>
                </c:pt>
                <c:pt idx="1">
                  <c:v>38.049999999999997</c:v>
                </c:pt>
                <c:pt idx="2">
                  <c:v>4.3899999999999997</c:v>
                </c:pt>
                <c:pt idx="3">
                  <c:v>15.65</c:v>
                </c:pt>
                <c:pt idx="4">
                  <c:v>9.73</c:v>
                </c:pt>
                <c:pt idx="5">
                  <c:v>54.78</c:v>
                </c:pt>
                <c:pt idx="6">
                  <c:v>2.63</c:v>
                </c:pt>
                <c:pt idx="7">
                  <c:v>16.52</c:v>
                </c:pt>
                <c:pt idx="8">
                  <c:v>1.74</c:v>
                </c:pt>
                <c:pt idx="9">
                  <c:v>3.51</c:v>
                </c:pt>
                <c:pt idx="10">
                  <c:v>4.3899999999999997</c:v>
                </c:pt>
                <c:pt idx="11">
                  <c:v>1.77</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Kjønn&amp;Klasse'!$I$14</c:f>
              <c:strCache>
                <c:ptCount val="1"/>
                <c:pt idx="0">
                  <c:v>Har noen å være sammen med på fritiden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240-4F6E-8472-AE957179C0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240-4F6E-8472-AE957179C0B6}"/>
              </c:ext>
            </c:extLst>
          </c:dPt>
          <c:dLbls>
            <c:dLbl>
              <c:idx val="3"/>
              <c:delete val="1"/>
              <c:extLst>
                <c:ext xmlns:c15="http://schemas.microsoft.com/office/drawing/2012/chart" uri="{CE6537A1-D6FC-4f65-9D91-7224C49458BB}"/>
                <c:ext xmlns:c16="http://schemas.microsoft.com/office/drawing/2014/chart" uri="{C3380CC4-5D6E-409C-BE32-E72D297353CC}">
                  <c16:uniqueId val="{00000006-99C5-4BEF-BEA7-2B6D7FC5DD12}"/>
                </c:ext>
              </c:extLst>
            </c:dLbl>
            <c:dLbl>
              <c:idx val="4"/>
              <c:delete val="1"/>
              <c:extLst>
                <c:ext xmlns:c15="http://schemas.microsoft.com/office/drawing/2012/chart" uri="{CE6537A1-D6FC-4f65-9D91-7224C49458BB}"/>
                <c:ext xmlns:c16="http://schemas.microsoft.com/office/drawing/2014/chart" uri="{C3380CC4-5D6E-409C-BE32-E72D297353CC}">
                  <c16:uniqueId val="{00000005-99C5-4BEF-BEA7-2B6D7FC5DD12}"/>
                </c:ext>
              </c:extLst>
            </c:dLbl>
            <c:dLbl>
              <c:idx val="5"/>
              <c:delete val="1"/>
              <c:extLst>
                <c:ext xmlns:c15="http://schemas.microsoft.com/office/drawing/2012/chart" uri="{CE6537A1-D6FC-4f65-9D91-7224C49458BB}"/>
                <c:ext xmlns:c16="http://schemas.microsoft.com/office/drawing/2014/chart" uri="{C3380CC4-5D6E-409C-BE32-E72D297353CC}">
                  <c16:uniqueId val="{00000004-99C5-4BEF-BEA7-2B6D7FC5DD1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Kjønn&amp;Klasse'!$J$14:$O$14</c:f>
              <c:numCache>
                <c:formatCode>0</c:formatCode>
                <c:ptCount val="6"/>
                <c:pt idx="0">
                  <c:v>97.73</c:v>
                </c:pt>
                <c:pt idx="1">
                  <c:v>94.29</c:v>
                </c:pt>
                <c:pt idx="3">
                  <c:v>0</c:v>
                </c:pt>
                <c:pt idx="4">
                  <c:v>0</c:v>
                </c:pt>
                <c:pt idx="5">
                  <c:v>0</c:v>
                </c:pt>
              </c:numCache>
            </c:numRef>
          </c:val>
          <c:extLst>
            <c:ext xmlns:c16="http://schemas.microsoft.com/office/drawing/2014/chart" uri="{C3380CC4-5D6E-409C-BE32-E72D297353CC}">
              <c16:uniqueId val="{00000004-4240-4F6E-8472-AE957179C0B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50.77</c:v>
                </c:pt>
                <c:pt idx="5">
                  <c:v>-1</c:v>
                </c:pt>
                <c:pt idx="6">
                  <c:v>-1</c:v>
                </c:pt>
                <c:pt idx="7">
                  <c:v>-1</c:v>
                </c:pt>
                <c:pt idx="8">
                  <c:v>-1</c:v>
                </c:pt>
                <c:pt idx="9">
                  <c:v>58.82</c:v>
                </c:pt>
                <c:pt idx="10">
                  <c:v>-1</c:v>
                </c:pt>
                <c:pt idx="11">
                  <c:v>-1</c:v>
                </c:pt>
                <c:pt idx="12">
                  <c:v>61.67</c:v>
                </c:pt>
                <c:pt idx="13">
                  <c:v>-1</c:v>
                </c:pt>
                <c:pt idx="14">
                  <c:v>-1</c:v>
                </c:pt>
                <c:pt idx="15">
                  <c:v>38.64</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36.51</c:v>
                </c:pt>
                <c:pt idx="5">
                  <c:v>-1</c:v>
                </c:pt>
                <c:pt idx="6">
                  <c:v>-1</c:v>
                </c:pt>
                <c:pt idx="7">
                  <c:v>-1</c:v>
                </c:pt>
                <c:pt idx="8">
                  <c:v>-1</c:v>
                </c:pt>
                <c:pt idx="9">
                  <c:v>44.78</c:v>
                </c:pt>
                <c:pt idx="10">
                  <c:v>-1</c:v>
                </c:pt>
                <c:pt idx="11">
                  <c:v>-1</c:v>
                </c:pt>
                <c:pt idx="12">
                  <c:v>38.24</c:v>
                </c:pt>
                <c:pt idx="13">
                  <c:v>-1</c:v>
                </c:pt>
                <c:pt idx="14">
                  <c:v>-1</c:v>
                </c:pt>
                <c:pt idx="15">
                  <c:v>47.37</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36.36</c:v>
                </c:pt>
                <c:pt idx="5">
                  <c:v>-1</c:v>
                </c:pt>
                <c:pt idx="6">
                  <c:v>-1</c:v>
                </c:pt>
                <c:pt idx="7">
                  <c:v>-1</c:v>
                </c:pt>
                <c:pt idx="8">
                  <c:v>-1</c:v>
                </c:pt>
                <c:pt idx="9">
                  <c:v>39.47</c:v>
                </c:pt>
                <c:pt idx="10">
                  <c:v>-1</c:v>
                </c:pt>
                <c:pt idx="11">
                  <c:v>-1</c:v>
                </c:pt>
                <c:pt idx="12">
                  <c:v>29.41</c:v>
                </c:pt>
                <c:pt idx="13">
                  <c:v>-1</c:v>
                </c:pt>
                <c:pt idx="14">
                  <c:v>-1</c:v>
                </c:pt>
                <c:pt idx="15">
                  <c:v>37.93</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34.82</c:v>
                </c:pt>
                <c:pt idx="1">
                  <c:v>21.43</c:v>
                </c:pt>
                <c:pt idx="2">
                  <c:v>37.5</c:v>
                </c:pt>
                <c:pt idx="3">
                  <c:v>6.25</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35.14</c:v>
                </c:pt>
                <c:pt idx="1">
                  <c:v>23.42</c:v>
                </c:pt>
                <c:pt idx="2">
                  <c:v>35.14</c:v>
                </c:pt>
                <c:pt idx="3">
                  <c:v>6.31</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90F-4631-BB50-2183A5731C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90F-4631-BB50-2183A5731C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undersøkelsen'!$E$1:$J$1</c:f>
              <c:strCache>
                <c:ptCount val="6"/>
                <c:pt idx="0">
                  <c:v>Gutter</c:v>
                </c:pt>
                <c:pt idx="1">
                  <c:v>Jenter</c:v>
                </c:pt>
                <c:pt idx="3">
                  <c:v>Vg1</c:v>
                </c:pt>
                <c:pt idx="4">
                  <c:v>Vg2</c:v>
                </c:pt>
                <c:pt idx="5">
                  <c:v>Vg3</c:v>
                </c:pt>
              </c:strCache>
            </c:strRef>
          </c:cat>
          <c:val>
            <c:numRef>
              <c:f>'Om undersøkelsen'!$E$2:$J$2</c:f>
              <c:numCache>
                <c:formatCode>0</c:formatCode>
                <c:ptCount val="6"/>
                <c:pt idx="0">
                  <c:v>45</c:v>
                </c:pt>
                <c:pt idx="1">
                  <c:v>71</c:v>
                </c:pt>
                <c:pt idx="3">
                  <c:v>46</c:v>
                </c:pt>
                <c:pt idx="4">
                  <c:v>41</c:v>
                </c:pt>
                <c:pt idx="5">
                  <c:v>29</c:v>
                </c:pt>
              </c:numCache>
            </c:numRef>
          </c:val>
          <c:extLst>
            <c:ext xmlns:c16="http://schemas.microsoft.com/office/drawing/2014/chart" uri="{C3380CC4-5D6E-409C-BE32-E72D297353CC}">
              <c16:uniqueId val="{00000004-490F-4631-BB50-2183A5731C7D}"/>
            </c:ext>
          </c:extLst>
        </c:ser>
        <c:dLbls>
          <c:showLegendKey val="0"/>
          <c:showVal val="0"/>
          <c:showCatName val="0"/>
          <c:showSerName val="0"/>
          <c:showPercent val="0"/>
          <c:showBubbleSize val="0"/>
        </c:dLbls>
        <c:gapWidth val="5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402001141293202"/>
          <c:w val="0.90376206289497074"/>
          <c:h val="0.64406610636187855"/>
        </c:manualLayout>
      </c:layout>
      <c:barChart>
        <c:barDir val="col"/>
        <c:grouping val="clustered"/>
        <c:varyColors val="0"/>
        <c:ser>
          <c:idx val="0"/>
          <c:order val="0"/>
          <c:tx>
            <c:strRef>
              <c:f>'Type 3 Kjønn&amp;Klasse'!$I$16</c:f>
              <c:strCache>
                <c:ptCount val="1"/>
                <c:pt idx="0">
                  <c:v>Hjemme med venner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B1A-4DC0-8604-37CF0A8B498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B1A-4DC0-8604-37CF0A8B498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Kjønn&amp;Klasse'!$J$16:$O$16</c:f>
              <c:numCache>
                <c:formatCode>0</c:formatCode>
                <c:ptCount val="6"/>
                <c:pt idx="0">
                  <c:v>42.86</c:v>
                </c:pt>
                <c:pt idx="1">
                  <c:v>44.29</c:v>
                </c:pt>
                <c:pt idx="3">
                  <c:v>34.090000000000003</c:v>
                </c:pt>
                <c:pt idx="4">
                  <c:v>48.72</c:v>
                </c:pt>
                <c:pt idx="5">
                  <c:v>51.72</c:v>
                </c:pt>
              </c:numCache>
            </c:numRef>
          </c:val>
          <c:extLst>
            <c:ext xmlns:c16="http://schemas.microsoft.com/office/drawing/2014/chart" uri="{C3380CC4-5D6E-409C-BE32-E72D297353CC}">
              <c16:uniqueId val="{00000004-5B1A-4DC0-8604-37CF0A8B498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6037841195267634"/>
          <c:w val="0.90376206289497074"/>
          <c:h val="0.4877077058221343"/>
        </c:manualLayout>
      </c:layout>
      <c:barChart>
        <c:barDir val="col"/>
        <c:grouping val="clustered"/>
        <c:varyColors val="0"/>
        <c:ser>
          <c:idx val="0"/>
          <c:order val="0"/>
          <c:tx>
            <c:strRef>
              <c:f>'Type 3 Kjønn&amp;Klasse'!$I$17</c:f>
              <c:strCache>
                <c:ptCount val="1"/>
                <c:pt idx="0">
                  <c:v>Har vært ute med venner størsteparten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964-4B0B-8E84-6A7A3A63B8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964-4B0B-8E84-6A7A3A63B8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Kjønn&amp;Klasse'!$J$17:$O$17</c:f>
              <c:numCache>
                <c:formatCode>0</c:formatCode>
                <c:ptCount val="6"/>
                <c:pt idx="0">
                  <c:v>45.24</c:v>
                </c:pt>
                <c:pt idx="1">
                  <c:v>39.130000000000003</c:v>
                </c:pt>
                <c:pt idx="3">
                  <c:v>38.64</c:v>
                </c:pt>
                <c:pt idx="4">
                  <c:v>47.37</c:v>
                </c:pt>
                <c:pt idx="5">
                  <c:v>37.93</c:v>
                </c:pt>
              </c:numCache>
            </c:numRef>
          </c:val>
          <c:extLst>
            <c:ext xmlns:c16="http://schemas.microsoft.com/office/drawing/2014/chart" uri="{C3380CC4-5D6E-409C-BE32-E72D297353CC}">
              <c16:uniqueId val="{00000004-7964-4B0B-8E84-6A7A3A63B87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20</c:v>
                </c:pt>
                <c:pt idx="1">
                  <c:v>16.36</c:v>
                </c:pt>
                <c:pt idx="2">
                  <c:v>40</c:v>
                </c:pt>
                <c:pt idx="3">
                  <c:v>23.64</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69.64</c:v>
                </c:pt>
                <c:pt idx="1">
                  <c:v>8.93</c:v>
                </c:pt>
                <c:pt idx="2">
                  <c:v>16.96</c:v>
                </c:pt>
                <c:pt idx="3">
                  <c:v>4.46</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52.25</c:v>
                </c:pt>
                <c:pt idx="1">
                  <c:v>33.33</c:v>
                </c:pt>
                <c:pt idx="2">
                  <c:v>13.51</c:v>
                </c:pt>
                <c:pt idx="3">
                  <c:v>0.9</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509081162388786"/>
          <c:w val="0.90376206289497074"/>
          <c:h val="0.59717872459103327"/>
        </c:manualLayout>
      </c:layout>
      <c:barChart>
        <c:barDir val="col"/>
        <c:grouping val="clustered"/>
        <c:varyColors val="0"/>
        <c:ser>
          <c:idx val="0"/>
          <c:order val="0"/>
          <c:tx>
            <c:strRef>
              <c:f>'Type 3 Kjønn&amp;Klasse'!$I$18</c:f>
              <c:strCache>
                <c:ptCount val="1"/>
                <c:pt idx="0">
                  <c:v>Har vært sosial på nett størstedelen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981-459D-A061-EC8198CFE1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981-459D-A061-EC8198CFE1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Kjønn&amp;Klasse'!$J$18:$O$18</c:f>
              <c:numCache>
                <c:formatCode>0</c:formatCode>
                <c:ptCount val="6"/>
                <c:pt idx="0">
                  <c:v>53.66</c:v>
                </c:pt>
                <c:pt idx="1">
                  <c:v>69.569999999999993</c:v>
                </c:pt>
                <c:pt idx="3">
                  <c:v>67.44</c:v>
                </c:pt>
                <c:pt idx="4">
                  <c:v>58.97</c:v>
                </c:pt>
                <c:pt idx="5">
                  <c:v>64.290000000000006</c:v>
                </c:pt>
              </c:numCache>
            </c:numRef>
          </c:val>
          <c:extLst>
            <c:ext xmlns:c16="http://schemas.microsoft.com/office/drawing/2014/chart" uri="{C3380CC4-5D6E-409C-BE32-E72D297353CC}">
              <c16:uniqueId val="{00000004-F981-459D-A061-EC8198CFE17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4365004434853377"/>
          <c:w val="0.90376206289497074"/>
          <c:h val="0.60443679648137816"/>
        </c:manualLayout>
      </c:layout>
      <c:barChart>
        <c:barDir val="col"/>
        <c:grouping val="clustered"/>
        <c:varyColors val="0"/>
        <c:ser>
          <c:idx val="0"/>
          <c:order val="0"/>
          <c:tx>
            <c:strRef>
              <c:f>'Type 3 Kjønn&amp;Klasse'!$I$19</c:f>
              <c:strCache>
                <c:ptCount val="1"/>
                <c:pt idx="0">
                  <c:v>Har spilt onlinespill med andre størstedelen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961-42D5-AED9-B132A2E55B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961-42D5-AED9-B132A2E55B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Kjønn&amp;Klasse'!$J$19:$O$19</c:f>
              <c:numCache>
                <c:formatCode>0</c:formatCode>
                <c:ptCount val="6"/>
                <c:pt idx="0">
                  <c:v>42.86</c:v>
                </c:pt>
                <c:pt idx="1">
                  <c:v>8.57</c:v>
                </c:pt>
                <c:pt idx="3">
                  <c:v>22.73</c:v>
                </c:pt>
                <c:pt idx="4">
                  <c:v>20.51</c:v>
                </c:pt>
                <c:pt idx="5">
                  <c:v>20.69</c:v>
                </c:pt>
              </c:numCache>
            </c:numRef>
          </c:val>
          <c:extLst>
            <c:ext xmlns:c16="http://schemas.microsoft.com/office/drawing/2014/chart" uri="{C3380CC4-5D6E-409C-BE32-E72D297353CC}">
              <c16:uniqueId val="{00000004-1961-42D5-AED9-B132A2E55BE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Kjønn&amp;Klasse'!$I$20</c:f>
              <c:strCache>
                <c:ptCount val="1"/>
                <c:pt idx="0">
                  <c:v>Har vært veldig mye plaget av følelsen av å være ensom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FE1-4D50-A9D4-57D3BD455D6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E1-4D50-A9D4-57D3BD455D6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Kjønn&amp;Klasse'!$J$20:$O$20</c:f>
              <c:numCache>
                <c:formatCode>0</c:formatCode>
                <c:ptCount val="6"/>
                <c:pt idx="0">
                  <c:v>0</c:v>
                </c:pt>
                <c:pt idx="1">
                  <c:v>1.43</c:v>
                </c:pt>
                <c:pt idx="3">
                  <c:v>2.33</c:v>
                </c:pt>
                <c:pt idx="4">
                  <c:v>0</c:v>
                </c:pt>
                <c:pt idx="5">
                  <c:v>0</c:v>
                </c:pt>
              </c:numCache>
            </c:numRef>
          </c:val>
          <c:extLst>
            <c:ext xmlns:c16="http://schemas.microsoft.com/office/drawing/2014/chart" uri="{C3380CC4-5D6E-409C-BE32-E72D297353CC}">
              <c16:uniqueId val="{00000004-FFE1-4D50-A9D4-57D3BD455D6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0.9</c:v>
                </c:pt>
                <c:pt idx="1">
                  <c:v>2.7</c:v>
                </c:pt>
                <c:pt idx="2">
                  <c:v>5.41</c:v>
                </c:pt>
                <c:pt idx="3">
                  <c:v>9.91</c:v>
                </c:pt>
                <c:pt idx="4">
                  <c:v>81.08</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Kjønn&amp;Klasse'!$I$21</c:f>
              <c:strCache>
                <c:ptCount val="1"/>
                <c:pt idx="0">
                  <c:v>Er fornøyd med foreldrene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D7-4FF8-923F-E2AD765C20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D7-4FF8-923F-E2AD765C200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Kjønn&amp;Klasse'!$J$21:$O$21</c:f>
              <c:numCache>
                <c:formatCode>0</c:formatCode>
                <c:ptCount val="6"/>
                <c:pt idx="0">
                  <c:v>92.68</c:v>
                </c:pt>
                <c:pt idx="1">
                  <c:v>90</c:v>
                </c:pt>
                <c:pt idx="3">
                  <c:v>90.91</c:v>
                </c:pt>
                <c:pt idx="4">
                  <c:v>92.31</c:v>
                </c:pt>
                <c:pt idx="5">
                  <c:v>89.29</c:v>
                </c:pt>
              </c:numCache>
            </c:numRef>
          </c:val>
          <c:extLst>
            <c:ext xmlns:c16="http://schemas.microsoft.com/office/drawing/2014/chart" uri="{C3380CC4-5D6E-409C-BE32-E72D297353CC}">
              <c16:uniqueId val="{00000004-C0D7-4FF8-923F-E2AD765C20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0</c:v>
                </c:pt>
                <c:pt idx="1">
                  <c:v>4.46</c:v>
                </c:pt>
                <c:pt idx="2">
                  <c:v>6.25</c:v>
                </c:pt>
                <c:pt idx="3">
                  <c:v>46.43</c:v>
                </c:pt>
                <c:pt idx="4">
                  <c:v>42.85</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93.86</c:v>
                </c:pt>
                <c:pt idx="1">
                  <c:v>91.3</c:v>
                </c:pt>
                <c:pt idx="2">
                  <c:v>94.69</c:v>
                </c:pt>
                <c:pt idx="3">
                  <c:v>15.93</c:v>
                </c:pt>
                <c:pt idx="4">
                  <c:v>10.71</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6.14</c:v>
                </c:pt>
                <c:pt idx="1">
                  <c:v>8.6999999999999993</c:v>
                </c:pt>
                <c:pt idx="2">
                  <c:v>5.31</c:v>
                </c:pt>
                <c:pt idx="3">
                  <c:v>84.07</c:v>
                </c:pt>
                <c:pt idx="4">
                  <c:v>89.29</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88.5</c:v>
                </c:pt>
                <c:pt idx="1">
                  <c:v>9.73</c:v>
                </c:pt>
                <c:pt idx="2">
                  <c:v>1.77</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82.26</c:v>
                </c:pt>
                <c:pt idx="5">
                  <c:v>-1</c:v>
                </c:pt>
                <c:pt idx="6">
                  <c:v>-1</c:v>
                </c:pt>
                <c:pt idx="7">
                  <c:v>-1</c:v>
                </c:pt>
                <c:pt idx="8">
                  <c:v>-1</c:v>
                </c:pt>
                <c:pt idx="9">
                  <c:v>91.18</c:v>
                </c:pt>
                <c:pt idx="10">
                  <c:v>-1</c:v>
                </c:pt>
                <c:pt idx="11">
                  <c:v>-1</c:v>
                </c:pt>
                <c:pt idx="12">
                  <c:v>80.33</c:v>
                </c:pt>
                <c:pt idx="13">
                  <c:v>-1</c:v>
                </c:pt>
                <c:pt idx="14">
                  <c:v>-1</c:v>
                </c:pt>
                <c:pt idx="15">
                  <c:v>90.91</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88.52</c:v>
                </c:pt>
                <c:pt idx="5">
                  <c:v>-1</c:v>
                </c:pt>
                <c:pt idx="6">
                  <c:v>-1</c:v>
                </c:pt>
                <c:pt idx="7">
                  <c:v>-1</c:v>
                </c:pt>
                <c:pt idx="8">
                  <c:v>-1</c:v>
                </c:pt>
                <c:pt idx="9">
                  <c:v>83.82</c:v>
                </c:pt>
                <c:pt idx="10">
                  <c:v>-1</c:v>
                </c:pt>
                <c:pt idx="11">
                  <c:v>-1</c:v>
                </c:pt>
                <c:pt idx="12">
                  <c:v>82.35</c:v>
                </c:pt>
                <c:pt idx="13">
                  <c:v>-1</c:v>
                </c:pt>
                <c:pt idx="14">
                  <c:v>-1</c:v>
                </c:pt>
                <c:pt idx="15">
                  <c:v>92.31</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82.67</c:v>
                </c:pt>
                <c:pt idx="5">
                  <c:v>-1</c:v>
                </c:pt>
                <c:pt idx="6">
                  <c:v>-1</c:v>
                </c:pt>
                <c:pt idx="7">
                  <c:v>-1</c:v>
                </c:pt>
                <c:pt idx="8">
                  <c:v>-1</c:v>
                </c:pt>
                <c:pt idx="9">
                  <c:v>84.21</c:v>
                </c:pt>
                <c:pt idx="10">
                  <c:v>-1</c:v>
                </c:pt>
                <c:pt idx="11">
                  <c:v>-1</c:v>
                </c:pt>
                <c:pt idx="12">
                  <c:v>85.29</c:v>
                </c:pt>
                <c:pt idx="13">
                  <c:v>-1</c:v>
                </c:pt>
                <c:pt idx="14">
                  <c:v>-1</c:v>
                </c:pt>
                <c:pt idx="15">
                  <c:v>89.29</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3.6</c:v>
                </c:pt>
                <c:pt idx="1">
                  <c:v>4.5</c:v>
                </c:pt>
                <c:pt idx="2">
                  <c:v>13.51</c:v>
                </c:pt>
                <c:pt idx="3">
                  <c:v>36.94</c:v>
                </c:pt>
                <c:pt idx="4">
                  <c:v>41.44</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9858967598485892"/>
          <c:w val="0.90376206289497074"/>
          <c:h val="0.54949680866189943"/>
        </c:manualLayout>
      </c:layout>
      <c:barChart>
        <c:barDir val="col"/>
        <c:grouping val="clustered"/>
        <c:varyColors val="0"/>
        <c:ser>
          <c:idx val="0"/>
          <c:order val="0"/>
          <c:tx>
            <c:strRef>
              <c:f>'Type 3 Kjønn&amp;Klasse'!$I$22</c:f>
              <c:strCache>
                <c:ptCount val="1"/>
                <c:pt idx="0">
                  <c:v>Fornøyd med skolen du går på</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6F0-4B23-8408-EBA5071C90A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6F0-4B23-8408-EBA5071C90A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Kjønn&amp;Klasse'!$J$22:$O$22</c:f>
              <c:numCache>
                <c:formatCode>0</c:formatCode>
                <c:ptCount val="6"/>
                <c:pt idx="0">
                  <c:v>76.19</c:v>
                </c:pt>
                <c:pt idx="1">
                  <c:v>79.709999999999994</c:v>
                </c:pt>
                <c:pt idx="3">
                  <c:v>82.22</c:v>
                </c:pt>
                <c:pt idx="4">
                  <c:v>78.95</c:v>
                </c:pt>
                <c:pt idx="5">
                  <c:v>71.430000000000007</c:v>
                </c:pt>
              </c:numCache>
            </c:numRef>
          </c:val>
          <c:extLst>
            <c:ext xmlns:c16="http://schemas.microsoft.com/office/drawing/2014/chart" uri="{C3380CC4-5D6E-409C-BE32-E72D297353CC}">
              <c16:uniqueId val="{00000004-46F0-4B23-8408-EBA5071C90A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50.43</c:v>
                </c:pt>
                <c:pt idx="1">
                  <c:v>36.61</c:v>
                </c:pt>
                <c:pt idx="2">
                  <c:v>45.13</c:v>
                </c:pt>
                <c:pt idx="3">
                  <c:v>29.2</c:v>
                </c:pt>
                <c:pt idx="4">
                  <c:v>8.0399999999999991</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42.61</c:v>
                </c:pt>
                <c:pt idx="1">
                  <c:v>52.68</c:v>
                </c:pt>
                <c:pt idx="2">
                  <c:v>40.71</c:v>
                </c:pt>
                <c:pt idx="3">
                  <c:v>51.33</c:v>
                </c:pt>
                <c:pt idx="4">
                  <c:v>13.39</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6.09</c:v>
                </c:pt>
                <c:pt idx="1">
                  <c:v>8.93</c:v>
                </c:pt>
                <c:pt idx="2">
                  <c:v>10.62</c:v>
                </c:pt>
                <c:pt idx="3">
                  <c:v>15.93</c:v>
                </c:pt>
                <c:pt idx="4">
                  <c:v>29.46</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0.87</c:v>
                </c:pt>
                <c:pt idx="1">
                  <c:v>1.79</c:v>
                </c:pt>
                <c:pt idx="2">
                  <c:v>3.54</c:v>
                </c:pt>
                <c:pt idx="3">
                  <c:v>3.54</c:v>
                </c:pt>
                <c:pt idx="4">
                  <c:v>49.11</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95.56</c:v>
                </c:pt>
                <c:pt idx="1">
                  <c:v>88.1</c:v>
                </c:pt>
                <c:pt idx="2">
                  <c:v>81.400000000000006</c:v>
                </c:pt>
                <c:pt idx="3">
                  <c:v>86.05</c:v>
                </c:pt>
                <c:pt idx="4">
                  <c:v>25.58</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91.43</c:v>
                </c:pt>
                <c:pt idx="1">
                  <c:v>90</c:v>
                </c:pt>
                <c:pt idx="2">
                  <c:v>88.57</c:v>
                </c:pt>
                <c:pt idx="3">
                  <c:v>77.14</c:v>
                </c:pt>
                <c:pt idx="4">
                  <c:v>18.84</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70.97</c:v>
                </c:pt>
                <c:pt idx="5">
                  <c:v>-1</c:v>
                </c:pt>
                <c:pt idx="6">
                  <c:v>-1</c:v>
                </c:pt>
                <c:pt idx="7">
                  <c:v>-1</c:v>
                </c:pt>
                <c:pt idx="8">
                  <c:v>-1</c:v>
                </c:pt>
                <c:pt idx="9">
                  <c:v>70.59</c:v>
                </c:pt>
                <c:pt idx="10">
                  <c:v>-1</c:v>
                </c:pt>
                <c:pt idx="11">
                  <c:v>-1</c:v>
                </c:pt>
                <c:pt idx="12">
                  <c:v>63.33</c:v>
                </c:pt>
                <c:pt idx="13">
                  <c:v>-1</c:v>
                </c:pt>
                <c:pt idx="14">
                  <c:v>-1</c:v>
                </c:pt>
                <c:pt idx="15">
                  <c:v>82.22</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72.58</c:v>
                </c:pt>
                <c:pt idx="5">
                  <c:v>-1</c:v>
                </c:pt>
                <c:pt idx="6">
                  <c:v>-1</c:v>
                </c:pt>
                <c:pt idx="7">
                  <c:v>-1</c:v>
                </c:pt>
                <c:pt idx="8">
                  <c:v>-1</c:v>
                </c:pt>
                <c:pt idx="9">
                  <c:v>50</c:v>
                </c:pt>
                <c:pt idx="10">
                  <c:v>-1</c:v>
                </c:pt>
                <c:pt idx="11">
                  <c:v>-1</c:v>
                </c:pt>
                <c:pt idx="12">
                  <c:v>61.76</c:v>
                </c:pt>
                <c:pt idx="13">
                  <c:v>-1</c:v>
                </c:pt>
                <c:pt idx="14">
                  <c:v>-1</c:v>
                </c:pt>
                <c:pt idx="15">
                  <c:v>78.95</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58.67</c:v>
                </c:pt>
                <c:pt idx="5">
                  <c:v>-1</c:v>
                </c:pt>
                <c:pt idx="6">
                  <c:v>-1</c:v>
                </c:pt>
                <c:pt idx="7">
                  <c:v>-1</c:v>
                </c:pt>
                <c:pt idx="8">
                  <c:v>-1</c:v>
                </c:pt>
                <c:pt idx="9">
                  <c:v>52.63</c:v>
                </c:pt>
                <c:pt idx="10">
                  <c:v>-1</c:v>
                </c:pt>
                <c:pt idx="11">
                  <c:v>-1</c:v>
                </c:pt>
                <c:pt idx="12">
                  <c:v>35.29</c:v>
                </c:pt>
                <c:pt idx="13">
                  <c:v>-1</c:v>
                </c:pt>
                <c:pt idx="14">
                  <c:v>-1</c:v>
                </c:pt>
                <c:pt idx="15">
                  <c:v>71.430000000000007</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28.07</c:v>
                </c:pt>
                <c:pt idx="1">
                  <c:v>25.44</c:v>
                </c:pt>
                <c:pt idx="2">
                  <c:v>26.32</c:v>
                </c:pt>
                <c:pt idx="3">
                  <c:v>7.89</c:v>
                </c:pt>
                <c:pt idx="4">
                  <c:v>5.26</c:v>
                </c:pt>
                <c:pt idx="5">
                  <c:v>4.3899999999999997</c:v>
                </c:pt>
                <c:pt idx="6">
                  <c:v>2.63</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10.53</c:v>
                </c:pt>
                <c:pt idx="1">
                  <c:v>14.91</c:v>
                </c:pt>
                <c:pt idx="2">
                  <c:v>32.46</c:v>
                </c:pt>
                <c:pt idx="3">
                  <c:v>22.81</c:v>
                </c:pt>
                <c:pt idx="4">
                  <c:v>19.3</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88.89</c:v>
                </c:pt>
                <c:pt idx="3">
                  <c:v>-1</c:v>
                </c:pt>
                <c:pt idx="4">
                  <c:v>-1</c:v>
                </c:pt>
                <c:pt idx="5">
                  <c:v>90.91</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79.41</c:v>
                </c:pt>
                <c:pt idx="3">
                  <c:v>-1</c:v>
                </c:pt>
                <c:pt idx="4">
                  <c:v>-1</c:v>
                </c:pt>
                <c:pt idx="5">
                  <c:v>87.18</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91.18</c:v>
                </c:pt>
                <c:pt idx="3">
                  <c:v>-1</c:v>
                </c:pt>
                <c:pt idx="4">
                  <c:v>-1</c:v>
                </c:pt>
                <c:pt idx="5">
                  <c:v>89.66</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49.23</c:v>
                </c:pt>
                <c:pt idx="5">
                  <c:v>-1</c:v>
                </c:pt>
                <c:pt idx="6">
                  <c:v>-1</c:v>
                </c:pt>
                <c:pt idx="7">
                  <c:v>-1</c:v>
                </c:pt>
                <c:pt idx="8">
                  <c:v>-1</c:v>
                </c:pt>
                <c:pt idx="9">
                  <c:v>29.73</c:v>
                </c:pt>
                <c:pt idx="10">
                  <c:v>-1</c:v>
                </c:pt>
                <c:pt idx="11">
                  <c:v>-1</c:v>
                </c:pt>
                <c:pt idx="12">
                  <c:v>26.67</c:v>
                </c:pt>
                <c:pt idx="13">
                  <c:v>-1</c:v>
                </c:pt>
                <c:pt idx="14">
                  <c:v>-1</c:v>
                </c:pt>
                <c:pt idx="15">
                  <c:v>24.44</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67.19</c:v>
                </c:pt>
                <c:pt idx="5">
                  <c:v>-1</c:v>
                </c:pt>
                <c:pt idx="6">
                  <c:v>-1</c:v>
                </c:pt>
                <c:pt idx="7">
                  <c:v>-1</c:v>
                </c:pt>
                <c:pt idx="8">
                  <c:v>-1</c:v>
                </c:pt>
                <c:pt idx="9">
                  <c:v>28.57</c:v>
                </c:pt>
                <c:pt idx="10">
                  <c:v>-1</c:v>
                </c:pt>
                <c:pt idx="11">
                  <c:v>-1</c:v>
                </c:pt>
                <c:pt idx="12">
                  <c:v>44.12</c:v>
                </c:pt>
                <c:pt idx="13">
                  <c:v>-1</c:v>
                </c:pt>
                <c:pt idx="14">
                  <c:v>-1</c:v>
                </c:pt>
                <c:pt idx="15">
                  <c:v>15</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44.87</c:v>
                </c:pt>
                <c:pt idx="5">
                  <c:v>-1</c:v>
                </c:pt>
                <c:pt idx="6">
                  <c:v>-1</c:v>
                </c:pt>
                <c:pt idx="7">
                  <c:v>-1</c:v>
                </c:pt>
                <c:pt idx="8">
                  <c:v>-1</c:v>
                </c:pt>
                <c:pt idx="9">
                  <c:v>27.5</c:v>
                </c:pt>
                <c:pt idx="10">
                  <c:v>-1</c:v>
                </c:pt>
                <c:pt idx="11">
                  <c:v>-1</c:v>
                </c:pt>
                <c:pt idx="12">
                  <c:v>41.18</c:v>
                </c:pt>
                <c:pt idx="13">
                  <c:v>-1</c:v>
                </c:pt>
                <c:pt idx="14">
                  <c:v>-1</c:v>
                </c:pt>
                <c:pt idx="15">
                  <c:v>20.69</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Kjønn&amp;Klasse'!$I$28</c:f>
              <c:strCache>
                <c:ptCount val="1"/>
                <c:pt idx="0">
                  <c:v>Bruker minst én time hver dag på lekser og annet skolearbeid utenom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8C4-47DF-A2B9-57CFE9D1025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8C4-47DF-A2B9-57CFE9D1025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Kjønn&amp;Klasse'!$J$28:$O$28</c:f>
              <c:numCache>
                <c:formatCode>0</c:formatCode>
                <c:ptCount val="6"/>
                <c:pt idx="0">
                  <c:v>11.36</c:v>
                </c:pt>
                <c:pt idx="1">
                  <c:v>25.71</c:v>
                </c:pt>
                <c:pt idx="3">
                  <c:v>24.44</c:v>
                </c:pt>
                <c:pt idx="4">
                  <c:v>15</c:v>
                </c:pt>
                <c:pt idx="5">
                  <c:v>20.69</c:v>
                </c:pt>
              </c:numCache>
            </c:numRef>
          </c:val>
          <c:extLst>
            <c:ext xmlns:c16="http://schemas.microsoft.com/office/drawing/2014/chart" uri="{C3380CC4-5D6E-409C-BE32-E72D297353CC}">
              <c16:uniqueId val="{00000004-88C4-47DF-A2B9-57CFE9D1025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68.42</c:v>
                </c:pt>
                <c:pt idx="1">
                  <c:v>15.79</c:v>
                </c:pt>
                <c:pt idx="2">
                  <c:v>14.04</c:v>
                </c:pt>
                <c:pt idx="3">
                  <c:v>1.75</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15.38</c:v>
                </c:pt>
                <c:pt idx="5">
                  <c:v>-1</c:v>
                </c:pt>
                <c:pt idx="6">
                  <c:v>-1</c:v>
                </c:pt>
                <c:pt idx="7">
                  <c:v>-1</c:v>
                </c:pt>
                <c:pt idx="8">
                  <c:v>-1</c:v>
                </c:pt>
                <c:pt idx="9">
                  <c:v>44.12</c:v>
                </c:pt>
                <c:pt idx="10">
                  <c:v>-1</c:v>
                </c:pt>
                <c:pt idx="11">
                  <c:v>-1</c:v>
                </c:pt>
                <c:pt idx="12">
                  <c:v>37.1</c:v>
                </c:pt>
                <c:pt idx="13">
                  <c:v>-1</c:v>
                </c:pt>
                <c:pt idx="14">
                  <c:v>-1</c:v>
                </c:pt>
                <c:pt idx="15">
                  <c:v>-1</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35.380000000000003</c:v>
                </c:pt>
                <c:pt idx="5">
                  <c:v>-1</c:v>
                </c:pt>
                <c:pt idx="6">
                  <c:v>-1</c:v>
                </c:pt>
                <c:pt idx="7">
                  <c:v>-1</c:v>
                </c:pt>
                <c:pt idx="8">
                  <c:v>-1</c:v>
                </c:pt>
                <c:pt idx="9">
                  <c:v>46.48</c:v>
                </c:pt>
                <c:pt idx="10">
                  <c:v>-1</c:v>
                </c:pt>
                <c:pt idx="11">
                  <c:v>-1</c:v>
                </c:pt>
                <c:pt idx="12">
                  <c:v>38.24</c:v>
                </c:pt>
                <c:pt idx="13">
                  <c:v>-1</c:v>
                </c:pt>
                <c:pt idx="14">
                  <c:v>-1</c:v>
                </c:pt>
                <c:pt idx="15">
                  <c:v>-1</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59.21</c:v>
                </c:pt>
                <c:pt idx="5">
                  <c:v>-1</c:v>
                </c:pt>
                <c:pt idx="6">
                  <c:v>-1</c:v>
                </c:pt>
                <c:pt idx="7">
                  <c:v>-1</c:v>
                </c:pt>
                <c:pt idx="8">
                  <c:v>-1</c:v>
                </c:pt>
                <c:pt idx="9">
                  <c:v>43.59</c:v>
                </c:pt>
                <c:pt idx="10">
                  <c:v>-1</c:v>
                </c:pt>
                <c:pt idx="11">
                  <c:v>-1</c:v>
                </c:pt>
                <c:pt idx="12">
                  <c:v>45.45</c:v>
                </c:pt>
                <c:pt idx="13">
                  <c:v>-1</c:v>
                </c:pt>
                <c:pt idx="14">
                  <c:v>-1</c:v>
                </c:pt>
                <c:pt idx="15">
                  <c:v>-1</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460617398810343"/>
          <c:w val="0.90394753624055335"/>
          <c:h val="0.61348031065865494"/>
        </c:manualLayout>
      </c:layout>
      <c:barChart>
        <c:barDir val="col"/>
        <c:grouping val="clustered"/>
        <c:varyColors val="0"/>
        <c:ser>
          <c:idx val="0"/>
          <c:order val="0"/>
          <c:tx>
            <c:strRef>
              <c:f>'Type 3 Kjønn&amp;Klasse'!$I$29</c:f>
              <c:strCache>
                <c:ptCount val="1"/>
                <c:pt idx="0">
                  <c:v>Har skulket skolen siste år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7FE-4F34-9EFC-347CE0722EE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7FE-4F34-9EFC-347CE0722EE2}"/>
              </c:ext>
            </c:extLst>
          </c:dPt>
          <c:dLbls>
            <c:dLbl>
              <c:idx val="3"/>
              <c:delete val="1"/>
              <c:extLst>
                <c:ext xmlns:c15="http://schemas.microsoft.com/office/drawing/2012/chart" uri="{CE6537A1-D6FC-4f65-9D91-7224C49458BB}"/>
                <c:ext xmlns:c16="http://schemas.microsoft.com/office/drawing/2014/chart" uri="{C3380CC4-5D6E-409C-BE32-E72D297353CC}">
                  <c16:uniqueId val="{00000006-0C8A-4770-9324-0C4CCCAE675E}"/>
                </c:ext>
              </c:extLst>
            </c:dLbl>
            <c:dLbl>
              <c:idx val="4"/>
              <c:delete val="1"/>
              <c:extLst>
                <c:ext xmlns:c15="http://schemas.microsoft.com/office/drawing/2012/chart" uri="{CE6537A1-D6FC-4f65-9D91-7224C49458BB}"/>
                <c:ext xmlns:c16="http://schemas.microsoft.com/office/drawing/2014/chart" uri="{C3380CC4-5D6E-409C-BE32-E72D297353CC}">
                  <c16:uniqueId val="{00000005-0C8A-4770-9324-0C4CCCAE675E}"/>
                </c:ext>
              </c:extLst>
            </c:dLbl>
            <c:dLbl>
              <c:idx val="5"/>
              <c:delete val="1"/>
              <c:extLst>
                <c:ext xmlns:c15="http://schemas.microsoft.com/office/drawing/2012/chart" uri="{CE6537A1-D6FC-4f65-9D91-7224C49458BB}"/>
                <c:ext xmlns:c16="http://schemas.microsoft.com/office/drawing/2014/chart" uri="{C3380CC4-5D6E-409C-BE32-E72D297353CC}">
                  <c16:uniqueId val="{00000004-0C8A-4770-9324-0C4CCCAE675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Kjønn&amp;Klasse'!$J$29:$O$29</c:f>
              <c:numCache>
                <c:formatCode>0</c:formatCode>
                <c:ptCount val="6"/>
                <c:pt idx="0">
                  <c:v>34.090000000000003</c:v>
                </c:pt>
                <c:pt idx="1">
                  <c:v>30</c:v>
                </c:pt>
                <c:pt idx="3">
                  <c:v>0</c:v>
                </c:pt>
                <c:pt idx="4">
                  <c:v>0</c:v>
                </c:pt>
                <c:pt idx="5">
                  <c:v>0</c:v>
                </c:pt>
              </c:numCache>
            </c:numRef>
          </c:val>
          <c:extLst>
            <c:ext xmlns:c16="http://schemas.microsoft.com/office/drawing/2014/chart" uri="{C3380CC4-5D6E-409C-BE32-E72D297353CC}">
              <c16:uniqueId val="{00000004-D7FE-4F34-9EFC-347CE0722EE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2.75</c:v>
                </c:pt>
                <c:pt idx="1">
                  <c:v>6.42</c:v>
                </c:pt>
                <c:pt idx="2">
                  <c:v>18.350000000000001</c:v>
                </c:pt>
                <c:pt idx="3">
                  <c:v>32.11</c:v>
                </c:pt>
                <c:pt idx="4">
                  <c:v>40.369999999999997</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2.68</c:v>
                </c:pt>
                <c:pt idx="1">
                  <c:v>5.36</c:v>
                </c:pt>
                <c:pt idx="2">
                  <c:v>4.46</c:v>
                </c:pt>
                <c:pt idx="3">
                  <c:v>16.07</c:v>
                </c:pt>
                <c:pt idx="4">
                  <c:v>71.430000000000007</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3507628199315047"/>
          <c:w val="0.90394753624055335"/>
          <c:h val="0.71301020265360804"/>
        </c:manualLayout>
      </c:layout>
      <c:barChart>
        <c:barDir val="col"/>
        <c:grouping val="clustered"/>
        <c:varyColors val="0"/>
        <c:ser>
          <c:idx val="0"/>
          <c:order val="0"/>
          <c:tx>
            <c:strRef>
              <c:f>'Type 3 Kjønn&amp;Klasse'!$I$58</c:f>
              <c:strCache>
                <c:ptCount val="1"/>
                <c:pt idx="0">
                  <c:v>Føler tilhørighet til stedet der du bor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9DF-4BB3-A21C-887F5752D66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9DF-4BB3-A21C-887F5752D66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Kjønn&amp;Klasse'!$J$58:$O$58</c:f>
              <c:numCache>
                <c:formatCode>0</c:formatCode>
                <c:ptCount val="6"/>
                <c:pt idx="0">
                  <c:v>95.24</c:v>
                </c:pt>
                <c:pt idx="1">
                  <c:v>82.86</c:v>
                </c:pt>
                <c:pt idx="3">
                  <c:v>88.64</c:v>
                </c:pt>
                <c:pt idx="4">
                  <c:v>89.74</c:v>
                </c:pt>
                <c:pt idx="5">
                  <c:v>82.76</c:v>
                </c:pt>
              </c:numCache>
            </c:numRef>
          </c:val>
          <c:extLst>
            <c:ext xmlns:c16="http://schemas.microsoft.com/office/drawing/2014/chart" uri="{C3380CC4-5D6E-409C-BE32-E72D297353CC}">
              <c16:uniqueId val="{00000004-A9DF-4BB3-A21C-887F5752D66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2843711199855799"/>
          <c:w val="0.90394753624055335"/>
          <c:h val="0.56371536466117844"/>
        </c:manualLayout>
      </c:layout>
      <c:barChart>
        <c:barDir val="col"/>
        <c:grouping val="clustered"/>
        <c:varyColors val="0"/>
        <c:ser>
          <c:idx val="0"/>
          <c:order val="0"/>
          <c:tx>
            <c:strRef>
              <c:f>'Type 3 Kjønn&amp;Klasse'!$I$30</c:f>
              <c:strCache>
                <c:ptCount val="1"/>
                <c:pt idx="0">
                  <c:v>Er fornøyd med lokalmiljøet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762-48EC-9142-EF1747D7B3F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62-48EC-9142-EF1747D7B3F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Kjønn&amp;Klasse'!$J$30:$O$30</c:f>
              <c:numCache>
                <c:formatCode>0</c:formatCode>
                <c:ptCount val="6"/>
                <c:pt idx="0">
                  <c:v>72.5</c:v>
                </c:pt>
                <c:pt idx="1">
                  <c:v>72.459999999999994</c:v>
                </c:pt>
                <c:pt idx="3">
                  <c:v>77.27</c:v>
                </c:pt>
                <c:pt idx="4">
                  <c:v>75.680000000000007</c:v>
                </c:pt>
                <c:pt idx="5">
                  <c:v>60.71</c:v>
                </c:pt>
              </c:numCache>
            </c:numRef>
          </c:val>
          <c:extLst>
            <c:ext xmlns:c16="http://schemas.microsoft.com/office/drawing/2014/chart" uri="{C3380CC4-5D6E-409C-BE32-E72D297353CC}">
              <c16:uniqueId val="{00000004-5762-48EC-9142-EF1747D7B3F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27.52</c:v>
                </c:pt>
                <c:pt idx="1">
                  <c:v>10.91</c:v>
                </c:pt>
                <c:pt idx="2">
                  <c:v>8.26</c:v>
                </c:pt>
                <c:pt idx="3">
                  <c:v>2.75</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41.28</c:v>
                </c:pt>
                <c:pt idx="1">
                  <c:v>28.18</c:v>
                </c:pt>
                <c:pt idx="2">
                  <c:v>29.36</c:v>
                </c:pt>
                <c:pt idx="3">
                  <c:v>20.18</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20.18</c:v>
                </c:pt>
                <c:pt idx="1">
                  <c:v>24.55</c:v>
                </c:pt>
                <c:pt idx="2">
                  <c:v>30.28</c:v>
                </c:pt>
                <c:pt idx="3">
                  <c:v>29.36</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5.5</c:v>
                </c:pt>
                <c:pt idx="1">
                  <c:v>24.55</c:v>
                </c:pt>
                <c:pt idx="2">
                  <c:v>24.77</c:v>
                </c:pt>
                <c:pt idx="3">
                  <c:v>28.44</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5.5</c:v>
                </c:pt>
                <c:pt idx="1">
                  <c:v>11.82</c:v>
                </c:pt>
                <c:pt idx="2">
                  <c:v>7.34</c:v>
                </c:pt>
                <c:pt idx="3">
                  <c:v>19.27</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6608068270556453"/>
          <c:w val="0.90394753624055335"/>
          <c:h val="0.66492552835078833"/>
        </c:manualLayout>
      </c:layout>
      <c:barChart>
        <c:barDir val="col"/>
        <c:grouping val="clustered"/>
        <c:varyColors val="0"/>
        <c:ser>
          <c:idx val="0"/>
          <c:order val="0"/>
          <c:tx>
            <c:strRef>
              <c:f>'Type 3 Kjønn&amp;Klasse'!$I$3</c:f>
              <c:strCache>
                <c:ptCount val="1"/>
                <c:pt idx="0">
                  <c:v>Tilfreds med livet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17D-49C2-B6EE-749E40772A4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17D-49C2-B6EE-749E40772A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Kjønn&amp;Klasse'!$J$3:$O$3</c:f>
              <c:numCache>
                <c:formatCode>0</c:formatCode>
                <c:ptCount val="6"/>
                <c:pt idx="0">
                  <c:v>92.86</c:v>
                </c:pt>
                <c:pt idx="1">
                  <c:v>87.14</c:v>
                </c:pt>
                <c:pt idx="3">
                  <c:v>90.91</c:v>
                </c:pt>
                <c:pt idx="4">
                  <c:v>87.18</c:v>
                </c:pt>
                <c:pt idx="5">
                  <c:v>89.66</c:v>
                </c:pt>
              </c:numCache>
            </c:numRef>
          </c:val>
          <c:extLst>
            <c:ext xmlns:c16="http://schemas.microsoft.com/office/drawing/2014/chart" uri="{C3380CC4-5D6E-409C-BE32-E72D297353CC}">
              <c16:uniqueId val="{00000004-817D-49C2-B6EE-749E40772A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53.51</c:v>
                </c:pt>
                <c:pt idx="1">
                  <c:v>40.35</c:v>
                </c:pt>
                <c:pt idx="2">
                  <c:v>4.3899999999999997</c:v>
                </c:pt>
                <c:pt idx="3">
                  <c:v>1.75</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39.020000000000003</c:v>
                </c:pt>
                <c:pt idx="1">
                  <c:v>73.17</c:v>
                </c:pt>
                <c:pt idx="2">
                  <c:v>31.71</c:v>
                </c:pt>
                <c:pt idx="3">
                  <c:v>19.510000000000002</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39.130000000000003</c:v>
                </c:pt>
                <c:pt idx="1">
                  <c:v>66.180000000000007</c:v>
                </c:pt>
                <c:pt idx="2">
                  <c:v>41.18</c:v>
                </c:pt>
                <c:pt idx="3">
                  <c:v>25</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66.13</c:v>
                </c:pt>
                <c:pt idx="5">
                  <c:v>-1</c:v>
                </c:pt>
                <c:pt idx="6">
                  <c:v>-1</c:v>
                </c:pt>
                <c:pt idx="7">
                  <c:v>-1</c:v>
                </c:pt>
                <c:pt idx="8">
                  <c:v>-1</c:v>
                </c:pt>
                <c:pt idx="9">
                  <c:v>65.709999999999994</c:v>
                </c:pt>
                <c:pt idx="10">
                  <c:v>-1</c:v>
                </c:pt>
                <c:pt idx="11">
                  <c:v>-1</c:v>
                </c:pt>
                <c:pt idx="12">
                  <c:v>62.71</c:v>
                </c:pt>
                <c:pt idx="13">
                  <c:v>-1</c:v>
                </c:pt>
                <c:pt idx="14">
                  <c:v>-1</c:v>
                </c:pt>
                <c:pt idx="15">
                  <c:v>77.27</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70.97</c:v>
                </c:pt>
                <c:pt idx="5">
                  <c:v>-1</c:v>
                </c:pt>
                <c:pt idx="6">
                  <c:v>-1</c:v>
                </c:pt>
                <c:pt idx="7">
                  <c:v>-1</c:v>
                </c:pt>
                <c:pt idx="8">
                  <c:v>-1</c:v>
                </c:pt>
                <c:pt idx="9">
                  <c:v>58.82</c:v>
                </c:pt>
                <c:pt idx="10">
                  <c:v>-1</c:v>
                </c:pt>
                <c:pt idx="11">
                  <c:v>-1</c:v>
                </c:pt>
                <c:pt idx="12">
                  <c:v>61.76</c:v>
                </c:pt>
                <c:pt idx="13">
                  <c:v>-1</c:v>
                </c:pt>
                <c:pt idx="14">
                  <c:v>-1</c:v>
                </c:pt>
                <c:pt idx="15">
                  <c:v>75.680000000000007</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65.33</c:v>
                </c:pt>
                <c:pt idx="5">
                  <c:v>-1</c:v>
                </c:pt>
                <c:pt idx="6">
                  <c:v>-1</c:v>
                </c:pt>
                <c:pt idx="7">
                  <c:v>-1</c:v>
                </c:pt>
                <c:pt idx="8">
                  <c:v>-1</c:v>
                </c:pt>
                <c:pt idx="9">
                  <c:v>47.37</c:v>
                </c:pt>
                <c:pt idx="10">
                  <c:v>-1</c:v>
                </c:pt>
                <c:pt idx="11">
                  <c:v>-1</c:v>
                </c:pt>
                <c:pt idx="12">
                  <c:v>64.709999999999994</c:v>
                </c:pt>
                <c:pt idx="13">
                  <c:v>-1</c:v>
                </c:pt>
                <c:pt idx="14">
                  <c:v>-1</c:v>
                </c:pt>
                <c:pt idx="15">
                  <c:v>60.71</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95.5</c:v>
                </c:pt>
                <c:pt idx="1">
                  <c:v>1.8</c:v>
                </c:pt>
                <c:pt idx="2">
                  <c:v>2.7</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61.47</c:v>
                </c:pt>
                <c:pt idx="1">
                  <c:v>18.350000000000001</c:v>
                </c:pt>
                <c:pt idx="2">
                  <c:v>20.18</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9.2575110578648867E-2"/>
          <c:w val="0.90376206289497074"/>
          <c:h val="0.75551162618024525"/>
        </c:manualLayout>
      </c:layout>
      <c:barChart>
        <c:barDir val="col"/>
        <c:grouping val="clustered"/>
        <c:varyColors val="0"/>
        <c:ser>
          <c:idx val="0"/>
          <c:order val="0"/>
          <c:tx>
            <c:strRef>
              <c:f>'Type 3 Kjønn&amp;Klasse'!$I$35</c:f>
              <c:strCache>
                <c:ptCount val="1"/>
                <c:pt idx="0">
                  <c:v>Tror de vil fullføre videregående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CF7-483B-A45A-C01A32DE8C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CF7-483B-A45A-C01A32DE8C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Kjønn&amp;Klasse'!$J$35:$O$35</c:f>
              <c:numCache>
                <c:formatCode>0</c:formatCode>
                <c:ptCount val="6"/>
                <c:pt idx="0">
                  <c:v>90.24</c:v>
                </c:pt>
                <c:pt idx="1">
                  <c:v>98.57</c:v>
                </c:pt>
                <c:pt idx="3">
                  <c:v>93.18</c:v>
                </c:pt>
                <c:pt idx="4">
                  <c:v>97.44</c:v>
                </c:pt>
                <c:pt idx="5">
                  <c:v>96.43</c:v>
                </c:pt>
              </c:numCache>
            </c:numRef>
          </c:val>
          <c:extLst>
            <c:ext xmlns:c16="http://schemas.microsoft.com/office/drawing/2014/chart" uri="{C3380CC4-5D6E-409C-BE32-E72D297353CC}">
              <c16:uniqueId val="{00000004-7CF7-483B-A45A-C01A32DE8C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877810293163E-2"/>
          <c:y val="0.30034486137297756"/>
          <c:w val="0.90376206289497074"/>
          <c:h val="0.54774112685676613"/>
        </c:manualLayout>
      </c:layout>
      <c:barChart>
        <c:barDir val="col"/>
        <c:grouping val="clustered"/>
        <c:varyColors val="0"/>
        <c:ser>
          <c:idx val="0"/>
          <c:order val="0"/>
          <c:tx>
            <c:strRef>
              <c:f>'Type 3 Kjønn&amp;Klasse'!$I$36</c:f>
              <c:strCache>
                <c:ptCount val="1"/>
                <c:pt idx="0">
                  <c:v>Tror de vil ta høyere utdanning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140-4C6F-A855-E90FF2BBD5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140-4C6F-A855-E90FF2BBD5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Kjønn&amp;Klasse'!$J$36:$O$36</c:f>
              <c:numCache>
                <c:formatCode>0</c:formatCode>
                <c:ptCount val="6"/>
                <c:pt idx="0">
                  <c:v>47.5</c:v>
                </c:pt>
                <c:pt idx="1">
                  <c:v>69.569999999999993</c:v>
                </c:pt>
                <c:pt idx="3">
                  <c:v>55.81</c:v>
                </c:pt>
                <c:pt idx="4">
                  <c:v>53.85</c:v>
                </c:pt>
                <c:pt idx="5">
                  <c:v>81.48</c:v>
                </c:pt>
              </c:numCache>
            </c:numRef>
          </c:val>
          <c:extLst>
            <c:ext xmlns:c16="http://schemas.microsoft.com/office/drawing/2014/chart" uri="{C3380CC4-5D6E-409C-BE32-E72D297353CC}">
              <c16:uniqueId val="{00000004-A140-4C6F-A855-E90FF2BBD5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75.680000000000007</c:v>
                </c:pt>
                <c:pt idx="1">
                  <c:v>1.8</c:v>
                </c:pt>
                <c:pt idx="2">
                  <c:v>22.52</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9.09</c:v>
                </c:pt>
                <c:pt idx="1">
                  <c:v>59.09</c:v>
                </c:pt>
                <c:pt idx="2">
                  <c:v>31.82</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67.739999999999995</c:v>
                </c:pt>
                <c:pt idx="5">
                  <c:v>-1</c:v>
                </c:pt>
                <c:pt idx="6">
                  <c:v>-1</c:v>
                </c:pt>
                <c:pt idx="7">
                  <c:v>-1</c:v>
                </c:pt>
                <c:pt idx="8">
                  <c:v>-1</c:v>
                </c:pt>
                <c:pt idx="9">
                  <c:v>77.78</c:v>
                </c:pt>
                <c:pt idx="10">
                  <c:v>-1</c:v>
                </c:pt>
                <c:pt idx="11">
                  <c:v>-1</c:v>
                </c:pt>
                <c:pt idx="12">
                  <c:v>79.03</c:v>
                </c:pt>
                <c:pt idx="13">
                  <c:v>-1</c:v>
                </c:pt>
                <c:pt idx="14">
                  <c:v>-1</c:v>
                </c:pt>
                <c:pt idx="15">
                  <c:v>72.73</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83.87</c:v>
                </c:pt>
                <c:pt idx="5">
                  <c:v>-1</c:v>
                </c:pt>
                <c:pt idx="6">
                  <c:v>-1</c:v>
                </c:pt>
                <c:pt idx="7">
                  <c:v>-1</c:v>
                </c:pt>
                <c:pt idx="8">
                  <c:v>-1</c:v>
                </c:pt>
                <c:pt idx="9">
                  <c:v>57.97</c:v>
                </c:pt>
                <c:pt idx="10">
                  <c:v>-1</c:v>
                </c:pt>
                <c:pt idx="11">
                  <c:v>-1</c:v>
                </c:pt>
                <c:pt idx="12">
                  <c:v>55.88</c:v>
                </c:pt>
                <c:pt idx="13">
                  <c:v>-1</c:v>
                </c:pt>
                <c:pt idx="14">
                  <c:v>-1</c:v>
                </c:pt>
                <c:pt idx="15">
                  <c:v>79.489999999999995</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57.89</c:v>
                </c:pt>
                <c:pt idx="5">
                  <c:v>-1</c:v>
                </c:pt>
                <c:pt idx="6">
                  <c:v>-1</c:v>
                </c:pt>
                <c:pt idx="7">
                  <c:v>-1</c:v>
                </c:pt>
                <c:pt idx="8">
                  <c:v>-1</c:v>
                </c:pt>
                <c:pt idx="9">
                  <c:v>71.05</c:v>
                </c:pt>
                <c:pt idx="10">
                  <c:v>-1</c:v>
                </c:pt>
                <c:pt idx="11">
                  <c:v>-1</c:v>
                </c:pt>
                <c:pt idx="12">
                  <c:v>67.650000000000006</c:v>
                </c:pt>
                <c:pt idx="13">
                  <c:v>-1</c:v>
                </c:pt>
                <c:pt idx="14">
                  <c:v>-1</c:v>
                </c:pt>
                <c:pt idx="15">
                  <c:v>75</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69.64</c:v>
                </c:pt>
                <c:pt idx="1">
                  <c:v>30.97</c:v>
                </c:pt>
                <c:pt idx="2">
                  <c:v>33.93</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26.79</c:v>
                </c:pt>
                <c:pt idx="1">
                  <c:v>51.33</c:v>
                </c:pt>
                <c:pt idx="2">
                  <c:v>43.75</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3.57</c:v>
                </c:pt>
                <c:pt idx="1">
                  <c:v>12.39</c:v>
                </c:pt>
                <c:pt idx="2">
                  <c:v>19.64</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1C1-4B83-AC3D-19065FC694E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0</c:v>
                </c:pt>
                <c:pt idx="1">
                  <c:v>5.31</c:v>
                </c:pt>
                <c:pt idx="2">
                  <c:v>2.68</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8.0472274531586591E-2"/>
          <c:w val="0.90376206289497074"/>
          <c:h val="0.76761410591630197"/>
        </c:manualLayout>
      </c:layout>
      <c:barChart>
        <c:barDir val="col"/>
        <c:grouping val="clustered"/>
        <c:varyColors val="0"/>
        <c:ser>
          <c:idx val="0"/>
          <c:order val="0"/>
          <c:tx>
            <c:strRef>
              <c:f>'Type 3 Kjønn&amp;Klasse'!$I$38</c:f>
              <c:strCache>
                <c:ptCount val="1"/>
                <c:pt idx="0">
                  <c:v>Tror de vil få et godt og lykkelig liv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208-438C-8CC3-A0E742E1BCB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208-438C-8CC3-A0E742E1BCB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Kjønn&amp;Klasse'!$J$38:$O$38</c:f>
              <c:numCache>
                <c:formatCode>0</c:formatCode>
                <c:ptCount val="6"/>
                <c:pt idx="0">
                  <c:v>63.41</c:v>
                </c:pt>
                <c:pt idx="1">
                  <c:v>82.86</c:v>
                </c:pt>
                <c:pt idx="3">
                  <c:v>72.73</c:v>
                </c:pt>
                <c:pt idx="4">
                  <c:v>79.489999999999995</c:v>
                </c:pt>
                <c:pt idx="5">
                  <c:v>75</c:v>
                </c:pt>
              </c:numCache>
            </c:numRef>
          </c:val>
          <c:extLst>
            <c:ext xmlns:c16="http://schemas.microsoft.com/office/drawing/2014/chart" uri="{C3380CC4-5D6E-409C-BE32-E72D297353CC}">
              <c16:uniqueId val="{00000004-1208-438C-8CC3-A0E742E1BCB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40737945890290328"/>
          <c:w val="0.90376206289497074"/>
          <c:h val="0.4407069215449852"/>
        </c:manualLayout>
      </c:layout>
      <c:barChart>
        <c:barDir val="col"/>
        <c:grouping val="clustered"/>
        <c:varyColors val="0"/>
        <c:ser>
          <c:idx val="0"/>
          <c:order val="0"/>
          <c:tx>
            <c:strRef>
              <c:f>'Type 3 Kjønn&amp;Klasse'!$I$37</c:f>
              <c:strCache>
                <c:ptCount val="1"/>
                <c:pt idx="0">
                  <c:v>Tror de noen gang vil bli arbeidsledig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187-4F7B-B4C0-FFC9C0B88BC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187-4F7B-B4C0-FFC9C0B88BC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Kjønn&amp;Klasse'!$J$37:$O$37</c:f>
              <c:numCache>
                <c:formatCode>0</c:formatCode>
                <c:ptCount val="6"/>
                <c:pt idx="0">
                  <c:v>5</c:v>
                </c:pt>
                <c:pt idx="1">
                  <c:v>11.43</c:v>
                </c:pt>
                <c:pt idx="3">
                  <c:v>11.36</c:v>
                </c:pt>
                <c:pt idx="4">
                  <c:v>12.82</c:v>
                </c:pt>
                <c:pt idx="5">
                  <c:v>0</c:v>
                </c:pt>
              </c:numCache>
            </c:numRef>
          </c:val>
          <c:extLst>
            <c:ext xmlns:c16="http://schemas.microsoft.com/office/drawing/2014/chart" uri="{C3380CC4-5D6E-409C-BE32-E72D297353CC}">
              <c16:uniqueId val="{00000004-5187-4F7B-B4C0-FFC9C0B88BC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0.9</c:v>
                </c:pt>
                <c:pt idx="1">
                  <c:v>0</c:v>
                </c:pt>
                <c:pt idx="2">
                  <c:v>8.11</c:v>
                </c:pt>
                <c:pt idx="3">
                  <c:v>22.52</c:v>
                </c:pt>
                <c:pt idx="4">
                  <c:v>34.229999999999997</c:v>
                </c:pt>
                <c:pt idx="5">
                  <c:v>22.52</c:v>
                </c:pt>
                <c:pt idx="6">
                  <c:v>11.71</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8484122799062694"/>
          <c:w val="0.90376206289497074"/>
          <c:h val="0.66324525665613154"/>
        </c:manualLayout>
      </c:layout>
      <c:barChart>
        <c:barDir val="col"/>
        <c:grouping val="clustered"/>
        <c:varyColors val="0"/>
        <c:ser>
          <c:idx val="0"/>
          <c:order val="0"/>
          <c:tx>
            <c:strRef>
              <c:f>'Type 3 Kjønn&amp;Klasse'!$I$39</c:f>
              <c:strCache>
                <c:ptCount val="1"/>
                <c:pt idx="0">
                  <c:v>Bruker minst tre timer daglig foran en skjerm</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857-4CAD-A567-D654A4A2D91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857-4CAD-A567-D654A4A2D91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Kjønn&amp;Klasse'!$J$39:$O$39</c:f>
              <c:numCache>
                <c:formatCode>0</c:formatCode>
                <c:ptCount val="6"/>
                <c:pt idx="0">
                  <c:v>75</c:v>
                </c:pt>
                <c:pt idx="1">
                  <c:v>64.180000000000007</c:v>
                </c:pt>
                <c:pt idx="3">
                  <c:v>63.64</c:v>
                </c:pt>
                <c:pt idx="4">
                  <c:v>64.099999999999994</c:v>
                </c:pt>
                <c:pt idx="5">
                  <c:v>82.14</c:v>
                </c:pt>
              </c:numCache>
            </c:numRef>
          </c:val>
          <c:extLst>
            <c:ext xmlns:c16="http://schemas.microsoft.com/office/drawing/2014/chart" uri="{C3380CC4-5D6E-409C-BE32-E72D297353CC}">
              <c16:uniqueId val="{00000004-4857-4CAD-A567-D654A4A2D910}"/>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0.89</c:v>
                </c:pt>
                <c:pt idx="1">
                  <c:v>2.68</c:v>
                </c:pt>
                <c:pt idx="2">
                  <c:v>41.82</c:v>
                </c:pt>
                <c:pt idx="3">
                  <c:v>26.79</c:v>
                </c:pt>
                <c:pt idx="4">
                  <c:v>58.93</c:v>
                </c:pt>
                <c:pt idx="5">
                  <c:v>82.14</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7.14</c:v>
                </c:pt>
                <c:pt idx="1">
                  <c:v>5.36</c:v>
                </c:pt>
                <c:pt idx="2">
                  <c:v>24.55</c:v>
                </c:pt>
                <c:pt idx="3">
                  <c:v>20.54</c:v>
                </c:pt>
                <c:pt idx="4">
                  <c:v>11.61</c:v>
                </c:pt>
                <c:pt idx="5">
                  <c:v>6.25</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14.29</c:v>
                </c:pt>
                <c:pt idx="1">
                  <c:v>26.79</c:v>
                </c:pt>
                <c:pt idx="2">
                  <c:v>13.64</c:v>
                </c:pt>
                <c:pt idx="3">
                  <c:v>28.57</c:v>
                </c:pt>
                <c:pt idx="4">
                  <c:v>4.46</c:v>
                </c:pt>
                <c:pt idx="5">
                  <c:v>4.46</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22.32</c:v>
                </c:pt>
                <c:pt idx="1">
                  <c:v>32.14</c:v>
                </c:pt>
                <c:pt idx="2">
                  <c:v>10</c:v>
                </c:pt>
                <c:pt idx="3">
                  <c:v>16.96</c:v>
                </c:pt>
                <c:pt idx="4">
                  <c:v>6.25</c:v>
                </c:pt>
                <c:pt idx="5">
                  <c:v>4.46</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28.57</c:v>
                </c:pt>
                <c:pt idx="1">
                  <c:v>21.43</c:v>
                </c:pt>
                <c:pt idx="2">
                  <c:v>6.36</c:v>
                </c:pt>
                <c:pt idx="3">
                  <c:v>2.68</c:v>
                </c:pt>
                <c:pt idx="4">
                  <c:v>8.93</c:v>
                </c:pt>
                <c:pt idx="5">
                  <c:v>1.79</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26.79</c:v>
                </c:pt>
                <c:pt idx="1">
                  <c:v>11.61</c:v>
                </c:pt>
                <c:pt idx="2">
                  <c:v>3.64</c:v>
                </c:pt>
                <c:pt idx="3">
                  <c:v>4.46</c:v>
                </c:pt>
                <c:pt idx="4">
                  <c:v>9.82</c:v>
                </c:pt>
                <c:pt idx="5">
                  <c:v>0.89</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50.79</c:v>
                </c:pt>
                <c:pt idx="5">
                  <c:v>-1</c:v>
                </c:pt>
                <c:pt idx="6">
                  <c:v>-1</c:v>
                </c:pt>
                <c:pt idx="7">
                  <c:v>-1</c:v>
                </c:pt>
                <c:pt idx="8">
                  <c:v>-1</c:v>
                </c:pt>
                <c:pt idx="9">
                  <c:v>38.89</c:v>
                </c:pt>
                <c:pt idx="10">
                  <c:v>-1</c:v>
                </c:pt>
                <c:pt idx="11">
                  <c:v>-1</c:v>
                </c:pt>
                <c:pt idx="12">
                  <c:v>65.569999999999993</c:v>
                </c:pt>
                <c:pt idx="13">
                  <c:v>-1</c:v>
                </c:pt>
                <c:pt idx="14">
                  <c:v>-1</c:v>
                </c:pt>
                <c:pt idx="15">
                  <c:v>63.64</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58.06</c:v>
                </c:pt>
                <c:pt idx="5">
                  <c:v>-1</c:v>
                </c:pt>
                <c:pt idx="6">
                  <c:v>-1</c:v>
                </c:pt>
                <c:pt idx="7">
                  <c:v>-1</c:v>
                </c:pt>
                <c:pt idx="8">
                  <c:v>-1</c:v>
                </c:pt>
                <c:pt idx="9">
                  <c:v>72.86</c:v>
                </c:pt>
                <c:pt idx="10">
                  <c:v>-1</c:v>
                </c:pt>
                <c:pt idx="11">
                  <c:v>-1</c:v>
                </c:pt>
                <c:pt idx="12">
                  <c:v>73.53</c:v>
                </c:pt>
                <c:pt idx="13">
                  <c:v>-1</c:v>
                </c:pt>
                <c:pt idx="14">
                  <c:v>-1</c:v>
                </c:pt>
                <c:pt idx="15">
                  <c:v>64.099999999999994</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56.58</c:v>
                </c:pt>
                <c:pt idx="5">
                  <c:v>-1</c:v>
                </c:pt>
                <c:pt idx="6">
                  <c:v>-1</c:v>
                </c:pt>
                <c:pt idx="7">
                  <c:v>-1</c:v>
                </c:pt>
                <c:pt idx="8">
                  <c:v>-1</c:v>
                </c:pt>
                <c:pt idx="9">
                  <c:v>60.53</c:v>
                </c:pt>
                <c:pt idx="10">
                  <c:v>-1</c:v>
                </c:pt>
                <c:pt idx="11">
                  <c:v>-1</c:v>
                </c:pt>
                <c:pt idx="12">
                  <c:v>88.24</c:v>
                </c:pt>
                <c:pt idx="13">
                  <c:v>-1</c:v>
                </c:pt>
                <c:pt idx="14">
                  <c:v>-1</c:v>
                </c:pt>
                <c:pt idx="15">
                  <c:v>82.14</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Kjønn&amp;Klasse'!$I$41</c:f>
              <c:strCache>
                <c:ptCount val="1"/>
                <c:pt idx="0">
                  <c:v>Bruker minst to timer daglig på sosiale medier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E02-4193-885E-D873AADCA0D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E02-4193-885E-D873AADCA0D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Kjønn&amp;Klasse'!$J$41:$O$41</c:f>
              <c:numCache>
                <c:formatCode>0</c:formatCode>
                <c:ptCount val="6"/>
                <c:pt idx="0">
                  <c:v>47.73</c:v>
                </c:pt>
                <c:pt idx="1">
                  <c:v>60.29</c:v>
                </c:pt>
                <c:pt idx="3">
                  <c:v>52.27</c:v>
                </c:pt>
                <c:pt idx="4">
                  <c:v>55</c:v>
                </c:pt>
                <c:pt idx="5">
                  <c:v>60.71</c:v>
                </c:pt>
              </c:numCache>
            </c:numRef>
          </c:val>
          <c:extLst>
            <c:ext xmlns:c16="http://schemas.microsoft.com/office/drawing/2014/chart" uri="{C3380CC4-5D6E-409C-BE32-E72D297353CC}">
              <c16:uniqueId val="{00000004-5E02-4193-885E-D873AADCA0D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Kjønn&amp;Klasse'!$I$40</c:f>
              <c:strCache>
                <c:ptCount val="1"/>
                <c:pt idx="0">
                  <c:v>Bruker minst to timer daglig på elektroniske spill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D4D-4BC2-9302-0CE58740A0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D4D-4BC2-9302-0CE58740A0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Kjønn&amp;Klasse'!$J$40:$O$40</c:f>
              <c:numCache>
                <c:formatCode>0</c:formatCode>
                <c:ptCount val="6"/>
                <c:pt idx="0">
                  <c:v>47.73</c:v>
                </c:pt>
                <c:pt idx="1">
                  <c:v>11.76</c:v>
                </c:pt>
                <c:pt idx="3">
                  <c:v>34.090000000000003</c:v>
                </c:pt>
                <c:pt idx="4">
                  <c:v>20</c:v>
                </c:pt>
                <c:pt idx="5">
                  <c:v>21.43</c:v>
                </c:pt>
              </c:numCache>
            </c:numRef>
          </c:val>
          <c:extLst>
            <c:ext xmlns:c16="http://schemas.microsoft.com/office/drawing/2014/chart" uri="{C3380CC4-5D6E-409C-BE32-E72D297353CC}">
              <c16:uniqueId val="{00000004-4D4D-4BC2-9302-0CE58740A07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34.21</c:v>
                </c:pt>
                <c:pt idx="1">
                  <c:v>55.26</c:v>
                </c:pt>
                <c:pt idx="2">
                  <c:v>10.53</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4835462198233541"/>
          <c:w val="0.90376206289497074"/>
          <c:h val="0.49973186266442299"/>
        </c:manualLayout>
      </c:layout>
      <c:barChart>
        <c:barDir val="col"/>
        <c:grouping val="clustered"/>
        <c:varyColors val="0"/>
        <c:ser>
          <c:idx val="0"/>
          <c:order val="0"/>
          <c:tx>
            <c:strRef>
              <c:f>'Type 3 Kjønn&amp;Klasse'!$I$42</c:f>
              <c:strCache>
                <c:ptCount val="1"/>
                <c:pt idx="0">
                  <c:v>Har aldri vært med på organisert fritidsaktivitet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ACF-48F2-BC1B-16B5D8B4E9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ACF-48F2-BC1B-16B5D8B4E9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Kjønn&amp;Klasse'!$J$42:$O$42</c:f>
              <c:numCache>
                <c:formatCode>0</c:formatCode>
                <c:ptCount val="6"/>
                <c:pt idx="0">
                  <c:v>9.09</c:v>
                </c:pt>
                <c:pt idx="1">
                  <c:v>11.43</c:v>
                </c:pt>
                <c:pt idx="3">
                  <c:v>13.33</c:v>
                </c:pt>
                <c:pt idx="4">
                  <c:v>10</c:v>
                </c:pt>
                <c:pt idx="5">
                  <c:v>6.9</c:v>
                </c:pt>
              </c:numCache>
            </c:numRef>
          </c:val>
          <c:extLst>
            <c:ext xmlns:c16="http://schemas.microsoft.com/office/drawing/2014/chart" uri="{C3380CC4-5D6E-409C-BE32-E72D297353CC}">
              <c16:uniqueId val="{00000004-2ACF-48F2-BC1B-16B5D8B4E9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71.05</c:v>
                </c:pt>
                <c:pt idx="1">
                  <c:v>48.67</c:v>
                </c:pt>
                <c:pt idx="2">
                  <c:v>39.82</c:v>
                </c:pt>
                <c:pt idx="3">
                  <c:v>37.17</c:v>
                </c:pt>
                <c:pt idx="4">
                  <c:v>40.71</c:v>
                </c:pt>
                <c:pt idx="5">
                  <c:v>46.02</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24.56</c:v>
                </c:pt>
                <c:pt idx="1">
                  <c:v>38.049999999999997</c:v>
                </c:pt>
                <c:pt idx="2">
                  <c:v>34.51</c:v>
                </c:pt>
                <c:pt idx="3">
                  <c:v>37.17</c:v>
                </c:pt>
                <c:pt idx="4">
                  <c:v>38.94</c:v>
                </c:pt>
                <c:pt idx="5">
                  <c:v>35.4</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4.3899999999999997</c:v>
                </c:pt>
                <c:pt idx="1">
                  <c:v>13.27</c:v>
                </c:pt>
                <c:pt idx="2">
                  <c:v>25.66</c:v>
                </c:pt>
                <c:pt idx="3">
                  <c:v>25.66</c:v>
                </c:pt>
                <c:pt idx="4">
                  <c:v>20.350000000000001</c:v>
                </c:pt>
                <c:pt idx="5">
                  <c:v>18.579999999999998</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66.36</c:v>
                </c:pt>
                <c:pt idx="1">
                  <c:v>83.04</c:v>
                </c:pt>
                <c:pt idx="2">
                  <c:v>90.09</c:v>
                </c:pt>
                <c:pt idx="3">
                  <c:v>98.2</c:v>
                </c:pt>
                <c:pt idx="4">
                  <c:v>94.59</c:v>
                </c:pt>
                <c:pt idx="5">
                  <c:v>90.18</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12.73</c:v>
                </c:pt>
                <c:pt idx="1">
                  <c:v>15.18</c:v>
                </c:pt>
                <c:pt idx="2">
                  <c:v>6.31</c:v>
                </c:pt>
                <c:pt idx="3">
                  <c:v>0.9</c:v>
                </c:pt>
                <c:pt idx="4">
                  <c:v>2.7</c:v>
                </c:pt>
                <c:pt idx="5">
                  <c:v>4.46</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2.73</c:v>
                </c:pt>
                <c:pt idx="1">
                  <c:v>0</c:v>
                </c:pt>
                <c:pt idx="2">
                  <c:v>0.9</c:v>
                </c:pt>
                <c:pt idx="3">
                  <c:v>0.9</c:v>
                </c:pt>
                <c:pt idx="4">
                  <c:v>0.9</c:v>
                </c:pt>
                <c:pt idx="5">
                  <c:v>2.68</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18.18</c:v>
                </c:pt>
                <c:pt idx="1">
                  <c:v>1.79</c:v>
                </c:pt>
                <c:pt idx="2">
                  <c:v>2.7</c:v>
                </c:pt>
                <c:pt idx="3">
                  <c:v>0</c:v>
                </c:pt>
                <c:pt idx="4">
                  <c:v>1.8</c:v>
                </c:pt>
                <c:pt idx="5">
                  <c:v>2.68</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57.58</c:v>
                </c:pt>
                <c:pt idx="5">
                  <c:v>-1</c:v>
                </c:pt>
                <c:pt idx="6">
                  <c:v>-1</c:v>
                </c:pt>
                <c:pt idx="7">
                  <c:v>-1</c:v>
                </c:pt>
                <c:pt idx="8">
                  <c:v>-1</c:v>
                </c:pt>
                <c:pt idx="9">
                  <c:v>54.05</c:v>
                </c:pt>
                <c:pt idx="10">
                  <c:v>-1</c:v>
                </c:pt>
                <c:pt idx="11">
                  <c:v>-1</c:v>
                </c:pt>
                <c:pt idx="12">
                  <c:v>31.15</c:v>
                </c:pt>
                <c:pt idx="13">
                  <c:v>-1</c:v>
                </c:pt>
                <c:pt idx="14">
                  <c:v>-1</c:v>
                </c:pt>
                <c:pt idx="15">
                  <c:v>24.44</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60.32</c:v>
                </c:pt>
                <c:pt idx="5">
                  <c:v>-1</c:v>
                </c:pt>
                <c:pt idx="6">
                  <c:v>-1</c:v>
                </c:pt>
                <c:pt idx="7">
                  <c:v>-1</c:v>
                </c:pt>
                <c:pt idx="8">
                  <c:v>-1</c:v>
                </c:pt>
                <c:pt idx="9">
                  <c:v>40.58</c:v>
                </c:pt>
                <c:pt idx="10">
                  <c:v>-1</c:v>
                </c:pt>
                <c:pt idx="11">
                  <c:v>-1</c:v>
                </c:pt>
                <c:pt idx="12">
                  <c:v>35.29</c:v>
                </c:pt>
                <c:pt idx="13">
                  <c:v>-1</c:v>
                </c:pt>
                <c:pt idx="14">
                  <c:v>-1</c:v>
                </c:pt>
                <c:pt idx="15">
                  <c:v>35</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42.31</c:v>
                </c:pt>
                <c:pt idx="5">
                  <c:v>-1</c:v>
                </c:pt>
                <c:pt idx="6">
                  <c:v>-1</c:v>
                </c:pt>
                <c:pt idx="7">
                  <c:v>-1</c:v>
                </c:pt>
                <c:pt idx="8">
                  <c:v>-1</c:v>
                </c:pt>
                <c:pt idx="9">
                  <c:v>39.47</c:v>
                </c:pt>
                <c:pt idx="10">
                  <c:v>-1</c:v>
                </c:pt>
                <c:pt idx="11">
                  <c:v>-1</c:v>
                </c:pt>
                <c:pt idx="12">
                  <c:v>50</c:v>
                </c:pt>
                <c:pt idx="13">
                  <c:v>-1</c:v>
                </c:pt>
                <c:pt idx="14">
                  <c:v>-1</c:v>
                </c:pt>
                <c:pt idx="15">
                  <c:v>48.28</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Kjønn&amp;Klasse'!$I$43</c:f>
              <c:strCache>
                <c:ptCount val="1"/>
                <c:pt idx="0">
                  <c:v>Aktiv i fritidsorganisasjon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2DD-45CE-8D78-4D1555919AC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2DD-45CE-8D78-4D1555919AC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Kjønn&amp;Klasse'!$J$43:$O$43</c:f>
              <c:numCache>
                <c:formatCode>0</c:formatCode>
                <c:ptCount val="6"/>
                <c:pt idx="0">
                  <c:v>25.58</c:v>
                </c:pt>
                <c:pt idx="1">
                  <c:v>24.29</c:v>
                </c:pt>
                <c:pt idx="3">
                  <c:v>17.78</c:v>
                </c:pt>
                <c:pt idx="4">
                  <c:v>30.77</c:v>
                </c:pt>
                <c:pt idx="5">
                  <c:v>27.59</c:v>
                </c:pt>
              </c:numCache>
            </c:numRef>
          </c:val>
          <c:extLst>
            <c:ext xmlns:c16="http://schemas.microsoft.com/office/drawing/2014/chart" uri="{C3380CC4-5D6E-409C-BE32-E72D297353CC}">
              <c16:uniqueId val="{00000004-52DD-45CE-8D78-4D1555919AC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8.11</c:v>
                </c:pt>
                <c:pt idx="1">
                  <c:v>10.81</c:v>
                </c:pt>
                <c:pt idx="2">
                  <c:v>9.01</c:v>
                </c:pt>
                <c:pt idx="3">
                  <c:v>18.920000000000002</c:v>
                </c:pt>
                <c:pt idx="4">
                  <c:v>14.41</c:v>
                </c:pt>
                <c:pt idx="5">
                  <c:v>38.74</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Kjønn&amp;Klasse'!$I$44</c:f>
              <c:strCache>
                <c:ptCount val="1"/>
                <c:pt idx="0">
                  <c:v>Trener minst én gang i uka</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8CB-4FD3-A807-DE56183C82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8CB-4FD3-A807-DE56183C82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Kjønn&amp;Klasse'!$J$44:$O$44</c:f>
              <c:numCache>
                <c:formatCode>0</c:formatCode>
                <c:ptCount val="6"/>
                <c:pt idx="0">
                  <c:v>71.430000000000007</c:v>
                </c:pt>
                <c:pt idx="1">
                  <c:v>71.010000000000005</c:v>
                </c:pt>
                <c:pt idx="3">
                  <c:v>61.36</c:v>
                </c:pt>
                <c:pt idx="4">
                  <c:v>71.05</c:v>
                </c:pt>
                <c:pt idx="5">
                  <c:v>86.21</c:v>
                </c:pt>
              </c:numCache>
            </c:numRef>
          </c:val>
          <c:extLst>
            <c:ext xmlns:c16="http://schemas.microsoft.com/office/drawing/2014/chart" uri="{C3380CC4-5D6E-409C-BE32-E72D297353CC}">
              <c16:uniqueId val="{00000004-E8CB-4FD3-A807-DE56183C828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38.53</c:v>
                </c:pt>
                <c:pt idx="1">
                  <c:v>65.77</c:v>
                </c:pt>
                <c:pt idx="2">
                  <c:v>44.14</c:v>
                </c:pt>
                <c:pt idx="3">
                  <c:v>92.66</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12.84</c:v>
                </c:pt>
                <c:pt idx="1">
                  <c:v>1.8</c:v>
                </c:pt>
                <c:pt idx="2">
                  <c:v>8.11</c:v>
                </c:pt>
                <c:pt idx="3">
                  <c:v>3.67</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32.11</c:v>
                </c:pt>
                <c:pt idx="1">
                  <c:v>18.920000000000002</c:v>
                </c:pt>
                <c:pt idx="2">
                  <c:v>19.82</c:v>
                </c:pt>
                <c:pt idx="3">
                  <c:v>2.75</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11.93</c:v>
                </c:pt>
                <c:pt idx="1">
                  <c:v>9.91</c:v>
                </c:pt>
                <c:pt idx="2">
                  <c:v>20.72</c:v>
                </c:pt>
                <c:pt idx="3">
                  <c:v>0.92</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2C0E-4949-9037-4F05A65EE35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4.59</c:v>
                </c:pt>
                <c:pt idx="1">
                  <c:v>3.6</c:v>
                </c:pt>
                <c:pt idx="2">
                  <c:v>7.21</c:v>
                </c:pt>
                <c:pt idx="3">
                  <c:v>0</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0.88</c:v>
                </c:pt>
                <c:pt idx="1">
                  <c:v>9.73</c:v>
                </c:pt>
                <c:pt idx="2">
                  <c:v>15.04</c:v>
                </c:pt>
                <c:pt idx="3">
                  <c:v>30.09</c:v>
                </c:pt>
                <c:pt idx="4">
                  <c:v>28.32</c:v>
                </c:pt>
                <c:pt idx="5">
                  <c:v>15.93</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71.430000000000007</c:v>
                </c:pt>
                <c:pt idx="5">
                  <c:v>-1</c:v>
                </c:pt>
                <c:pt idx="6">
                  <c:v>-1</c:v>
                </c:pt>
                <c:pt idx="7">
                  <c:v>-1</c:v>
                </c:pt>
                <c:pt idx="8">
                  <c:v>-1</c:v>
                </c:pt>
                <c:pt idx="9">
                  <c:v>72.97</c:v>
                </c:pt>
                <c:pt idx="10">
                  <c:v>-1</c:v>
                </c:pt>
                <c:pt idx="11">
                  <c:v>-1</c:v>
                </c:pt>
                <c:pt idx="12">
                  <c:v>71.67</c:v>
                </c:pt>
                <c:pt idx="13">
                  <c:v>-1</c:v>
                </c:pt>
                <c:pt idx="14">
                  <c:v>-1</c:v>
                </c:pt>
                <c:pt idx="15">
                  <c:v>61.36</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83.87</c:v>
                </c:pt>
                <c:pt idx="5">
                  <c:v>-1</c:v>
                </c:pt>
                <c:pt idx="6">
                  <c:v>-1</c:v>
                </c:pt>
                <c:pt idx="7">
                  <c:v>-1</c:v>
                </c:pt>
                <c:pt idx="8">
                  <c:v>-1</c:v>
                </c:pt>
                <c:pt idx="9">
                  <c:v>67.61</c:v>
                </c:pt>
                <c:pt idx="10">
                  <c:v>-1</c:v>
                </c:pt>
                <c:pt idx="11">
                  <c:v>-1</c:v>
                </c:pt>
                <c:pt idx="12">
                  <c:v>79.41</c:v>
                </c:pt>
                <c:pt idx="13">
                  <c:v>-1</c:v>
                </c:pt>
                <c:pt idx="14">
                  <c:v>-1</c:v>
                </c:pt>
                <c:pt idx="15">
                  <c:v>71.05</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64.47</c:v>
                </c:pt>
                <c:pt idx="5">
                  <c:v>-1</c:v>
                </c:pt>
                <c:pt idx="6">
                  <c:v>-1</c:v>
                </c:pt>
                <c:pt idx="7">
                  <c:v>-1</c:v>
                </c:pt>
                <c:pt idx="8">
                  <c:v>-1</c:v>
                </c:pt>
                <c:pt idx="9">
                  <c:v>76.319999999999993</c:v>
                </c:pt>
                <c:pt idx="10">
                  <c:v>-1</c:v>
                </c:pt>
                <c:pt idx="11">
                  <c:v>-1</c:v>
                </c:pt>
                <c:pt idx="12">
                  <c:v>88.24</c:v>
                </c:pt>
                <c:pt idx="13">
                  <c:v>-1</c:v>
                </c:pt>
                <c:pt idx="14">
                  <c:v>-1</c:v>
                </c:pt>
                <c:pt idx="15">
                  <c:v>86.21</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Kjønn&amp;Klasse'!$I$73</c:f>
              <c:strCache>
                <c:ptCount val="1"/>
                <c:pt idx="0">
                  <c:v>Sjelden eller aldri fysisk aktiv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713-4ADB-8F2C-311DE5B525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713-4ADB-8F2C-311DE5B525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Kjønn&amp;Klasse'!$J$73:$O$73</c:f>
              <c:numCache>
                <c:formatCode>0</c:formatCode>
                <c:ptCount val="6"/>
                <c:pt idx="0">
                  <c:v>4.55</c:v>
                </c:pt>
                <c:pt idx="1">
                  <c:v>14.49</c:v>
                </c:pt>
                <c:pt idx="3">
                  <c:v>22.73</c:v>
                </c:pt>
                <c:pt idx="4">
                  <c:v>2.5</c:v>
                </c:pt>
                <c:pt idx="5">
                  <c:v>3.45</c:v>
                </c:pt>
              </c:numCache>
            </c:numRef>
          </c:val>
          <c:extLst>
            <c:ext xmlns:c16="http://schemas.microsoft.com/office/drawing/2014/chart" uri="{C3380CC4-5D6E-409C-BE32-E72D297353CC}">
              <c16:uniqueId val="{00000004-8713-4ADB-8F2C-311DE5B5258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2.68</c:v>
                </c:pt>
                <c:pt idx="1">
                  <c:v>12.5</c:v>
                </c:pt>
                <c:pt idx="2">
                  <c:v>19.64</c:v>
                </c:pt>
                <c:pt idx="3">
                  <c:v>31.25</c:v>
                </c:pt>
                <c:pt idx="4">
                  <c:v>33.93</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77.27</c:v>
                </c:pt>
                <c:pt idx="1">
                  <c:v>55.81</c:v>
                </c:pt>
                <c:pt idx="2">
                  <c:v>48.84</c:v>
                </c:pt>
                <c:pt idx="3">
                  <c:v>48.84</c:v>
                </c:pt>
                <c:pt idx="4">
                  <c:v>54.55</c:v>
                </c:pt>
                <c:pt idx="5">
                  <c:v>55.81</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67.14</c:v>
                </c:pt>
                <c:pt idx="1">
                  <c:v>44.29</c:v>
                </c:pt>
                <c:pt idx="2">
                  <c:v>34.29</c:v>
                </c:pt>
                <c:pt idx="3">
                  <c:v>30</c:v>
                </c:pt>
                <c:pt idx="4">
                  <c:v>31.88</c:v>
                </c:pt>
                <c:pt idx="5">
                  <c:v>40</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Kjønn&amp;Klasse'!$I$45</c:f>
              <c:strCache>
                <c:ptCount val="1"/>
                <c:pt idx="0">
                  <c:v>Er fornøyd med helsa si</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40F-4A7C-AE37-4950B4F548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40F-4A7C-AE37-4950B4F548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Kjønn&amp;Klasse'!$J$45:$O$45</c:f>
              <c:numCache>
                <c:formatCode>0</c:formatCode>
                <c:ptCount val="6"/>
                <c:pt idx="0">
                  <c:v>61.9</c:v>
                </c:pt>
                <c:pt idx="1">
                  <c:v>67.14</c:v>
                </c:pt>
                <c:pt idx="3">
                  <c:v>59.09</c:v>
                </c:pt>
                <c:pt idx="4">
                  <c:v>62.5</c:v>
                </c:pt>
                <c:pt idx="5">
                  <c:v>78.569999999999993</c:v>
                </c:pt>
              </c:numCache>
            </c:numRef>
          </c:val>
          <c:extLst>
            <c:ext xmlns:c16="http://schemas.microsoft.com/office/drawing/2014/chart" uri="{C3380CC4-5D6E-409C-BE32-E72D297353CC}">
              <c16:uniqueId val="{00000004-D40F-4A7C-AE37-4950B4F548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23.64</c:v>
                </c:pt>
                <c:pt idx="1">
                  <c:v>51.82</c:v>
                </c:pt>
                <c:pt idx="2">
                  <c:v>17.27</c:v>
                </c:pt>
                <c:pt idx="3">
                  <c:v>7.27</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48.39</c:v>
                </c:pt>
                <c:pt idx="5">
                  <c:v>-1</c:v>
                </c:pt>
                <c:pt idx="6">
                  <c:v>-1</c:v>
                </c:pt>
                <c:pt idx="7">
                  <c:v>-1</c:v>
                </c:pt>
                <c:pt idx="8">
                  <c:v>-1</c:v>
                </c:pt>
                <c:pt idx="9">
                  <c:v>70.59</c:v>
                </c:pt>
                <c:pt idx="10">
                  <c:v>-1</c:v>
                </c:pt>
                <c:pt idx="11">
                  <c:v>-1</c:v>
                </c:pt>
                <c:pt idx="12">
                  <c:v>61.67</c:v>
                </c:pt>
                <c:pt idx="13">
                  <c:v>-1</c:v>
                </c:pt>
                <c:pt idx="14">
                  <c:v>-1</c:v>
                </c:pt>
                <c:pt idx="15">
                  <c:v>59.09</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69.349999999999994</c:v>
                </c:pt>
                <c:pt idx="5">
                  <c:v>-1</c:v>
                </c:pt>
                <c:pt idx="6">
                  <c:v>-1</c:v>
                </c:pt>
                <c:pt idx="7">
                  <c:v>-1</c:v>
                </c:pt>
                <c:pt idx="8">
                  <c:v>-1</c:v>
                </c:pt>
                <c:pt idx="9">
                  <c:v>61.76</c:v>
                </c:pt>
                <c:pt idx="10">
                  <c:v>-1</c:v>
                </c:pt>
                <c:pt idx="11">
                  <c:v>-1</c:v>
                </c:pt>
                <c:pt idx="12">
                  <c:v>52.94</c:v>
                </c:pt>
                <c:pt idx="13">
                  <c:v>-1</c:v>
                </c:pt>
                <c:pt idx="14">
                  <c:v>-1</c:v>
                </c:pt>
                <c:pt idx="15">
                  <c:v>62.5</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58.67</c:v>
                </c:pt>
                <c:pt idx="5">
                  <c:v>-1</c:v>
                </c:pt>
                <c:pt idx="6">
                  <c:v>-1</c:v>
                </c:pt>
                <c:pt idx="7">
                  <c:v>-1</c:v>
                </c:pt>
                <c:pt idx="8">
                  <c:v>-1</c:v>
                </c:pt>
                <c:pt idx="9">
                  <c:v>68.42</c:v>
                </c:pt>
                <c:pt idx="10">
                  <c:v>-1</c:v>
                </c:pt>
                <c:pt idx="11">
                  <c:v>-1</c:v>
                </c:pt>
                <c:pt idx="12">
                  <c:v>64.709999999999994</c:v>
                </c:pt>
                <c:pt idx="13">
                  <c:v>-1</c:v>
                </c:pt>
                <c:pt idx="14">
                  <c:v>-1</c:v>
                </c:pt>
                <c:pt idx="15">
                  <c:v>78.569999999999993</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7.96</c:v>
                </c:pt>
                <c:pt idx="1">
                  <c:v>52.21</c:v>
                </c:pt>
                <c:pt idx="2">
                  <c:v>30.97</c:v>
                </c:pt>
                <c:pt idx="3">
                  <c:v>8.85</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Kjønn&amp;Klasse'!$I$46</c:f>
              <c:strCache>
                <c:ptCount val="1"/>
                <c:pt idx="0">
                  <c:v>Har daglig vondt i hodet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7F4-4071-9134-CFF281A7E7E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7F4-4071-9134-CFF281A7E7E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Kjønn&amp;Klasse'!$J$46:$O$46</c:f>
              <c:numCache>
                <c:formatCode>0</c:formatCode>
                <c:ptCount val="6"/>
                <c:pt idx="0">
                  <c:v>2.27</c:v>
                </c:pt>
                <c:pt idx="1">
                  <c:v>10.61</c:v>
                </c:pt>
                <c:pt idx="3">
                  <c:v>4.55</c:v>
                </c:pt>
                <c:pt idx="4">
                  <c:v>10.53</c:v>
                </c:pt>
                <c:pt idx="5">
                  <c:v>7.14</c:v>
                </c:pt>
              </c:numCache>
            </c:numRef>
          </c:val>
          <c:extLst>
            <c:ext xmlns:c16="http://schemas.microsoft.com/office/drawing/2014/chart" uri="{C3380CC4-5D6E-409C-BE32-E72D297353CC}">
              <c16:uniqueId val="{00000004-B7F4-4071-9134-CFF281A7E7E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Kjønn&amp;Klasse'!$I$47</c:f>
              <c:strCache>
                <c:ptCount val="1"/>
                <c:pt idx="0">
                  <c:v>Andre fysiske plager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778-41CA-B64A-28A8E335EE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778-41CA-B64A-28A8E335EE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Kjønn&amp;Klasse'!$J$47:$O$47</c:f>
              <c:numCache>
                <c:formatCode>0</c:formatCode>
                <c:ptCount val="6"/>
                <c:pt idx="0">
                  <c:v>13.33</c:v>
                </c:pt>
                <c:pt idx="1">
                  <c:v>5.88</c:v>
                </c:pt>
                <c:pt idx="3">
                  <c:v>4.55</c:v>
                </c:pt>
                <c:pt idx="4">
                  <c:v>12.5</c:v>
                </c:pt>
                <c:pt idx="5">
                  <c:v>10.34</c:v>
                </c:pt>
              </c:numCache>
            </c:numRef>
          </c:val>
          <c:extLst>
            <c:ext xmlns:c16="http://schemas.microsoft.com/office/drawing/2014/chart" uri="{C3380CC4-5D6E-409C-BE32-E72D297353CC}">
              <c16:uniqueId val="{00000004-1778-41CA-B64A-28A8E335EEE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29.46</c:v>
                </c:pt>
                <c:pt idx="1">
                  <c:v>60.71</c:v>
                </c:pt>
                <c:pt idx="2">
                  <c:v>7.14</c:v>
                </c:pt>
                <c:pt idx="3">
                  <c:v>1.79</c:v>
                </c:pt>
                <c:pt idx="4">
                  <c:v>0.89</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22.73</c:v>
                </c:pt>
                <c:pt idx="1">
                  <c:v>0</c:v>
                </c:pt>
                <c:pt idx="2">
                  <c:v>2.27</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34.78</c:v>
                </c:pt>
                <c:pt idx="1">
                  <c:v>23.19</c:v>
                </c:pt>
                <c:pt idx="2">
                  <c:v>7.46</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30.09</c:v>
                </c:pt>
                <c:pt idx="1">
                  <c:v>14.16</c:v>
                </c:pt>
                <c:pt idx="2">
                  <c:v>5.41</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19.350000000000001</c:v>
                </c:pt>
                <c:pt idx="5">
                  <c:v>-1</c:v>
                </c:pt>
                <c:pt idx="6">
                  <c:v>-1</c:v>
                </c:pt>
                <c:pt idx="7">
                  <c:v>-1</c:v>
                </c:pt>
                <c:pt idx="8">
                  <c:v>-1</c:v>
                </c:pt>
                <c:pt idx="9">
                  <c:v>19.440000000000001</c:v>
                </c:pt>
                <c:pt idx="10">
                  <c:v>-1</c:v>
                </c:pt>
                <c:pt idx="11">
                  <c:v>-1</c:v>
                </c:pt>
                <c:pt idx="12">
                  <c:v>20.97</c:v>
                </c:pt>
                <c:pt idx="13">
                  <c:v>-1</c:v>
                </c:pt>
                <c:pt idx="14">
                  <c:v>-1</c:v>
                </c:pt>
                <c:pt idx="15">
                  <c:v>2.27</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17.190000000000001</c:v>
                </c:pt>
                <c:pt idx="5">
                  <c:v>-1</c:v>
                </c:pt>
                <c:pt idx="6">
                  <c:v>-1</c:v>
                </c:pt>
                <c:pt idx="7">
                  <c:v>-1</c:v>
                </c:pt>
                <c:pt idx="8">
                  <c:v>-1</c:v>
                </c:pt>
                <c:pt idx="9">
                  <c:v>22.86</c:v>
                </c:pt>
                <c:pt idx="10">
                  <c:v>-1</c:v>
                </c:pt>
                <c:pt idx="11">
                  <c:v>-1</c:v>
                </c:pt>
                <c:pt idx="12">
                  <c:v>17.649999999999999</c:v>
                </c:pt>
                <c:pt idx="13">
                  <c:v>-1</c:v>
                </c:pt>
                <c:pt idx="14">
                  <c:v>-1</c:v>
                </c:pt>
                <c:pt idx="15">
                  <c:v>20.51</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14.47</c:v>
                </c:pt>
                <c:pt idx="5">
                  <c:v>-1</c:v>
                </c:pt>
                <c:pt idx="6">
                  <c:v>-1</c:v>
                </c:pt>
                <c:pt idx="7">
                  <c:v>-1</c:v>
                </c:pt>
                <c:pt idx="8">
                  <c:v>-1</c:v>
                </c:pt>
                <c:pt idx="9">
                  <c:v>15.79</c:v>
                </c:pt>
                <c:pt idx="10">
                  <c:v>-1</c:v>
                </c:pt>
                <c:pt idx="11">
                  <c:v>-1</c:v>
                </c:pt>
                <c:pt idx="12">
                  <c:v>23.53</c:v>
                </c:pt>
                <c:pt idx="13">
                  <c:v>-1</c:v>
                </c:pt>
                <c:pt idx="14">
                  <c:v>-1</c:v>
                </c:pt>
                <c:pt idx="15">
                  <c:v>6.9</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94.29</c:v>
                </c:pt>
                <c:pt idx="1">
                  <c:v>84.29</c:v>
                </c:pt>
                <c:pt idx="2">
                  <c:v>71.010000000000005</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100</c:v>
                </c:pt>
                <c:pt idx="1">
                  <c:v>79.069999999999993</c:v>
                </c:pt>
                <c:pt idx="2">
                  <c:v>88.37</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Kjønn&amp;Klasse'!$I$52</c:f>
              <c:strCache>
                <c:ptCount val="1"/>
                <c:pt idx="0">
                  <c:v>Reseptfrie medikamenter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938-437E-80BD-32F6BFB43FC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938-437E-80BD-32F6BFB43FC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Kjønn&amp;Klasse'!$J$52:$O$52</c:f>
              <c:numCache>
                <c:formatCode>0</c:formatCode>
                <c:ptCount val="6"/>
                <c:pt idx="0">
                  <c:v>4.76</c:v>
                </c:pt>
                <c:pt idx="1">
                  <c:v>12.86</c:v>
                </c:pt>
                <c:pt idx="3">
                  <c:v>2.27</c:v>
                </c:pt>
                <c:pt idx="4">
                  <c:v>20.51</c:v>
                </c:pt>
                <c:pt idx="5">
                  <c:v>6.9</c:v>
                </c:pt>
              </c:numCache>
            </c:numRef>
          </c:val>
          <c:extLst>
            <c:ext xmlns:c16="http://schemas.microsoft.com/office/drawing/2014/chart" uri="{C3380CC4-5D6E-409C-BE32-E72D297353CC}">
              <c16:uniqueId val="{00000004-9938-437E-80BD-32F6BFB43FC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9.09</c:v>
                </c:pt>
                <c:pt idx="1">
                  <c:v>12.86</c:v>
                </c:pt>
                <c:pt idx="3">
                  <c:v>11.11</c:v>
                </c:pt>
                <c:pt idx="4">
                  <c:v>17.5</c:v>
                </c:pt>
                <c:pt idx="5">
                  <c:v>3.45</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25</c:v>
                </c:pt>
                <c:pt idx="1">
                  <c:v>27.19</c:v>
                </c:pt>
                <c:pt idx="2">
                  <c:v>44.14</c:v>
                </c:pt>
                <c:pt idx="3">
                  <c:v>37.840000000000003</c:v>
                </c:pt>
                <c:pt idx="4">
                  <c:v>41.44</c:v>
                </c:pt>
                <c:pt idx="5">
                  <c:v>23.64</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39.29</c:v>
                </c:pt>
                <c:pt idx="1">
                  <c:v>42.11</c:v>
                </c:pt>
                <c:pt idx="2">
                  <c:v>36.94</c:v>
                </c:pt>
                <c:pt idx="3">
                  <c:v>35.14</c:v>
                </c:pt>
                <c:pt idx="4">
                  <c:v>37.840000000000003</c:v>
                </c:pt>
                <c:pt idx="5">
                  <c:v>31.82</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29.46</c:v>
                </c:pt>
                <c:pt idx="1">
                  <c:v>25.44</c:v>
                </c:pt>
                <c:pt idx="2">
                  <c:v>16.22</c:v>
                </c:pt>
                <c:pt idx="3">
                  <c:v>21.62</c:v>
                </c:pt>
                <c:pt idx="4">
                  <c:v>16.22</c:v>
                </c:pt>
                <c:pt idx="5">
                  <c:v>29.09</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6.25</c:v>
                </c:pt>
                <c:pt idx="1">
                  <c:v>5.26</c:v>
                </c:pt>
                <c:pt idx="2">
                  <c:v>2.7</c:v>
                </c:pt>
                <c:pt idx="3">
                  <c:v>5.41</c:v>
                </c:pt>
                <c:pt idx="4">
                  <c:v>4.5</c:v>
                </c:pt>
                <c:pt idx="5">
                  <c:v>15.45</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17.739999999999998</c:v>
                </c:pt>
                <c:pt idx="5">
                  <c:v>-1</c:v>
                </c:pt>
                <c:pt idx="6">
                  <c:v>-1</c:v>
                </c:pt>
                <c:pt idx="7">
                  <c:v>-1</c:v>
                </c:pt>
                <c:pt idx="8">
                  <c:v>-1</c:v>
                </c:pt>
                <c:pt idx="9">
                  <c:v>22.86</c:v>
                </c:pt>
                <c:pt idx="10">
                  <c:v>-1</c:v>
                </c:pt>
                <c:pt idx="11">
                  <c:v>-1</c:v>
                </c:pt>
                <c:pt idx="12">
                  <c:v>19.05</c:v>
                </c:pt>
                <c:pt idx="13">
                  <c:v>-1</c:v>
                </c:pt>
                <c:pt idx="14">
                  <c:v>-1</c:v>
                </c:pt>
                <c:pt idx="15">
                  <c:v>11.11</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15.63</c:v>
                </c:pt>
                <c:pt idx="5">
                  <c:v>-1</c:v>
                </c:pt>
                <c:pt idx="6">
                  <c:v>-1</c:v>
                </c:pt>
                <c:pt idx="7">
                  <c:v>-1</c:v>
                </c:pt>
                <c:pt idx="8">
                  <c:v>-1</c:v>
                </c:pt>
                <c:pt idx="9">
                  <c:v>23.19</c:v>
                </c:pt>
                <c:pt idx="10">
                  <c:v>-1</c:v>
                </c:pt>
                <c:pt idx="11">
                  <c:v>-1</c:v>
                </c:pt>
                <c:pt idx="12">
                  <c:v>26.47</c:v>
                </c:pt>
                <c:pt idx="13">
                  <c:v>-1</c:v>
                </c:pt>
                <c:pt idx="14">
                  <c:v>-1</c:v>
                </c:pt>
                <c:pt idx="15">
                  <c:v>17.5</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27.63</c:v>
                </c:pt>
                <c:pt idx="5">
                  <c:v>-1</c:v>
                </c:pt>
                <c:pt idx="6">
                  <c:v>-1</c:v>
                </c:pt>
                <c:pt idx="7">
                  <c:v>-1</c:v>
                </c:pt>
                <c:pt idx="8">
                  <c:v>-1</c:v>
                </c:pt>
                <c:pt idx="9">
                  <c:v>23.68</c:v>
                </c:pt>
                <c:pt idx="10">
                  <c:v>-1</c:v>
                </c:pt>
                <c:pt idx="11">
                  <c:v>-1</c:v>
                </c:pt>
                <c:pt idx="12">
                  <c:v>23.53</c:v>
                </c:pt>
                <c:pt idx="13">
                  <c:v>-1</c:v>
                </c:pt>
                <c:pt idx="14">
                  <c:v>-1</c:v>
                </c:pt>
                <c:pt idx="15">
                  <c:v>3.45</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Evje og Hornnes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54.13</c:v>
                </c:pt>
                <c:pt idx="1">
                  <c:v>34.86</c:v>
                </c:pt>
                <c:pt idx="2">
                  <c:v>9.17</c:v>
                </c:pt>
                <c:pt idx="3">
                  <c:v>1.83</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29.09</c:v>
                </c:pt>
                <c:pt idx="1">
                  <c:v>16.510000000000002</c:v>
                </c:pt>
                <c:pt idx="2">
                  <c:v>43.12</c:v>
                </c:pt>
                <c:pt idx="3">
                  <c:v>83.64</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29.09</c:v>
                </c:pt>
                <c:pt idx="1">
                  <c:v>26.61</c:v>
                </c:pt>
                <c:pt idx="2">
                  <c:v>23.85</c:v>
                </c:pt>
                <c:pt idx="3">
                  <c:v>11.82</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17.27</c:v>
                </c:pt>
                <c:pt idx="1">
                  <c:v>22.02</c:v>
                </c:pt>
                <c:pt idx="2">
                  <c:v>18.350000000000001</c:v>
                </c:pt>
                <c:pt idx="3">
                  <c:v>4.55</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12.73</c:v>
                </c:pt>
                <c:pt idx="1">
                  <c:v>22.94</c:v>
                </c:pt>
                <c:pt idx="2">
                  <c:v>10.09</c:v>
                </c:pt>
                <c:pt idx="3">
                  <c:v>0</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11.82</c:v>
                </c:pt>
                <c:pt idx="1">
                  <c:v>11.93</c:v>
                </c:pt>
                <c:pt idx="2">
                  <c:v>4.59</c:v>
                </c:pt>
                <c:pt idx="3">
                  <c:v>0</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Kjønn&amp;Klasse'!$I$54</c:f>
              <c:strCache>
                <c:ptCount val="1"/>
                <c:pt idx="0">
                  <c:v>Opplever mye press på minst to områder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57A-43C1-B158-99251688521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57A-43C1-B158-99251688521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Kjønn&amp;Klasse'!$J$54:$O$54</c:f>
              <c:numCache>
                <c:formatCode>0</c:formatCode>
                <c:ptCount val="6"/>
                <c:pt idx="0">
                  <c:v>9.52</c:v>
                </c:pt>
                <c:pt idx="1">
                  <c:v>30.88</c:v>
                </c:pt>
                <c:pt idx="3">
                  <c:v>20.93</c:v>
                </c:pt>
                <c:pt idx="4">
                  <c:v>23.08</c:v>
                </c:pt>
                <c:pt idx="5">
                  <c:v>25</c:v>
                </c:pt>
              </c:numCache>
            </c:numRef>
          </c:val>
          <c:extLst>
            <c:ext xmlns:c16="http://schemas.microsoft.com/office/drawing/2014/chart" uri="{C3380CC4-5D6E-409C-BE32-E72D297353CC}">
              <c16:uniqueId val="{00000004-A57A-43C1-B158-99251688521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Kjønn&amp;Klasse'!$I$55</c:f>
              <c:strCache>
                <c:ptCount val="1"/>
                <c:pt idx="0">
                  <c:v>Har i stor grad problemer med å takle press</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6C6-46DB-8B9A-A51AF5E8D0D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6C6-46DB-8B9A-A51AF5E8D0D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Kjønn&amp;Klasse'!$J$55:$O$55</c:f>
              <c:numCache>
                <c:formatCode>0</c:formatCode>
                <c:ptCount val="6"/>
                <c:pt idx="0">
                  <c:v>0</c:v>
                </c:pt>
                <c:pt idx="1">
                  <c:v>17.649999999999999</c:v>
                </c:pt>
                <c:pt idx="3">
                  <c:v>9.3000000000000007</c:v>
                </c:pt>
                <c:pt idx="4">
                  <c:v>2.56</c:v>
                </c:pt>
                <c:pt idx="5">
                  <c:v>25.93</c:v>
                </c:pt>
              </c:numCache>
            </c:numRef>
          </c:val>
          <c:extLst>
            <c:ext xmlns:c16="http://schemas.microsoft.com/office/drawing/2014/chart" uri="{C3380CC4-5D6E-409C-BE32-E72D297353CC}">
              <c16:uniqueId val="{00000004-56C6-46DB-8B9A-A51AF5E8D0D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41.28</c:v>
                </c:pt>
                <c:pt idx="1">
                  <c:v>65.489999999999995</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8.26</c:v>
                </c:pt>
                <c:pt idx="1">
                  <c:v>17.7</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10.09</c:v>
                </c:pt>
                <c:pt idx="1">
                  <c:v>8.85</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40.369999999999997</c:v>
                </c:pt>
                <c:pt idx="1">
                  <c:v>7.96</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21.43</c:v>
                </c:pt>
                <c:pt idx="1">
                  <c:v>16.96</c:v>
                </c:pt>
                <c:pt idx="2">
                  <c:v>9.82</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16.07</c:v>
                </c:pt>
                <c:pt idx="1">
                  <c:v>10.71</c:v>
                </c:pt>
                <c:pt idx="2">
                  <c:v>7.14</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29.46</c:v>
                </c:pt>
                <c:pt idx="1">
                  <c:v>31.25</c:v>
                </c:pt>
                <c:pt idx="2">
                  <c:v>15.18</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21.43</c:v>
                </c:pt>
                <c:pt idx="1">
                  <c:v>19.64</c:v>
                </c:pt>
                <c:pt idx="2">
                  <c:v>13.39</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11.61</c:v>
                </c:pt>
                <c:pt idx="1">
                  <c:v>21.43</c:v>
                </c:pt>
                <c:pt idx="2">
                  <c:v>54.46</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0.21721</cdr:x>
      <cdr:y>0.42944</cdr:y>
    </cdr:from>
    <cdr:to>
      <cdr:x>0.79476</cdr:x>
      <cdr:y>0.73263</cdr:y>
    </cdr:to>
    <cdr:sp macro="" textlink="">
      <cdr:nvSpPr>
        <cdr:cNvPr id="2" name="TekstSylinder 1">
          <a:extLst xmlns:a="http://schemas.openxmlformats.org/drawingml/2006/main">
            <a:ext uri="{FF2B5EF4-FFF2-40B4-BE49-F238E27FC236}">
              <a16:creationId xmlns:a16="http://schemas.microsoft.com/office/drawing/2014/main" id="{A749D4D8-776E-4C00-8F09-F9BD8502E181}"/>
            </a:ext>
          </a:extLst>
        </cdr:cNvPr>
        <cdr:cNvSpPr txBox="1"/>
      </cdr:nvSpPr>
      <cdr:spPr>
        <a:xfrm xmlns:a="http://schemas.openxmlformats.org/drawingml/2006/main">
          <a:off x="630352" y="512368"/>
          <a:ext cx="1676025" cy="361739"/>
        </a:xfrm>
        <a:prstGeom xmlns:a="http://schemas.openxmlformats.org/drawingml/2006/main" prst="rect">
          <a:avLst/>
        </a:prstGeom>
        <a:solidFill xmlns:a="http://schemas.openxmlformats.org/drawingml/2006/main">
          <a:srgbClr val="FDF1A8"/>
        </a:solidFill>
      </cdr:spPr>
      <cdr:txBody>
        <a:bodyPr xmlns:a="http://schemas.openxmlformats.org/drawingml/2006/main" wrap="square" rtlCol="0">
          <a:no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Denne figuren vises ikke fordi tallgrunnlaget er for lite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chart" Target="../charts/chart4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chart" Target="../charts/chart63.xml"/></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chart" Target="../charts/chart69.xml"/></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chart" Target="../charts/chart74.xml"/></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chart" Target="../charts/chart108.xml"/></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chart" Target="../charts/chart116.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chart" Target="../charts/chart136.xml"/></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Om%20unders&#248;kelsen!R14C2:R24C2" TargetMode="Externa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Evje og Hornnes kommune</a:t>
            </a:r>
          </a:p>
        </p:txBody>
      </p:sp>
      <p:sp>
        <p:nvSpPr>
          <p:cNvPr id="2" name="TekstSylinder 4">
            <a:extLst>
              <a:ext uri="{FF2B5EF4-FFF2-40B4-BE49-F238E27FC236}">
                <a16:creationId xmlns:a16="http://schemas.microsoft.com/office/drawing/2014/main" id="{DA64BF81-6C98-0457-8CB2-81CA3E73EF25}"/>
              </a:ext>
            </a:extLst>
          </p:cNvPr>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pic>
        <p:nvPicPr>
          <p:cNvPr id="3" name="Bilde 2" descr="Et bilde som inneholder klær, person, Menneskeansikt, jakke&#10;&#10;Automatisk generert beskrivelse">
            <a:extLst>
              <a:ext uri="{FF2B5EF4-FFF2-40B4-BE49-F238E27FC236}">
                <a16:creationId xmlns:a16="http://schemas.microsoft.com/office/drawing/2014/main" id="{5D68A068-22EE-318A-2E16-FC7B4F01B2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Evje og Hornnes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87330846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1199705041"/>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5224094"/>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14B86EF8-727C-82A2-0CE5-5B0BA56A821C}"/>
              </a:ext>
            </a:extLst>
          </p:cNvPr>
          <p:cNvGraphicFramePr>
            <a:graphicFrameLocks/>
          </p:cNvGraphicFramePr>
          <p:nvPr>
            <p:extLst>
              <p:ext uri="{D42A27DB-BD31-4B8C-83A1-F6EECF244321}">
                <p14:modId xmlns:p14="http://schemas.microsoft.com/office/powerpoint/2010/main" val="1542489098"/>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A35EA2E4-9ECA-D0C1-E190-73223E6D6CEC}"/>
              </a:ext>
            </a:extLst>
          </p:cNvPr>
          <p:cNvGraphicFramePr>
            <a:graphicFrameLocks/>
          </p:cNvGraphicFramePr>
          <p:nvPr>
            <p:extLst>
              <p:ext uri="{D42A27DB-BD31-4B8C-83A1-F6EECF244321}">
                <p14:modId xmlns:p14="http://schemas.microsoft.com/office/powerpoint/2010/main" val="2243626093"/>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Evje og Hornnes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Evje og Hornnes kommune og nasjonalt</a:t>
            </a:r>
          </a:p>
        </p:txBody>
      </p:sp>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3064170279"/>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1364966151"/>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3113136175"/>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5C601A44-F6E7-628E-2BAC-D9BDC70A704D}"/>
              </a:ext>
            </a:extLst>
          </p:cNvPr>
          <p:cNvGraphicFramePr>
            <a:graphicFrameLocks/>
          </p:cNvGraphicFramePr>
          <p:nvPr>
            <p:extLst>
              <p:ext uri="{D42A27DB-BD31-4B8C-83A1-F6EECF244321}">
                <p14:modId xmlns:p14="http://schemas.microsoft.com/office/powerpoint/2010/main" val="3257332510"/>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833AE299-7606-CB87-9832-D5C5FDA1CC12}"/>
              </a:ext>
            </a:extLst>
          </p:cNvPr>
          <p:cNvGraphicFramePr>
            <a:graphicFrameLocks/>
          </p:cNvGraphicFramePr>
          <p:nvPr>
            <p:extLst>
              <p:ext uri="{D42A27DB-BD31-4B8C-83A1-F6EECF244321}">
                <p14:modId xmlns:p14="http://schemas.microsoft.com/office/powerpoint/2010/main" val="1106014709"/>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Diagram 3">
            <a:extLst>
              <a:ext uri="{FF2B5EF4-FFF2-40B4-BE49-F238E27FC236}">
                <a16:creationId xmlns:a16="http://schemas.microsoft.com/office/drawing/2014/main" id="{6D63C01E-2A26-189E-F482-77E050E23FDC}"/>
              </a:ext>
            </a:extLst>
          </p:cNvPr>
          <p:cNvGraphicFramePr>
            <a:graphicFrameLocks/>
          </p:cNvGraphicFramePr>
          <p:nvPr>
            <p:extLst>
              <p:ext uri="{D42A27DB-BD31-4B8C-83A1-F6EECF244321}">
                <p14:modId xmlns:p14="http://schemas.microsoft.com/office/powerpoint/2010/main" val="297097432"/>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Evje og Hornnes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436966141"/>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graphicFrame>
        <p:nvGraphicFramePr>
          <p:cNvPr id="2" name="Diagram 1">
            <a:extLst>
              <a:ext uri="{FF2B5EF4-FFF2-40B4-BE49-F238E27FC236}">
                <a16:creationId xmlns:a16="http://schemas.microsoft.com/office/drawing/2014/main" id="{2F90F17A-FE81-309F-AD42-C5B4B92D2C17}"/>
              </a:ext>
            </a:extLst>
          </p:cNvPr>
          <p:cNvGraphicFramePr>
            <a:graphicFrameLocks/>
          </p:cNvGraphicFramePr>
          <p:nvPr>
            <p:extLst>
              <p:ext uri="{D42A27DB-BD31-4B8C-83A1-F6EECF244321}">
                <p14:modId xmlns:p14="http://schemas.microsoft.com/office/powerpoint/2010/main" val="36792910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Evje og Hornnes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Evje og Hornnes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1070476000"/>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951267286"/>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164713276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Evje og Hornnes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581509216"/>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graphicFrame>
        <p:nvGraphicFramePr>
          <p:cNvPr id="2" name="Diagram 1">
            <a:extLst>
              <a:ext uri="{FF2B5EF4-FFF2-40B4-BE49-F238E27FC236}">
                <a16:creationId xmlns:a16="http://schemas.microsoft.com/office/drawing/2014/main" id="{90FD9C4D-7880-9682-09F0-92E2D4817482}"/>
              </a:ext>
            </a:extLst>
          </p:cNvPr>
          <p:cNvGraphicFramePr>
            <a:graphicFrameLocks/>
          </p:cNvGraphicFramePr>
          <p:nvPr>
            <p:extLst>
              <p:ext uri="{D42A27DB-BD31-4B8C-83A1-F6EECF244321}">
                <p14:modId xmlns:p14="http://schemas.microsoft.com/office/powerpoint/2010/main" val="427021599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1547883746"/>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3457870441"/>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2680502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519424474"/>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1570728502"/>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270292606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
            <a:extLst>
              <a:ext uri="{FF2B5EF4-FFF2-40B4-BE49-F238E27FC236}">
                <a16:creationId xmlns:a16="http://schemas.microsoft.com/office/drawing/2014/main" id="{B2173456-6A73-E70A-C29C-DD591F65D29F}"/>
              </a:ext>
            </a:extLst>
          </p:cNvPr>
          <p:cNvGraphicFramePr>
            <a:graphicFrameLocks/>
          </p:cNvGraphicFramePr>
          <p:nvPr>
            <p:extLst>
              <p:ext uri="{D42A27DB-BD31-4B8C-83A1-F6EECF244321}">
                <p14:modId xmlns:p14="http://schemas.microsoft.com/office/powerpoint/2010/main" val="1873189775"/>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2625372359"/>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97112197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graphicFrame>
        <p:nvGraphicFramePr>
          <p:cNvPr id="4" name="Diagram 3">
            <a:extLst>
              <a:ext uri="{FF2B5EF4-FFF2-40B4-BE49-F238E27FC236}">
                <a16:creationId xmlns:a16="http://schemas.microsoft.com/office/drawing/2014/main" id="{D9D3385E-1530-9B36-0F2B-60C255EF418D}"/>
              </a:ext>
            </a:extLst>
          </p:cNvPr>
          <p:cNvGraphicFramePr>
            <a:graphicFrameLocks/>
          </p:cNvGraphicFramePr>
          <p:nvPr>
            <p:extLst>
              <p:ext uri="{D42A27DB-BD31-4B8C-83A1-F6EECF244321}">
                <p14:modId xmlns:p14="http://schemas.microsoft.com/office/powerpoint/2010/main" val="1205862006"/>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5"/>
          </a:graphicData>
        </a:graphic>
      </p:graphicFrame>
      <p:sp>
        <p:nvSpPr>
          <p:cNvPr id="5" name="TekstSylinder 1">
            <a:extLst>
              <a:ext uri="{FF2B5EF4-FFF2-40B4-BE49-F238E27FC236}">
                <a16:creationId xmlns:a16="http://schemas.microsoft.com/office/drawing/2014/main" id="{5ABC09F3-6773-4C34-8ABB-E8335BA6D80D}"/>
              </a:ext>
            </a:extLst>
          </p:cNvPr>
          <p:cNvSpPr txBox="1"/>
          <p:nvPr/>
        </p:nvSpPr>
        <p:spPr>
          <a:xfrm>
            <a:off x="1727308" y="6039743"/>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6" name="TekstSylinder 1">
            <a:extLst>
              <a:ext uri="{FF2B5EF4-FFF2-40B4-BE49-F238E27FC236}">
                <a16:creationId xmlns:a16="http://schemas.microsoft.com/office/drawing/2014/main" id="{2AE4CFA2-D382-488E-A5FC-A4C727518D54}"/>
              </a:ext>
            </a:extLst>
          </p:cNvPr>
          <p:cNvSpPr txBox="1"/>
          <p:nvPr/>
        </p:nvSpPr>
        <p:spPr>
          <a:xfrm>
            <a:off x="6004989" y="8425595"/>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Evje og Hornnes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661099947"/>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Evje og Hornnes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3185211612"/>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A5EDC734-5425-FBBB-E5CC-9974DA2D2C70}"/>
              </a:ext>
            </a:extLst>
          </p:cNvPr>
          <p:cNvGraphicFramePr>
            <a:graphicFrameLocks/>
          </p:cNvGraphicFramePr>
          <p:nvPr>
            <p:extLst>
              <p:ext uri="{D42A27DB-BD31-4B8C-83A1-F6EECF244321}">
                <p14:modId xmlns:p14="http://schemas.microsoft.com/office/powerpoint/2010/main" val="271464889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a:extLst>
              <a:ext uri="{FF2B5EF4-FFF2-40B4-BE49-F238E27FC236}">
                <a16:creationId xmlns:a16="http://schemas.microsoft.com/office/drawing/2014/main" id="{0B86C7BF-F284-6376-06FF-F1364D21B360}"/>
              </a:ext>
            </a:extLst>
          </p:cNvPr>
          <p:cNvGraphicFramePr>
            <a:graphicFrameLocks/>
          </p:cNvGraphicFramePr>
          <p:nvPr>
            <p:extLst>
              <p:ext uri="{D42A27DB-BD31-4B8C-83A1-F6EECF244321}">
                <p14:modId xmlns:p14="http://schemas.microsoft.com/office/powerpoint/2010/main" val="1145892969"/>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674989620"/>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3650566145"/>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1848363387"/>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31118967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4133525003"/>
              </p:ext>
            </p:extLst>
          </p:nvPr>
        </p:nvGraphicFramePr>
        <p:xfrm>
          <a:off x="171450" y="6732588"/>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171450" y="6732588"/>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Evje og Hornnes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028180962"/>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Evje og Hornnes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2467126513"/>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graphicFrame>
        <p:nvGraphicFramePr>
          <p:cNvPr id="2" name="Diagram 1">
            <a:extLst>
              <a:ext uri="{FF2B5EF4-FFF2-40B4-BE49-F238E27FC236}">
                <a16:creationId xmlns:a16="http://schemas.microsoft.com/office/drawing/2014/main" id="{3FA91D19-E4BD-4334-AFA3-ED31A7EB9EBC}"/>
              </a:ext>
            </a:extLst>
          </p:cNvPr>
          <p:cNvGraphicFramePr>
            <a:graphicFrameLocks/>
          </p:cNvGraphicFramePr>
          <p:nvPr>
            <p:extLst>
              <p:ext uri="{D42A27DB-BD31-4B8C-83A1-F6EECF244321}">
                <p14:modId xmlns:p14="http://schemas.microsoft.com/office/powerpoint/2010/main" val="2390309288"/>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DA7946D8-D23D-5410-C23A-1E635FDB2C9F}"/>
              </a:ext>
            </a:extLst>
          </p:cNvPr>
          <p:cNvGraphicFramePr>
            <a:graphicFrameLocks/>
          </p:cNvGraphicFramePr>
          <p:nvPr>
            <p:extLst>
              <p:ext uri="{D42A27DB-BD31-4B8C-83A1-F6EECF244321}">
                <p14:modId xmlns:p14="http://schemas.microsoft.com/office/powerpoint/2010/main" val="430349116"/>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Evje og Hornnes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588536222"/>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Evje og Hornnes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1262861025"/>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3646690735"/>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E9B65670-D432-B7F2-E7C8-5AA7E655B3C1}"/>
              </a:ext>
            </a:extLst>
          </p:cNvPr>
          <p:cNvGraphicFramePr>
            <a:graphicFrameLocks/>
          </p:cNvGraphicFramePr>
          <p:nvPr>
            <p:extLst>
              <p:ext uri="{D42A27DB-BD31-4B8C-83A1-F6EECF244321}">
                <p14:modId xmlns:p14="http://schemas.microsoft.com/office/powerpoint/2010/main" val="1027295624"/>
              </p:ext>
            </p:extLst>
          </p:nvPr>
        </p:nvGraphicFramePr>
        <p:xfrm>
          <a:off x="3549651" y="4953000"/>
          <a:ext cx="2967484" cy="1476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1B5C44B8-5786-255D-CAAF-AA3C4BF5D79B}"/>
              </a:ext>
            </a:extLst>
          </p:cNvPr>
          <p:cNvGraphicFramePr>
            <a:graphicFrameLocks/>
          </p:cNvGraphicFramePr>
          <p:nvPr>
            <p:extLst>
              <p:ext uri="{D42A27DB-BD31-4B8C-83A1-F6EECF244321}">
                <p14:modId xmlns:p14="http://schemas.microsoft.com/office/powerpoint/2010/main" val="251284459"/>
              </p:ext>
            </p:extLst>
          </p:nvPr>
        </p:nvGraphicFramePr>
        <p:xfrm>
          <a:off x="3549651" y="1444358"/>
          <a:ext cx="2967484" cy="14762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Evje og Hornnes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381426897"/>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graphicFrame>
        <p:nvGraphicFramePr>
          <p:cNvPr id="2" name="Diagram 1">
            <a:extLst>
              <a:ext uri="{FF2B5EF4-FFF2-40B4-BE49-F238E27FC236}">
                <a16:creationId xmlns:a16="http://schemas.microsoft.com/office/drawing/2014/main" id="{4CA1CA72-8B7B-EE04-B413-5F71DDBDF138}"/>
              </a:ext>
            </a:extLst>
          </p:cNvPr>
          <p:cNvGraphicFramePr>
            <a:graphicFrameLocks/>
          </p:cNvGraphicFramePr>
          <p:nvPr>
            <p:extLst>
              <p:ext uri="{D42A27DB-BD31-4B8C-83A1-F6EECF244321}">
                <p14:modId xmlns:p14="http://schemas.microsoft.com/office/powerpoint/2010/main" val="16826287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962866459"/>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55500940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609CCBCC-6D1F-73F1-695C-EDD163D2E4FB}"/>
              </a:ext>
            </a:extLst>
          </p:cNvPr>
          <p:cNvGraphicFramePr>
            <a:graphicFrameLocks/>
          </p:cNvGraphicFramePr>
          <p:nvPr>
            <p:extLst>
              <p:ext uri="{D42A27DB-BD31-4B8C-83A1-F6EECF244321}">
                <p14:modId xmlns:p14="http://schemas.microsoft.com/office/powerpoint/2010/main" val="2261069504"/>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987FD73F-2844-309E-0116-5F56BBB5D7F6}"/>
              </a:ext>
            </a:extLst>
          </p:cNvPr>
          <p:cNvGraphicFramePr>
            <a:graphicFrameLocks/>
          </p:cNvGraphicFramePr>
          <p:nvPr>
            <p:extLst>
              <p:ext uri="{D42A27DB-BD31-4B8C-83A1-F6EECF244321}">
                <p14:modId xmlns:p14="http://schemas.microsoft.com/office/powerpoint/2010/main" val="1516616667"/>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Evje og Hornnes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390457326"/>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graphicFrame>
        <p:nvGraphicFramePr>
          <p:cNvPr id="2" name="Diagram 1">
            <a:extLst>
              <a:ext uri="{FF2B5EF4-FFF2-40B4-BE49-F238E27FC236}">
                <a16:creationId xmlns:a16="http://schemas.microsoft.com/office/drawing/2014/main" id="{5C14A246-3E87-19A2-738A-D514AC399DC7}"/>
              </a:ext>
            </a:extLst>
          </p:cNvPr>
          <p:cNvGraphicFramePr>
            <a:graphicFrameLocks/>
          </p:cNvGraphicFramePr>
          <p:nvPr>
            <p:extLst>
              <p:ext uri="{D42A27DB-BD31-4B8C-83A1-F6EECF244321}">
                <p14:modId xmlns:p14="http://schemas.microsoft.com/office/powerpoint/2010/main" val="3220396555"/>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56165975"/>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142625260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F74CA255-7DC0-8C14-EF79-2419DFCC7ED0}"/>
              </a:ext>
            </a:extLst>
          </p:cNvPr>
          <p:cNvGraphicFramePr>
            <a:graphicFrameLocks/>
          </p:cNvGraphicFramePr>
          <p:nvPr>
            <p:extLst>
              <p:ext uri="{D42A27DB-BD31-4B8C-83A1-F6EECF244321}">
                <p14:modId xmlns:p14="http://schemas.microsoft.com/office/powerpoint/2010/main" val="3800847167"/>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Evje og Hornnes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089885152"/>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graphicFrame>
        <p:nvGraphicFramePr>
          <p:cNvPr id="2" name="Diagram 1">
            <a:extLst>
              <a:ext uri="{FF2B5EF4-FFF2-40B4-BE49-F238E27FC236}">
                <a16:creationId xmlns:a16="http://schemas.microsoft.com/office/drawing/2014/main" id="{BA1EAEA3-AB95-1B58-9E3F-13CAD36C07C3}"/>
              </a:ext>
            </a:extLst>
          </p:cNvPr>
          <p:cNvGraphicFramePr>
            <a:graphicFrameLocks/>
          </p:cNvGraphicFramePr>
          <p:nvPr>
            <p:extLst>
              <p:ext uri="{D42A27DB-BD31-4B8C-83A1-F6EECF244321}">
                <p14:modId xmlns:p14="http://schemas.microsoft.com/office/powerpoint/2010/main" val="160768773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49035116"/>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Evje og Hornnes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3774341062"/>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34032229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6" name="Diagram 5">
            <a:extLst>
              <a:ext uri="{FF2B5EF4-FFF2-40B4-BE49-F238E27FC236}">
                <a16:creationId xmlns:a16="http://schemas.microsoft.com/office/drawing/2014/main" id="{7C7FA323-27D3-86E0-8452-A60EA2E2164F}"/>
              </a:ext>
            </a:extLst>
          </p:cNvPr>
          <p:cNvGraphicFramePr>
            <a:graphicFrameLocks/>
          </p:cNvGraphicFramePr>
          <p:nvPr>
            <p:extLst>
              <p:ext uri="{D42A27DB-BD31-4B8C-83A1-F6EECF244321}">
                <p14:modId xmlns:p14="http://schemas.microsoft.com/office/powerpoint/2010/main" val="3777907776"/>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Evje og Hornnes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553028244"/>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4604CE1B-9324-3E09-D5BD-D4BD69185C75}"/>
              </a:ext>
            </a:extLst>
          </p:cNvPr>
          <p:cNvGraphicFramePr>
            <a:graphicFrameLocks/>
          </p:cNvGraphicFramePr>
          <p:nvPr>
            <p:extLst>
              <p:ext uri="{D42A27DB-BD31-4B8C-83A1-F6EECF244321}">
                <p14:modId xmlns:p14="http://schemas.microsoft.com/office/powerpoint/2010/main" val="399636630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48575697"/>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Evje og Hornnes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266404927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3352224713"/>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2F436FEC-E240-1E2D-F2D3-5ED02F47531F}"/>
              </a:ext>
            </a:extLst>
          </p:cNvPr>
          <p:cNvGraphicFramePr>
            <a:graphicFrameLocks/>
          </p:cNvGraphicFramePr>
          <p:nvPr>
            <p:extLst>
              <p:ext uri="{D42A27DB-BD31-4B8C-83A1-F6EECF244321}">
                <p14:modId xmlns:p14="http://schemas.microsoft.com/office/powerpoint/2010/main" val="2694727729"/>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a:extLst>
              <a:ext uri="{FF2B5EF4-FFF2-40B4-BE49-F238E27FC236}">
                <a16:creationId xmlns:a16="http://schemas.microsoft.com/office/drawing/2014/main" id="{9D0369CC-AC69-07BE-5419-9B4CE59A60C0}"/>
              </a:ext>
            </a:extLst>
          </p:cNvPr>
          <p:cNvGraphicFramePr>
            <a:graphicFrameLocks/>
          </p:cNvGraphicFramePr>
          <p:nvPr>
            <p:extLst>
              <p:ext uri="{D42A27DB-BD31-4B8C-83A1-F6EECF244321}">
                <p14:modId xmlns:p14="http://schemas.microsoft.com/office/powerpoint/2010/main" val="3959107571"/>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1683253825"/>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535865510"/>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4202279139"/>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38984794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
            <a:extLst>
              <a:ext uri="{FF2B5EF4-FFF2-40B4-BE49-F238E27FC236}">
                <a16:creationId xmlns:a16="http://schemas.microsoft.com/office/drawing/2014/main" id="{C029BC50-61B9-8F7C-4B57-6A3134396E23}"/>
              </a:ext>
            </a:extLst>
          </p:cNvPr>
          <p:cNvGraphicFramePr>
            <a:graphicFrameLocks/>
          </p:cNvGraphicFramePr>
          <p:nvPr>
            <p:extLst>
              <p:ext uri="{D42A27DB-BD31-4B8C-83A1-F6EECF244321}">
                <p14:modId xmlns:p14="http://schemas.microsoft.com/office/powerpoint/2010/main" val="3441408505"/>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374557612"/>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568684237"/>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425867327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Evje og Hornnes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561572152"/>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821514459"/>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B99DB78E-3DA5-B3DA-2537-930707D55E04}"/>
              </a:ext>
            </a:extLst>
          </p:cNvPr>
          <p:cNvGraphicFramePr>
            <a:graphicFrameLocks/>
          </p:cNvGraphicFramePr>
          <p:nvPr>
            <p:extLst>
              <p:ext uri="{D42A27DB-BD31-4B8C-83A1-F6EECF244321}">
                <p14:modId xmlns:p14="http://schemas.microsoft.com/office/powerpoint/2010/main" val="4222459049"/>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8E079A4C-0371-DD2C-F8B5-E25A228AFA64}"/>
              </a:ext>
            </a:extLst>
          </p:cNvPr>
          <p:cNvGraphicFramePr>
            <a:graphicFrameLocks/>
          </p:cNvGraphicFramePr>
          <p:nvPr>
            <p:extLst>
              <p:ext uri="{D42A27DB-BD31-4B8C-83A1-F6EECF244321}">
                <p14:modId xmlns:p14="http://schemas.microsoft.com/office/powerpoint/2010/main" val="44142794"/>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1385906247"/>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3208159328"/>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E701C931-5C12-8275-AE83-C40B7127ECCA}"/>
              </a:ext>
            </a:extLst>
          </p:cNvPr>
          <p:cNvGraphicFramePr>
            <a:graphicFrameLocks/>
          </p:cNvGraphicFramePr>
          <p:nvPr>
            <p:extLst>
              <p:ext uri="{D42A27DB-BD31-4B8C-83A1-F6EECF244321}">
                <p14:modId xmlns:p14="http://schemas.microsoft.com/office/powerpoint/2010/main" val="2564870688"/>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7C12AC10-5285-06D0-4327-B1F9CF22D413}"/>
              </a:ext>
            </a:extLst>
          </p:cNvPr>
          <p:cNvGraphicFramePr>
            <a:graphicFrameLocks/>
          </p:cNvGraphicFramePr>
          <p:nvPr>
            <p:extLst>
              <p:ext uri="{D42A27DB-BD31-4B8C-83A1-F6EECF244321}">
                <p14:modId xmlns:p14="http://schemas.microsoft.com/office/powerpoint/2010/main" val="1783561820"/>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3110556271"/>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3784658740"/>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 name="Diagram 1">
            <a:extLst>
              <a:ext uri="{FF2B5EF4-FFF2-40B4-BE49-F238E27FC236}">
                <a16:creationId xmlns:a16="http://schemas.microsoft.com/office/drawing/2014/main" id="{34BB2AC8-3F00-1E8D-EB84-7DBC8B905E40}"/>
              </a:ext>
            </a:extLst>
          </p:cNvPr>
          <p:cNvGraphicFramePr>
            <a:graphicFrameLocks/>
          </p:cNvGraphicFramePr>
          <p:nvPr>
            <p:extLst>
              <p:ext uri="{D42A27DB-BD31-4B8C-83A1-F6EECF244321}">
                <p14:modId xmlns:p14="http://schemas.microsoft.com/office/powerpoint/2010/main" val="3930050959"/>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1D084295-2B89-FF14-2B9E-A21E152532EE}"/>
              </a:ext>
            </a:extLst>
          </p:cNvPr>
          <p:cNvGraphicFramePr>
            <a:graphicFrameLocks/>
          </p:cNvGraphicFramePr>
          <p:nvPr>
            <p:extLst>
              <p:ext uri="{D42A27DB-BD31-4B8C-83A1-F6EECF244321}">
                <p14:modId xmlns:p14="http://schemas.microsoft.com/office/powerpoint/2010/main" val="2342830873"/>
              </p:ext>
            </p:extLst>
          </p:nvPr>
        </p:nvGraphicFramePr>
        <p:xfrm>
          <a:off x="339315" y="4773527"/>
          <a:ext cx="2908827" cy="1524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199822D3-9239-2615-749A-7DE4BDC7C61E}"/>
              </a:ext>
            </a:extLst>
          </p:cNvPr>
          <p:cNvGraphicFramePr>
            <a:graphicFrameLocks/>
          </p:cNvGraphicFramePr>
          <p:nvPr>
            <p:extLst>
              <p:ext uri="{D42A27DB-BD31-4B8C-83A1-F6EECF244321}">
                <p14:modId xmlns:p14="http://schemas.microsoft.com/office/powerpoint/2010/main" val="3383543648"/>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Evje og Hornnes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183787325"/>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graphicFrame>
        <p:nvGraphicFramePr>
          <p:cNvPr id="2" name="Diagram 1">
            <a:extLst>
              <a:ext uri="{FF2B5EF4-FFF2-40B4-BE49-F238E27FC236}">
                <a16:creationId xmlns:a16="http://schemas.microsoft.com/office/drawing/2014/main" id="{A8BF8D15-D8C7-41DF-3B11-00C3ED6D965C}"/>
              </a:ext>
            </a:extLst>
          </p:cNvPr>
          <p:cNvGraphicFramePr>
            <a:graphicFrameLocks/>
          </p:cNvGraphicFramePr>
          <p:nvPr>
            <p:extLst>
              <p:ext uri="{D42A27DB-BD31-4B8C-83A1-F6EECF244321}">
                <p14:modId xmlns:p14="http://schemas.microsoft.com/office/powerpoint/2010/main" val="154685638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590144249"/>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812607714"/>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Evje og Hornnes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532748748"/>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293881586"/>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221972149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185315220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683225426"/>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graphicFrame>
        <p:nvGraphicFramePr>
          <p:cNvPr id="4" name="Diagram 3">
            <a:extLst>
              <a:ext uri="{FF2B5EF4-FFF2-40B4-BE49-F238E27FC236}">
                <a16:creationId xmlns:a16="http://schemas.microsoft.com/office/drawing/2014/main" id="{98BC804C-62CC-0A05-E1CE-07527C99BE19}"/>
              </a:ext>
            </a:extLst>
          </p:cNvPr>
          <p:cNvGraphicFramePr>
            <a:graphicFrameLocks/>
          </p:cNvGraphicFramePr>
          <p:nvPr>
            <p:extLst>
              <p:ext uri="{D42A27DB-BD31-4B8C-83A1-F6EECF244321}">
                <p14:modId xmlns:p14="http://schemas.microsoft.com/office/powerpoint/2010/main" val="3297155233"/>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50542167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Evje og Hornnes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3933221518"/>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Evje og Hornnes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3617909321"/>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4"/>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4" name="Diagram 3">
            <a:extLst>
              <a:ext uri="{FF2B5EF4-FFF2-40B4-BE49-F238E27FC236}">
                <a16:creationId xmlns:a16="http://schemas.microsoft.com/office/drawing/2014/main" id="{B1E04A47-97B5-5BC5-2AB9-D614FAEF27DC}"/>
              </a:ext>
            </a:extLst>
          </p:cNvPr>
          <p:cNvGraphicFramePr>
            <a:graphicFrameLocks/>
          </p:cNvGraphicFramePr>
          <p:nvPr>
            <p:extLst>
              <p:ext uri="{D42A27DB-BD31-4B8C-83A1-F6EECF244321}">
                <p14:modId xmlns:p14="http://schemas.microsoft.com/office/powerpoint/2010/main" val="2393301008"/>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7EF4004D-25BB-C8F9-94BA-BA57EADE59AD}"/>
              </a:ext>
            </a:extLst>
          </p:cNvPr>
          <p:cNvGraphicFramePr>
            <a:graphicFrameLocks/>
          </p:cNvGraphicFramePr>
          <p:nvPr>
            <p:extLst>
              <p:ext uri="{D42A27DB-BD31-4B8C-83A1-F6EECF244321}">
                <p14:modId xmlns:p14="http://schemas.microsoft.com/office/powerpoint/2010/main" val="2879112964"/>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Evje og Hornnes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Evje og Hornnes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2174698238"/>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509077309"/>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978424510"/>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
        <p:nvSpPr>
          <p:cNvPr id="5" name="TekstSylinder 1">
            <a:extLst>
              <a:ext uri="{FF2B5EF4-FFF2-40B4-BE49-F238E27FC236}">
                <a16:creationId xmlns:a16="http://schemas.microsoft.com/office/drawing/2014/main" id="{5ABC09F3-6773-4C34-8ABB-E8335BA6D80D}"/>
              </a:ext>
            </a:extLst>
          </p:cNvPr>
          <p:cNvSpPr txBox="1"/>
          <p:nvPr/>
        </p:nvSpPr>
        <p:spPr>
          <a:xfrm>
            <a:off x="4379527" y="5863270"/>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dirty="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6" name="TekstSylinder 6">
            <a:extLst>
              <a:ext uri="{FF2B5EF4-FFF2-40B4-BE49-F238E27FC236}">
                <a16:creationId xmlns:a16="http://schemas.microsoft.com/office/drawing/2014/main" id="{D2901861-6712-4D98-B075-695427185768}"/>
              </a:ext>
            </a:extLst>
          </p:cNvPr>
          <p:cNvSpPr txBox="1"/>
          <p:nvPr/>
        </p:nvSpPr>
        <p:spPr>
          <a:xfrm>
            <a:off x="1975082" y="8410537"/>
            <a:ext cx="2907836" cy="400110"/>
          </a:xfrm>
          <a:prstGeom prst="rect">
            <a:avLst/>
          </a:prstGeom>
          <a:solidFill>
            <a:srgbClr val="FDF1A8"/>
          </a:solidFill>
        </p:spPr>
        <p:txBody>
          <a:bodyPr wrap="square" lIns="144000" tIns="144000" rIns="144000" bIns="144000"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a:ln>
                  <a:noFill/>
                </a:ln>
                <a:solidFill>
                  <a:sysClr val="windowText" lastClr="000000"/>
                </a:solidFill>
                <a:effectLst/>
                <a:uLnTx/>
                <a:uFillTx/>
                <a:latin typeface="Akkurat Pro Light" panose="020B0404020101020102" pitchFamily="34" charset="0"/>
                <a:ea typeface="+mn-ea"/>
                <a:cs typeface="Arial" panose="020B0604020202020204" pitchFamily="34" charset="0"/>
              </a:rPr>
              <a:t>Denne figuren vises ikke fordi tallgrunnlaget er for lite</a:t>
            </a:r>
          </a:p>
          <a:p>
            <a:pPr algn="ctr"/>
            <a:endParaRPr lang="nb-NO" sz="800">
              <a:latin typeface="Akkurat Pro Light" panose="020B0404020101020102" pitchFamily="34" charset="0"/>
              <a:cs typeface="Arial" panose="020B0604020202020204" pitchFamily="34" charset="0"/>
            </a:endParaRPr>
          </a:p>
        </p:txBody>
      </p:sp>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1477373046"/>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2769220598"/>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Evje og Hornnes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2240778035"/>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Evje og Hornnes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2244386841"/>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2035278845"/>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Evje og Hornnes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373937882"/>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1952284665"/>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Evje og Hornnes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Evje og Hornnes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1063113546"/>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2070554125"/>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Evje og Hornnes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1593570569"/>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Sylinder 6">
            <a:extLst>
              <a:ext uri="{FF2B5EF4-FFF2-40B4-BE49-F238E27FC236}">
                <a16:creationId xmlns:a16="http://schemas.microsoft.com/office/drawing/2014/main" id="{D2901861-6712-4D98-B075-695427185768}"/>
              </a:ext>
            </a:extLst>
          </p:cNvPr>
          <p:cNvSpPr txBox="1"/>
          <p:nvPr/>
        </p:nvSpPr>
        <p:spPr>
          <a:xfrm>
            <a:off x="2000134" y="8423063"/>
            <a:ext cx="2907836" cy="400110"/>
          </a:xfrm>
          <a:prstGeom prst="rect">
            <a:avLst/>
          </a:prstGeom>
          <a:solidFill>
            <a:srgbClr val="FDF1A8"/>
          </a:solidFill>
        </p:spPr>
        <p:txBody>
          <a:bodyPr wrap="square" lIns="144000" tIns="144000" rIns="144000" bIns="144000"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a:ln>
                  <a:noFill/>
                </a:ln>
                <a:solidFill>
                  <a:sysClr val="windowText" lastClr="000000"/>
                </a:solidFill>
                <a:effectLst/>
                <a:uLnTx/>
                <a:uFillTx/>
                <a:latin typeface="Akkurat Pro Light" panose="020B0404020101020102" pitchFamily="34" charset="0"/>
                <a:ea typeface="+mn-ea"/>
                <a:cs typeface="Arial" panose="020B0604020202020204" pitchFamily="34" charset="0"/>
              </a:rPr>
              <a:t>Denne figuren vises ikke fordi tallgrunnlaget er for lite</a:t>
            </a:r>
          </a:p>
          <a:p>
            <a:pPr algn="ctr"/>
            <a:endParaRPr lang="nb-NO" sz="800">
              <a:latin typeface="Akkurat Pro Light" panose="020B0404020101020102" pitchFamily="34" charset="0"/>
              <a:cs typeface="Arial" panose="020B0604020202020204" pitchFamily="34" charset="0"/>
            </a:endParaRPr>
          </a:p>
        </p:txBody>
      </p:sp>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Evje og Hornnes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032126564"/>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graphicFrame>
        <p:nvGraphicFramePr>
          <p:cNvPr id="2" name="Diagram 1">
            <a:extLst>
              <a:ext uri="{FF2B5EF4-FFF2-40B4-BE49-F238E27FC236}">
                <a16:creationId xmlns:a16="http://schemas.microsoft.com/office/drawing/2014/main" id="{793BCC1E-7C4D-A1BF-BA17-0A3D3408B550}"/>
              </a:ext>
            </a:extLst>
          </p:cNvPr>
          <p:cNvGraphicFramePr>
            <a:graphicFrameLocks/>
          </p:cNvGraphicFramePr>
          <p:nvPr>
            <p:extLst>
              <p:ext uri="{D42A27DB-BD31-4B8C-83A1-F6EECF244321}">
                <p14:modId xmlns:p14="http://schemas.microsoft.com/office/powerpoint/2010/main" val="119151027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4996036" y="8631078"/>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Evje og Hornnes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858218363"/>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704744375"/>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Evje og Hornnes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650620579"/>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Evje og Hornnes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217040418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2067060221"/>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4936595" y="5843254"/>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5" name="TekstSylinder 1">
            <a:extLst>
              <a:ext uri="{FF2B5EF4-FFF2-40B4-BE49-F238E27FC236}">
                <a16:creationId xmlns:a16="http://schemas.microsoft.com/office/drawing/2014/main" id="{5ABC09F3-6773-4C34-8ABB-E8335BA6D80D}"/>
              </a:ext>
            </a:extLst>
          </p:cNvPr>
          <p:cNvSpPr txBox="1"/>
          <p:nvPr/>
        </p:nvSpPr>
        <p:spPr>
          <a:xfrm>
            <a:off x="4823860" y="8617379"/>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dirty="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Evje og Hornnes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2766934244"/>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1424199120"/>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1613427806"/>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1097225415"/>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3247211912"/>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1320391005"/>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4277019734"/>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3814115126"/>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3993368509"/>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646294352"/>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314195362"/>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781292725"/>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385461281"/>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og på ulike klassetrinn som besvarte undersøkelsen i Evje og Hornnes kommune</a:t>
            </a:r>
          </a:p>
        </p:txBody>
      </p:sp>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707886"/>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Evje og Hornnes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1155651026"/>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1582098301"/>
              </p:ext>
            </p:extLst>
          </p:nvPr>
        </p:nvGraphicFramePr>
        <p:xfrm>
          <a:off x="3801580" y="753745"/>
          <a:ext cx="3328987" cy="2925763"/>
        </p:xfrm>
        <a:graphic>
          <a:graphicData uri="http://schemas.openxmlformats.org/presentationml/2006/ole">
            <mc:AlternateContent xmlns:mc="http://schemas.openxmlformats.org/markup-compatibility/2006">
              <mc:Choice xmlns:v="urn:schemas-microsoft-com:vml" Requires="v">
                <p:oleObj name="Worksheet" r:id="rId3" imgW="3305027" imgH="2905035" progId="Excel.Sheet.12">
                  <p:link updateAutomatic="1"/>
                </p:oleObj>
              </mc:Choice>
              <mc:Fallback>
                <p:oleObj name="Worksheet" r:id="rId3" imgW="3305027" imgH="2905035" progId="Excel.Sheet.12">
                  <p:link updateAutomatic="1"/>
                  <p:pic>
                    <p:nvPicPr>
                      <p:cNvPr id="0" name=""/>
                      <p:cNvPicPr/>
                      <p:nvPr/>
                    </p:nvPicPr>
                    <p:blipFill>
                      <a:blip r:embed="rId4"/>
                      <a:stretch>
                        <a:fillRect/>
                      </a:stretch>
                    </p:blipFill>
                    <p:spPr>
                      <a:xfrm>
                        <a:off x="3801580" y="753745"/>
                        <a:ext cx="3328987" cy="2925763"/>
                      </a:xfrm>
                      <a:prstGeom prst="rect">
                        <a:avLst/>
                      </a:prstGeom>
                    </p:spPr>
                  </p:pic>
                </p:oleObj>
              </mc:Fallback>
            </mc:AlternateContent>
          </a:graphicData>
        </a:graphic>
      </p:graphicFrame>
      <p:graphicFrame>
        <p:nvGraphicFramePr>
          <p:cNvPr id="2" name="Chart 9">
            <a:extLst>
              <a:ext uri="{FF2B5EF4-FFF2-40B4-BE49-F238E27FC236}">
                <a16:creationId xmlns:a16="http://schemas.microsoft.com/office/drawing/2014/main" id="{8F5E2F66-8224-DE00-BE9F-127E1206A4D4}"/>
              </a:ext>
            </a:extLst>
          </p:cNvPr>
          <p:cNvGraphicFramePr>
            <a:graphicFrameLocks/>
          </p:cNvGraphicFramePr>
          <p:nvPr>
            <p:extLst>
              <p:ext uri="{D42A27DB-BD31-4B8C-83A1-F6EECF244321}">
                <p14:modId xmlns:p14="http://schemas.microsoft.com/office/powerpoint/2010/main" val="3842293990"/>
              </p:ext>
            </p:extLst>
          </p:nvPr>
        </p:nvGraphicFramePr>
        <p:xfrm>
          <a:off x="3518783" y="3835521"/>
          <a:ext cx="2967483"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kstSylinder 20">
            <a:extLst>
              <a:ext uri="{FF2B5EF4-FFF2-40B4-BE49-F238E27FC236}">
                <a16:creationId xmlns:a16="http://schemas.microsoft.com/office/drawing/2014/main" id="{9E22609B-8037-4690-88EB-70BC6B471280}"/>
              </a:ext>
            </a:extLst>
          </p:cNvPr>
          <p:cNvSpPr txBox="1"/>
          <p:nvPr/>
        </p:nvSpPr>
        <p:spPr>
          <a:xfrm>
            <a:off x="3555257" y="6381680"/>
            <a:ext cx="2967483" cy="1368000"/>
          </a:xfrm>
          <a:prstGeom prst="rect">
            <a:avLst/>
          </a:prstGeom>
          <a:solidFill>
            <a:srgbClr val="FDF1A8"/>
          </a:solidFill>
        </p:spPr>
        <p:txBody>
          <a:bodyPr wrap="square" lIns="144000" tIns="144000" rIns="144000" bIns="144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nb-NO" sz="1200" b="1" dirty="0">
                <a:latin typeface="Akkurat Pro" panose="020B0504020101020102" pitchFamily="34" charset="0"/>
              </a:rPr>
              <a:t>Publiseringsregler</a:t>
            </a:r>
          </a:p>
          <a:p>
            <a:r>
              <a:rPr lang="nb-NO" sz="1000" dirty="0">
                <a:effectLst/>
                <a:latin typeface="Akkurat Pro" panose="020B0504020101020102" pitchFamily="34" charset="0"/>
                <a:ea typeface="Times New Roman" panose="02020603050405020304" pitchFamily="18" charset="0"/>
              </a:rPr>
              <a:t>Enkelte figurer i denne rapporten vises ikke fordi tallgrunnlaget ikke tilfredsstiller </a:t>
            </a:r>
            <a:r>
              <a:rPr lang="nb-NO" sz="1000" dirty="0" err="1">
                <a:effectLst/>
                <a:latin typeface="Akkurat Pro" panose="020B0504020101020102" pitchFamily="34" charset="0"/>
                <a:ea typeface="Times New Roman" panose="02020603050405020304" pitchFamily="18" charset="0"/>
              </a:rPr>
              <a:t>Ungdatas</a:t>
            </a:r>
            <a:r>
              <a:rPr lang="nb-NO" sz="1000" dirty="0">
                <a:effectLst/>
                <a:latin typeface="Akkurat Pro" panose="020B0504020101020102" pitchFamily="34" charset="0"/>
                <a:ea typeface="Times New Roman" panose="02020603050405020304" pitchFamily="18" charset="0"/>
              </a:rPr>
              <a:t> publiseringsregler. Figurene det gjelder, er markert med en gul tekstboks. Publiseringsreglene finnes på ungdata.no.</a:t>
            </a:r>
            <a:endParaRPr lang="nb-NO" sz="1000" dirty="0">
              <a:latin typeface="Akkurat Pro" panose="020B0504020101020102" pitchFamily="34" charset="0"/>
            </a:endParaRPr>
          </a:p>
        </p:txBody>
      </p:sp>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Evje og Hornnes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CB61B7D-1B7C-DA7F-7E7E-6E06D72D1833}"/>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B5C42BC4-0A7C-C15E-87A8-C2E2DC4E32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CD42C967-28C8-5B6E-D83E-6E5607E1C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Evje og Hornnes kommune</a:t>
            </a:r>
          </a:p>
        </p:txBody>
      </p:sp>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2172039803"/>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1776626761"/>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Evje og Hornnes kommune. Prosentandel av elevene på videregående som er tilfreds med livet sitt (seks eller flere poeng på skalaen fra 0-10)</a:t>
            </a:r>
          </a:p>
        </p:txBody>
      </p:sp>
      <p:graphicFrame>
        <p:nvGraphicFramePr>
          <p:cNvPr id="6" name="Diagram 5">
            <a:extLst>
              <a:ext uri="{FF2B5EF4-FFF2-40B4-BE49-F238E27FC236}">
                <a16:creationId xmlns:a16="http://schemas.microsoft.com/office/drawing/2014/main" id="{E4DE6116-D43F-8926-7E81-0DE0C3650DC3}"/>
              </a:ext>
            </a:extLst>
          </p:cNvPr>
          <p:cNvGraphicFramePr>
            <a:graphicFrameLocks/>
          </p:cNvGraphicFramePr>
          <p:nvPr>
            <p:extLst>
              <p:ext uri="{D42A27DB-BD31-4B8C-83A1-F6EECF244321}">
                <p14:modId xmlns:p14="http://schemas.microsoft.com/office/powerpoint/2010/main" val="1542614912"/>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1856298483"/>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582415811"/>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1177170160"/>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1944961413"/>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Evje og Hornnes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087185515"/>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Evje og Hornnes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graphicFrame>
        <p:nvGraphicFramePr>
          <p:cNvPr id="2" name="Diagram 1">
            <a:extLst>
              <a:ext uri="{FF2B5EF4-FFF2-40B4-BE49-F238E27FC236}">
                <a16:creationId xmlns:a16="http://schemas.microsoft.com/office/drawing/2014/main" id="{2334EA8A-2741-D02F-C8AA-A0924B11404B}"/>
              </a:ext>
            </a:extLst>
          </p:cNvPr>
          <p:cNvGraphicFramePr>
            <a:graphicFrameLocks/>
          </p:cNvGraphicFramePr>
          <p:nvPr>
            <p:extLst>
              <p:ext uri="{D42A27DB-BD31-4B8C-83A1-F6EECF244321}">
                <p14:modId xmlns:p14="http://schemas.microsoft.com/office/powerpoint/2010/main" val="330914450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Sylinder 1">
            <a:extLst>
              <a:ext uri="{FF2B5EF4-FFF2-40B4-BE49-F238E27FC236}">
                <a16:creationId xmlns:a16="http://schemas.microsoft.com/office/drawing/2014/main" id="{5ABC09F3-6773-4C34-8ABB-E8335BA6D80D}"/>
              </a:ext>
            </a:extLst>
          </p:cNvPr>
          <p:cNvSpPr txBox="1"/>
          <p:nvPr/>
        </p:nvSpPr>
        <p:spPr>
          <a:xfrm>
            <a:off x="4982065" y="8637076"/>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Evje og Hornnes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Evje og Hornnes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Evje og Hornnes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342289366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3334633374"/>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4256903510"/>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A4F153A0-32BA-36EE-4BBB-5D77482730D3}"/>
              </a:ext>
            </a:extLst>
          </p:cNvPr>
          <p:cNvGraphicFramePr>
            <a:graphicFrameLocks/>
          </p:cNvGraphicFramePr>
          <p:nvPr>
            <p:extLst>
              <p:ext uri="{D42A27DB-BD31-4B8C-83A1-F6EECF244321}">
                <p14:modId xmlns:p14="http://schemas.microsoft.com/office/powerpoint/2010/main" val="3561730902"/>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0B60907E-1272-90C5-6EA3-D732C7B1F544}"/>
              </a:ext>
            </a:extLst>
          </p:cNvPr>
          <p:cNvGraphicFramePr>
            <a:graphicFrameLocks/>
          </p:cNvGraphicFramePr>
          <p:nvPr>
            <p:extLst>
              <p:ext uri="{D42A27DB-BD31-4B8C-83A1-F6EECF244321}">
                <p14:modId xmlns:p14="http://schemas.microsoft.com/office/powerpoint/2010/main" val="2844765604"/>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6"/>
          </a:graphicData>
        </a:graphic>
      </p:graphicFrame>
      <p:sp>
        <p:nvSpPr>
          <p:cNvPr id="6" name="TekstSylinder 1">
            <a:extLst>
              <a:ext uri="{FF2B5EF4-FFF2-40B4-BE49-F238E27FC236}">
                <a16:creationId xmlns:a16="http://schemas.microsoft.com/office/drawing/2014/main" id="{5ABC09F3-6773-4C34-8ABB-E8335BA6D80D}"/>
              </a:ext>
            </a:extLst>
          </p:cNvPr>
          <p:cNvSpPr txBox="1"/>
          <p:nvPr/>
        </p:nvSpPr>
        <p:spPr>
          <a:xfrm>
            <a:off x="1672405" y="5795631"/>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7" name="TekstSylinder 6">
            <a:extLst>
              <a:ext uri="{FF2B5EF4-FFF2-40B4-BE49-F238E27FC236}">
                <a16:creationId xmlns:a16="http://schemas.microsoft.com/office/drawing/2014/main" id="{D2901861-6712-4D98-B075-695427185768}"/>
              </a:ext>
            </a:extLst>
          </p:cNvPr>
          <p:cNvSpPr txBox="1"/>
          <p:nvPr/>
        </p:nvSpPr>
        <p:spPr>
          <a:xfrm>
            <a:off x="1975082" y="8410537"/>
            <a:ext cx="2907836" cy="400110"/>
          </a:xfrm>
          <a:prstGeom prst="rect">
            <a:avLst/>
          </a:prstGeom>
          <a:solidFill>
            <a:srgbClr val="FDF1A8"/>
          </a:solidFill>
        </p:spPr>
        <p:txBody>
          <a:bodyPr wrap="square" lIns="144000" tIns="144000" rIns="144000" bIns="144000"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800" b="0" i="0" u="none" strike="noStrike" kern="0" cap="none" spc="0" normalizeH="0" baseline="0" noProof="0">
                <a:ln>
                  <a:noFill/>
                </a:ln>
                <a:solidFill>
                  <a:sysClr val="windowText" lastClr="000000"/>
                </a:solidFill>
                <a:effectLst/>
                <a:uLnTx/>
                <a:uFillTx/>
                <a:latin typeface="Akkurat Pro Light" panose="020B0404020101020102" pitchFamily="34" charset="0"/>
                <a:ea typeface="+mn-ea"/>
                <a:cs typeface="Arial" panose="020B0604020202020204" pitchFamily="34" charset="0"/>
              </a:rPr>
              <a:t>Denne figuren vises ikke fordi tallgrunnlaget er for lite</a:t>
            </a:r>
          </a:p>
          <a:p>
            <a:pPr algn="ctr"/>
            <a:endParaRPr lang="nb-NO" sz="800">
              <a:latin typeface="Akkurat Pro Light" panose="020B0404020101020102" pitchFamily="34" charset="0"/>
              <a:cs typeface="Arial" panose="020B0604020202020204" pitchFamily="34" charset="0"/>
            </a:endParaRPr>
          </a:p>
        </p:txBody>
      </p:sp>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2.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62880-8BEB-475B-B167-633B2015F574}">
  <ds:schemaRefs>
    <ds:schemaRef ds:uri="http://schemas.microsoft.com/sharepoint/v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 ds:uri="228ccc78-36fd-48c8-bea7-9c1f627215d7"/>
    <ds:schemaRef ds:uri="64daf880-2b31-41e1-8842-90d100fd45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11780</TotalTime>
  <Words>16508</Words>
  <Application>Microsoft Office PowerPoint</Application>
  <PresentationFormat>A4 Paper (210x297 mm)</PresentationFormat>
  <Paragraphs>713</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1548</cp:revision>
  <cp:lastPrinted>2020-02-04T08:51:46Z</cp:lastPrinted>
  <dcterms:created xsi:type="dcterms:W3CDTF">2018-04-06T11:42:51Z</dcterms:created>
  <dcterms:modified xsi:type="dcterms:W3CDTF">2025-04-03T08:20:10Z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