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5.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9.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0.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11.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12.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13.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1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5.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026FBA"/>
    <a:srgbClr val="DE9F37"/>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4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4.xml"/><Relationship Id="rId1" Type="http://schemas.microsoft.com/office/2011/relationships/chartStyle" Target="style154.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'Om undersøkelsen'!$A$9</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undersøkelsen'!$B$9:$C$9</c:f>
              <c:numCache>
                <c:formatCode>0</c:formatCode>
                <c:ptCount val="2"/>
                <c:pt idx="0">
                  <c:v>318</c:v>
                </c:pt>
                <c:pt idx="1">
                  <c:v>289</c:v>
                </c:pt>
              </c:numCache>
            </c:numRef>
          </c:val>
          <c:extLst>
            <c:ext xmlns:c16="http://schemas.microsoft.com/office/drawing/2014/chart" uri="{C3380CC4-5D6E-409C-BE32-E72D297353CC}">
              <c16:uniqueId val="{00000000-1197-496B-BF88-FC26AF2A9DA4}"/>
            </c:ext>
          </c:extLst>
        </c:ser>
        <c:ser>
          <c:idx val="1"/>
          <c:order val="1"/>
          <c:tx>
            <c:strRef>
              <c:f>'Om undersøkelsen'!$A$10</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undersøkelsen'!$B$10:$C$10</c:f>
              <c:numCache>
                <c:formatCode>0</c:formatCode>
                <c:ptCount val="2"/>
                <c:pt idx="0">
                  <c:v>262</c:v>
                </c:pt>
                <c:pt idx="1">
                  <c:v>224</c:v>
                </c:pt>
              </c:numCache>
            </c:numRef>
          </c:val>
          <c:extLst>
            <c:ext xmlns:c16="http://schemas.microsoft.com/office/drawing/2014/chart" uri="{C3380CC4-5D6E-409C-BE32-E72D297353CC}">
              <c16:uniqueId val="{00000001-1197-496B-BF88-FC26AF2A9DA4}"/>
            </c:ext>
          </c:extLst>
        </c:ser>
        <c:ser>
          <c:idx val="2"/>
          <c:order val="2"/>
          <c:tx>
            <c:strRef>
              <c:f>'Om undersøkelsen'!$A$11</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undersøkelsen'!$B$8:$C$8</c:f>
              <c:strCache>
                <c:ptCount val="2"/>
                <c:pt idx="0">
                  <c:v>Gutter</c:v>
                </c:pt>
                <c:pt idx="1">
                  <c:v>Jenter</c:v>
                </c:pt>
              </c:strCache>
            </c:strRef>
          </c:cat>
          <c:val>
            <c:numRef>
              <c:f>'Om undersøkelsen'!$B$11:$C$11</c:f>
              <c:numCache>
                <c:formatCode>0</c:formatCode>
                <c:ptCount val="2"/>
                <c:pt idx="0">
                  <c:v>118</c:v>
                </c:pt>
                <c:pt idx="1">
                  <c:v>155</c:v>
                </c:pt>
              </c:numCache>
            </c:numRef>
          </c:val>
          <c:extLst>
            <c:ext xmlns:c16="http://schemas.microsoft.com/office/drawing/2014/chart" uri="{C3380CC4-5D6E-409C-BE32-E72D297353CC}">
              <c16:uniqueId val="{00000003-1197-496B-BF88-FC26AF2A9DA4}"/>
            </c:ext>
          </c:extLst>
        </c:ser>
        <c:dLbls>
          <c:showLegendKey val="0"/>
          <c:showVal val="0"/>
          <c:showCatName val="0"/>
          <c:showSerName val="0"/>
          <c:showPercent val="0"/>
          <c:showBubbleSize val="0"/>
        </c:dLbls>
        <c:gapWidth val="10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legend>
      <c:legendPos val="b"/>
      <c:layout>
        <c:manualLayout>
          <c:xMode val="edge"/>
          <c:yMode val="edge"/>
          <c:x val="0.21398606158822139"/>
          <c:y val="0.91643330364474263"/>
          <c:w val="0.56542935545039341"/>
          <c:h val="6.62710862547174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legend>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65.09</c:v>
                </c:pt>
                <c:pt idx="1">
                  <c:v>24.38</c:v>
                </c:pt>
                <c:pt idx="2">
                  <c:v>8.58</c:v>
                </c:pt>
                <c:pt idx="3">
                  <c:v>1.96</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6783493935841845"/>
          <c:w val="0.90394753624055335"/>
          <c:h val="0.68025154528833998"/>
        </c:manualLayout>
      </c:layout>
      <c:barChart>
        <c:barDir val="col"/>
        <c:grouping val="clustered"/>
        <c:varyColors val="0"/>
        <c:ser>
          <c:idx val="0"/>
          <c:order val="0"/>
          <c:tx>
            <c:strRef>
              <c:f>'Type 3 Kjønn&amp;Klasse'!$B$135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Kjønn&amp;Klasse'!$C$135:$E$135</c:f>
              <c:numCache>
                <c:formatCode>0</c:formatCode>
                <c:ptCount val="3"/>
                <c:pt idx="0">
                  <c:v>56.38</c:v>
                </c:pt>
                <c:pt idx="1">
                  <c:v>54.78</c:v>
                </c:pt>
                <c:pt idx="2">
                  <c:v>62.14</c:v>
                </c:pt>
              </c:numCache>
            </c:numRef>
          </c:val>
          <c:extLst>
            <c:ext xmlns:c16="http://schemas.microsoft.com/office/drawing/2014/chart" uri="{C3380CC4-5D6E-409C-BE32-E72D297353CC}">
              <c16:uniqueId val="{00000000-34E1-4045-8712-93D259F613B7}"/>
            </c:ext>
          </c:extLst>
        </c:ser>
        <c:ser>
          <c:idx val="1"/>
          <c:order val="1"/>
          <c:tx>
            <c:strRef>
              <c:f>'Type 3 Kjønn&amp;Klasse'!$B$136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Kjønn&amp;Klasse'!$C$134:$E$134</c:f>
              <c:strCache>
                <c:ptCount val="3"/>
                <c:pt idx="0">
                  <c:v>Vg1</c:v>
                </c:pt>
                <c:pt idx="1">
                  <c:v>Vg2</c:v>
                </c:pt>
                <c:pt idx="2">
                  <c:v>Vg3</c:v>
                </c:pt>
              </c:strCache>
            </c:strRef>
          </c:cat>
          <c:val>
            <c:numRef>
              <c:f>'Type 3 Kjønn&amp;Klasse'!$C$136:$E$136</c:f>
              <c:numCache>
                <c:formatCode>0</c:formatCode>
                <c:ptCount val="3"/>
                <c:pt idx="0">
                  <c:v>55.15</c:v>
                </c:pt>
                <c:pt idx="1">
                  <c:v>55.66</c:v>
                </c:pt>
                <c:pt idx="2">
                  <c:v>55.86</c:v>
                </c:pt>
              </c:numCache>
            </c:numRef>
          </c:val>
          <c:extLst>
            <c:ext xmlns:c16="http://schemas.microsoft.com/office/drawing/2014/chart" uri="{C3380CC4-5D6E-409C-BE32-E72D297353CC}">
              <c16:uniqueId val="{00000001-34E1-4045-8712-93D259F613B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29.76</c:v>
                </c:pt>
                <c:pt idx="1">
                  <c:v>22.74</c:v>
                </c:pt>
                <c:pt idx="2">
                  <c:v>16.440000000000001</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20.48</c:v>
                </c:pt>
                <c:pt idx="1">
                  <c:v>13.71</c:v>
                </c:pt>
                <c:pt idx="2">
                  <c:v>9.02</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24.96</c:v>
                </c:pt>
                <c:pt idx="1">
                  <c:v>23.47</c:v>
                </c:pt>
                <c:pt idx="2">
                  <c:v>16.760000000000002</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14.16</c:v>
                </c:pt>
                <c:pt idx="1">
                  <c:v>23.39</c:v>
                </c:pt>
                <c:pt idx="2">
                  <c:v>16.84</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10.64</c:v>
                </c:pt>
                <c:pt idx="1">
                  <c:v>16.690000000000001</c:v>
                </c:pt>
                <c:pt idx="2">
                  <c:v>40.94</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9.0299999999999994</c:v>
                </c:pt>
                <c:pt idx="1">
                  <c:v>9.9</c:v>
                </c:pt>
                <c:pt idx="2">
                  <c:v>21.37</c:v>
                </c:pt>
                <c:pt idx="3">
                  <c:v>30.95</c:v>
                </c:pt>
                <c:pt idx="4">
                  <c:v>22</c:v>
                </c:pt>
                <c:pt idx="5">
                  <c:v>4.79</c:v>
                </c:pt>
                <c:pt idx="6">
                  <c:v>1.1000000000000001</c:v>
                </c:pt>
                <c:pt idx="7">
                  <c:v>0.86</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33.549999999999997</c:v>
                </c:pt>
                <c:pt idx="1">
                  <c:v>32.4</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35.44</c:v>
                </c:pt>
                <c:pt idx="1">
                  <c:v>36.15</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17.72</c:v>
                </c:pt>
                <c:pt idx="1">
                  <c:v>18.91</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13.29</c:v>
                </c:pt>
                <c:pt idx="1">
                  <c:v>12.53</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Kjønn&amp;Klasse'!$C$203:$E$203</c:f>
              <c:numCache>
                <c:formatCode>0</c:formatCode>
                <c:ptCount val="3"/>
                <c:pt idx="0">
                  <c:v>27.24</c:v>
                </c:pt>
                <c:pt idx="1">
                  <c:v>20.09</c:v>
                </c:pt>
                <c:pt idx="2">
                  <c:v>27</c:v>
                </c:pt>
              </c:numCache>
            </c:numRef>
          </c:val>
          <c:extLst>
            <c:ext xmlns:c16="http://schemas.microsoft.com/office/drawing/2014/chart" uri="{C3380CC4-5D6E-409C-BE32-E72D297353CC}">
              <c16:uniqueId val="{00000000-5659-4E49-9D25-07FB47AC08E2}"/>
            </c:ext>
          </c:extLst>
        </c:ser>
        <c:ser>
          <c:idx val="1"/>
          <c:order val="1"/>
          <c:tx>
            <c:strRef>
              <c:f>'Type 3 Kjønn&amp;Klasse'!$B$204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Kjønn&amp;Klasse'!$C$202:$E$202</c:f>
              <c:strCache>
                <c:ptCount val="3"/>
                <c:pt idx="0">
                  <c:v>Vg1</c:v>
                </c:pt>
                <c:pt idx="1">
                  <c:v>Vg2</c:v>
                </c:pt>
                <c:pt idx="2">
                  <c:v>Vg3</c:v>
                </c:pt>
              </c:strCache>
            </c:strRef>
          </c:cat>
          <c:val>
            <c:numRef>
              <c:f>'Type 3 Kjønn&amp;Klasse'!$C$204:$E$204</c:f>
              <c:numCache>
                <c:formatCode>0</c:formatCode>
                <c:ptCount val="3"/>
                <c:pt idx="0">
                  <c:v>38.380000000000003</c:v>
                </c:pt>
                <c:pt idx="1">
                  <c:v>37.32</c:v>
                </c:pt>
                <c:pt idx="2">
                  <c:v>36.619999999999997</c:v>
                </c:pt>
              </c:numCache>
            </c:numRef>
          </c:val>
          <c:extLst>
            <c:ext xmlns:c16="http://schemas.microsoft.com/office/drawing/2014/chart" uri="{C3380CC4-5D6E-409C-BE32-E72D297353CC}">
              <c16:uniqueId val="{00000001-5659-4E49-9D25-07FB47AC08E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Kjønn&amp;Klasse'!$C$199:$E$199</c:f>
              <c:numCache>
                <c:formatCode>0</c:formatCode>
                <c:ptCount val="3"/>
                <c:pt idx="0">
                  <c:v>25.65</c:v>
                </c:pt>
                <c:pt idx="1">
                  <c:v>27.06</c:v>
                </c:pt>
                <c:pt idx="2">
                  <c:v>23</c:v>
                </c:pt>
              </c:numCache>
            </c:numRef>
          </c:val>
          <c:extLst>
            <c:ext xmlns:c16="http://schemas.microsoft.com/office/drawing/2014/chart" uri="{C3380CC4-5D6E-409C-BE32-E72D297353CC}">
              <c16:uniqueId val="{00000000-8BE6-4821-9B02-953516BF32FA}"/>
            </c:ext>
          </c:extLst>
        </c:ser>
        <c:ser>
          <c:idx val="1"/>
          <c:order val="1"/>
          <c:tx>
            <c:strRef>
              <c:f>'Type 3 Kjønn&amp;Klasse'!$B$200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Kjønn&amp;Klasse'!$C$198:$E$198</c:f>
              <c:strCache>
                <c:ptCount val="3"/>
                <c:pt idx="0">
                  <c:v>Vg1</c:v>
                </c:pt>
                <c:pt idx="1">
                  <c:v>Vg2</c:v>
                </c:pt>
                <c:pt idx="2">
                  <c:v>Vg3</c:v>
                </c:pt>
              </c:strCache>
            </c:strRef>
          </c:cat>
          <c:val>
            <c:numRef>
              <c:f>'Type 3 Kjønn&amp;Klasse'!$C$200:$E$200</c:f>
              <c:numCache>
                <c:formatCode>0</c:formatCode>
                <c:ptCount val="3"/>
                <c:pt idx="0">
                  <c:v>36.700000000000003</c:v>
                </c:pt>
                <c:pt idx="1">
                  <c:v>30.58</c:v>
                </c:pt>
                <c:pt idx="2">
                  <c:v>39.86</c:v>
                </c:pt>
              </c:numCache>
            </c:numRef>
          </c:val>
          <c:extLst>
            <c:ext xmlns:c16="http://schemas.microsoft.com/office/drawing/2014/chart" uri="{C3380CC4-5D6E-409C-BE32-E72D297353CC}">
              <c16:uniqueId val="{00000001-8BE6-4821-9B02-953516BF32F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Kjønn&amp;Klasse'!$C$207:$E$207</c:f>
              <c:numCache>
                <c:formatCode>0</c:formatCode>
                <c:ptCount val="3"/>
                <c:pt idx="0">
                  <c:v>39.65</c:v>
                </c:pt>
                <c:pt idx="1">
                  <c:v>35.04</c:v>
                </c:pt>
                <c:pt idx="2">
                  <c:v>32.67</c:v>
                </c:pt>
              </c:numCache>
            </c:numRef>
          </c:val>
          <c:extLst>
            <c:ext xmlns:c16="http://schemas.microsoft.com/office/drawing/2014/chart" uri="{C3380CC4-5D6E-409C-BE32-E72D297353CC}">
              <c16:uniqueId val="{00000000-7BF2-4B76-8263-15F171182758}"/>
            </c:ext>
          </c:extLst>
        </c:ser>
        <c:ser>
          <c:idx val="1"/>
          <c:order val="1"/>
          <c:tx>
            <c:strRef>
              <c:f>'Type 3 Kjønn&amp;Klasse'!$B$208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Kjønn&amp;Klasse'!$C$206:$E$206</c:f>
              <c:strCache>
                <c:ptCount val="3"/>
                <c:pt idx="0">
                  <c:v>Vg1</c:v>
                </c:pt>
                <c:pt idx="1">
                  <c:v>Vg2</c:v>
                </c:pt>
                <c:pt idx="2">
                  <c:v>Vg3</c:v>
                </c:pt>
              </c:strCache>
            </c:strRef>
          </c:cat>
          <c:val>
            <c:numRef>
              <c:f>'Type 3 Kjønn&amp;Klasse'!$C$208:$E$208</c:f>
              <c:numCache>
                <c:formatCode>0</c:formatCode>
                <c:ptCount val="3"/>
                <c:pt idx="0">
                  <c:v>47.46</c:v>
                </c:pt>
                <c:pt idx="1">
                  <c:v>38.76</c:v>
                </c:pt>
                <c:pt idx="2">
                  <c:v>40.97</c:v>
                </c:pt>
              </c:numCache>
            </c:numRef>
          </c:val>
          <c:extLst>
            <c:ext xmlns:c16="http://schemas.microsoft.com/office/drawing/2014/chart" uri="{C3380CC4-5D6E-409C-BE32-E72D297353CC}">
              <c16:uniqueId val="{00000001-7BF2-4B76-8263-15F17118275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Kjønn&amp;Klasse'!$C$143:$E$143</c:f>
              <c:numCache>
                <c:formatCode>0</c:formatCode>
                <c:ptCount val="3"/>
                <c:pt idx="0">
                  <c:v>52.92</c:v>
                </c:pt>
                <c:pt idx="1">
                  <c:v>34.979999999999997</c:v>
                </c:pt>
                <c:pt idx="2">
                  <c:v>16.82</c:v>
                </c:pt>
              </c:numCache>
            </c:numRef>
          </c:val>
          <c:extLst>
            <c:ext xmlns:c16="http://schemas.microsoft.com/office/drawing/2014/chart" uri="{C3380CC4-5D6E-409C-BE32-E72D297353CC}">
              <c16:uniqueId val="{00000000-CC06-4E4F-AFA6-9738FDA7A596}"/>
            </c:ext>
          </c:extLst>
        </c:ser>
        <c:ser>
          <c:idx val="1"/>
          <c:order val="1"/>
          <c:tx>
            <c:strRef>
              <c:f>'Type 3 Kjønn&amp;Klasse'!$B$144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Kjønn&amp;Klasse'!$C$142:$E$142</c:f>
              <c:strCache>
                <c:ptCount val="3"/>
                <c:pt idx="0">
                  <c:v>Vg1</c:v>
                </c:pt>
                <c:pt idx="1">
                  <c:v>Vg2</c:v>
                </c:pt>
                <c:pt idx="2">
                  <c:v>Vg3</c:v>
                </c:pt>
              </c:strCache>
            </c:strRef>
          </c:cat>
          <c:val>
            <c:numRef>
              <c:f>'Type 3 Kjønn&amp;Klasse'!$C$144:$E$144</c:f>
              <c:numCache>
                <c:formatCode>0</c:formatCode>
                <c:ptCount val="3"/>
                <c:pt idx="0">
                  <c:v>45.85</c:v>
                </c:pt>
                <c:pt idx="1">
                  <c:v>31.63</c:v>
                </c:pt>
                <c:pt idx="2">
                  <c:v>16.440000000000001</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22.56</c:v>
                </c:pt>
                <c:pt idx="1">
                  <c:v>14.89</c:v>
                </c:pt>
                <c:pt idx="2">
                  <c:v>22.64</c:v>
                </c:pt>
                <c:pt idx="3">
                  <c:v>26.94</c:v>
                </c:pt>
                <c:pt idx="4">
                  <c:v>12.97</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41.87</c:v>
                </c:pt>
                <c:pt idx="1">
                  <c:v>10.84</c:v>
                </c:pt>
                <c:pt idx="2">
                  <c:v>17.41</c:v>
                </c:pt>
                <c:pt idx="3">
                  <c:v>12.54</c:v>
                </c:pt>
                <c:pt idx="4">
                  <c:v>17.34</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Kjønn&amp;Klasse'!$C$7:$E$7</c:f>
              <c:numCache>
                <c:formatCode>0</c:formatCode>
                <c:ptCount val="3"/>
                <c:pt idx="0">
                  <c:v>85.33</c:v>
                </c:pt>
                <c:pt idx="1">
                  <c:v>89.02</c:v>
                </c:pt>
                <c:pt idx="2">
                  <c:v>92.92</c:v>
                </c:pt>
              </c:numCache>
            </c:numRef>
          </c:val>
          <c:extLst>
            <c:ext xmlns:c16="http://schemas.microsoft.com/office/drawing/2014/chart" uri="{C3380CC4-5D6E-409C-BE32-E72D297353CC}">
              <c16:uniqueId val="{00000000-CC06-4E4F-AFA6-9738FDA7A596}"/>
            </c:ext>
          </c:extLst>
        </c:ser>
        <c:ser>
          <c:idx val="1"/>
          <c:order val="1"/>
          <c:tx>
            <c:strRef>
              <c:f>'Type 3 Kjønn&amp;Klasse'!$B$8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Kjønn&amp;Klasse'!$C$6:$E$6</c:f>
              <c:strCache>
                <c:ptCount val="3"/>
                <c:pt idx="0">
                  <c:v>Vg1</c:v>
                </c:pt>
                <c:pt idx="1">
                  <c:v>Vg2</c:v>
                </c:pt>
                <c:pt idx="2">
                  <c:v>Vg3</c:v>
                </c:pt>
              </c:strCache>
            </c:strRef>
          </c:cat>
          <c:val>
            <c:numRef>
              <c:f>'Type 3 Kjønn&amp;Klasse'!$C$8:$E$8</c:f>
              <c:numCache>
                <c:formatCode>0</c:formatCode>
                <c:ptCount val="3"/>
                <c:pt idx="0">
                  <c:v>88.45</c:v>
                </c:pt>
                <c:pt idx="1">
                  <c:v>94.5</c:v>
                </c:pt>
                <c:pt idx="2">
                  <c:v>92.05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Kjønn&amp;Klasse'!$M$60:$O$60</c:f>
              <c:numCache>
                <c:formatCode>0</c:formatCode>
                <c:ptCount val="3"/>
                <c:pt idx="0">
                  <c:v>43.63</c:v>
                </c:pt>
                <c:pt idx="1">
                  <c:v>64.13</c:v>
                </c:pt>
                <c:pt idx="2">
                  <c:v>79.84</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Kjønn&amp;Klasse'!$M$61:$O$61</c:f>
              <c:numCache>
                <c:formatCode>0</c:formatCode>
                <c:ptCount val="3"/>
                <c:pt idx="0">
                  <c:v>29.85</c:v>
                </c:pt>
                <c:pt idx="1">
                  <c:v>58.53</c:v>
                </c:pt>
                <c:pt idx="2">
                  <c:v>90.35</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51.99</c:v>
                </c:pt>
                <c:pt idx="1">
                  <c:v>28.79</c:v>
                </c:pt>
                <c:pt idx="2">
                  <c:v>19.22</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6868420192244818"/>
          <c:w val="0.99176604680775471"/>
          <c:h val="0.69378453377362193"/>
        </c:manualLayout>
      </c:layout>
      <c:barChart>
        <c:barDir val="col"/>
        <c:grouping val="clustered"/>
        <c:varyColors val="0"/>
        <c:ser>
          <c:idx val="0"/>
          <c:order val="0"/>
          <c:tx>
            <c:strRef>
              <c:f>'Trend VGS'!$C$52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VGS'!$D$52:$S$52</c:f>
              <c:numCache>
                <c:formatCode>0</c:formatCode>
                <c:ptCount val="16"/>
                <c:pt idx="0">
                  <c:v>-1</c:v>
                </c:pt>
                <c:pt idx="1">
                  <c:v>-1</c:v>
                </c:pt>
                <c:pt idx="2">
                  <c:v>-1</c:v>
                </c:pt>
                <c:pt idx="3">
                  <c:v>-1</c:v>
                </c:pt>
                <c:pt idx="4">
                  <c:v>-1</c:v>
                </c:pt>
                <c:pt idx="5">
                  <c:v>-1</c:v>
                </c:pt>
                <c:pt idx="6">
                  <c:v>46.22</c:v>
                </c:pt>
                <c:pt idx="7">
                  <c:v>-1</c:v>
                </c:pt>
                <c:pt idx="8">
                  <c:v>-1</c:v>
                </c:pt>
                <c:pt idx="9">
                  <c:v>46.39</c:v>
                </c:pt>
                <c:pt idx="10">
                  <c:v>-1</c:v>
                </c:pt>
                <c:pt idx="11">
                  <c:v>-1</c:v>
                </c:pt>
                <c:pt idx="12">
                  <c:v>44.44</c:v>
                </c:pt>
                <c:pt idx="13">
                  <c:v>-1</c:v>
                </c:pt>
                <c:pt idx="14">
                  <c:v>-1</c:v>
                </c:pt>
                <c:pt idx="15">
                  <c:v>43.63</c:v>
                </c:pt>
              </c:numCache>
            </c:numRef>
          </c:val>
          <c:extLst>
            <c:ext xmlns:c16="http://schemas.microsoft.com/office/drawing/2014/chart" uri="{C3380CC4-5D6E-409C-BE32-E72D297353CC}">
              <c16:uniqueId val="{00000000-F7BE-4E81-BF64-F1D3159CD600}"/>
            </c:ext>
          </c:extLst>
        </c:ser>
        <c:ser>
          <c:idx val="1"/>
          <c:order val="1"/>
          <c:tx>
            <c:strRef>
              <c:f>'Trend VGS'!$C$53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VGS'!$D$53:$S$53</c:f>
              <c:numCache>
                <c:formatCode>0</c:formatCode>
                <c:ptCount val="16"/>
                <c:pt idx="0">
                  <c:v>-1</c:v>
                </c:pt>
                <c:pt idx="1">
                  <c:v>-1</c:v>
                </c:pt>
                <c:pt idx="2">
                  <c:v>-1</c:v>
                </c:pt>
                <c:pt idx="3">
                  <c:v>-1</c:v>
                </c:pt>
                <c:pt idx="4">
                  <c:v>-1</c:v>
                </c:pt>
                <c:pt idx="5">
                  <c:v>-1</c:v>
                </c:pt>
                <c:pt idx="6">
                  <c:v>-1</c:v>
                </c:pt>
                <c:pt idx="7">
                  <c:v>-1</c:v>
                </c:pt>
                <c:pt idx="8">
                  <c:v>-1</c:v>
                </c:pt>
                <c:pt idx="9">
                  <c:v>68.87</c:v>
                </c:pt>
                <c:pt idx="10">
                  <c:v>-1</c:v>
                </c:pt>
                <c:pt idx="11">
                  <c:v>-1</c:v>
                </c:pt>
                <c:pt idx="12">
                  <c:v>60.05</c:v>
                </c:pt>
                <c:pt idx="13">
                  <c:v>-1</c:v>
                </c:pt>
                <c:pt idx="14">
                  <c:v>-1</c:v>
                </c:pt>
                <c:pt idx="15">
                  <c:v>64.13</c:v>
                </c:pt>
              </c:numCache>
            </c:numRef>
          </c:val>
          <c:extLst>
            <c:ext xmlns:c16="http://schemas.microsoft.com/office/drawing/2014/chart" uri="{C3380CC4-5D6E-409C-BE32-E72D297353CC}">
              <c16:uniqueId val="{00000000-26A7-44E3-AF6D-818B5E560209}"/>
            </c:ext>
          </c:extLst>
        </c:ser>
        <c:ser>
          <c:idx val="2"/>
          <c:order val="2"/>
          <c:tx>
            <c:strRef>
              <c:f>'Trend VGS'!$C$54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VGS'!$D$51:$S$51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VGS'!$D$54:$S$54</c:f>
              <c:numCache>
                <c:formatCode>0</c:formatCode>
                <c:ptCount val="16"/>
                <c:pt idx="0">
                  <c:v>-1</c:v>
                </c:pt>
                <c:pt idx="1">
                  <c:v>-1</c:v>
                </c:pt>
                <c:pt idx="2">
                  <c:v>-1</c:v>
                </c:pt>
                <c:pt idx="3">
                  <c:v>-1</c:v>
                </c:pt>
                <c:pt idx="4">
                  <c:v>-1</c:v>
                </c:pt>
                <c:pt idx="5">
                  <c:v>-1</c:v>
                </c:pt>
                <c:pt idx="6">
                  <c:v>-1</c:v>
                </c:pt>
                <c:pt idx="7">
                  <c:v>-1</c:v>
                </c:pt>
                <c:pt idx="8">
                  <c:v>-1</c:v>
                </c:pt>
                <c:pt idx="9">
                  <c:v>83.24</c:v>
                </c:pt>
                <c:pt idx="10">
                  <c:v>-1</c:v>
                </c:pt>
                <c:pt idx="11">
                  <c:v>-1</c:v>
                </c:pt>
                <c:pt idx="12">
                  <c:v>80.66</c:v>
                </c:pt>
                <c:pt idx="13">
                  <c:v>-1</c:v>
                </c:pt>
                <c:pt idx="14">
                  <c:v>-1</c:v>
                </c:pt>
                <c:pt idx="15">
                  <c:v>79.84</c:v>
                </c:pt>
              </c:numCache>
            </c:numRef>
          </c:val>
          <c:extLst>
            <c:ext xmlns:c16="http://schemas.microsoft.com/office/drawing/2014/chart" uri="{C3380CC4-5D6E-409C-BE32-E72D297353CC}">
              <c16:uniqueId val="{00000001-26A7-44E3-AF6D-818B5E56020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805294885742552"/>
          <c:h val="0.14030213986791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VGS'!$D$56:$S$56</c:f>
              <c:numCache>
                <c:formatCode>0</c:formatCode>
                <c:ptCount val="16"/>
                <c:pt idx="0">
                  <c:v>-1</c:v>
                </c:pt>
                <c:pt idx="1">
                  <c:v>-1</c:v>
                </c:pt>
                <c:pt idx="2">
                  <c:v>-1</c:v>
                </c:pt>
                <c:pt idx="3">
                  <c:v>-1</c:v>
                </c:pt>
                <c:pt idx="4">
                  <c:v>-1</c:v>
                </c:pt>
                <c:pt idx="5">
                  <c:v>-1</c:v>
                </c:pt>
                <c:pt idx="6">
                  <c:v>8.3000000000000007</c:v>
                </c:pt>
                <c:pt idx="7">
                  <c:v>-1</c:v>
                </c:pt>
                <c:pt idx="8">
                  <c:v>-1</c:v>
                </c:pt>
                <c:pt idx="9">
                  <c:v>7.24</c:v>
                </c:pt>
                <c:pt idx="10">
                  <c:v>-1</c:v>
                </c:pt>
                <c:pt idx="11">
                  <c:v>-1</c:v>
                </c:pt>
                <c:pt idx="12">
                  <c:v>5.18</c:v>
                </c:pt>
                <c:pt idx="13">
                  <c:v>-1</c:v>
                </c:pt>
                <c:pt idx="14">
                  <c:v>-1</c:v>
                </c:pt>
                <c:pt idx="15">
                  <c:v>3.79</c:v>
                </c:pt>
              </c:numCache>
            </c:numRef>
          </c:val>
          <c:extLst>
            <c:ext xmlns:c16="http://schemas.microsoft.com/office/drawing/2014/chart" uri="{C3380CC4-5D6E-409C-BE32-E72D297353CC}">
              <c16:uniqueId val="{00000000-A395-4500-AB58-5FE09C1AA18B}"/>
            </c:ext>
          </c:extLst>
        </c:ser>
        <c:ser>
          <c:idx val="1"/>
          <c:order val="1"/>
          <c:tx>
            <c:strRef>
              <c:f>'Trend VGS'!$C$57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VGS'!$D$57:$S$57</c:f>
              <c:numCache>
                <c:formatCode>0</c:formatCode>
                <c:ptCount val="16"/>
                <c:pt idx="0">
                  <c:v>-1</c:v>
                </c:pt>
                <c:pt idx="1">
                  <c:v>-1</c:v>
                </c:pt>
                <c:pt idx="2">
                  <c:v>-1</c:v>
                </c:pt>
                <c:pt idx="3">
                  <c:v>-1</c:v>
                </c:pt>
                <c:pt idx="4">
                  <c:v>-1</c:v>
                </c:pt>
                <c:pt idx="5">
                  <c:v>-1</c:v>
                </c:pt>
                <c:pt idx="6">
                  <c:v>-1</c:v>
                </c:pt>
                <c:pt idx="7">
                  <c:v>-1</c:v>
                </c:pt>
                <c:pt idx="8">
                  <c:v>-1</c:v>
                </c:pt>
                <c:pt idx="9">
                  <c:v>10.47</c:v>
                </c:pt>
                <c:pt idx="10">
                  <c:v>-1</c:v>
                </c:pt>
                <c:pt idx="11">
                  <c:v>-1</c:v>
                </c:pt>
                <c:pt idx="12">
                  <c:v>6.31</c:v>
                </c:pt>
                <c:pt idx="13">
                  <c:v>-1</c:v>
                </c:pt>
                <c:pt idx="14">
                  <c:v>-1</c:v>
                </c:pt>
                <c:pt idx="15">
                  <c:v>4.33</c:v>
                </c:pt>
              </c:numCache>
            </c:numRef>
          </c:val>
          <c:extLst>
            <c:ext xmlns:c16="http://schemas.microsoft.com/office/drawing/2014/chart" uri="{C3380CC4-5D6E-409C-BE32-E72D297353CC}">
              <c16:uniqueId val="{00000000-4132-4A91-8A99-C6181FB1AC92}"/>
            </c:ext>
          </c:extLst>
        </c:ser>
        <c:ser>
          <c:idx val="2"/>
          <c:order val="2"/>
          <c:tx>
            <c:strRef>
              <c:f>'Trend VGS'!$C$58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VGS'!$D$55:$S$55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VGS'!$D$58:$S$58</c:f>
              <c:numCache>
                <c:formatCode>0</c:formatCode>
                <c:ptCount val="16"/>
                <c:pt idx="0">
                  <c:v>-1</c:v>
                </c:pt>
                <c:pt idx="1">
                  <c:v>-1</c:v>
                </c:pt>
                <c:pt idx="2">
                  <c:v>-1</c:v>
                </c:pt>
                <c:pt idx="3">
                  <c:v>-1</c:v>
                </c:pt>
                <c:pt idx="4">
                  <c:v>-1</c:v>
                </c:pt>
                <c:pt idx="5">
                  <c:v>-1</c:v>
                </c:pt>
                <c:pt idx="6">
                  <c:v>-1</c:v>
                </c:pt>
                <c:pt idx="7">
                  <c:v>-1</c:v>
                </c:pt>
                <c:pt idx="8">
                  <c:v>-1</c:v>
                </c:pt>
                <c:pt idx="9">
                  <c:v>5.19</c:v>
                </c:pt>
                <c:pt idx="10">
                  <c:v>-1</c:v>
                </c:pt>
                <c:pt idx="11">
                  <c:v>-1</c:v>
                </c:pt>
                <c:pt idx="12">
                  <c:v>4.9400000000000004</c:v>
                </c:pt>
                <c:pt idx="13">
                  <c:v>-1</c:v>
                </c:pt>
                <c:pt idx="14">
                  <c:v>-1</c:v>
                </c:pt>
                <c:pt idx="15">
                  <c:v>3.49</c:v>
                </c:pt>
              </c:numCache>
            </c:numRef>
          </c:val>
          <c:extLst>
            <c:ext xmlns:c16="http://schemas.microsoft.com/office/drawing/2014/chart" uri="{C3380CC4-5D6E-409C-BE32-E72D297353CC}">
              <c16:uniqueId val="{00000001-4132-4A91-8A99-C6181FB1AC92}"/>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3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65.72</c:v>
                </c:pt>
                <c:pt idx="1">
                  <c:v>16.760000000000002</c:v>
                </c:pt>
                <c:pt idx="2">
                  <c:v>13.6</c:v>
                </c:pt>
                <c:pt idx="3">
                  <c:v>1.92</c:v>
                </c:pt>
                <c:pt idx="4">
                  <c:v>2</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Kjønn&amp;Klasse'!$B$155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Kjønn&amp;Klasse'!$C$155:$E$155</c:f>
              <c:numCache>
                <c:formatCode>0</c:formatCode>
                <c:ptCount val="3"/>
                <c:pt idx="0">
                  <c:v>3.79</c:v>
                </c:pt>
                <c:pt idx="1">
                  <c:v>7.47</c:v>
                </c:pt>
                <c:pt idx="2">
                  <c:v>4.63</c:v>
                </c:pt>
              </c:numCache>
            </c:numRef>
          </c:val>
          <c:extLst>
            <c:ext xmlns:c16="http://schemas.microsoft.com/office/drawing/2014/chart" uri="{C3380CC4-5D6E-409C-BE32-E72D297353CC}">
              <c16:uniqueId val="{00000000-E51F-4818-9E03-77DE33BACC2F}"/>
            </c:ext>
          </c:extLst>
        </c:ser>
        <c:ser>
          <c:idx val="1"/>
          <c:order val="1"/>
          <c:tx>
            <c:strRef>
              <c:f>'Type 3 Kjønn&amp;Klasse'!$B$156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Kjønn&amp;Klasse'!$C$154:$E$154</c:f>
              <c:strCache>
                <c:ptCount val="3"/>
                <c:pt idx="0">
                  <c:v>Vg1</c:v>
                </c:pt>
                <c:pt idx="1">
                  <c:v>Vg2</c:v>
                </c:pt>
                <c:pt idx="2">
                  <c:v>Vg3</c:v>
                </c:pt>
              </c:strCache>
            </c:strRef>
          </c:cat>
          <c:val>
            <c:numRef>
              <c:f>'Type 3 Kjønn&amp;Klasse'!$C$156:$E$156</c:f>
              <c:numCache>
                <c:formatCode>0</c:formatCode>
                <c:ptCount val="3"/>
                <c:pt idx="0">
                  <c:v>3.24</c:v>
                </c:pt>
                <c:pt idx="1">
                  <c:v>0</c:v>
                </c:pt>
                <c:pt idx="2">
                  <c:v>1.37</c:v>
                </c:pt>
              </c:numCache>
            </c:numRef>
          </c:val>
          <c:extLst>
            <c:ext xmlns:c16="http://schemas.microsoft.com/office/drawing/2014/chart" uri="{C3380CC4-5D6E-409C-BE32-E72D297353CC}">
              <c16:uniqueId val="{00000001-E51F-4818-9E03-77DE33BACC2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1"/>
          <c:order val="0"/>
          <c:tx>
            <c:strRef>
              <c:f>'Trend VGS'!$C$60</c:f>
              <c:strCache>
                <c:ptCount val="1"/>
                <c:pt idx="0">
                  <c:v>Vg1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VGS'!$D$60:$S$60</c:f>
              <c:numCache>
                <c:formatCode>0</c:formatCode>
                <c:ptCount val="16"/>
                <c:pt idx="0">
                  <c:v>-1</c:v>
                </c:pt>
                <c:pt idx="1">
                  <c:v>-1</c:v>
                </c:pt>
                <c:pt idx="2">
                  <c:v>-1</c:v>
                </c:pt>
                <c:pt idx="3">
                  <c:v>-1</c:v>
                </c:pt>
                <c:pt idx="4">
                  <c:v>-1</c:v>
                </c:pt>
                <c:pt idx="5">
                  <c:v>-1</c:v>
                </c:pt>
                <c:pt idx="6">
                  <c:v>16.78</c:v>
                </c:pt>
                <c:pt idx="7">
                  <c:v>-1</c:v>
                </c:pt>
                <c:pt idx="8">
                  <c:v>-1</c:v>
                </c:pt>
                <c:pt idx="9">
                  <c:v>12.83</c:v>
                </c:pt>
                <c:pt idx="10">
                  <c:v>-1</c:v>
                </c:pt>
                <c:pt idx="11">
                  <c:v>-1</c:v>
                </c:pt>
                <c:pt idx="12">
                  <c:v>15.09</c:v>
                </c:pt>
                <c:pt idx="13">
                  <c:v>-1</c:v>
                </c:pt>
                <c:pt idx="14">
                  <c:v>-1</c:v>
                </c:pt>
                <c:pt idx="15">
                  <c:v>18.48</c:v>
                </c:pt>
              </c:numCache>
            </c:numRef>
          </c:val>
          <c:extLst>
            <c:ext xmlns:c16="http://schemas.microsoft.com/office/drawing/2014/chart" uri="{C3380CC4-5D6E-409C-BE32-E72D297353CC}">
              <c16:uniqueId val="{00000001-E665-4CBF-B0F2-B6EEB130C745}"/>
            </c:ext>
          </c:extLst>
        </c:ser>
        <c:ser>
          <c:idx val="0"/>
          <c:order val="1"/>
          <c:tx>
            <c:strRef>
              <c:f>'Trend VGS'!$C$61</c:f>
              <c:strCache>
                <c:ptCount val="1"/>
                <c:pt idx="0">
                  <c:v>Vg2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VGS'!$D$61:$S$61</c:f>
              <c:numCache>
                <c:formatCode>0</c:formatCode>
                <c:ptCount val="16"/>
                <c:pt idx="0">
                  <c:v>-1</c:v>
                </c:pt>
                <c:pt idx="1">
                  <c:v>-1</c:v>
                </c:pt>
                <c:pt idx="2">
                  <c:v>-1</c:v>
                </c:pt>
                <c:pt idx="3">
                  <c:v>-1</c:v>
                </c:pt>
                <c:pt idx="4">
                  <c:v>-1</c:v>
                </c:pt>
                <c:pt idx="5">
                  <c:v>-1</c:v>
                </c:pt>
                <c:pt idx="6">
                  <c:v>-1</c:v>
                </c:pt>
                <c:pt idx="7">
                  <c:v>-1</c:v>
                </c:pt>
                <c:pt idx="8">
                  <c:v>-1</c:v>
                </c:pt>
                <c:pt idx="9">
                  <c:v>21.91</c:v>
                </c:pt>
                <c:pt idx="10">
                  <c:v>-1</c:v>
                </c:pt>
                <c:pt idx="11">
                  <c:v>-1</c:v>
                </c:pt>
                <c:pt idx="12">
                  <c:v>16.059999999999999</c:v>
                </c:pt>
                <c:pt idx="13">
                  <c:v>-1</c:v>
                </c:pt>
                <c:pt idx="14">
                  <c:v>-1</c:v>
                </c:pt>
                <c:pt idx="15">
                  <c:v>18.66</c:v>
                </c:pt>
              </c:numCache>
            </c:numRef>
          </c:val>
          <c:extLst>
            <c:ext xmlns:c16="http://schemas.microsoft.com/office/drawing/2014/chart" uri="{C3380CC4-5D6E-409C-BE32-E72D297353CC}">
              <c16:uniqueId val="{00000000-D630-4395-8E52-64F98DEE6D63}"/>
            </c:ext>
          </c:extLst>
        </c:ser>
        <c:ser>
          <c:idx val="2"/>
          <c:order val="2"/>
          <c:tx>
            <c:strRef>
              <c:f>'Trend VGS'!$C$62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VGS'!$D$59:$S$59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VGS'!$D$62:$S$62</c:f>
              <c:numCache>
                <c:formatCode>0</c:formatCode>
                <c:ptCount val="16"/>
                <c:pt idx="0">
                  <c:v>-1</c:v>
                </c:pt>
                <c:pt idx="1">
                  <c:v>-1</c:v>
                </c:pt>
                <c:pt idx="2">
                  <c:v>-1</c:v>
                </c:pt>
                <c:pt idx="3">
                  <c:v>-1</c:v>
                </c:pt>
                <c:pt idx="4">
                  <c:v>-1</c:v>
                </c:pt>
                <c:pt idx="5">
                  <c:v>-1</c:v>
                </c:pt>
                <c:pt idx="6">
                  <c:v>-1</c:v>
                </c:pt>
                <c:pt idx="7">
                  <c:v>-1</c:v>
                </c:pt>
                <c:pt idx="8">
                  <c:v>-1</c:v>
                </c:pt>
                <c:pt idx="9">
                  <c:v>21.98</c:v>
                </c:pt>
                <c:pt idx="10">
                  <c:v>-1</c:v>
                </c:pt>
                <c:pt idx="11">
                  <c:v>-1</c:v>
                </c:pt>
                <c:pt idx="12">
                  <c:v>19.75</c:v>
                </c:pt>
                <c:pt idx="13">
                  <c:v>-1</c:v>
                </c:pt>
                <c:pt idx="14">
                  <c:v>-1</c:v>
                </c:pt>
                <c:pt idx="15">
                  <c:v>22.78</c:v>
                </c:pt>
              </c:numCache>
            </c:numRef>
          </c:val>
          <c:extLst>
            <c:ext xmlns:c16="http://schemas.microsoft.com/office/drawing/2014/chart" uri="{C3380CC4-5D6E-409C-BE32-E72D297353CC}">
              <c16:uniqueId val="{00000001-D630-4395-8E52-64F98DEE6D63}"/>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4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1382352219969919E-2"/>
          <c:w val="0.22599446055936417"/>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55.04</c:v>
                </c:pt>
                <c:pt idx="1">
                  <c:v>20.02</c:v>
                </c:pt>
                <c:pt idx="2">
                  <c:v>13.01</c:v>
                </c:pt>
                <c:pt idx="3">
                  <c:v>5.93</c:v>
                </c:pt>
                <c:pt idx="4">
                  <c:v>6</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58728234133714885"/>
          <c:w val="0.90394753624055335"/>
          <c:h val="0.26080414330960966"/>
        </c:manualLayout>
      </c:layout>
      <c:barChart>
        <c:barDir val="col"/>
        <c:grouping val="clustered"/>
        <c:varyColors val="0"/>
        <c:ser>
          <c:idx val="0"/>
          <c:order val="0"/>
          <c:tx>
            <c:strRef>
              <c:f>'Type 3 Kjønn&amp;Klasse'!$B$211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Kjønn&amp;Klasse'!$C$211:$E$211</c:f>
              <c:numCache>
                <c:formatCode>0</c:formatCode>
                <c:ptCount val="3"/>
                <c:pt idx="0">
                  <c:v>6.57</c:v>
                </c:pt>
                <c:pt idx="1">
                  <c:v>9.5399999999999991</c:v>
                </c:pt>
                <c:pt idx="2">
                  <c:v>2.78</c:v>
                </c:pt>
              </c:numCache>
            </c:numRef>
          </c:val>
          <c:extLst>
            <c:ext xmlns:c16="http://schemas.microsoft.com/office/drawing/2014/chart" uri="{C3380CC4-5D6E-409C-BE32-E72D297353CC}">
              <c16:uniqueId val="{00000000-8F8B-457E-8ED6-97317F2B64AB}"/>
            </c:ext>
          </c:extLst>
        </c:ser>
        <c:ser>
          <c:idx val="1"/>
          <c:order val="1"/>
          <c:tx>
            <c:strRef>
              <c:f>'Type 3 Kjønn&amp;Klasse'!$B$212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Kjønn&amp;Klasse'!$C$210:$E$210</c:f>
              <c:strCache>
                <c:ptCount val="3"/>
                <c:pt idx="0">
                  <c:v>Vg1</c:v>
                </c:pt>
                <c:pt idx="1">
                  <c:v>Vg2</c:v>
                </c:pt>
                <c:pt idx="2">
                  <c:v>Vg3</c:v>
                </c:pt>
              </c:strCache>
            </c:strRef>
          </c:cat>
          <c:val>
            <c:numRef>
              <c:f>'Type 3 Kjønn&amp;Klasse'!$C$212:$E$212</c:f>
              <c:numCache>
                <c:formatCode>0</c:formatCode>
                <c:ptCount val="3"/>
                <c:pt idx="0">
                  <c:v>20.58</c:v>
                </c:pt>
                <c:pt idx="1">
                  <c:v>19.07</c:v>
                </c:pt>
                <c:pt idx="2">
                  <c:v>6.16</c:v>
                </c:pt>
              </c:numCache>
            </c:numRef>
          </c:val>
          <c:extLst>
            <c:ext xmlns:c16="http://schemas.microsoft.com/office/drawing/2014/chart" uri="{C3380CC4-5D6E-409C-BE32-E72D297353CC}">
              <c16:uniqueId val="{00000001-8F8B-457E-8ED6-97317F2B64A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Kjønn&amp;Klasse'!$C$15:$E$15</c:f>
              <c:numCache>
                <c:formatCode>0</c:formatCode>
                <c:ptCount val="3"/>
                <c:pt idx="0">
                  <c:v>94.95</c:v>
                </c:pt>
                <c:pt idx="1">
                  <c:v>96.4</c:v>
                </c:pt>
                <c:pt idx="2">
                  <c:v>96.46</c:v>
                </c:pt>
              </c:numCache>
            </c:numRef>
          </c:val>
          <c:extLst>
            <c:ext xmlns:c16="http://schemas.microsoft.com/office/drawing/2014/chart" uri="{C3380CC4-5D6E-409C-BE32-E72D297353CC}">
              <c16:uniqueId val="{00000000-C5E8-4144-8DB5-E0074AC38A4A}"/>
            </c:ext>
          </c:extLst>
        </c:ser>
        <c:ser>
          <c:idx val="1"/>
          <c:order val="1"/>
          <c:tx>
            <c:strRef>
              <c:f>'Type 3 Kjønn&amp;Klasse'!$B$16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Kjønn&amp;Klasse'!$C$14:$E$14</c:f>
              <c:strCache>
                <c:ptCount val="3"/>
                <c:pt idx="0">
                  <c:v>Vg1</c:v>
                </c:pt>
                <c:pt idx="1">
                  <c:v>Vg2</c:v>
                </c:pt>
                <c:pt idx="2">
                  <c:v>Vg3</c:v>
                </c:pt>
              </c:strCache>
            </c:strRef>
          </c:cat>
          <c:val>
            <c:numRef>
              <c:f>'Type 3 Kjønn&amp;Klasse'!$C$16:$E$16</c:f>
              <c:numCache>
                <c:formatCode>0</c:formatCode>
                <c:ptCount val="3"/>
                <c:pt idx="0">
                  <c:v>95.65</c:v>
                </c:pt>
                <c:pt idx="1">
                  <c:v>95.83</c:v>
                </c:pt>
                <c:pt idx="2">
                  <c:v>94.7</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62.62</c:v>
                </c:pt>
                <c:pt idx="1">
                  <c:v>12.31</c:v>
                </c:pt>
                <c:pt idx="2">
                  <c:v>5.69</c:v>
                </c:pt>
                <c:pt idx="3">
                  <c:v>4.3099999999999996</c:v>
                </c:pt>
                <c:pt idx="4">
                  <c:v>15.08</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4556688934940588"/>
          <c:w val="0.90394753624055335"/>
          <c:h val="0.50251959529735257"/>
        </c:manualLayout>
      </c:layout>
      <c:barChart>
        <c:barDir val="col"/>
        <c:grouping val="clustered"/>
        <c:varyColors val="0"/>
        <c:ser>
          <c:idx val="0"/>
          <c:order val="0"/>
          <c:tx>
            <c:strRef>
              <c:f>'Type 3 Kjønn&amp;Klasse'!$B$159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Kjønn&amp;Klasse'!$C$159:$E$159</c:f>
              <c:numCache>
                <c:formatCode>0</c:formatCode>
                <c:ptCount val="3"/>
                <c:pt idx="0">
                  <c:v>21.65</c:v>
                </c:pt>
                <c:pt idx="1">
                  <c:v>26.56</c:v>
                </c:pt>
                <c:pt idx="2">
                  <c:v>30.28</c:v>
                </c:pt>
              </c:numCache>
            </c:numRef>
          </c:val>
          <c:extLst>
            <c:ext xmlns:c16="http://schemas.microsoft.com/office/drawing/2014/chart" uri="{C3380CC4-5D6E-409C-BE32-E72D297353CC}">
              <c16:uniqueId val="{00000000-5130-4A28-9E46-149543CF4316}"/>
            </c:ext>
          </c:extLst>
        </c:ser>
        <c:ser>
          <c:idx val="1"/>
          <c:order val="1"/>
          <c:tx>
            <c:strRef>
              <c:f>'Type 3 Kjønn&amp;Klasse'!$B$160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Kjønn&amp;Klasse'!$C$158:$E$158</c:f>
              <c:strCache>
                <c:ptCount val="3"/>
                <c:pt idx="0">
                  <c:v>Vg1</c:v>
                </c:pt>
                <c:pt idx="1">
                  <c:v>Vg2</c:v>
                </c:pt>
                <c:pt idx="2">
                  <c:v>Vg3</c:v>
                </c:pt>
              </c:strCache>
            </c:strRef>
          </c:cat>
          <c:val>
            <c:numRef>
              <c:f>'Type 3 Kjønn&amp;Klasse'!$C$160:$E$160</c:f>
              <c:numCache>
                <c:formatCode>0</c:formatCode>
                <c:ptCount val="3"/>
                <c:pt idx="0">
                  <c:v>15.52</c:v>
                </c:pt>
                <c:pt idx="1">
                  <c:v>9.35</c:v>
                </c:pt>
                <c:pt idx="2">
                  <c:v>17.12</c:v>
                </c:pt>
              </c:numCache>
            </c:numRef>
          </c:val>
          <c:extLst>
            <c:ext xmlns:c16="http://schemas.microsoft.com/office/drawing/2014/chart" uri="{C3380CC4-5D6E-409C-BE32-E72D297353CC}">
              <c16:uniqueId val="{00000001-5130-4A28-9E46-149543CF431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8363048996742865"/>
          <c:w val="0.99176604680775471"/>
          <c:h val="0.67883842039698716"/>
        </c:manualLayout>
      </c:layout>
      <c:barChart>
        <c:barDir val="col"/>
        <c:grouping val="clustered"/>
        <c:varyColors val="0"/>
        <c:ser>
          <c:idx val="0"/>
          <c:order val="0"/>
          <c:tx>
            <c:strRef>
              <c:f>'Trend VGS'!$C$64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VGS'!$D$64:$S$64</c:f>
              <c:numCache>
                <c:formatCode>0</c:formatCode>
                <c:ptCount val="16"/>
                <c:pt idx="0">
                  <c:v>-1</c:v>
                </c:pt>
                <c:pt idx="1">
                  <c:v>-1</c:v>
                </c:pt>
                <c:pt idx="2">
                  <c:v>-1</c:v>
                </c:pt>
                <c:pt idx="3">
                  <c:v>-1</c:v>
                </c:pt>
                <c:pt idx="4">
                  <c:v>-1</c:v>
                </c:pt>
                <c:pt idx="5">
                  <c:v>-1</c:v>
                </c:pt>
                <c:pt idx="6">
                  <c:v>6.86</c:v>
                </c:pt>
                <c:pt idx="7">
                  <c:v>-1</c:v>
                </c:pt>
                <c:pt idx="8">
                  <c:v>-1</c:v>
                </c:pt>
                <c:pt idx="9">
                  <c:v>10.02</c:v>
                </c:pt>
                <c:pt idx="10">
                  <c:v>-1</c:v>
                </c:pt>
                <c:pt idx="11">
                  <c:v>-1</c:v>
                </c:pt>
                <c:pt idx="12">
                  <c:v>9.81</c:v>
                </c:pt>
                <c:pt idx="13">
                  <c:v>-1</c:v>
                </c:pt>
                <c:pt idx="14">
                  <c:v>-1</c:v>
                </c:pt>
                <c:pt idx="15">
                  <c:v>11.32</c:v>
                </c:pt>
              </c:numCache>
            </c:numRef>
          </c:val>
          <c:extLst>
            <c:ext xmlns:c16="http://schemas.microsoft.com/office/drawing/2014/chart" uri="{C3380CC4-5D6E-409C-BE32-E72D297353CC}">
              <c16:uniqueId val="{00000000-E11D-4C5B-A40F-6866DB446EFB}"/>
            </c:ext>
          </c:extLst>
        </c:ser>
        <c:ser>
          <c:idx val="1"/>
          <c:order val="1"/>
          <c:tx>
            <c:strRef>
              <c:f>'Trend VGS'!$C$65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VGS'!$D$65:$S$65</c:f>
              <c:numCache>
                <c:formatCode>0</c:formatCode>
                <c:ptCount val="16"/>
                <c:pt idx="0">
                  <c:v>-1</c:v>
                </c:pt>
                <c:pt idx="1">
                  <c:v>-1</c:v>
                </c:pt>
                <c:pt idx="2">
                  <c:v>-1</c:v>
                </c:pt>
                <c:pt idx="3">
                  <c:v>-1</c:v>
                </c:pt>
                <c:pt idx="4">
                  <c:v>-1</c:v>
                </c:pt>
                <c:pt idx="5">
                  <c:v>-1</c:v>
                </c:pt>
                <c:pt idx="6">
                  <c:v>-1</c:v>
                </c:pt>
                <c:pt idx="7">
                  <c:v>-1</c:v>
                </c:pt>
                <c:pt idx="8">
                  <c:v>-1</c:v>
                </c:pt>
                <c:pt idx="9">
                  <c:v>13.13</c:v>
                </c:pt>
                <c:pt idx="10">
                  <c:v>-1</c:v>
                </c:pt>
                <c:pt idx="11">
                  <c:v>-1</c:v>
                </c:pt>
                <c:pt idx="12">
                  <c:v>12.71</c:v>
                </c:pt>
                <c:pt idx="13">
                  <c:v>-1</c:v>
                </c:pt>
                <c:pt idx="14">
                  <c:v>-1</c:v>
                </c:pt>
                <c:pt idx="15">
                  <c:v>11.28</c:v>
                </c:pt>
              </c:numCache>
            </c:numRef>
          </c:val>
          <c:extLst>
            <c:ext xmlns:c16="http://schemas.microsoft.com/office/drawing/2014/chart" uri="{C3380CC4-5D6E-409C-BE32-E72D297353CC}">
              <c16:uniqueId val="{00000000-650A-4792-8E44-13FDD23381D9}"/>
            </c:ext>
          </c:extLst>
        </c:ser>
        <c:ser>
          <c:idx val="2"/>
          <c:order val="2"/>
          <c:tx>
            <c:strRef>
              <c:f>'Trend VGS'!$C$66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VGS'!$D$63:$S$63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VGS'!$D$66:$S$66</c:f>
              <c:numCache>
                <c:formatCode>0</c:formatCode>
                <c:ptCount val="16"/>
                <c:pt idx="0">
                  <c:v>-1</c:v>
                </c:pt>
                <c:pt idx="1">
                  <c:v>-1</c:v>
                </c:pt>
                <c:pt idx="2">
                  <c:v>-1</c:v>
                </c:pt>
                <c:pt idx="3">
                  <c:v>-1</c:v>
                </c:pt>
                <c:pt idx="4">
                  <c:v>-1</c:v>
                </c:pt>
                <c:pt idx="5">
                  <c:v>-1</c:v>
                </c:pt>
                <c:pt idx="6">
                  <c:v>-1</c:v>
                </c:pt>
                <c:pt idx="7">
                  <c:v>-1</c:v>
                </c:pt>
                <c:pt idx="8">
                  <c:v>-1</c:v>
                </c:pt>
                <c:pt idx="9">
                  <c:v>18.18</c:v>
                </c:pt>
                <c:pt idx="10">
                  <c:v>-1</c:v>
                </c:pt>
                <c:pt idx="11">
                  <c:v>-1</c:v>
                </c:pt>
                <c:pt idx="12">
                  <c:v>13.28</c:v>
                </c:pt>
                <c:pt idx="13">
                  <c:v>-1</c:v>
                </c:pt>
                <c:pt idx="14">
                  <c:v>-1</c:v>
                </c:pt>
                <c:pt idx="15">
                  <c:v>9.3800000000000008</c:v>
                </c:pt>
              </c:numCache>
            </c:numRef>
          </c:val>
          <c:extLst>
            <c:ext xmlns:c16="http://schemas.microsoft.com/office/drawing/2014/chart" uri="{C3380CC4-5D6E-409C-BE32-E72D297353CC}">
              <c16:uniqueId val="{00000001-650A-4792-8E44-13FDD23381D9}"/>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1.5221979879248877E-2"/>
          <c:w val="0.22393597226130288"/>
          <c:h val="0.190894758880359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89.09</c:v>
                </c:pt>
                <c:pt idx="1">
                  <c:v>3.87</c:v>
                </c:pt>
                <c:pt idx="2">
                  <c:v>3.64</c:v>
                </c:pt>
                <c:pt idx="3">
                  <c:v>0.77</c:v>
                </c:pt>
                <c:pt idx="4">
                  <c:v>2.63</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Kjønn&amp;Klasse'!$M$64:$O$64</c:f>
              <c:numCache>
                <c:formatCode>0</c:formatCode>
                <c:ptCount val="3"/>
                <c:pt idx="0">
                  <c:v>11.32</c:v>
                </c:pt>
                <c:pt idx="1">
                  <c:v>11.28</c:v>
                </c:pt>
                <c:pt idx="2">
                  <c:v>9.3800000000000008</c:v>
                </c:pt>
              </c:numCache>
            </c:numRef>
          </c:val>
          <c:extLst>
            <c:ext xmlns:c16="http://schemas.microsoft.com/office/drawing/2014/chart" uri="{C3380CC4-5D6E-409C-BE32-E72D297353CC}">
              <c16:uniqueId val="{00000000-103C-469F-BEE3-2D072BF66A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25002792304361648"/>
          <c:w val="0.99176604680775471"/>
          <c:h val="0.61244098732079943"/>
        </c:manualLayout>
      </c:layout>
      <c:barChart>
        <c:barDir val="col"/>
        <c:grouping val="clustered"/>
        <c:varyColors val="0"/>
        <c:ser>
          <c:idx val="1"/>
          <c:order val="0"/>
          <c:tx>
            <c:strRef>
              <c:f>'Trend VGS'!$C$68</c:f>
              <c:strCache>
                <c:ptCount val="1"/>
                <c:pt idx="0">
                  <c:v>Vg1</c:v>
                </c:pt>
              </c:strCache>
            </c:strRef>
          </c:tx>
          <c:spPr>
            <a:solidFill>
              <a:srgbClr val="026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VGS'!$D$68:$S$68</c:f>
              <c:numCache>
                <c:formatCode>0</c:formatCode>
                <c:ptCount val="16"/>
                <c:pt idx="0">
                  <c:v>-1</c:v>
                </c:pt>
                <c:pt idx="1">
                  <c:v>-1</c:v>
                </c:pt>
                <c:pt idx="2">
                  <c:v>-1</c:v>
                </c:pt>
                <c:pt idx="3">
                  <c:v>-1</c:v>
                </c:pt>
                <c:pt idx="4">
                  <c:v>-1</c:v>
                </c:pt>
                <c:pt idx="5">
                  <c:v>-1</c:v>
                </c:pt>
                <c:pt idx="6">
                  <c:v>22.59</c:v>
                </c:pt>
                <c:pt idx="7">
                  <c:v>-1</c:v>
                </c:pt>
                <c:pt idx="8">
                  <c:v>-1</c:v>
                </c:pt>
                <c:pt idx="9">
                  <c:v>29.86</c:v>
                </c:pt>
                <c:pt idx="10">
                  <c:v>-1</c:v>
                </c:pt>
                <c:pt idx="11">
                  <c:v>-1</c:v>
                </c:pt>
                <c:pt idx="12">
                  <c:v>30.52</c:v>
                </c:pt>
                <c:pt idx="13">
                  <c:v>-1</c:v>
                </c:pt>
                <c:pt idx="14">
                  <c:v>-1</c:v>
                </c:pt>
                <c:pt idx="15">
                  <c:v>31.53</c:v>
                </c:pt>
              </c:numCache>
            </c:numRef>
          </c:val>
          <c:extLst>
            <c:ext xmlns:c16="http://schemas.microsoft.com/office/drawing/2014/chart" uri="{C3380CC4-5D6E-409C-BE32-E72D297353CC}">
              <c16:uniqueId val="{00000001-FB15-4223-AA44-907AB7042030}"/>
            </c:ext>
          </c:extLst>
        </c:ser>
        <c:ser>
          <c:idx val="0"/>
          <c:order val="1"/>
          <c:tx>
            <c:strRef>
              <c:f>'Trend VGS'!$C$69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VGS'!$D$69:$S$69</c:f>
              <c:numCache>
                <c:formatCode>0</c:formatCode>
                <c:ptCount val="16"/>
                <c:pt idx="0">
                  <c:v>-1</c:v>
                </c:pt>
                <c:pt idx="1">
                  <c:v>-1</c:v>
                </c:pt>
                <c:pt idx="2">
                  <c:v>-1</c:v>
                </c:pt>
                <c:pt idx="3">
                  <c:v>-1</c:v>
                </c:pt>
                <c:pt idx="4">
                  <c:v>-1</c:v>
                </c:pt>
                <c:pt idx="5">
                  <c:v>-1</c:v>
                </c:pt>
                <c:pt idx="6">
                  <c:v>-1</c:v>
                </c:pt>
                <c:pt idx="7">
                  <c:v>-1</c:v>
                </c:pt>
                <c:pt idx="8">
                  <c:v>-1</c:v>
                </c:pt>
                <c:pt idx="9">
                  <c:v>36.380000000000003</c:v>
                </c:pt>
                <c:pt idx="10">
                  <c:v>-1</c:v>
                </c:pt>
                <c:pt idx="11">
                  <c:v>-1</c:v>
                </c:pt>
                <c:pt idx="12">
                  <c:v>35.68</c:v>
                </c:pt>
                <c:pt idx="13">
                  <c:v>-1</c:v>
                </c:pt>
                <c:pt idx="14">
                  <c:v>-1</c:v>
                </c:pt>
                <c:pt idx="15">
                  <c:v>33.700000000000003</c:v>
                </c:pt>
              </c:numCache>
            </c:numRef>
          </c:val>
          <c:extLst>
            <c:ext xmlns:c16="http://schemas.microsoft.com/office/drawing/2014/chart" uri="{C3380CC4-5D6E-409C-BE32-E72D297353CC}">
              <c16:uniqueId val="{00000000-E5F8-41B5-BBC8-BDD826CCA00F}"/>
            </c:ext>
          </c:extLst>
        </c:ser>
        <c:ser>
          <c:idx val="2"/>
          <c:order val="2"/>
          <c:tx>
            <c:strRef>
              <c:f>'Trend VGS'!$C$70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VGS'!$D$67:$S$67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VGS'!$D$70:$S$70</c:f>
              <c:numCache>
                <c:formatCode>0</c:formatCode>
                <c:ptCount val="16"/>
                <c:pt idx="0">
                  <c:v>-1</c:v>
                </c:pt>
                <c:pt idx="1">
                  <c:v>-1</c:v>
                </c:pt>
                <c:pt idx="2">
                  <c:v>-1</c:v>
                </c:pt>
                <c:pt idx="3">
                  <c:v>-1</c:v>
                </c:pt>
                <c:pt idx="4">
                  <c:v>-1</c:v>
                </c:pt>
                <c:pt idx="5">
                  <c:v>-1</c:v>
                </c:pt>
                <c:pt idx="6">
                  <c:v>-1</c:v>
                </c:pt>
                <c:pt idx="7">
                  <c:v>-1</c:v>
                </c:pt>
                <c:pt idx="8">
                  <c:v>-1</c:v>
                </c:pt>
                <c:pt idx="9">
                  <c:v>41.42</c:v>
                </c:pt>
                <c:pt idx="10">
                  <c:v>-1</c:v>
                </c:pt>
                <c:pt idx="11">
                  <c:v>-1</c:v>
                </c:pt>
                <c:pt idx="12">
                  <c:v>38.520000000000003</c:v>
                </c:pt>
                <c:pt idx="13">
                  <c:v>-1</c:v>
                </c:pt>
                <c:pt idx="14">
                  <c:v>-1</c:v>
                </c:pt>
                <c:pt idx="15">
                  <c:v>32.17</c:v>
                </c:pt>
              </c:numCache>
            </c:numRef>
          </c:val>
          <c:extLst>
            <c:ext xmlns:c16="http://schemas.microsoft.com/office/drawing/2014/chart" uri="{C3380CC4-5D6E-409C-BE32-E72D297353CC}">
              <c16:uniqueId val="{00000001-E5F8-41B5-BBC8-BDD826CCA00F}"/>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2.1258110158902332E-2"/>
          <c:w val="0.21981899566518023"/>
          <c:h val="0.154677977202438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Kjønn&amp;Klasse'!$M$71:$O$71</c:f>
              <c:numCache>
                <c:formatCode>0</c:formatCode>
                <c:ptCount val="3"/>
                <c:pt idx="0">
                  <c:v>8.74</c:v>
                </c:pt>
                <c:pt idx="1">
                  <c:v>6.09</c:v>
                </c:pt>
                <c:pt idx="2">
                  <c:v>4.28</c:v>
                </c:pt>
              </c:numCache>
            </c:numRef>
          </c:val>
          <c:extLst>
            <c:ext xmlns:c16="http://schemas.microsoft.com/office/drawing/2014/chart" uri="{C3380CC4-5D6E-409C-BE32-E72D297353CC}">
              <c16:uniqueId val="{00000000-B5B8-4E04-9372-C0732B125A0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93.1</c:v>
                </c:pt>
                <c:pt idx="1">
                  <c:v>3.02</c:v>
                </c:pt>
                <c:pt idx="2">
                  <c:v>3.88</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Kjønn&amp;Klasse'!$M$2:$O$2</c:f>
              <c:strCache>
                <c:ptCount val="3"/>
                <c:pt idx="0">
                  <c:v>Vg1</c:v>
                </c:pt>
                <c:pt idx="1">
                  <c:v>Vg2</c:v>
                </c:pt>
                <c:pt idx="2">
                  <c:v>Vg3</c:v>
                </c:pt>
              </c:strCache>
            </c:strRef>
          </c:cat>
          <c:val>
            <c:numRef>
              <c:f>'Type 3 Kjønn&amp;Klasse'!$M$65:$O$65</c:f>
              <c:numCache>
                <c:formatCode>0</c:formatCode>
                <c:ptCount val="3"/>
                <c:pt idx="0">
                  <c:v>31.53</c:v>
                </c:pt>
                <c:pt idx="1">
                  <c:v>33.700000000000003</c:v>
                </c:pt>
                <c:pt idx="2">
                  <c:v>32.17</c:v>
                </c:pt>
              </c:numCache>
            </c:numRef>
          </c:val>
          <c:extLst>
            <c:ext xmlns:c16="http://schemas.microsoft.com/office/drawing/2014/chart" uri="{C3380CC4-5D6E-409C-BE32-E72D297353CC}">
              <c16:uniqueId val="{00000000-08AB-412E-8886-C81BE35B4D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16.010000000000002</c:v>
                </c:pt>
                <c:pt idx="1">
                  <c:v>16.399999999999999</c:v>
                </c:pt>
                <c:pt idx="2">
                  <c:v>67.59</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Kjønn&amp;Klasse'!$C$11:$E$11</c:f>
              <c:numCache>
                <c:formatCode>0</c:formatCode>
                <c:ptCount val="3"/>
                <c:pt idx="0">
                  <c:v>93.69</c:v>
                </c:pt>
                <c:pt idx="1">
                  <c:v>95.24</c:v>
                </c:pt>
                <c:pt idx="2">
                  <c:v>95.58</c:v>
                </c:pt>
              </c:numCache>
            </c:numRef>
          </c:val>
          <c:extLst>
            <c:ext xmlns:c16="http://schemas.microsoft.com/office/drawing/2014/chart" uri="{C3380CC4-5D6E-409C-BE32-E72D297353CC}">
              <c16:uniqueId val="{00000000-C5E8-4144-8DB5-E0074AC38A4A}"/>
            </c:ext>
          </c:extLst>
        </c:ser>
        <c:ser>
          <c:idx val="1"/>
          <c:order val="1"/>
          <c:tx>
            <c:strRef>
              <c:f>'Type 3 Kjønn&amp;Klasse'!$B$12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Kjønn&amp;Klasse'!$C$10:$E$10</c:f>
              <c:strCache>
                <c:ptCount val="3"/>
                <c:pt idx="0">
                  <c:v>Vg1</c:v>
                </c:pt>
                <c:pt idx="1">
                  <c:v>Vg2</c:v>
                </c:pt>
                <c:pt idx="2">
                  <c:v>Vg3</c:v>
                </c:pt>
              </c:strCache>
            </c:strRef>
          </c:cat>
          <c:val>
            <c:numRef>
              <c:f>'Type 3 Kjønn&amp;Klasse'!$C$12:$E$12</c:f>
              <c:numCache>
                <c:formatCode>0</c:formatCode>
                <c:ptCount val="3"/>
                <c:pt idx="0">
                  <c:v>92.78</c:v>
                </c:pt>
                <c:pt idx="1">
                  <c:v>94.52</c:v>
                </c:pt>
                <c:pt idx="2">
                  <c:v>94.7</c:v>
                </c:pt>
              </c:numCache>
            </c:numRef>
          </c:val>
          <c:extLst>
            <c:ext xmlns:c16="http://schemas.microsoft.com/office/drawing/2014/chart" uri="{C3380CC4-5D6E-409C-BE32-E72D297353CC}">
              <c16:uniqueId val="{00000001-C5E8-4144-8DB5-E0074AC38A4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37.1</c:v>
                </c:pt>
                <c:pt idx="1">
                  <c:v>42.63</c:v>
                </c:pt>
                <c:pt idx="2">
                  <c:v>20.27</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5.86</c:v>
                </c:pt>
                <c:pt idx="1">
                  <c:v>8.24</c:v>
                </c:pt>
                <c:pt idx="2">
                  <c:v>4.38</c:v>
                </c:pt>
                <c:pt idx="3">
                  <c:v>1.59</c:v>
                </c:pt>
                <c:pt idx="4">
                  <c:v>9.08</c:v>
                </c:pt>
                <c:pt idx="5">
                  <c:v>8.75</c:v>
                </c:pt>
                <c:pt idx="6">
                  <c:v>15.48</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8.26</c:v>
                </c:pt>
                <c:pt idx="1">
                  <c:v>7.86</c:v>
                </c:pt>
                <c:pt idx="2">
                  <c:v>4.16</c:v>
                </c:pt>
                <c:pt idx="3">
                  <c:v>2.04</c:v>
                </c:pt>
                <c:pt idx="4">
                  <c:v>13.85</c:v>
                </c:pt>
                <c:pt idx="5">
                  <c:v>12.97</c:v>
                </c:pt>
                <c:pt idx="6">
                  <c:v>33.909999999999997</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1675643871410608"/>
          <c:w val="0.92586943121746323"/>
          <c:h val="0.70954001231918329"/>
        </c:manualLayout>
      </c:layout>
      <c:barChart>
        <c:barDir val="col"/>
        <c:grouping val="clustered"/>
        <c:varyColors val="0"/>
        <c:ser>
          <c:idx val="0"/>
          <c:order val="0"/>
          <c:tx>
            <c:strRef>
              <c:f>'Data fra SPSS'!$C$656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SPSS'!$C$721:$C$723</c:f>
              <c:numCache>
                <c:formatCode>0</c:formatCode>
                <c:ptCount val="3"/>
                <c:pt idx="0">
                  <c:v>42.26</c:v>
                </c:pt>
                <c:pt idx="1">
                  <c:v>36.700000000000003</c:v>
                </c:pt>
                <c:pt idx="2">
                  <c:v>21.04</c:v>
                </c:pt>
              </c:numCache>
            </c:numRef>
          </c:val>
          <c:extLst>
            <c:ext xmlns:c16="http://schemas.microsoft.com/office/drawing/2014/chart" uri="{C3380CC4-5D6E-409C-BE32-E72D297353CC}">
              <c16:uniqueId val="{00000000-C3D6-44DF-B56A-0632CA5EBCF4}"/>
            </c:ext>
          </c:extLst>
        </c:ser>
        <c:ser>
          <c:idx val="1"/>
          <c:order val="1"/>
          <c:tx>
            <c:strRef>
              <c:f>'Data fra SPSS'!$D$656</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SPSS'!$D$721:$D$723</c:f>
              <c:numCache>
                <c:formatCode>0</c:formatCode>
                <c:ptCount val="3"/>
                <c:pt idx="0">
                  <c:v>32.979999999999997</c:v>
                </c:pt>
                <c:pt idx="1">
                  <c:v>44.96</c:v>
                </c:pt>
                <c:pt idx="2">
                  <c:v>22.06</c:v>
                </c:pt>
              </c:numCache>
            </c:numRef>
          </c:val>
          <c:extLst>
            <c:ext xmlns:c16="http://schemas.microsoft.com/office/drawing/2014/chart" uri="{C3380CC4-5D6E-409C-BE32-E72D297353CC}">
              <c16:uniqueId val="{00000000-3E3D-478F-B710-5B7FA4648DA7}"/>
            </c:ext>
          </c:extLst>
        </c:ser>
        <c:ser>
          <c:idx val="2"/>
          <c:order val="2"/>
          <c:tx>
            <c:strRef>
              <c:f>'Data fra SPSS'!$E$656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SPSS'!$B$721:$B$723</c:f>
              <c:strCache>
                <c:ptCount val="3"/>
                <c:pt idx="0">
                  <c:v>Ingen regelbrudd</c:v>
                </c:pt>
                <c:pt idx="1">
                  <c:v>Noen regelbrudd</c:v>
                </c:pt>
                <c:pt idx="2">
                  <c:v>Mange regelbrudd</c:v>
                </c:pt>
              </c:strCache>
            </c:strRef>
          </c:cat>
          <c:val>
            <c:numRef>
              <c:f>'Data fra SPSS'!$E$721:$E$723</c:f>
              <c:numCache>
                <c:formatCode>0</c:formatCode>
                <c:ptCount val="3"/>
                <c:pt idx="0">
                  <c:v>32.71</c:v>
                </c:pt>
                <c:pt idx="1">
                  <c:v>51.88</c:v>
                </c:pt>
                <c:pt idx="2">
                  <c:v>15.41</c:v>
                </c:pt>
              </c:numCache>
            </c:numRef>
          </c:val>
          <c:extLst>
            <c:ext xmlns:c16="http://schemas.microsoft.com/office/drawing/2014/chart" uri="{C3380CC4-5D6E-409C-BE32-E72D297353CC}">
              <c16:uniqueId val="{00000000-C6F5-4934-B45B-54995FD315F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7.9355050916226411E-2"/>
          <c:w val="0.9392108915380665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1.4647298164714473E-2"/>
          <c:w val="0.99176604680775471"/>
          <c:h val="0.84782171266231832"/>
        </c:manualLayout>
      </c:layout>
      <c:barChart>
        <c:barDir val="col"/>
        <c:grouping val="clustered"/>
        <c:varyColors val="0"/>
        <c:ser>
          <c:idx val="0"/>
          <c:order val="0"/>
          <c:tx>
            <c:strRef>
              <c:f>'Trend VGS'!$C$72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VGS'!$D$72:$S$72</c:f>
              <c:numCache>
                <c:formatCode>0</c:formatCode>
                <c:ptCount val="16"/>
                <c:pt idx="0">
                  <c:v>-1</c:v>
                </c:pt>
                <c:pt idx="1">
                  <c:v>-1</c:v>
                </c:pt>
                <c:pt idx="2">
                  <c:v>-1</c:v>
                </c:pt>
                <c:pt idx="3">
                  <c:v>-1</c:v>
                </c:pt>
                <c:pt idx="4">
                  <c:v>-1</c:v>
                </c:pt>
                <c:pt idx="5">
                  <c:v>-1</c:v>
                </c:pt>
                <c:pt idx="6">
                  <c:v>5.81</c:v>
                </c:pt>
                <c:pt idx="7">
                  <c:v>-1</c:v>
                </c:pt>
                <c:pt idx="8">
                  <c:v>-1</c:v>
                </c:pt>
                <c:pt idx="9">
                  <c:v>7.29</c:v>
                </c:pt>
                <c:pt idx="10">
                  <c:v>-1</c:v>
                </c:pt>
                <c:pt idx="11">
                  <c:v>-1</c:v>
                </c:pt>
                <c:pt idx="12">
                  <c:v>8.3699999999999992</c:v>
                </c:pt>
                <c:pt idx="13">
                  <c:v>-1</c:v>
                </c:pt>
                <c:pt idx="14">
                  <c:v>-1</c:v>
                </c:pt>
                <c:pt idx="15">
                  <c:v>15.76</c:v>
                </c:pt>
              </c:numCache>
            </c:numRef>
          </c:val>
          <c:extLst>
            <c:ext xmlns:c16="http://schemas.microsoft.com/office/drawing/2014/chart" uri="{C3380CC4-5D6E-409C-BE32-E72D297353CC}">
              <c16:uniqueId val="{00000000-8A43-4692-8141-4FF4A3813F65}"/>
            </c:ext>
          </c:extLst>
        </c:ser>
        <c:ser>
          <c:idx val="1"/>
          <c:order val="1"/>
          <c:tx>
            <c:strRef>
              <c:f>'Trend VGS'!$C$73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VGS'!$D$73:$S$73</c:f>
              <c:numCache>
                <c:formatCode>0</c:formatCode>
                <c:ptCount val="16"/>
                <c:pt idx="0">
                  <c:v>-1</c:v>
                </c:pt>
                <c:pt idx="1">
                  <c:v>-1</c:v>
                </c:pt>
                <c:pt idx="2">
                  <c:v>-1</c:v>
                </c:pt>
                <c:pt idx="3">
                  <c:v>-1</c:v>
                </c:pt>
                <c:pt idx="4">
                  <c:v>-1</c:v>
                </c:pt>
                <c:pt idx="5">
                  <c:v>-1</c:v>
                </c:pt>
                <c:pt idx="6">
                  <c:v>-1</c:v>
                </c:pt>
                <c:pt idx="7">
                  <c:v>-1</c:v>
                </c:pt>
                <c:pt idx="8">
                  <c:v>-1</c:v>
                </c:pt>
                <c:pt idx="9">
                  <c:v>9.9600000000000009</c:v>
                </c:pt>
                <c:pt idx="10">
                  <c:v>-1</c:v>
                </c:pt>
                <c:pt idx="11">
                  <c:v>-1</c:v>
                </c:pt>
                <c:pt idx="12">
                  <c:v>9.26</c:v>
                </c:pt>
                <c:pt idx="13">
                  <c:v>-1</c:v>
                </c:pt>
                <c:pt idx="14">
                  <c:v>-1</c:v>
                </c:pt>
                <c:pt idx="15">
                  <c:v>15.82</c:v>
                </c:pt>
              </c:numCache>
            </c:numRef>
          </c:val>
          <c:extLst>
            <c:ext xmlns:c16="http://schemas.microsoft.com/office/drawing/2014/chart" uri="{C3380CC4-5D6E-409C-BE32-E72D297353CC}">
              <c16:uniqueId val="{00000001-8A43-4692-8141-4FF4A3813F65}"/>
            </c:ext>
          </c:extLst>
        </c:ser>
        <c:ser>
          <c:idx val="2"/>
          <c:order val="2"/>
          <c:tx>
            <c:strRef>
              <c:f>'Trend VGS'!$C$74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VGS'!$D$71:$S$71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VGS'!$D$74:$S$74</c:f>
              <c:numCache>
                <c:formatCode>0</c:formatCode>
                <c:ptCount val="16"/>
                <c:pt idx="0">
                  <c:v>-1</c:v>
                </c:pt>
                <c:pt idx="1">
                  <c:v>-1</c:v>
                </c:pt>
                <c:pt idx="2">
                  <c:v>-1</c:v>
                </c:pt>
                <c:pt idx="3">
                  <c:v>-1</c:v>
                </c:pt>
                <c:pt idx="4">
                  <c:v>-1</c:v>
                </c:pt>
                <c:pt idx="5">
                  <c:v>-1</c:v>
                </c:pt>
                <c:pt idx="6">
                  <c:v>-1</c:v>
                </c:pt>
                <c:pt idx="7">
                  <c:v>-1</c:v>
                </c:pt>
                <c:pt idx="8">
                  <c:v>-1</c:v>
                </c:pt>
                <c:pt idx="9">
                  <c:v>7.2</c:v>
                </c:pt>
                <c:pt idx="10">
                  <c:v>-1</c:v>
                </c:pt>
                <c:pt idx="11">
                  <c:v>-1</c:v>
                </c:pt>
                <c:pt idx="12">
                  <c:v>8.1300000000000008</c:v>
                </c:pt>
                <c:pt idx="13">
                  <c:v>-1</c:v>
                </c:pt>
                <c:pt idx="14">
                  <c:v>-1</c:v>
                </c:pt>
                <c:pt idx="15">
                  <c:v>7.52</c:v>
                </c:pt>
              </c:numCache>
            </c:numRef>
          </c:val>
          <c:extLst>
            <c:ext xmlns:c16="http://schemas.microsoft.com/office/drawing/2014/chart" uri="{C3380CC4-5D6E-409C-BE32-E72D297353CC}">
              <c16:uniqueId val="{00000000-FE61-495F-A5B9-114A49D15894}"/>
            </c:ext>
          </c:extLst>
        </c:ser>
        <c:dLbls>
          <c:showLegendKey val="0"/>
          <c:showVal val="0"/>
          <c:showCatName val="0"/>
          <c:showSerName val="0"/>
          <c:showPercent val="0"/>
          <c:showBubbleSize val="0"/>
        </c:dLbls>
        <c:gapWidth val="5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43598068975893"/>
          <c:y val="4.1232866040263501E-3"/>
          <c:w val="0.22599446055936417"/>
          <c:h val="0.131265524458445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34.29</c:v>
                </c:pt>
                <c:pt idx="1">
                  <c:v>39.1</c:v>
                </c:pt>
                <c:pt idx="2">
                  <c:v>26.62</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40.22</c:v>
                </c:pt>
                <c:pt idx="1">
                  <c:v>46.84</c:v>
                </c:pt>
                <c:pt idx="2">
                  <c:v>12.94</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668947233483244"/>
          <c:w val="0.90394753624055335"/>
          <c:h val="0.48119176129843405"/>
        </c:manualLayout>
      </c:layout>
      <c:barChart>
        <c:barDir val="col"/>
        <c:grouping val="clustered"/>
        <c:varyColors val="0"/>
        <c:ser>
          <c:idx val="0"/>
          <c:order val="0"/>
          <c:tx>
            <c:strRef>
              <c:f>'Type 3 Kjønn&amp;Klasse'!$B$171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Kjønn&amp;Klasse'!$C$171:$E$171</c:f>
              <c:numCache>
                <c:formatCode>0</c:formatCode>
                <c:ptCount val="3"/>
                <c:pt idx="0">
                  <c:v>8.39</c:v>
                </c:pt>
                <c:pt idx="1">
                  <c:v>7.35</c:v>
                </c:pt>
                <c:pt idx="2">
                  <c:v>4.5</c:v>
                </c:pt>
              </c:numCache>
            </c:numRef>
          </c:val>
          <c:extLst>
            <c:ext xmlns:c16="http://schemas.microsoft.com/office/drawing/2014/chart" uri="{C3380CC4-5D6E-409C-BE32-E72D297353CC}">
              <c16:uniqueId val="{00000000-CC06-4E4F-AFA6-9738FDA7A596}"/>
            </c:ext>
          </c:extLst>
        </c:ser>
        <c:ser>
          <c:idx val="1"/>
          <c:order val="1"/>
          <c:tx>
            <c:strRef>
              <c:f>'Type 3 Kjønn&amp;Klasse'!$B$172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Kjønn&amp;Klasse'!$C$170:$E$170</c:f>
              <c:strCache>
                <c:ptCount val="3"/>
                <c:pt idx="0">
                  <c:v>Vg1</c:v>
                </c:pt>
                <c:pt idx="1">
                  <c:v>Vg2</c:v>
                </c:pt>
                <c:pt idx="2">
                  <c:v>Vg3</c:v>
                </c:pt>
              </c:strCache>
            </c:strRef>
          </c:cat>
          <c:val>
            <c:numRef>
              <c:f>'Type 3 Kjønn&amp;Klasse'!$C$172:$E$172</c:f>
              <c:numCache>
                <c:formatCode>0</c:formatCode>
                <c:ptCount val="3"/>
                <c:pt idx="0">
                  <c:v>4.3499999999999996</c:v>
                </c:pt>
                <c:pt idx="1">
                  <c:v>3.7</c:v>
                </c:pt>
                <c:pt idx="2">
                  <c:v>3.36</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2.81</c:v>
                </c:pt>
                <c:pt idx="1">
                  <c:v>1.52</c:v>
                </c:pt>
                <c:pt idx="2">
                  <c:v>1.59</c:v>
                </c:pt>
                <c:pt idx="3">
                  <c:v>3.18</c:v>
                </c:pt>
                <c:pt idx="4">
                  <c:v>21</c:v>
                </c:pt>
                <c:pt idx="5">
                  <c:v>69.900000000000006</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1.67</c:v>
                </c:pt>
                <c:pt idx="1">
                  <c:v>1.59</c:v>
                </c:pt>
                <c:pt idx="2">
                  <c:v>1.29</c:v>
                </c:pt>
                <c:pt idx="3">
                  <c:v>2.04</c:v>
                </c:pt>
                <c:pt idx="4">
                  <c:v>16.05</c:v>
                </c:pt>
                <c:pt idx="5">
                  <c:v>77.37</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9533183534688238"/>
          <c:w val="0.90372090779398895"/>
          <c:h val="0.4527546492998760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94-4976-99EB-D242B647BB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A494-4976-99EB-D242B647BBB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Kjønn&amp;Klasse'!$J$67:$O$67</c:f>
              <c:numCache>
                <c:formatCode>0</c:formatCode>
                <c:ptCount val="6"/>
                <c:pt idx="0">
                  <c:v>7.02</c:v>
                </c:pt>
                <c:pt idx="1">
                  <c:v>1.24</c:v>
                </c:pt>
                <c:pt idx="3">
                  <c:v>5.29</c:v>
                </c:pt>
                <c:pt idx="4">
                  <c:v>4.26</c:v>
                </c:pt>
                <c:pt idx="5">
                  <c:v>3.41</c:v>
                </c:pt>
              </c:numCache>
            </c:numRef>
          </c:val>
          <c:extLst>
            <c:ext xmlns:c16="http://schemas.microsoft.com/office/drawing/2014/chart" uri="{C3380CC4-5D6E-409C-BE32-E72D297353CC}">
              <c16:uniqueId val="{00000000-BFE5-41C7-BE0E-4227DAE689B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0244111334652188"/>
          <c:w val="0.90372090779398895"/>
          <c:h val="0.44564537130023657"/>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E39-4E71-8669-7FBBBEF827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4-7E39-4E71-8669-7FBBBEF8279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Kjønn&amp;Klasse'!$J$68:$O$68</c:f>
              <c:numCache>
                <c:formatCode>0</c:formatCode>
                <c:ptCount val="6"/>
                <c:pt idx="0">
                  <c:v>4.55</c:v>
                </c:pt>
                <c:pt idx="1">
                  <c:v>2.34</c:v>
                </c:pt>
                <c:pt idx="3">
                  <c:v>3.73</c:v>
                </c:pt>
                <c:pt idx="4">
                  <c:v>4.05</c:v>
                </c:pt>
                <c:pt idx="5">
                  <c:v>3.77</c:v>
                </c:pt>
              </c:numCache>
            </c:numRef>
          </c:val>
          <c:extLst>
            <c:ext xmlns:c16="http://schemas.microsoft.com/office/drawing/2014/chart" uri="{C3380CC4-5D6E-409C-BE32-E72D297353CC}">
              <c16:uniqueId val="{00000000-874E-4451-BA9D-064CDA9D55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5951415680376644"/>
          <c:w val="0.99176604680775471"/>
          <c:h val="0.60295457889230364"/>
        </c:manualLayout>
      </c:layout>
      <c:barChart>
        <c:barDir val="col"/>
        <c:grouping val="clustered"/>
        <c:varyColors val="0"/>
        <c:ser>
          <c:idx val="0"/>
          <c:order val="0"/>
          <c:tx>
            <c:strRef>
              <c:f>'Trend VGS'!$C$92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VGS'!$D$92:$S$92</c:f>
              <c:numCache>
                <c:formatCode>0</c:formatCode>
                <c:ptCount val="16"/>
                <c:pt idx="0">
                  <c:v>-1</c:v>
                </c:pt>
                <c:pt idx="1">
                  <c:v>-1</c:v>
                </c:pt>
                <c:pt idx="2">
                  <c:v>-1</c:v>
                </c:pt>
                <c:pt idx="3">
                  <c:v>-1</c:v>
                </c:pt>
                <c:pt idx="4">
                  <c:v>-1</c:v>
                </c:pt>
                <c:pt idx="5">
                  <c:v>-1</c:v>
                </c:pt>
                <c:pt idx="6">
                  <c:v>89.81</c:v>
                </c:pt>
                <c:pt idx="7">
                  <c:v>-1</c:v>
                </c:pt>
                <c:pt idx="8">
                  <c:v>-1</c:v>
                </c:pt>
                <c:pt idx="9">
                  <c:v>90.6</c:v>
                </c:pt>
                <c:pt idx="10">
                  <c:v>-1</c:v>
                </c:pt>
                <c:pt idx="11">
                  <c:v>-1</c:v>
                </c:pt>
                <c:pt idx="12">
                  <c:v>88.76</c:v>
                </c:pt>
                <c:pt idx="13">
                  <c:v>-1</c:v>
                </c:pt>
                <c:pt idx="14">
                  <c:v>-1</c:v>
                </c:pt>
                <c:pt idx="15">
                  <c:v>86.95</c:v>
                </c:pt>
              </c:numCache>
            </c:numRef>
          </c:val>
          <c:extLst>
            <c:ext xmlns:c16="http://schemas.microsoft.com/office/drawing/2014/chart" uri="{C3380CC4-5D6E-409C-BE32-E72D297353CC}">
              <c16:uniqueId val="{00000000-9E8D-4EDF-9FA9-0CC18AB43CB4}"/>
            </c:ext>
          </c:extLst>
        </c:ser>
        <c:ser>
          <c:idx val="1"/>
          <c:order val="1"/>
          <c:tx>
            <c:strRef>
              <c:f>'Trend VGS'!$C$93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VGS'!$D$93:$S$93</c:f>
              <c:numCache>
                <c:formatCode>0</c:formatCode>
                <c:ptCount val="16"/>
                <c:pt idx="0">
                  <c:v>-1</c:v>
                </c:pt>
                <c:pt idx="1">
                  <c:v>-1</c:v>
                </c:pt>
                <c:pt idx="2">
                  <c:v>-1</c:v>
                </c:pt>
                <c:pt idx="3">
                  <c:v>-1</c:v>
                </c:pt>
                <c:pt idx="4">
                  <c:v>-1</c:v>
                </c:pt>
                <c:pt idx="5">
                  <c:v>-1</c:v>
                </c:pt>
                <c:pt idx="6">
                  <c:v>-1</c:v>
                </c:pt>
                <c:pt idx="7">
                  <c:v>-1</c:v>
                </c:pt>
                <c:pt idx="8">
                  <c:v>-1</c:v>
                </c:pt>
                <c:pt idx="9">
                  <c:v>90.13</c:v>
                </c:pt>
                <c:pt idx="10">
                  <c:v>-1</c:v>
                </c:pt>
                <c:pt idx="11">
                  <c:v>-1</c:v>
                </c:pt>
                <c:pt idx="12">
                  <c:v>87.2</c:v>
                </c:pt>
                <c:pt idx="13">
                  <c:v>-1</c:v>
                </c:pt>
                <c:pt idx="14">
                  <c:v>-1</c:v>
                </c:pt>
                <c:pt idx="15">
                  <c:v>91.49</c:v>
                </c:pt>
              </c:numCache>
            </c:numRef>
          </c:val>
          <c:extLst>
            <c:ext xmlns:c16="http://schemas.microsoft.com/office/drawing/2014/chart" uri="{C3380CC4-5D6E-409C-BE32-E72D297353CC}">
              <c16:uniqueId val="{00000000-A139-4762-88B2-C0D874BC20C2}"/>
            </c:ext>
          </c:extLst>
        </c:ser>
        <c:ser>
          <c:idx val="2"/>
          <c:order val="2"/>
          <c:tx>
            <c:strRef>
              <c:f>'Trend VGS'!$C$94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VGS'!$D$91:$S$91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VGS'!$D$94:$S$94</c:f>
              <c:numCache>
                <c:formatCode>0</c:formatCode>
                <c:ptCount val="16"/>
                <c:pt idx="0">
                  <c:v>-1</c:v>
                </c:pt>
                <c:pt idx="1">
                  <c:v>-1</c:v>
                </c:pt>
                <c:pt idx="2">
                  <c:v>-1</c:v>
                </c:pt>
                <c:pt idx="3">
                  <c:v>-1</c:v>
                </c:pt>
                <c:pt idx="4">
                  <c:v>-1</c:v>
                </c:pt>
                <c:pt idx="5">
                  <c:v>-1</c:v>
                </c:pt>
                <c:pt idx="6">
                  <c:v>-1</c:v>
                </c:pt>
                <c:pt idx="7">
                  <c:v>-1</c:v>
                </c:pt>
                <c:pt idx="8">
                  <c:v>-1</c:v>
                </c:pt>
                <c:pt idx="9">
                  <c:v>92.62</c:v>
                </c:pt>
                <c:pt idx="10">
                  <c:v>-1</c:v>
                </c:pt>
                <c:pt idx="11">
                  <c:v>-1</c:v>
                </c:pt>
                <c:pt idx="12">
                  <c:v>87.3</c:v>
                </c:pt>
                <c:pt idx="13">
                  <c:v>-1</c:v>
                </c:pt>
                <c:pt idx="14">
                  <c:v>-1</c:v>
                </c:pt>
                <c:pt idx="15">
                  <c:v>91.42</c:v>
                </c:pt>
              </c:numCache>
            </c:numRef>
          </c:val>
          <c:extLst>
            <c:ext xmlns:c16="http://schemas.microsoft.com/office/drawing/2014/chart" uri="{C3380CC4-5D6E-409C-BE32-E72D297353CC}">
              <c16:uniqueId val="{00000001-A139-4762-88B2-C0D874BC20C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4.8944982998757594E-3"/>
          <c:w val="0.27333969141477471"/>
          <c:h val="0.127326432027725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3.2439269600470805E-2"/>
          <c:w val="0.99176604680775471"/>
          <c:h val="0.83002946609559947"/>
        </c:manualLayout>
      </c:layout>
      <c:barChart>
        <c:barDir val="col"/>
        <c:grouping val="clustered"/>
        <c:varyColors val="0"/>
        <c:ser>
          <c:idx val="0"/>
          <c:order val="0"/>
          <c:tx>
            <c:strRef>
              <c:f>'Trend VGS'!$C$80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VGS'!$D$80:$S$80</c:f>
              <c:numCache>
                <c:formatCode>0</c:formatCode>
                <c:ptCount val="16"/>
                <c:pt idx="0">
                  <c:v>-1</c:v>
                </c:pt>
                <c:pt idx="1">
                  <c:v>-1</c:v>
                </c:pt>
                <c:pt idx="2">
                  <c:v>-1</c:v>
                </c:pt>
                <c:pt idx="3">
                  <c:v>-1</c:v>
                </c:pt>
                <c:pt idx="4">
                  <c:v>-1</c:v>
                </c:pt>
                <c:pt idx="5">
                  <c:v>-1</c:v>
                </c:pt>
                <c:pt idx="6">
                  <c:v>5.77</c:v>
                </c:pt>
                <c:pt idx="7">
                  <c:v>-1</c:v>
                </c:pt>
                <c:pt idx="8">
                  <c:v>-1</c:v>
                </c:pt>
                <c:pt idx="9">
                  <c:v>5.68</c:v>
                </c:pt>
                <c:pt idx="10">
                  <c:v>-1</c:v>
                </c:pt>
                <c:pt idx="11">
                  <c:v>-1</c:v>
                </c:pt>
                <c:pt idx="12">
                  <c:v>5.36</c:v>
                </c:pt>
                <c:pt idx="13">
                  <c:v>-1</c:v>
                </c:pt>
                <c:pt idx="14">
                  <c:v>-1</c:v>
                </c:pt>
                <c:pt idx="15">
                  <c:v>6.64</c:v>
                </c:pt>
              </c:numCache>
            </c:numRef>
          </c:val>
          <c:extLst>
            <c:ext xmlns:c16="http://schemas.microsoft.com/office/drawing/2014/chart" uri="{C3380CC4-5D6E-409C-BE32-E72D297353CC}">
              <c16:uniqueId val="{00000000-6018-4014-A3FC-8D227AB1609A}"/>
            </c:ext>
          </c:extLst>
        </c:ser>
        <c:ser>
          <c:idx val="1"/>
          <c:order val="1"/>
          <c:tx>
            <c:strRef>
              <c:f>'Trend VGS'!$C$81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VGS'!$D$81:$S$81</c:f>
              <c:numCache>
                <c:formatCode>0</c:formatCode>
                <c:ptCount val="16"/>
                <c:pt idx="0">
                  <c:v>-1</c:v>
                </c:pt>
                <c:pt idx="1">
                  <c:v>-1</c:v>
                </c:pt>
                <c:pt idx="2">
                  <c:v>-1</c:v>
                </c:pt>
                <c:pt idx="3">
                  <c:v>-1</c:v>
                </c:pt>
                <c:pt idx="4">
                  <c:v>-1</c:v>
                </c:pt>
                <c:pt idx="5">
                  <c:v>-1</c:v>
                </c:pt>
                <c:pt idx="6">
                  <c:v>-1</c:v>
                </c:pt>
                <c:pt idx="7">
                  <c:v>-1</c:v>
                </c:pt>
                <c:pt idx="8">
                  <c:v>-1</c:v>
                </c:pt>
                <c:pt idx="9">
                  <c:v>5.19</c:v>
                </c:pt>
                <c:pt idx="10">
                  <c:v>-1</c:v>
                </c:pt>
                <c:pt idx="11">
                  <c:v>-1</c:v>
                </c:pt>
                <c:pt idx="12">
                  <c:v>4.05</c:v>
                </c:pt>
                <c:pt idx="13">
                  <c:v>-1</c:v>
                </c:pt>
                <c:pt idx="14">
                  <c:v>-1</c:v>
                </c:pt>
                <c:pt idx="15">
                  <c:v>5.78</c:v>
                </c:pt>
              </c:numCache>
            </c:numRef>
          </c:val>
          <c:extLst>
            <c:ext xmlns:c16="http://schemas.microsoft.com/office/drawing/2014/chart" uri="{C3380CC4-5D6E-409C-BE32-E72D297353CC}">
              <c16:uniqueId val="{00000000-5FAF-4044-A098-C6C8761AE06A}"/>
            </c:ext>
          </c:extLst>
        </c:ser>
        <c:ser>
          <c:idx val="2"/>
          <c:order val="2"/>
          <c:tx>
            <c:strRef>
              <c:f>'Trend VGS'!$C$82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VGS'!$D$79:$S$79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VGS'!$D$82:$S$82</c:f>
              <c:numCache>
                <c:formatCode>0</c:formatCode>
                <c:ptCount val="16"/>
                <c:pt idx="0">
                  <c:v>-1</c:v>
                </c:pt>
                <c:pt idx="1">
                  <c:v>-1</c:v>
                </c:pt>
                <c:pt idx="2">
                  <c:v>-1</c:v>
                </c:pt>
                <c:pt idx="3">
                  <c:v>-1</c:v>
                </c:pt>
                <c:pt idx="4">
                  <c:v>-1</c:v>
                </c:pt>
                <c:pt idx="5">
                  <c:v>-1</c:v>
                </c:pt>
                <c:pt idx="6">
                  <c:v>-1</c:v>
                </c:pt>
                <c:pt idx="7">
                  <c:v>-1</c:v>
                </c:pt>
                <c:pt idx="8">
                  <c:v>-1</c:v>
                </c:pt>
                <c:pt idx="9">
                  <c:v>2.5099999999999998</c:v>
                </c:pt>
                <c:pt idx="10">
                  <c:v>-1</c:v>
                </c:pt>
                <c:pt idx="11">
                  <c:v>-1</c:v>
                </c:pt>
                <c:pt idx="12">
                  <c:v>4.47</c:v>
                </c:pt>
                <c:pt idx="13">
                  <c:v>-1</c:v>
                </c:pt>
                <c:pt idx="14">
                  <c:v>-1</c:v>
                </c:pt>
                <c:pt idx="15">
                  <c:v>4.55</c:v>
                </c:pt>
              </c:numCache>
            </c:numRef>
          </c:val>
          <c:extLst>
            <c:ext xmlns:c16="http://schemas.microsoft.com/office/drawing/2014/chart" uri="{C3380CC4-5D6E-409C-BE32-E72D297353CC}">
              <c16:uniqueId val="{00000001-5FAF-4044-A098-C6C8761AE06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7870206140064081E-2"/>
          <c:w val="0.22393597226130288"/>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2.04</c:v>
                </c:pt>
                <c:pt idx="1">
                  <c:v>0.83</c:v>
                </c:pt>
                <c:pt idx="2">
                  <c:v>0.98</c:v>
                </c:pt>
                <c:pt idx="3">
                  <c:v>2.04</c:v>
                </c:pt>
                <c:pt idx="4">
                  <c:v>16.3</c:v>
                </c:pt>
                <c:pt idx="5">
                  <c:v>77.81</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7.76</c:v>
                </c:pt>
                <c:pt idx="1">
                  <c:v>10.32</c:v>
                </c:pt>
                <c:pt idx="2">
                  <c:v>9.75</c:v>
                </c:pt>
                <c:pt idx="3">
                  <c:v>3.94</c:v>
                </c:pt>
                <c:pt idx="4">
                  <c:v>6.8</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6.46</c:v>
                </c:pt>
                <c:pt idx="1">
                  <c:v>4.8099999999999996</c:v>
                </c:pt>
                <c:pt idx="2">
                  <c:v>4.6100000000000003</c:v>
                </c:pt>
                <c:pt idx="3">
                  <c:v>1.62</c:v>
                </c:pt>
                <c:pt idx="4">
                  <c:v>1.78</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4.3</c:v>
                </c:pt>
                <c:pt idx="1">
                  <c:v>2.79</c:v>
                </c:pt>
                <c:pt idx="2">
                  <c:v>2.0699999999999998</c:v>
                </c:pt>
                <c:pt idx="3">
                  <c:v>0.7</c:v>
                </c:pt>
                <c:pt idx="4">
                  <c:v>1</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10.53</c:v>
                </c:pt>
                <c:pt idx="1">
                  <c:v>22.12</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6.55</c:v>
                </c:pt>
                <c:pt idx="1">
                  <c:v>5.88</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84.75</c:v>
                </c:pt>
                <c:pt idx="1">
                  <c:v>15.25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95.58</c:v>
                </c:pt>
                <c:pt idx="1">
                  <c:v>4.42</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96.34</c:v>
                </c:pt>
                <c:pt idx="1">
                  <c:v>3.66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93.62</c:v>
                </c:pt>
                <c:pt idx="1">
                  <c:v>6.38</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Arendal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89.47</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56.1</c:v>
                </c:pt>
                <c:pt idx="1">
                  <c:v>38</c:v>
                </c:pt>
                <c:pt idx="2">
                  <c:v>4.9400000000000004</c:v>
                </c:pt>
                <c:pt idx="3">
                  <c:v>0.97</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89.47</c:v>
                </c:pt>
                <c:pt idx="1">
                  <c:v>41.47</c:v>
                </c:pt>
                <c:pt idx="2">
                  <c:v>74.12</c:v>
                </c:pt>
                <c:pt idx="3">
                  <c:v>9.16</c:v>
                </c:pt>
                <c:pt idx="4">
                  <c:v>84.09</c:v>
                </c:pt>
                <c:pt idx="5">
                  <c:v>70.84</c:v>
                </c:pt>
                <c:pt idx="6">
                  <c:v>25</c:v>
                </c:pt>
                <c:pt idx="7">
                  <c:v>49.4</c:v>
                </c:pt>
                <c:pt idx="8">
                  <c:v>66.48</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84.66</c:v>
                </c:pt>
                <c:pt idx="1">
                  <c:v>67.83</c:v>
                </c:pt>
                <c:pt idx="2">
                  <c:v>46.71</c:v>
                </c:pt>
                <c:pt idx="3">
                  <c:v>59.09</c:v>
                </c:pt>
                <c:pt idx="4">
                  <c:v>53.57</c:v>
                </c:pt>
                <c:pt idx="5">
                  <c:v>93.51</c:v>
                </c:pt>
                <c:pt idx="6">
                  <c:v>58.35</c:v>
                </c:pt>
                <c:pt idx="7">
                  <c:v>72</c:v>
                </c:pt>
                <c:pt idx="8">
                  <c:v>15.57</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Arendal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89.47</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77</c:v>
                </c:pt>
                <c:pt idx="1">
                  <c:v>36.340000000000003</c:v>
                </c:pt>
                <c:pt idx="2">
                  <c:v>61.25</c:v>
                </c:pt>
                <c:pt idx="3">
                  <c:v>40.79</c:v>
                </c:pt>
                <c:pt idx="4">
                  <c:v>38.19</c:v>
                </c:pt>
                <c:pt idx="5">
                  <c:v>17.32</c:v>
                </c:pt>
                <c:pt idx="6">
                  <c:v>76.430000000000007</c:v>
                </c:pt>
                <c:pt idx="7">
                  <c:v>13.67</c:v>
                </c:pt>
                <c:pt idx="8">
                  <c:v>40.299999999999997</c:v>
                </c:pt>
                <c:pt idx="9">
                  <c:v>61.8</c:v>
                </c:pt>
                <c:pt idx="10">
                  <c:v>7.37</c:v>
                </c:pt>
                <c:pt idx="11">
                  <c:v>18.149999999999999</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26.15</c:v>
                </c:pt>
                <c:pt idx="1">
                  <c:v>37.450000000000003</c:v>
                </c:pt>
                <c:pt idx="2">
                  <c:v>3.92</c:v>
                </c:pt>
                <c:pt idx="3">
                  <c:v>19.38</c:v>
                </c:pt>
                <c:pt idx="4">
                  <c:v>11.93</c:v>
                </c:pt>
                <c:pt idx="5">
                  <c:v>58.13</c:v>
                </c:pt>
                <c:pt idx="6">
                  <c:v>10.91</c:v>
                </c:pt>
                <c:pt idx="7">
                  <c:v>32.409999999999997</c:v>
                </c:pt>
                <c:pt idx="8">
                  <c:v>6.9</c:v>
                </c:pt>
                <c:pt idx="9">
                  <c:v>14.12</c:v>
                </c:pt>
                <c:pt idx="10">
                  <c:v>8.5399999999999991</c:v>
                </c:pt>
                <c:pt idx="11">
                  <c:v>5.91</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70.16</c:v>
                </c:pt>
                <c:pt idx="1">
                  <c:v>25.24</c:v>
                </c:pt>
                <c:pt idx="2">
                  <c:v>3.54</c:v>
                </c:pt>
                <c:pt idx="3">
                  <c:v>1.06</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69191440296751E-2"/>
          <c:y val="0.20326592070166755"/>
          <c:w val="0.90366161711940651"/>
          <c:h val="0.63274366517633718"/>
        </c:manualLayout>
      </c:layout>
      <c:barChart>
        <c:barDir val="col"/>
        <c:grouping val="clustered"/>
        <c:varyColors val="0"/>
        <c:ser>
          <c:idx val="0"/>
          <c:order val="0"/>
          <c:tx>
            <c:strRef>
              <c:f>'Type 3 Kjønn&amp;Klasse'!$B$19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Kjønn&amp;Klasse'!$C$19:$E$19</c:f>
              <c:numCache>
                <c:formatCode>0</c:formatCode>
                <c:ptCount val="3"/>
                <c:pt idx="0">
                  <c:v>47.44</c:v>
                </c:pt>
                <c:pt idx="1">
                  <c:v>51.27</c:v>
                </c:pt>
                <c:pt idx="2">
                  <c:v>61.47</c:v>
                </c:pt>
              </c:numCache>
            </c:numRef>
          </c:val>
          <c:extLst>
            <c:ext xmlns:c16="http://schemas.microsoft.com/office/drawing/2014/chart" uri="{C3380CC4-5D6E-409C-BE32-E72D297353CC}">
              <c16:uniqueId val="{00000000-5855-4004-B50E-9D09E8A362CA}"/>
            </c:ext>
          </c:extLst>
        </c:ser>
        <c:ser>
          <c:idx val="1"/>
          <c:order val="1"/>
          <c:tx>
            <c:strRef>
              <c:f>'Type 3 Kjønn&amp;Klasse'!$B$20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Kjønn&amp;Klasse'!$C$18:$E$18</c:f>
              <c:strCache>
                <c:ptCount val="3"/>
                <c:pt idx="0">
                  <c:v>Vg1</c:v>
                </c:pt>
                <c:pt idx="1">
                  <c:v>Vg2</c:v>
                </c:pt>
                <c:pt idx="2">
                  <c:v>Vg3</c:v>
                </c:pt>
              </c:strCache>
            </c:strRef>
          </c:cat>
          <c:val>
            <c:numRef>
              <c:f>'Type 3 Kjønn&amp;Klasse'!$C$20:$E$20</c:f>
              <c:numCache>
                <c:formatCode>0</c:formatCode>
                <c:ptCount val="3"/>
                <c:pt idx="0">
                  <c:v>50.37</c:v>
                </c:pt>
                <c:pt idx="1">
                  <c:v>61.4</c:v>
                </c:pt>
                <c:pt idx="2">
                  <c:v>56.08</c:v>
                </c:pt>
              </c:numCache>
            </c:numRef>
          </c:val>
          <c:extLst>
            <c:ext xmlns:c16="http://schemas.microsoft.com/office/drawing/2014/chart" uri="{C3380CC4-5D6E-409C-BE32-E72D297353CC}">
              <c16:uniqueId val="{00000001-5855-4004-B50E-9D09E8A362C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8456447106230758"/>
          <c:w val="0.9058461646296998"/>
          <c:h val="0.64837950523031163"/>
        </c:manualLayout>
      </c:layout>
      <c:barChart>
        <c:barDir val="col"/>
        <c:grouping val="clustered"/>
        <c:varyColors val="0"/>
        <c:ser>
          <c:idx val="0"/>
          <c:order val="0"/>
          <c:tx>
            <c:strRef>
              <c:f>'Type 3 Kjønn&amp;Klasse'!$B$23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Kjønn&amp;Klasse'!$C$23:$E$23</c:f>
              <c:numCache>
                <c:formatCode>0</c:formatCode>
                <c:ptCount val="3"/>
                <c:pt idx="0">
                  <c:v>34.020000000000003</c:v>
                </c:pt>
                <c:pt idx="1">
                  <c:v>42.06</c:v>
                </c:pt>
                <c:pt idx="2">
                  <c:v>58.88</c:v>
                </c:pt>
              </c:numCache>
            </c:numRef>
          </c:val>
          <c:extLst>
            <c:ext xmlns:c16="http://schemas.microsoft.com/office/drawing/2014/chart" uri="{C3380CC4-5D6E-409C-BE32-E72D297353CC}">
              <c16:uniqueId val="{00000000-D758-44D0-9486-A3C534C7A24B}"/>
            </c:ext>
          </c:extLst>
        </c:ser>
        <c:ser>
          <c:idx val="1"/>
          <c:order val="1"/>
          <c:tx>
            <c:strRef>
              <c:f>'Type 3 Kjønn&amp;Klasse'!$B$24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Kjønn&amp;Klasse'!$C$22:$E$22</c:f>
              <c:strCache>
                <c:ptCount val="3"/>
                <c:pt idx="0">
                  <c:v>Vg1</c:v>
                </c:pt>
                <c:pt idx="1">
                  <c:v>Vg2</c:v>
                </c:pt>
                <c:pt idx="2">
                  <c:v>Vg3</c:v>
                </c:pt>
              </c:strCache>
            </c:strRef>
          </c:cat>
          <c:val>
            <c:numRef>
              <c:f>'Type 3 Kjønn&amp;Klasse'!$C$24:$E$24</c:f>
              <c:numCache>
                <c:formatCode>0</c:formatCode>
                <c:ptCount val="3"/>
                <c:pt idx="0">
                  <c:v>37.31</c:v>
                </c:pt>
                <c:pt idx="1">
                  <c:v>45.79</c:v>
                </c:pt>
                <c:pt idx="2">
                  <c:v>44.9</c:v>
                </c:pt>
              </c:numCache>
            </c:numRef>
          </c:val>
          <c:extLst>
            <c:ext xmlns:c16="http://schemas.microsoft.com/office/drawing/2014/chart" uri="{C3380CC4-5D6E-409C-BE32-E72D297353CC}">
              <c16:uniqueId val="{00000001-D758-44D0-9486-A3C534C7A24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517205584254233"/>
          <c:w val="0.99176604680775471"/>
          <c:h val="0.68729667985352783"/>
        </c:manualLayout>
      </c:layout>
      <c:barChart>
        <c:barDir val="col"/>
        <c:grouping val="clustered"/>
        <c:varyColors val="0"/>
        <c:ser>
          <c:idx val="0"/>
          <c:order val="0"/>
          <c:tx>
            <c:strRef>
              <c:f>'Trend VGS'!$C$4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VGS'!$D$4:$S$4</c:f>
              <c:numCache>
                <c:formatCode>0</c:formatCode>
                <c:ptCount val="16"/>
                <c:pt idx="0">
                  <c:v>-1</c:v>
                </c:pt>
                <c:pt idx="1">
                  <c:v>-1</c:v>
                </c:pt>
                <c:pt idx="2">
                  <c:v>-1</c:v>
                </c:pt>
                <c:pt idx="3">
                  <c:v>-1</c:v>
                </c:pt>
                <c:pt idx="4">
                  <c:v>-1</c:v>
                </c:pt>
                <c:pt idx="5">
                  <c:v>-1</c:v>
                </c:pt>
                <c:pt idx="6">
                  <c:v>37.950000000000003</c:v>
                </c:pt>
                <c:pt idx="7">
                  <c:v>-1</c:v>
                </c:pt>
                <c:pt idx="8">
                  <c:v>-1</c:v>
                </c:pt>
                <c:pt idx="9">
                  <c:v>30.04</c:v>
                </c:pt>
                <c:pt idx="10">
                  <c:v>-1</c:v>
                </c:pt>
                <c:pt idx="11">
                  <c:v>-1</c:v>
                </c:pt>
                <c:pt idx="12">
                  <c:v>38.39</c:v>
                </c:pt>
                <c:pt idx="13">
                  <c:v>-1</c:v>
                </c:pt>
                <c:pt idx="14">
                  <c:v>-1</c:v>
                </c:pt>
                <c:pt idx="15">
                  <c:v>35.729999999999997</c:v>
                </c:pt>
              </c:numCache>
            </c:numRef>
          </c:val>
          <c:extLst>
            <c:ext xmlns:c16="http://schemas.microsoft.com/office/drawing/2014/chart" uri="{C3380CC4-5D6E-409C-BE32-E72D297353CC}">
              <c16:uniqueId val="{00000000-999A-47A5-994C-A09DC78959C9}"/>
            </c:ext>
          </c:extLst>
        </c:ser>
        <c:ser>
          <c:idx val="1"/>
          <c:order val="1"/>
          <c:tx>
            <c:strRef>
              <c:f>'Trend VGS'!$C$5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VGS'!$D$5:$S$5</c:f>
              <c:numCache>
                <c:formatCode>0</c:formatCode>
                <c:ptCount val="16"/>
                <c:pt idx="0">
                  <c:v>-1</c:v>
                </c:pt>
                <c:pt idx="1">
                  <c:v>-1</c:v>
                </c:pt>
                <c:pt idx="2">
                  <c:v>-1</c:v>
                </c:pt>
                <c:pt idx="3">
                  <c:v>-1</c:v>
                </c:pt>
                <c:pt idx="4">
                  <c:v>-1</c:v>
                </c:pt>
                <c:pt idx="5">
                  <c:v>-1</c:v>
                </c:pt>
                <c:pt idx="6">
                  <c:v>-1</c:v>
                </c:pt>
                <c:pt idx="7">
                  <c:v>-1</c:v>
                </c:pt>
                <c:pt idx="8">
                  <c:v>-1</c:v>
                </c:pt>
                <c:pt idx="9">
                  <c:v>43</c:v>
                </c:pt>
                <c:pt idx="10">
                  <c:v>-1</c:v>
                </c:pt>
                <c:pt idx="11">
                  <c:v>-1</c:v>
                </c:pt>
                <c:pt idx="12">
                  <c:v>51.85</c:v>
                </c:pt>
                <c:pt idx="13">
                  <c:v>-1</c:v>
                </c:pt>
                <c:pt idx="14">
                  <c:v>-1</c:v>
                </c:pt>
                <c:pt idx="15">
                  <c:v>43.49</c:v>
                </c:pt>
              </c:numCache>
            </c:numRef>
          </c:val>
          <c:extLst>
            <c:ext xmlns:c16="http://schemas.microsoft.com/office/drawing/2014/chart" uri="{C3380CC4-5D6E-409C-BE32-E72D297353CC}">
              <c16:uniqueId val="{00000000-4326-45CF-B4BB-9BEF78BCD964}"/>
            </c:ext>
          </c:extLst>
        </c:ser>
        <c:ser>
          <c:idx val="2"/>
          <c:order val="2"/>
          <c:tx>
            <c:strRef>
              <c:f>'Trend VGS'!$C$6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VGS'!$D$3:$S$3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VGS'!$D$6:$S$6</c:f>
              <c:numCache>
                <c:formatCode>0</c:formatCode>
                <c:ptCount val="16"/>
                <c:pt idx="0">
                  <c:v>-1</c:v>
                </c:pt>
                <c:pt idx="1">
                  <c:v>-1</c:v>
                </c:pt>
                <c:pt idx="2">
                  <c:v>-1</c:v>
                </c:pt>
                <c:pt idx="3">
                  <c:v>-1</c:v>
                </c:pt>
                <c:pt idx="4">
                  <c:v>-1</c:v>
                </c:pt>
                <c:pt idx="5">
                  <c:v>-1</c:v>
                </c:pt>
                <c:pt idx="6">
                  <c:v>-1</c:v>
                </c:pt>
                <c:pt idx="7">
                  <c:v>-1</c:v>
                </c:pt>
                <c:pt idx="8">
                  <c:v>-1</c:v>
                </c:pt>
                <c:pt idx="9">
                  <c:v>36.36</c:v>
                </c:pt>
                <c:pt idx="10">
                  <c:v>-1</c:v>
                </c:pt>
                <c:pt idx="11">
                  <c:v>-1</c:v>
                </c:pt>
                <c:pt idx="12">
                  <c:v>44.03</c:v>
                </c:pt>
                <c:pt idx="13">
                  <c:v>-1</c:v>
                </c:pt>
                <c:pt idx="14">
                  <c:v>-1</c:v>
                </c:pt>
                <c:pt idx="15">
                  <c:v>50.78</c:v>
                </c:pt>
              </c:numCache>
            </c:numRef>
          </c:val>
          <c:extLst>
            <c:ext xmlns:c16="http://schemas.microsoft.com/office/drawing/2014/chart" uri="{C3380CC4-5D6E-409C-BE32-E72D297353CC}">
              <c16:uniqueId val="{00000001-4326-45CF-B4BB-9BEF78BCD96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407392663612541"/>
          <c:y val="4.8944982998757594E-3"/>
          <c:w val="0.28569062120314265"/>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53.65</c:v>
                </c:pt>
                <c:pt idx="1">
                  <c:v>77.44</c:v>
                </c:pt>
                <c:pt idx="2">
                  <c:v>91.5</c:v>
                </c:pt>
                <c:pt idx="3">
                  <c:v>89.93</c:v>
                </c:pt>
                <c:pt idx="4">
                  <c:v>97.63</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23.17</c:v>
                </c:pt>
                <c:pt idx="1">
                  <c:v>23.47</c:v>
                </c:pt>
                <c:pt idx="2">
                  <c:v>44.4</c:v>
                </c:pt>
                <c:pt idx="3">
                  <c:v>8.9600000000000009</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28.92</c:v>
                </c:pt>
                <c:pt idx="1">
                  <c:v>29.62</c:v>
                </c:pt>
                <c:pt idx="2">
                  <c:v>34.61</c:v>
                </c:pt>
                <c:pt idx="3">
                  <c:v>6.86</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Kjønn&amp;Klasse'!$C$27:$E$27</c:f>
              <c:numCache>
                <c:formatCode>0</c:formatCode>
                <c:ptCount val="3"/>
                <c:pt idx="0">
                  <c:v>73.45</c:v>
                </c:pt>
                <c:pt idx="1">
                  <c:v>67.099999999999994</c:v>
                </c:pt>
                <c:pt idx="2">
                  <c:v>68.52</c:v>
                </c:pt>
              </c:numCache>
            </c:numRef>
          </c:val>
          <c:extLst>
            <c:ext xmlns:c16="http://schemas.microsoft.com/office/drawing/2014/chart" uri="{C3380CC4-5D6E-409C-BE32-E72D297353CC}">
              <c16:uniqueId val="{00000000-BC90-428F-8ABD-EEAF687669E5}"/>
            </c:ext>
          </c:extLst>
        </c:ser>
        <c:ser>
          <c:idx val="1"/>
          <c:order val="1"/>
          <c:tx>
            <c:strRef>
              <c:f>'Type 3 Kjønn&amp;Klasse'!$B$28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Kjønn&amp;Klasse'!$C$26:$E$26</c:f>
              <c:strCache>
                <c:ptCount val="3"/>
                <c:pt idx="0">
                  <c:v>Vg1</c:v>
                </c:pt>
                <c:pt idx="1">
                  <c:v>Vg2</c:v>
                </c:pt>
                <c:pt idx="2">
                  <c:v>Vg3</c:v>
                </c:pt>
              </c:strCache>
            </c:strRef>
          </c:cat>
          <c:val>
            <c:numRef>
              <c:f>'Type 3 Kjønn&amp;Klasse'!$C$28:$E$28</c:f>
              <c:numCache>
                <c:formatCode>0</c:formatCode>
                <c:ptCount val="3"/>
                <c:pt idx="0">
                  <c:v>83.83</c:v>
                </c:pt>
                <c:pt idx="1">
                  <c:v>77.67</c:v>
                </c:pt>
                <c:pt idx="2">
                  <c:v>69.66</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11.96</c:v>
                </c:pt>
                <c:pt idx="1">
                  <c:v>13.92</c:v>
                </c:pt>
                <c:pt idx="2">
                  <c:v>37.92</c:v>
                </c:pt>
                <c:pt idx="3">
                  <c:v>36.200000000000003</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53.81</c:v>
                </c:pt>
                <c:pt idx="1">
                  <c:v>14.93</c:v>
                </c:pt>
                <c:pt idx="2">
                  <c:v>20.9</c:v>
                </c:pt>
                <c:pt idx="3">
                  <c:v>10.37</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Kjønn&amp;Klasse'!$C$31:$E$31</c:f>
              <c:numCache>
                <c:formatCode>0</c:formatCode>
                <c:ptCount val="3"/>
                <c:pt idx="0">
                  <c:v>55.67</c:v>
                </c:pt>
                <c:pt idx="1">
                  <c:v>43.23</c:v>
                </c:pt>
                <c:pt idx="2">
                  <c:v>46.3</c:v>
                </c:pt>
              </c:numCache>
            </c:numRef>
          </c:val>
          <c:extLst>
            <c:ext xmlns:c16="http://schemas.microsoft.com/office/drawing/2014/chart" uri="{C3380CC4-5D6E-409C-BE32-E72D297353CC}">
              <c16:uniqueId val="{00000000-2278-4BB3-B915-356B42B597DE}"/>
            </c:ext>
          </c:extLst>
        </c:ser>
        <c:ser>
          <c:idx val="1"/>
          <c:order val="1"/>
          <c:tx>
            <c:strRef>
              <c:f>'Type 3 Kjønn&amp;Klasse'!$B$32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Kjønn&amp;Klasse'!$C$30:$E$30</c:f>
              <c:strCache>
                <c:ptCount val="3"/>
                <c:pt idx="0">
                  <c:v>Vg1</c:v>
                </c:pt>
                <c:pt idx="1">
                  <c:v>Vg2</c:v>
                </c:pt>
                <c:pt idx="2">
                  <c:v>Vg3</c:v>
                </c:pt>
              </c:strCache>
            </c:strRef>
          </c:cat>
          <c:val>
            <c:numRef>
              <c:f>'Type 3 Kjønn&amp;Klasse'!$C$32:$E$32</c:f>
              <c:numCache>
                <c:formatCode>0</c:formatCode>
                <c:ptCount val="3"/>
                <c:pt idx="0">
                  <c:v>12.12</c:v>
                </c:pt>
                <c:pt idx="1">
                  <c:v>16.11</c:v>
                </c:pt>
                <c:pt idx="2">
                  <c:v>7.53</c:v>
                </c:pt>
              </c:numCache>
            </c:numRef>
          </c:val>
          <c:extLst>
            <c:ext xmlns:c16="http://schemas.microsoft.com/office/drawing/2014/chart" uri="{C3380CC4-5D6E-409C-BE32-E72D297353CC}">
              <c16:uniqueId val="{00000001-2278-4BB3-B915-356B42B597DE}"/>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Kjønn&amp;Klasse'!$C$35:$E$35</c:f>
              <c:numCache>
                <c:formatCode>0</c:formatCode>
                <c:ptCount val="3"/>
                <c:pt idx="0">
                  <c:v>8.73</c:v>
                </c:pt>
                <c:pt idx="1">
                  <c:v>4</c:v>
                </c:pt>
                <c:pt idx="2">
                  <c:v>3.92</c:v>
                </c:pt>
              </c:numCache>
            </c:numRef>
          </c:val>
          <c:extLst>
            <c:ext xmlns:c16="http://schemas.microsoft.com/office/drawing/2014/chart" uri="{C3380CC4-5D6E-409C-BE32-E72D297353CC}">
              <c16:uniqueId val="{00000000-BC90-428F-8ABD-EEAF687669E5}"/>
            </c:ext>
          </c:extLst>
        </c:ser>
        <c:ser>
          <c:idx val="1"/>
          <c:order val="1"/>
          <c:tx>
            <c:strRef>
              <c:f>'Type 3 Kjønn&amp;Klasse'!$B$36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Kjønn&amp;Klasse'!$C$34:$E$34</c:f>
              <c:strCache>
                <c:ptCount val="3"/>
                <c:pt idx="0">
                  <c:v>Vg1</c:v>
                </c:pt>
                <c:pt idx="1">
                  <c:v>Vg2</c:v>
                </c:pt>
                <c:pt idx="2">
                  <c:v>Vg3</c:v>
                </c:pt>
              </c:strCache>
            </c:strRef>
          </c:cat>
          <c:val>
            <c:numRef>
              <c:f>'Type 3 Kjønn&amp;Klasse'!$C$36:$E$36</c:f>
              <c:numCache>
                <c:formatCode>0</c:formatCode>
                <c:ptCount val="3"/>
                <c:pt idx="0">
                  <c:v>12.69</c:v>
                </c:pt>
                <c:pt idx="1">
                  <c:v>11.43</c:v>
                </c:pt>
                <c:pt idx="2">
                  <c:v>10.42</c:v>
                </c:pt>
              </c:numCache>
            </c:numRef>
          </c:val>
          <c:extLst>
            <c:ext xmlns:c16="http://schemas.microsoft.com/office/drawing/2014/chart" uri="{C3380CC4-5D6E-409C-BE32-E72D297353CC}">
              <c16:uniqueId val="{00000001-BC90-428F-8ABD-EEAF687669E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46.75</c:v>
                </c:pt>
                <c:pt idx="1">
                  <c:v>27.87</c:v>
                </c:pt>
                <c:pt idx="2">
                  <c:v>16.22</c:v>
                </c:pt>
                <c:pt idx="3">
                  <c:v>9.16</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4.4400000000000004</c:v>
                </c:pt>
                <c:pt idx="1">
                  <c:v>5.65</c:v>
                </c:pt>
                <c:pt idx="2">
                  <c:v>5.82</c:v>
                </c:pt>
                <c:pt idx="3">
                  <c:v>12.84</c:v>
                </c:pt>
                <c:pt idx="4">
                  <c:v>71.239999999999995</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Kjønn&amp;Klasse'!$C$39:$E$39</c:f>
              <c:numCache>
                <c:formatCode>0</c:formatCode>
                <c:ptCount val="3"/>
                <c:pt idx="0">
                  <c:v>85.45</c:v>
                </c:pt>
                <c:pt idx="1">
                  <c:v>86.16</c:v>
                </c:pt>
                <c:pt idx="2">
                  <c:v>87.88</c:v>
                </c:pt>
              </c:numCache>
            </c:numRef>
          </c:val>
          <c:extLst>
            <c:ext xmlns:c16="http://schemas.microsoft.com/office/drawing/2014/chart" uri="{C3380CC4-5D6E-409C-BE32-E72D297353CC}">
              <c16:uniqueId val="{00000000-CC06-4E4F-AFA6-9738FDA7A596}"/>
            </c:ext>
          </c:extLst>
        </c:ser>
        <c:ser>
          <c:idx val="1"/>
          <c:order val="1"/>
          <c:tx>
            <c:strRef>
              <c:f>'Type 3 Kjønn&amp;Klasse'!$B$40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Kjønn&amp;Klasse'!$C$38:$E$38</c:f>
              <c:strCache>
                <c:ptCount val="3"/>
                <c:pt idx="0">
                  <c:v>Vg1</c:v>
                </c:pt>
                <c:pt idx="1">
                  <c:v>Vg2</c:v>
                </c:pt>
                <c:pt idx="2">
                  <c:v>Vg3</c:v>
                </c:pt>
              </c:strCache>
            </c:strRef>
          </c:cat>
          <c:val>
            <c:numRef>
              <c:f>'Type 3 Kjønn&amp;Klasse'!$C$40:$E$40</c:f>
              <c:numCache>
                <c:formatCode>0</c:formatCode>
                <c:ptCount val="3"/>
                <c:pt idx="0">
                  <c:v>79.62</c:v>
                </c:pt>
                <c:pt idx="1">
                  <c:v>83.73</c:v>
                </c:pt>
                <c:pt idx="2">
                  <c:v>86.01</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531462753540924"/>
          <c:w val="0.90394753624055335"/>
          <c:h val="0.594940209292666"/>
        </c:manualLayout>
      </c:layout>
      <c:barChart>
        <c:barDir val="col"/>
        <c:grouping val="clustered"/>
        <c:varyColors val="0"/>
        <c:ser>
          <c:idx val="0"/>
          <c:order val="0"/>
          <c:tx>
            <c:strRef>
              <c:f>'Type 3 Kjønn&amp;Klasse'!$B$3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Kjønn&amp;Klasse'!$C$3:$E$3</c:f>
              <c:numCache>
                <c:formatCode>0</c:formatCode>
                <c:ptCount val="3"/>
                <c:pt idx="0">
                  <c:v>85.2</c:v>
                </c:pt>
                <c:pt idx="1">
                  <c:v>88.24</c:v>
                </c:pt>
                <c:pt idx="2">
                  <c:v>85.59</c:v>
                </c:pt>
              </c:numCache>
            </c:numRef>
          </c:val>
          <c:extLst>
            <c:ext xmlns:c16="http://schemas.microsoft.com/office/drawing/2014/chart" uri="{C3380CC4-5D6E-409C-BE32-E72D297353CC}">
              <c16:uniqueId val="{00000000-2BD5-43A2-855C-78683DBB36BA}"/>
            </c:ext>
          </c:extLst>
        </c:ser>
        <c:ser>
          <c:idx val="1"/>
          <c:order val="1"/>
          <c:tx>
            <c:strRef>
              <c:f>'Type 3 Kjønn&amp;Klasse'!$B$4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Kjønn&amp;Klasse'!$C$2:$E$2</c:f>
              <c:strCache>
                <c:ptCount val="3"/>
                <c:pt idx="0">
                  <c:v>Vg1</c:v>
                </c:pt>
                <c:pt idx="1">
                  <c:v>Vg2</c:v>
                </c:pt>
                <c:pt idx="2">
                  <c:v>Vg3</c:v>
                </c:pt>
              </c:strCache>
            </c:strRef>
          </c:cat>
          <c:val>
            <c:numRef>
              <c:f>'Type 3 Kjønn&amp;Klasse'!$C$4:$E$4</c:f>
              <c:numCache>
                <c:formatCode>0</c:formatCode>
                <c:ptCount val="3"/>
                <c:pt idx="0">
                  <c:v>73.31</c:v>
                </c:pt>
                <c:pt idx="1">
                  <c:v>82.49</c:v>
                </c:pt>
                <c:pt idx="2">
                  <c:v>82.12</c:v>
                </c:pt>
              </c:numCache>
            </c:numRef>
          </c:val>
          <c:extLst>
            <c:ext xmlns:c16="http://schemas.microsoft.com/office/drawing/2014/chart" uri="{C3380CC4-5D6E-409C-BE32-E72D297353CC}">
              <c16:uniqueId val="{00000001-2BD5-43A2-855C-78683DBB36B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3302516787694833"/>
          <c:y val="2.8437111998557991E-2"/>
          <c:w val="0.33949664246103328"/>
          <c:h val="0.1109607153613024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94.42</c:v>
                </c:pt>
                <c:pt idx="1">
                  <c:v>88.91</c:v>
                </c:pt>
                <c:pt idx="2">
                  <c:v>91.5</c:v>
                </c:pt>
                <c:pt idx="3">
                  <c:v>19.079999999999998</c:v>
                </c:pt>
                <c:pt idx="4">
                  <c:v>18</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5.58</c:v>
                </c:pt>
                <c:pt idx="1">
                  <c:v>11.09</c:v>
                </c:pt>
                <c:pt idx="2">
                  <c:v>8.5</c:v>
                </c:pt>
                <c:pt idx="3">
                  <c:v>80.92</c:v>
                </c:pt>
                <c:pt idx="4">
                  <c:v>82</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79.150000000000006</c:v>
                </c:pt>
                <c:pt idx="1">
                  <c:v>15.41</c:v>
                </c:pt>
                <c:pt idx="2">
                  <c:v>5.44</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VGS'!$D$8:$S$8</c:f>
              <c:numCache>
                <c:formatCode>0</c:formatCode>
                <c:ptCount val="16"/>
                <c:pt idx="0">
                  <c:v>-1</c:v>
                </c:pt>
                <c:pt idx="1">
                  <c:v>-1</c:v>
                </c:pt>
                <c:pt idx="2">
                  <c:v>-1</c:v>
                </c:pt>
                <c:pt idx="3">
                  <c:v>-1</c:v>
                </c:pt>
                <c:pt idx="4">
                  <c:v>-1</c:v>
                </c:pt>
                <c:pt idx="5">
                  <c:v>-1</c:v>
                </c:pt>
                <c:pt idx="6">
                  <c:v>80.41</c:v>
                </c:pt>
                <c:pt idx="7">
                  <c:v>-1</c:v>
                </c:pt>
                <c:pt idx="8">
                  <c:v>-1</c:v>
                </c:pt>
                <c:pt idx="9">
                  <c:v>82.05</c:v>
                </c:pt>
                <c:pt idx="10">
                  <c:v>-1</c:v>
                </c:pt>
                <c:pt idx="11">
                  <c:v>-1</c:v>
                </c:pt>
                <c:pt idx="12">
                  <c:v>81.86</c:v>
                </c:pt>
                <c:pt idx="13">
                  <c:v>-1</c:v>
                </c:pt>
                <c:pt idx="14">
                  <c:v>-1</c:v>
                </c:pt>
                <c:pt idx="15">
                  <c:v>82.43</c:v>
                </c:pt>
              </c:numCache>
            </c:numRef>
          </c:val>
          <c:extLst>
            <c:ext xmlns:c16="http://schemas.microsoft.com/office/drawing/2014/chart" uri="{C3380CC4-5D6E-409C-BE32-E72D297353CC}">
              <c16:uniqueId val="{00000000-7A24-4244-8C64-F441AA3CECAB}"/>
            </c:ext>
          </c:extLst>
        </c:ser>
        <c:ser>
          <c:idx val="1"/>
          <c:order val="1"/>
          <c:tx>
            <c:strRef>
              <c:f>'Trend VGS'!$C$9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VGS'!$D$9:$S$9</c:f>
              <c:numCache>
                <c:formatCode>0</c:formatCode>
                <c:ptCount val="16"/>
                <c:pt idx="0">
                  <c:v>-1</c:v>
                </c:pt>
                <c:pt idx="1">
                  <c:v>-1</c:v>
                </c:pt>
                <c:pt idx="2">
                  <c:v>-1</c:v>
                </c:pt>
                <c:pt idx="3">
                  <c:v>-1</c:v>
                </c:pt>
                <c:pt idx="4">
                  <c:v>-1</c:v>
                </c:pt>
                <c:pt idx="5">
                  <c:v>-1</c:v>
                </c:pt>
                <c:pt idx="6">
                  <c:v>-1</c:v>
                </c:pt>
                <c:pt idx="7">
                  <c:v>-1</c:v>
                </c:pt>
                <c:pt idx="8">
                  <c:v>-1</c:v>
                </c:pt>
                <c:pt idx="9">
                  <c:v>82.07</c:v>
                </c:pt>
                <c:pt idx="10">
                  <c:v>-1</c:v>
                </c:pt>
                <c:pt idx="11">
                  <c:v>-1</c:v>
                </c:pt>
                <c:pt idx="12">
                  <c:v>85.1</c:v>
                </c:pt>
                <c:pt idx="13">
                  <c:v>-1</c:v>
                </c:pt>
                <c:pt idx="14">
                  <c:v>-1</c:v>
                </c:pt>
                <c:pt idx="15">
                  <c:v>85.19</c:v>
                </c:pt>
              </c:numCache>
            </c:numRef>
          </c:val>
          <c:extLst>
            <c:ext xmlns:c16="http://schemas.microsoft.com/office/drawing/2014/chart" uri="{C3380CC4-5D6E-409C-BE32-E72D297353CC}">
              <c16:uniqueId val="{00000000-7819-4CFE-88BD-54FB9A3A9CC9}"/>
            </c:ext>
          </c:extLst>
        </c:ser>
        <c:ser>
          <c:idx val="2"/>
          <c:order val="2"/>
          <c:tx>
            <c:strRef>
              <c:f>'Trend VGS'!$C$10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VGS'!$D$7:$S$7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VGS'!$D$10:$S$10</c:f>
              <c:numCache>
                <c:formatCode>0</c:formatCode>
                <c:ptCount val="16"/>
                <c:pt idx="0">
                  <c:v>-1</c:v>
                </c:pt>
                <c:pt idx="1">
                  <c:v>-1</c:v>
                </c:pt>
                <c:pt idx="2">
                  <c:v>-1</c:v>
                </c:pt>
                <c:pt idx="3">
                  <c:v>-1</c:v>
                </c:pt>
                <c:pt idx="4">
                  <c:v>-1</c:v>
                </c:pt>
                <c:pt idx="5">
                  <c:v>-1</c:v>
                </c:pt>
                <c:pt idx="6">
                  <c:v>-1</c:v>
                </c:pt>
                <c:pt idx="7">
                  <c:v>-1</c:v>
                </c:pt>
                <c:pt idx="8">
                  <c:v>-1</c:v>
                </c:pt>
                <c:pt idx="9">
                  <c:v>82.68</c:v>
                </c:pt>
                <c:pt idx="10">
                  <c:v>-1</c:v>
                </c:pt>
                <c:pt idx="11">
                  <c:v>-1</c:v>
                </c:pt>
                <c:pt idx="12">
                  <c:v>86.5</c:v>
                </c:pt>
                <c:pt idx="13">
                  <c:v>-1</c:v>
                </c:pt>
                <c:pt idx="14">
                  <c:v>-1</c:v>
                </c:pt>
                <c:pt idx="15">
                  <c:v>85.77</c:v>
                </c:pt>
              </c:numCache>
            </c:numRef>
          </c:val>
          <c:extLst>
            <c:ext xmlns:c16="http://schemas.microsoft.com/office/drawing/2014/chart" uri="{C3380CC4-5D6E-409C-BE32-E72D297353CC}">
              <c16:uniqueId val="{00000001-7819-4CFE-88BD-54FB9A3A9CC9}"/>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5819090323224806"/>
          <c:y val="0"/>
          <c:w val="0.27745666801089736"/>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Kjønn&amp;Klasse'!$B$43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Kjønn&amp;Klasse'!$C$43:$E$43</c:f>
              <c:numCache>
                <c:formatCode>0</c:formatCode>
                <c:ptCount val="3"/>
                <c:pt idx="0">
                  <c:v>75.459999999999994</c:v>
                </c:pt>
                <c:pt idx="1">
                  <c:v>72.73</c:v>
                </c:pt>
                <c:pt idx="2">
                  <c:v>70.41</c:v>
                </c:pt>
              </c:numCache>
            </c:numRef>
          </c:val>
          <c:extLst>
            <c:ext xmlns:c16="http://schemas.microsoft.com/office/drawing/2014/chart" uri="{C3380CC4-5D6E-409C-BE32-E72D297353CC}">
              <c16:uniqueId val="{00000000-CC06-4E4F-AFA6-9738FDA7A596}"/>
            </c:ext>
          </c:extLst>
        </c:ser>
        <c:ser>
          <c:idx val="1"/>
          <c:order val="1"/>
          <c:tx>
            <c:strRef>
              <c:f>'Type 3 Kjønn&amp;Klasse'!$B$44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Kjønn&amp;Klasse'!$C$42:$E$42</c:f>
              <c:strCache>
                <c:ptCount val="3"/>
                <c:pt idx="0">
                  <c:v>Vg1</c:v>
                </c:pt>
                <c:pt idx="1">
                  <c:v>Vg2</c:v>
                </c:pt>
                <c:pt idx="2">
                  <c:v>Vg3</c:v>
                </c:pt>
              </c:strCache>
            </c:strRef>
          </c:cat>
          <c:val>
            <c:numRef>
              <c:f>'Type 3 Kjønn&amp;Klasse'!$C$44:$E$44</c:f>
              <c:numCache>
                <c:formatCode>0</c:formatCode>
                <c:ptCount val="3"/>
                <c:pt idx="0">
                  <c:v>70.94</c:v>
                </c:pt>
                <c:pt idx="1">
                  <c:v>71.77</c:v>
                </c:pt>
                <c:pt idx="2">
                  <c:v>62.94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4.71</c:v>
                </c:pt>
                <c:pt idx="1">
                  <c:v>7.96</c:v>
                </c:pt>
                <c:pt idx="2">
                  <c:v>16.489999999999998</c:v>
                </c:pt>
                <c:pt idx="3">
                  <c:v>33.79</c:v>
                </c:pt>
                <c:pt idx="4">
                  <c:v>37.04</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45.88</c:v>
                </c:pt>
                <c:pt idx="1">
                  <c:v>33.58</c:v>
                </c:pt>
                <c:pt idx="2">
                  <c:v>38.840000000000003</c:v>
                </c:pt>
                <c:pt idx="3">
                  <c:v>27.84</c:v>
                </c:pt>
                <c:pt idx="4">
                  <c:v>8.6300000000000008</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40.72</c:v>
                </c:pt>
                <c:pt idx="1">
                  <c:v>49.81</c:v>
                </c:pt>
                <c:pt idx="2">
                  <c:v>42.12</c:v>
                </c:pt>
                <c:pt idx="3">
                  <c:v>49.36</c:v>
                </c:pt>
                <c:pt idx="4">
                  <c:v>20.65</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9.81</c:v>
                </c:pt>
                <c:pt idx="1">
                  <c:v>12.45</c:v>
                </c:pt>
                <c:pt idx="2">
                  <c:v>13.56</c:v>
                </c:pt>
                <c:pt idx="3">
                  <c:v>18.43</c:v>
                </c:pt>
                <c:pt idx="4">
                  <c:v>31.16</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3.59</c:v>
                </c:pt>
                <c:pt idx="1">
                  <c:v>4.1500000000000004</c:v>
                </c:pt>
                <c:pt idx="2">
                  <c:v>5.48</c:v>
                </c:pt>
                <c:pt idx="3">
                  <c:v>4.3600000000000003</c:v>
                </c:pt>
                <c:pt idx="4">
                  <c:v>39.56</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88.17</c:v>
                </c:pt>
                <c:pt idx="1">
                  <c:v>84.89</c:v>
                </c:pt>
                <c:pt idx="2">
                  <c:v>84.07</c:v>
                </c:pt>
                <c:pt idx="3">
                  <c:v>76.2</c:v>
                </c:pt>
                <c:pt idx="4">
                  <c:v>26.36</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85.6</c:v>
                </c:pt>
                <c:pt idx="1">
                  <c:v>82.68</c:v>
                </c:pt>
                <c:pt idx="2">
                  <c:v>78.680000000000007</c:v>
                </c:pt>
                <c:pt idx="3">
                  <c:v>78.069999999999993</c:v>
                </c:pt>
                <c:pt idx="4">
                  <c:v>31.42</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VGS'!$C$12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VGS'!$D$12:$S$12</c:f>
              <c:numCache>
                <c:formatCode>0</c:formatCode>
                <c:ptCount val="16"/>
                <c:pt idx="0">
                  <c:v>-1</c:v>
                </c:pt>
                <c:pt idx="1">
                  <c:v>-1</c:v>
                </c:pt>
                <c:pt idx="2">
                  <c:v>-1</c:v>
                </c:pt>
                <c:pt idx="3">
                  <c:v>-1</c:v>
                </c:pt>
                <c:pt idx="4">
                  <c:v>-1</c:v>
                </c:pt>
                <c:pt idx="5">
                  <c:v>-1</c:v>
                </c:pt>
                <c:pt idx="6">
                  <c:v>73.040000000000006</c:v>
                </c:pt>
                <c:pt idx="7">
                  <c:v>-1</c:v>
                </c:pt>
                <c:pt idx="8">
                  <c:v>-1</c:v>
                </c:pt>
                <c:pt idx="9">
                  <c:v>69.33</c:v>
                </c:pt>
                <c:pt idx="10">
                  <c:v>-1</c:v>
                </c:pt>
                <c:pt idx="11">
                  <c:v>-1</c:v>
                </c:pt>
                <c:pt idx="12">
                  <c:v>75.38</c:v>
                </c:pt>
                <c:pt idx="13">
                  <c:v>-1</c:v>
                </c:pt>
                <c:pt idx="14">
                  <c:v>-1</c:v>
                </c:pt>
                <c:pt idx="15">
                  <c:v>72.91</c:v>
                </c:pt>
              </c:numCache>
            </c:numRef>
          </c:val>
          <c:extLst>
            <c:ext xmlns:c16="http://schemas.microsoft.com/office/drawing/2014/chart" uri="{C3380CC4-5D6E-409C-BE32-E72D297353CC}">
              <c16:uniqueId val="{00000000-204A-4902-AC74-C153E685F4C2}"/>
            </c:ext>
          </c:extLst>
        </c:ser>
        <c:ser>
          <c:idx val="1"/>
          <c:order val="1"/>
          <c:tx>
            <c:strRef>
              <c:f>'Trend VGS'!$C$13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VGS'!$D$13:$S$13</c:f>
              <c:numCache>
                <c:formatCode>0</c:formatCode>
                <c:ptCount val="16"/>
                <c:pt idx="0">
                  <c:v>-1</c:v>
                </c:pt>
                <c:pt idx="1">
                  <c:v>-1</c:v>
                </c:pt>
                <c:pt idx="2">
                  <c:v>-1</c:v>
                </c:pt>
                <c:pt idx="3">
                  <c:v>-1</c:v>
                </c:pt>
                <c:pt idx="4">
                  <c:v>-1</c:v>
                </c:pt>
                <c:pt idx="5">
                  <c:v>-1</c:v>
                </c:pt>
                <c:pt idx="6">
                  <c:v>-1</c:v>
                </c:pt>
                <c:pt idx="7">
                  <c:v>-1</c:v>
                </c:pt>
                <c:pt idx="8">
                  <c:v>-1</c:v>
                </c:pt>
                <c:pt idx="9">
                  <c:v>66.8</c:v>
                </c:pt>
                <c:pt idx="10">
                  <c:v>-1</c:v>
                </c:pt>
                <c:pt idx="11">
                  <c:v>-1</c:v>
                </c:pt>
                <c:pt idx="12">
                  <c:v>72.540000000000006</c:v>
                </c:pt>
                <c:pt idx="13">
                  <c:v>-1</c:v>
                </c:pt>
                <c:pt idx="14">
                  <c:v>-1</c:v>
                </c:pt>
                <c:pt idx="15">
                  <c:v>71.489999999999995</c:v>
                </c:pt>
              </c:numCache>
            </c:numRef>
          </c:val>
          <c:extLst>
            <c:ext xmlns:c16="http://schemas.microsoft.com/office/drawing/2014/chart" uri="{C3380CC4-5D6E-409C-BE32-E72D297353CC}">
              <c16:uniqueId val="{00000000-E18A-4711-BC45-CDCA93155B72}"/>
            </c:ext>
          </c:extLst>
        </c:ser>
        <c:ser>
          <c:idx val="2"/>
          <c:order val="2"/>
          <c:tx>
            <c:strRef>
              <c:f>'Trend VGS'!$C$14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VGS'!$D$11:$S$11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VGS'!$D$14:$S$14</c:f>
              <c:numCache>
                <c:formatCode>0</c:formatCode>
                <c:ptCount val="16"/>
                <c:pt idx="0">
                  <c:v>-1</c:v>
                </c:pt>
                <c:pt idx="1">
                  <c:v>-1</c:v>
                </c:pt>
                <c:pt idx="2">
                  <c:v>-1</c:v>
                </c:pt>
                <c:pt idx="3">
                  <c:v>-1</c:v>
                </c:pt>
                <c:pt idx="4">
                  <c:v>-1</c:v>
                </c:pt>
                <c:pt idx="5">
                  <c:v>-1</c:v>
                </c:pt>
                <c:pt idx="6">
                  <c:v>-1</c:v>
                </c:pt>
                <c:pt idx="7">
                  <c:v>-1</c:v>
                </c:pt>
                <c:pt idx="8">
                  <c:v>-1</c:v>
                </c:pt>
                <c:pt idx="9">
                  <c:v>63.69</c:v>
                </c:pt>
                <c:pt idx="10">
                  <c:v>-1</c:v>
                </c:pt>
                <c:pt idx="11">
                  <c:v>-1</c:v>
                </c:pt>
                <c:pt idx="12">
                  <c:v>66.81</c:v>
                </c:pt>
                <c:pt idx="13">
                  <c:v>-1</c:v>
                </c:pt>
                <c:pt idx="14">
                  <c:v>-1</c:v>
                </c:pt>
                <c:pt idx="15">
                  <c:v>64.900000000000006</c:v>
                </c:pt>
              </c:numCache>
            </c:numRef>
          </c:val>
          <c:extLst>
            <c:ext xmlns:c16="http://schemas.microsoft.com/office/drawing/2014/chart" uri="{C3380CC4-5D6E-409C-BE32-E72D297353CC}">
              <c16:uniqueId val="{00000001-E18A-4711-BC45-CDCA93155B7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1.2975707840188321E-2"/>
          <c:w val="0.21776050736711891"/>
          <c:h val="0.166253555548290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30.12</c:v>
                </c:pt>
                <c:pt idx="1">
                  <c:v>20.86</c:v>
                </c:pt>
                <c:pt idx="2">
                  <c:v>24.02</c:v>
                </c:pt>
                <c:pt idx="3">
                  <c:v>14.76</c:v>
                </c:pt>
                <c:pt idx="4">
                  <c:v>7.38</c:v>
                </c:pt>
                <c:pt idx="5">
                  <c:v>1.66</c:v>
                </c:pt>
                <c:pt idx="6">
                  <c:v>1.2</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Kjønn&amp;Klasse'!$B$47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Kjønn&amp;Klasse'!$C$47:$E$47</c:f>
              <c:numCache>
                <c:formatCode>0</c:formatCode>
                <c:ptCount val="3"/>
                <c:pt idx="0">
                  <c:v>12.33</c:v>
                </c:pt>
                <c:pt idx="1">
                  <c:v>15.73</c:v>
                </c:pt>
                <c:pt idx="2">
                  <c:v>20.18</c:v>
                </c:pt>
              </c:numCache>
            </c:numRef>
          </c:val>
          <c:extLst>
            <c:ext xmlns:c16="http://schemas.microsoft.com/office/drawing/2014/chart" uri="{C3380CC4-5D6E-409C-BE32-E72D297353CC}">
              <c16:uniqueId val="{00000000-A109-4B0B-BB46-6AE6CFB763F8}"/>
            </c:ext>
          </c:extLst>
        </c:ser>
        <c:ser>
          <c:idx val="1"/>
          <c:order val="1"/>
          <c:tx>
            <c:strRef>
              <c:f>'Type 3 Kjønn&amp;Klasse'!$B$48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Kjønn&amp;Klasse'!$C$46:$E$46</c:f>
              <c:strCache>
                <c:ptCount val="3"/>
                <c:pt idx="0">
                  <c:v>Vg1</c:v>
                </c:pt>
                <c:pt idx="1">
                  <c:v>Vg2</c:v>
                </c:pt>
                <c:pt idx="2">
                  <c:v>Vg3</c:v>
                </c:pt>
              </c:strCache>
            </c:strRef>
          </c:cat>
          <c:val>
            <c:numRef>
              <c:f>'Type 3 Kjønn&amp;Klasse'!$C$48:$E$48</c:f>
              <c:numCache>
                <c:formatCode>0</c:formatCode>
                <c:ptCount val="3"/>
                <c:pt idx="0">
                  <c:v>30.69</c:v>
                </c:pt>
                <c:pt idx="1">
                  <c:v>34.880000000000003</c:v>
                </c:pt>
                <c:pt idx="2">
                  <c:v>44</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1.56</c:v>
                </c:pt>
                <c:pt idx="1">
                  <c:v>7.04</c:v>
                </c:pt>
                <c:pt idx="2">
                  <c:v>9.19</c:v>
                </c:pt>
                <c:pt idx="3">
                  <c:v>37.56</c:v>
                </c:pt>
                <c:pt idx="4">
                  <c:v>44.67</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7.27</c:v>
                </c:pt>
                <c:pt idx="1">
                  <c:v>17.98</c:v>
                </c:pt>
                <c:pt idx="2">
                  <c:v>26.67</c:v>
                </c:pt>
                <c:pt idx="3">
                  <c:v>24.79</c:v>
                </c:pt>
                <c:pt idx="4">
                  <c:v>23.3</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VGS'!$C$16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VGS'!$D$16:$S$16</c:f>
              <c:numCache>
                <c:formatCode>0</c:formatCode>
                <c:ptCount val="16"/>
                <c:pt idx="0">
                  <c:v>-1</c:v>
                </c:pt>
                <c:pt idx="1">
                  <c:v>-1</c:v>
                </c:pt>
                <c:pt idx="2">
                  <c:v>-1</c:v>
                </c:pt>
                <c:pt idx="3">
                  <c:v>-1</c:v>
                </c:pt>
                <c:pt idx="4">
                  <c:v>-1</c:v>
                </c:pt>
                <c:pt idx="5">
                  <c:v>-1</c:v>
                </c:pt>
                <c:pt idx="6">
                  <c:v>41.81</c:v>
                </c:pt>
                <c:pt idx="7">
                  <c:v>-1</c:v>
                </c:pt>
                <c:pt idx="8">
                  <c:v>-1</c:v>
                </c:pt>
                <c:pt idx="9">
                  <c:v>32.94</c:v>
                </c:pt>
                <c:pt idx="10">
                  <c:v>-1</c:v>
                </c:pt>
                <c:pt idx="11">
                  <c:v>-1</c:v>
                </c:pt>
                <c:pt idx="12">
                  <c:v>29.07</c:v>
                </c:pt>
                <c:pt idx="13">
                  <c:v>-1</c:v>
                </c:pt>
                <c:pt idx="14">
                  <c:v>-1</c:v>
                </c:pt>
                <c:pt idx="15">
                  <c:v>21.53</c:v>
                </c:pt>
              </c:numCache>
            </c:numRef>
          </c:val>
          <c:extLst>
            <c:ext xmlns:c16="http://schemas.microsoft.com/office/drawing/2014/chart" uri="{C3380CC4-5D6E-409C-BE32-E72D297353CC}">
              <c16:uniqueId val="{00000000-825C-4052-A1CA-882769A58437}"/>
            </c:ext>
          </c:extLst>
        </c:ser>
        <c:ser>
          <c:idx val="1"/>
          <c:order val="1"/>
          <c:tx>
            <c:strRef>
              <c:f>'Trend VGS'!$C$17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VGS'!$D$17:$S$17</c:f>
              <c:numCache>
                <c:formatCode>0</c:formatCode>
                <c:ptCount val="16"/>
                <c:pt idx="0">
                  <c:v>-1</c:v>
                </c:pt>
                <c:pt idx="1">
                  <c:v>-1</c:v>
                </c:pt>
                <c:pt idx="2">
                  <c:v>-1</c:v>
                </c:pt>
                <c:pt idx="3">
                  <c:v>-1</c:v>
                </c:pt>
                <c:pt idx="4">
                  <c:v>-1</c:v>
                </c:pt>
                <c:pt idx="5">
                  <c:v>-1</c:v>
                </c:pt>
                <c:pt idx="6">
                  <c:v>-1</c:v>
                </c:pt>
                <c:pt idx="7">
                  <c:v>-1</c:v>
                </c:pt>
                <c:pt idx="8">
                  <c:v>-1</c:v>
                </c:pt>
                <c:pt idx="9">
                  <c:v>31.19</c:v>
                </c:pt>
                <c:pt idx="10">
                  <c:v>-1</c:v>
                </c:pt>
                <c:pt idx="11">
                  <c:v>-1</c:v>
                </c:pt>
                <c:pt idx="12">
                  <c:v>28.74</c:v>
                </c:pt>
                <c:pt idx="13">
                  <c:v>-1</c:v>
                </c:pt>
                <c:pt idx="14">
                  <c:v>-1</c:v>
                </c:pt>
                <c:pt idx="15">
                  <c:v>24.52</c:v>
                </c:pt>
              </c:numCache>
            </c:numRef>
          </c:val>
          <c:extLst>
            <c:ext xmlns:c16="http://schemas.microsoft.com/office/drawing/2014/chart" uri="{C3380CC4-5D6E-409C-BE32-E72D297353CC}">
              <c16:uniqueId val="{00000000-5C3B-4909-89BB-9FC4B4337D27}"/>
            </c:ext>
          </c:extLst>
        </c:ser>
        <c:ser>
          <c:idx val="2"/>
          <c:order val="2"/>
          <c:tx>
            <c:strRef>
              <c:f>'Trend VGS'!$C$18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VGS'!$D$15:$S$15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VGS'!$D$18:$S$18</c:f>
              <c:numCache>
                <c:formatCode>0</c:formatCode>
                <c:ptCount val="16"/>
                <c:pt idx="0">
                  <c:v>-1</c:v>
                </c:pt>
                <c:pt idx="1">
                  <c:v>-1</c:v>
                </c:pt>
                <c:pt idx="2">
                  <c:v>-1</c:v>
                </c:pt>
                <c:pt idx="3">
                  <c:v>-1</c:v>
                </c:pt>
                <c:pt idx="4">
                  <c:v>-1</c:v>
                </c:pt>
                <c:pt idx="5">
                  <c:v>-1</c:v>
                </c:pt>
                <c:pt idx="6">
                  <c:v>-1</c:v>
                </c:pt>
                <c:pt idx="7">
                  <c:v>-1</c:v>
                </c:pt>
                <c:pt idx="8">
                  <c:v>-1</c:v>
                </c:pt>
                <c:pt idx="9">
                  <c:v>42.47</c:v>
                </c:pt>
                <c:pt idx="10">
                  <c:v>-1</c:v>
                </c:pt>
                <c:pt idx="11">
                  <c:v>-1</c:v>
                </c:pt>
                <c:pt idx="12">
                  <c:v>44.31</c:v>
                </c:pt>
                <c:pt idx="13">
                  <c:v>-1</c:v>
                </c:pt>
                <c:pt idx="14">
                  <c:v>-1</c:v>
                </c:pt>
                <c:pt idx="15">
                  <c:v>33.58</c:v>
                </c:pt>
              </c:numCache>
            </c:numRef>
          </c:val>
          <c:extLst>
            <c:ext xmlns:c16="http://schemas.microsoft.com/office/drawing/2014/chart" uri="{C3380CC4-5D6E-409C-BE32-E72D297353CC}">
              <c16:uniqueId val="{00000001-5C3B-4909-89BB-9FC4B4337D27}"/>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083427451092261"/>
          <c:y val="0"/>
          <c:w val="0.24040387864579349"/>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50.6</c:v>
                </c:pt>
                <c:pt idx="1">
                  <c:v>15.48</c:v>
                </c:pt>
                <c:pt idx="2">
                  <c:v>21.98</c:v>
                </c:pt>
                <c:pt idx="3">
                  <c:v>11.93</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Kjønn&amp;Klasse'!$C$51:$E$51</c:f>
              <c:numCache>
                <c:formatCode>0</c:formatCode>
                <c:ptCount val="3"/>
                <c:pt idx="0">
                  <c:v>42.95</c:v>
                </c:pt>
                <c:pt idx="1">
                  <c:v>49</c:v>
                </c:pt>
                <c:pt idx="2">
                  <c:v>61.26</c:v>
                </c:pt>
              </c:numCache>
            </c:numRef>
          </c:val>
          <c:extLst>
            <c:ext xmlns:c16="http://schemas.microsoft.com/office/drawing/2014/chart" uri="{C3380CC4-5D6E-409C-BE32-E72D297353CC}">
              <c16:uniqueId val="{00000000-B377-493A-8CDC-209FF725C409}"/>
            </c:ext>
          </c:extLst>
        </c:ser>
        <c:ser>
          <c:idx val="1"/>
          <c:order val="1"/>
          <c:tx>
            <c:strRef>
              <c:f>'Type 3 Kjønn&amp;Klasse'!$B$52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Kjønn&amp;Klasse'!$C$50:$E$50</c:f>
              <c:strCache>
                <c:ptCount val="3"/>
                <c:pt idx="0">
                  <c:v>Vg1</c:v>
                </c:pt>
                <c:pt idx="1">
                  <c:v>Vg2</c:v>
                </c:pt>
                <c:pt idx="2">
                  <c:v>Vg3</c:v>
                </c:pt>
              </c:strCache>
            </c:strRef>
          </c:cat>
          <c:val>
            <c:numRef>
              <c:f>'Type 3 Kjønn&amp;Klasse'!$C$52:$E$52</c:f>
              <c:numCache>
                <c:formatCode>0</c:formatCode>
                <c:ptCount val="3"/>
                <c:pt idx="0">
                  <c:v>38.18</c:v>
                </c:pt>
                <c:pt idx="1">
                  <c:v>58.99</c:v>
                </c:pt>
                <c:pt idx="2">
                  <c:v>61.33</c:v>
                </c:pt>
              </c:numCache>
            </c:numRef>
          </c:val>
          <c:extLst>
            <c:ext xmlns:c16="http://schemas.microsoft.com/office/drawing/2014/chart" uri="{C3380CC4-5D6E-409C-BE32-E72D297353CC}">
              <c16:uniqueId val="{00000001-B377-493A-8CDC-209FF725C40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VGS'!$D$20:$S$20</c:f>
              <c:numCache>
                <c:formatCode>0</c:formatCode>
                <c:ptCount val="16"/>
                <c:pt idx="0">
                  <c:v>-1</c:v>
                </c:pt>
                <c:pt idx="1">
                  <c:v>-1</c:v>
                </c:pt>
                <c:pt idx="2">
                  <c:v>-1</c:v>
                </c:pt>
                <c:pt idx="3">
                  <c:v>-1</c:v>
                </c:pt>
                <c:pt idx="4">
                  <c:v>-1</c:v>
                </c:pt>
                <c:pt idx="5">
                  <c:v>-1</c:v>
                </c:pt>
                <c:pt idx="6">
                  <c:v>41.06</c:v>
                </c:pt>
                <c:pt idx="7">
                  <c:v>-1</c:v>
                </c:pt>
                <c:pt idx="8">
                  <c:v>-1</c:v>
                </c:pt>
                <c:pt idx="9">
                  <c:v>33.200000000000003</c:v>
                </c:pt>
                <c:pt idx="10">
                  <c:v>-1</c:v>
                </c:pt>
                <c:pt idx="11">
                  <c:v>-1</c:v>
                </c:pt>
                <c:pt idx="12">
                  <c:v>40.61</c:v>
                </c:pt>
                <c:pt idx="13">
                  <c:v>-1</c:v>
                </c:pt>
                <c:pt idx="14">
                  <c:v>-1</c:v>
                </c:pt>
                <c:pt idx="15">
                  <c:v>40.61</c:v>
                </c:pt>
              </c:numCache>
            </c:numRef>
          </c:val>
          <c:extLst>
            <c:ext xmlns:c16="http://schemas.microsoft.com/office/drawing/2014/chart" uri="{C3380CC4-5D6E-409C-BE32-E72D297353CC}">
              <c16:uniqueId val="{00000000-4BBC-47F6-BB07-283B9BFF671F}"/>
            </c:ext>
          </c:extLst>
        </c:ser>
        <c:ser>
          <c:idx val="1"/>
          <c:order val="1"/>
          <c:tx>
            <c:strRef>
              <c:f>'Trend VGS'!$C$21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VGS'!$D$21:$S$21</c:f>
              <c:numCache>
                <c:formatCode>0</c:formatCode>
                <c:ptCount val="16"/>
                <c:pt idx="0">
                  <c:v>-1</c:v>
                </c:pt>
                <c:pt idx="1">
                  <c:v>-1</c:v>
                </c:pt>
                <c:pt idx="2">
                  <c:v>-1</c:v>
                </c:pt>
                <c:pt idx="3">
                  <c:v>-1</c:v>
                </c:pt>
                <c:pt idx="4">
                  <c:v>-1</c:v>
                </c:pt>
                <c:pt idx="5">
                  <c:v>-1</c:v>
                </c:pt>
                <c:pt idx="6">
                  <c:v>-1</c:v>
                </c:pt>
                <c:pt idx="7">
                  <c:v>-1</c:v>
                </c:pt>
                <c:pt idx="8">
                  <c:v>-1</c:v>
                </c:pt>
                <c:pt idx="9">
                  <c:v>44.92</c:v>
                </c:pt>
                <c:pt idx="10">
                  <c:v>-1</c:v>
                </c:pt>
                <c:pt idx="11">
                  <c:v>-1</c:v>
                </c:pt>
                <c:pt idx="12">
                  <c:v>43.68</c:v>
                </c:pt>
                <c:pt idx="13">
                  <c:v>-1</c:v>
                </c:pt>
                <c:pt idx="14">
                  <c:v>-1</c:v>
                </c:pt>
                <c:pt idx="15">
                  <c:v>53.81</c:v>
                </c:pt>
              </c:numCache>
            </c:numRef>
          </c:val>
          <c:extLst>
            <c:ext xmlns:c16="http://schemas.microsoft.com/office/drawing/2014/chart" uri="{C3380CC4-5D6E-409C-BE32-E72D297353CC}">
              <c16:uniqueId val="{00000000-D6A0-4624-BD50-2756E466F7BC}"/>
            </c:ext>
          </c:extLst>
        </c:ser>
        <c:ser>
          <c:idx val="2"/>
          <c:order val="2"/>
          <c:tx>
            <c:strRef>
              <c:f>'Trend VGS'!$C$22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VGS'!$D$19:$S$19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VGS'!$D$22:$S$22</c:f>
              <c:numCache>
                <c:formatCode>0</c:formatCode>
                <c:ptCount val="16"/>
                <c:pt idx="0">
                  <c:v>-1</c:v>
                </c:pt>
                <c:pt idx="1">
                  <c:v>-1</c:v>
                </c:pt>
                <c:pt idx="2">
                  <c:v>-1</c:v>
                </c:pt>
                <c:pt idx="3">
                  <c:v>-1</c:v>
                </c:pt>
                <c:pt idx="4">
                  <c:v>-1</c:v>
                </c:pt>
                <c:pt idx="5">
                  <c:v>-1</c:v>
                </c:pt>
                <c:pt idx="6">
                  <c:v>-1</c:v>
                </c:pt>
                <c:pt idx="7">
                  <c:v>-1</c:v>
                </c:pt>
                <c:pt idx="8">
                  <c:v>-1</c:v>
                </c:pt>
                <c:pt idx="9">
                  <c:v>56.08</c:v>
                </c:pt>
                <c:pt idx="10">
                  <c:v>-1</c:v>
                </c:pt>
                <c:pt idx="11">
                  <c:v>-1</c:v>
                </c:pt>
                <c:pt idx="12">
                  <c:v>60.82</c:v>
                </c:pt>
                <c:pt idx="13">
                  <c:v>-1</c:v>
                </c:pt>
                <c:pt idx="14">
                  <c:v>-1</c:v>
                </c:pt>
                <c:pt idx="15">
                  <c:v>61.13</c:v>
                </c:pt>
              </c:numCache>
            </c:numRef>
          </c:val>
          <c:extLst>
            <c:ext xmlns:c16="http://schemas.microsoft.com/office/drawing/2014/chart" uri="{C3380CC4-5D6E-409C-BE32-E72D297353CC}">
              <c16:uniqueId val="{00000001-D6A0-4624-BD50-2756E466F7BC}"/>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1.1382352219969919E-2"/>
          <c:w val="0.22599446055936417"/>
          <c:h val="0.15327784770810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181844135517393"/>
          <c:w val="0.90394753624055335"/>
          <c:h val="0.61626804329158447"/>
        </c:manualLayout>
      </c:layout>
      <c:barChart>
        <c:barDir val="col"/>
        <c:grouping val="clustered"/>
        <c:varyColors val="0"/>
        <c:ser>
          <c:idx val="0"/>
          <c:order val="0"/>
          <c:tx>
            <c:strRef>
              <c:f>'Type 3 Kjønn&amp;Klasse'!$B$139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Kjønn&amp;Klasse'!$C$139:$E$139</c:f>
              <c:numCache>
                <c:formatCode>0</c:formatCode>
                <c:ptCount val="3"/>
                <c:pt idx="0">
                  <c:v>86.56</c:v>
                </c:pt>
                <c:pt idx="1">
                  <c:v>92.58</c:v>
                </c:pt>
                <c:pt idx="2">
                  <c:v>87.93</c:v>
                </c:pt>
              </c:numCache>
            </c:numRef>
          </c:val>
          <c:extLst>
            <c:ext xmlns:c16="http://schemas.microsoft.com/office/drawing/2014/chart" uri="{C3380CC4-5D6E-409C-BE32-E72D297353CC}">
              <c16:uniqueId val="{00000000-CC06-4E4F-AFA6-9738FDA7A596}"/>
            </c:ext>
          </c:extLst>
        </c:ser>
        <c:ser>
          <c:idx val="1"/>
          <c:order val="1"/>
          <c:tx>
            <c:strRef>
              <c:f>'Type 3 Kjønn&amp;Klasse'!$B$140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Kjønn&amp;Klasse'!$C$138:$E$138</c:f>
              <c:strCache>
                <c:ptCount val="3"/>
                <c:pt idx="0">
                  <c:v>Vg1</c:v>
                </c:pt>
                <c:pt idx="1">
                  <c:v>Vg2</c:v>
                </c:pt>
                <c:pt idx="2">
                  <c:v>Vg3</c:v>
                </c:pt>
              </c:strCache>
            </c:strRef>
          </c:cat>
          <c:val>
            <c:numRef>
              <c:f>'Type 3 Kjønn&amp;Klasse'!$C$140:$E$140</c:f>
              <c:numCache>
                <c:formatCode>0</c:formatCode>
                <c:ptCount val="3"/>
                <c:pt idx="0">
                  <c:v>75.44</c:v>
                </c:pt>
                <c:pt idx="1">
                  <c:v>84.79</c:v>
                </c:pt>
                <c:pt idx="2">
                  <c:v>82.78</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5.3</c:v>
                </c:pt>
                <c:pt idx="1">
                  <c:v>8.73</c:v>
                </c:pt>
                <c:pt idx="2">
                  <c:v>19.489999999999998</c:v>
                </c:pt>
                <c:pt idx="3">
                  <c:v>31.97</c:v>
                </c:pt>
                <c:pt idx="4">
                  <c:v>34.5</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5361638335913946"/>
          <c:w val="0.90394753624055335"/>
          <c:h val="0.69447010128761899"/>
        </c:manualLayout>
      </c:layout>
      <c:barChart>
        <c:barDir val="col"/>
        <c:grouping val="clustered"/>
        <c:varyColors val="0"/>
        <c:ser>
          <c:idx val="0"/>
          <c:order val="0"/>
          <c:tx>
            <c:strRef>
              <c:f>'Type 3 Kjønn&amp;Klasse'!$B$55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Kjønn&amp;Klasse'!$C$55:$E$55</c:f>
              <c:numCache>
                <c:formatCode>0</c:formatCode>
                <c:ptCount val="3"/>
                <c:pt idx="0">
                  <c:v>72.489999999999995</c:v>
                </c:pt>
                <c:pt idx="1">
                  <c:v>70.27</c:v>
                </c:pt>
                <c:pt idx="2">
                  <c:v>76.77</c:v>
                </c:pt>
              </c:numCache>
            </c:numRef>
          </c:val>
          <c:extLst>
            <c:ext xmlns:c16="http://schemas.microsoft.com/office/drawing/2014/chart" uri="{C3380CC4-5D6E-409C-BE32-E72D297353CC}">
              <c16:uniqueId val="{00000000-CC06-4E4F-AFA6-9738FDA7A596}"/>
            </c:ext>
          </c:extLst>
        </c:ser>
        <c:ser>
          <c:idx val="1"/>
          <c:order val="1"/>
          <c:tx>
            <c:strRef>
              <c:f>'Type 3 Kjønn&amp;Klasse'!$B$56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Kjønn&amp;Klasse'!$C$54:$E$54</c:f>
              <c:strCache>
                <c:ptCount val="3"/>
                <c:pt idx="0">
                  <c:v>Vg1</c:v>
                </c:pt>
                <c:pt idx="1">
                  <c:v>Vg2</c:v>
                </c:pt>
                <c:pt idx="2">
                  <c:v>Vg3</c:v>
                </c:pt>
              </c:strCache>
            </c:strRef>
          </c:cat>
          <c:val>
            <c:numRef>
              <c:f>'Type 3 Kjønn&amp;Klasse'!$C$56:$E$56</c:f>
              <c:numCache>
                <c:formatCode>0</c:formatCode>
                <c:ptCount val="3"/>
                <c:pt idx="0">
                  <c:v>64.260000000000005</c:v>
                </c:pt>
                <c:pt idx="1">
                  <c:v>61.06</c:v>
                </c:pt>
                <c:pt idx="2">
                  <c:v>59.44</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2.96</c:v>
                </c:pt>
                <c:pt idx="1">
                  <c:v>6.15</c:v>
                </c:pt>
                <c:pt idx="2">
                  <c:v>6.3</c:v>
                </c:pt>
                <c:pt idx="3">
                  <c:v>18.739999999999998</c:v>
                </c:pt>
                <c:pt idx="4">
                  <c:v>65.849999999999994</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27.31</c:v>
                </c:pt>
                <c:pt idx="1">
                  <c:v>16.59</c:v>
                </c:pt>
                <c:pt idx="2">
                  <c:v>21.92</c:v>
                </c:pt>
                <c:pt idx="3">
                  <c:v>19.84</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40.520000000000003</c:v>
                </c:pt>
                <c:pt idx="1">
                  <c:v>30.13</c:v>
                </c:pt>
                <c:pt idx="2">
                  <c:v>37.18</c:v>
                </c:pt>
                <c:pt idx="3">
                  <c:v>33.729999999999997</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20.420000000000002</c:v>
                </c:pt>
                <c:pt idx="1">
                  <c:v>26.76</c:v>
                </c:pt>
                <c:pt idx="2">
                  <c:v>22.24</c:v>
                </c:pt>
                <c:pt idx="3">
                  <c:v>19.52</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5.59</c:v>
                </c:pt>
                <c:pt idx="1">
                  <c:v>14.02</c:v>
                </c:pt>
                <c:pt idx="2">
                  <c:v>9.74</c:v>
                </c:pt>
                <c:pt idx="3">
                  <c:v>14.14</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6.16</c:v>
                </c:pt>
                <c:pt idx="1">
                  <c:v>12.5</c:v>
                </c:pt>
                <c:pt idx="2">
                  <c:v>8.93</c:v>
                </c:pt>
                <c:pt idx="3">
                  <c:v>12.77</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742509445361419"/>
          <c:w val="0.99176604680775471"/>
          <c:h val="0.63992415610621634"/>
        </c:manualLayout>
      </c:layout>
      <c:barChart>
        <c:barDir val="col"/>
        <c:grouping val="clustered"/>
        <c:varyColors val="0"/>
        <c:ser>
          <c:idx val="0"/>
          <c:order val="0"/>
          <c:tx>
            <c:strRef>
              <c:f>'Trend VGS'!$C$84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VGS'!$N$84:$S$84</c:f>
              <c:numCache>
                <c:formatCode>0</c:formatCode>
                <c:ptCount val="6"/>
                <c:pt idx="0">
                  <c:v>-1</c:v>
                </c:pt>
                <c:pt idx="1">
                  <c:v>-1</c:v>
                </c:pt>
                <c:pt idx="2">
                  <c:v>78.38</c:v>
                </c:pt>
                <c:pt idx="3">
                  <c:v>-1</c:v>
                </c:pt>
                <c:pt idx="4">
                  <c:v>-1</c:v>
                </c:pt>
                <c:pt idx="5">
                  <c:v>79.260000000000005</c:v>
                </c:pt>
              </c:numCache>
            </c:numRef>
          </c:val>
          <c:extLst>
            <c:ext xmlns:c16="http://schemas.microsoft.com/office/drawing/2014/chart" uri="{C3380CC4-5D6E-409C-BE32-E72D297353CC}">
              <c16:uniqueId val="{00000000-5B9E-4BFD-82FC-478688DB9867}"/>
            </c:ext>
          </c:extLst>
        </c:ser>
        <c:ser>
          <c:idx val="1"/>
          <c:order val="1"/>
          <c:tx>
            <c:strRef>
              <c:f>'Trend VGS'!$C$85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VGS'!$N$85:$S$85</c:f>
              <c:numCache>
                <c:formatCode>0</c:formatCode>
                <c:ptCount val="6"/>
                <c:pt idx="0">
                  <c:v>-1</c:v>
                </c:pt>
                <c:pt idx="1">
                  <c:v>-1</c:v>
                </c:pt>
                <c:pt idx="2">
                  <c:v>80.650000000000006</c:v>
                </c:pt>
                <c:pt idx="3">
                  <c:v>-1</c:v>
                </c:pt>
                <c:pt idx="4">
                  <c:v>-1</c:v>
                </c:pt>
                <c:pt idx="5">
                  <c:v>85.36</c:v>
                </c:pt>
              </c:numCache>
            </c:numRef>
          </c:val>
          <c:extLst>
            <c:ext xmlns:c16="http://schemas.microsoft.com/office/drawing/2014/chart" uri="{C3380CC4-5D6E-409C-BE32-E72D297353CC}">
              <c16:uniqueId val="{00000000-71C6-4293-9774-78A8DE49ECCF}"/>
            </c:ext>
          </c:extLst>
        </c:ser>
        <c:ser>
          <c:idx val="2"/>
          <c:order val="2"/>
          <c:tx>
            <c:strRef>
              <c:f>'Trend VGS'!$C$86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VGS'!$N$83:$S$83</c:f>
              <c:numCache>
                <c:formatCode>0</c:formatCode>
                <c:ptCount val="6"/>
                <c:pt idx="0">
                  <c:v>2020</c:v>
                </c:pt>
                <c:pt idx="1">
                  <c:v>2021</c:v>
                </c:pt>
                <c:pt idx="2">
                  <c:v>2022</c:v>
                </c:pt>
                <c:pt idx="3">
                  <c:v>2023</c:v>
                </c:pt>
                <c:pt idx="4">
                  <c:v>2024</c:v>
                </c:pt>
                <c:pt idx="5">
                  <c:v>2025</c:v>
                </c:pt>
              </c:numCache>
            </c:numRef>
          </c:cat>
          <c:val>
            <c:numRef>
              <c:f>'Trend VGS'!$N$86:$S$86</c:f>
              <c:numCache>
                <c:formatCode>0</c:formatCode>
                <c:ptCount val="6"/>
                <c:pt idx="0">
                  <c:v>-1</c:v>
                </c:pt>
                <c:pt idx="1">
                  <c:v>-1</c:v>
                </c:pt>
                <c:pt idx="2">
                  <c:v>83</c:v>
                </c:pt>
                <c:pt idx="3">
                  <c:v>-1</c:v>
                </c:pt>
                <c:pt idx="4">
                  <c:v>-1</c:v>
                </c:pt>
                <c:pt idx="5">
                  <c:v>83.15</c:v>
                </c:pt>
              </c:numCache>
            </c:numRef>
          </c:val>
          <c:extLst>
            <c:ext xmlns:c16="http://schemas.microsoft.com/office/drawing/2014/chart" uri="{C3380CC4-5D6E-409C-BE32-E72D297353CC}">
              <c16:uniqueId val="{00000001-71C6-4293-9774-78A8DE49ECC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27356923297478947"/>
          <c:y val="4.3852077193649447E-3"/>
          <c:w val="0.39620781206736855"/>
          <c:h val="0.199214373989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47.95</c:v>
                </c:pt>
                <c:pt idx="1">
                  <c:v>36.72</c:v>
                </c:pt>
                <c:pt idx="2">
                  <c:v>11.46</c:v>
                </c:pt>
                <c:pt idx="3">
                  <c:v>3.87</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53.68</c:v>
                </c:pt>
                <c:pt idx="1">
                  <c:v>69.75</c:v>
                </c:pt>
                <c:pt idx="2">
                  <c:v>58.4</c:v>
                </c:pt>
                <c:pt idx="3">
                  <c:v>56.63</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39.9</c:v>
                </c:pt>
                <c:pt idx="1">
                  <c:v>66.17</c:v>
                </c:pt>
                <c:pt idx="2">
                  <c:v>59.87</c:v>
                </c:pt>
                <c:pt idx="3">
                  <c:v>50.41</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2326922448178905"/>
          <c:w val="0.99176604680775471"/>
          <c:h val="0.73919951121428107"/>
        </c:manualLayout>
      </c:layout>
      <c:barChart>
        <c:barDir val="col"/>
        <c:grouping val="clustered"/>
        <c:varyColors val="0"/>
        <c:ser>
          <c:idx val="0"/>
          <c:order val="0"/>
          <c:tx>
            <c:strRef>
              <c:f>'Trend VGS'!$C$24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VGS'!$D$24:$S$24</c:f>
              <c:numCache>
                <c:formatCode>0</c:formatCode>
                <c:ptCount val="16"/>
                <c:pt idx="0">
                  <c:v>-1</c:v>
                </c:pt>
                <c:pt idx="1">
                  <c:v>-1</c:v>
                </c:pt>
                <c:pt idx="2">
                  <c:v>-1</c:v>
                </c:pt>
                <c:pt idx="3">
                  <c:v>-1</c:v>
                </c:pt>
                <c:pt idx="4">
                  <c:v>-1</c:v>
                </c:pt>
                <c:pt idx="5">
                  <c:v>-1</c:v>
                </c:pt>
                <c:pt idx="6">
                  <c:v>63.49</c:v>
                </c:pt>
                <c:pt idx="7">
                  <c:v>-1</c:v>
                </c:pt>
                <c:pt idx="8">
                  <c:v>-1</c:v>
                </c:pt>
                <c:pt idx="9">
                  <c:v>61.22</c:v>
                </c:pt>
                <c:pt idx="10">
                  <c:v>-1</c:v>
                </c:pt>
                <c:pt idx="11">
                  <c:v>-1</c:v>
                </c:pt>
                <c:pt idx="12">
                  <c:v>65.23</c:v>
                </c:pt>
                <c:pt idx="13">
                  <c:v>-1</c:v>
                </c:pt>
                <c:pt idx="14">
                  <c:v>-1</c:v>
                </c:pt>
                <c:pt idx="15">
                  <c:v>67.77</c:v>
                </c:pt>
              </c:numCache>
            </c:numRef>
          </c:val>
          <c:extLst>
            <c:ext xmlns:c16="http://schemas.microsoft.com/office/drawing/2014/chart" uri="{C3380CC4-5D6E-409C-BE32-E72D297353CC}">
              <c16:uniqueId val="{00000000-D8F6-4449-B383-3EC333C49519}"/>
            </c:ext>
          </c:extLst>
        </c:ser>
        <c:ser>
          <c:idx val="1"/>
          <c:order val="1"/>
          <c:tx>
            <c:strRef>
              <c:f>'Trend VGS'!$C$25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VGS'!$D$25:$S$25</c:f>
              <c:numCache>
                <c:formatCode>0</c:formatCode>
                <c:ptCount val="16"/>
                <c:pt idx="0">
                  <c:v>-1</c:v>
                </c:pt>
                <c:pt idx="1">
                  <c:v>-1</c:v>
                </c:pt>
                <c:pt idx="2">
                  <c:v>-1</c:v>
                </c:pt>
                <c:pt idx="3">
                  <c:v>-1</c:v>
                </c:pt>
                <c:pt idx="4">
                  <c:v>-1</c:v>
                </c:pt>
                <c:pt idx="5">
                  <c:v>-1</c:v>
                </c:pt>
                <c:pt idx="6">
                  <c:v>-1</c:v>
                </c:pt>
                <c:pt idx="7">
                  <c:v>-1</c:v>
                </c:pt>
                <c:pt idx="8">
                  <c:v>-1</c:v>
                </c:pt>
                <c:pt idx="9">
                  <c:v>62.53</c:v>
                </c:pt>
                <c:pt idx="10">
                  <c:v>-1</c:v>
                </c:pt>
                <c:pt idx="11">
                  <c:v>-1</c:v>
                </c:pt>
                <c:pt idx="12">
                  <c:v>67.59</c:v>
                </c:pt>
                <c:pt idx="13">
                  <c:v>-1</c:v>
                </c:pt>
                <c:pt idx="14">
                  <c:v>-1</c:v>
                </c:pt>
                <c:pt idx="15">
                  <c:v>65.37</c:v>
                </c:pt>
              </c:numCache>
            </c:numRef>
          </c:val>
          <c:extLst>
            <c:ext xmlns:c16="http://schemas.microsoft.com/office/drawing/2014/chart" uri="{C3380CC4-5D6E-409C-BE32-E72D297353CC}">
              <c16:uniqueId val="{00000000-0D7B-48D8-B3D2-F7AE6B689F06}"/>
            </c:ext>
          </c:extLst>
        </c:ser>
        <c:ser>
          <c:idx val="2"/>
          <c:order val="2"/>
          <c:tx>
            <c:strRef>
              <c:f>'Trend VGS'!$C$26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VGS'!$D$23:$S$23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VGS'!$D$26:$S$26</c:f>
              <c:numCache>
                <c:formatCode>0</c:formatCode>
                <c:ptCount val="16"/>
                <c:pt idx="0">
                  <c:v>-1</c:v>
                </c:pt>
                <c:pt idx="1">
                  <c:v>-1</c:v>
                </c:pt>
                <c:pt idx="2">
                  <c:v>-1</c:v>
                </c:pt>
                <c:pt idx="3">
                  <c:v>-1</c:v>
                </c:pt>
                <c:pt idx="4">
                  <c:v>-1</c:v>
                </c:pt>
                <c:pt idx="5">
                  <c:v>-1</c:v>
                </c:pt>
                <c:pt idx="6">
                  <c:v>-1</c:v>
                </c:pt>
                <c:pt idx="7">
                  <c:v>-1</c:v>
                </c:pt>
                <c:pt idx="8">
                  <c:v>-1</c:v>
                </c:pt>
                <c:pt idx="9">
                  <c:v>56.9</c:v>
                </c:pt>
                <c:pt idx="10">
                  <c:v>-1</c:v>
                </c:pt>
                <c:pt idx="11">
                  <c:v>-1</c:v>
                </c:pt>
                <c:pt idx="12">
                  <c:v>61.18</c:v>
                </c:pt>
                <c:pt idx="13">
                  <c:v>-1</c:v>
                </c:pt>
                <c:pt idx="14">
                  <c:v>-1</c:v>
                </c:pt>
                <c:pt idx="15">
                  <c:v>65.45</c:v>
                </c:pt>
              </c:numCache>
            </c:numRef>
          </c:val>
          <c:extLst>
            <c:ext xmlns:c16="http://schemas.microsoft.com/office/drawing/2014/chart" uri="{C3380CC4-5D6E-409C-BE32-E72D297353CC}">
              <c16:uniqueId val="{00000001-0D7B-48D8-B3D2-F7AE6B689F06}"/>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1.7870206140064081E-2"/>
          <c:w val="0.2157020190690575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Kjønn&amp;Klasse'!$B$59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Kjønn&amp;Klasse'!$C$59:$E$59</c:f>
              <c:numCache>
                <c:formatCode>0</c:formatCode>
                <c:ptCount val="3"/>
                <c:pt idx="0">
                  <c:v>91.4</c:v>
                </c:pt>
                <c:pt idx="1">
                  <c:v>96.89</c:v>
                </c:pt>
                <c:pt idx="2">
                  <c:v>94.95</c:v>
                </c:pt>
              </c:numCache>
            </c:numRef>
          </c:val>
          <c:extLst>
            <c:ext xmlns:c16="http://schemas.microsoft.com/office/drawing/2014/chart" uri="{C3380CC4-5D6E-409C-BE32-E72D297353CC}">
              <c16:uniqueId val="{00000000-CC06-4E4F-AFA6-9738FDA7A596}"/>
            </c:ext>
          </c:extLst>
        </c:ser>
        <c:ser>
          <c:idx val="1"/>
          <c:order val="1"/>
          <c:tx>
            <c:strRef>
              <c:f>'Type 3 Kjønn&amp;Klasse'!$B$60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Kjønn&amp;Klasse'!$C$58:$E$58</c:f>
              <c:strCache>
                <c:ptCount val="3"/>
                <c:pt idx="0">
                  <c:v>Vg1</c:v>
                </c:pt>
                <c:pt idx="1">
                  <c:v>Vg2</c:v>
                </c:pt>
                <c:pt idx="2">
                  <c:v>Vg3</c:v>
                </c:pt>
              </c:strCache>
            </c:strRef>
          </c:cat>
          <c:val>
            <c:numRef>
              <c:f>'Type 3 Kjønn&amp;Klasse'!$C$60:$E$60</c:f>
              <c:numCache>
                <c:formatCode>0</c:formatCode>
                <c:ptCount val="3"/>
                <c:pt idx="0">
                  <c:v>88.93</c:v>
                </c:pt>
                <c:pt idx="1">
                  <c:v>96.15</c:v>
                </c:pt>
                <c:pt idx="2">
                  <c:v>97.9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93.51</c:v>
                </c:pt>
                <c:pt idx="1">
                  <c:v>0.8</c:v>
                </c:pt>
                <c:pt idx="2">
                  <c:v>5.69</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58.35</c:v>
                </c:pt>
                <c:pt idx="1">
                  <c:v>16.95</c:v>
                </c:pt>
                <c:pt idx="2">
                  <c:v>24.7</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76917685150113E-2"/>
          <c:y val="0.19857988929774353"/>
          <c:w val="0.9058461646296998"/>
          <c:h val="0.64772034115732735"/>
        </c:manualLayout>
      </c:layout>
      <c:barChart>
        <c:barDir val="col"/>
        <c:grouping val="clustered"/>
        <c:varyColors val="0"/>
        <c:ser>
          <c:idx val="0"/>
          <c:order val="0"/>
          <c:tx>
            <c:strRef>
              <c:f>'Type 3 Kjønn&amp;Klasse'!$B$63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Kjønn&amp;Klasse'!$C$63:$E$63</c:f>
              <c:numCache>
                <c:formatCode>0</c:formatCode>
                <c:ptCount val="3"/>
                <c:pt idx="0">
                  <c:v>37.68</c:v>
                </c:pt>
                <c:pt idx="1">
                  <c:v>44.39</c:v>
                </c:pt>
                <c:pt idx="2">
                  <c:v>81</c:v>
                </c:pt>
              </c:numCache>
            </c:numRef>
          </c:val>
          <c:extLst>
            <c:ext xmlns:c16="http://schemas.microsoft.com/office/drawing/2014/chart" uri="{C3380CC4-5D6E-409C-BE32-E72D297353CC}">
              <c16:uniqueId val="{00000000-C738-417C-A246-B8760F687CB8}"/>
            </c:ext>
          </c:extLst>
        </c:ser>
        <c:ser>
          <c:idx val="1"/>
          <c:order val="1"/>
          <c:tx>
            <c:strRef>
              <c:f>'Type 3 Kjønn&amp;Klasse'!$B$64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Kjønn&amp;Klasse'!$C$62:$E$62</c:f>
              <c:strCache>
                <c:ptCount val="3"/>
                <c:pt idx="0">
                  <c:v>Vg1</c:v>
                </c:pt>
                <c:pt idx="1">
                  <c:v>Vg2</c:v>
                </c:pt>
                <c:pt idx="2">
                  <c:v>Vg3</c:v>
                </c:pt>
              </c:strCache>
            </c:strRef>
          </c:cat>
          <c:val>
            <c:numRef>
              <c:f>'Type 3 Kjønn&amp;Klasse'!$C$64:$E$64</c:f>
              <c:numCache>
                <c:formatCode>0</c:formatCode>
                <c:ptCount val="3"/>
                <c:pt idx="0">
                  <c:v>59.55</c:v>
                </c:pt>
                <c:pt idx="1">
                  <c:v>71.98</c:v>
                </c:pt>
                <c:pt idx="2">
                  <c:v>85.31</c:v>
                </c:pt>
              </c:numCache>
            </c:numRef>
          </c:val>
          <c:extLst>
            <c:ext xmlns:c16="http://schemas.microsoft.com/office/drawing/2014/chart" uri="{C3380CC4-5D6E-409C-BE32-E72D297353CC}">
              <c16:uniqueId val="{00000001-C738-417C-A246-B8760F687CB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72</c:v>
                </c:pt>
                <c:pt idx="1">
                  <c:v>3.14</c:v>
                </c:pt>
                <c:pt idx="2">
                  <c:v>24.86</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Kjønn&amp;Klasse'!$C$71:$E$71</c:f>
              <c:numCache>
                <c:formatCode>0</c:formatCode>
                <c:ptCount val="3"/>
                <c:pt idx="0">
                  <c:v>71.12</c:v>
                </c:pt>
                <c:pt idx="1">
                  <c:v>75.89</c:v>
                </c:pt>
                <c:pt idx="2">
                  <c:v>78.790000000000006</c:v>
                </c:pt>
              </c:numCache>
            </c:numRef>
          </c:val>
          <c:extLst>
            <c:ext xmlns:c16="http://schemas.microsoft.com/office/drawing/2014/chart" uri="{C3380CC4-5D6E-409C-BE32-E72D297353CC}">
              <c16:uniqueId val="{00000000-1BC0-4BED-8B8D-A22A6EDAA6E9}"/>
            </c:ext>
          </c:extLst>
        </c:ser>
        <c:ser>
          <c:idx val="1"/>
          <c:order val="1"/>
          <c:tx>
            <c:strRef>
              <c:f>'Type 3 Kjønn&amp;Klasse'!$B$72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Kjønn&amp;Klasse'!$C$70:$E$70</c:f>
              <c:strCache>
                <c:ptCount val="3"/>
                <c:pt idx="0">
                  <c:v>Vg1</c:v>
                </c:pt>
                <c:pt idx="1">
                  <c:v>Vg2</c:v>
                </c:pt>
                <c:pt idx="2">
                  <c:v>Vg3</c:v>
                </c:pt>
              </c:strCache>
            </c:strRef>
          </c:cat>
          <c:val>
            <c:numRef>
              <c:f>'Type 3 Kjønn&amp;Klasse'!$C$72:$E$72</c:f>
              <c:numCache>
                <c:formatCode>0</c:formatCode>
                <c:ptCount val="3"/>
                <c:pt idx="0">
                  <c:v>66.42</c:v>
                </c:pt>
                <c:pt idx="1">
                  <c:v>72.73</c:v>
                </c:pt>
                <c:pt idx="2">
                  <c:v>76.22</c:v>
                </c:pt>
              </c:numCache>
            </c:numRef>
          </c:val>
          <c:extLst>
            <c:ext xmlns:c16="http://schemas.microsoft.com/office/drawing/2014/chart" uri="{C3380CC4-5D6E-409C-BE32-E72D297353CC}">
              <c16:uniqueId val="{00000001-1BC0-4BED-8B8D-A22A6EDAA6E9}"/>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15.57</c:v>
                </c:pt>
                <c:pt idx="1">
                  <c:v>47.93</c:v>
                </c:pt>
                <c:pt idx="2">
                  <c:v>36.5</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62.97</c:v>
                </c:pt>
                <c:pt idx="1">
                  <c:v>30.13</c:v>
                </c:pt>
                <c:pt idx="2">
                  <c:v>38.770000000000003</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28.82</c:v>
                </c:pt>
                <c:pt idx="1">
                  <c:v>45.3</c:v>
                </c:pt>
                <c:pt idx="2">
                  <c:v>37.08</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6.13</c:v>
                </c:pt>
                <c:pt idx="1">
                  <c:v>17.760000000000002</c:v>
                </c:pt>
                <c:pt idx="2">
                  <c:v>17.649999999999999</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2.0699999999999998</c:v>
                </c:pt>
                <c:pt idx="1">
                  <c:v>6.81</c:v>
                </c:pt>
                <c:pt idx="2">
                  <c:v>6.5</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Kjønn&amp;Klasse'!$B$67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Kjønn&amp;Klasse'!$C$67:$E$67</c:f>
              <c:numCache>
                <c:formatCode>0</c:formatCode>
                <c:ptCount val="3"/>
                <c:pt idx="0">
                  <c:v>30.04</c:v>
                </c:pt>
                <c:pt idx="1">
                  <c:v>13.45</c:v>
                </c:pt>
                <c:pt idx="2">
                  <c:v>15.15</c:v>
                </c:pt>
              </c:numCache>
            </c:numRef>
          </c:val>
          <c:extLst>
            <c:ext xmlns:c16="http://schemas.microsoft.com/office/drawing/2014/chart" uri="{C3380CC4-5D6E-409C-BE32-E72D297353CC}">
              <c16:uniqueId val="{00000000-F2B1-449C-8F12-313A05C53FEC}"/>
            </c:ext>
          </c:extLst>
        </c:ser>
        <c:ser>
          <c:idx val="1"/>
          <c:order val="1"/>
          <c:tx>
            <c:strRef>
              <c:f>'Type 3 Kjønn&amp;Klasse'!$B$68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Kjønn&amp;Klasse'!$C$66:$E$66</c:f>
              <c:strCache>
                <c:ptCount val="3"/>
                <c:pt idx="0">
                  <c:v>Vg1</c:v>
                </c:pt>
                <c:pt idx="1">
                  <c:v>Vg2</c:v>
                </c:pt>
                <c:pt idx="2">
                  <c:v>Vg3</c:v>
                </c:pt>
              </c:strCache>
            </c:strRef>
          </c:cat>
          <c:val>
            <c:numRef>
              <c:f>'Type 3 Kjønn&amp;Klasse'!$C$68:$E$68</c:f>
              <c:numCache>
                <c:formatCode>0</c:formatCode>
                <c:ptCount val="3"/>
                <c:pt idx="0">
                  <c:v>14.29</c:v>
                </c:pt>
                <c:pt idx="1">
                  <c:v>6.28</c:v>
                </c:pt>
                <c:pt idx="2">
                  <c:v>6.34</c:v>
                </c:pt>
              </c:numCache>
            </c:numRef>
          </c:val>
          <c:extLst>
            <c:ext xmlns:c16="http://schemas.microsoft.com/office/drawing/2014/chart" uri="{C3380CC4-5D6E-409C-BE32-E72D297353CC}">
              <c16:uniqueId val="{00000001-F2B1-449C-8F12-313A05C53FE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927966841053176"/>
          <c:w val="0.99176604680775471"/>
          <c:h val="0.66922052597583481"/>
        </c:manualLayout>
      </c:layout>
      <c:barChart>
        <c:barDir val="col"/>
        <c:grouping val="clustered"/>
        <c:varyColors val="0"/>
        <c:ser>
          <c:idx val="0"/>
          <c:order val="0"/>
          <c:tx>
            <c:strRef>
              <c:f>'Trend VGS'!$C$28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VGS'!$D$28:$S$28</c:f>
              <c:numCache>
                <c:formatCode>0</c:formatCode>
                <c:ptCount val="16"/>
                <c:pt idx="0">
                  <c:v>-1</c:v>
                </c:pt>
                <c:pt idx="1">
                  <c:v>-1</c:v>
                </c:pt>
                <c:pt idx="2">
                  <c:v>-1</c:v>
                </c:pt>
                <c:pt idx="3">
                  <c:v>-1</c:v>
                </c:pt>
                <c:pt idx="4">
                  <c:v>-1</c:v>
                </c:pt>
                <c:pt idx="5">
                  <c:v>-1</c:v>
                </c:pt>
                <c:pt idx="6">
                  <c:v>72.849999999999994</c:v>
                </c:pt>
                <c:pt idx="7">
                  <c:v>-1</c:v>
                </c:pt>
                <c:pt idx="8">
                  <c:v>-1</c:v>
                </c:pt>
                <c:pt idx="9">
                  <c:v>66.87</c:v>
                </c:pt>
                <c:pt idx="10">
                  <c:v>-1</c:v>
                </c:pt>
                <c:pt idx="11">
                  <c:v>-1</c:v>
                </c:pt>
                <c:pt idx="12">
                  <c:v>69.17</c:v>
                </c:pt>
                <c:pt idx="13">
                  <c:v>-1</c:v>
                </c:pt>
                <c:pt idx="14">
                  <c:v>-1</c:v>
                </c:pt>
                <c:pt idx="15">
                  <c:v>68.400000000000006</c:v>
                </c:pt>
              </c:numCache>
            </c:numRef>
          </c:val>
          <c:extLst>
            <c:ext xmlns:c16="http://schemas.microsoft.com/office/drawing/2014/chart" uri="{C3380CC4-5D6E-409C-BE32-E72D297353CC}">
              <c16:uniqueId val="{00000000-0D94-4018-A368-F19D9D482D53}"/>
            </c:ext>
          </c:extLst>
        </c:ser>
        <c:ser>
          <c:idx val="1"/>
          <c:order val="1"/>
          <c:tx>
            <c:strRef>
              <c:f>'Trend VGS'!$C$29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VGS'!$D$29:$S$29</c:f>
              <c:numCache>
                <c:formatCode>0</c:formatCode>
                <c:ptCount val="16"/>
                <c:pt idx="0">
                  <c:v>-1</c:v>
                </c:pt>
                <c:pt idx="1">
                  <c:v>-1</c:v>
                </c:pt>
                <c:pt idx="2">
                  <c:v>-1</c:v>
                </c:pt>
                <c:pt idx="3">
                  <c:v>-1</c:v>
                </c:pt>
                <c:pt idx="4">
                  <c:v>-1</c:v>
                </c:pt>
                <c:pt idx="5">
                  <c:v>-1</c:v>
                </c:pt>
                <c:pt idx="6">
                  <c:v>-1</c:v>
                </c:pt>
                <c:pt idx="7">
                  <c:v>-1</c:v>
                </c:pt>
                <c:pt idx="8">
                  <c:v>-1</c:v>
                </c:pt>
                <c:pt idx="9">
                  <c:v>67.959999999999994</c:v>
                </c:pt>
                <c:pt idx="10">
                  <c:v>-1</c:v>
                </c:pt>
                <c:pt idx="11">
                  <c:v>-1</c:v>
                </c:pt>
                <c:pt idx="12">
                  <c:v>70.430000000000007</c:v>
                </c:pt>
                <c:pt idx="13">
                  <c:v>-1</c:v>
                </c:pt>
                <c:pt idx="14">
                  <c:v>-1</c:v>
                </c:pt>
                <c:pt idx="15">
                  <c:v>73.58</c:v>
                </c:pt>
              </c:numCache>
            </c:numRef>
          </c:val>
          <c:extLst>
            <c:ext xmlns:c16="http://schemas.microsoft.com/office/drawing/2014/chart" uri="{C3380CC4-5D6E-409C-BE32-E72D297353CC}">
              <c16:uniqueId val="{00000000-8F5C-44D9-9063-18950C0C6890}"/>
            </c:ext>
          </c:extLst>
        </c:ser>
        <c:ser>
          <c:idx val="2"/>
          <c:order val="2"/>
          <c:tx>
            <c:strRef>
              <c:f>'Trend VGS'!$C$30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VGS'!$D$27:$S$27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VGS'!$D$30:$S$30</c:f>
              <c:numCache>
                <c:formatCode>0</c:formatCode>
                <c:ptCount val="16"/>
                <c:pt idx="0">
                  <c:v>-1</c:v>
                </c:pt>
                <c:pt idx="1">
                  <c:v>-1</c:v>
                </c:pt>
                <c:pt idx="2">
                  <c:v>-1</c:v>
                </c:pt>
                <c:pt idx="3">
                  <c:v>-1</c:v>
                </c:pt>
                <c:pt idx="4">
                  <c:v>-1</c:v>
                </c:pt>
                <c:pt idx="5">
                  <c:v>-1</c:v>
                </c:pt>
                <c:pt idx="6">
                  <c:v>-1</c:v>
                </c:pt>
                <c:pt idx="7">
                  <c:v>-1</c:v>
                </c:pt>
                <c:pt idx="8">
                  <c:v>-1</c:v>
                </c:pt>
                <c:pt idx="9">
                  <c:v>69.81</c:v>
                </c:pt>
                <c:pt idx="10">
                  <c:v>-1</c:v>
                </c:pt>
                <c:pt idx="11">
                  <c:v>-1</c:v>
                </c:pt>
                <c:pt idx="12">
                  <c:v>74.17</c:v>
                </c:pt>
                <c:pt idx="13">
                  <c:v>-1</c:v>
                </c:pt>
                <c:pt idx="14">
                  <c:v>-1</c:v>
                </c:pt>
                <c:pt idx="15">
                  <c:v>77.239999999999995</c:v>
                </c:pt>
              </c:numCache>
            </c:numRef>
          </c:val>
          <c:extLst>
            <c:ext xmlns:c16="http://schemas.microsoft.com/office/drawing/2014/chart" uri="{C3380CC4-5D6E-409C-BE32-E72D297353CC}">
              <c16:uniqueId val="{00000001-8F5C-44D9-9063-18950C0C6890}"/>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49512511070452"/>
          <c:y val="0"/>
          <c:w val="0.22805294885742552"/>
          <c:h val="0.17592241688069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Kjønn&amp;Klasse'!$C$75:$E$75</c:f>
              <c:numCache>
                <c:formatCode>0</c:formatCode>
                <c:ptCount val="3"/>
                <c:pt idx="0">
                  <c:v>75.989999999999995</c:v>
                </c:pt>
                <c:pt idx="1">
                  <c:v>73.33</c:v>
                </c:pt>
                <c:pt idx="2">
                  <c:v>80.39</c:v>
                </c:pt>
              </c:numCache>
            </c:numRef>
          </c:val>
          <c:extLst>
            <c:ext xmlns:c16="http://schemas.microsoft.com/office/drawing/2014/chart" uri="{C3380CC4-5D6E-409C-BE32-E72D297353CC}">
              <c16:uniqueId val="{00000000-CC06-4E4F-AFA6-9738FDA7A596}"/>
            </c:ext>
          </c:extLst>
        </c:ser>
        <c:ser>
          <c:idx val="1"/>
          <c:order val="1"/>
          <c:tx>
            <c:strRef>
              <c:f>'Type 3 Kjønn&amp;Klasse'!$B$76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Kjønn&amp;Klasse'!$C$74:$E$74</c:f>
              <c:strCache>
                <c:ptCount val="3"/>
                <c:pt idx="0">
                  <c:v>Vg1</c:v>
                </c:pt>
                <c:pt idx="1">
                  <c:v>Vg2</c:v>
                </c:pt>
                <c:pt idx="2">
                  <c:v>Vg3</c:v>
                </c:pt>
              </c:strCache>
            </c:strRef>
          </c:cat>
          <c:val>
            <c:numRef>
              <c:f>'Type 3 Kjønn&amp;Klasse'!$C$76:$E$76</c:f>
              <c:numCache>
                <c:formatCode>0</c:formatCode>
                <c:ptCount val="3"/>
                <c:pt idx="0">
                  <c:v>82.38</c:v>
                </c:pt>
                <c:pt idx="1">
                  <c:v>74.52</c:v>
                </c:pt>
                <c:pt idx="2">
                  <c:v>78.010000000000005</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1.37</c:v>
                </c:pt>
                <c:pt idx="1">
                  <c:v>0.89</c:v>
                </c:pt>
                <c:pt idx="2">
                  <c:v>5.81</c:v>
                </c:pt>
                <c:pt idx="3">
                  <c:v>14.93</c:v>
                </c:pt>
                <c:pt idx="4">
                  <c:v>29.14</c:v>
                </c:pt>
                <c:pt idx="5">
                  <c:v>31.4</c:v>
                </c:pt>
                <c:pt idx="6">
                  <c:v>16.46</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1.7</c:v>
                </c:pt>
                <c:pt idx="1">
                  <c:v>7.51</c:v>
                </c:pt>
                <c:pt idx="2">
                  <c:v>28.38</c:v>
                </c:pt>
                <c:pt idx="3">
                  <c:v>28.61</c:v>
                </c:pt>
                <c:pt idx="4">
                  <c:v>44.88</c:v>
                </c:pt>
                <c:pt idx="5">
                  <c:v>72.75</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6.39</c:v>
                </c:pt>
                <c:pt idx="1">
                  <c:v>10.49</c:v>
                </c:pt>
                <c:pt idx="2">
                  <c:v>25.69</c:v>
                </c:pt>
                <c:pt idx="3">
                  <c:v>22.4</c:v>
                </c:pt>
                <c:pt idx="4">
                  <c:v>10.4</c:v>
                </c:pt>
                <c:pt idx="5">
                  <c:v>15.09</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10.84</c:v>
                </c:pt>
                <c:pt idx="1">
                  <c:v>24.94</c:v>
                </c:pt>
                <c:pt idx="2">
                  <c:v>18.190000000000001</c:v>
                </c:pt>
                <c:pt idx="3">
                  <c:v>21.92</c:v>
                </c:pt>
                <c:pt idx="4">
                  <c:v>10.24</c:v>
                </c:pt>
                <c:pt idx="5">
                  <c:v>6.97</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19.82</c:v>
                </c:pt>
                <c:pt idx="1">
                  <c:v>27.93</c:v>
                </c:pt>
                <c:pt idx="2">
                  <c:v>12.72</c:v>
                </c:pt>
                <c:pt idx="3">
                  <c:v>14.42</c:v>
                </c:pt>
                <c:pt idx="4">
                  <c:v>12.04</c:v>
                </c:pt>
                <c:pt idx="5">
                  <c:v>2.68</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22.73</c:v>
                </c:pt>
                <c:pt idx="1">
                  <c:v>15.9</c:v>
                </c:pt>
                <c:pt idx="2">
                  <c:v>6.44</c:v>
                </c:pt>
                <c:pt idx="3">
                  <c:v>7.41</c:v>
                </c:pt>
                <c:pt idx="4">
                  <c:v>10.07</c:v>
                </c:pt>
                <c:pt idx="5">
                  <c:v>1.7</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38.51</c:v>
                </c:pt>
                <c:pt idx="1">
                  <c:v>13.24</c:v>
                </c:pt>
                <c:pt idx="2">
                  <c:v>8.56</c:v>
                </c:pt>
                <c:pt idx="3">
                  <c:v>5.24</c:v>
                </c:pt>
                <c:pt idx="4">
                  <c:v>12.37</c:v>
                </c:pt>
                <c:pt idx="5">
                  <c:v>0.81</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Kjønn&amp;Klasse'!$C$83:$E$83</c:f>
              <c:numCache>
                <c:formatCode>0</c:formatCode>
                <c:ptCount val="3"/>
                <c:pt idx="0">
                  <c:v>52.88</c:v>
                </c:pt>
                <c:pt idx="1">
                  <c:v>53.85</c:v>
                </c:pt>
                <c:pt idx="2">
                  <c:v>50</c:v>
                </c:pt>
              </c:numCache>
            </c:numRef>
          </c:val>
          <c:extLst>
            <c:ext xmlns:c16="http://schemas.microsoft.com/office/drawing/2014/chart" uri="{C3380CC4-5D6E-409C-BE32-E72D297353CC}">
              <c16:uniqueId val="{00000000-5EDE-432F-959D-4712715D8C3A}"/>
            </c:ext>
          </c:extLst>
        </c:ser>
        <c:ser>
          <c:idx val="1"/>
          <c:order val="1"/>
          <c:tx>
            <c:strRef>
              <c:f>'Type 3 Kjønn&amp;Klasse'!$B$84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Kjønn&amp;Klasse'!$C$82:$E$82</c:f>
              <c:strCache>
                <c:ptCount val="3"/>
                <c:pt idx="0">
                  <c:v>Vg1</c:v>
                </c:pt>
                <c:pt idx="1">
                  <c:v>Vg2</c:v>
                </c:pt>
                <c:pt idx="2">
                  <c:v>Vg3</c:v>
                </c:pt>
              </c:strCache>
            </c:strRef>
          </c:cat>
          <c:val>
            <c:numRef>
              <c:f>'Type 3 Kjønn&amp;Klasse'!$C$84:$E$84</c:f>
              <c:numCache>
                <c:formatCode>0</c:formatCode>
                <c:ptCount val="3"/>
                <c:pt idx="0">
                  <c:v>71.86</c:v>
                </c:pt>
                <c:pt idx="1">
                  <c:v>69.38</c:v>
                </c:pt>
                <c:pt idx="2">
                  <c:v>65.959999999999994</c:v>
                </c:pt>
              </c:numCache>
            </c:numRef>
          </c:val>
          <c:extLst>
            <c:ext xmlns:c16="http://schemas.microsoft.com/office/drawing/2014/chart" uri="{C3380CC4-5D6E-409C-BE32-E72D297353CC}">
              <c16:uniqueId val="{00000001-5EDE-432F-959D-4712715D8C3A}"/>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Kjønn&amp;Klasse'!$B$79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Kjønn&amp;Klasse'!$C$79:$E$79</c:f>
              <c:numCache>
                <c:formatCode>0</c:formatCode>
                <c:ptCount val="3"/>
                <c:pt idx="0">
                  <c:v>61.65</c:v>
                </c:pt>
                <c:pt idx="1">
                  <c:v>43.69</c:v>
                </c:pt>
                <c:pt idx="2">
                  <c:v>32.35</c:v>
                </c:pt>
              </c:numCache>
            </c:numRef>
          </c:val>
          <c:extLst>
            <c:ext xmlns:c16="http://schemas.microsoft.com/office/drawing/2014/chart" uri="{C3380CC4-5D6E-409C-BE32-E72D297353CC}">
              <c16:uniqueId val="{00000000-25E0-44AD-AA25-0754C1DB299C}"/>
            </c:ext>
          </c:extLst>
        </c:ser>
        <c:ser>
          <c:idx val="1"/>
          <c:order val="1"/>
          <c:tx>
            <c:strRef>
              <c:f>'Type 3 Kjønn&amp;Klasse'!$B$80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Kjønn&amp;Klasse'!$C$78:$E$78</c:f>
              <c:strCache>
                <c:ptCount val="3"/>
                <c:pt idx="0">
                  <c:v>Vg1</c:v>
                </c:pt>
                <c:pt idx="1">
                  <c:v>Vg2</c:v>
                </c:pt>
                <c:pt idx="2">
                  <c:v>Vg3</c:v>
                </c:pt>
              </c:strCache>
            </c:strRef>
          </c:cat>
          <c:val>
            <c:numRef>
              <c:f>'Type 3 Kjønn&amp;Klasse'!$C$80:$E$80</c:f>
              <c:numCache>
                <c:formatCode>0</c:formatCode>
                <c:ptCount val="3"/>
                <c:pt idx="0">
                  <c:v>26.42</c:v>
                </c:pt>
                <c:pt idx="1">
                  <c:v>21.9</c:v>
                </c:pt>
                <c:pt idx="2">
                  <c:v>15.6</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165990976263649"/>
          <c:w val="0.99176604680775471"/>
          <c:h val="0.68080882593343361"/>
        </c:manualLayout>
      </c:layout>
      <c:barChart>
        <c:barDir val="col"/>
        <c:grouping val="clustered"/>
        <c:varyColors val="0"/>
        <c:ser>
          <c:idx val="0"/>
          <c:order val="0"/>
          <c:tx>
            <c:strRef>
              <c:f>'Trend VGS'!$C$32</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VGS'!$D$32:$S$32</c:f>
              <c:numCache>
                <c:formatCode>0</c:formatCode>
                <c:ptCount val="16"/>
                <c:pt idx="0">
                  <c:v>-1</c:v>
                </c:pt>
                <c:pt idx="1">
                  <c:v>-1</c:v>
                </c:pt>
                <c:pt idx="2">
                  <c:v>-1</c:v>
                </c:pt>
                <c:pt idx="3">
                  <c:v>-1</c:v>
                </c:pt>
                <c:pt idx="4">
                  <c:v>-1</c:v>
                </c:pt>
                <c:pt idx="5">
                  <c:v>-1</c:v>
                </c:pt>
                <c:pt idx="6">
                  <c:v>53.39</c:v>
                </c:pt>
                <c:pt idx="7">
                  <c:v>-1</c:v>
                </c:pt>
                <c:pt idx="8">
                  <c:v>-1</c:v>
                </c:pt>
                <c:pt idx="9">
                  <c:v>63.93</c:v>
                </c:pt>
                <c:pt idx="10">
                  <c:v>-1</c:v>
                </c:pt>
                <c:pt idx="11">
                  <c:v>-1</c:v>
                </c:pt>
                <c:pt idx="12">
                  <c:v>78.52</c:v>
                </c:pt>
                <c:pt idx="13">
                  <c:v>-1</c:v>
                </c:pt>
                <c:pt idx="14">
                  <c:v>-1</c:v>
                </c:pt>
                <c:pt idx="15">
                  <c:v>78.44</c:v>
                </c:pt>
              </c:numCache>
            </c:numRef>
          </c:val>
          <c:extLst>
            <c:ext xmlns:c16="http://schemas.microsoft.com/office/drawing/2014/chart" uri="{C3380CC4-5D6E-409C-BE32-E72D297353CC}">
              <c16:uniqueId val="{00000000-15B1-473C-A369-95818B7AE449}"/>
            </c:ext>
          </c:extLst>
        </c:ser>
        <c:ser>
          <c:idx val="1"/>
          <c:order val="1"/>
          <c:tx>
            <c:strRef>
              <c:f>'Trend VGS'!$C$33</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VGS'!$D$33:$S$33</c:f>
              <c:numCache>
                <c:formatCode>0</c:formatCode>
                <c:ptCount val="16"/>
                <c:pt idx="0">
                  <c:v>-1</c:v>
                </c:pt>
                <c:pt idx="1">
                  <c:v>-1</c:v>
                </c:pt>
                <c:pt idx="2">
                  <c:v>-1</c:v>
                </c:pt>
                <c:pt idx="3">
                  <c:v>-1</c:v>
                </c:pt>
                <c:pt idx="4">
                  <c:v>-1</c:v>
                </c:pt>
                <c:pt idx="5">
                  <c:v>-1</c:v>
                </c:pt>
                <c:pt idx="6">
                  <c:v>-1</c:v>
                </c:pt>
                <c:pt idx="7">
                  <c:v>-1</c:v>
                </c:pt>
                <c:pt idx="8">
                  <c:v>-1</c:v>
                </c:pt>
                <c:pt idx="9">
                  <c:v>65.37</c:v>
                </c:pt>
                <c:pt idx="10">
                  <c:v>-1</c:v>
                </c:pt>
                <c:pt idx="11">
                  <c:v>-1</c:v>
                </c:pt>
                <c:pt idx="12">
                  <c:v>71.459999999999994</c:v>
                </c:pt>
                <c:pt idx="13">
                  <c:v>-1</c:v>
                </c:pt>
                <c:pt idx="14">
                  <c:v>-1</c:v>
                </c:pt>
                <c:pt idx="15">
                  <c:v>73.8</c:v>
                </c:pt>
              </c:numCache>
            </c:numRef>
          </c:val>
          <c:extLst>
            <c:ext xmlns:c16="http://schemas.microsoft.com/office/drawing/2014/chart" uri="{C3380CC4-5D6E-409C-BE32-E72D297353CC}">
              <c16:uniqueId val="{00000000-C911-4541-B9CB-D10D2730349A}"/>
            </c:ext>
          </c:extLst>
        </c:ser>
        <c:ser>
          <c:idx val="2"/>
          <c:order val="2"/>
          <c:tx>
            <c:strRef>
              <c:f>'Trend VGS'!$C$34</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VGS'!$D$31:$S$31</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VGS'!$D$34:$S$34</c:f>
              <c:numCache>
                <c:formatCode>0</c:formatCode>
                <c:ptCount val="16"/>
                <c:pt idx="0">
                  <c:v>-1</c:v>
                </c:pt>
                <c:pt idx="1">
                  <c:v>-1</c:v>
                </c:pt>
                <c:pt idx="2">
                  <c:v>-1</c:v>
                </c:pt>
                <c:pt idx="3">
                  <c:v>-1</c:v>
                </c:pt>
                <c:pt idx="4">
                  <c:v>-1</c:v>
                </c:pt>
                <c:pt idx="5">
                  <c:v>-1</c:v>
                </c:pt>
                <c:pt idx="6">
                  <c:v>-1</c:v>
                </c:pt>
                <c:pt idx="7">
                  <c:v>-1</c:v>
                </c:pt>
                <c:pt idx="8">
                  <c:v>-1</c:v>
                </c:pt>
                <c:pt idx="9">
                  <c:v>66.11</c:v>
                </c:pt>
                <c:pt idx="10">
                  <c:v>-1</c:v>
                </c:pt>
                <c:pt idx="11">
                  <c:v>-1</c:v>
                </c:pt>
                <c:pt idx="12">
                  <c:v>75.63</c:v>
                </c:pt>
                <c:pt idx="13">
                  <c:v>-1</c:v>
                </c:pt>
                <c:pt idx="14">
                  <c:v>-1</c:v>
                </c:pt>
                <c:pt idx="15">
                  <c:v>79.349999999999994</c:v>
                </c:pt>
              </c:numCache>
            </c:numRef>
          </c:val>
          <c:extLst>
            <c:ext xmlns:c16="http://schemas.microsoft.com/office/drawing/2014/chart" uri="{C3380CC4-5D6E-409C-BE32-E72D297353CC}">
              <c16:uniqueId val="{00000001-C911-4541-B9CB-D10D2730349A}"/>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0541833020616"/>
          <c:y val="0"/>
          <c:w val="0.24040387864579349"/>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Kjønn&amp;Klasse'!$B$87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Kjønn&amp;Klasse'!$C$87:$E$87</c:f>
              <c:numCache>
                <c:formatCode>0</c:formatCode>
                <c:ptCount val="3"/>
                <c:pt idx="0">
                  <c:v>15.31</c:v>
                </c:pt>
                <c:pt idx="1">
                  <c:v>14.63</c:v>
                </c:pt>
                <c:pt idx="2">
                  <c:v>6.36</c:v>
                </c:pt>
              </c:numCache>
            </c:numRef>
          </c:val>
          <c:extLst>
            <c:ext xmlns:c16="http://schemas.microsoft.com/office/drawing/2014/chart" uri="{C3380CC4-5D6E-409C-BE32-E72D297353CC}">
              <c16:uniqueId val="{00000000-CC06-4E4F-AFA6-9738FDA7A596}"/>
            </c:ext>
          </c:extLst>
        </c:ser>
        <c:ser>
          <c:idx val="1"/>
          <c:order val="1"/>
          <c:tx>
            <c:strRef>
              <c:f>'Type 3 Kjønn&amp;Klasse'!$B$88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Kjønn&amp;Klasse'!$C$86:$E$86</c:f>
              <c:strCache>
                <c:ptCount val="3"/>
                <c:pt idx="0">
                  <c:v>Vg1</c:v>
                </c:pt>
                <c:pt idx="1">
                  <c:v>Vg2</c:v>
                </c:pt>
                <c:pt idx="2">
                  <c:v>Vg3</c:v>
                </c:pt>
              </c:strCache>
            </c:strRef>
          </c:cat>
          <c:val>
            <c:numRef>
              <c:f>'Type 3 Kjønn&amp;Klasse'!$C$88:$E$88</c:f>
              <c:numCache>
                <c:formatCode>0</c:formatCode>
                <c:ptCount val="3"/>
                <c:pt idx="0">
                  <c:v>12.09</c:v>
                </c:pt>
                <c:pt idx="1">
                  <c:v>11.21</c:v>
                </c:pt>
                <c:pt idx="2">
                  <c:v>9.4600000000000009</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40.79</c:v>
                </c:pt>
                <c:pt idx="1">
                  <c:v>46.75</c:v>
                </c:pt>
                <c:pt idx="2">
                  <c:v>12.45</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70.069999999999993</c:v>
                </c:pt>
                <c:pt idx="1">
                  <c:v>52.63</c:v>
                </c:pt>
                <c:pt idx="2">
                  <c:v>41.82</c:v>
                </c:pt>
                <c:pt idx="3">
                  <c:v>51.62</c:v>
                </c:pt>
                <c:pt idx="4">
                  <c:v>49.96</c:v>
                </c:pt>
                <c:pt idx="5">
                  <c:v>50.19</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23.68</c:v>
                </c:pt>
                <c:pt idx="1">
                  <c:v>34.81</c:v>
                </c:pt>
                <c:pt idx="2">
                  <c:v>35.96</c:v>
                </c:pt>
                <c:pt idx="3">
                  <c:v>28.68</c:v>
                </c:pt>
                <c:pt idx="4">
                  <c:v>30.91</c:v>
                </c:pt>
                <c:pt idx="5">
                  <c:v>31.78</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6.25</c:v>
                </c:pt>
                <c:pt idx="1">
                  <c:v>12.56</c:v>
                </c:pt>
                <c:pt idx="2">
                  <c:v>22.22</c:v>
                </c:pt>
                <c:pt idx="3">
                  <c:v>19.7</c:v>
                </c:pt>
                <c:pt idx="4">
                  <c:v>19.12</c:v>
                </c:pt>
                <c:pt idx="5">
                  <c:v>18.03</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61.81</c:v>
                </c:pt>
                <c:pt idx="1">
                  <c:v>82.68</c:v>
                </c:pt>
                <c:pt idx="2">
                  <c:v>84.39</c:v>
                </c:pt>
                <c:pt idx="3">
                  <c:v>94.72</c:v>
                </c:pt>
                <c:pt idx="4">
                  <c:v>94.46</c:v>
                </c:pt>
                <c:pt idx="5">
                  <c:v>80.540000000000006</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9.3699999999999992</c:v>
                </c:pt>
                <c:pt idx="1">
                  <c:v>10.43</c:v>
                </c:pt>
                <c:pt idx="2">
                  <c:v>9.7799999999999994</c:v>
                </c:pt>
                <c:pt idx="3">
                  <c:v>1.98</c:v>
                </c:pt>
                <c:pt idx="4">
                  <c:v>2.31</c:v>
                </c:pt>
                <c:pt idx="5">
                  <c:v>9.69</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6.57</c:v>
                </c:pt>
                <c:pt idx="1">
                  <c:v>3.2</c:v>
                </c:pt>
                <c:pt idx="2">
                  <c:v>2.88</c:v>
                </c:pt>
                <c:pt idx="3">
                  <c:v>1.4</c:v>
                </c:pt>
                <c:pt idx="4">
                  <c:v>2.31</c:v>
                </c:pt>
                <c:pt idx="5">
                  <c:v>3.83</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22.26</c:v>
                </c:pt>
                <c:pt idx="1">
                  <c:v>3.69</c:v>
                </c:pt>
                <c:pt idx="2">
                  <c:v>2.96</c:v>
                </c:pt>
                <c:pt idx="3">
                  <c:v>1.9</c:v>
                </c:pt>
                <c:pt idx="4">
                  <c:v>0.91</c:v>
                </c:pt>
                <c:pt idx="5">
                  <c:v>5.94</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8160321070958161"/>
          <c:w val="0.90394753624055335"/>
          <c:h val="0.57716949014060903"/>
        </c:manualLayout>
      </c:layout>
      <c:barChart>
        <c:barDir val="col"/>
        <c:grouping val="clustered"/>
        <c:varyColors val="0"/>
        <c:ser>
          <c:idx val="0"/>
          <c:order val="0"/>
          <c:tx>
            <c:strRef>
              <c:f>'Type 3 Kjønn&amp;Klasse'!$B$91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Kjønn&amp;Klasse'!$C$91:$E$91</c:f>
              <c:numCache>
                <c:formatCode>0</c:formatCode>
                <c:ptCount val="3"/>
                <c:pt idx="0">
                  <c:v>44.29</c:v>
                </c:pt>
                <c:pt idx="1">
                  <c:v>38.24</c:v>
                </c:pt>
                <c:pt idx="2">
                  <c:v>38.74</c:v>
                </c:pt>
              </c:numCache>
            </c:numRef>
          </c:val>
          <c:extLst>
            <c:ext xmlns:c16="http://schemas.microsoft.com/office/drawing/2014/chart" uri="{C3380CC4-5D6E-409C-BE32-E72D297353CC}">
              <c16:uniqueId val="{00000000-25E0-44AD-AA25-0754C1DB299C}"/>
            </c:ext>
          </c:extLst>
        </c:ser>
        <c:ser>
          <c:idx val="1"/>
          <c:order val="1"/>
          <c:tx>
            <c:strRef>
              <c:f>'Type 3 Kjønn&amp;Klasse'!$B$92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Kjønn&amp;Klasse'!$C$90:$E$90</c:f>
              <c:strCache>
                <c:ptCount val="3"/>
                <c:pt idx="0">
                  <c:v>Vg1</c:v>
                </c:pt>
                <c:pt idx="1">
                  <c:v>Vg2</c:v>
                </c:pt>
                <c:pt idx="2">
                  <c:v>Vg3</c:v>
                </c:pt>
              </c:strCache>
            </c:strRef>
          </c:cat>
          <c:val>
            <c:numRef>
              <c:f>'Type 3 Kjønn&amp;Klasse'!$C$92:$E$92</c:f>
              <c:numCache>
                <c:formatCode>0</c:formatCode>
                <c:ptCount val="3"/>
                <c:pt idx="0">
                  <c:v>34.340000000000003</c:v>
                </c:pt>
                <c:pt idx="1">
                  <c:v>25.71</c:v>
                </c:pt>
                <c:pt idx="2">
                  <c:v>29.86</c:v>
                </c:pt>
              </c:numCache>
            </c:numRef>
          </c:val>
          <c:extLst>
            <c:ext xmlns:c16="http://schemas.microsoft.com/office/drawing/2014/chart" uri="{C3380CC4-5D6E-409C-BE32-E72D297353CC}">
              <c16:uniqueId val="{00000001-25E0-44AD-AA25-0754C1DB299C}"/>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5570849408225987"/>
          <c:w val="0.99176604680775471"/>
          <c:h val="0.70676024161381024"/>
        </c:manualLayout>
      </c:layout>
      <c:barChart>
        <c:barDir val="col"/>
        <c:grouping val="clustered"/>
        <c:varyColors val="0"/>
        <c:ser>
          <c:idx val="0"/>
          <c:order val="0"/>
          <c:tx>
            <c:strRef>
              <c:f>'Trend VGS'!$C$36</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VGS'!$D$36:$S$36</c:f>
              <c:numCache>
                <c:formatCode>0</c:formatCode>
                <c:ptCount val="16"/>
                <c:pt idx="0">
                  <c:v>-1</c:v>
                </c:pt>
                <c:pt idx="1">
                  <c:v>-1</c:v>
                </c:pt>
                <c:pt idx="2">
                  <c:v>-1</c:v>
                </c:pt>
                <c:pt idx="3">
                  <c:v>-1</c:v>
                </c:pt>
                <c:pt idx="4">
                  <c:v>-1</c:v>
                </c:pt>
                <c:pt idx="5">
                  <c:v>-1</c:v>
                </c:pt>
                <c:pt idx="6">
                  <c:v>43.23</c:v>
                </c:pt>
                <c:pt idx="7">
                  <c:v>-1</c:v>
                </c:pt>
                <c:pt idx="8">
                  <c:v>-1</c:v>
                </c:pt>
                <c:pt idx="9">
                  <c:v>51.02</c:v>
                </c:pt>
                <c:pt idx="10">
                  <c:v>-1</c:v>
                </c:pt>
                <c:pt idx="11">
                  <c:v>-1</c:v>
                </c:pt>
                <c:pt idx="12">
                  <c:v>40.61</c:v>
                </c:pt>
                <c:pt idx="13">
                  <c:v>-1</c:v>
                </c:pt>
                <c:pt idx="14">
                  <c:v>-1</c:v>
                </c:pt>
                <c:pt idx="15">
                  <c:v>40.86</c:v>
                </c:pt>
              </c:numCache>
            </c:numRef>
          </c:val>
          <c:extLst>
            <c:ext xmlns:c16="http://schemas.microsoft.com/office/drawing/2014/chart" uri="{C3380CC4-5D6E-409C-BE32-E72D297353CC}">
              <c16:uniqueId val="{00000000-ED56-4A81-872D-1F7181E8675F}"/>
            </c:ext>
          </c:extLst>
        </c:ser>
        <c:ser>
          <c:idx val="1"/>
          <c:order val="1"/>
          <c:tx>
            <c:strRef>
              <c:f>'Trend VGS'!$C$37</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VGS'!$D$37:$S$37</c:f>
              <c:numCache>
                <c:formatCode>0</c:formatCode>
                <c:ptCount val="16"/>
                <c:pt idx="0">
                  <c:v>-1</c:v>
                </c:pt>
                <c:pt idx="1">
                  <c:v>-1</c:v>
                </c:pt>
                <c:pt idx="2">
                  <c:v>-1</c:v>
                </c:pt>
                <c:pt idx="3">
                  <c:v>-1</c:v>
                </c:pt>
                <c:pt idx="4">
                  <c:v>-1</c:v>
                </c:pt>
                <c:pt idx="5">
                  <c:v>-1</c:v>
                </c:pt>
                <c:pt idx="6">
                  <c:v>-1</c:v>
                </c:pt>
                <c:pt idx="7">
                  <c:v>-1</c:v>
                </c:pt>
                <c:pt idx="8">
                  <c:v>-1</c:v>
                </c:pt>
                <c:pt idx="9">
                  <c:v>38.58</c:v>
                </c:pt>
                <c:pt idx="10">
                  <c:v>-1</c:v>
                </c:pt>
                <c:pt idx="11">
                  <c:v>-1</c:v>
                </c:pt>
                <c:pt idx="12">
                  <c:v>34.69</c:v>
                </c:pt>
                <c:pt idx="13">
                  <c:v>-1</c:v>
                </c:pt>
                <c:pt idx="14">
                  <c:v>-1</c:v>
                </c:pt>
                <c:pt idx="15">
                  <c:v>37.549999999999997</c:v>
                </c:pt>
              </c:numCache>
            </c:numRef>
          </c:val>
          <c:extLst>
            <c:ext xmlns:c16="http://schemas.microsoft.com/office/drawing/2014/chart" uri="{C3380CC4-5D6E-409C-BE32-E72D297353CC}">
              <c16:uniqueId val="{00000000-3D61-4A3D-9C7F-A826C803F642}"/>
            </c:ext>
          </c:extLst>
        </c:ser>
        <c:ser>
          <c:idx val="2"/>
          <c:order val="2"/>
          <c:tx>
            <c:strRef>
              <c:f>'Trend VGS'!$C$38</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VGS'!$D$35:$S$35</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VGS'!$D$38:$S$38</c:f>
              <c:numCache>
                <c:formatCode>0</c:formatCode>
                <c:ptCount val="16"/>
                <c:pt idx="0">
                  <c:v>-1</c:v>
                </c:pt>
                <c:pt idx="1">
                  <c:v>-1</c:v>
                </c:pt>
                <c:pt idx="2">
                  <c:v>-1</c:v>
                </c:pt>
                <c:pt idx="3">
                  <c:v>-1</c:v>
                </c:pt>
                <c:pt idx="4">
                  <c:v>-1</c:v>
                </c:pt>
                <c:pt idx="5">
                  <c:v>-1</c:v>
                </c:pt>
                <c:pt idx="6">
                  <c:v>-1</c:v>
                </c:pt>
                <c:pt idx="7">
                  <c:v>-1</c:v>
                </c:pt>
                <c:pt idx="8">
                  <c:v>-1</c:v>
                </c:pt>
                <c:pt idx="9">
                  <c:v>42.11</c:v>
                </c:pt>
                <c:pt idx="10">
                  <c:v>-1</c:v>
                </c:pt>
                <c:pt idx="11">
                  <c:v>-1</c:v>
                </c:pt>
                <c:pt idx="12">
                  <c:v>41.56</c:v>
                </c:pt>
                <c:pt idx="13">
                  <c:v>-1</c:v>
                </c:pt>
                <c:pt idx="14">
                  <c:v>-1</c:v>
                </c:pt>
                <c:pt idx="15">
                  <c:v>46.18</c:v>
                </c:pt>
              </c:numCache>
            </c:numRef>
          </c:val>
          <c:extLst>
            <c:ext xmlns:c16="http://schemas.microsoft.com/office/drawing/2014/chart" uri="{C3380CC4-5D6E-409C-BE32-E72D297353CC}">
              <c16:uniqueId val="{00000001-3D61-4A3D-9C7F-A826C803F642}"/>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289276280898393"/>
          <c:y val="1.1382352219969919E-2"/>
          <c:w val="0.22599446055936417"/>
          <c:h val="0.1467899937880075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Kjønn&amp;Klasse'!$C$95:$E$95</c:f>
              <c:numCache>
                <c:formatCode>0</c:formatCode>
                <c:ptCount val="3"/>
                <c:pt idx="0">
                  <c:v>80.510000000000005</c:v>
                </c:pt>
                <c:pt idx="1">
                  <c:v>74.67</c:v>
                </c:pt>
                <c:pt idx="2">
                  <c:v>86.27</c:v>
                </c:pt>
              </c:numCache>
            </c:numRef>
          </c:val>
          <c:extLst>
            <c:ext xmlns:c16="http://schemas.microsoft.com/office/drawing/2014/chart" uri="{C3380CC4-5D6E-409C-BE32-E72D297353CC}">
              <c16:uniqueId val="{00000000-CC06-4E4F-AFA6-9738FDA7A596}"/>
            </c:ext>
          </c:extLst>
        </c:ser>
        <c:ser>
          <c:idx val="1"/>
          <c:order val="1"/>
          <c:tx>
            <c:strRef>
              <c:f>'Type 3 Kjønn&amp;Klasse'!$B$96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Kjønn&amp;Klasse'!$C$94:$E$94</c:f>
              <c:strCache>
                <c:ptCount val="3"/>
                <c:pt idx="0">
                  <c:v>Vg1</c:v>
                </c:pt>
                <c:pt idx="1">
                  <c:v>Vg2</c:v>
                </c:pt>
                <c:pt idx="2">
                  <c:v>Vg3</c:v>
                </c:pt>
              </c:strCache>
            </c:strRef>
          </c:cat>
          <c:val>
            <c:numRef>
              <c:f>'Type 3 Kjønn&amp;Klasse'!$C$96:$E$96</c:f>
              <c:numCache>
                <c:formatCode>0</c:formatCode>
                <c:ptCount val="3"/>
                <c:pt idx="0">
                  <c:v>72.930000000000007</c:v>
                </c:pt>
                <c:pt idx="1">
                  <c:v>76.44</c:v>
                </c:pt>
                <c:pt idx="2">
                  <c:v>72.540000000000006</c:v>
                </c:pt>
              </c:numCache>
            </c:numRef>
          </c:val>
          <c:extLst>
            <c:ext xmlns:c16="http://schemas.microsoft.com/office/drawing/2014/chart" uri="{C3380CC4-5D6E-409C-BE32-E72D297353CC}">
              <c16:uniqueId val="{00000001-CC06-4E4F-AFA6-9738FDA7A59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8.0500000000000007</c:v>
                </c:pt>
                <c:pt idx="1">
                  <c:v>6.92</c:v>
                </c:pt>
                <c:pt idx="2">
                  <c:v>8.1300000000000008</c:v>
                </c:pt>
                <c:pt idx="3">
                  <c:v>12.95</c:v>
                </c:pt>
                <c:pt idx="4">
                  <c:v>23.57</c:v>
                </c:pt>
                <c:pt idx="5">
                  <c:v>40.39</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42.09</c:v>
                </c:pt>
                <c:pt idx="1">
                  <c:v>70.55</c:v>
                </c:pt>
                <c:pt idx="2">
                  <c:v>38.39</c:v>
                </c:pt>
                <c:pt idx="3">
                  <c:v>86.7</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20.28</c:v>
                </c:pt>
                <c:pt idx="1">
                  <c:v>2.99</c:v>
                </c:pt>
                <c:pt idx="2">
                  <c:v>6.09</c:v>
                </c:pt>
                <c:pt idx="3">
                  <c:v>1.89</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20.36</c:v>
                </c:pt>
                <c:pt idx="1">
                  <c:v>8.9</c:v>
                </c:pt>
                <c:pt idx="2">
                  <c:v>19.32</c:v>
                </c:pt>
                <c:pt idx="3">
                  <c:v>6.4</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11.52</c:v>
                </c:pt>
                <c:pt idx="1">
                  <c:v>9.3000000000000007</c:v>
                </c:pt>
                <c:pt idx="2">
                  <c:v>26.38</c:v>
                </c:pt>
                <c:pt idx="3">
                  <c:v>2.71</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5.76</c:v>
                </c:pt>
                <c:pt idx="1">
                  <c:v>8.25</c:v>
                </c:pt>
                <c:pt idx="2">
                  <c:v>9.82</c:v>
                </c:pt>
                <c:pt idx="3">
                  <c:v>2.2999999999999998</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2.56</c:v>
                </c:pt>
                <c:pt idx="1">
                  <c:v>11.11</c:v>
                </c:pt>
                <c:pt idx="2">
                  <c:v>8.23</c:v>
                </c:pt>
                <c:pt idx="3">
                  <c:v>26.7</c:v>
                </c:pt>
                <c:pt idx="4">
                  <c:v>31.33</c:v>
                </c:pt>
                <c:pt idx="5">
                  <c:v>20.059999999999999</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20112347152291898"/>
          <c:w val="0.99176604680775471"/>
          <c:h val="0.66134526417315109"/>
        </c:manualLayout>
      </c:layout>
      <c:barChart>
        <c:barDir val="col"/>
        <c:grouping val="clustered"/>
        <c:varyColors val="0"/>
        <c:ser>
          <c:idx val="0"/>
          <c:order val="0"/>
          <c:tx>
            <c:strRef>
              <c:f>'Trend VGS'!$C$88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VGS'!$D$88:$S$88</c:f>
              <c:numCache>
                <c:formatCode>0</c:formatCode>
                <c:ptCount val="16"/>
                <c:pt idx="0">
                  <c:v>-1</c:v>
                </c:pt>
                <c:pt idx="1">
                  <c:v>-1</c:v>
                </c:pt>
                <c:pt idx="2">
                  <c:v>-1</c:v>
                </c:pt>
                <c:pt idx="3">
                  <c:v>-1</c:v>
                </c:pt>
                <c:pt idx="4">
                  <c:v>-1</c:v>
                </c:pt>
                <c:pt idx="5">
                  <c:v>-1</c:v>
                </c:pt>
                <c:pt idx="6">
                  <c:v>73.540000000000006</c:v>
                </c:pt>
                <c:pt idx="7">
                  <c:v>-1</c:v>
                </c:pt>
                <c:pt idx="8">
                  <c:v>-1</c:v>
                </c:pt>
                <c:pt idx="9">
                  <c:v>75.819999999999993</c:v>
                </c:pt>
                <c:pt idx="10">
                  <c:v>-1</c:v>
                </c:pt>
                <c:pt idx="11">
                  <c:v>-1</c:v>
                </c:pt>
                <c:pt idx="12">
                  <c:v>73.22</c:v>
                </c:pt>
                <c:pt idx="13">
                  <c:v>-1</c:v>
                </c:pt>
                <c:pt idx="14">
                  <c:v>-1</c:v>
                </c:pt>
                <c:pt idx="15">
                  <c:v>76.760000000000005</c:v>
                </c:pt>
              </c:numCache>
            </c:numRef>
          </c:val>
          <c:extLst>
            <c:ext xmlns:c16="http://schemas.microsoft.com/office/drawing/2014/chart" uri="{C3380CC4-5D6E-409C-BE32-E72D297353CC}">
              <c16:uniqueId val="{00000000-4F3E-4E6A-B211-B751D81C899F}"/>
            </c:ext>
          </c:extLst>
        </c:ser>
        <c:ser>
          <c:idx val="1"/>
          <c:order val="1"/>
          <c:tx>
            <c:strRef>
              <c:f>'Trend VGS'!$C$89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VGS'!$D$89:$S$89</c:f>
              <c:numCache>
                <c:formatCode>0</c:formatCode>
                <c:ptCount val="16"/>
                <c:pt idx="0">
                  <c:v>-1</c:v>
                </c:pt>
                <c:pt idx="1">
                  <c:v>-1</c:v>
                </c:pt>
                <c:pt idx="2">
                  <c:v>-1</c:v>
                </c:pt>
                <c:pt idx="3">
                  <c:v>-1</c:v>
                </c:pt>
                <c:pt idx="4">
                  <c:v>-1</c:v>
                </c:pt>
                <c:pt idx="5">
                  <c:v>-1</c:v>
                </c:pt>
                <c:pt idx="6">
                  <c:v>-1</c:v>
                </c:pt>
                <c:pt idx="7">
                  <c:v>-1</c:v>
                </c:pt>
                <c:pt idx="8">
                  <c:v>-1</c:v>
                </c:pt>
                <c:pt idx="9">
                  <c:v>65.760000000000005</c:v>
                </c:pt>
                <c:pt idx="10">
                  <c:v>-1</c:v>
                </c:pt>
                <c:pt idx="11">
                  <c:v>-1</c:v>
                </c:pt>
                <c:pt idx="12">
                  <c:v>68.83</c:v>
                </c:pt>
                <c:pt idx="13">
                  <c:v>-1</c:v>
                </c:pt>
                <c:pt idx="14">
                  <c:v>-1</c:v>
                </c:pt>
                <c:pt idx="15">
                  <c:v>75.17</c:v>
                </c:pt>
              </c:numCache>
            </c:numRef>
          </c:val>
          <c:extLst>
            <c:ext xmlns:c16="http://schemas.microsoft.com/office/drawing/2014/chart" uri="{C3380CC4-5D6E-409C-BE32-E72D297353CC}">
              <c16:uniqueId val="{00000000-83D2-49D9-88DC-8BAC9916C8BF}"/>
            </c:ext>
          </c:extLst>
        </c:ser>
        <c:ser>
          <c:idx val="2"/>
          <c:order val="2"/>
          <c:tx>
            <c:strRef>
              <c:f>'Trend VGS'!$C$90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VGS'!$D$87:$S$87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VGS'!$D$90:$S$90</c:f>
              <c:numCache>
                <c:formatCode>0</c:formatCode>
                <c:ptCount val="16"/>
                <c:pt idx="0">
                  <c:v>-1</c:v>
                </c:pt>
                <c:pt idx="1">
                  <c:v>-1</c:v>
                </c:pt>
                <c:pt idx="2">
                  <c:v>-1</c:v>
                </c:pt>
                <c:pt idx="3">
                  <c:v>-1</c:v>
                </c:pt>
                <c:pt idx="4">
                  <c:v>-1</c:v>
                </c:pt>
                <c:pt idx="5">
                  <c:v>-1</c:v>
                </c:pt>
                <c:pt idx="6">
                  <c:v>-1</c:v>
                </c:pt>
                <c:pt idx="7">
                  <c:v>-1</c:v>
                </c:pt>
                <c:pt idx="8">
                  <c:v>-1</c:v>
                </c:pt>
                <c:pt idx="9">
                  <c:v>73.680000000000007</c:v>
                </c:pt>
                <c:pt idx="10">
                  <c:v>-1</c:v>
                </c:pt>
                <c:pt idx="11">
                  <c:v>-1</c:v>
                </c:pt>
                <c:pt idx="12">
                  <c:v>76.760000000000005</c:v>
                </c:pt>
                <c:pt idx="13">
                  <c:v>-1</c:v>
                </c:pt>
                <c:pt idx="14">
                  <c:v>-1</c:v>
                </c:pt>
                <c:pt idx="15">
                  <c:v>78.23</c:v>
                </c:pt>
              </c:numCache>
            </c:numRef>
          </c:val>
          <c:extLst>
            <c:ext xmlns:c16="http://schemas.microsoft.com/office/drawing/2014/chart" uri="{C3380CC4-5D6E-409C-BE32-E72D297353CC}">
              <c16:uniqueId val="{00000001-83D2-49D9-88DC-8BAC9916C8BF}"/>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700973940510652"/>
          <c:y val="4.8944982998757594E-3"/>
          <c:w val="0.22393597226130288"/>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53751739533967224"/>
          <c:w val="0.90807703586359745"/>
          <c:h val="0.3105690893070861"/>
        </c:manualLayout>
      </c:layout>
      <c:barChart>
        <c:barDir val="col"/>
        <c:grouping val="clustered"/>
        <c:varyColors val="0"/>
        <c:ser>
          <c:idx val="0"/>
          <c:order val="0"/>
          <c:tx>
            <c:strRef>
              <c:f>'Type 3 Kjønn&amp;Klasse'!$B$195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Kjønn&amp;Klasse'!$C$195:$E$195</c:f>
              <c:numCache>
                <c:formatCode>0</c:formatCode>
                <c:ptCount val="3"/>
                <c:pt idx="0">
                  <c:v>14.13</c:v>
                </c:pt>
                <c:pt idx="1">
                  <c:v>17.86</c:v>
                </c:pt>
                <c:pt idx="2">
                  <c:v>5.94</c:v>
                </c:pt>
              </c:numCache>
            </c:numRef>
          </c:val>
          <c:extLst>
            <c:ext xmlns:c16="http://schemas.microsoft.com/office/drawing/2014/chart" uri="{C3380CC4-5D6E-409C-BE32-E72D297353CC}">
              <c16:uniqueId val="{00000000-7B7F-4C14-985A-C616EFE81340}"/>
            </c:ext>
          </c:extLst>
        </c:ser>
        <c:ser>
          <c:idx val="1"/>
          <c:order val="1"/>
          <c:tx>
            <c:strRef>
              <c:f>'Type 3 Kjønn&amp;Klasse'!$B$196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Kjønn&amp;Klasse'!$C$194:$E$194</c:f>
              <c:strCache>
                <c:ptCount val="3"/>
                <c:pt idx="0">
                  <c:v>Vg1</c:v>
                </c:pt>
                <c:pt idx="1">
                  <c:v>Vg2</c:v>
                </c:pt>
                <c:pt idx="2">
                  <c:v>Vg3</c:v>
                </c:pt>
              </c:strCache>
            </c:strRef>
          </c:cat>
          <c:val>
            <c:numRef>
              <c:f>'Type 3 Kjønn&amp;Klasse'!$C$196:$E$196</c:f>
              <c:numCache>
                <c:formatCode>0</c:formatCode>
                <c:ptCount val="3"/>
                <c:pt idx="0">
                  <c:v>14.87</c:v>
                </c:pt>
                <c:pt idx="1">
                  <c:v>14.08</c:v>
                </c:pt>
                <c:pt idx="2">
                  <c:v>9.0299999999999994</c:v>
                </c:pt>
              </c:numCache>
            </c:numRef>
          </c:val>
          <c:extLst>
            <c:ext xmlns:c16="http://schemas.microsoft.com/office/drawing/2014/chart" uri="{C3380CC4-5D6E-409C-BE32-E72D297353CC}">
              <c16:uniqueId val="{00000001-7B7F-4C14-985A-C616EFE81340}"/>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Kjønn&amp;Klasse'!$B$99</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Kjønn&amp;Klasse'!$C$99:$E$99</c:f>
              <c:numCache>
                <c:formatCode>0</c:formatCode>
                <c:ptCount val="3"/>
                <c:pt idx="0">
                  <c:v>67.650000000000006</c:v>
                </c:pt>
                <c:pt idx="1">
                  <c:v>67.12</c:v>
                </c:pt>
                <c:pt idx="2">
                  <c:v>76.77</c:v>
                </c:pt>
              </c:numCache>
            </c:numRef>
          </c:val>
          <c:extLst>
            <c:ext xmlns:c16="http://schemas.microsoft.com/office/drawing/2014/chart" uri="{C3380CC4-5D6E-409C-BE32-E72D297353CC}">
              <c16:uniqueId val="{00000000-CC06-4E4F-AFA6-9738FDA7A596}"/>
            </c:ext>
          </c:extLst>
        </c:ser>
        <c:ser>
          <c:idx val="1"/>
          <c:order val="1"/>
          <c:tx>
            <c:strRef>
              <c:f>'Type 3 Kjønn&amp;Klasse'!$B$100</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Kjønn&amp;Klasse'!$C$98:$E$98</c:f>
              <c:strCache>
                <c:ptCount val="3"/>
                <c:pt idx="0">
                  <c:v>Vg1</c:v>
                </c:pt>
                <c:pt idx="1">
                  <c:v>Vg2</c:v>
                </c:pt>
                <c:pt idx="2">
                  <c:v>Vg3</c:v>
                </c:pt>
              </c:strCache>
            </c:strRef>
          </c:cat>
          <c:val>
            <c:numRef>
              <c:f>'Type 3 Kjønn&amp;Klasse'!$C$100:$E$100</c:f>
              <c:numCache>
                <c:formatCode>0</c:formatCode>
                <c:ptCount val="3"/>
                <c:pt idx="0">
                  <c:v>55.47</c:v>
                </c:pt>
                <c:pt idx="1">
                  <c:v>54.55</c:v>
                </c:pt>
                <c:pt idx="2">
                  <c:v>57.34</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75.260000000000005</c:v>
                </c:pt>
                <c:pt idx="1">
                  <c:v>61.09</c:v>
                </c:pt>
                <c:pt idx="2">
                  <c:v>50.23</c:v>
                </c:pt>
                <c:pt idx="3">
                  <c:v>60.36</c:v>
                </c:pt>
                <c:pt idx="4">
                  <c:v>60.24</c:v>
                </c:pt>
                <c:pt idx="5">
                  <c:v>62.16</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65.33</c:v>
                </c:pt>
                <c:pt idx="1">
                  <c:v>44.19</c:v>
                </c:pt>
                <c:pt idx="2">
                  <c:v>33.229999999999997</c:v>
                </c:pt>
                <c:pt idx="3">
                  <c:v>43.37</c:v>
                </c:pt>
                <c:pt idx="4">
                  <c:v>39.4</c:v>
                </c:pt>
                <c:pt idx="5">
                  <c:v>38.32</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8.68</c:v>
                </c:pt>
                <c:pt idx="1">
                  <c:v>12.17</c:v>
                </c:pt>
                <c:pt idx="2">
                  <c:v>17.36</c:v>
                </c:pt>
                <c:pt idx="3">
                  <c:v>32.04</c:v>
                </c:pt>
                <c:pt idx="4">
                  <c:v>29.76</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20.55</c:v>
                </c:pt>
                <c:pt idx="1">
                  <c:v>47.14</c:v>
                </c:pt>
                <c:pt idx="2">
                  <c:v>24.94</c:v>
                </c:pt>
                <c:pt idx="3">
                  <c:v>7.37</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Kjønn&amp;Klasse'!$C$103:$E$103</c:f>
              <c:numCache>
                <c:formatCode>0</c:formatCode>
                <c:ptCount val="3"/>
                <c:pt idx="0">
                  <c:v>2.64</c:v>
                </c:pt>
                <c:pt idx="1">
                  <c:v>0.93</c:v>
                </c:pt>
                <c:pt idx="2">
                  <c:v>3.88</c:v>
                </c:pt>
              </c:numCache>
            </c:numRef>
          </c:val>
          <c:extLst>
            <c:ext xmlns:c16="http://schemas.microsoft.com/office/drawing/2014/chart" uri="{C3380CC4-5D6E-409C-BE32-E72D297353CC}">
              <c16:uniqueId val="{00000000-BFE5-41C7-BE0E-4227DAE689B1}"/>
            </c:ext>
          </c:extLst>
        </c:ser>
        <c:ser>
          <c:idx val="1"/>
          <c:order val="1"/>
          <c:tx>
            <c:strRef>
              <c:f>'Type 3 Kjønn&amp;Klasse'!$B$104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Kjønn&amp;Klasse'!$C$102:$E$102</c:f>
              <c:strCache>
                <c:ptCount val="3"/>
                <c:pt idx="0">
                  <c:v>Vg1</c:v>
                </c:pt>
                <c:pt idx="1">
                  <c:v>Vg2</c:v>
                </c:pt>
                <c:pt idx="2">
                  <c:v>Vg3</c:v>
                </c:pt>
              </c:strCache>
            </c:strRef>
          </c:cat>
          <c:val>
            <c:numRef>
              <c:f>'Type 3 Kjønn&amp;Klasse'!$C$104:$E$104</c:f>
              <c:numCache>
                <c:formatCode>0</c:formatCode>
                <c:ptCount val="3"/>
                <c:pt idx="0">
                  <c:v>12.93</c:v>
                </c:pt>
                <c:pt idx="1">
                  <c:v>12.44</c:v>
                </c:pt>
                <c:pt idx="2">
                  <c:v>9.42</c:v>
                </c:pt>
              </c:numCache>
            </c:numRef>
          </c:val>
          <c:extLst>
            <c:ext xmlns:c16="http://schemas.microsoft.com/office/drawing/2014/chart" uri="{C3380CC4-5D6E-409C-BE32-E72D297353CC}">
              <c16:uniqueId val="{00000001-BFE5-41C7-BE0E-4227DAE689B1}"/>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Kjønn&amp;Klasse'!$B$107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Kjønn&amp;Klasse'!$C$107:$E$107</c:f>
              <c:numCache>
                <c:formatCode>0</c:formatCode>
                <c:ptCount val="3"/>
                <c:pt idx="0">
                  <c:v>6.34</c:v>
                </c:pt>
                <c:pt idx="1">
                  <c:v>7.33</c:v>
                </c:pt>
                <c:pt idx="2">
                  <c:v>5.66</c:v>
                </c:pt>
              </c:numCache>
            </c:numRef>
          </c:val>
          <c:extLst>
            <c:ext xmlns:c16="http://schemas.microsoft.com/office/drawing/2014/chart" uri="{C3380CC4-5D6E-409C-BE32-E72D297353CC}">
              <c16:uniqueId val="{00000000-874E-4451-BA9D-064CDA9D554D}"/>
            </c:ext>
          </c:extLst>
        </c:ser>
        <c:ser>
          <c:idx val="1"/>
          <c:order val="1"/>
          <c:tx>
            <c:strRef>
              <c:f>'Type 3 Kjønn&amp;Klasse'!$B$108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Kjønn&amp;Klasse'!$C$106:$E$106</c:f>
              <c:strCache>
                <c:ptCount val="3"/>
                <c:pt idx="0">
                  <c:v>Vg1</c:v>
                </c:pt>
                <c:pt idx="1">
                  <c:v>Vg2</c:v>
                </c:pt>
                <c:pt idx="2">
                  <c:v>Vg3</c:v>
                </c:pt>
              </c:strCache>
            </c:strRef>
          </c:cat>
          <c:val>
            <c:numRef>
              <c:f>'Type 3 Kjønn&amp;Klasse'!$C$108:$E$108</c:f>
              <c:numCache>
                <c:formatCode>0</c:formatCode>
                <c:ptCount val="3"/>
                <c:pt idx="0">
                  <c:v>19.329999999999998</c:v>
                </c:pt>
                <c:pt idx="1">
                  <c:v>16.11</c:v>
                </c:pt>
                <c:pt idx="2">
                  <c:v>13.99</c:v>
                </c:pt>
              </c:numCache>
            </c:numRef>
          </c:val>
          <c:extLst>
            <c:ext xmlns:c16="http://schemas.microsoft.com/office/drawing/2014/chart" uri="{C3380CC4-5D6E-409C-BE32-E72D297353CC}">
              <c16:uniqueId val="{00000001-874E-4451-BA9D-064CDA9D554D}"/>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VGS'!$C$40</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VGS'!$D$40:$S$40</c:f>
              <c:numCache>
                <c:formatCode>0</c:formatCode>
                <c:ptCount val="16"/>
                <c:pt idx="0">
                  <c:v>-1</c:v>
                </c:pt>
                <c:pt idx="1">
                  <c:v>-1</c:v>
                </c:pt>
                <c:pt idx="2">
                  <c:v>-1</c:v>
                </c:pt>
                <c:pt idx="3">
                  <c:v>-1</c:v>
                </c:pt>
                <c:pt idx="4">
                  <c:v>-1</c:v>
                </c:pt>
                <c:pt idx="5">
                  <c:v>-1</c:v>
                </c:pt>
                <c:pt idx="6">
                  <c:v>61.89</c:v>
                </c:pt>
                <c:pt idx="7">
                  <c:v>-1</c:v>
                </c:pt>
                <c:pt idx="8">
                  <c:v>-1</c:v>
                </c:pt>
                <c:pt idx="9">
                  <c:v>60.88</c:v>
                </c:pt>
                <c:pt idx="10">
                  <c:v>-1</c:v>
                </c:pt>
                <c:pt idx="11">
                  <c:v>-1</c:v>
                </c:pt>
                <c:pt idx="12">
                  <c:v>60.61</c:v>
                </c:pt>
                <c:pt idx="13">
                  <c:v>-1</c:v>
                </c:pt>
                <c:pt idx="14">
                  <c:v>-1</c:v>
                </c:pt>
                <c:pt idx="15">
                  <c:v>61.38</c:v>
                </c:pt>
              </c:numCache>
            </c:numRef>
          </c:val>
          <c:extLst>
            <c:ext xmlns:c16="http://schemas.microsoft.com/office/drawing/2014/chart" uri="{C3380CC4-5D6E-409C-BE32-E72D297353CC}">
              <c16:uniqueId val="{00000000-1C0D-4387-BB6D-3243E5AE1AC7}"/>
            </c:ext>
          </c:extLst>
        </c:ser>
        <c:ser>
          <c:idx val="1"/>
          <c:order val="1"/>
          <c:tx>
            <c:strRef>
              <c:f>'Trend VGS'!$C$41</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VGS'!$D$41:$S$41</c:f>
              <c:numCache>
                <c:formatCode>0</c:formatCode>
                <c:ptCount val="16"/>
                <c:pt idx="0">
                  <c:v>-1</c:v>
                </c:pt>
                <c:pt idx="1">
                  <c:v>-1</c:v>
                </c:pt>
                <c:pt idx="2">
                  <c:v>-1</c:v>
                </c:pt>
                <c:pt idx="3">
                  <c:v>-1</c:v>
                </c:pt>
                <c:pt idx="4">
                  <c:v>-1</c:v>
                </c:pt>
                <c:pt idx="5">
                  <c:v>-1</c:v>
                </c:pt>
                <c:pt idx="6">
                  <c:v>-1</c:v>
                </c:pt>
                <c:pt idx="7">
                  <c:v>-1</c:v>
                </c:pt>
                <c:pt idx="8">
                  <c:v>-1</c:v>
                </c:pt>
                <c:pt idx="9">
                  <c:v>60.24</c:v>
                </c:pt>
                <c:pt idx="10">
                  <c:v>-1</c:v>
                </c:pt>
                <c:pt idx="11">
                  <c:v>-1</c:v>
                </c:pt>
                <c:pt idx="12">
                  <c:v>63.54</c:v>
                </c:pt>
                <c:pt idx="13">
                  <c:v>-1</c:v>
                </c:pt>
                <c:pt idx="14">
                  <c:v>-1</c:v>
                </c:pt>
                <c:pt idx="15">
                  <c:v>60.64</c:v>
                </c:pt>
              </c:numCache>
            </c:numRef>
          </c:val>
          <c:extLst>
            <c:ext xmlns:c16="http://schemas.microsoft.com/office/drawing/2014/chart" uri="{C3380CC4-5D6E-409C-BE32-E72D297353CC}">
              <c16:uniqueId val="{00000000-D097-4F66-81CC-9A7D740E0834}"/>
            </c:ext>
          </c:extLst>
        </c:ser>
        <c:ser>
          <c:idx val="2"/>
          <c:order val="2"/>
          <c:tx>
            <c:strRef>
              <c:f>'Trend VGS'!$C$42</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VGS'!$D$39:$S$39</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VGS'!$D$42:$S$42</c:f>
              <c:numCache>
                <c:formatCode>0</c:formatCode>
                <c:ptCount val="16"/>
                <c:pt idx="0">
                  <c:v>-1</c:v>
                </c:pt>
                <c:pt idx="1">
                  <c:v>-1</c:v>
                </c:pt>
                <c:pt idx="2">
                  <c:v>-1</c:v>
                </c:pt>
                <c:pt idx="3">
                  <c:v>-1</c:v>
                </c:pt>
                <c:pt idx="4">
                  <c:v>-1</c:v>
                </c:pt>
                <c:pt idx="5">
                  <c:v>-1</c:v>
                </c:pt>
                <c:pt idx="6">
                  <c:v>-1</c:v>
                </c:pt>
                <c:pt idx="7">
                  <c:v>-1</c:v>
                </c:pt>
                <c:pt idx="8">
                  <c:v>-1</c:v>
                </c:pt>
                <c:pt idx="9">
                  <c:v>62.01</c:v>
                </c:pt>
                <c:pt idx="10">
                  <c:v>-1</c:v>
                </c:pt>
                <c:pt idx="11">
                  <c:v>-1</c:v>
                </c:pt>
                <c:pt idx="12">
                  <c:v>68.349999999999994</c:v>
                </c:pt>
                <c:pt idx="13">
                  <c:v>-1</c:v>
                </c:pt>
                <c:pt idx="14">
                  <c:v>-1</c:v>
                </c:pt>
                <c:pt idx="15">
                  <c:v>64.63</c:v>
                </c:pt>
              </c:numCache>
            </c:numRef>
          </c:val>
          <c:extLst>
            <c:ext xmlns:c16="http://schemas.microsoft.com/office/drawing/2014/chart" uri="{C3380CC4-5D6E-409C-BE32-E72D297353CC}">
              <c16:uniqueId val="{00000001-D097-4F66-81CC-9A7D740E0834}"/>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1"/>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7671729791479996"/>
          <c:y val="4.8944982998757594E-3"/>
          <c:w val="0.2506963201361001"/>
          <c:h val="0.205180679068855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13.32</c:v>
                </c:pt>
                <c:pt idx="1">
                  <c:v>46.02</c:v>
                </c:pt>
                <c:pt idx="2">
                  <c:v>28.84</c:v>
                </c:pt>
                <c:pt idx="3">
                  <c:v>11.82</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29.2</c:v>
                </c:pt>
                <c:pt idx="1">
                  <c:v>49.49</c:v>
                </c:pt>
                <c:pt idx="2">
                  <c:v>12.49</c:v>
                </c:pt>
                <c:pt idx="3">
                  <c:v>6.95</c:v>
                </c:pt>
                <c:pt idx="4">
                  <c:v>1.87</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Kjønn&amp;Klasse'!$B$115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Kjønn&amp;Klasse'!$C$115:$E$115</c:f>
              <c:numCache>
                <c:formatCode>0</c:formatCode>
                <c:ptCount val="3"/>
                <c:pt idx="0">
                  <c:v>11.74</c:v>
                </c:pt>
                <c:pt idx="1">
                  <c:v>13.56</c:v>
                </c:pt>
                <c:pt idx="2">
                  <c:v>14.95</c:v>
                </c:pt>
              </c:numCache>
            </c:numRef>
          </c:val>
          <c:extLst>
            <c:ext xmlns:c16="http://schemas.microsoft.com/office/drawing/2014/chart" uri="{C3380CC4-5D6E-409C-BE32-E72D297353CC}">
              <c16:uniqueId val="{00000000-A109-4B0B-BB46-6AE6CFB763F8}"/>
            </c:ext>
          </c:extLst>
        </c:ser>
        <c:ser>
          <c:idx val="1"/>
          <c:order val="1"/>
          <c:tx>
            <c:strRef>
              <c:f>'Type 3 Kjønn&amp;Klasse'!$B$116</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Kjønn&amp;Klasse'!$C$114:$E$114</c:f>
              <c:strCache>
                <c:ptCount val="3"/>
                <c:pt idx="0">
                  <c:v>Vg1</c:v>
                </c:pt>
                <c:pt idx="1">
                  <c:v>Vg2</c:v>
                </c:pt>
                <c:pt idx="2">
                  <c:v>Vg3</c:v>
                </c:pt>
              </c:strCache>
            </c:strRef>
          </c:cat>
          <c:val>
            <c:numRef>
              <c:f>'Type 3 Kjønn&amp;Klasse'!$C$116:$E$116</c:f>
              <c:numCache>
                <c:formatCode>0</c:formatCode>
                <c:ptCount val="3"/>
                <c:pt idx="0">
                  <c:v>28.62</c:v>
                </c:pt>
                <c:pt idx="1">
                  <c:v>29.11</c:v>
                </c:pt>
                <c:pt idx="2">
                  <c:v>29.17</c:v>
                </c:pt>
              </c:numCache>
            </c:numRef>
          </c:val>
          <c:extLst>
            <c:ext xmlns:c16="http://schemas.microsoft.com/office/drawing/2014/chart" uri="{C3380CC4-5D6E-409C-BE32-E72D297353CC}">
              <c16:uniqueId val="{00000001-A109-4B0B-BB46-6AE6CFB763F8}"/>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20.51</c:v>
                </c:pt>
                <c:pt idx="1">
                  <c:v>10.29</c:v>
                </c:pt>
                <c:pt idx="2">
                  <c:v>5.96</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42.65</c:v>
                </c:pt>
                <c:pt idx="1">
                  <c:v>31.05</c:v>
                </c:pt>
                <c:pt idx="2">
                  <c:v>17.48</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31.81</c:v>
                </c:pt>
                <c:pt idx="1">
                  <c:v>20.91</c:v>
                </c:pt>
                <c:pt idx="2">
                  <c:v>11.89</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90.62</c:v>
                </c:pt>
                <c:pt idx="1">
                  <c:v>75.12</c:v>
                </c:pt>
                <c:pt idx="2">
                  <c:v>70.319999999999993</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93.53</c:v>
                </c:pt>
                <c:pt idx="1">
                  <c:v>76.5</c:v>
                </c:pt>
                <c:pt idx="2">
                  <c:v>81.73</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754648941839763E-3"/>
          <c:y val="0.18814776368273067"/>
          <c:w val="0.99176604680775471"/>
          <c:h val="0.6743209720133394"/>
        </c:manualLayout>
      </c:layout>
      <c:barChart>
        <c:barDir val="col"/>
        <c:grouping val="clustered"/>
        <c:varyColors val="0"/>
        <c:ser>
          <c:idx val="0"/>
          <c:order val="0"/>
          <c:tx>
            <c:strRef>
              <c:f>'Trend VGS'!$C$44</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VGS'!$D$44:$S$44</c:f>
              <c:numCache>
                <c:formatCode>0</c:formatCode>
                <c:ptCount val="16"/>
                <c:pt idx="0">
                  <c:v>-1</c:v>
                </c:pt>
                <c:pt idx="1">
                  <c:v>-1</c:v>
                </c:pt>
                <c:pt idx="2">
                  <c:v>-1</c:v>
                </c:pt>
                <c:pt idx="3">
                  <c:v>-1</c:v>
                </c:pt>
                <c:pt idx="4">
                  <c:v>-1</c:v>
                </c:pt>
                <c:pt idx="5">
                  <c:v>-1</c:v>
                </c:pt>
                <c:pt idx="6">
                  <c:v>20.18</c:v>
                </c:pt>
                <c:pt idx="7">
                  <c:v>-1</c:v>
                </c:pt>
                <c:pt idx="8">
                  <c:v>-1</c:v>
                </c:pt>
                <c:pt idx="9">
                  <c:v>20.77</c:v>
                </c:pt>
                <c:pt idx="10">
                  <c:v>-1</c:v>
                </c:pt>
                <c:pt idx="11">
                  <c:v>-1</c:v>
                </c:pt>
                <c:pt idx="12">
                  <c:v>23.89</c:v>
                </c:pt>
                <c:pt idx="13">
                  <c:v>-1</c:v>
                </c:pt>
                <c:pt idx="14">
                  <c:v>-1</c:v>
                </c:pt>
                <c:pt idx="15">
                  <c:v>20.7</c:v>
                </c:pt>
              </c:numCache>
            </c:numRef>
          </c:val>
          <c:extLst>
            <c:ext xmlns:c16="http://schemas.microsoft.com/office/drawing/2014/chart" uri="{C3380CC4-5D6E-409C-BE32-E72D297353CC}">
              <c16:uniqueId val="{00000000-2616-45BB-B0D4-2DAEB85357E9}"/>
            </c:ext>
          </c:extLst>
        </c:ser>
        <c:ser>
          <c:idx val="1"/>
          <c:order val="1"/>
          <c:tx>
            <c:strRef>
              <c:f>'Trend VGS'!$C$45</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VGS'!$D$45:$S$45</c:f>
              <c:numCache>
                <c:formatCode>0</c:formatCode>
                <c:ptCount val="16"/>
                <c:pt idx="0">
                  <c:v>-1</c:v>
                </c:pt>
                <c:pt idx="1">
                  <c:v>-1</c:v>
                </c:pt>
                <c:pt idx="2">
                  <c:v>-1</c:v>
                </c:pt>
                <c:pt idx="3">
                  <c:v>-1</c:v>
                </c:pt>
                <c:pt idx="4">
                  <c:v>-1</c:v>
                </c:pt>
                <c:pt idx="5">
                  <c:v>-1</c:v>
                </c:pt>
                <c:pt idx="6">
                  <c:v>-1</c:v>
                </c:pt>
                <c:pt idx="7">
                  <c:v>-1</c:v>
                </c:pt>
                <c:pt idx="8">
                  <c:v>-1</c:v>
                </c:pt>
                <c:pt idx="9">
                  <c:v>16.16</c:v>
                </c:pt>
                <c:pt idx="10">
                  <c:v>-1</c:v>
                </c:pt>
                <c:pt idx="11">
                  <c:v>-1</c:v>
                </c:pt>
                <c:pt idx="12">
                  <c:v>19.12</c:v>
                </c:pt>
                <c:pt idx="13">
                  <c:v>-1</c:v>
                </c:pt>
                <c:pt idx="14">
                  <c:v>-1</c:v>
                </c:pt>
                <c:pt idx="15">
                  <c:v>21.1</c:v>
                </c:pt>
              </c:numCache>
            </c:numRef>
          </c:val>
          <c:extLst>
            <c:ext xmlns:c16="http://schemas.microsoft.com/office/drawing/2014/chart" uri="{C3380CC4-5D6E-409C-BE32-E72D297353CC}">
              <c16:uniqueId val="{00000000-4DAE-4966-95D4-62A8A98C2698}"/>
            </c:ext>
          </c:extLst>
        </c:ser>
        <c:ser>
          <c:idx val="2"/>
          <c:order val="2"/>
          <c:tx>
            <c:strRef>
              <c:f>'Trend VGS'!$C$46</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VGS'!$D$43:$S$43</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VGS'!$D$46:$S$46</c:f>
              <c:numCache>
                <c:formatCode>0</c:formatCode>
                <c:ptCount val="16"/>
                <c:pt idx="0">
                  <c:v>-1</c:v>
                </c:pt>
                <c:pt idx="1">
                  <c:v>-1</c:v>
                </c:pt>
                <c:pt idx="2">
                  <c:v>-1</c:v>
                </c:pt>
                <c:pt idx="3">
                  <c:v>-1</c:v>
                </c:pt>
                <c:pt idx="4">
                  <c:v>-1</c:v>
                </c:pt>
                <c:pt idx="5">
                  <c:v>-1</c:v>
                </c:pt>
                <c:pt idx="6">
                  <c:v>-1</c:v>
                </c:pt>
                <c:pt idx="7">
                  <c:v>-1</c:v>
                </c:pt>
                <c:pt idx="8">
                  <c:v>-1</c:v>
                </c:pt>
                <c:pt idx="9">
                  <c:v>21.76</c:v>
                </c:pt>
                <c:pt idx="10">
                  <c:v>-1</c:v>
                </c:pt>
                <c:pt idx="11">
                  <c:v>-1</c:v>
                </c:pt>
                <c:pt idx="12">
                  <c:v>21.16</c:v>
                </c:pt>
                <c:pt idx="13">
                  <c:v>-1</c:v>
                </c:pt>
                <c:pt idx="14">
                  <c:v>-1</c:v>
                </c:pt>
                <c:pt idx="15">
                  <c:v>23.14</c:v>
                </c:pt>
              </c:numCache>
            </c:numRef>
          </c:val>
          <c:extLst>
            <c:ext xmlns:c16="http://schemas.microsoft.com/office/drawing/2014/chart" uri="{C3380CC4-5D6E-409C-BE32-E72D297353CC}">
              <c16:uniqueId val="{00000001-4DAE-4966-95D4-62A8A98C2698}"/>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9112671600122928"/>
          <c:y val="4.8944982998757594E-3"/>
          <c:w val="0.21776050736711891"/>
          <c:h val="0.185717117308572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F60-4722-AB71-82A3D3DC5A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F60-4722-AB71-82A3D3DC5A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Kjønn&amp;Klasse'!$J$53:$O$53</c:f>
              <c:numCache>
                <c:formatCode>0</c:formatCode>
                <c:ptCount val="6"/>
                <c:pt idx="0">
                  <c:v>9.06</c:v>
                </c:pt>
                <c:pt idx="1">
                  <c:v>26.44</c:v>
                </c:pt>
                <c:pt idx="3">
                  <c:v>18.93</c:v>
                </c:pt>
                <c:pt idx="4">
                  <c:v>16.55</c:v>
                </c:pt>
                <c:pt idx="5">
                  <c:v>19.29</c:v>
                </c:pt>
              </c:numCache>
            </c:numRef>
          </c:val>
          <c:extLst>
            <c:ext xmlns:c16="http://schemas.microsoft.com/office/drawing/2014/chart" uri="{C3380CC4-5D6E-409C-BE32-E72D297353CC}">
              <c16:uniqueId val="{00000000-B377-493A-8CDC-209FF725C4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22.08</c:v>
                </c:pt>
                <c:pt idx="1">
                  <c:v>25.72</c:v>
                </c:pt>
                <c:pt idx="2">
                  <c:v>37.299999999999997</c:v>
                </c:pt>
                <c:pt idx="3">
                  <c:v>37.770000000000003</c:v>
                </c:pt>
                <c:pt idx="4">
                  <c:v>33.520000000000003</c:v>
                </c:pt>
                <c:pt idx="5">
                  <c:v>21.8</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39.68</c:v>
                </c:pt>
                <c:pt idx="1">
                  <c:v>37.74</c:v>
                </c:pt>
                <c:pt idx="2">
                  <c:v>36.090000000000003</c:v>
                </c:pt>
                <c:pt idx="3">
                  <c:v>33.76</c:v>
                </c:pt>
                <c:pt idx="4">
                  <c:v>36.11</c:v>
                </c:pt>
                <c:pt idx="5">
                  <c:v>29.77</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25.6</c:v>
                </c:pt>
                <c:pt idx="1">
                  <c:v>22.77</c:v>
                </c:pt>
                <c:pt idx="2">
                  <c:v>16.559999999999999</c:v>
                </c:pt>
                <c:pt idx="3">
                  <c:v>19.09</c:v>
                </c:pt>
                <c:pt idx="4">
                  <c:v>21.57</c:v>
                </c:pt>
                <c:pt idx="5">
                  <c:v>29.77</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12.64</c:v>
                </c:pt>
                <c:pt idx="1">
                  <c:v>13.77</c:v>
                </c:pt>
                <c:pt idx="2">
                  <c:v>10.050000000000001</c:v>
                </c:pt>
                <c:pt idx="3">
                  <c:v>9.3800000000000008</c:v>
                </c:pt>
                <c:pt idx="4">
                  <c:v>8.8000000000000007</c:v>
                </c:pt>
                <c:pt idx="5">
                  <c:v>18.66</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54648941839763E-3"/>
          <c:y val="0.19463561760282483"/>
          <c:w val="0.99176604680775471"/>
          <c:h val="0.6678331180932453"/>
        </c:manualLayout>
      </c:layout>
      <c:barChart>
        <c:barDir val="col"/>
        <c:grouping val="clustered"/>
        <c:varyColors val="0"/>
        <c:ser>
          <c:idx val="0"/>
          <c:order val="0"/>
          <c:tx>
            <c:strRef>
              <c:f>'Trend VGS'!$C$48</c:f>
              <c:strCache>
                <c:ptCount val="1"/>
                <c:pt idx="0">
                  <c:v>Vg1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VGS'!$D$48:$S$48</c:f>
              <c:numCache>
                <c:formatCode>0</c:formatCode>
                <c:ptCount val="16"/>
                <c:pt idx="0">
                  <c:v>-1</c:v>
                </c:pt>
                <c:pt idx="1">
                  <c:v>-1</c:v>
                </c:pt>
                <c:pt idx="2">
                  <c:v>-1</c:v>
                </c:pt>
                <c:pt idx="3">
                  <c:v>-1</c:v>
                </c:pt>
                <c:pt idx="4">
                  <c:v>-1</c:v>
                </c:pt>
                <c:pt idx="5">
                  <c:v>-1</c:v>
                </c:pt>
                <c:pt idx="6">
                  <c:v>21.09</c:v>
                </c:pt>
                <c:pt idx="7">
                  <c:v>-1</c:v>
                </c:pt>
                <c:pt idx="8">
                  <c:v>-1</c:v>
                </c:pt>
                <c:pt idx="9">
                  <c:v>20.37</c:v>
                </c:pt>
                <c:pt idx="10">
                  <c:v>-1</c:v>
                </c:pt>
                <c:pt idx="11">
                  <c:v>-1</c:v>
                </c:pt>
                <c:pt idx="12">
                  <c:v>19.37</c:v>
                </c:pt>
                <c:pt idx="13">
                  <c:v>-1</c:v>
                </c:pt>
                <c:pt idx="14">
                  <c:v>-1</c:v>
                </c:pt>
                <c:pt idx="15">
                  <c:v>18.93</c:v>
                </c:pt>
              </c:numCache>
            </c:numRef>
          </c:val>
          <c:extLst>
            <c:ext xmlns:c16="http://schemas.microsoft.com/office/drawing/2014/chart" uri="{C3380CC4-5D6E-409C-BE32-E72D297353CC}">
              <c16:uniqueId val="{00000000-EFE6-4712-949A-E05087FBD360}"/>
            </c:ext>
          </c:extLst>
        </c:ser>
        <c:ser>
          <c:idx val="1"/>
          <c:order val="1"/>
          <c:tx>
            <c:strRef>
              <c:f>'Trend VGS'!$C$49</c:f>
              <c:strCache>
                <c:ptCount val="1"/>
                <c:pt idx="0">
                  <c:v>Vg2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VGS'!$D$49:$S$49</c:f>
              <c:numCache>
                <c:formatCode>0</c:formatCode>
                <c:ptCount val="16"/>
                <c:pt idx="0">
                  <c:v>-1</c:v>
                </c:pt>
                <c:pt idx="1">
                  <c:v>-1</c:v>
                </c:pt>
                <c:pt idx="2">
                  <c:v>-1</c:v>
                </c:pt>
                <c:pt idx="3">
                  <c:v>-1</c:v>
                </c:pt>
                <c:pt idx="4">
                  <c:v>-1</c:v>
                </c:pt>
                <c:pt idx="5">
                  <c:v>-1</c:v>
                </c:pt>
                <c:pt idx="6">
                  <c:v>-1</c:v>
                </c:pt>
                <c:pt idx="7">
                  <c:v>-1</c:v>
                </c:pt>
                <c:pt idx="8">
                  <c:v>-1</c:v>
                </c:pt>
                <c:pt idx="9">
                  <c:v>23.37</c:v>
                </c:pt>
                <c:pt idx="10">
                  <c:v>-1</c:v>
                </c:pt>
                <c:pt idx="11">
                  <c:v>-1</c:v>
                </c:pt>
                <c:pt idx="12">
                  <c:v>20.79</c:v>
                </c:pt>
                <c:pt idx="13">
                  <c:v>-1</c:v>
                </c:pt>
                <c:pt idx="14">
                  <c:v>-1</c:v>
                </c:pt>
                <c:pt idx="15">
                  <c:v>16.55</c:v>
                </c:pt>
              </c:numCache>
            </c:numRef>
          </c:val>
          <c:extLst>
            <c:ext xmlns:c16="http://schemas.microsoft.com/office/drawing/2014/chart" uri="{C3380CC4-5D6E-409C-BE32-E72D297353CC}">
              <c16:uniqueId val="{00000000-2089-4F23-B453-EECC6AA6FB93}"/>
            </c:ext>
          </c:extLst>
        </c:ser>
        <c:ser>
          <c:idx val="2"/>
          <c:order val="2"/>
          <c:tx>
            <c:strRef>
              <c:f>'Trend VGS'!$C$50</c:f>
              <c:strCache>
                <c:ptCount val="1"/>
                <c:pt idx="0">
                  <c:v>Vg3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 VGS'!$D$47:$S$47</c:f>
              <c:numCache>
                <c:formatCode>0</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'Trend VGS'!$D$50:$S$50</c:f>
              <c:numCache>
                <c:formatCode>0</c:formatCode>
                <c:ptCount val="16"/>
                <c:pt idx="0">
                  <c:v>-1</c:v>
                </c:pt>
                <c:pt idx="1">
                  <c:v>-1</c:v>
                </c:pt>
                <c:pt idx="2">
                  <c:v>-1</c:v>
                </c:pt>
                <c:pt idx="3">
                  <c:v>-1</c:v>
                </c:pt>
                <c:pt idx="4">
                  <c:v>-1</c:v>
                </c:pt>
                <c:pt idx="5">
                  <c:v>-1</c:v>
                </c:pt>
                <c:pt idx="6">
                  <c:v>-1</c:v>
                </c:pt>
                <c:pt idx="7">
                  <c:v>-1</c:v>
                </c:pt>
                <c:pt idx="8">
                  <c:v>-1</c:v>
                </c:pt>
                <c:pt idx="9">
                  <c:v>28.29</c:v>
                </c:pt>
                <c:pt idx="10">
                  <c:v>-1</c:v>
                </c:pt>
                <c:pt idx="11">
                  <c:v>-1</c:v>
                </c:pt>
                <c:pt idx="12">
                  <c:v>19.010000000000002</c:v>
                </c:pt>
                <c:pt idx="13">
                  <c:v>-1</c:v>
                </c:pt>
                <c:pt idx="14">
                  <c:v>-1</c:v>
                </c:pt>
                <c:pt idx="15">
                  <c:v>19.29</c:v>
                </c:pt>
              </c:numCache>
            </c:numRef>
          </c:val>
          <c:extLst>
            <c:ext xmlns:c16="http://schemas.microsoft.com/office/drawing/2014/chart" uri="{C3380CC4-5D6E-409C-BE32-E72D297353CC}">
              <c16:uniqueId val="{00000001-2089-4F23-B453-EECC6AA6FB93}"/>
            </c:ext>
          </c:extLst>
        </c:ser>
        <c:dLbls>
          <c:showLegendKey val="0"/>
          <c:showVal val="0"/>
          <c:showCatName val="0"/>
          <c:showSerName val="0"/>
          <c:showPercent val="0"/>
          <c:showBubbleSize val="0"/>
        </c:dLbls>
        <c:gapWidth val="20"/>
        <c:overlap val="-10"/>
        <c:axId val="2028958816"/>
        <c:axId val="1284670464"/>
      </c:barChart>
      <c:catAx>
        <c:axId val="2028958816"/>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84670464"/>
        <c:crosses val="autoZero"/>
        <c:auto val="1"/>
        <c:lblAlgn val="ctr"/>
        <c:lblOffset val="100"/>
        <c:noMultiLvlLbl val="0"/>
      </c:catAx>
      <c:valAx>
        <c:axId val="1284670464"/>
        <c:scaling>
          <c:orientation val="minMax"/>
          <c:max val="100.1"/>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38906822770316796"/>
          <c:y val="4.8944982998757594E-3"/>
          <c:w val="0.22599446055936417"/>
          <c:h val="0.19220497122866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Arendal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45.52</c:v>
                </c:pt>
                <c:pt idx="1">
                  <c:v>39.06</c:v>
                </c:pt>
                <c:pt idx="2">
                  <c:v>11.06</c:v>
                </c:pt>
                <c:pt idx="3">
                  <c:v>4.3600000000000003</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22.1</c:v>
                </c:pt>
                <c:pt idx="1">
                  <c:v>13.03</c:v>
                </c:pt>
                <c:pt idx="2">
                  <c:v>44.55</c:v>
                </c:pt>
                <c:pt idx="3">
                  <c:v>72.56</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29.6</c:v>
                </c:pt>
                <c:pt idx="1">
                  <c:v>22.41</c:v>
                </c:pt>
                <c:pt idx="2">
                  <c:v>24.07</c:v>
                </c:pt>
                <c:pt idx="3">
                  <c:v>17.350000000000001</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20.81</c:v>
                </c:pt>
                <c:pt idx="1">
                  <c:v>24.35</c:v>
                </c:pt>
                <c:pt idx="2">
                  <c:v>13.33</c:v>
                </c:pt>
                <c:pt idx="3">
                  <c:v>4.72</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13.31</c:v>
                </c:pt>
                <c:pt idx="1">
                  <c:v>24.03</c:v>
                </c:pt>
                <c:pt idx="2">
                  <c:v>10.16</c:v>
                </c:pt>
                <c:pt idx="3">
                  <c:v>3.18</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14.19</c:v>
                </c:pt>
                <c:pt idx="1">
                  <c:v>16.18</c:v>
                </c:pt>
                <c:pt idx="2">
                  <c:v>7.89</c:v>
                </c:pt>
                <c:pt idx="3">
                  <c:v>2.2000000000000002</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7586420298824154"/>
          <c:w val="0.90394753624055335"/>
          <c:h val="0.67527341941992958"/>
        </c:manualLayout>
      </c:layout>
      <c:barChart>
        <c:barDir val="col"/>
        <c:grouping val="clustered"/>
        <c:varyColors val="0"/>
        <c:ser>
          <c:idx val="0"/>
          <c:order val="0"/>
          <c:tx>
            <c:strRef>
              <c:f>'Type 3 Kjønn&amp;Klasse'!$B$123</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Kjønn&amp;Klasse'!$C$123:$E$123</c:f>
              <c:numCache>
                <c:formatCode>0</c:formatCode>
                <c:ptCount val="3"/>
                <c:pt idx="0">
                  <c:v>14.86</c:v>
                </c:pt>
                <c:pt idx="1">
                  <c:v>11.71</c:v>
                </c:pt>
                <c:pt idx="2">
                  <c:v>14.85</c:v>
                </c:pt>
              </c:numCache>
            </c:numRef>
          </c:val>
          <c:extLst>
            <c:ext xmlns:c16="http://schemas.microsoft.com/office/drawing/2014/chart" uri="{C3380CC4-5D6E-409C-BE32-E72D297353CC}">
              <c16:uniqueId val="{00000000-A62F-4488-8952-02E03D69C465}"/>
            </c:ext>
          </c:extLst>
        </c:ser>
        <c:ser>
          <c:idx val="1"/>
          <c:order val="1"/>
          <c:tx>
            <c:strRef>
              <c:f>'Type 3 Kjønn&amp;Klasse'!$B$124</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Kjønn&amp;Klasse'!$C$122:$E$122</c:f>
              <c:strCache>
                <c:ptCount val="3"/>
                <c:pt idx="0">
                  <c:v>Vg1</c:v>
                </c:pt>
                <c:pt idx="1">
                  <c:v>Vg2</c:v>
                </c:pt>
                <c:pt idx="2">
                  <c:v>Vg3</c:v>
                </c:pt>
              </c:strCache>
            </c:strRef>
          </c:cat>
          <c:val>
            <c:numRef>
              <c:f>'Type 3 Kjønn&amp;Klasse'!$C$124:$E$124</c:f>
              <c:numCache>
                <c:formatCode>0</c:formatCode>
                <c:ptCount val="3"/>
                <c:pt idx="0">
                  <c:v>38.29</c:v>
                </c:pt>
                <c:pt idx="1">
                  <c:v>38.28</c:v>
                </c:pt>
                <c:pt idx="2">
                  <c:v>34.97</c:v>
                </c:pt>
              </c:numCache>
            </c:numRef>
          </c:val>
          <c:extLst>
            <c:ext xmlns:c16="http://schemas.microsoft.com/office/drawing/2014/chart" uri="{C3380CC4-5D6E-409C-BE32-E72D297353CC}">
              <c16:uniqueId val="{00000001-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33223891733262334"/>
          <c:w val="0.90394753624055335"/>
          <c:h val="0.54009217933995379"/>
        </c:manualLayout>
      </c:layout>
      <c:barChart>
        <c:barDir val="col"/>
        <c:grouping val="clustered"/>
        <c:varyColors val="0"/>
        <c:ser>
          <c:idx val="0"/>
          <c:order val="0"/>
          <c:tx>
            <c:strRef>
              <c:f>'Type 3 Kjønn&amp;Klasse'!$B$127</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Kjønn&amp;Klasse'!$C$127:$E$127</c:f>
              <c:numCache>
                <c:formatCode>0</c:formatCode>
                <c:ptCount val="3"/>
                <c:pt idx="0">
                  <c:v>9.56</c:v>
                </c:pt>
                <c:pt idx="1">
                  <c:v>7.21</c:v>
                </c:pt>
                <c:pt idx="2">
                  <c:v>6.93</c:v>
                </c:pt>
              </c:numCache>
            </c:numRef>
          </c:val>
          <c:extLst>
            <c:ext xmlns:c16="http://schemas.microsoft.com/office/drawing/2014/chart" uri="{C3380CC4-5D6E-409C-BE32-E72D297353CC}">
              <c16:uniqueId val="{00000000-6BA4-429F-BE7B-EEF23EE3072B}"/>
            </c:ext>
          </c:extLst>
        </c:ser>
        <c:ser>
          <c:idx val="1"/>
          <c:order val="1"/>
          <c:tx>
            <c:strRef>
              <c:f>'Type 3 Kjønn&amp;Klasse'!$B$128</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Kjønn&amp;Klasse'!$C$126:$E$126</c:f>
              <c:strCache>
                <c:ptCount val="3"/>
                <c:pt idx="0">
                  <c:v>Vg1</c:v>
                </c:pt>
                <c:pt idx="1">
                  <c:v>Vg2</c:v>
                </c:pt>
                <c:pt idx="2">
                  <c:v>Vg3</c:v>
                </c:pt>
              </c:strCache>
            </c:strRef>
          </c:cat>
          <c:val>
            <c:numRef>
              <c:f>'Type 3 Kjønn&amp;Klasse'!$C$128:$E$128</c:f>
              <c:numCache>
                <c:formatCode>0</c:formatCode>
                <c:ptCount val="3"/>
                <c:pt idx="0">
                  <c:v>23.51</c:v>
                </c:pt>
                <c:pt idx="1">
                  <c:v>21.43</c:v>
                </c:pt>
                <c:pt idx="2">
                  <c:v>19.579999999999998</c:v>
                </c:pt>
              </c:numCache>
            </c:numRef>
          </c:val>
          <c:extLst>
            <c:ext xmlns:c16="http://schemas.microsoft.com/office/drawing/2014/chart" uri="{C3380CC4-5D6E-409C-BE32-E72D297353CC}">
              <c16:uniqueId val="{00000001-6BA4-429F-BE7B-EEF23EE3072B}"/>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44.1</c:v>
                </c:pt>
                <c:pt idx="1">
                  <c:v>55.96</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15.08</c:v>
                </c:pt>
                <c:pt idx="1">
                  <c:v>20.6</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12.54</c:v>
                </c:pt>
                <c:pt idx="1">
                  <c:v>10.89</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28.28</c:v>
                </c:pt>
                <c:pt idx="1">
                  <c:v>12.55</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18916277335733694"/>
          <c:w val="0.90394753624055335"/>
          <c:h val="0.65892371128942151"/>
        </c:manualLayout>
      </c:layout>
      <c:barChart>
        <c:barDir val="col"/>
        <c:grouping val="clustered"/>
        <c:varyColors val="0"/>
        <c:ser>
          <c:idx val="0"/>
          <c:order val="0"/>
          <c:tx>
            <c:strRef>
              <c:f>'Type 3 Kjønn&amp;Klasse'!$B$131</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Kjønn&amp;Klasse'!$C$131:$E$131</c:f>
              <c:numCache>
                <c:formatCode>0</c:formatCode>
                <c:ptCount val="3"/>
                <c:pt idx="0">
                  <c:v>49.26</c:v>
                </c:pt>
                <c:pt idx="1">
                  <c:v>44.7</c:v>
                </c:pt>
                <c:pt idx="2">
                  <c:v>41</c:v>
                </c:pt>
              </c:numCache>
            </c:numRef>
          </c:val>
          <c:extLst>
            <c:ext xmlns:c16="http://schemas.microsoft.com/office/drawing/2014/chart" uri="{C3380CC4-5D6E-409C-BE32-E72D297353CC}">
              <c16:uniqueId val="{00000000-388B-4848-90D5-92B6F0A5D022}"/>
            </c:ext>
          </c:extLst>
        </c:ser>
        <c:ser>
          <c:idx val="1"/>
          <c:order val="1"/>
          <c:tx>
            <c:strRef>
              <c:f>'Type 3 Kjønn&amp;Klasse'!$B$132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Kjønn&amp;Klasse'!$C$130:$E$130</c:f>
              <c:strCache>
                <c:ptCount val="3"/>
                <c:pt idx="0">
                  <c:v>Vg1</c:v>
                </c:pt>
                <c:pt idx="1">
                  <c:v>Vg2</c:v>
                </c:pt>
                <c:pt idx="2">
                  <c:v>Vg3</c:v>
                </c:pt>
              </c:strCache>
            </c:strRef>
          </c:cat>
          <c:val>
            <c:numRef>
              <c:f>'Type 3 Kjønn&amp;Klasse'!$C$132:$E$132</c:f>
              <c:numCache>
                <c:formatCode>0</c:formatCode>
                <c:ptCount val="3"/>
                <c:pt idx="0">
                  <c:v>46.01</c:v>
                </c:pt>
                <c:pt idx="1">
                  <c:v>39.42</c:v>
                </c:pt>
                <c:pt idx="2">
                  <c:v>42.14</c:v>
                </c:pt>
              </c:numCache>
            </c:numRef>
          </c:val>
          <c:extLst>
            <c:ext xmlns:c16="http://schemas.microsoft.com/office/drawing/2014/chart" uri="{C3380CC4-5D6E-409C-BE32-E72D297353CC}">
              <c16:uniqueId val="{00000001-388B-4848-90D5-92B6F0A5D022}"/>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 Id="rId4" Type="http://schemas.openxmlformats.org/officeDocument/2006/relationships/chart" Target="../charts/char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6" Type="http://schemas.openxmlformats.org/officeDocument/2006/relationships/chart" Target="../charts/chart41.xml"/><Relationship Id="rId5" Type="http://schemas.openxmlformats.org/officeDocument/2006/relationships/image" Target="../media/image3.png"/><Relationship Id="rId4" Type="http://schemas.openxmlformats.org/officeDocument/2006/relationships/chart" Target="../charts/chart40.xml"/></Relationships>
</file>

<file path=ppt/slides/_rels/slide1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5" Type="http://schemas.openxmlformats.org/officeDocument/2006/relationships/chart" Target="../charts/chart56.xml"/><Relationship Id="rId4" Type="http://schemas.openxmlformats.org/officeDocument/2006/relationships/chart" Target="../charts/char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3.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2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 Id="rId5" Type="http://schemas.openxmlformats.org/officeDocument/2006/relationships/chart" Target="../charts/chart78.xml"/><Relationship Id="rId4" Type="http://schemas.openxmlformats.org/officeDocument/2006/relationships/chart" Target="../charts/char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3.xml"/><Relationship Id="rId6" Type="http://schemas.openxmlformats.org/officeDocument/2006/relationships/chart" Target="../charts/chart85.xml"/><Relationship Id="rId5" Type="http://schemas.openxmlformats.org/officeDocument/2006/relationships/chart" Target="../charts/chart84.xml"/><Relationship Id="rId4" Type="http://schemas.openxmlformats.org/officeDocument/2006/relationships/chart" Target="../charts/chart83.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3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3.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 Id="rId5" Type="http://schemas.openxmlformats.org/officeDocument/2006/relationships/chart" Target="../charts/chart101.xml"/><Relationship Id="rId4" Type="http://schemas.openxmlformats.org/officeDocument/2006/relationships/chart" Target="../charts/chart100.xml"/></Relationships>
</file>

<file path=ppt/slides/_rels/slide3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6.xml"/></Relationships>
</file>

<file path=ppt/slides/_rels/slide3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3.xml"/><Relationship Id="rId6" Type="http://schemas.openxmlformats.org/officeDocument/2006/relationships/chart" Target="../charts/chart113.xml"/><Relationship Id="rId5" Type="http://schemas.openxmlformats.org/officeDocument/2006/relationships/chart" Target="../charts/chart112.xml"/><Relationship Id="rId4" Type="http://schemas.openxmlformats.org/officeDocument/2006/relationships/chart" Target="../charts/chart1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chart" Target="../charts/chart117.xml"/><Relationship Id="rId1" Type="http://schemas.openxmlformats.org/officeDocument/2006/relationships/slideLayout" Target="../slideLayouts/slideLayout3.xml"/><Relationship Id="rId6" Type="http://schemas.openxmlformats.org/officeDocument/2006/relationships/chart" Target="../charts/chart121.xml"/><Relationship Id="rId5" Type="http://schemas.openxmlformats.org/officeDocument/2006/relationships/chart" Target="../charts/chart120.xml"/><Relationship Id="rId4" Type="http://schemas.openxmlformats.org/officeDocument/2006/relationships/chart" Target="../charts/chart11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hart" Target="../charts/chart124.xml"/></Relationships>
</file>

<file path=ppt/slides/_rels/slide4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chart" Target="../charts/chart125.xml"/><Relationship Id="rId1" Type="http://schemas.openxmlformats.org/officeDocument/2006/relationships/slideLayout" Target="../slideLayouts/slideLayout3.xml"/><Relationship Id="rId6" Type="http://schemas.openxmlformats.org/officeDocument/2006/relationships/chart" Target="../charts/chart129.xml"/><Relationship Id="rId5" Type="http://schemas.openxmlformats.org/officeDocument/2006/relationships/chart" Target="../charts/chart128.xml"/><Relationship Id="rId4" Type="http://schemas.openxmlformats.org/officeDocument/2006/relationships/chart" Target="../charts/chart127.xml"/></Relationships>
</file>

<file path=ppt/slides/_rels/slide42.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3.xml"/><Relationship Id="rId4" Type="http://schemas.openxmlformats.org/officeDocument/2006/relationships/chart" Target="../charts/chart134.xml"/></Relationships>
</file>

<file path=ppt/slides/_rels/slide4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3.xml"/><Relationship Id="rId6" Type="http://schemas.openxmlformats.org/officeDocument/2006/relationships/chart" Target="../charts/chart141.xml"/><Relationship Id="rId5" Type="http://schemas.openxmlformats.org/officeDocument/2006/relationships/chart" Target="../charts/chart140.xml"/><Relationship Id="rId4" Type="http://schemas.openxmlformats.org/officeDocument/2006/relationships/chart" Target="../charts/chart139.xml"/></Relationships>
</file>

<file path=ppt/slides/_rels/slide4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3.xml"/><Relationship Id="rId4" Type="http://schemas.openxmlformats.org/officeDocument/2006/relationships/chart" Target="../charts/chart144.xml"/></Relationships>
</file>

<file path=ppt/slides/_rels/slide47.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xml"/><Relationship Id="rId5" Type="http://schemas.openxmlformats.org/officeDocument/2006/relationships/chart" Target="../charts/chart148.xml"/><Relationship Id="rId4" Type="http://schemas.openxmlformats.org/officeDocument/2006/relationships/chart" Target="../charts/chart147.xml"/></Relationships>
</file>

<file path=ppt/slides/_rels/slide4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8.xml"/><Relationship Id="rId4" Type="http://schemas.openxmlformats.org/officeDocument/2006/relationships/chart" Target="../charts/chart151.xml"/></Relationships>
</file>

<file path=ppt/slides/_rels/slide4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8.xml"/><Relationship Id="rId4" Type="http://schemas.openxmlformats.org/officeDocument/2006/relationships/chart" Target="../charts/chart15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file:///\\milos.ada.hioa.no\felles\sva\sva-no-f-uf\Ungdata\Rapportering\Rapportmaler_ungdata\N&#248;kkeltallsrapporter%202020-2022\Data%20N&#248;Ra%202020-22.xlsx!Om%20unders&#248;kelsen!R14C2:R24C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9" name="TekstSylinder 4"/>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Arendal kommune</a:t>
            </a:r>
          </a:p>
        </p:txBody>
      </p:sp>
      <p:pic>
        <p:nvPicPr>
          <p:cNvPr id="3" name="Bilde 2" descr="Et bilde som inneholder klær, person, Menneskeansikt, jakke&#10;&#10;Automatisk generert beskrivelse">
            <a:extLst>
              <a:ext uri="{FF2B5EF4-FFF2-40B4-BE49-F238E27FC236}">
                <a16:creationId xmlns:a16="http://schemas.microsoft.com/office/drawing/2014/main" id="{DB044A61-1AFE-2B53-DFE8-FA86133508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 på ulike klassetrinn</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0" name="Diagram 19">
            <a:extLst>
              <a:ext uri="{FF2B5EF4-FFF2-40B4-BE49-F238E27FC236}">
                <a16:creationId xmlns:a16="http://schemas.microsoft.com/office/drawing/2014/main" id="{8C82EA29-C0E4-49B2-AEDC-B8234F99708F}"/>
              </a:ext>
            </a:extLst>
          </p:cNvPr>
          <p:cNvGraphicFramePr>
            <a:graphicFrameLocks/>
          </p:cNvGraphicFramePr>
          <p:nvPr>
            <p:extLst>
              <p:ext uri="{D42A27DB-BD31-4B8C-83A1-F6EECF244321}">
                <p14:modId xmlns:p14="http://schemas.microsoft.com/office/powerpoint/2010/main" val="604426884"/>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Diagram 28">
            <a:extLst>
              <a:ext uri="{FF2B5EF4-FFF2-40B4-BE49-F238E27FC236}">
                <a16:creationId xmlns:a16="http://schemas.microsoft.com/office/drawing/2014/main" id="{21AB2C7A-E0AA-443F-B438-8519E87FC721}"/>
              </a:ext>
            </a:extLst>
          </p:cNvPr>
          <p:cNvGraphicFramePr>
            <a:graphicFrameLocks/>
          </p:cNvGraphicFramePr>
          <p:nvPr>
            <p:extLst>
              <p:ext uri="{D42A27DB-BD31-4B8C-83A1-F6EECF244321}">
                <p14:modId xmlns:p14="http://schemas.microsoft.com/office/powerpoint/2010/main" val="2299270964"/>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7" name="Rektangel 26">
            <a:extLst>
              <a:ext uri="{FF2B5EF4-FFF2-40B4-BE49-F238E27FC236}">
                <a16:creationId xmlns:a16="http://schemas.microsoft.com/office/drawing/2014/main" id="{717064BC-94AA-427F-90DD-5BA337FA1B0F}"/>
              </a:ext>
            </a:extLst>
          </p:cNvPr>
          <p:cNvSpPr/>
          <p:nvPr/>
        </p:nvSpPr>
        <p:spPr>
          <a:xfrm>
            <a:off x="350758" y="6808496"/>
            <a:ext cx="616317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ute med venner størsteparten av kvelden minst to ganger siste uke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A887307E-12EE-4593-8138-19B6EF08D89E}"/>
              </a:ext>
            </a:extLst>
          </p:cNvPr>
          <p:cNvGraphicFramePr>
            <a:graphicFrameLocks/>
          </p:cNvGraphicFramePr>
          <p:nvPr>
            <p:extLst>
              <p:ext uri="{D42A27DB-BD31-4B8C-83A1-F6EECF244321}">
                <p14:modId xmlns:p14="http://schemas.microsoft.com/office/powerpoint/2010/main" val="104366713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601092615"/>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2059214127"/>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 på ulike klassetrinn</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Arendal kommune og nasjonalt</a:t>
            </a:r>
          </a:p>
        </p:txBody>
      </p:sp>
      <p:graphicFrame>
        <p:nvGraphicFramePr>
          <p:cNvPr id="31" name="Diagram 30">
            <a:extLst>
              <a:ext uri="{FF2B5EF4-FFF2-40B4-BE49-F238E27FC236}">
                <a16:creationId xmlns:a16="http://schemas.microsoft.com/office/drawing/2014/main" id="{E0874FF4-AA3C-4BC8-BCCE-3D5B9EBEFA19}"/>
              </a:ext>
            </a:extLst>
          </p:cNvPr>
          <p:cNvGraphicFramePr>
            <a:graphicFrameLocks/>
          </p:cNvGraphicFramePr>
          <p:nvPr>
            <p:extLst>
              <p:ext uri="{D42A27DB-BD31-4B8C-83A1-F6EECF244321}">
                <p14:modId xmlns:p14="http://schemas.microsoft.com/office/powerpoint/2010/main" val="1376748829"/>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3298994423"/>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3136021458"/>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Diagram 33">
            <a:extLst>
              <a:ext uri="{FF2B5EF4-FFF2-40B4-BE49-F238E27FC236}">
                <a16:creationId xmlns:a16="http://schemas.microsoft.com/office/drawing/2014/main" id="{45D7373D-6413-4BF3-8B5A-159BCC625508}"/>
              </a:ext>
            </a:extLst>
          </p:cNvPr>
          <p:cNvGraphicFramePr>
            <a:graphicFrameLocks/>
          </p:cNvGraphicFramePr>
          <p:nvPr>
            <p:extLst>
              <p:ext uri="{D42A27DB-BD31-4B8C-83A1-F6EECF244321}">
                <p14:modId xmlns:p14="http://schemas.microsoft.com/office/powerpoint/2010/main" val="2167043433"/>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 på ulike klassetrinn</a:t>
            </a:r>
          </a:p>
        </p:txBody>
      </p:sp>
      <p:graphicFrame>
        <p:nvGraphicFramePr>
          <p:cNvPr id="30" name="Diagram 29">
            <a:extLst>
              <a:ext uri="{FF2B5EF4-FFF2-40B4-BE49-F238E27FC236}">
                <a16:creationId xmlns:a16="http://schemas.microsoft.com/office/drawing/2014/main" id="{996DE989-9FAF-4BF4-8154-71C9DEAC1183}"/>
              </a:ext>
            </a:extLst>
          </p:cNvPr>
          <p:cNvGraphicFramePr>
            <a:graphicFrameLocks/>
          </p:cNvGraphicFramePr>
          <p:nvPr>
            <p:extLst>
              <p:ext uri="{D42A27DB-BD31-4B8C-83A1-F6EECF244321}">
                <p14:modId xmlns:p14="http://schemas.microsoft.com/office/powerpoint/2010/main" val="2336847976"/>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4125089712"/>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Arendal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65932602"/>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6067494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6749"/>
            <a:ext cx="6127135"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Tidstrend i Arendal kommune. </a:t>
            </a:r>
          </a:p>
          <a:p>
            <a:r>
              <a:rPr lang="nb-NO" sz="1000" b="1" dirty="0">
                <a:solidFill>
                  <a:srgbClr val="000000"/>
                </a:solidFill>
                <a:latin typeface="Akkurat Pro Regular" panose="020B0504020101020102" pitchFamily="34" charset="77"/>
                <a:cs typeface="Arial" panose="020B0604020202020204" pitchFamily="34" charset="0"/>
              </a:rPr>
              <a:t>Prosentandel av elevene på videregående som er fornøyd med sine foreldre/foresatte</a:t>
            </a: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Arendal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105726931"/>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1006882493"/>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35365E1-52B8-4D5A-96AE-263A862809F9}"/>
              </a:ext>
            </a:extLst>
          </p:cNvPr>
          <p:cNvGraphicFramePr>
            <a:graphicFrameLocks/>
          </p:cNvGraphicFramePr>
          <p:nvPr>
            <p:extLst>
              <p:ext uri="{D42A27DB-BD31-4B8C-83A1-F6EECF244321}">
                <p14:modId xmlns:p14="http://schemas.microsoft.com/office/powerpoint/2010/main" val="350042314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83712111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05219929"/>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018923"/>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skolen de går på</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1292342030"/>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1850358576"/>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graphicFrame>
        <p:nvGraphicFramePr>
          <p:cNvPr id="16" name="Diagram 15">
            <a:extLst>
              <a:ext uri="{FF2B5EF4-FFF2-40B4-BE49-F238E27FC236}">
                <a16:creationId xmlns:a16="http://schemas.microsoft.com/office/drawing/2014/main" id="{45C8BF7B-CDE2-4DB5-BBBD-EC8AB5DF865E}"/>
              </a:ext>
            </a:extLst>
          </p:cNvPr>
          <p:cNvGraphicFramePr>
            <a:graphicFrameLocks/>
          </p:cNvGraphicFramePr>
          <p:nvPr>
            <p:extLst>
              <p:ext uri="{D42A27DB-BD31-4B8C-83A1-F6EECF244321}">
                <p14:modId xmlns:p14="http://schemas.microsoft.com/office/powerpoint/2010/main" val="166592028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03339"/>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minst én time daglig på lekser og annet skolearbeid utenom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664340536"/>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252429977"/>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998231674"/>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Diagram 19">
            <a:extLst>
              <a:ext uri="{FF2B5EF4-FFF2-40B4-BE49-F238E27FC236}">
                <a16:creationId xmlns:a16="http://schemas.microsoft.com/office/drawing/2014/main" id="{988F756A-7C35-41BD-8617-B72DB67AFACA}"/>
              </a:ext>
            </a:extLst>
          </p:cNvPr>
          <p:cNvGraphicFramePr>
            <a:graphicFrameLocks/>
          </p:cNvGraphicFramePr>
          <p:nvPr>
            <p:extLst>
              <p:ext uri="{D42A27DB-BD31-4B8C-83A1-F6EECF244321}">
                <p14:modId xmlns:p14="http://schemas.microsoft.com/office/powerpoint/2010/main" val="572165356"/>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4227126234"/>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831742"/>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skulket skolen minst én gang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1678959818"/>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24E5D1FF-0214-4658-947F-D2BF37D56F43}"/>
              </a:ext>
            </a:extLst>
          </p:cNvPr>
          <p:cNvGraphicFramePr>
            <a:graphicFrameLocks/>
          </p:cNvGraphicFramePr>
          <p:nvPr>
            <p:extLst>
              <p:ext uri="{D42A27DB-BD31-4B8C-83A1-F6EECF244321}">
                <p14:modId xmlns:p14="http://schemas.microsoft.com/office/powerpoint/2010/main" val="369456110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3188030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407052344"/>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 på ulike klassetrinn</a:t>
            </a:r>
          </a:p>
        </p:txBody>
      </p:sp>
      <p:graphicFrame>
        <p:nvGraphicFramePr>
          <p:cNvPr id="3" name="Diagram 2">
            <a:extLst>
              <a:ext uri="{FF2B5EF4-FFF2-40B4-BE49-F238E27FC236}">
                <a16:creationId xmlns:a16="http://schemas.microsoft.com/office/drawing/2014/main" id="{2226711A-7D3E-67A2-2B1F-D8634CCB7779}"/>
              </a:ext>
            </a:extLst>
          </p:cNvPr>
          <p:cNvGraphicFramePr>
            <a:graphicFrameLocks/>
          </p:cNvGraphicFramePr>
          <p:nvPr>
            <p:extLst>
              <p:ext uri="{D42A27DB-BD31-4B8C-83A1-F6EECF244321}">
                <p14:modId xmlns:p14="http://schemas.microsoft.com/office/powerpoint/2010/main" val="1114951352"/>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Arendal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2991711869"/>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lokalmiljøet der de bor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627216676"/>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678499359"/>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277320570"/>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graphicFrame>
        <p:nvGraphicFramePr>
          <p:cNvPr id="15" name="Diagram 14">
            <a:extLst>
              <a:ext uri="{FF2B5EF4-FFF2-40B4-BE49-F238E27FC236}">
                <a16:creationId xmlns:a16="http://schemas.microsoft.com/office/drawing/2014/main" id="{BFA7E9EA-27B2-4540-BBB5-A98111EDFEFC}"/>
              </a:ext>
            </a:extLst>
          </p:cNvPr>
          <p:cNvGraphicFramePr>
            <a:graphicFrameLocks/>
          </p:cNvGraphicFramePr>
          <p:nvPr>
            <p:extLst>
              <p:ext uri="{D42A27DB-BD31-4B8C-83A1-F6EECF244321}">
                <p14:modId xmlns:p14="http://schemas.microsoft.com/office/powerpoint/2010/main" val="346305182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3622541716"/>
              </p:ext>
            </p:extLst>
          </p:nvPr>
        </p:nvGraphicFramePr>
        <p:xfrm>
          <a:off x="360363" y="6731000"/>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360363" y="6731000"/>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72679010"/>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118406909"/>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3695398931"/>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 på ulike klassetrinn</a:t>
            </a:r>
          </a:p>
        </p:txBody>
      </p:sp>
      <p:graphicFrame>
        <p:nvGraphicFramePr>
          <p:cNvPr id="24" name="Diagram 23">
            <a:extLst>
              <a:ext uri="{FF2B5EF4-FFF2-40B4-BE49-F238E27FC236}">
                <a16:creationId xmlns:a16="http://schemas.microsoft.com/office/drawing/2014/main" id="{858BF2B8-A826-441F-B498-A01AD8ADFFD7}"/>
              </a:ext>
            </a:extLst>
          </p:cNvPr>
          <p:cNvGraphicFramePr>
            <a:graphicFrameLocks/>
          </p:cNvGraphicFramePr>
          <p:nvPr>
            <p:extLst>
              <p:ext uri="{D42A27DB-BD31-4B8C-83A1-F6EECF244321}">
                <p14:modId xmlns:p14="http://schemas.microsoft.com/office/powerpoint/2010/main" val="590018937"/>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 på ulike klassetrinn</a:t>
            </a:r>
          </a:p>
        </p:txBody>
      </p:sp>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Arendal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1318201608"/>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 på ulike klassetrinn</a:t>
            </a:r>
          </a:p>
        </p:txBody>
      </p:sp>
      <p:graphicFrame>
        <p:nvGraphicFramePr>
          <p:cNvPr id="39" name="Diagram 38">
            <a:extLst>
              <a:ext uri="{FF2B5EF4-FFF2-40B4-BE49-F238E27FC236}">
                <a16:creationId xmlns:a16="http://schemas.microsoft.com/office/drawing/2014/main" id="{7BED2E46-C463-4302-A1CE-535B985C79CE}"/>
              </a:ext>
            </a:extLst>
          </p:cNvPr>
          <p:cNvGraphicFramePr>
            <a:graphicFrameLocks/>
          </p:cNvGraphicFramePr>
          <p:nvPr>
            <p:extLst>
              <p:ext uri="{D42A27DB-BD31-4B8C-83A1-F6EECF244321}">
                <p14:modId xmlns:p14="http://schemas.microsoft.com/office/powerpoint/2010/main" val="2980737192"/>
              </p:ext>
            </p:extLst>
          </p:nvPr>
        </p:nvGraphicFramePr>
        <p:xfrm>
          <a:off x="3549651" y="4721286"/>
          <a:ext cx="2967484" cy="20069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7258298"/>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tror de vil få et godt og lykkelig liv</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Arendal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75546209"/>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 på ulike klassetrinn</a:t>
            </a:r>
          </a:p>
        </p:txBody>
      </p:sp>
      <p:graphicFrame>
        <p:nvGraphicFramePr>
          <p:cNvPr id="18" name="Diagram 17">
            <a:extLst>
              <a:ext uri="{FF2B5EF4-FFF2-40B4-BE49-F238E27FC236}">
                <a16:creationId xmlns:a16="http://schemas.microsoft.com/office/drawing/2014/main" id="{7E12BBA2-E27F-4EF1-B591-563CC8FA4708}"/>
              </a:ext>
            </a:extLst>
          </p:cNvPr>
          <p:cNvGraphicFramePr>
            <a:graphicFrameLocks/>
          </p:cNvGraphicFramePr>
          <p:nvPr>
            <p:extLst>
              <p:ext uri="{D42A27DB-BD31-4B8C-83A1-F6EECF244321}">
                <p14:modId xmlns:p14="http://schemas.microsoft.com/office/powerpoint/2010/main" val="1647338016"/>
              </p:ext>
            </p:extLst>
          </p:nvPr>
        </p:nvGraphicFramePr>
        <p:xfrm>
          <a:off x="3549651" y="1444358"/>
          <a:ext cx="2967484" cy="2006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AAD0A707-35D9-44DC-93BE-25FF37E394D7}"/>
              </a:ext>
            </a:extLst>
          </p:cNvPr>
          <p:cNvGraphicFramePr>
            <a:graphicFrameLocks/>
          </p:cNvGraphicFramePr>
          <p:nvPr>
            <p:extLst>
              <p:ext uri="{D42A27DB-BD31-4B8C-83A1-F6EECF244321}">
                <p14:modId xmlns:p14="http://schemas.microsoft.com/office/powerpoint/2010/main" val="913145710"/>
              </p:ext>
            </p:extLst>
          </p:nvPr>
        </p:nvGraphicFramePr>
        <p:xfrm>
          <a:off x="350758" y="7658408"/>
          <a:ext cx="6169576" cy="16333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Arendal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13956335"/>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374528773"/>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399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bruker mer </a:t>
            </a:r>
            <a:r>
              <a:rPr lang="nb-NO" sz="1000" b="1" dirty="0">
                <a:solidFill>
                  <a:srgbClr val="000000"/>
                </a:solidFill>
                <a:latin typeface="Akkurat Pro Regular" panose="020B0504020101020102" pitchFamily="34" charset="77"/>
                <a:cs typeface="Arial" panose="020B0604020202020204" pitchFamily="34" charset="0"/>
              </a:rPr>
              <a:t>enn tre timer daglig foran en skjerm</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025007052"/>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 på ulike klassetrinn</a:t>
            </a:r>
          </a:p>
        </p:txBody>
      </p:sp>
      <p:graphicFrame>
        <p:nvGraphicFramePr>
          <p:cNvPr id="19" name="Diagram 18">
            <a:extLst>
              <a:ext uri="{FF2B5EF4-FFF2-40B4-BE49-F238E27FC236}">
                <a16:creationId xmlns:a16="http://schemas.microsoft.com/office/drawing/2014/main" id="{7A315779-4D94-4669-A2B0-E9D8E4E95D38}"/>
              </a:ext>
            </a:extLst>
          </p:cNvPr>
          <p:cNvGraphicFramePr>
            <a:graphicFrameLocks/>
          </p:cNvGraphicFramePr>
          <p:nvPr>
            <p:extLst>
              <p:ext uri="{D42A27DB-BD31-4B8C-83A1-F6EECF244321}">
                <p14:modId xmlns:p14="http://schemas.microsoft.com/office/powerpoint/2010/main" val="142079082"/>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952053299"/>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 14">
            <a:extLst>
              <a:ext uri="{FF2B5EF4-FFF2-40B4-BE49-F238E27FC236}">
                <a16:creationId xmlns:a16="http://schemas.microsoft.com/office/drawing/2014/main" id="{EBA7F7A5-7D1A-4B2D-8550-FFEA6A85CC4A}"/>
              </a:ext>
            </a:extLst>
          </p:cNvPr>
          <p:cNvGraphicFramePr>
            <a:graphicFrameLocks/>
          </p:cNvGraphicFramePr>
          <p:nvPr>
            <p:extLst>
              <p:ext uri="{D42A27DB-BD31-4B8C-83A1-F6EECF244321}">
                <p14:modId xmlns:p14="http://schemas.microsoft.com/office/powerpoint/2010/main" val="212290403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Arendal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71636251"/>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66039725"/>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414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er med i en organisasjon, klubb eller lag</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721353877"/>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 på ulike klassetrinn</a:t>
            </a:r>
          </a:p>
        </p:txBody>
      </p:sp>
      <p:graphicFrame>
        <p:nvGraphicFramePr>
          <p:cNvPr id="27" name="Diagram 26">
            <a:extLst>
              <a:ext uri="{FF2B5EF4-FFF2-40B4-BE49-F238E27FC236}">
                <a16:creationId xmlns:a16="http://schemas.microsoft.com/office/drawing/2014/main" id="{DAEAFA87-C4BF-47FD-A925-FFE91101A756}"/>
              </a:ext>
            </a:extLst>
          </p:cNvPr>
          <p:cNvGraphicFramePr>
            <a:graphicFrameLocks/>
          </p:cNvGraphicFramePr>
          <p:nvPr>
            <p:extLst>
              <p:ext uri="{D42A27DB-BD31-4B8C-83A1-F6EECF244321}">
                <p14:modId xmlns:p14="http://schemas.microsoft.com/office/powerpoint/2010/main" val="1475833149"/>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14" name="Diagram 13">
            <a:extLst>
              <a:ext uri="{FF2B5EF4-FFF2-40B4-BE49-F238E27FC236}">
                <a16:creationId xmlns:a16="http://schemas.microsoft.com/office/drawing/2014/main" id="{FF8475DB-1AC4-4132-A72D-CED3D12ABE78}"/>
              </a:ext>
            </a:extLst>
          </p:cNvPr>
          <p:cNvGraphicFramePr>
            <a:graphicFrameLocks/>
          </p:cNvGraphicFramePr>
          <p:nvPr>
            <p:extLst>
              <p:ext uri="{D42A27DB-BD31-4B8C-83A1-F6EECF244321}">
                <p14:modId xmlns:p14="http://schemas.microsoft.com/office/powerpoint/2010/main" val="3294218914"/>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organisert idrett 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Arendal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2697702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179650102"/>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218529038"/>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Arendal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2738114224"/>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a:extLst>
              <a:ext uri="{FF2B5EF4-FFF2-40B4-BE49-F238E27FC236}">
                <a16:creationId xmlns:a16="http://schemas.microsoft.com/office/drawing/2014/main" id="{9C420DF5-8F56-FAD7-8551-751A5D16337F}"/>
              </a:ext>
            </a:extLst>
          </p:cNvPr>
          <p:cNvSpPr/>
          <p:nvPr/>
        </p:nvSpPr>
        <p:spPr>
          <a:xfrm>
            <a:off x="350758" y="6679360"/>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a:t>
            </a:r>
            <a:r>
              <a:rPr lang="nb-NO" sz="1000" b="1" dirty="0">
                <a:latin typeface="Akkurat Pro Regular" panose="020B0504020101020102" pitchFamily="34" charset="77"/>
                <a:cs typeface="Arial" panose="020B0604020202020204" pitchFamily="34" charset="0"/>
              </a:rPr>
              <a:t>trener minst én gang i uka</a:t>
            </a:r>
            <a:endPar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D321B4EE-6AFC-F990-47D3-2D26B70D3A61}"/>
              </a:ext>
            </a:extLst>
          </p:cNvPr>
          <p:cNvGraphicFramePr>
            <a:graphicFrameLocks/>
          </p:cNvGraphicFramePr>
          <p:nvPr>
            <p:extLst>
              <p:ext uri="{D42A27DB-BD31-4B8C-83A1-F6EECF244321}">
                <p14:modId xmlns:p14="http://schemas.microsoft.com/office/powerpoint/2010/main" val="402433111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 på ulike klassetrinn</a:t>
            </a:r>
          </a:p>
        </p:txBody>
      </p:sp>
      <p:graphicFrame>
        <p:nvGraphicFramePr>
          <p:cNvPr id="5" name="Diagram 4">
            <a:extLst>
              <a:ext uri="{FF2B5EF4-FFF2-40B4-BE49-F238E27FC236}">
                <a16:creationId xmlns:a16="http://schemas.microsoft.com/office/drawing/2014/main" id="{0C35ADBB-7EC5-9B52-02AC-CE79F0499BEA}"/>
              </a:ext>
            </a:extLst>
          </p:cNvPr>
          <p:cNvGraphicFramePr>
            <a:graphicFrameLocks/>
          </p:cNvGraphicFramePr>
          <p:nvPr>
            <p:extLst>
              <p:ext uri="{D42A27DB-BD31-4B8C-83A1-F6EECF244321}">
                <p14:modId xmlns:p14="http://schemas.microsoft.com/office/powerpoint/2010/main" val="603078407"/>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Arendal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7095436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61666043"/>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806"/>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elevene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er fornøyd med helsa si</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111412846"/>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4984895"/>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Arendal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2435741749"/>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E1D305C1-D2BD-4F2B-BA63-92C1421192AD}"/>
              </a:ext>
            </a:extLst>
          </p:cNvPr>
          <p:cNvGraphicFramePr>
            <a:graphicFrameLocks/>
          </p:cNvGraphicFramePr>
          <p:nvPr>
            <p:extLst>
              <p:ext uri="{D42A27DB-BD31-4B8C-83A1-F6EECF244321}">
                <p14:modId xmlns:p14="http://schemas.microsoft.com/office/powerpoint/2010/main" val="304517959"/>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2184167777"/>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78584"/>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2348540692"/>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4" name="Diagram 33">
            <a:extLst>
              <a:ext uri="{FF2B5EF4-FFF2-40B4-BE49-F238E27FC236}">
                <a16:creationId xmlns:a16="http://schemas.microsoft.com/office/drawing/2014/main" id="{FBDC253E-3C61-4744-AF62-63223400CD71}"/>
              </a:ext>
            </a:extLst>
          </p:cNvPr>
          <p:cNvGraphicFramePr>
            <a:graphicFrameLocks/>
          </p:cNvGraphicFramePr>
          <p:nvPr>
            <p:extLst>
              <p:ext uri="{D42A27DB-BD31-4B8C-83A1-F6EECF244321}">
                <p14:modId xmlns:p14="http://schemas.microsoft.com/office/powerpoint/2010/main" val="3627488500"/>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1897135681"/>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3091158529"/>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7B052202-8500-4E56-8D1C-F3165554DE34}"/>
              </a:ext>
            </a:extLst>
          </p:cNvPr>
          <p:cNvGraphicFramePr>
            <a:graphicFrameLocks/>
          </p:cNvGraphicFramePr>
          <p:nvPr>
            <p:extLst>
              <p:ext uri="{D42A27DB-BD31-4B8C-83A1-F6EECF244321}">
                <p14:modId xmlns:p14="http://schemas.microsoft.com/office/powerpoint/2010/main" val="308761971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6" name="Rektangel 25">
            <a:extLst>
              <a:ext uri="{FF2B5EF4-FFF2-40B4-BE49-F238E27FC236}">
                <a16:creationId xmlns:a16="http://schemas.microsoft.com/office/drawing/2014/main" id="{5967FB38-9FE6-4A47-8D55-F6459BD5AFC8}"/>
              </a:ext>
            </a:extLst>
          </p:cNvPr>
          <p:cNvSpPr/>
          <p:nvPr/>
        </p:nvSpPr>
        <p:spPr>
          <a:xfrm>
            <a:off x="350758" y="6920847"/>
            <a:ext cx="6169576"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i løpet av de siste sju dagene har hatt mange psykiske plager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 på ulike klassetrinn</a:t>
            </a:r>
          </a:p>
        </p:txBody>
      </p:sp>
      <p:graphicFrame>
        <p:nvGraphicFramePr>
          <p:cNvPr id="30" name="Diagram 29">
            <a:extLst>
              <a:ext uri="{FF2B5EF4-FFF2-40B4-BE49-F238E27FC236}">
                <a16:creationId xmlns:a16="http://schemas.microsoft.com/office/drawing/2014/main" id="{A9838D59-0F01-4E9B-B0DE-1F424372D5B0}"/>
              </a:ext>
            </a:extLst>
          </p:cNvPr>
          <p:cNvGraphicFramePr>
            <a:graphicFrameLocks/>
          </p:cNvGraphicFramePr>
          <p:nvPr>
            <p:extLst>
              <p:ext uri="{D42A27DB-BD31-4B8C-83A1-F6EECF244321}">
                <p14:modId xmlns:p14="http://schemas.microsoft.com/office/powerpoint/2010/main" val="46740645"/>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3434053621"/>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D21C7C56-1B97-4F6E-9FE9-7EAC5B0329BA}"/>
              </a:ext>
            </a:extLst>
          </p:cNvPr>
          <p:cNvGraphicFramePr>
            <a:graphicFrameLocks/>
          </p:cNvGraphicFramePr>
          <p:nvPr>
            <p:extLst>
              <p:ext uri="{D42A27DB-BD31-4B8C-83A1-F6EECF244321}">
                <p14:modId xmlns:p14="http://schemas.microsoft.com/office/powerpoint/2010/main" val="169558643"/>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Arendal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431921524"/>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1045841004"/>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 på ulike klassetrinn</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4003730491"/>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8617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 på ulike klassetrinn</a:t>
            </a:r>
          </a:p>
        </p:txBody>
      </p:sp>
      <p:graphicFrame>
        <p:nvGraphicFramePr>
          <p:cNvPr id="27" name="Diagram 26">
            <a:extLst>
              <a:ext uri="{FF2B5EF4-FFF2-40B4-BE49-F238E27FC236}">
                <a16:creationId xmlns:a16="http://schemas.microsoft.com/office/drawing/2014/main" id="{06E16167-D6C9-4C56-8A86-32D11035B67B}"/>
              </a:ext>
            </a:extLst>
          </p:cNvPr>
          <p:cNvGraphicFramePr>
            <a:graphicFrameLocks/>
          </p:cNvGraphicFramePr>
          <p:nvPr>
            <p:extLst>
              <p:ext uri="{D42A27DB-BD31-4B8C-83A1-F6EECF244321}">
                <p14:modId xmlns:p14="http://schemas.microsoft.com/office/powerpoint/2010/main" val="2951949816"/>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2234929209"/>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 på ulike klassetrinn</a:t>
            </a:r>
          </a:p>
        </p:txBody>
      </p:sp>
      <p:graphicFrame>
        <p:nvGraphicFramePr>
          <p:cNvPr id="24" name="Diagram 23">
            <a:extLst>
              <a:ext uri="{FF2B5EF4-FFF2-40B4-BE49-F238E27FC236}">
                <a16:creationId xmlns:a16="http://schemas.microsoft.com/office/drawing/2014/main" id="{46CF037A-A74C-46A3-B87B-56FA19B8BDBF}"/>
              </a:ext>
            </a:extLst>
          </p:cNvPr>
          <p:cNvGraphicFramePr>
            <a:graphicFrameLocks/>
          </p:cNvGraphicFramePr>
          <p:nvPr>
            <p:extLst>
              <p:ext uri="{D42A27DB-BD31-4B8C-83A1-F6EECF244321}">
                <p14:modId xmlns:p14="http://schemas.microsoft.com/office/powerpoint/2010/main" val="412205858"/>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 på ulike klassetrinn</a:t>
            </a:r>
          </a:p>
        </p:txBody>
      </p:sp>
      <p:graphicFrame>
        <p:nvGraphicFramePr>
          <p:cNvPr id="32" name="Diagram 31">
            <a:extLst>
              <a:ext uri="{FF2B5EF4-FFF2-40B4-BE49-F238E27FC236}">
                <a16:creationId xmlns:a16="http://schemas.microsoft.com/office/drawing/2014/main" id="{FC197456-6B73-47B3-8C26-67F5BEE5AE2B}"/>
              </a:ext>
            </a:extLst>
          </p:cNvPr>
          <p:cNvGraphicFramePr>
            <a:graphicFrameLocks/>
          </p:cNvGraphicFramePr>
          <p:nvPr>
            <p:extLst>
              <p:ext uri="{D42A27DB-BD31-4B8C-83A1-F6EECF244321}">
                <p14:modId xmlns:p14="http://schemas.microsoft.com/office/powerpoint/2010/main" val="3226911736"/>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243002528"/>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3197851479"/>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2422090867"/>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 på ulike klassetrinn</a:t>
            </a:r>
          </a:p>
        </p:txBody>
      </p:sp>
      <p:graphicFrame>
        <p:nvGraphicFramePr>
          <p:cNvPr id="17" name="Diagram 16">
            <a:extLst>
              <a:ext uri="{FF2B5EF4-FFF2-40B4-BE49-F238E27FC236}">
                <a16:creationId xmlns:a16="http://schemas.microsoft.com/office/drawing/2014/main" id="{9EB95D7D-2BE1-44E1-D605-DF96F493D5A9}"/>
              </a:ext>
            </a:extLst>
          </p:cNvPr>
          <p:cNvGraphicFramePr>
            <a:graphicFrameLocks/>
          </p:cNvGraphicFramePr>
          <p:nvPr>
            <p:extLst>
              <p:ext uri="{D42A27DB-BD31-4B8C-83A1-F6EECF244321}">
                <p14:modId xmlns:p14="http://schemas.microsoft.com/office/powerpoint/2010/main" val="3800535632"/>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 på ulike klassetrinn</a:t>
            </a:r>
          </a:p>
        </p:txBody>
      </p:sp>
      <p:graphicFrame>
        <p:nvGraphicFramePr>
          <p:cNvPr id="22" name="Diagram 21">
            <a:extLst>
              <a:ext uri="{FF2B5EF4-FFF2-40B4-BE49-F238E27FC236}">
                <a16:creationId xmlns:a16="http://schemas.microsoft.com/office/drawing/2014/main" id="{004EDD73-2106-DD68-3B31-13C9FE4B2AA3}"/>
              </a:ext>
            </a:extLst>
          </p:cNvPr>
          <p:cNvGraphicFramePr>
            <a:graphicFrameLocks/>
          </p:cNvGraphicFramePr>
          <p:nvPr>
            <p:extLst>
              <p:ext uri="{D42A27DB-BD31-4B8C-83A1-F6EECF244321}">
                <p14:modId xmlns:p14="http://schemas.microsoft.com/office/powerpoint/2010/main" val="2816993329"/>
              </p:ext>
            </p:extLst>
          </p:nvPr>
        </p:nvGraphicFramePr>
        <p:xfrm>
          <a:off x="339315" y="4615031"/>
          <a:ext cx="2908827" cy="152465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 på ulike klassetrinn</a:t>
            </a:r>
          </a:p>
        </p:txBody>
      </p:sp>
      <p:graphicFrame>
        <p:nvGraphicFramePr>
          <p:cNvPr id="24" name="Diagram 23">
            <a:extLst>
              <a:ext uri="{FF2B5EF4-FFF2-40B4-BE49-F238E27FC236}">
                <a16:creationId xmlns:a16="http://schemas.microsoft.com/office/drawing/2014/main" id="{DE5F34FE-450D-9E9B-E148-DAEE108A4C83}"/>
              </a:ext>
            </a:extLst>
          </p:cNvPr>
          <p:cNvGraphicFramePr>
            <a:graphicFrameLocks/>
          </p:cNvGraphicFramePr>
          <p:nvPr>
            <p:extLst>
              <p:ext uri="{D42A27DB-BD31-4B8C-83A1-F6EECF244321}">
                <p14:modId xmlns:p14="http://schemas.microsoft.com/office/powerpoint/2010/main" val="2538481804"/>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Arendal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31227392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66762850"/>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932578"/>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vært beruset på alkohol i løpet av det siste året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577383004"/>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1437211383"/>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Arendal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Blant elever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1357932994"/>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165527863"/>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699B7959-BB54-4AA8-929C-3F8102A7E896}"/>
              </a:ext>
            </a:extLst>
          </p:cNvPr>
          <p:cNvGraphicFramePr>
            <a:graphicFrameLocks/>
          </p:cNvGraphicFramePr>
          <p:nvPr>
            <p:extLst>
              <p:ext uri="{D42A27DB-BD31-4B8C-83A1-F6EECF244321}">
                <p14:modId xmlns:p14="http://schemas.microsoft.com/office/powerpoint/2010/main" val="43510511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857063"/>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røyker daglig eller ukentlig</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A977095-9D23-40BB-BBC7-F4DBD8268024}"/>
              </a:ext>
            </a:extLst>
          </p:cNvPr>
          <p:cNvGraphicFramePr>
            <a:graphicFrameLocks/>
          </p:cNvGraphicFramePr>
          <p:nvPr>
            <p:extLst>
              <p:ext uri="{D42A27DB-BD31-4B8C-83A1-F6EECF244321}">
                <p14:modId xmlns:p14="http://schemas.microsoft.com/office/powerpoint/2010/main" val="883655087"/>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3492855967"/>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3" name="Diagram 12">
            <a:extLst>
              <a:ext uri="{FF2B5EF4-FFF2-40B4-BE49-F238E27FC236}">
                <a16:creationId xmlns:a16="http://schemas.microsoft.com/office/drawing/2014/main" id="{7B15900C-2000-EEC8-14C7-181393CE6B4A}"/>
              </a:ext>
            </a:extLst>
          </p:cNvPr>
          <p:cNvGraphicFramePr>
            <a:graphicFrameLocks/>
          </p:cNvGraphicFramePr>
          <p:nvPr>
            <p:extLst>
              <p:ext uri="{D42A27DB-BD31-4B8C-83A1-F6EECF244321}">
                <p14:modId xmlns:p14="http://schemas.microsoft.com/office/powerpoint/2010/main" val="1469807971"/>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C0EE94B4-A22A-AE7D-5222-86CBF948C835}"/>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snuser daglig eller ukentlig</a:t>
            </a:r>
          </a:p>
        </p:txBody>
      </p:sp>
      <p:graphicFrame>
        <p:nvGraphicFramePr>
          <p:cNvPr id="3" name="Diagram 2">
            <a:extLst>
              <a:ext uri="{FF2B5EF4-FFF2-40B4-BE49-F238E27FC236}">
                <a16:creationId xmlns:a16="http://schemas.microsoft.com/office/drawing/2014/main" id="{F50E5BCB-3F26-59D6-3257-1C5B695665F2}"/>
              </a:ext>
            </a:extLst>
          </p:cNvPr>
          <p:cNvGraphicFramePr>
            <a:graphicFrameLocks/>
          </p:cNvGraphicFramePr>
          <p:nvPr>
            <p:extLst>
              <p:ext uri="{D42A27DB-BD31-4B8C-83A1-F6EECF244321}">
                <p14:modId xmlns:p14="http://schemas.microsoft.com/office/powerpoint/2010/main" val="3587789695"/>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Arendal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3509947755"/>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14" name="Diagram 13">
            <a:extLst>
              <a:ext uri="{FF2B5EF4-FFF2-40B4-BE49-F238E27FC236}">
                <a16:creationId xmlns:a16="http://schemas.microsoft.com/office/drawing/2014/main" id="{1F9EA522-AE62-5FEF-92D3-4583C33D0029}"/>
              </a:ext>
            </a:extLst>
          </p:cNvPr>
          <p:cNvGraphicFramePr>
            <a:graphicFrameLocks/>
          </p:cNvGraphicFramePr>
          <p:nvPr>
            <p:extLst>
              <p:ext uri="{D42A27DB-BD31-4B8C-83A1-F6EECF244321}">
                <p14:modId xmlns:p14="http://schemas.microsoft.com/office/powerpoint/2010/main" val="315095903"/>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Arendal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115188949"/>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5"/>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 på ulike klassetrinn</a:t>
            </a:r>
          </a:p>
        </p:txBody>
      </p:sp>
      <p:graphicFrame>
        <p:nvGraphicFramePr>
          <p:cNvPr id="32" name="Diagram 31">
            <a:extLst>
              <a:ext uri="{FF2B5EF4-FFF2-40B4-BE49-F238E27FC236}">
                <a16:creationId xmlns:a16="http://schemas.microsoft.com/office/drawing/2014/main" id="{67EB6728-8F88-B762-E1E5-45358F2ED5FA}"/>
              </a:ext>
            </a:extLst>
          </p:cNvPr>
          <p:cNvGraphicFramePr>
            <a:graphicFrameLocks/>
          </p:cNvGraphicFramePr>
          <p:nvPr>
            <p:extLst>
              <p:ext uri="{D42A27DB-BD31-4B8C-83A1-F6EECF244321}">
                <p14:modId xmlns:p14="http://schemas.microsoft.com/office/powerpoint/2010/main" val="3109002509"/>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Arendal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Arendal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og om det er forskjeller mellom ungdom på ulike klassetrinn.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053B8E4B-ED1A-90D4-C84B-113C80C11879}"/>
              </a:ext>
            </a:extLst>
          </p:cNvPr>
          <p:cNvSpPr/>
          <p:nvPr/>
        </p:nvSpPr>
        <p:spPr>
          <a:xfrm>
            <a:off x="350758" y="6679360"/>
            <a:ext cx="616317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brukt hasj eller marihuana i løpet av det siste året</a:t>
            </a:r>
          </a:p>
        </p:txBody>
      </p:sp>
      <p:graphicFrame>
        <p:nvGraphicFramePr>
          <p:cNvPr id="13" name="Diagram 12">
            <a:extLst>
              <a:ext uri="{FF2B5EF4-FFF2-40B4-BE49-F238E27FC236}">
                <a16:creationId xmlns:a16="http://schemas.microsoft.com/office/drawing/2014/main" id="{211030A0-F3E2-8B0B-5D3D-307C6E090EBD}"/>
              </a:ext>
            </a:extLst>
          </p:cNvPr>
          <p:cNvGraphicFramePr>
            <a:graphicFrameLocks/>
          </p:cNvGraphicFramePr>
          <p:nvPr>
            <p:extLst>
              <p:ext uri="{D42A27DB-BD31-4B8C-83A1-F6EECF244321}">
                <p14:modId xmlns:p14="http://schemas.microsoft.com/office/powerpoint/2010/main" val="3411417306"/>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575993218"/>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elever på ulike klassetrinn</a:t>
            </a:r>
          </a:p>
        </p:txBody>
      </p:sp>
      <p:graphicFrame>
        <p:nvGraphicFramePr>
          <p:cNvPr id="35" name="Diagram 34">
            <a:extLst>
              <a:ext uri="{FF2B5EF4-FFF2-40B4-BE49-F238E27FC236}">
                <a16:creationId xmlns:a16="http://schemas.microsoft.com/office/drawing/2014/main" id="{C07E0724-FAB0-B276-04A0-457616FCED26}"/>
              </a:ext>
            </a:extLst>
          </p:cNvPr>
          <p:cNvGraphicFramePr>
            <a:graphicFrameLocks/>
          </p:cNvGraphicFramePr>
          <p:nvPr>
            <p:extLst>
              <p:ext uri="{D42A27DB-BD31-4B8C-83A1-F6EECF244321}">
                <p14:modId xmlns:p14="http://schemas.microsoft.com/office/powerpoint/2010/main" val="2743450759"/>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som </a:t>
            </a:r>
            <a:r>
              <a:rPr lang="nb-NO" sz="1000" b="1" dirty="0">
                <a:latin typeface="Akkurat Pro Regular" panose="020B0504020101020102" pitchFamily="34" charset="77"/>
                <a:cs typeface="Arial" panose="020B0604020202020204" pitchFamily="34" charset="0"/>
              </a:rPr>
              <a:t>har blitt tilbudt hasj eller marihuana i løpet av det siste året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4441CE70-EAFA-43B7-8B2B-849DCFDC493A}"/>
              </a:ext>
            </a:extLst>
          </p:cNvPr>
          <p:cNvGraphicFramePr>
            <a:graphicFrameLocks/>
          </p:cNvGraphicFramePr>
          <p:nvPr>
            <p:extLst>
              <p:ext uri="{D42A27DB-BD31-4B8C-83A1-F6EECF244321}">
                <p14:modId xmlns:p14="http://schemas.microsoft.com/office/powerpoint/2010/main" val="1341588616"/>
              </p:ext>
            </p:extLst>
          </p:nvPr>
        </p:nvGraphicFramePr>
        <p:xfrm>
          <a:off x="350758" y="7187757"/>
          <a:ext cx="6169576" cy="210399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elever på ulike klassetrinn</a:t>
            </a:r>
          </a:p>
        </p:txBody>
      </p:sp>
      <p:graphicFrame>
        <p:nvGraphicFramePr>
          <p:cNvPr id="5" name="Diagram 4">
            <a:extLst>
              <a:ext uri="{FF2B5EF4-FFF2-40B4-BE49-F238E27FC236}">
                <a16:creationId xmlns:a16="http://schemas.microsoft.com/office/drawing/2014/main" id="{B5AFD726-57C3-949D-CD4F-A64469C8D3BF}"/>
              </a:ext>
            </a:extLst>
          </p:cNvPr>
          <p:cNvGraphicFramePr>
            <a:graphicFrameLocks/>
          </p:cNvGraphicFramePr>
          <p:nvPr>
            <p:extLst>
              <p:ext uri="{D42A27DB-BD31-4B8C-83A1-F6EECF244321}">
                <p14:modId xmlns:p14="http://schemas.microsoft.com/office/powerpoint/2010/main" val="2099767030"/>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Arendal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133319821"/>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Arendal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elever på ulike klassetrinn</a:t>
            </a:r>
          </a:p>
        </p:txBody>
      </p:sp>
      <p:graphicFrame>
        <p:nvGraphicFramePr>
          <p:cNvPr id="27" name="Diagram 26">
            <a:extLst>
              <a:ext uri="{FF2B5EF4-FFF2-40B4-BE49-F238E27FC236}">
                <a16:creationId xmlns:a16="http://schemas.microsoft.com/office/drawing/2014/main" id="{913803F0-E4D4-3728-C569-16802E660545}"/>
              </a:ext>
            </a:extLst>
          </p:cNvPr>
          <p:cNvGraphicFramePr>
            <a:graphicFrameLocks/>
          </p:cNvGraphicFramePr>
          <p:nvPr>
            <p:extLst>
              <p:ext uri="{D42A27DB-BD31-4B8C-83A1-F6EECF244321}">
                <p14:modId xmlns:p14="http://schemas.microsoft.com/office/powerpoint/2010/main" val="2428274001"/>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3951599580"/>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Arendal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1817131121"/>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3136339720"/>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Arendal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679360"/>
            <a:ext cx="6163171"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Tidstrend i Arendal kommune. </a:t>
            </a:r>
          </a:p>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av elevene på videregående som har tatt varer i butikken uten å betale i løpet av det siste året</a:t>
            </a:r>
            <a:endParaRPr kumimoji="0" lang="nb-NO" sz="1000" b="1" strike="sng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0" name="Rektangel 19">
            <a:extLst>
              <a:ext uri="{FF2B5EF4-FFF2-40B4-BE49-F238E27FC236}">
                <a16:creationId xmlns:a16="http://schemas.microsoft.com/office/drawing/2014/main" id="{58D5D6AE-CF7D-4E9F-9420-BA6F93DAAB6C}"/>
              </a:ext>
            </a:extLst>
          </p:cNvPr>
          <p:cNvSpPr/>
          <p:nvPr/>
        </p:nvSpPr>
        <p:spPr>
          <a:xfrm>
            <a:off x="3608309" y="3535129"/>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Regelbrudd blant ungdom på ulike klassetrinn i Arendal kommune</a:t>
            </a:r>
          </a:p>
        </p:txBody>
      </p:sp>
      <p:graphicFrame>
        <p:nvGraphicFramePr>
          <p:cNvPr id="26" name="Diagram 25">
            <a:extLst>
              <a:ext uri="{FF2B5EF4-FFF2-40B4-BE49-F238E27FC236}">
                <a16:creationId xmlns:a16="http://schemas.microsoft.com/office/drawing/2014/main" id="{4553643A-E65C-4CB2-9E2A-F951D0618D9E}"/>
              </a:ext>
            </a:extLst>
          </p:cNvPr>
          <p:cNvGraphicFramePr>
            <a:graphicFrameLocks/>
          </p:cNvGraphicFramePr>
          <p:nvPr>
            <p:extLst>
              <p:ext uri="{D42A27DB-BD31-4B8C-83A1-F6EECF244321}">
                <p14:modId xmlns:p14="http://schemas.microsoft.com/office/powerpoint/2010/main" val="1444945799"/>
              </p:ext>
            </p:extLst>
          </p:nvPr>
        </p:nvGraphicFramePr>
        <p:xfrm>
          <a:off x="3608308" y="3935239"/>
          <a:ext cx="2908827" cy="195792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12B00266-893F-4DCA-B128-D6135A465ABA}"/>
              </a:ext>
            </a:extLst>
          </p:cNvPr>
          <p:cNvGraphicFramePr>
            <a:graphicFrameLocks/>
          </p:cNvGraphicFramePr>
          <p:nvPr>
            <p:extLst>
              <p:ext uri="{D42A27DB-BD31-4B8C-83A1-F6EECF244321}">
                <p14:modId xmlns:p14="http://schemas.microsoft.com/office/powerpoint/2010/main" val="953751114"/>
              </p:ext>
            </p:extLst>
          </p:nvPr>
        </p:nvGraphicFramePr>
        <p:xfrm>
          <a:off x="350758" y="7199491"/>
          <a:ext cx="6169576" cy="209226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Arendal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3547070106"/>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Arendal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414069669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20686836"/>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Arendal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4252227018"/>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 på ulike klassetrinn</a:t>
            </a:r>
          </a:p>
        </p:txBody>
      </p:sp>
      <p:graphicFrame>
        <p:nvGraphicFramePr>
          <p:cNvPr id="31" name="Diagram 30">
            <a:extLst>
              <a:ext uri="{FF2B5EF4-FFF2-40B4-BE49-F238E27FC236}">
                <a16:creationId xmlns:a16="http://schemas.microsoft.com/office/drawing/2014/main" id="{343A2FD0-80F0-4D26-A967-6607E568FAAA}"/>
              </a:ext>
            </a:extLst>
          </p:cNvPr>
          <p:cNvGraphicFramePr>
            <a:graphicFrameLocks/>
          </p:cNvGraphicFramePr>
          <p:nvPr>
            <p:extLst>
              <p:ext uri="{D42A27DB-BD31-4B8C-83A1-F6EECF244321}">
                <p14:modId xmlns:p14="http://schemas.microsoft.com/office/powerpoint/2010/main" val="3551534388"/>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Arendal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 på ulike klassetrinn</a:t>
            </a:r>
          </a:p>
        </p:txBody>
      </p:sp>
      <p:graphicFrame>
        <p:nvGraphicFramePr>
          <p:cNvPr id="36" name="Diagram 35">
            <a:extLst>
              <a:ext uri="{FF2B5EF4-FFF2-40B4-BE49-F238E27FC236}">
                <a16:creationId xmlns:a16="http://schemas.microsoft.com/office/drawing/2014/main" id="{A0491128-8CA1-4E53-B03D-2028353DF7A0}"/>
              </a:ext>
            </a:extLst>
          </p:cNvPr>
          <p:cNvGraphicFramePr>
            <a:graphicFrameLocks/>
          </p:cNvGraphicFramePr>
          <p:nvPr>
            <p:extLst>
              <p:ext uri="{D42A27DB-BD31-4B8C-83A1-F6EECF244321}">
                <p14:modId xmlns:p14="http://schemas.microsoft.com/office/powerpoint/2010/main" val="404101827"/>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4"/>
          </a:graphicData>
        </a:graphic>
      </p:graphicFrame>
      <p:sp>
        <p:nvSpPr>
          <p:cNvPr id="26" name="Rektangel 25">
            <a:extLst>
              <a:ext uri="{FF2B5EF4-FFF2-40B4-BE49-F238E27FC236}">
                <a16:creationId xmlns:a16="http://schemas.microsoft.com/office/drawing/2014/main" id="{E972EDF0-23C8-43CC-B378-D7BB3343B822}"/>
              </a:ext>
            </a:extLst>
          </p:cNvPr>
          <p:cNvSpPr/>
          <p:nvPr/>
        </p:nvSpPr>
        <p:spPr>
          <a:xfrm>
            <a:off x="350758" y="6679360"/>
            <a:ext cx="616957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Tidstrend i Arendal kommune. </a:t>
            </a:r>
          </a:p>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av elevene på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som blir mobbet minst hver 14. dag</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20C03FC1-D0C8-47A8-85B6-0102609EA7DB}"/>
              </a:ext>
            </a:extLst>
          </p:cNvPr>
          <p:cNvGraphicFramePr>
            <a:graphicFrameLocks/>
          </p:cNvGraphicFramePr>
          <p:nvPr>
            <p:extLst>
              <p:ext uri="{D42A27DB-BD31-4B8C-83A1-F6EECF244321}">
                <p14:modId xmlns:p14="http://schemas.microsoft.com/office/powerpoint/2010/main" val="3417785020"/>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1170616318"/>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Arendal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819497353"/>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92245512"/>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1693902793"/>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827853658"/>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1580621001"/>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3288848206"/>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647491270"/>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632966433"/>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3648238160"/>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118580524"/>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4253583040"/>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99218472"/>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1267439430"/>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på ulike klassetrinn som besvarte undersøkelsen i Arendal kommune</a:t>
            </a:r>
          </a:p>
        </p:txBody>
      </p:sp>
      <p:graphicFrame>
        <p:nvGraphicFramePr>
          <p:cNvPr id="20" name="Chart 9">
            <a:extLst>
              <a:ext uri="{FF2B5EF4-FFF2-40B4-BE49-F238E27FC236}">
                <a16:creationId xmlns:a16="http://schemas.microsoft.com/office/drawing/2014/main" id="{608F9028-E91F-43CD-97B4-DB5809B9727C}"/>
              </a:ext>
            </a:extLst>
          </p:cNvPr>
          <p:cNvGraphicFramePr>
            <a:graphicFrameLocks/>
          </p:cNvGraphicFramePr>
          <p:nvPr>
            <p:extLst>
              <p:ext uri="{D42A27DB-BD31-4B8C-83A1-F6EECF244321}">
                <p14:modId xmlns:p14="http://schemas.microsoft.com/office/powerpoint/2010/main" val="2904712190"/>
              </p:ext>
            </p:extLst>
          </p:nvPr>
        </p:nvGraphicFramePr>
        <p:xfrm>
          <a:off x="3518783" y="3852326"/>
          <a:ext cx="2967483"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Arendal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1621624393"/>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136861814"/>
              </p:ext>
            </p:extLst>
          </p:nvPr>
        </p:nvGraphicFramePr>
        <p:xfrm>
          <a:off x="3802063" y="754063"/>
          <a:ext cx="3327400" cy="2927350"/>
        </p:xfrm>
        <a:graphic>
          <a:graphicData uri="http://schemas.openxmlformats.org/presentationml/2006/ole">
            <mc:AlternateContent xmlns:mc="http://schemas.openxmlformats.org/markup-compatibility/2006">
              <mc:Choice xmlns:v="urn:schemas-microsoft-com:vml" Requires="v">
                <p:oleObj name="Worksheet" r:id="rId4" imgW="3305027" imgH="2905035" progId="Excel.Sheet.12">
                  <p:link updateAutomatic="1"/>
                </p:oleObj>
              </mc:Choice>
              <mc:Fallback>
                <p:oleObj name="Worksheet" r:id="rId4" imgW="3305027" imgH="2905035" progId="Excel.Sheet.12">
                  <p:link updateAutomatic="1"/>
                  <p:pic>
                    <p:nvPicPr>
                      <p:cNvPr id="0" name=""/>
                      <p:cNvPicPr/>
                      <p:nvPr/>
                    </p:nvPicPr>
                    <p:blipFill>
                      <a:blip r:embed="rId5"/>
                      <a:stretch>
                        <a:fillRect/>
                      </a:stretch>
                    </p:blipFill>
                    <p:spPr>
                      <a:xfrm>
                        <a:off x="3802063" y="754063"/>
                        <a:ext cx="3327400" cy="2927350"/>
                      </a:xfrm>
                      <a:prstGeom prst="rect">
                        <a:avLst/>
                      </a:prstGeom>
                    </p:spPr>
                  </p:pic>
                </p:oleObj>
              </mc:Fallback>
            </mc:AlternateContent>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Arendal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8A9E2B42-8A6B-E5DF-292D-BB2DC8AD2809}"/>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E1E1C517-57A5-06F0-8BBC-38253F046A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258B4BAD-770F-D223-3508-354EAED7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Arendal kommune</a:t>
            </a:r>
          </a:p>
        </p:txBody>
      </p:sp>
      <p:graphicFrame>
        <p:nvGraphicFramePr>
          <p:cNvPr id="22" name="Diagram 21">
            <a:extLst>
              <a:ext uri="{FF2B5EF4-FFF2-40B4-BE49-F238E27FC236}">
                <a16:creationId xmlns:a16="http://schemas.microsoft.com/office/drawing/2014/main" id="{F7A6BDEB-FBDE-466B-83EE-1843687E3626}"/>
              </a:ext>
            </a:extLst>
          </p:cNvPr>
          <p:cNvGraphicFramePr>
            <a:graphicFrameLocks/>
          </p:cNvGraphicFramePr>
          <p:nvPr>
            <p:extLst>
              <p:ext uri="{D42A27DB-BD31-4B8C-83A1-F6EECF244321}">
                <p14:modId xmlns:p14="http://schemas.microsoft.com/office/powerpoint/2010/main" val="63689153"/>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på ulike klassetrinn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2347994141"/>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C3175948-6E90-D08C-7742-939B5A36E70E}"/>
              </a:ext>
            </a:extLst>
          </p:cNvPr>
          <p:cNvGraphicFramePr>
            <a:graphicFrameLocks/>
          </p:cNvGraphicFramePr>
          <p:nvPr>
            <p:extLst>
              <p:ext uri="{D42A27DB-BD31-4B8C-83A1-F6EECF244321}">
                <p14:modId xmlns:p14="http://schemas.microsoft.com/office/powerpoint/2010/main" val="1181658"/>
              </p:ext>
            </p:extLst>
          </p:nvPr>
        </p:nvGraphicFramePr>
        <p:xfrm>
          <a:off x="3674378" y="7797104"/>
          <a:ext cx="2845956" cy="1494649"/>
        </p:xfrm>
        <a:graphic>
          <a:graphicData uri="http://schemas.openxmlformats.org/drawingml/2006/chart">
            <c:chart xmlns:c="http://schemas.openxmlformats.org/drawingml/2006/chart" xmlns:r="http://schemas.openxmlformats.org/officeDocument/2006/relationships" r:id="rId4"/>
          </a:graphicData>
        </a:graphic>
      </p:graphicFrame>
      <p:sp>
        <p:nvSpPr>
          <p:cNvPr id="4" name="Rektangel 3">
            <a:extLst>
              <a:ext uri="{FF2B5EF4-FFF2-40B4-BE49-F238E27FC236}">
                <a16:creationId xmlns:a16="http://schemas.microsoft.com/office/drawing/2014/main" id="{521E324C-F15E-DACB-594B-12D324C74C94}"/>
              </a:ext>
            </a:extLst>
          </p:cNvPr>
          <p:cNvSpPr/>
          <p:nvPr/>
        </p:nvSpPr>
        <p:spPr>
          <a:xfrm>
            <a:off x="3674378" y="7089218"/>
            <a:ext cx="2897388"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Tidstrend i Arendal kommune. Prosentandel av elevene på videregående som er tilfreds med livet sitt (seks eller flere poeng på skalaen fra 0-10)</a:t>
            </a:r>
          </a:p>
        </p:txBody>
      </p:sp>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856862351"/>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614182813"/>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517226189"/>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1669845138"/>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Arendal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194801425"/>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Arendal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 på ulike klassetrinn</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0289680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6799866"/>
            <a:ext cx="612713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Tidstrend i Arendal kommune.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av elevene på </a:t>
            </a:r>
            <a:r>
              <a:rPr lang="nb-NO" sz="1000" b="1" dirty="0">
                <a:solidFill>
                  <a:srgbClr val="000000"/>
                </a:solidFill>
                <a:latin typeface="Akkurat Pro Regular" panose="020B0504020101020102" pitchFamily="34" charset="77"/>
                <a:cs typeface="Arial" panose="020B0604020202020204" pitchFamily="34" charset="0"/>
              </a:rPr>
              <a:t>videregående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som </a:t>
            </a:r>
            <a:r>
              <a:rPr lang="nb-NO" sz="1000" b="1" dirty="0">
                <a:solidFill>
                  <a:srgbClr val="000000"/>
                </a:solidFill>
                <a:latin typeface="Akkurat Pro Regular" panose="020B0504020101020102" pitchFamily="34" charset="77"/>
                <a:cs typeface="Arial" panose="020B0604020202020204" pitchFamily="34" charset="0"/>
              </a:rPr>
              <a:t>har minst én fortrolig venn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Arendal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Arendal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27">
            <a:extLst>
              <a:ext uri="{FF2B5EF4-FFF2-40B4-BE49-F238E27FC236}">
                <a16:creationId xmlns:a16="http://schemas.microsoft.com/office/drawing/2014/main" id="{35CFEDD3-87B1-4798-9244-0648B44309D5}"/>
              </a:ext>
            </a:extLst>
          </p:cNvPr>
          <p:cNvGraphicFramePr>
            <a:graphicFrameLocks/>
          </p:cNvGraphicFramePr>
          <p:nvPr>
            <p:extLst>
              <p:ext uri="{D42A27DB-BD31-4B8C-83A1-F6EECF244321}">
                <p14:modId xmlns:p14="http://schemas.microsoft.com/office/powerpoint/2010/main" val="3843411725"/>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 på ulike klassetrinn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4" name="Diagram 23">
            <a:extLst>
              <a:ext uri="{FF2B5EF4-FFF2-40B4-BE49-F238E27FC236}">
                <a16:creationId xmlns:a16="http://schemas.microsoft.com/office/drawing/2014/main" id="{9DC679AD-061B-4D49-85F4-98A910D300C5}"/>
              </a:ext>
            </a:extLst>
          </p:cNvPr>
          <p:cNvGraphicFramePr>
            <a:graphicFrameLocks/>
          </p:cNvGraphicFramePr>
          <p:nvPr>
            <p:extLst>
              <p:ext uri="{D42A27DB-BD31-4B8C-83A1-F6EECF244321}">
                <p14:modId xmlns:p14="http://schemas.microsoft.com/office/powerpoint/2010/main" val="3520539911"/>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 16">
            <a:extLst>
              <a:ext uri="{FF2B5EF4-FFF2-40B4-BE49-F238E27FC236}">
                <a16:creationId xmlns:a16="http://schemas.microsoft.com/office/drawing/2014/main" id="{4A6E3A84-5B12-4DB8-8821-0A9AC5065D14}"/>
              </a:ext>
            </a:extLst>
          </p:cNvPr>
          <p:cNvGraphicFramePr>
            <a:graphicFrameLocks/>
          </p:cNvGraphicFramePr>
          <p:nvPr>
            <p:extLst>
              <p:ext uri="{D42A27DB-BD31-4B8C-83A1-F6EECF244321}">
                <p14:modId xmlns:p14="http://schemas.microsoft.com/office/powerpoint/2010/main" val="3653006768"/>
              </p:ext>
            </p:extLst>
          </p:nvPr>
        </p:nvGraphicFramePr>
        <p:xfrm>
          <a:off x="350758" y="7334250"/>
          <a:ext cx="6169576" cy="1957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1957993452"/>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386751341"/>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62880-8BEB-475B-B167-633B2015F574}">
  <ds:schemaRefs>
    <ds:schemaRef ds:uri="http://schemas.microsoft.com/office/2006/documentManagement/types"/>
    <ds:schemaRef ds:uri="http://purl.org/dc/elements/1.1/"/>
    <ds:schemaRef ds:uri="64daf880-2b31-41e1-8842-90d100fd454f"/>
    <ds:schemaRef ds:uri="http://schemas.microsoft.com/office/2006/metadata/properties"/>
    <ds:schemaRef ds:uri="228ccc78-36fd-48c8-bea7-9c1f627215d7"/>
    <ds:schemaRef ds:uri="http://purl.org/dc/term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33AF32C7-CEC8-43E3-ADC5-459864A657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11824</TotalTime>
  <Words>16171</Words>
  <Application>Microsoft Office PowerPoint</Application>
  <PresentationFormat>A4 Paper (210x297 mm)</PresentationFormat>
  <Paragraphs>699</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1544</cp:revision>
  <cp:lastPrinted>2020-02-04T08:51:46Z</cp:lastPrinted>
  <dcterms:created xsi:type="dcterms:W3CDTF">2018-04-06T11:42:51Z</dcterms:created>
  <dcterms:modified xsi:type="dcterms:W3CDTF">2025-04-03T08:15:53Z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