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37"/>
  </p:notesMasterIdLst>
  <p:sldIdLst>
    <p:sldId id="302" r:id="rId5"/>
    <p:sldId id="271" r:id="rId6"/>
    <p:sldId id="282" r:id="rId7"/>
    <p:sldId id="286" r:id="rId8"/>
    <p:sldId id="266" r:id="rId9"/>
    <p:sldId id="290" r:id="rId10"/>
    <p:sldId id="287" r:id="rId11"/>
    <p:sldId id="272" r:id="rId12"/>
    <p:sldId id="277" r:id="rId13"/>
    <p:sldId id="275" r:id="rId14"/>
    <p:sldId id="288" r:id="rId15"/>
    <p:sldId id="273" r:id="rId16"/>
    <p:sldId id="291" r:id="rId17"/>
    <p:sldId id="292" r:id="rId18"/>
    <p:sldId id="289" r:id="rId19"/>
    <p:sldId id="293" r:id="rId20"/>
    <p:sldId id="294" r:id="rId21"/>
    <p:sldId id="283" r:id="rId22"/>
    <p:sldId id="278" r:id="rId23"/>
    <p:sldId id="279" r:id="rId24"/>
    <p:sldId id="308" r:id="rId25"/>
    <p:sldId id="276" r:id="rId26"/>
    <p:sldId id="281" r:id="rId27"/>
    <p:sldId id="274" r:id="rId28"/>
    <p:sldId id="295" r:id="rId29"/>
    <p:sldId id="284" r:id="rId30"/>
    <p:sldId id="285" r:id="rId31"/>
    <p:sldId id="296" r:id="rId32"/>
    <p:sldId id="300" r:id="rId33"/>
    <p:sldId id="301" r:id="rId34"/>
    <p:sldId id="299" r:id="rId35"/>
    <p:sldId id="306" r:id="rId3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2D5AC-ACD1-4593-ACF2-D295322C901D}" type="datetimeFigureOut">
              <a:rPr lang="nb-NO" smtClean="0"/>
              <a:t>22.06.2026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1D480-5D01-44C3-87F5-3576009B9D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11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Norge: 2020=4,0 – 2040=2,5 – 2050= 2,2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4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529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839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3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5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9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47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82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78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44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63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123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72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50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99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05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27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084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33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84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879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50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829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6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8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3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16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7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8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31367-9176-9A4A-8565-58EECFF9F5C0}" type="datetime1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22.06.2026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4F1C72-229D-B04D-8A87-850C097B6329}" type="slidenum">
              <a:rPr kumimoji="0" lang="nb-N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MANGF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453"/>
          <a:stretch/>
        </p:blipFill>
        <p:spPr>
          <a:xfrm>
            <a:off x="0" y="1412874"/>
            <a:ext cx="12192000" cy="544512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37000"/>
                </a:schemeClr>
              </a:gs>
            </a:gsLst>
            <a:lin ang="5400000" scaled="0"/>
          </a:gradFill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4FA9D77-7A69-6645-98FE-081527F90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C488-802A-4D40-88AF-EEAEB3E47E52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50C2A493-DA8F-A448-8923-BD11148A9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A9D602EA-5541-C14F-A865-0DB11755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B8-B263-E448-AAFE-8E50A9D1AEC4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FB5A035-3596-2349-8AAE-14C9534BD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DEF4ECDC-CE1C-B940-AF40-931AA22F5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lys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6E3F3-BFCE-4546-88BE-13B874C0026C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27EF0DE4-E027-7148-93C2-9C7F14C31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C47F1A07-A366-9A4C-8443-E8472A739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ørk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A2977-7AE5-2543-B2D1-1C475ACF0311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19B0525-BE64-0F45-8A69-48B0CB40D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ED6679C-FB2E-1F48-AD42-3882C1CAD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4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 ark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18BD1-5323-D247-92E3-796D4815D037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FB1D3B-AAEC-FD44-B521-C162D2930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E3288375-4451-E342-827E-3221668E6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9FF59-714F-F040-8F3B-B0A9A12BC4EC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2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817B9-5504-114C-858A-25172CEE0384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48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på beige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3A7EC28C-AEE2-8143-B69F-5D9287E7BFC4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3460B49-12CC-5740-A37C-2FB61DDA2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72FB11E-88DA-0A41-891B-88A8326F3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49" y="1412875"/>
            <a:ext cx="4846639" cy="479509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7FD0DF-74F6-C146-BBD3-4894BD7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8553-4FBC-1D4E-926A-2F125E0E1098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2A2133-E297-B046-9C05-A912FE215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C73EC1-4D22-2248-956C-21F2CCEA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8F31A962-CF8C-A14F-A38E-166E9EB1506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07162" y="1412875"/>
            <a:ext cx="4846637" cy="45021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85990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 på beig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E42A72B-0452-024A-98A7-6B8A8391611C}"/>
              </a:ext>
            </a:extLst>
          </p:cNvPr>
          <p:cNvSpPr/>
          <p:nvPr userDrawn="1"/>
        </p:nvSpPr>
        <p:spPr>
          <a:xfrm>
            <a:off x="0" y="1106489"/>
            <a:ext cx="12192000" cy="49514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38D45-90A1-2340-A9C8-184304C6C76C}" type="datetime1">
              <a:rPr lang="nb-NO" smtClean="0"/>
              <a:t>22.06.2026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6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1A3C02-BA56-E849-89D1-F8135BB67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6C7DC1-F48A-BB48-8834-DFFAF312D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D652E01-0338-354F-A2B7-B32946CFD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164" y="1412875"/>
            <a:ext cx="4857750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6CF0D1D-925E-1747-8334-A31CABE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4DC1-151D-BA44-A5D2-4C17379FBE95}" type="datetime1">
              <a:rPr lang="nb-NO" smtClean="0"/>
              <a:t>22.06.2026</a:t>
            </a:fld>
            <a:endParaRPr lang="en-GB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7DA54C-0B26-024F-A11E-64B0E4FE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61FD73-04A0-8641-9EB8-1FB9001E5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4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" y="1412875"/>
            <a:ext cx="12191999" cy="5445126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83505AC-2FFD-AA4D-BCF7-6F3903101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EDCDDA7-C846-6B40-A401-3A908CC20B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A094CD2-4DEF-2C40-81F7-50F084B517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C2699F-F053-B648-853B-39A704DC9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295470"/>
            <a:ext cx="10155237" cy="68560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91D0C9-301F-EC4A-8533-5C61ACCF6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969" y="1422400"/>
            <a:ext cx="483682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00DAB7-B5FA-5F40-BCCE-77A171854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0150" y="2045556"/>
            <a:ext cx="4836820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3B77BF-050B-4246-97E1-E91A76B6D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0154" y="1422400"/>
            <a:ext cx="4860640" cy="46408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5271C5-6B40-FC44-A294-ADE60C82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2000" y="2045556"/>
            <a:ext cx="4860641" cy="386788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6615B01-1B0C-A54E-B31E-C540FE5F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A8C3-DFC1-AA47-8AAF-68EA99F67A7A}" type="datetime1">
              <a:rPr lang="nb-NO" smtClean="0"/>
              <a:t>22.06.2026</a:t>
            </a:fld>
            <a:endParaRPr lang="en-GB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D7D1708-0EA4-2840-8374-5986EBE3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3492B15-B52D-4641-8CD3-22AAF4E6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1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2351-3DBC-1E42-9EB7-3919101443EA}" type="datetime1">
              <a:rPr lang="nb-NO" smtClean="0"/>
              <a:t>22.06.2026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8A93-17DF-754D-BA19-80BFC329E1EE}" type="datetime1">
              <a:rPr lang="nb-NO" smtClean="0"/>
              <a:t>22.06.2026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12192000" cy="48069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5440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DF309-5801-2E48-9DBB-0DF32B72E669}" type="datetime1">
              <a:rPr lang="nb-NO" smtClean="0"/>
              <a:t>22.06.2026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9"/>
            <a:ext cx="6046788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46788" y="1106489"/>
            <a:ext cx="6145211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9387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40AC-4FA0-734E-B722-435B02DE19E5}" type="datetime1">
              <a:rPr lang="nb-NO" smtClean="0"/>
              <a:t>22.06.2026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06488"/>
            <a:ext cx="2986259" cy="494510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AEDB428C-3618-E343-B0EC-39DCFF276AF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94207" y="1106489"/>
            <a:ext cx="305814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DA598E21-2324-D045-BC48-E189D45CEC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60302" y="1112792"/>
            <a:ext cx="3022283" cy="4945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3F78A8F7-779F-7D47-BDE1-55B6796D32C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90533" y="1106489"/>
            <a:ext cx="3101467" cy="495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9115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51DCF-1918-4C4C-9A69-41E3605AD29C}" type="datetime1">
              <a:rPr lang="nb-NO" smtClean="0"/>
              <a:t>22.06.2026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64FA60B4-7339-534E-B8F1-DD5BE816C1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9380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C585E74F-1E52-E843-8AB0-068406E3AD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137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EFC33128-C32F-CE4F-92AC-7C350A3F3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2894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813556B4-7B1D-CA47-8245-FD9304650F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6510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5" name="Plassholder for bilde 8">
            <a:extLst>
              <a:ext uri="{FF2B5EF4-FFF2-40B4-BE49-F238E27FC236}">
                <a16:creationId xmlns:a16="http://schemas.microsoft.com/office/drawing/2014/main" id="{54813E33-A7C3-A54B-B54A-8B63515FD5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64079" y="1412875"/>
            <a:ext cx="1889720" cy="172632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2" name="Plassholder for innhold 2">
            <a:extLst>
              <a:ext uri="{FF2B5EF4-FFF2-40B4-BE49-F238E27FC236}">
                <a16:creationId xmlns:a16="http://schemas.microsoft.com/office/drawing/2014/main" id="{96B28FC9-4A4D-7C4A-88F5-47C91030E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innhold 2">
            <a:extLst>
              <a:ext uri="{FF2B5EF4-FFF2-40B4-BE49-F238E27FC236}">
                <a16:creationId xmlns:a16="http://schemas.microsoft.com/office/drawing/2014/main" id="{429752CA-7A42-0849-87C9-72D678B643C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264149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lassholder for innhold 2">
            <a:extLst>
              <a:ext uri="{FF2B5EF4-FFF2-40B4-BE49-F238E27FC236}">
                <a16:creationId xmlns:a16="http://schemas.microsoft.com/office/drawing/2014/main" id="{8E0E3A1E-92CF-0F4B-8A00-2DCEF961A4A1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334498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innhold 2">
            <a:extLst>
              <a:ext uri="{FF2B5EF4-FFF2-40B4-BE49-F238E27FC236}">
                <a16:creationId xmlns:a16="http://schemas.microsoft.com/office/drawing/2014/main" id="{4EF16705-5C4C-2148-96A2-D20FD60AA51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404846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8" name="Plassholder for innhold 2">
            <a:extLst>
              <a:ext uri="{FF2B5EF4-FFF2-40B4-BE49-F238E27FC236}">
                <a16:creationId xmlns:a16="http://schemas.microsoft.com/office/drawing/2014/main" id="{C9CAD682-E4AA-C54A-BE34-ADC18703E49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475194" y="3290400"/>
            <a:ext cx="1889719" cy="262303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497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t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188AF-94CD-3A41-B0C9-860355A484D9}" type="datetime1">
              <a:rPr lang="nb-NO" smtClean="0"/>
              <a:t>22.06.2026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FE00462E-89E8-1346-85E5-0972E4CD66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07163" y="1106489"/>
            <a:ext cx="5684837" cy="495141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0CB7645A-D68F-7D4D-8F4C-9ED199B06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3800" y="1412875"/>
            <a:ext cx="4852988" cy="45005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883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DB48B9-BD30-9648-BB93-CC01443A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D1B296C-D78F-604C-B94F-7B6F0BDC6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7781-5841-0545-94B4-A4AE503F6D37}" type="datetime1">
              <a:rPr lang="nb-NO" smtClean="0"/>
              <a:t>22.06.2026</a:t>
            </a:fld>
            <a:endParaRPr lang="en-GB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5FE9AC-CB9C-F64C-82B4-71AEC2B8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A6A48F-EF53-8842-8322-E6300630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CF0D6E52-8129-D34C-9C0E-A4DEE4A3BE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0578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185475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906EA8-A6E9-7B43-9BBC-5212D3FF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9ACF-6715-4441-9984-DAFED964973A}" type="datetime1">
              <a:rPr lang="nb-NO" smtClean="0"/>
              <a:t>22.06.2026</a:t>
            </a:fld>
            <a:endParaRPr lang="en-GB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CD01342-560C-074D-98F1-8ECE5326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BDFCEEA-6F9B-CE45-80EC-32AFEF36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9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>
            <a:extLst>
              <a:ext uri="{FF2B5EF4-FFF2-40B4-BE49-F238E27FC236}">
                <a16:creationId xmlns:a16="http://schemas.microsoft.com/office/drawing/2014/main" id="{CC6DADBD-04F2-4E4C-BD49-3C818FEC0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2873"/>
            <a:ext cx="12191999" cy="5445127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7C895412-AA92-8E46-A05A-70AE1BBCA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5C884B76-4A8B-ED4E-9A36-9BF3079E7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2DA26AB-4BA8-C441-8C3E-5DFBBA8967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0"/>
            <a:ext cx="12192000" cy="60559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C395-3575-4948-81CC-66647015D2BE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tel 1">
            <a:extLst>
              <a:ext uri="{FF2B5EF4-FFF2-40B4-BE49-F238E27FC236}">
                <a16:creationId xmlns:a16="http://schemas.microsoft.com/office/drawing/2014/main" id="{D699F10D-90AA-044A-8891-688BB3481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1412875"/>
            <a:ext cx="10164763" cy="1419035"/>
          </a:xfrm>
        </p:spPr>
        <p:txBody>
          <a:bodyPr anchor="t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9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med b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A14D469-E4E6-DC48-AE90-5E9300BA8E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875"/>
            <a:ext cx="12192000" cy="54451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85EA69D-8828-8349-91AB-E094E0EE2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8F740F1-044F-8A48-8A4B-19BF6A20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CAAE06E-C3D0-0C4F-AEA8-38687E910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V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8B6C8F4-23A8-D24D-8CC4-81825D600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2191999" cy="141287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L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0904BEF1-1CD8-A743-811D-73148A23A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"/>
            <a:ext cx="12191999" cy="1412877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1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 og ENER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7518BFF7-683C-DC46-B39A-D44E9E85E3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604"/>
            <a:ext cx="12192000" cy="1433479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EEB9F85-A220-3543-AF5C-DF131C488C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12192000" cy="5445125"/>
          </a:xfrm>
          <a:solidFill>
            <a:schemeClr val="bg1">
              <a:lumMod val="95000"/>
            </a:schemeClr>
          </a:solidFill>
        </p:spPr>
        <p:txBody>
          <a:bodyPr lIns="360000" tIns="360000" rIns="360000" bIns="360000" anchor="b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nb-NO"/>
              <a:t>Klikk ikonet for å legge til et bilde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A9CD20FD-E191-004E-BA96-8DA90A8B4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D91B7BBF-85E4-F249-8305-0FC3BDB47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FC0B4B-00AB-8044-8BAF-EA14D4439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29" y="294152"/>
            <a:ext cx="2922838" cy="90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9EF40C3-D060-4C43-A164-86361E95F5F0}"/>
              </a:ext>
            </a:extLst>
          </p:cNvPr>
          <p:cNvSpPr/>
          <p:nvPr userDrawn="1"/>
        </p:nvSpPr>
        <p:spPr>
          <a:xfrm>
            <a:off x="0" y="-1"/>
            <a:ext cx="12192000" cy="60579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2E83ED-DEEF-A64C-8BB1-5F1FED63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C4A6E-506E-C449-897F-F382653A532B}" type="datetime1">
              <a:rPr lang="nb-NO" smtClean="0"/>
              <a:t>22.06.2026</a:t>
            </a:fld>
            <a:endParaRPr lang="en-GB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934860-5C0E-E944-AAE5-E8F2314D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Sett inn  navnet på presentasjonen</a:t>
            </a:r>
            <a:endParaRPr lang="en-GB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1CC5C29-8A77-C449-B8B5-CCB6DA99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BE5B-82D4-7B45-B621-F2930689C3E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A63D257-CC7B-3F48-A358-8BE06DC3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49" y="2407519"/>
            <a:ext cx="10164763" cy="1021481"/>
          </a:xfrm>
        </p:spPr>
        <p:txBody>
          <a:bodyPr anchor="b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76D1C8D4-22DD-274E-9D1B-3FEBDABC9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3800" y="3594627"/>
            <a:ext cx="10171112" cy="1541688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BF0E95F-56BD-804D-85FC-1942D0D9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8" y="295469"/>
            <a:ext cx="10153651" cy="68560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nb-NO" noProof="0"/>
              <a:t>Klikk for å redigere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1F666E-1E7F-4445-B72A-FA80E5208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49" y="1412879"/>
            <a:ext cx="10164763" cy="44988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b-NO" noProof="0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FEE1F8-60B7-0545-862C-1B03D1E13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87069" y="6420061"/>
            <a:ext cx="2066730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11C24-D51B-E243-B43F-E5BB372B2132}" type="datetime1">
              <a:rPr lang="nb-NO" smtClean="0"/>
              <a:t>22.06.2026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E785288-01D2-3849-BF28-CA48ADBB3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9973" y="6420061"/>
            <a:ext cx="6526176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Sett inn  navnet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4673A0-B9CD-4A42-99EA-8144B5DBD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420061"/>
            <a:ext cx="556182" cy="14247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BE5B-82D4-7B45-B621-F2930689C3E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D0E3B3F-98C2-D142-8A09-F609529E4E23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73" y="6218339"/>
            <a:ext cx="1491772" cy="46224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A85F36DB-C605-7241-A5F1-E39B21B03E75}"/>
              </a:ext>
            </a:extLst>
          </p:cNvPr>
          <p:cNvCxnSpPr>
            <a:cxnSpLocks/>
          </p:cNvCxnSpPr>
          <p:nvPr userDrawn="1"/>
        </p:nvCxnSpPr>
        <p:spPr>
          <a:xfrm>
            <a:off x="0" y="6057900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07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>
          <p15:clr>
            <a:srgbClr val="F26B43"/>
          </p15:clr>
        </p15:guide>
        <p15:guide id="2" pos="3953">
          <p15:clr>
            <a:srgbClr val="F26B43"/>
          </p15:clr>
        </p15:guide>
        <p15:guide id="3" pos="752">
          <p15:clr>
            <a:srgbClr val="F26B43"/>
          </p15:clr>
        </p15:guide>
        <p15:guide id="4" pos="7159">
          <p15:clr>
            <a:srgbClr val="F26B43"/>
          </p15:clr>
        </p15:guide>
        <p15:guide id="5" orient="horz" pos="890">
          <p15:clr>
            <a:srgbClr val="F26B43"/>
          </p15:clr>
        </p15:guide>
        <p15:guide id="6" orient="horz" pos="3816">
          <p15:clr>
            <a:srgbClr val="F26B43"/>
          </p15:clr>
        </p15:guide>
        <p15:guide id="7" orient="horz" pos="3725">
          <p15:clr>
            <a:srgbClr val="F26B43"/>
          </p15:clr>
        </p15:guide>
        <p15:guide id="8" pos="3809">
          <p15:clr>
            <a:srgbClr val="F26B43"/>
          </p15:clr>
        </p15:guide>
        <p15:guide id="9" pos="4099">
          <p15:clr>
            <a:srgbClr val="F26B43"/>
          </p15:clr>
        </p15:guide>
        <p15:guide id="10" orient="horz" pos="181">
          <p15:clr>
            <a:srgbClr val="F26B43"/>
          </p15:clr>
        </p15:guide>
        <p15:guide id="11" orient="horz" pos="6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ED0768B2-3EC7-4C48-A26D-CC56A9F3EB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Befolkningspyramider</a:t>
            </a:r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C110059B-9E94-F94D-A8CE-3C9D9F2FFA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Alle kommuner i Agder, fylke, sentralitetsklasser og Norge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Kildetabeller:</a:t>
            </a:r>
          </a:p>
          <a:p>
            <a:r>
              <a:rPr lang="nb-NO" sz="1800" dirty="0"/>
              <a:t>SSB 14746 – framskrevet folkemengde 1. januar, hovedalternativet per 2026</a:t>
            </a:r>
          </a:p>
          <a:p>
            <a:r>
              <a:rPr lang="nb-NO" sz="1800" dirty="0"/>
              <a:t>SSB 07459 - Aldersfordeling / folketall per 1. januar</a:t>
            </a:r>
          </a:p>
        </p:txBody>
      </p:sp>
    </p:spTree>
    <p:extLst>
      <p:ext uri="{BB962C8B-B14F-4D97-AF65-F5344CB8AC3E}">
        <p14:creationId xmlns:p14="http://schemas.microsoft.com/office/powerpoint/2010/main" val="12462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2F1B5823-A12E-EF66-AFF9-AE3A0B8112B3}"/>
              </a:ext>
            </a:extLst>
          </p:cNvPr>
          <p:cNvGrpSpPr/>
          <p:nvPr/>
        </p:nvGrpSpPr>
        <p:grpSpPr>
          <a:xfrm>
            <a:off x="538712" y="67965"/>
            <a:ext cx="11103204" cy="5980668"/>
            <a:chOff x="538712" y="67965"/>
            <a:chExt cx="1110320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3204" cy="5980668"/>
              <a:chOff x="573578" y="190511"/>
              <a:chExt cx="1099944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pic>
            <p:nvPicPr>
              <p:cNvPr id="52" name="Bilde 51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122642" y="730807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3" name="Bilde 52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313533" y="1359482"/>
                <a:ext cx="1374840" cy="672888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Gjerstad i 2026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6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2,6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2400" b="1" dirty="0">
                    <a:solidFill>
                      <a:srgbClr val="2581C4"/>
                    </a:solidFill>
                    <a:latin typeface="Arial" panose="020B0604020202020204"/>
                  </a:rPr>
                  <a:t>1,9</a:t>
                </a:r>
                <a:endPara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2368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350175" y="124296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622321" y="4463688"/>
              <a:ext cx="1220255" cy="1438057"/>
              <a:chOff x="9622321" y="4463688"/>
              <a:chExt cx="1220255" cy="143805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011964" y="5613745"/>
                <a:ext cx="360000" cy="28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584247" y="2491653"/>
              <a:ext cx="1220255" cy="1393262"/>
              <a:chOff x="9622321" y="4463688"/>
              <a:chExt cx="1220255" cy="1393262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681D7D49-C419-628C-9051-FACA271FB4BD}"/>
                </a:ext>
              </a:extLst>
            </p:cNvPr>
            <p:cNvSpPr txBox="1"/>
            <p:nvPr/>
          </p:nvSpPr>
          <p:spPr>
            <a:xfrm>
              <a:off x="10022390" y="1742229"/>
              <a:ext cx="473121" cy="18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507BD6C2-92F8-723F-67F9-E6D8BBD8A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12" y="646241"/>
            <a:ext cx="7127087" cy="515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1C80B4E1-4F43-AAA7-98C7-1F5850E76696}"/>
              </a:ext>
            </a:extLst>
          </p:cNvPr>
          <p:cNvGrpSpPr/>
          <p:nvPr/>
        </p:nvGrpSpPr>
        <p:grpSpPr>
          <a:xfrm>
            <a:off x="538712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på Vegårshei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5" cy="1301563"/>
                <a:chOff x="8943974" y="726935"/>
                <a:chExt cx="1376365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3,5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4198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2,0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9464167" y="4489968"/>
              <a:ext cx="1361830" cy="1375031"/>
              <a:chOff x="9466678" y="4463688"/>
              <a:chExt cx="1361830" cy="1375031"/>
            </a:xfrm>
          </p:grpSpPr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5886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66678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26632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167608" y="5334719"/>
                <a:ext cx="360000" cy="50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5" name="Gruppe 34"/>
            <p:cNvGrpSpPr/>
            <p:nvPr/>
          </p:nvGrpSpPr>
          <p:grpSpPr>
            <a:xfrm>
              <a:off x="9417500" y="2476116"/>
              <a:ext cx="1359297" cy="1374248"/>
              <a:chOff x="9448269" y="4472785"/>
              <a:chExt cx="1359297" cy="1374248"/>
            </a:xfrm>
          </p:grpSpPr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7" name="Bilde 36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123910" y="5559033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36BDC254-81AD-C151-5E61-3480BA8A22FE}"/>
                </a:ext>
              </a:extLst>
            </p:cNvPr>
            <p:cNvSpPr txBox="1"/>
            <p:nvPr/>
          </p:nvSpPr>
          <p:spPr>
            <a:xfrm>
              <a:off x="10229701" y="1798893"/>
              <a:ext cx="360000" cy="180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9D7FBACE-3A22-7646-CF10-DB4095F14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54" y="707192"/>
            <a:ext cx="7098078" cy="51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68418A58-E9CF-EA56-97DF-53EE277F9587}"/>
              </a:ext>
            </a:extLst>
          </p:cNvPr>
          <p:cNvGrpSpPr/>
          <p:nvPr/>
        </p:nvGrpSpPr>
        <p:grpSpPr>
          <a:xfrm>
            <a:off x="538712" y="67965"/>
            <a:ext cx="11112438" cy="5980668"/>
            <a:chOff x="538712" y="67965"/>
            <a:chExt cx="11112438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8" cy="5980668"/>
              <a:chOff x="573578" y="190511"/>
              <a:chExt cx="1100858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Tvedestrand i 2026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2,6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348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1,9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392879" y="2502151"/>
              <a:ext cx="1342377" cy="1357117"/>
              <a:chOff x="9398585" y="4463688"/>
              <a:chExt cx="1342377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71312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398585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39086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011964" y="5728255"/>
                <a:ext cx="360000" cy="10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" name="Gruppe 2"/>
            <p:cNvGrpSpPr/>
            <p:nvPr/>
          </p:nvGrpSpPr>
          <p:grpSpPr>
            <a:xfrm>
              <a:off x="9176043" y="613712"/>
              <a:ext cx="1758841" cy="1368184"/>
              <a:chOff x="9176043" y="613712"/>
              <a:chExt cx="1758841" cy="1368184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176043" y="613712"/>
                <a:ext cx="1248971" cy="644759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368734" y="1248730"/>
                <a:ext cx="1387809" cy="679677"/>
              </a:xfrm>
              <a:prstGeom prst="rect">
                <a:avLst/>
              </a:prstGeom>
            </p:spPr>
          </p:pic>
          <p:sp>
            <p:nvSpPr>
              <p:cNvPr id="41" name="TekstSylinder 40"/>
              <p:cNvSpPr txBox="1"/>
              <p:nvPr/>
            </p:nvSpPr>
            <p:spPr>
              <a:xfrm>
                <a:off x="10415156" y="1131032"/>
                <a:ext cx="519728" cy="850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296F6B02-F3E8-F499-0E09-09D85EE5E528}"/>
                </a:ext>
              </a:extLst>
            </p:cNvPr>
            <p:cNvSpPr txBox="1"/>
            <p:nvPr/>
          </p:nvSpPr>
          <p:spPr>
            <a:xfrm>
              <a:off x="10087008" y="3467751"/>
              <a:ext cx="360000" cy="43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619A08B7-9847-26AF-CB48-72DD4E4AAFD9}"/>
                </a:ext>
              </a:extLst>
            </p:cNvPr>
            <p:cNvSpPr txBox="1"/>
            <p:nvPr/>
          </p:nvSpPr>
          <p:spPr>
            <a:xfrm>
              <a:off x="10080235" y="1780206"/>
              <a:ext cx="360000" cy="180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14" name="Bilde 13">
            <a:extLst>
              <a:ext uri="{FF2B5EF4-FFF2-40B4-BE49-F238E27FC236}">
                <a16:creationId xmlns:a16="http://schemas.microsoft.com/office/drawing/2014/main" id="{B774480B-33EE-D996-BED2-834ECA4949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516" y="584234"/>
            <a:ext cx="7073763" cy="529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3771BB2C-D28D-75CF-86DD-EE5D2CF3F22B}"/>
              </a:ext>
            </a:extLst>
          </p:cNvPr>
          <p:cNvGrpSpPr/>
          <p:nvPr/>
        </p:nvGrpSpPr>
        <p:grpSpPr>
          <a:xfrm>
            <a:off x="538712" y="67965"/>
            <a:ext cx="11121673" cy="5980668"/>
            <a:chOff x="538712" y="67965"/>
            <a:chExt cx="11121673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3204" cy="5980668"/>
              <a:chOff x="573578" y="190511"/>
              <a:chExt cx="1099944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Froland i 2026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2,8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2368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413694" y="4446572"/>
              <a:ext cx="1359297" cy="1479170"/>
              <a:chOff x="9448269" y="4472785"/>
              <a:chExt cx="1359297" cy="1479170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108670" y="5447955"/>
                <a:ext cx="473121" cy="50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e 38"/>
            <p:cNvGrpSpPr/>
            <p:nvPr/>
          </p:nvGrpSpPr>
          <p:grpSpPr>
            <a:xfrm>
              <a:off x="9409880" y="2476116"/>
              <a:ext cx="1359297" cy="1432442"/>
              <a:chOff x="9448269" y="4472785"/>
              <a:chExt cx="1359297" cy="1432442"/>
            </a:xfrm>
          </p:grpSpPr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108670" y="5689227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TekstSylinder 50"/>
            <p:cNvSpPr txBox="1"/>
            <p:nvPr/>
          </p:nvSpPr>
          <p:spPr>
            <a:xfrm>
              <a:off x="10777415" y="1120140"/>
              <a:ext cx="690161" cy="8915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sp>
          <p:nvSpPr>
            <p:cNvPr id="58" name="TekstSylinder 57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1004928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3,7</a:t>
              </a:r>
            </a:p>
          </p:txBody>
        </p: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AF1CF2D3-1C84-8EC1-38E7-4DAD4AB1D3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r="19972" b="51064"/>
          <a:stretch/>
        </p:blipFill>
        <p:spPr>
          <a:xfrm>
            <a:off x="9218826" y="620464"/>
            <a:ext cx="1248971" cy="64475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2B36E7F-C629-81FF-8BED-5A19CCD976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20156"/>
          <a:stretch/>
        </p:blipFill>
        <p:spPr>
          <a:xfrm>
            <a:off x="9220364" y="1255482"/>
            <a:ext cx="1387810" cy="67967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7037095-8B89-E00A-6AE4-EF3014AD55C1}"/>
              </a:ext>
            </a:extLst>
          </p:cNvPr>
          <p:cNvSpPr txBox="1"/>
          <p:nvPr/>
        </p:nvSpPr>
        <p:spPr>
          <a:xfrm>
            <a:off x="10239429" y="1828077"/>
            <a:ext cx="360000" cy="1800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63743FD-1C8D-072D-0810-3EA0A91E3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180" y="591377"/>
            <a:ext cx="7038507" cy="523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EDF45CBA-F8B8-C0AB-8B09-2D7075A4FF9E}"/>
              </a:ext>
            </a:extLst>
          </p:cNvPr>
          <p:cNvGrpSpPr/>
          <p:nvPr/>
        </p:nvGrpSpPr>
        <p:grpSpPr>
          <a:xfrm>
            <a:off x="538712" y="67965"/>
            <a:ext cx="11130909" cy="5980668"/>
            <a:chOff x="538712" y="67965"/>
            <a:chExt cx="1113090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30909" cy="5980668"/>
              <a:chOff x="573578" y="190511"/>
              <a:chExt cx="1102688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Lillesand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3,1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0940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51134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696185"/>
                <a:ext cx="468687" cy="35640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396073" y="4480979"/>
              <a:ext cx="1371560" cy="1357117"/>
              <a:chOff x="9398584" y="4463688"/>
              <a:chExt cx="1371560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90770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398584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68268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7500" y="2476116"/>
              <a:ext cx="1359297" cy="1382850"/>
              <a:chOff x="9448269" y="4472785"/>
              <a:chExt cx="1359297" cy="1382850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95635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6D4A6A9-D2FC-B2DD-08A3-5AB8A6B66F01}"/>
              </a:ext>
            </a:extLst>
          </p:cNvPr>
          <p:cNvSpPr txBox="1"/>
          <p:nvPr/>
        </p:nvSpPr>
        <p:spPr>
          <a:xfrm>
            <a:off x="10124353" y="5354962"/>
            <a:ext cx="473121" cy="504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8F38983-56DD-9B72-7794-C35AA026A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905" y="603334"/>
            <a:ext cx="7157972" cy="526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75D7692-952B-C071-E04E-914EF6D0153E}"/>
              </a:ext>
            </a:extLst>
          </p:cNvPr>
          <p:cNvGrpSpPr/>
          <p:nvPr/>
        </p:nvGrpSpPr>
        <p:grpSpPr>
          <a:xfrm>
            <a:off x="538712" y="67965"/>
            <a:ext cx="11103202" cy="5980668"/>
            <a:chOff x="538712" y="67965"/>
            <a:chExt cx="11103202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3202" cy="5980668"/>
              <a:chOff x="573578" y="190511"/>
              <a:chExt cx="109994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Birkenes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3,7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2400" b="1" dirty="0">
                    <a:solidFill>
                      <a:srgbClr val="2581C4"/>
                    </a:solidFill>
                    <a:latin typeface="Arial" panose="020B0604020202020204"/>
                  </a:rPr>
                  <a:t>2,9</a:t>
                </a:r>
                <a:endPara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14538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45995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9413694" y="4446572"/>
              <a:ext cx="1359297" cy="1390134"/>
              <a:chOff x="9448269" y="4472785"/>
              <a:chExt cx="1359297" cy="1390134"/>
            </a:xfrm>
          </p:grpSpPr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162010" y="5466919"/>
                <a:ext cx="473121" cy="39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400177" y="2497228"/>
              <a:ext cx="1359297" cy="1372187"/>
              <a:chOff x="9448269" y="4472785"/>
              <a:chExt cx="1359297" cy="1372187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17A99147-531E-CC1E-97D6-75701CBF6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18" y="591377"/>
            <a:ext cx="7159769" cy="52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9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4E1E1EE6-923B-2900-DA4B-880F909C7A81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Åmli i 2026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2,6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37638" y="3630235"/>
                <a:ext cx="629997" cy="45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2,0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1,7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587323" y="2491653"/>
              <a:ext cx="1220255" cy="1393262"/>
              <a:chOff x="9622321" y="4463688"/>
              <a:chExt cx="1220255" cy="1393262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176043" y="613712"/>
              <a:ext cx="1758841" cy="1368184"/>
              <a:chOff x="9176043" y="613712"/>
              <a:chExt cx="1758841" cy="1368184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176043" y="613712"/>
                <a:ext cx="1248971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368734" y="1248730"/>
                <a:ext cx="1387809" cy="679677"/>
              </a:xfrm>
              <a:prstGeom prst="rect">
                <a:avLst/>
              </a:prstGeom>
            </p:spPr>
          </p:pic>
          <p:sp>
            <p:nvSpPr>
              <p:cNvPr id="36" name="TekstSylinder 35"/>
              <p:cNvSpPr txBox="1"/>
              <p:nvPr/>
            </p:nvSpPr>
            <p:spPr>
              <a:xfrm>
                <a:off x="10415156" y="1131032"/>
                <a:ext cx="519728" cy="850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7" name="Gruppe 36"/>
            <p:cNvGrpSpPr/>
            <p:nvPr/>
          </p:nvGrpSpPr>
          <p:grpSpPr>
            <a:xfrm>
              <a:off x="9587323" y="4480702"/>
              <a:ext cx="1220255" cy="1393262"/>
              <a:chOff x="9622321" y="4463688"/>
              <a:chExt cx="1220255" cy="1393262"/>
            </a:xfrm>
          </p:grpSpPr>
          <p:pic>
            <p:nvPicPr>
              <p:cNvPr id="38" name="Bilde 37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TekstSylinder 40"/>
              <p:cNvSpPr txBox="1"/>
              <p:nvPr/>
            </p:nvSpPr>
            <p:spPr>
              <a:xfrm>
                <a:off x="10011964" y="5656545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F2D2CAE9-61AA-1FCE-A895-208D27BEDF47}"/>
                </a:ext>
              </a:extLst>
            </p:cNvPr>
            <p:cNvSpPr txBox="1"/>
            <p:nvPr/>
          </p:nvSpPr>
          <p:spPr>
            <a:xfrm>
              <a:off x="10072154" y="1734707"/>
              <a:ext cx="360000" cy="252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4A6039A1-71CC-991D-2999-866AC7C66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19" y="615949"/>
            <a:ext cx="7135133" cy="52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7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DF08B99-9D36-B0FE-45D0-D17F8DF9D896}"/>
              </a:ext>
            </a:extLst>
          </p:cNvPr>
          <p:cNvGrpSpPr/>
          <p:nvPr/>
        </p:nvGrpSpPr>
        <p:grpSpPr>
          <a:xfrm>
            <a:off x="538712" y="67965"/>
            <a:ext cx="11130909" cy="5980668"/>
            <a:chOff x="538712" y="67965"/>
            <a:chExt cx="1113090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30909" cy="5980668"/>
              <a:chOff x="573578" y="190511"/>
              <a:chExt cx="1102688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Iveland i 2026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2,9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51134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2,7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17500" y="2476116"/>
              <a:ext cx="1359297" cy="1374706"/>
              <a:chOff x="9448269" y="4472785"/>
              <a:chExt cx="1359297" cy="1374706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108670" y="5667491"/>
                <a:ext cx="473121" cy="18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3694" y="4446572"/>
              <a:ext cx="1359297" cy="1372187"/>
              <a:chOff x="9448269" y="4472785"/>
              <a:chExt cx="1359297" cy="1372187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70675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41" name="Gruppe 40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42" name="Bilde 41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43" name="TekstSylinder 42"/>
                <p:cNvSpPr txBox="1"/>
                <p:nvPr/>
              </p:nvSpPr>
              <p:spPr>
                <a:xfrm>
                  <a:off x="10421988" y="1463186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TekstSylinder 43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endParaRPr lang="nb-NO" dirty="0"/>
                </a:p>
              </p:txBody>
            </p:sp>
          </p:grp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4,0</a:t>
              </a:r>
            </a:p>
          </p:txBody>
        </p: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9BBE9A5D-0C79-87EB-1332-8B6946625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86" y="608976"/>
            <a:ext cx="7092638" cy="523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7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4480EBC6-F38E-A711-6133-566ABCA2ADE3}"/>
              </a:ext>
            </a:extLst>
          </p:cNvPr>
          <p:cNvGrpSpPr/>
          <p:nvPr/>
        </p:nvGrpSpPr>
        <p:grpSpPr>
          <a:xfrm>
            <a:off x="548440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Evje og Hornnes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419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2400" b="1" dirty="0">
                    <a:solidFill>
                      <a:srgbClr val="005DA0"/>
                    </a:solidFill>
                    <a:latin typeface="Arial" panose="020B0604020202020204"/>
                  </a:rPr>
                  <a:t>2</a:t>
                </a: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,9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2,6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625325"/>
                <a:ext cx="468687" cy="427685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54440" y="4480979"/>
              <a:ext cx="1352104" cy="1357117"/>
              <a:chOff x="9456951" y="4463688"/>
              <a:chExt cx="1352104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9679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5695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7179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7500" y="2476116"/>
              <a:ext cx="1359297" cy="1379126"/>
              <a:chOff x="9448269" y="4472785"/>
              <a:chExt cx="1359297" cy="1379126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91911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DC915D95-6EBC-CEA5-802D-15DE417F31FC}"/>
                </a:ext>
              </a:extLst>
            </p:cNvPr>
            <p:cNvSpPr txBox="1"/>
            <p:nvPr/>
          </p:nvSpPr>
          <p:spPr>
            <a:xfrm>
              <a:off x="10117587" y="5430691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4E0EDBBB-530A-57FE-5A12-992ABFF5B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31" y="607279"/>
            <a:ext cx="7114968" cy="526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9EB89B1-C68B-545C-0B43-E43B78A9917E}"/>
              </a:ext>
            </a:extLst>
          </p:cNvPr>
          <p:cNvGrpSpPr/>
          <p:nvPr/>
        </p:nvGrpSpPr>
        <p:grpSpPr>
          <a:xfrm>
            <a:off x="538712" y="67965"/>
            <a:ext cx="11112438" cy="5980668"/>
            <a:chOff x="538712" y="67965"/>
            <a:chExt cx="11112438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8" cy="5980668"/>
              <a:chOff x="573578" y="190511"/>
              <a:chExt cx="1100858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Bygland i 2026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7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2,0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27801" y="578406"/>
              <a:ext cx="1359297" cy="1395826"/>
              <a:chOff x="9448269" y="4472785"/>
              <a:chExt cx="1359297" cy="1395826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108670" y="5580611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5262" y="2501171"/>
              <a:ext cx="1361832" cy="1375841"/>
              <a:chOff x="9437495" y="4463688"/>
              <a:chExt cx="1361832" cy="1375841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37495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48154" y="5335529"/>
                <a:ext cx="360000" cy="50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9" name="Gruppe 38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011964" y="5592181"/>
                <a:ext cx="360000" cy="252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C799342C-3001-1053-CB39-0DC6E43D24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219" y="588929"/>
            <a:ext cx="7080012" cy="529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85595D27-8A1E-9854-1A23-FBD7432C7ED9}"/>
              </a:ext>
            </a:extLst>
          </p:cNvPr>
          <p:cNvGrpSpPr/>
          <p:nvPr/>
        </p:nvGrpSpPr>
        <p:grpSpPr>
          <a:xfrm>
            <a:off x="538712" y="67965"/>
            <a:ext cx="11130910" cy="5980668"/>
            <a:chOff x="538712" y="67965"/>
            <a:chExt cx="11130910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0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Agder i 2026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1014164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3,4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2,6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14165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2,3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4" y="157130"/>
              <a:ext cx="749977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8" y="2073655"/>
              <a:ext cx="749977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30" y="3990179"/>
              <a:ext cx="749977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9218826" y="620464"/>
              <a:ext cx="1553748" cy="1344014"/>
              <a:chOff x="9218826" y="620464"/>
              <a:chExt cx="1553748" cy="1344014"/>
            </a:xfrm>
          </p:grpSpPr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218826" y="620464"/>
                <a:ext cx="1389348" cy="1314695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" name="TekstSylinder 5"/>
              <p:cNvSpPr txBox="1"/>
              <p:nvPr/>
            </p:nvSpPr>
            <p:spPr>
              <a:xfrm>
                <a:off x="10299466" y="1748478"/>
                <a:ext cx="473108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9411004" y="2559460"/>
              <a:ext cx="1578516" cy="1338700"/>
              <a:chOff x="9411004" y="2559460"/>
              <a:chExt cx="1578516" cy="1338700"/>
            </a:xfrm>
          </p:grpSpPr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56" r="19972" b="51064"/>
              <a:stretch/>
            </p:blipFill>
            <p:spPr>
              <a:xfrm>
                <a:off x="9411004" y="2559460"/>
                <a:ext cx="1065024" cy="646328"/>
              </a:xfrm>
              <a:prstGeom prst="rect">
                <a:avLst/>
              </a:prstGeom>
            </p:spPr>
          </p:pic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9720" y="3196023"/>
                <a:ext cx="1387846" cy="681331"/>
              </a:xfrm>
              <a:prstGeom prst="rect">
                <a:avLst/>
              </a:prstGeom>
            </p:spPr>
          </p:pic>
          <p:sp>
            <p:nvSpPr>
              <p:cNvPr id="33" name="TekstSylinder 32"/>
              <p:cNvSpPr txBox="1"/>
              <p:nvPr/>
            </p:nvSpPr>
            <p:spPr>
              <a:xfrm>
                <a:off x="10097301" y="3610160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kstSylinder 33"/>
              <p:cNvSpPr txBox="1"/>
              <p:nvPr/>
            </p:nvSpPr>
            <p:spPr>
              <a:xfrm>
                <a:off x="10469778" y="3024420"/>
                <a:ext cx="519742" cy="85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uppe 12"/>
            <p:cNvGrpSpPr/>
            <p:nvPr/>
          </p:nvGrpSpPr>
          <p:grpSpPr>
            <a:xfrm>
              <a:off x="9402288" y="4496957"/>
              <a:ext cx="1578987" cy="1417210"/>
              <a:chOff x="9402288" y="4496957"/>
              <a:chExt cx="1578987" cy="1417210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56" r="19972" b="51064"/>
              <a:stretch/>
            </p:blipFill>
            <p:spPr>
              <a:xfrm>
                <a:off x="9402288" y="4496957"/>
                <a:ext cx="1065024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1004" y="5133520"/>
                <a:ext cx="1387846" cy="681331"/>
              </a:xfrm>
              <a:prstGeom prst="rect">
                <a:avLst/>
              </a:prstGeom>
            </p:spPr>
          </p:pic>
          <p:sp>
            <p:nvSpPr>
              <p:cNvPr id="37" name="TekstSylinder 36"/>
              <p:cNvSpPr txBox="1"/>
              <p:nvPr/>
            </p:nvSpPr>
            <p:spPr>
              <a:xfrm>
                <a:off x="10111445" y="5363621"/>
                <a:ext cx="473121" cy="50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461533" y="5061233"/>
                <a:ext cx="519742" cy="8529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12A8049B-FE7B-0724-6E14-A11B7871C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466" y="545657"/>
            <a:ext cx="6858214" cy="53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F83B22D-9FFC-5D22-3127-817AB4804F9F}"/>
              </a:ext>
            </a:extLst>
          </p:cNvPr>
          <p:cNvGrpSpPr/>
          <p:nvPr/>
        </p:nvGrpSpPr>
        <p:grpSpPr>
          <a:xfrm>
            <a:off x="538712" y="67965"/>
            <a:ext cx="11112437" cy="5980668"/>
            <a:chOff x="538712" y="67965"/>
            <a:chExt cx="11112437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1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Valle i 2026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2,3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2,0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95692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2,0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1" y="157130"/>
              <a:ext cx="749976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6" y="2073655"/>
              <a:ext cx="749976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22" y="3990179"/>
              <a:ext cx="749976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grpSp>
          <p:nvGrpSpPr>
            <p:cNvPr id="42" name="Gruppe 41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43" name="Bilde 42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4" name="Bilde 43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ekstSylinder 45"/>
              <p:cNvSpPr txBox="1"/>
              <p:nvPr/>
            </p:nvSpPr>
            <p:spPr>
              <a:xfrm>
                <a:off x="10011964" y="5690257"/>
                <a:ext cx="360000" cy="14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7" name="TekstSylinder 46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48" name="Gruppe 47"/>
            <p:cNvGrpSpPr/>
            <p:nvPr/>
          </p:nvGrpSpPr>
          <p:grpSpPr>
            <a:xfrm>
              <a:off x="9600088" y="2501171"/>
              <a:ext cx="1220255" cy="1418717"/>
              <a:chOff x="9622321" y="4463688"/>
              <a:chExt cx="1220255" cy="1418717"/>
            </a:xfrm>
          </p:grpSpPr>
          <p:pic>
            <p:nvPicPr>
              <p:cNvPr id="49" name="Bilde 4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51" name="Bilde 5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58" name="Rektangel 57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" name="TekstSylinder 58"/>
              <p:cNvSpPr txBox="1"/>
              <p:nvPr/>
            </p:nvSpPr>
            <p:spPr>
              <a:xfrm>
                <a:off x="10011964" y="5738405"/>
                <a:ext cx="360000" cy="14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5" name="TekstSylinder 64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66" name="Gruppe 65"/>
            <p:cNvGrpSpPr/>
            <p:nvPr/>
          </p:nvGrpSpPr>
          <p:grpSpPr>
            <a:xfrm>
              <a:off x="9427801" y="578406"/>
              <a:ext cx="1359297" cy="1405078"/>
              <a:chOff x="9448269" y="4472785"/>
              <a:chExt cx="1359297" cy="1405078"/>
            </a:xfrm>
          </p:grpSpPr>
          <p:pic>
            <p:nvPicPr>
              <p:cNvPr id="67" name="Bilde 66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70" name="Bilde 6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0108670" y="5661863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Bilde 5">
            <a:extLst>
              <a:ext uri="{FF2B5EF4-FFF2-40B4-BE49-F238E27FC236}">
                <a16:creationId xmlns:a16="http://schemas.microsoft.com/office/drawing/2014/main" id="{3D036961-DD78-3A41-593D-9A51163D7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12" y="569262"/>
            <a:ext cx="7150396" cy="52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1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3DF08B99-9D36-B0FE-45D0-D17F8DF9D896}"/>
              </a:ext>
            </a:extLst>
          </p:cNvPr>
          <p:cNvGrpSpPr/>
          <p:nvPr/>
        </p:nvGrpSpPr>
        <p:grpSpPr>
          <a:xfrm>
            <a:off x="538712" y="67965"/>
            <a:ext cx="11130909" cy="5980668"/>
            <a:chOff x="538712" y="67965"/>
            <a:chExt cx="1113090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30909" cy="5980668"/>
              <a:chOff x="573578" y="190511"/>
              <a:chExt cx="1102688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Bykle i 2026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2,9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51134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17500" y="2476116"/>
              <a:ext cx="1359297" cy="1374706"/>
              <a:chOff x="9448269" y="4472785"/>
              <a:chExt cx="1359297" cy="1374706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108670" y="5667491"/>
                <a:ext cx="473121" cy="18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413694" y="4446572"/>
              <a:ext cx="1359297" cy="1372187"/>
              <a:chOff x="9448269" y="4472785"/>
              <a:chExt cx="1359297" cy="1372187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108670" y="5470675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uppe 37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41" name="Gruppe 40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42" name="Bilde 41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43" name="TekstSylinder 42"/>
                <p:cNvSpPr txBox="1"/>
                <p:nvPr/>
              </p:nvSpPr>
              <p:spPr>
                <a:xfrm>
                  <a:off x="10421988" y="1463186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TekstSylinder 43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2400" b="1" dirty="0">
                  <a:solidFill>
                    <a:srgbClr val="005DA0"/>
                  </a:solidFill>
                  <a:latin typeface="Arial" panose="020B0604020202020204"/>
                </a:rPr>
                <a:t>3</a:t>
              </a: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,9</a:t>
              </a:r>
            </a:p>
          </p:txBody>
        </p: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96361309-2930-234D-1A86-A7E66883A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946" y="600963"/>
            <a:ext cx="7111567" cy="52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22690C7-683D-0E49-2A87-C8B4BF03C660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Vennesla i 2026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2,8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31" name="Gruppe 30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32" name="Bilde 31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33" name="TekstSylinder 32"/>
                <p:cNvSpPr txBox="1"/>
                <p:nvPr/>
              </p:nvSpPr>
              <p:spPr>
                <a:xfrm>
                  <a:off x="10421988" y="1462696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TekstSylinder 33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endParaRPr lang="nb-NO" dirty="0"/>
                </a:p>
              </p:txBody>
            </p:sp>
          </p:grpSp>
        </p:grp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4,0</a:t>
              </a:r>
            </a:p>
          </p:txBody>
        </p:sp>
        <p:grpSp>
          <p:nvGrpSpPr>
            <p:cNvPr id="36" name="Gruppe 35"/>
            <p:cNvGrpSpPr/>
            <p:nvPr/>
          </p:nvGrpSpPr>
          <p:grpSpPr>
            <a:xfrm>
              <a:off x="9417500" y="2476116"/>
              <a:ext cx="1359297" cy="1394114"/>
              <a:chOff x="9448269" y="4472785"/>
              <a:chExt cx="1359297" cy="1394114"/>
            </a:xfrm>
          </p:grpSpPr>
          <p:pic>
            <p:nvPicPr>
              <p:cNvPr id="37" name="Bilde 36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8" name="Bilde 37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kstSylinder 39"/>
              <p:cNvSpPr txBox="1"/>
              <p:nvPr/>
            </p:nvSpPr>
            <p:spPr>
              <a:xfrm>
                <a:off x="10108670" y="5758899"/>
                <a:ext cx="473121" cy="10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uppe 40"/>
            <p:cNvGrpSpPr/>
            <p:nvPr/>
          </p:nvGrpSpPr>
          <p:grpSpPr>
            <a:xfrm>
              <a:off x="9413694" y="4446572"/>
              <a:ext cx="1359297" cy="1425068"/>
              <a:chOff x="9448269" y="4472785"/>
              <a:chExt cx="1359297" cy="1425068"/>
            </a:xfrm>
          </p:grpSpPr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3" name="Bilde 42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ekstSylinder 44"/>
              <p:cNvSpPr txBox="1"/>
              <p:nvPr/>
            </p:nvSpPr>
            <p:spPr>
              <a:xfrm>
                <a:off x="10108670" y="5501853"/>
                <a:ext cx="473121" cy="39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Bilde 5">
            <a:extLst>
              <a:ext uri="{FF2B5EF4-FFF2-40B4-BE49-F238E27FC236}">
                <a16:creationId xmlns:a16="http://schemas.microsoft.com/office/drawing/2014/main" id="{BB8AEA8C-7672-725D-4ED0-0FF9FCD2BB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464" y="646241"/>
            <a:ext cx="7112820" cy="51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2CB443EA-35FB-C564-F0AA-FA4CB2C48286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Åseral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3,8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1,5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619810" y="4489968"/>
              <a:ext cx="1220255" cy="1443593"/>
              <a:chOff x="9622321" y="4463688"/>
              <a:chExt cx="1220255" cy="1443593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011964" y="5511281"/>
                <a:ext cx="360000" cy="396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579325" y="2486059"/>
              <a:ext cx="1220255" cy="1393262"/>
              <a:chOff x="9622321" y="4463688"/>
              <a:chExt cx="1220255" cy="1393262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011964" y="5739744"/>
                <a:ext cx="360000" cy="10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B21E234C-9CF8-9993-4D8C-086155566436}"/>
                </a:ext>
              </a:extLst>
            </p:cNvPr>
            <p:cNvSpPr txBox="1"/>
            <p:nvPr/>
          </p:nvSpPr>
          <p:spPr>
            <a:xfrm>
              <a:off x="10248174" y="1750432"/>
              <a:ext cx="360000" cy="2160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B5BC5BD5-1A12-0221-8785-DC64B9D99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02" y="643207"/>
            <a:ext cx="7062014" cy="51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4C8700DB-4D8E-ABE8-B35C-A6007CCFF94A}"/>
              </a:ext>
            </a:extLst>
          </p:cNvPr>
          <p:cNvGrpSpPr/>
          <p:nvPr/>
        </p:nvGrpSpPr>
        <p:grpSpPr>
          <a:xfrm>
            <a:off x="538712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Lyngdal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3,3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2,6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4198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413694" y="4446572"/>
              <a:ext cx="1359297" cy="1372187"/>
              <a:chOff x="9448269" y="4472785"/>
              <a:chExt cx="1359297" cy="1372187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108670" y="5479104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uppe 38"/>
            <p:cNvGrpSpPr/>
            <p:nvPr/>
          </p:nvGrpSpPr>
          <p:grpSpPr>
            <a:xfrm>
              <a:off x="9417500" y="2476116"/>
              <a:ext cx="1359297" cy="1399516"/>
              <a:chOff x="9448269" y="4472785"/>
              <a:chExt cx="1359297" cy="1399516"/>
            </a:xfrm>
          </p:grpSpPr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108670" y="5656301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TekstSylinder 2">
              <a:extLst>
                <a:ext uri="{FF2B5EF4-FFF2-40B4-BE49-F238E27FC236}">
                  <a16:creationId xmlns:a16="http://schemas.microsoft.com/office/drawing/2014/main" id="{BF8B6A70-4C6A-0E9D-59FB-1A65A518C88F}"/>
                </a:ext>
              </a:extLst>
            </p:cNvPr>
            <p:cNvSpPr txBox="1"/>
            <p:nvPr/>
          </p:nvSpPr>
          <p:spPr>
            <a:xfrm>
              <a:off x="10239290" y="1627124"/>
              <a:ext cx="473121" cy="36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E3633DA0-1107-206A-3954-463E1E41D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646" y="603615"/>
            <a:ext cx="7173638" cy="52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3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6E911214-286B-AB51-1B6F-F867E18080CC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Hægebostad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3,5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2,5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2,0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722305"/>
                <a:ext cx="468687" cy="35640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9427801" y="2489022"/>
              <a:ext cx="1359297" cy="1406678"/>
              <a:chOff x="9448269" y="4472785"/>
              <a:chExt cx="1359297" cy="1406678"/>
            </a:xfrm>
          </p:grpSpPr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108670" y="5447463"/>
                <a:ext cx="473121" cy="432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619810" y="4489968"/>
              <a:ext cx="1220255" cy="1395717"/>
              <a:chOff x="9622321" y="4463688"/>
              <a:chExt cx="1220255" cy="1395717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011964" y="5679405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9" name="TekstSylinder 38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</p:grpSp>
      <p:pic>
        <p:nvPicPr>
          <p:cNvPr id="9" name="Bilde 8">
            <a:extLst>
              <a:ext uri="{FF2B5EF4-FFF2-40B4-BE49-F238E27FC236}">
                <a16:creationId xmlns:a16="http://schemas.microsoft.com/office/drawing/2014/main" id="{8B25541D-B84B-E6D0-855B-07876ECC2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749" y="691961"/>
            <a:ext cx="7163578" cy="50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42430F1-F728-A06B-4C78-BC3E2BB3BADF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Kvinesdal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72574" y="737491"/>
                <a:ext cx="1376364" cy="1301563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2368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3,1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1,9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717017"/>
                <a:ext cx="468687" cy="356404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>
              <a:off x="9405801" y="2504182"/>
              <a:ext cx="1313193" cy="1357117"/>
              <a:chOff x="9408312" y="4463688"/>
              <a:chExt cx="1313193" cy="1357117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8104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08312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19629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34" name="Bilde 33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kstSylinder 36"/>
              <p:cNvSpPr txBox="1"/>
              <p:nvPr/>
            </p:nvSpPr>
            <p:spPr>
              <a:xfrm>
                <a:off x="10011964" y="5711993"/>
                <a:ext cx="360000" cy="14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ED4D55A-692F-BC09-E0D3-EFAC3ACF4449}"/>
              </a:ext>
            </a:extLst>
          </p:cNvPr>
          <p:cNvSpPr txBox="1"/>
          <p:nvPr/>
        </p:nvSpPr>
        <p:spPr>
          <a:xfrm>
            <a:off x="10139550" y="3412172"/>
            <a:ext cx="473108" cy="468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518DAE9-404F-587B-96CE-948CEDEE9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655" y="591905"/>
            <a:ext cx="7161099" cy="52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538712" y="67965"/>
            <a:ext cx="11112439" cy="5980668"/>
            <a:chOff x="573578" y="190511"/>
            <a:chExt cx="11008590" cy="5920931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73578" y="190511"/>
              <a:ext cx="10961725" cy="5920931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81396" y="257694"/>
              <a:ext cx="65504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Sirdal i 2026 og 2040</a:t>
              </a:r>
            </a:p>
          </p:txBody>
        </p:sp>
        <p:grpSp>
          <p:nvGrpSpPr>
            <p:cNvPr id="55" name="Gruppe 54">
              <a:extLst>
                <a:ext uri="{FF2B5EF4-FFF2-40B4-BE49-F238E27FC236}">
                  <a16:creationId xmlns:a16="http://schemas.microsoft.com/office/drawing/2014/main" id="{B6BCA4E3-1514-4DD8-9A22-626A34C087BD}"/>
                </a:ext>
              </a:extLst>
            </p:cNvPr>
            <p:cNvGrpSpPr/>
            <p:nvPr/>
          </p:nvGrpSpPr>
          <p:grpSpPr>
            <a:xfrm>
              <a:off x="9172574" y="737491"/>
              <a:ext cx="1376364" cy="1301563"/>
              <a:chOff x="8943974" y="726935"/>
              <a:chExt cx="1376364" cy="130156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8943974" y="726935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8945498" y="1355610"/>
                <a:ext cx="1374840" cy="672888"/>
              </a:xfrm>
              <a:prstGeom prst="rect">
                <a:avLst/>
              </a:prstGeom>
            </p:spPr>
          </p:pic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23687" y="1740842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3,2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18553" y="3630235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2,4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32836" y="5616556"/>
              <a:ext cx="649332" cy="45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2,2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9965470" y="278785"/>
              <a:ext cx="742967" cy="338554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9989399" y="2176167"/>
              <a:ext cx="742967" cy="338554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9983223" y="4073549"/>
              <a:ext cx="742967" cy="338554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10243110" y="1630433"/>
              <a:ext cx="468687" cy="427685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3" name="Gruppe 32"/>
          <p:cNvGrpSpPr/>
          <p:nvPr/>
        </p:nvGrpSpPr>
        <p:grpSpPr>
          <a:xfrm>
            <a:off x="9619810" y="4489968"/>
            <a:ext cx="1220255" cy="1393262"/>
            <a:chOff x="9622321" y="4463688"/>
            <a:chExt cx="1220255" cy="1393262"/>
          </a:xfrm>
        </p:grpSpPr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660854A8-72A6-477F-B3B5-1C56B82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719951" y="4509196"/>
              <a:ext cx="461513" cy="644759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74037C83-236A-41C8-B321-71C4FD16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622321" y="5141128"/>
              <a:ext cx="1045561" cy="679677"/>
            </a:xfrm>
            <a:prstGeom prst="rect">
              <a:avLst/>
            </a:prstGeom>
          </p:spPr>
        </p:pic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23BBA472-3654-45EB-B4E6-82F5702867ED}"/>
                </a:ext>
              </a:extLst>
            </p:cNvPr>
            <p:cNvSpPr/>
            <p:nvPr/>
          </p:nvSpPr>
          <p:spPr>
            <a:xfrm>
              <a:off x="10197451" y="4463688"/>
              <a:ext cx="601876" cy="679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10326801" y="5117810"/>
              <a:ext cx="515775" cy="7391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2" name="Bilde 1">
            <a:extLst>
              <a:ext uri="{FF2B5EF4-FFF2-40B4-BE49-F238E27FC236}">
                <a16:creationId xmlns:a16="http://schemas.microsoft.com/office/drawing/2014/main" id="{93A7EFB2-A486-9C73-7D4F-8B057D99D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r="37734" b="51064"/>
          <a:stretch/>
        </p:blipFill>
        <p:spPr>
          <a:xfrm>
            <a:off x="9697393" y="2521734"/>
            <a:ext cx="461525" cy="64632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3E3D7B4-1DF0-4DB4-0B0B-B7FE450DA9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39846"/>
          <a:stretch/>
        </p:blipFill>
        <p:spPr>
          <a:xfrm>
            <a:off x="9417500" y="3166972"/>
            <a:ext cx="1045588" cy="68133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2B65D5CC-8791-98FD-1F55-AA200B611FB4}"/>
              </a:ext>
            </a:extLst>
          </p:cNvPr>
          <p:cNvSpPr txBox="1"/>
          <p:nvPr/>
        </p:nvSpPr>
        <p:spPr>
          <a:xfrm>
            <a:off x="10105609" y="3519242"/>
            <a:ext cx="473121" cy="36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0198195A-1844-4D31-A178-4622173B0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4" y="611587"/>
            <a:ext cx="7120906" cy="52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5D58828E-B893-9222-F530-D84270C3AD3C}"/>
              </a:ext>
            </a:extLst>
          </p:cNvPr>
          <p:cNvGrpSpPr/>
          <p:nvPr/>
        </p:nvGrpSpPr>
        <p:grpSpPr>
          <a:xfrm>
            <a:off x="538712" y="67965"/>
            <a:ext cx="11112440" cy="5980668"/>
            <a:chOff x="538712" y="67965"/>
            <a:chExt cx="11112440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40" cy="5980668"/>
              <a:chOff x="573578" y="190511"/>
              <a:chExt cx="1100859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sentralitetsklasse 6 i 2026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7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2400" b="1" dirty="0">
                    <a:solidFill>
                      <a:srgbClr val="005DA0"/>
                    </a:solidFill>
                    <a:latin typeface="Arial" panose="020B0604020202020204"/>
                  </a:rPr>
                  <a:t>2,9</a:t>
                </a:r>
                <a:endPara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2,2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b-NO" sz="2400" b="1" dirty="0">
                    <a:solidFill>
                      <a:srgbClr val="62A0CF"/>
                    </a:solidFill>
                    <a:latin typeface="Arial" panose="020B0604020202020204"/>
                  </a:rPr>
                  <a:t>2</a:t>
                </a: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,0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grpSp>
          <p:nvGrpSpPr>
            <p:cNvPr id="28" name="Gruppe 27"/>
            <p:cNvGrpSpPr/>
            <p:nvPr/>
          </p:nvGrpSpPr>
          <p:grpSpPr>
            <a:xfrm>
              <a:off x="9619810" y="4489968"/>
              <a:ext cx="1220255" cy="1473721"/>
              <a:chOff x="9622321" y="4463688"/>
              <a:chExt cx="1220255" cy="1473721"/>
            </a:xfrm>
          </p:grpSpPr>
          <p:pic>
            <p:nvPicPr>
              <p:cNvPr id="39" name="Bilde 3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0" name="Bilde 3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TekstSylinder 41"/>
              <p:cNvSpPr txBox="1"/>
              <p:nvPr/>
            </p:nvSpPr>
            <p:spPr>
              <a:xfrm>
                <a:off x="10011964" y="5721409"/>
                <a:ext cx="360000" cy="216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3" name="TekstSylinder 4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44" name="Gruppe 43"/>
            <p:cNvGrpSpPr/>
            <p:nvPr/>
          </p:nvGrpSpPr>
          <p:grpSpPr>
            <a:xfrm>
              <a:off x="9375040" y="2486059"/>
              <a:ext cx="1342380" cy="1401262"/>
              <a:chOff x="9418036" y="4463688"/>
              <a:chExt cx="1342380" cy="1401262"/>
            </a:xfrm>
          </p:grpSpPr>
          <p:pic>
            <p:nvPicPr>
              <p:cNvPr id="45" name="Bilde 4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0049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6" name="Bilde 4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18036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58540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TekstSylinder 47"/>
              <p:cNvSpPr txBox="1"/>
              <p:nvPr/>
            </p:nvSpPr>
            <p:spPr>
              <a:xfrm>
                <a:off x="10128692" y="5324950"/>
                <a:ext cx="360000" cy="54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</p:grpSp>
      <p:pic>
        <p:nvPicPr>
          <p:cNvPr id="5" name="Bilde 4">
            <a:extLst>
              <a:ext uri="{FF2B5EF4-FFF2-40B4-BE49-F238E27FC236}">
                <a16:creationId xmlns:a16="http://schemas.microsoft.com/office/drawing/2014/main" id="{F5779BF9-240E-A094-8509-89EF0FA2B5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r="37734" b="51064"/>
          <a:stretch/>
        </p:blipFill>
        <p:spPr>
          <a:xfrm>
            <a:off x="9619810" y="568036"/>
            <a:ext cx="461525" cy="64632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9BBAD28-3A57-397A-9982-1A4649EDAD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39846"/>
          <a:stretch/>
        </p:blipFill>
        <p:spPr>
          <a:xfrm>
            <a:off x="9339917" y="1213274"/>
            <a:ext cx="1045588" cy="68133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DB5A0F3A-7914-CCB5-F2DD-4BDDF40EA662}"/>
              </a:ext>
            </a:extLst>
          </p:cNvPr>
          <p:cNvSpPr/>
          <p:nvPr/>
        </p:nvSpPr>
        <p:spPr>
          <a:xfrm>
            <a:off x="10097323" y="522418"/>
            <a:ext cx="601891" cy="681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E9163492-5E56-01DF-DAA5-FE9B6BFDB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30" y="615948"/>
            <a:ext cx="7149666" cy="522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9FDB56A-40E8-7D7A-51D5-B34B55DC8B19}"/>
              </a:ext>
            </a:extLst>
          </p:cNvPr>
          <p:cNvGrpSpPr/>
          <p:nvPr/>
        </p:nvGrpSpPr>
        <p:grpSpPr>
          <a:xfrm>
            <a:off x="538712" y="67965"/>
            <a:ext cx="11109148" cy="5980668"/>
            <a:chOff x="538712" y="67965"/>
            <a:chExt cx="11109148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09148" cy="5980668"/>
              <a:chOff x="573578" y="190511"/>
              <a:chExt cx="11005331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sentralitetsklasse 5 i 2026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2,3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29577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2,0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64377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3,1</a:t>
              </a:r>
            </a:p>
          </p:txBody>
        </p:sp>
        <p:pic>
          <p:nvPicPr>
            <p:cNvPr id="31" name="Bilde 30">
              <a:extLst>
                <a:ext uri="{FF2B5EF4-FFF2-40B4-BE49-F238E27FC236}">
                  <a16:creationId xmlns:a16="http://schemas.microsoft.com/office/drawing/2014/main" id="{BDBD35CA-702F-41B8-BBDE-F9BB7D523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18826" y="620464"/>
              <a:ext cx="1248971" cy="644759"/>
            </a:xfrm>
            <a:prstGeom prst="rect">
              <a:avLst/>
            </a:prstGeom>
          </p:spPr>
        </p:pic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7EDF228B-A413-47C3-B4A2-4F6CF55D45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220364" y="1255482"/>
              <a:ext cx="1387810" cy="679677"/>
            </a:xfrm>
            <a:prstGeom prst="rect">
              <a:avLst/>
            </a:prstGeom>
          </p:spPr>
        </p:pic>
        <p:sp>
          <p:nvSpPr>
            <p:cNvPr id="33" name="TekstSylinder 32"/>
            <p:cNvSpPr txBox="1"/>
            <p:nvPr/>
          </p:nvSpPr>
          <p:spPr>
            <a:xfrm>
              <a:off x="10299461" y="1514011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grpSp>
          <p:nvGrpSpPr>
            <p:cNvPr id="34" name="Gruppe 33"/>
            <p:cNvGrpSpPr/>
            <p:nvPr/>
          </p:nvGrpSpPr>
          <p:grpSpPr>
            <a:xfrm>
              <a:off x="9619810" y="4489968"/>
              <a:ext cx="1220255" cy="1459861"/>
              <a:chOff x="9622321" y="4463688"/>
              <a:chExt cx="1220255" cy="1459861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TekstSylinder 37"/>
              <p:cNvSpPr txBox="1"/>
              <p:nvPr/>
            </p:nvSpPr>
            <p:spPr>
              <a:xfrm>
                <a:off x="10011964" y="5707549"/>
                <a:ext cx="360000" cy="216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55" name="TekstSylinder 54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BED7B622-1145-3CD1-4E99-7BAC93ADC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697393" y="2521734"/>
              <a:ext cx="461525" cy="646328"/>
            </a:xfrm>
            <a:prstGeom prst="rect">
              <a:avLst/>
            </a:prstGeom>
          </p:spPr>
        </p:pic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959F0FD8-0E8E-B2D9-12A9-409B684F3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417500" y="3166972"/>
              <a:ext cx="1045588" cy="681331"/>
            </a:xfrm>
            <a:prstGeom prst="rect">
              <a:avLst/>
            </a:prstGeom>
          </p:spPr>
        </p:pic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C56A3DD2-E95C-E664-0CAA-E56C25CF3DC0}"/>
                </a:ext>
              </a:extLst>
            </p:cNvPr>
            <p:cNvSpPr txBox="1"/>
            <p:nvPr/>
          </p:nvSpPr>
          <p:spPr>
            <a:xfrm>
              <a:off x="10105609" y="3431696"/>
              <a:ext cx="473121" cy="46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09DCCA29-0971-8C7F-BF0D-629189000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547" y="640148"/>
            <a:ext cx="7181936" cy="51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1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0A982F34-4CF7-4BDA-7B31-E7967B01E52F}"/>
              </a:ext>
            </a:extLst>
          </p:cNvPr>
          <p:cNvGrpSpPr/>
          <p:nvPr/>
        </p:nvGrpSpPr>
        <p:grpSpPr>
          <a:xfrm>
            <a:off x="538712" y="67965"/>
            <a:ext cx="11121673" cy="5980668"/>
            <a:chOff x="538712" y="67965"/>
            <a:chExt cx="11121673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1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Risør i 2026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2,3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1,8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04928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1,6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1" y="157130"/>
              <a:ext cx="749976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6" y="2073655"/>
              <a:ext cx="749976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22" y="3990179"/>
              <a:ext cx="749976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grpSp>
          <p:nvGrpSpPr>
            <p:cNvPr id="10" name="Gruppe 9"/>
            <p:cNvGrpSpPr/>
            <p:nvPr/>
          </p:nvGrpSpPr>
          <p:grpSpPr>
            <a:xfrm>
              <a:off x="9622321" y="4463688"/>
              <a:ext cx="1220255" cy="1393262"/>
              <a:chOff x="9622321" y="4463688"/>
              <a:chExt cx="1220255" cy="1393262"/>
            </a:xfrm>
          </p:grpSpPr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TekstSylinder 31"/>
              <p:cNvSpPr txBox="1"/>
              <p:nvPr/>
            </p:nvSpPr>
            <p:spPr>
              <a:xfrm>
                <a:off x="10011964" y="5557485"/>
                <a:ext cx="360000" cy="288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33" name="TekstSylinder 32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9" name="Gruppe 8"/>
            <p:cNvGrpSpPr/>
            <p:nvPr/>
          </p:nvGrpSpPr>
          <p:grpSpPr>
            <a:xfrm>
              <a:off x="9585479" y="2478346"/>
              <a:ext cx="1220255" cy="1399137"/>
              <a:chOff x="9585479" y="2478346"/>
              <a:chExt cx="1220255" cy="1399137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60609" y="2478346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83109" y="2523854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585479" y="3155786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60609" y="2478346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9975122" y="3625483"/>
                <a:ext cx="360000" cy="252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5" name="TekstSylinder 44"/>
              <p:cNvSpPr txBox="1"/>
              <p:nvPr/>
            </p:nvSpPr>
            <p:spPr>
              <a:xfrm>
                <a:off x="10289959" y="3132468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" name="Gruppe 2"/>
            <p:cNvGrpSpPr/>
            <p:nvPr/>
          </p:nvGrpSpPr>
          <p:grpSpPr>
            <a:xfrm>
              <a:off x="9218826" y="633971"/>
              <a:ext cx="1762449" cy="1360590"/>
              <a:chOff x="9218826" y="633971"/>
              <a:chExt cx="1762449" cy="1360590"/>
            </a:xfrm>
          </p:grpSpPr>
          <p:sp>
            <p:nvSpPr>
              <p:cNvPr id="6" name="TekstSylinder 5"/>
              <p:cNvSpPr txBox="1"/>
              <p:nvPr/>
            </p:nvSpPr>
            <p:spPr>
              <a:xfrm>
                <a:off x="10299461" y="1811976"/>
                <a:ext cx="473108" cy="145453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pic>
            <p:nvPicPr>
              <p:cNvPr id="37" name="Bilde 36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18826" y="633971"/>
                <a:ext cx="1248971" cy="644759"/>
              </a:xfrm>
              <a:prstGeom prst="rect">
                <a:avLst/>
              </a:prstGeom>
            </p:spPr>
          </p:pic>
          <p:pic>
            <p:nvPicPr>
              <p:cNvPr id="38" name="Bilde 37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1517" y="1268989"/>
                <a:ext cx="1387809" cy="679677"/>
              </a:xfrm>
              <a:prstGeom prst="rect">
                <a:avLst/>
              </a:prstGeom>
            </p:spPr>
          </p:pic>
          <p:sp>
            <p:nvSpPr>
              <p:cNvPr id="39" name="TekstSylinder 38"/>
              <p:cNvSpPr txBox="1"/>
              <p:nvPr/>
            </p:nvSpPr>
            <p:spPr>
              <a:xfrm>
                <a:off x="10461547" y="1097802"/>
                <a:ext cx="519728" cy="8508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6" name="TekstSylinder 45"/>
              <p:cNvSpPr txBox="1"/>
              <p:nvPr/>
            </p:nvSpPr>
            <p:spPr>
              <a:xfrm>
                <a:off x="10146801" y="1742561"/>
                <a:ext cx="360000" cy="252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</p:grpSp>
      <p:pic>
        <p:nvPicPr>
          <p:cNvPr id="26" name="Bilde 25">
            <a:extLst>
              <a:ext uri="{FF2B5EF4-FFF2-40B4-BE49-F238E27FC236}">
                <a16:creationId xmlns:a16="http://schemas.microsoft.com/office/drawing/2014/main" id="{7DA3D478-F1FF-C8CB-BEAD-848B6371D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54" y="545657"/>
            <a:ext cx="7045990" cy="53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0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03E28A86-AF29-FA4B-E7E8-750A67DFD19D}"/>
              </a:ext>
            </a:extLst>
          </p:cNvPr>
          <p:cNvGrpSpPr/>
          <p:nvPr/>
        </p:nvGrpSpPr>
        <p:grpSpPr>
          <a:xfrm>
            <a:off x="538712" y="67965"/>
            <a:ext cx="11118383" cy="5980668"/>
            <a:chOff x="538712" y="67965"/>
            <a:chExt cx="11118383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8383" cy="5980668"/>
              <a:chOff x="573578" y="190511"/>
              <a:chExt cx="1101448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sentralitetsklasse 4 i 2026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2,4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8726" y="5616556"/>
                <a:ext cx="649332" cy="45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</p:grpSp>
        <p:sp>
          <p:nvSpPr>
            <p:cNvPr id="45" name="TekstSylinder 4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375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3,1</a:t>
              </a:r>
            </a:p>
          </p:txBody>
        </p:sp>
        <p:grpSp>
          <p:nvGrpSpPr>
            <p:cNvPr id="52" name="Gruppe 51"/>
            <p:cNvGrpSpPr/>
            <p:nvPr/>
          </p:nvGrpSpPr>
          <p:grpSpPr>
            <a:xfrm>
              <a:off x="9417500" y="2476116"/>
              <a:ext cx="1359297" cy="1404456"/>
              <a:chOff x="9448269" y="4472785"/>
              <a:chExt cx="1359297" cy="1404456"/>
            </a:xfrm>
          </p:grpSpPr>
          <p:pic>
            <p:nvPicPr>
              <p:cNvPr id="53" name="Bilde 52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58" name="Bilde 57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59" name="Rektangel 58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0" name="TekstSylinder 59"/>
              <p:cNvSpPr txBox="1"/>
              <p:nvPr/>
            </p:nvSpPr>
            <p:spPr>
              <a:xfrm>
                <a:off x="10108670" y="5517241"/>
                <a:ext cx="473121" cy="360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uppe 29"/>
            <p:cNvGrpSpPr/>
            <p:nvPr/>
          </p:nvGrpSpPr>
          <p:grpSpPr>
            <a:xfrm>
              <a:off x="9512805" y="4489968"/>
              <a:ext cx="1352107" cy="1371507"/>
              <a:chOff x="9515316" y="4463688"/>
              <a:chExt cx="1352107" cy="1371507"/>
            </a:xfrm>
          </p:grpSpPr>
          <p:pic>
            <p:nvPicPr>
              <p:cNvPr id="31" name="Bilde 30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88047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515316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65547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TekstSylinder 33"/>
              <p:cNvSpPr txBox="1"/>
              <p:nvPr/>
            </p:nvSpPr>
            <p:spPr>
              <a:xfrm>
                <a:off x="10235701" y="5331195"/>
                <a:ext cx="360000" cy="504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pic>
          <p:nvPicPr>
            <p:cNvPr id="2" name="Bilde 1">
              <a:extLst>
                <a:ext uri="{FF2B5EF4-FFF2-40B4-BE49-F238E27FC236}">
                  <a16:creationId xmlns:a16="http://schemas.microsoft.com/office/drawing/2014/main" id="{A3D94F01-8326-EA07-220B-25CB084B70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18826" y="620464"/>
              <a:ext cx="1248971" cy="644759"/>
            </a:xfrm>
            <a:prstGeom prst="rect">
              <a:avLst/>
            </a:prstGeom>
          </p:spPr>
        </p:pic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DCFF3958-B7AF-266F-A558-12A32863F9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220364" y="1255482"/>
              <a:ext cx="1387810" cy="679677"/>
            </a:xfrm>
            <a:prstGeom prst="rect">
              <a:avLst/>
            </a:prstGeom>
          </p:spPr>
        </p:pic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BDE73049-9F16-614B-A28D-55BC06A929BC}"/>
                </a:ext>
              </a:extLst>
            </p:cNvPr>
            <p:cNvSpPr txBox="1"/>
            <p:nvPr/>
          </p:nvSpPr>
          <p:spPr>
            <a:xfrm>
              <a:off x="10299461" y="1543195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4DE2AECD-ADCD-E1C8-1C07-9314F1B84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615" y="662388"/>
            <a:ext cx="7217776" cy="51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538712" y="67965"/>
            <a:ext cx="11130909" cy="5980668"/>
            <a:chOff x="573578" y="190511"/>
            <a:chExt cx="11026888" cy="5920931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73578" y="190511"/>
              <a:ext cx="10961725" cy="5920931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81396" y="257694"/>
              <a:ext cx="65504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sentralitetsklasse 3 i 2026 og 2040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18553" y="3630235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2,8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51134" y="5616556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2,5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9965470" y="278785"/>
              <a:ext cx="742967" cy="338554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9989399" y="2176167"/>
              <a:ext cx="742967" cy="338554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9983223" y="4073549"/>
              <a:ext cx="742967" cy="338554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</p:grpSp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8683BA2A-199E-424B-A5A8-07DA63DB600D}"/>
              </a:ext>
            </a:extLst>
          </p:cNvPr>
          <p:cNvSpPr txBox="1"/>
          <p:nvPr/>
        </p:nvSpPr>
        <p:spPr>
          <a:xfrm>
            <a:off x="11014164" y="1633937"/>
            <a:ext cx="655457" cy="466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rgbClr val="005D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3,6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9413694" y="4446572"/>
            <a:ext cx="1359297" cy="1403676"/>
            <a:chOff x="9448269" y="4472785"/>
            <a:chExt cx="1359297" cy="1403676"/>
          </a:xfrm>
        </p:grpSpPr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660854A8-72A6-477F-B3B5-1C56B82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728162" y="4518403"/>
              <a:ext cx="461525" cy="646328"/>
            </a:xfrm>
            <a:prstGeom prst="rect">
              <a:avLst/>
            </a:prstGeom>
          </p:spPr>
        </p:pic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74037C83-236A-41C8-B321-71C4FD16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448269" y="5163641"/>
              <a:ext cx="1045588" cy="681331"/>
            </a:xfrm>
            <a:prstGeom prst="rect">
              <a:avLst/>
            </a:prstGeom>
          </p:spPr>
        </p:pic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23BBA472-3654-45EB-B4E6-82F5702867ED}"/>
                </a:ext>
              </a:extLst>
            </p:cNvPr>
            <p:cNvSpPr/>
            <p:nvPr/>
          </p:nvSpPr>
          <p:spPr>
            <a:xfrm>
              <a:off x="10205675" y="4472785"/>
              <a:ext cx="601891" cy="6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ekstSylinder 50"/>
            <p:cNvSpPr txBox="1"/>
            <p:nvPr/>
          </p:nvSpPr>
          <p:spPr>
            <a:xfrm>
              <a:off x="10108670" y="5552461"/>
              <a:ext cx="473121" cy="324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2" name="Gruppe 51"/>
          <p:cNvGrpSpPr/>
          <p:nvPr/>
        </p:nvGrpSpPr>
        <p:grpSpPr>
          <a:xfrm>
            <a:off x="9417500" y="2476116"/>
            <a:ext cx="1359297" cy="1401462"/>
            <a:chOff x="9448269" y="4472785"/>
            <a:chExt cx="1359297" cy="1401462"/>
          </a:xfrm>
        </p:grpSpPr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660854A8-72A6-477F-B3B5-1C56B82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728162" y="4518403"/>
              <a:ext cx="461525" cy="646328"/>
            </a:xfrm>
            <a:prstGeom prst="rect">
              <a:avLst/>
            </a:prstGeom>
          </p:spPr>
        </p:pic>
        <p:pic>
          <p:nvPicPr>
            <p:cNvPr id="58" name="Bilde 57">
              <a:extLst>
                <a:ext uri="{FF2B5EF4-FFF2-40B4-BE49-F238E27FC236}">
                  <a16:creationId xmlns:a16="http://schemas.microsoft.com/office/drawing/2014/main" id="{74037C83-236A-41C8-B321-71C4FD16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448269" y="5163641"/>
              <a:ext cx="1045588" cy="681331"/>
            </a:xfrm>
            <a:prstGeom prst="rect">
              <a:avLst/>
            </a:prstGeom>
          </p:spPr>
        </p:pic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23BBA472-3654-45EB-B4E6-82F5702867ED}"/>
                </a:ext>
              </a:extLst>
            </p:cNvPr>
            <p:cNvSpPr/>
            <p:nvPr/>
          </p:nvSpPr>
          <p:spPr>
            <a:xfrm>
              <a:off x="10205675" y="4472785"/>
              <a:ext cx="601891" cy="681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kstSylinder 59"/>
            <p:cNvSpPr txBox="1"/>
            <p:nvPr/>
          </p:nvSpPr>
          <p:spPr>
            <a:xfrm>
              <a:off x="10108670" y="5694247"/>
              <a:ext cx="473121" cy="18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2" name="Bilde 1">
            <a:extLst>
              <a:ext uri="{FF2B5EF4-FFF2-40B4-BE49-F238E27FC236}">
                <a16:creationId xmlns:a16="http://schemas.microsoft.com/office/drawing/2014/main" id="{7DC8F6A1-E77B-59E9-FAEE-918A402D14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r="19972" b="51064"/>
          <a:stretch/>
        </p:blipFill>
        <p:spPr>
          <a:xfrm>
            <a:off x="9218826" y="620464"/>
            <a:ext cx="1248971" cy="64475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92A41DE-58A7-018B-A777-91F608B9B2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20156"/>
          <a:stretch/>
        </p:blipFill>
        <p:spPr>
          <a:xfrm>
            <a:off x="9220364" y="1255482"/>
            <a:ext cx="1387810" cy="67967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8FA2AE47-A115-5CAA-7752-942257BC5C1A}"/>
              </a:ext>
            </a:extLst>
          </p:cNvPr>
          <p:cNvSpPr txBox="1"/>
          <p:nvPr/>
        </p:nvSpPr>
        <p:spPr>
          <a:xfrm>
            <a:off x="10299461" y="1796016"/>
            <a:ext cx="473108" cy="18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F4BB885-6A52-D7EE-BAD6-7E543C87F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53" y="664529"/>
            <a:ext cx="7116813" cy="50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229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 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6684D1B8-4867-A8DD-55D8-111137EEFFC1}"/>
              </a:ext>
            </a:extLst>
          </p:cNvPr>
          <p:cNvGrpSpPr/>
          <p:nvPr/>
        </p:nvGrpSpPr>
        <p:grpSpPr>
          <a:xfrm>
            <a:off x="538712" y="67965"/>
            <a:ext cx="11103201" cy="5980668"/>
            <a:chOff x="538712" y="67965"/>
            <a:chExt cx="11103201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0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Norge i 2026 og 2040</a:t>
              </a:r>
            </a:p>
          </p:txBody>
        </p: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86456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3,6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72039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2,7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77221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2,4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4" y="157130"/>
              <a:ext cx="749977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>
                  <a:solidFill>
                    <a:schemeClr val="bg1"/>
                  </a:solidFill>
                </a:rPr>
                <a:t>2026</a:t>
              </a:r>
              <a:endParaRPr lang="nb-NO" sz="1600" dirty="0">
                <a:solidFill>
                  <a:schemeClr val="bg1"/>
                </a:solidFill>
              </a:endParaRP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8" y="2073655"/>
              <a:ext cx="749977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30" y="3990179"/>
              <a:ext cx="749977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sp>
          <p:nvSpPr>
            <p:cNvPr id="33" name="TekstSylinder 32"/>
            <p:cNvSpPr txBox="1"/>
            <p:nvPr/>
          </p:nvSpPr>
          <p:spPr>
            <a:xfrm>
              <a:off x="10097301" y="3711756"/>
              <a:ext cx="473121" cy="180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59550FC9-A6D5-4928-B8AD-6FBD6957EB94}"/>
                </a:ext>
              </a:extLst>
            </p:cNvPr>
            <p:cNvGrpSpPr/>
            <p:nvPr/>
          </p:nvGrpSpPr>
          <p:grpSpPr>
            <a:xfrm>
              <a:off x="9417500" y="2526283"/>
              <a:ext cx="1133522" cy="1357109"/>
              <a:chOff x="9417500" y="2526283"/>
              <a:chExt cx="1133522" cy="1357109"/>
            </a:xfrm>
          </p:grpSpPr>
          <p:pic>
            <p:nvPicPr>
              <p:cNvPr id="28" name="Bilde 27">
                <a:extLst>
                  <a:ext uri="{FF2B5EF4-FFF2-40B4-BE49-F238E27FC236}">
                    <a16:creationId xmlns:a16="http://schemas.microsoft.com/office/drawing/2014/main" id="{3841C519-1115-4B9A-AD56-7F77670D12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97393" y="252628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A17096B5-87AB-4E31-9FB4-53B6A5F3E0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17500" y="3166972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9" name="TekstSylinder 38">
                <a:extLst>
                  <a:ext uri="{FF2B5EF4-FFF2-40B4-BE49-F238E27FC236}">
                    <a16:creationId xmlns:a16="http://schemas.microsoft.com/office/drawing/2014/main" id="{199C1B25-3496-4BFA-A4FB-C2DD28AD6BD9}"/>
                  </a:ext>
                </a:extLst>
              </p:cNvPr>
              <p:cNvSpPr txBox="1"/>
              <p:nvPr/>
            </p:nvSpPr>
            <p:spPr>
              <a:xfrm>
                <a:off x="10077901" y="3667392"/>
                <a:ext cx="473121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282786C3-BE2F-4A38-B079-FEBF44D7FD56}"/>
                  </a:ext>
                </a:extLst>
              </p:cNvPr>
              <p:cNvSpPr txBox="1"/>
              <p:nvPr/>
            </p:nvSpPr>
            <p:spPr>
              <a:xfrm>
                <a:off x="10060933" y="3099042"/>
                <a:ext cx="473121" cy="7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uppe 40">
              <a:extLst>
                <a:ext uri="{FF2B5EF4-FFF2-40B4-BE49-F238E27FC236}">
                  <a16:creationId xmlns:a16="http://schemas.microsoft.com/office/drawing/2014/main" id="{DBDC9E4E-8165-48AE-9504-EBBEAFDB5D62}"/>
                </a:ext>
              </a:extLst>
            </p:cNvPr>
            <p:cNvGrpSpPr/>
            <p:nvPr/>
          </p:nvGrpSpPr>
          <p:grpSpPr>
            <a:xfrm>
              <a:off x="9436900" y="4488992"/>
              <a:ext cx="1133522" cy="1367562"/>
              <a:chOff x="9417500" y="2526283"/>
              <a:chExt cx="1133522" cy="1367562"/>
            </a:xfrm>
          </p:grpSpPr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32D33795-9FBF-4A3B-80A1-474824B2BA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697393" y="252628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43" name="Bilde 42">
                <a:extLst>
                  <a:ext uri="{FF2B5EF4-FFF2-40B4-BE49-F238E27FC236}">
                    <a16:creationId xmlns:a16="http://schemas.microsoft.com/office/drawing/2014/main" id="{C3A5469B-B704-4553-8428-2B78253B4A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17500" y="3166972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44" name="TekstSylinder 43">
                <a:extLst>
                  <a:ext uri="{FF2B5EF4-FFF2-40B4-BE49-F238E27FC236}">
                    <a16:creationId xmlns:a16="http://schemas.microsoft.com/office/drawing/2014/main" id="{5AFE8708-4C4B-4375-93B6-C22883ECDD90}"/>
                  </a:ext>
                </a:extLst>
              </p:cNvPr>
              <p:cNvSpPr txBox="1"/>
              <p:nvPr/>
            </p:nvSpPr>
            <p:spPr>
              <a:xfrm>
                <a:off x="10077901" y="3497845"/>
                <a:ext cx="473121" cy="39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TekstSylinder 44">
                <a:extLst>
                  <a:ext uri="{FF2B5EF4-FFF2-40B4-BE49-F238E27FC236}">
                    <a16:creationId xmlns:a16="http://schemas.microsoft.com/office/drawing/2014/main" id="{677E7478-9710-4162-953C-C859CDAA268E}"/>
                  </a:ext>
                </a:extLst>
              </p:cNvPr>
              <p:cNvSpPr txBox="1"/>
              <p:nvPr/>
            </p:nvSpPr>
            <p:spPr>
              <a:xfrm>
                <a:off x="10060933" y="3100684"/>
                <a:ext cx="473121" cy="7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179EBE28-DD6D-4958-80B7-7B30A80C9AB2}"/>
                </a:ext>
              </a:extLst>
            </p:cNvPr>
            <p:cNvGrpSpPr/>
            <p:nvPr/>
          </p:nvGrpSpPr>
          <p:grpSpPr>
            <a:xfrm>
              <a:off x="9218826" y="620464"/>
              <a:ext cx="1389348" cy="1314695"/>
              <a:chOff x="9218826" y="620464"/>
              <a:chExt cx="1389348" cy="1314695"/>
            </a:xfrm>
          </p:grpSpPr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218826" y="620464"/>
                <a:ext cx="1389348" cy="1314695"/>
                <a:chOff x="8943974" y="726935"/>
                <a:chExt cx="1376364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43974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8945498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46" name="TekstSylinder 45">
                <a:extLst>
                  <a:ext uri="{FF2B5EF4-FFF2-40B4-BE49-F238E27FC236}">
                    <a16:creationId xmlns:a16="http://schemas.microsoft.com/office/drawing/2014/main" id="{5DA2E8FE-569F-4CD7-A2B4-493D7F9F5D76}"/>
                  </a:ext>
                </a:extLst>
              </p:cNvPr>
              <p:cNvSpPr txBox="1"/>
              <p:nvPr/>
            </p:nvSpPr>
            <p:spPr>
              <a:xfrm>
                <a:off x="10036625" y="1187840"/>
                <a:ext cx="473121" cy="7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38291B8B-B6FF-8D75-88DB-59F85B2DD3A3}"/>
                </a:ext>
              </a:extLst>
            </p:cNvPr>
            <p:cNvSpPr txBox="1"/>
            <p:nvPr/>
          </p:nvSpPr>
          <p:spPr>
            <a:xfrm>
              <a:off x="10263471" y="1763164"/>
              <a:ext cx="473121" cy="216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" name="Bilde 9">
            <a:extLst>
              <a:ext uri="{FF2B5EF4-FFF2-40B4-BE49-F238E27FC236}">
                <a16:creationId xmlns:a16="http://schemas.microsoft.com/office/drawing/2014/main" id="{DA61AB4E-0511-F6F7-CD2A-3BD50B377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98" y="551099"/>
            <a:ext cx="7090023" cy="53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8A8D78F-E7C4-FEB6-1754-B5FD3A3BB1F5}"/>
              </a:ext>
            </a:extLst>
          </p:cNvPr>
          <p:cNvGrpSpPr/>
          <p:nvPr/>
        </p:nvGrpSpPr>
        <p:grpSpPr>
          <a:xfrm>
            <a:off x="538712" y="67965"/>
            <a:ext cx="11112439" cy="5980668"/>
            <a:chOff x="538712" y="67965"/>
            <a:chExt cx="11112439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2439" cy="5980668"/>
              <a:chOff x="573578" y="190511"/>
              <a:chExt cx="11008590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Grimstad i 2026 og 2040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3,0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2,6</a:t>
                </a: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43110" y="1917102"/>
                <a:ext cx="468687" cy="14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sp>
          <p:nvSpPr>
            <p:cNvPr id="35" name="TekstSylinder 34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3,7</a:t>
              </a:r>
            </a:p>
          </p:txBody>
        </p:sp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33FDEBC7-EFBF-4A18-9A7A-977EBE619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27024" y="2559460"/>
              <a:ext cx="1249004" cy="646328"/>
            </a:xfrm>
            <a:prstGeom prst="rect">
              <a:avLst/>
            </a:prstGeom>
          </p:spPr>
        </p:pic>
        <p:pic>
          <p:nvPicPr>
            <p:cNvPr id="37" name="Bilde 36">
              <a:extLst>
                <a:ext uri="{FF2B5EF4-FFF2-40B4-BE49-F238E27FC236}">
                  <a16:creationId xmlns:a16="http://schemas.microsoft.com/office/drawing/2014/main" id="{2488B1C5-C75A-4E22-B1B3-68D6F133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419720" y="3196023"/>
              <a:ext cx="1387846" cy="681331"/>
            </a:xfrm>
            <a:prstGeom prst="rect">
              <a:avLst/>
            </a:prstGeom>
          </p:spPr>
        </p:pic>
        <p:sp>
          <p:nvSpPr>
            <p:cNvPr id="38" name="TekstSylinder 37"/>
            <p:cNvSpPr txBox="1"/>
            <p:nvPr/>
          </p:nvSpPr>
          <p:spPr>
            <a:xfrm>
              <a:off x="10097301" y="3787044"/>
              <a:ext cx="473121" cy="108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kstSylinder 38"/>
            <p:cNvSpPr txBox="1"/>
            <p:nvPr/>
          </p:nvSpPr>
          <p:spPr>
            <a:xfrm>
              <a:off x="10469778" y="3024420"/>
              <a:ext cx="519742" cy="85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Bilde 39">
              <a:extLst>
                <a:ext uri="{FF2B5EF4-FFF2-40B4-BE49-F238E27FC236}">
                  <a16:creationId xmlns:a16="http://schemas.microsoft.com/office/drawing/2014/main" id="{33FDEBC7-EFBF-4A18-9A7A-977EBE619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27024" y="4502910"/>
              <a:ext cx="1249004" cy="646328"/>
            </a:xfrm>
            <a:prstGeom prst="rect">
              <a:avLst/>
            </a:prstGeom>
          </p:spPr>
        </p:pic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2488B1C5-C75A-4E22-B1B3-68D6F133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419720" y="5139473"/>
              <a:ext cx="1387846" cy="681331"/>
            </a:xfrm>
            <a:prstGeom prst="rect">
              <a:avLst/>
            </a:prstGeom>
          </p:spPr>
        </p:pic>
        <p:sp>
          <p:nvSpPr>
            <p:cNvPr id="42" name="TekstSylinder 41"/>
            <p:cNvSpPr txBox="1"/>
            <p:nvPr/>
          </p:nvSpPr>
          <p:spPr>
            <a:xfrm>
              <a:off x="10097301" y="5501082"/>
              <a:ext cx="473121" cy="396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kstSylinder 42"/>
            <p:cNvSpPr txBox="1"/>
            <p:nvPr/>
          </p:nvSpPr>
          <p:spPr>
            <a:xfrm>
              <a:off x="10469778" y="4967870"/>
              <a:ext cx="519742" cy="8529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3BBF0FCE-3777-C4F4-C1C5-FD4DCC21E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227024" y="620210"/>
              <a:ext cx="1249003" cy="646328"/>
            </a:xfrm>
            <a:prstGeom prst="rect">
              <a:avLst/>
            </a:prstGeom>
          </p:spPr>
        </p:pic>
        <p:pic>
          <p:nvPicPr>
            <p:cNvPr id="9" name="Bilde 8">
              <a:extLst>
                <a:ext uri="{FF2B5EF4-FFF2-40B4-BE49-F238E27FC236}">
                  <a16:creationId xmlns:a16="http://schemas.microsoft.com/office/drawing/2014/main" id="{E05DC378-44AA-7B28-C251-056F899CC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228562" y="1256773"/>
              <a:ext cx="1387846" cy="681330"/>
            </a:xfrm>
            <a:prstGeom prst="rect">
              <a:avLst/>
            </a:prstGeom>
          </p:spPr>
        </p:pic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90344677-CF1A-5BF8-8D2C-2E778384827F}"/>
                </a:ext>
              </a:extLst>
            </p:cNvPr>
            <p:cNvSpPr txBox="1"/>
            <p:nvPr/>
          </p:nvSpPr>
          <p:spPr>
            <a:xfrm>
              <a:off x="10307687" y="1809094"/>
              <a:ext cx="473121" cy="144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6EACAE20-5AE3-CE1C-0D2E-FCB230A8A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28" y="545657"/>
            <a:ext cx="6980728" cy="539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7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SSB, 2026</a:t>
            </a:r>
          </a:p>
        </p:txBody>
      </p:sp>
      <p:grpSp>
        <p:nvGrpSpPr>
          <p:cNvPr id="3" name="Gruppe 2"/>
          <p:cNvGrpSpPr>
            <a:grpSpLocks noChangeAspect="1"/>
          </p:cNvGrpSpPr>
          <p:nvPr/>
        </p:nvGrpSpPr>
        <p:grpSpPr>
          <a:xfrm>
            <a:off x="546683" y="66367"/>
            <a:ext cx="11131200" cy="5995219"/>
            <a:chOff x="573578" y="190511"/>
            <a:chExt cx="11026888" cy="5920931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73578" y="190511"/>
              <a:ext cx="10961725" cy="5920931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33FDEBC7-EFBF-4A18-9A7A-977EBE619A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72" r="19972" b="51064"/>
            <a:stretch/>
          </p:blipFill>
          <p:spPr>
            <a:xfrm>
              <a:off x="9172574" y="2652712"/>
              <a:ext cx="1237299" cy="638319"/>
            </a:xfrm>
            <a:prstGeom prst="rect">
              <a:avLst/>
            </a:prstGeom>
          </p:spPr>
        </p:pic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2488B1C5-C75A-4E22-B1B3-68D6F13300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20156"/>
            <a:stretch/>
          </p:blipFill>
          <p:spPr>
            <a:xfrm>
              <a:off x="9363465" y="3281387"/>
              <a:ext cx="1374840" cy="67288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81396" y="257694"/>
              <a:ext cx="655042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Arendal i 2026 og 2040</a:t>
              </a:r>
            </a:p>
          </p:txBody>
        </p:sp>
        <p:grpSp>
          <p:nvGrpSpPr>
            <p:cNvPr id="55" name="Gruppe 54">
              <a:extLst>
                <a:ext uri="{FF2B5EF4-FFF2-40B4-BE49-F238E27FC236}">
                  <a16:creationId xmlns:a16="http://schemas.microsoft.com/office/drawing/2014/main" id="{B6BCA4E3-1514-4DD8-9A22-626A34C087BD}"/>
                </a:ext>
              </a:extLst>
            </p:cNvPr>
            <p:cNvGrpSpPr/>
            <p:nvPr/>
          </p:nvGrpSpPr>
          <p:grpSpPr>
            <a:xfrm>
              <a:off x="9172574" y="737491"/>
              <a:ext cx="1376364" cy="1301563"/>
              <a:chOff x="8943974" y="726935"/>
              <a:chExt cx="1376364" cy="130156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8943974" y="726935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8945498" y="1355610"/>
                <a:ext cx="1374840" cy="672888"/>
              </a:xfrm>
              <a:prstGeom prst="rect">
                <a:avLst/>
              </a:prstGeom>
            </p:spPr>
          </p:pic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51134" y="1740842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3,0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18553" y="3630235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2,3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0951134" y="5616556"/>
              <a:ext cx="649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2,0</a:t>
              </a:r>
            </a:p>
          </p:txBody>
        </p:sp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660854A8-72A6-477F-B3B5-1C56B823D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14" r="37734" b="51064"/>
            <a:stretch/>
          </p:blipFill>
          <p:spPr>
            <a:xfrm>
              <a:off x="9669016" y="4587381"/>
              <a:ext cx="457200" cy="638319"/>
            </a:xfrm>
            <a:prstGeom prst="rect">
              <a:avLst/>
            </a:prstGeom>
          </p:spPr>
        </p:pic>
        <p:pic>
          <p:nvPicPr>
            <p:cNvPr id="61" name="Bilde 60">
              <a:extLst>
                <a:ext uri="{FF2B5EF4-FFF2-40B4-BE49-F238E27FC236}">
                  <a16:creationId xmlns:a16="http://schemas.microsoft.com/office/drawing/2014/main" id="{74037C83-236A-41C8-B321-71C4FD162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14" r="39846"/>
            <a:stretch/>
          </p:blipFill>
          <p:spPr>
            <a:xfrm>
              <a:off x="9542718" y="5224624"/>
              <a:ext cx="1035790" cy="672888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A7A2DEE2-16D5-4D9D-A5DD-5469C94BD202}"/>
                </a:ext>
              </a:extLst>
            </p:cNvPr>
            <p:cNvSpPr/>
            <p:nvPr/>
          </p:nvSpPr>
          <p:spPr>
            <a:xfrm>
              <a:off x="10246489" y="5145932"/>
              <a:ext cx="596251" cy="762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23BBA472-3654-45EB-B4E6-82F5702867ED}"/>
                </a:ext>
              </a:extLst>
            </p:cNvPr>
            <p:cNvSpPr/>
            <p:nvPr/>
          </p:nvSpPr>
          <p:spPr>
            <a:xfrm>
              <a:off x="10142054" y="4542328"/>
              <a:ext cx="596251" cy="672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9965470" y="278785"/>
              <a:ext cx="742967" cy="338554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9989399" y="2176167"/>
              <a:ext cx="742967" cy="338554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9983223" y="4073549"/>
              <a:ext cx="742967" cy="338554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2050</a:t>
              </a:r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10403682" y="3111910"/>
              <a:ext cx="514871" cy="8423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10243110" y="1624501"/>
              <a:ext cx="468687" cy="426647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ekstSylinder 26"/>
            <p:cNvSpPr txBox="1"/>
            <p:nvPr/>
          </p:nvSpPr>
          <p:spPr>
            <a:xfrm>
              <a:off x="10034696" y="3601689"/>
              <a:ext cx="468687" cy="355539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2EDFBBE9-D724-FD62-DD1D-068B96FB5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42" y="565067"/>
            <a:ext cx="6732185" cy="53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1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1856993A-1E34-D876-CCB8-553CFA8FC382}"/>
              </a:ext>
            </a:extLst>
          </p:cNvPr>
          <p:cNvGrpSpPr/>
          <p:nvPr/>
        </p:nvGrpSpPr>
        <p:grpSpPr>
          <a:xfrm>
            <a:off x="546683" y="66367"/>
            <a:ext cx="11131200" cy="5995219"/>
            <a:chOff x="546683" y="66367"/>
            <a:chExt cx="11131200" cy="5995219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46683" y="66367"/>
              <a:ext cx="11065421" cy="5995219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56467" y="134393"/>
              <a:ext cx="6612395" cy="3428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Kristiansand i 2026 og 2040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9519" y="3549248"/>
              <a:ext cx="655475" cy="4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3,1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12680" y="5560491"/>
              <a:ext cx="655475" cy="4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2,7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27420" y="155749"/>
              <a:ext cx="749995" cy="342802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51576" y="2076936"/>
              <a:ext cx="749995" cy="342802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45341" y="3998124"/>
              <a:ext cx="749995" cy="342802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2050</a:t>
              </a:r>
            </a:p>
          </p:txBody>
        </p:sp>
        <p:grpSp>
          <p:nvGrpSpPr>
            <p:cNvPr id="12" name="Gruppe 11"/>
            <p:cNvGrpSpPr/>
            <p:nvPr/>
          </p:nvGrpSpPr>
          <p:grpSpPr>
            <a:xfrm>
              <a:off x="9448269" y="4472785"/>
              <a:ext cx="1359297" cy="1453530"/>
              <a:chOff x="9448269" y="4472785"/>
              <a:chExt cx="1359297" cy="1453530"/>
            </a:xfrm>
          </p:grpSpPr>
          <p:pic>
            <p:nvPicPr>
              <p:cNvPr id="60" name="Bilde 5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61" name="Bilde 6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108670" y="5638315"/>
                <a:ext cx="473121" cy="288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uppe 10"/>
            <p:cNvGrpSpPr/>
            <p:nvPr/>
          </p:nvGrpSpPr>
          <p:grpSpPr>
            <a:xfrm>
              <a:off x="9227024" y="2559460"/>
              <a:ext cx="1722777" cy="1340848"/>
              <a:chOff x="9227024" y="2559460"/>
              <a:chExt cx="1722777" cy="1340848"/>
            </a:xfrm>
          </p:grpSpPr>
          <p:pic>
            <p:nvPicPr>
              <p:cNvPr id="52" name="Bilde 51">
                <a:extLst>
                  <a:ext uri="{FF2B5EF4-FFF2-40B4-BE49-F238E27FC236}">
                    <a16:creationId xmlns:a16="http://schemas.microsoft.com/office/drawing/2014/main" id="{33FDEBC7-EFBF-4A18-9A7A-977EBE619A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255946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53" name="Bilde 52">
                <a:extLst>
                  <a:ext uri="{FF2B5EF4-FFF2-40B4-BE49-F238E27FC236}">
                    <a16:creationId xmlns:a16="http://schemas.microsoft.com/office/drawing/2014/main" id="{2488B1C5-C75A-4E22-B1B3-68D6F13300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419720" y="3196023"/>
                <a:ext cx="1387846" cy="681331"/>
              </a:xfrm>
              <a:prstGeom prst="rect">
                <a:avLst/>
              </a:prstGeom>
            </p:spPr>
          </p:pic>
          <p:sp>
            <p:nvSpPr>
              <p:cNvPr id="27" name="TekstSylinder 26"/>
              <p:cNvSpPr txBox="1"/>
              <p:nvPr/>
            </p:nvSpPr>
            <p:spPr>
              <a:xfrm>
                <a:off x="10476680" y="3396308"/>
                <a:ext cx="473121" cy="504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uppe 9"/>
            <p:cNvGrpSpPr/>
            <p:nvPr/>
          </p:nvGrpSpPr>
          <p:grpSpPr>
            <a:xfrm>
              <a:off x="9053299" y="620210"/>
              <a:ext cx="2414277" cy="1391470"/>
              <a:chOff x="9053299" y="620210"/>
              <a:chExt cx="2414277" cy="1391470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9227024" y="620210"/>
                <a:ext cx="1249004" cy="646328"/>
              </a:xfrm>
              <a:prstGeom prst="rect">
                <a:avLst/>
              </a:prstGeom>
            </p:spPr>
          </p:pic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9053299" y="1256773"/>
                <a:ext cx="1387846" cy="681330"/>
              </a:xfrm>
              <a:prstGeom prst="rect">
                <a:avLst/>
              </a:prstGeom>
            </p:spPr>
          </p:pic>
          <p:grpSp>
            <p:nvGrpSpPr>
              <p:cNvPr id="9" name="Gruppe 8"/>
              <p:cNvGrpSpPr/>
              <p:nvPr/>
            </p:nvGrpSpPr>
            <p:grpSpPr>
              <a:xfrm>
                <a:off x="10415321" y="1120140"/>
                <a:ext cx="1052255" cy="891540"/>
                <a:chOff x="10415321" y="1120140"/>
                <a:chExt cx="1052255" cy="891540"/>
              </a:xfrm>
            </p:grpSpPr>
            <p:pic>
              <p:nvPicPr>
                <p:cNvPr id="26" name="Bilde 25">
                  <a:extLst>
                    <a:ext uri="{FF2B5EF4-FFF2-40B4-BE49-F238E27FC236}">
                      <a16:creationId xmlns:a16="http://schemas.microsoft.com/office/drawing/2014/main" id="{74037C83-236A-41C8-B321-71C4FD1622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39846"/>
                <a:stretch/>
              </p:blipFill>
              <p:spPr>
                <a:xfrm>
                  <a:off x="10415321" y="1262273"/>
                  <a:ext cx="1045588" cy="681331"/>
                </a:xfrm>
                <a:prstGeom prst="rect">
                  <a:avLst/>
                </a:prstGeom>
              </p:spPr>
            </p:pic>
            <p:sp>
              <p:nvSpPr>
                <p:cNvPr id="29" name="TekstSylinder 28"/>
                <p:cNvSpPr txBox="1"/>
                <p:nvPr/>
              </p:nvSpPr>
              <p:spPr>
                <a:xfrm>
                  <a:off x="10421988" y="1457210"/>
                  <a:ext cx="418078" cy="504000"/>
                </a:xfrm>
                <a:prstGeom prst="rect">
                  <a:avLst/>
                </a:prstGeom>
                <a:solidFill>
                  <a:schemeClr val="bg1">
                    <a:alpha val="69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b-NO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kstSylinder 6"/>
                <p:cNvSpPr txBox="1"/>
                <p:nvPr/>
              </p:nvSpPr>
              <p:spPr>
                <a:xfrm>
                  <a:off x="10777415" y="1120140"/>
                  <a:ext cx="690161" cy="89154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:endParaRPr lang="nb-NO" dirty="0"/>
                </a:p>
              </p:txBody>
            </p:sp>
          </p:grpSp>
        </p:grpSp>
        <p:sp>
          <p:nvSpPr>
            <p:cNvPr id="30" name="TekstSylinder 29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1022408" y="1636149"/>
              <a:ext cx="655475" cy="4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4,0</a:t>
              </a:r>
            </a:p>
          </p:txBody>
        </p:sp>
      </p:grpSp>
      <p:pic>
        <p:nvPicPr>
          <p:cNvPr id="6" name="Bilde 5">
            <a:extLst>
              <a:ext uri="{FF2B5EF4-FFF2-40B4-BE49-F238E27FC236}">
                <a16:creationId xmlns:a16="http://schemas.microsoft.com/office/drawing/2014/main" id="{E2D9E2E9-9CAB-9768-CB70-ED4AA7FB4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395" y="569124"/>
            <a:ext cx="6683845" cy="53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6B8D29D-DF9C-7548-9FA1-4F5E802B02FB}"/>
              </a:ext>
            </a:extLst>
          </p:cNvPr>
          <p:cNvGrpSpPr/>
          <p:nvPr/>
        </p:nvGrpSpPr>
        <p:grpSpPr>
          <a:xfrm>
            <a:off x="538712" y="67965"/>
            <a:ext cx="11121673" cy="5980668"/>
            <a:chOff x="538712" y="67965"/>
            <a:chExt cx="11121673" cy="598066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F1499F27-7A4A-4DDF-8B7A-499B4D05D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0" t="3572" r="7795" b="11857"/>
            <a:stretch/>
          </p:blipFill>
          <p:spPr>
            <a:xfrm>
              <a:off x="538712" y="67965"/>
              <a:ext cx="11065131" cy="5980668"/>
            </a:xfrm>
            <a:prstGeom prst="rect">
              <a:avLst/>
            </a:prstGeom>
          </p:spPr>
        </p:pic>
        <p:sp>
          <p:nvSpPr>
            <p:cNvPr id="54" name="TekstSylinder 53">
              <a:extLst>
                <a:ext uri="{FF2B5EF4-FFF2-40B4-BE49-F238E27FC236}">
                  <a16:creationId xmlns:a16="http://schemas.microsoft.com/office/drawing/2014/main" id="{0DDC843F-4B18-47E7-BC34-3A11C43EE5A1}"/>
                </a:ext>
              </a:extLst>
            </p:cNvPr>
            <p:cNvSpPr txBox="1"/>
            <p:nvPr/>
          </p:nvSpPr>
          <p:spPr>
            <a:xfrm>
              <a:off x="748490" y="135826"/>
              <a:ext cx="6612222" cy="3419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Befolkningssammensetning i Lindesnes i 2026 og 2040</a:t>
              </a:r>
            </a:p>
          </p:txBody>
        </p:sp>
        <p:grpSp>
          <p:nvGrpSpPr>
            <p:cNvPr id="55" name="Gruppe 54">
              <a:extLst>
                <a:ext uri="{FF2B5EF4-FFF2-40B4-BE49-F238E27FC236}">
                  <a16:creationId xmlns:a16="http://schemas.microsoft.com/office/drawing/2014/main" id="{B6BCA4E3-1514-4DD8-9A22-626A34C087BD}"/>
                </a:ext>
              </a:extLst>
            </p:cNvPr>
            <p:cNvGrpSpPr/>
            <p:nvPr/>
          </p:nvGrpSpPr>
          <p:grpSpPr>
            <a:xfrm>
              <a:off x="9218826" y="620464"/>
              <a:ext cx="1389348" cy="1314695"/>
              <a:chOff x="8943974" y="726935"/>
              <a:chExt cx="1376364" cy="130156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BDBD35CA-702F-41B8-BBDE-F9BB7D523C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2" r="19972" b="51064"/>
              <a:stretch/>
            </p:blipFill>
            <p:spPr>
              <a:xfrm>
                <a:off x="8943974" y="726935"/>
                <a:ext cx="1237299" cy="638319"/>
              </a:xfrm>
              <a:prstGeom prst="rect">
                <a:avLst/>
              </a:prstGeom>
            </p:spPr>
          </p:pic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7EDF228B-A413-47C3-B4A2-4F6CF55D45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20156"/>
              <a:stretch/>
            </p:blipFill>
            <p:spPr>
              <a:xfrm>
                <a:off x="8945498" y="1355610"/>
                <a:ext cx="1374840" cy="672888"/>
              </a:xfrm>
              <a:prstGeom prst="rect">
                <a:avLst/>
              </a:prstGeom>
            </p:spPr>
          </p:pic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8683BA2A-199E-424B-A5A8-07DA63DB600D}"/>
                </a:ext>
              </a:extLst>
            </p:cNvPr>
            <p:cNvSpPr txBox="1"/>
            <p:nvPr/>
          </p:nvSpPr>
          <p:spPr>
            <a:xfrm>
              <a:off x="10995692" y="1633937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D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3,0</a:t>
              </a:r>
            </a:p>
          </p:txBody>
        </p: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479EBF32-0A1F-42E8-9DDF-CA06199EE66C}"/>
                </a:ext>
              </a:extLst>
            </p:cNvPr>
            <p:cNvSpPr txBox="1"/>
            <p:nvPr/>
          </p:nvSpPr>
          <p:spPr>
            <a:xfrm>
              <a:off x="10981275" y="3542393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2581C4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2,2</a:t>
              </a:r>
            </a:p>
          </p:txBody>
        </p: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3DCA30F4-53C8-43CD-8C8E-362BC9D54258}"/>
                </a:ext>
              </a:extLst>
            </p:cNvPr>
            <p:cNvSpPr txBox="1"/>
            <p:nvPr/>
          </p:nvSpPr>
          <p:spPr>
            <a:xfrm>
              <a:off x="11004928" y="5548754"/>
              <a:ext cx="655457" cy="466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2A0C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1,9</a:t>
              </a:r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10019201" y="157130"/>
              <a:ext cx="749976" cy="341970"/>
            </a:xfrm>
            <a:prstGeom prst="rect">
              <a:avLst/>
            </a:prstGeom>
            <a:solidFill>
              <a:srgbClr val="005DA0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2026</a:t>
              </a: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10043356" y="2073655"/>
              <a:ext cx="749976" cy="341970"/>
            </a:xfrm>
            <a:prstGeom prst="rect">
              <a:avLst/>
            </a:prstGeom>
            <a:solidFill>
              <a:srgbClr val="2581C4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2040</a:t>
              </a:r>
            </a:p>
          </p:txBody>
        </p:sp>
        <p:sp>
          <p:nvSpPr>
            <p:cNvPr id="23" name="TekstSylinder 22"/>
            <p:cNvSpPr txBox="1"/>
            <p:nvPr/>
          </p:nvSpPr>
          <p:spPr>
            <a:xfrm>
              <a:off x="10037122" y="3990179"/>
              <a:ext cx="749976" cy="341970"/>
            </a:xfrm>
            <a:prstGeom prst="rect">
              <a:avLst/>
            </a:prstGeom>
            <a:solidFill>
              <a:srgbClr val="62A0C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nb-NO" sz="1600" dirty="0">
                  <a:solidFill>
                    <a:schemeClr val="bg1"/>
                  </a:solidFill>
                </a:rPr>
                <a:t>2050</a:t>
              </a:r>
            </a:p>
          </p:txBody>
        </p:sp>
        <p:sp>
          <p:nvSpPr>
            <p:cNvPr id="5" name="TekstSylinder 4"/>
            <p:cNvSpPr txBox="1"/>
            <p:nvPr/>
          </p:nvSpPr>
          <p:spPr>
            <a:xfrm>
              <a:off x="10461547" y="3018838"/>
              <a:ext cx="519728" cy="8508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sp>
          <p:nvSpPr>
            <p:cNvPr id="6" name="TekstSylinder 5"/>
            <p:cNvSpPr txBox="1"/>
            <p:nvPr/>
          </p:nvSpPr>
          <p:spPr>
            <a:xfrm>
              <a:off x="10299461" y="1531675"/>
              <a:ext cx="473108" cy="432000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endParaRPr lang="nb-NO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9619810" y="4489968"/>
              <a:ext cx="1220255" cy="1410957"/>
              <a:chOff x="9622321" y="4463688"/>
              <a:chExt cx="1220255" cy="1410957"/>
            </a:xfrm>
          </p:grpSpPr>
          <p:pic>
            <p:nvPicPr>
              <p:cNvPr id="60" name="Bilde 59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61" name="Bilde 60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TekstSylinder 8"/>
              <p:cNvSpPr txBox="1"/>
              <p:nvPr/>
            </p:nvSpPr>
            <p:spPr>
              <a:xfrm>
                <a:off x="10011964" y="5694645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10" name="TekstSylinder 9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1" name="Gruppe 30"/>
            <p:cNvGrpSpPr/>
            <p:nvPr/>
          </p:nvGrpSpPr>
          <p:grpSpPr>
            <a:xfrm>
              <a:off x="9409880" y="2476116"/>
              <a:ext cx="1359297" cy="1391790"/>
              <a:chOff x="9448269" y="4472785"/>
              <a:chExt cx="1359297" cy="1391790"/>
            </a:xfrm>
          </p:grpSpPr>
          <p:pic>
            <p:nvPicPr>
              <p:cNvPr id="32" name="Bilde 31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28162" y="4518403"/>
                <a:ext cx="461525" cy="646328"/>
              </a:xfrm>
              <a:prstGeom prst="rect">
                <a:avLst/>
              </a:prstGeom>
            </p:spPr>
          </p:pic>
          <p:pic>
            <p:nvPicPr>
              <p:cNvPr id="33" name="Bilde 32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448269" y="5163641"/>
                <a:ext cx="1045588" cy="681331"/>
              </a:xfrm>
              <a:prstGeom prst="rect">
                <a:avLst/>
              </a:prstGeom>
            </p:spPr>
          </p:pic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205675" y="4472785"/>
                <a:ext cx="601891" cy="6813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TekstSylinder 34"/>
              <p:cNvSpPr txBox="1"/>
              <p:nvPr/>
            </p:nvSpPr>
            <p:spPr>
              <a:xfrm>
                <a:off x="10116290" y="5432575"/>
                <a:ext cx="473121" cy="432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F9B7EE18-E754-D753-AA07-4007F9994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655" y="548411"/>
            <a:ext cx="7125465" cy="5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1D393B29-9E8A-DC19-FA20-63ACB02E8969}"/>
              </a:ext>
            </a:extLst>
          </p:cNvPr>
          <p:cNvGrpSpPr/>
          <p:nvPr/>
        </p:nvGrpSpPr>
        <p:grpSpPr>
          <a:xfrm>
            <a:off x="538712" y="67965"/>
            <a:ext cx="11121674" cy="5980668"/>
            <a:chOff x="538712" y="67965"/>
            <a:chExt cx="11121674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21674" cy="5980668"/>
              <a:chOff x="573578" y="190511"/>
              <a:chExt cx="11017739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Farsund i 2026 og 2040</a:t>
                </a:r>
              </a:p>
            </p:txBody>
          </p: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5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2,7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18553" y="3630235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2,0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41985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1,8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250659" y="1554995"/>
                <a:ext cx="468687" cy="498966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616615" y="2547659"/>
              <a:ext cx="1045561" cy="1311609"/>
              <a:chOff x="9622321" y="4509196"/>
              <a:chExt cx="1045561" cy="1311609"/>
            </a:xfrm>
          </p:grpSpPr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904776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</p:grpSp>
        <p:grpSp>
          <p:nvGrpSpPr>
            <p:cNvPr id="40" name="Gruppe 39"/>
            <p:cNvGrpSpPr/>
            <p:nvPr/>
          </p:nvGrpSpPr>
          <p:grpSpPr>
            <a:xfrm>
              <a:off x="9619810" y="4489968"/>
              <a:ext cx="1220255" cy="1393262"/>
              <a:chOff x="9622321" y="4463688"/>
              <a:chExt cx="1220255" cy="1393262"/>
            </a:xfrm>
          </p:grpSpPr>
          <p:pic>
            <p:nvPicPr>
              <p:cNvPr id="41" name="Bilde 40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719951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42" name="Bilde 41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TekstSylinder 43"/>
              <p:cNvSpPr txBox="1"/>
              <p:nvPr/>
            </p:nvSpPr>
            <p:spPr>
              <a:xfrm>
                <a:off x="10011964" y="5675189"/>
                <a:ext cx="360000" cy="18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45" name="TekstSylinder 44"/>
              <p:cNvSpPr txBox="1"/>
              <p:nvPr/>
            </p:nvSpPr>
            <p:spPr>
              <a:xfrm>
                <a:off x="10326801" y="5117810"/>
                <a:ext cx="515775" cy="7391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</p:grp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95FA9A-FC77-9E42-3489-7F721980D89C}"/>
              </a:ext>
            </a:extLst>
          </p:cNvPr>
          <p:cNvSpPr txBox="1"/>
          <p:nvPr/>
        </p:nvSpPr>
        <p:spPr>
          <a:xfrm>
            <a:off x="10322256" y="3361447"/>
            <a:ext cx="473108" cy="54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1058A00-34B2-1C7B-B717-FDD2CED413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r="37734" b="51064"/>
          <a:stretch/>
        </p:blipFill>
        <p:spPr>
          <a:xfrm>
            <a:off x="9796796" y="618477"/>
            <a:ext cx="461513" cy="64475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00219F8-AF25-21BE-EC37-05F0F71EDE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14" r="39846"/>
          <a:stretch/>
        </p:blipFill>
        <p:spPr>
          <a:xfrm>
            <a:off x="9514341" y="1250409"/>
            <a:ext cx="1045561" cy="679677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62FB892-3572-FF51-B0C2-12B185944E70}"/>
              </a:ext>
            </a:extLst>
          </p:cNvPr>
          <p:cNvSpPr txBox="1"/>
          <p:nvPr/>
        </p:nvSpPr>
        <p:spPr>
          <a:xfrm>
            <a:off x="10182495" y="1771949"/>
            <a:ext cx="473108" cy="180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55" name="Bilde 54">
            <a:extLst>
              <a:ext uri="{FF2B5EF4-FFF2-40B4-BE49-F238E27FC236}">
                <a16:creationId xmlns:a16="http://schemas.microsoft.com/office/drawing/2014/main" id="{CA1A1B52-8B05-4922-D738-EFE43BF965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750" y="585335"/>
            <a:ext cx="7158101" cy="52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8989142" y="6319684"/>
            <a:ext cx="1850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dirty="0"/>
              <a:t>SSB, 2026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ED29897B-BA8A-99F8-CE2E-EEE49A8F792D}"/>
              </a:ext>
            </a:extLst>
          </p:cNvPr>
          <p:cNvGrpSpPr/>
          <p:nvPr/>
        </p:nvGrpSpPr>
        <p:grpSpPr>
          <a:xfrm>
            <a:off x="538712" y="67965"/>
            <a:ext cx="11114577" cy="5980668"/>
            <a:chOff x="538712" y="67965"/>
            <a:chExt cx="11114577" cy="5980668"/>
          </a:xfrm>
        </p:grpSpPr>
        <p:grpSp>
          <p:nvGrpSpPr>
            <p:cNvPr id="7" name="Gruppe 6"/>
            <p:cNvGrpSpPr/>
            <p:nvPr/>
          </p:nvGrpSpPr>
          <p:grpSpPr>
            <a:xfrm>
              <a:off x="538712" y="67965"/>
              <a:ext cx="11114577" cy="5980668"/>
              <a:chOff x="573578" y="190511"/>
              <a:chExt cx="11010708" cy="5920931"/>
            </a:xfrm>
          </p:grpSpPr>
          <p:pic>
            <p:nvPicPr>
              <p:cNvPr id="50" name="Bilde 49">
                <a:extLst>
                  <a:ext uri="{FF2B5EF4-FFF2-40B4-BE49-F238E27FC236}">
                    <a16:creationId xmlns:a16="http://schemas.microsoft.com/office/drawing/2014/main" id="{F1499F27-7A4A-4DDF-8B7A-499B4D05DD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60" t="3572" r="7795" b="11857"/>
              <a:stretch/>
            </p:blipFill>
            <p:spPr>
              <a:xfrm>
                <a:off x="573578" y="190511"/>
                <a:ext cx="10961725" cy="5920931"/>
              </a:xfrm>
              <a:prstGeom prst="rect">
                <a:avLst/>
              </a:prstGeom>
            </p:spPr>
          </p:pic>
          <p:sp>
            <p:nvSpPr>
              <p:cNvPr id="54" name="TekstSylinder 53">
                <a:extLst>
                  <a:ext uri="{FF2B5EF4-FFF2-40B4-BE49-F238E27FC236}">
                    <a16:creationId xmlns:a16="http://schemas.microsoft.com/office/drawing/2014/main" id="{0DDC843F-4B18-47E7-BC34-3A11C43EE5A1}"/>
                  </a:ext>
                </a:extLst>
              </p:cNvPr>
              <p:cNvSpPr txBox="1"/>
              <p:nvPr/>
            </p:nvSpPr>
            <p:spPr>
              <a:xfrm>
                <a:off x="781396" y="257694"/>
                <a:ext cx="655042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Befolkningssammensetning i Flekkefjord i 2026 og 2040</a:t>
                </a:r>
              </a:p>
            </p:txBody>
          </p:sp>
          <p:grpSp>
            <p:nvGrpSpPr>
              <p:cNvPr id="55" name="Gruppe 54">
                <a:extLst>
                  <a:ext uri="{FF2B5EF4-FFF2-40B4-BE49-F238E27FC236}">
                    <a16:creationId xmlns:a16="http://schemas.microsoft.com/office/drawing/2014/main" id="{B6BCA4E3-1514-4DD8-9A22-626A34C087BD}"/>
                  </a:ext>
                </a:extLst>
              </p:cNvPr>
              <p:cNvGrpSpPr/>
              <p:nvPr/>
            </p:nvGrpSpPr>
            <p:grpSpPr>
              <a:xfrm>
                <a:off x="9182212" y="737491"/>
                <a:ext cx="1559467" cy="1301563"/>
                <a:chOff x="8953612" y="726935"/>
                <a:chExt cx="1559467" cy="1301563"/>
              </a:xfrm>
            </p:grpSpPr>
            <p:pic>
              <p:nvPicPr>
                <p:cNvPr id="56" name="Bilde 55">
                  <a:extLst>
                    <a:ext uri="{FF2B5EF4-FFF2-40B4-BE49-F238E27FC236}">
                      <a16:creationId xmlns:a16="http://schemas.microsoft.com/office/drawing/2014/main" id="{BDBD35CA-702F-41B8-BBDE-F9BB7D523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172" r="19972" b="51064"/>
                <a:stretch/>
              </p:blipFill>
              <p:spPr>
                <a:xfrm>
                  <a:off x="8953612" y="726935"/>
                  <a:ext cx="1237299" cy="638319"/>
                </a:xfrm>
                <a:prstGeom prst="rect">
                  <a:avLst/>
                </a:prstGeom>
              </p:spPr>
            </p:pic>
            <p:pic>
              <p:nvPicPr>
                <p:cNvPr id="57" name="Bilde 56">
                  <a:extLst>
                    <a:ext uri="{FF2B5EF4-FFF2-40B4-BE49-F238E27FC236}">
                      <a16:creationId xmlns:a16="http://schemas.microsoft.com/office/drawing/2014/main" id="{7EDF228B-A413-47C3-B4A2-4F6CF55D45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8414" r="20156"/>
                <a:stretch/>
              </p:blipFill>
              <p:spPr>
                <a:xfrm>
                  <a:off x="9138239" y="1355610"/>
                  <a:ext cx="1374840" cy="672888"/>
                </a:xfrm>
                <a:prstGeom prst="rect">
                  <a:avLst/>
                </a:prstGeom>
              </p:spPr>
            </p:pic>
          </p:grp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8683BA2A-199E-424B-A5A8-07DA63DB600D}"/>
                  </a:ext>
                </a:extLst>
              </p:cNvPr>
              <p:cNvSpPr txBox="1"/>
              <p:nvPr/>
            </p:nvSpPr>
            <p:spPr>
              <a:xfrm>
                <a:off x="10932836" y="1740842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DA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2,8</a:t>
                </a:r>
              </a:p>
            </p:txBody>
          </p: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479EBF32-0A1F-42E8-9DDF-CA06199EE66C}"/>
                  </a:ext>
                </a:extLst>
              </p:cNvPr>
              <p:cNvSpPr txBox="1"/>
              <p:nvPr/>
            </p:nvSpPr>
            <p:spPr>
              <a:xfrm>
                <a:off x="10906803" y="3630235"/>
                <a:ext cx="677483" cy="45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81C4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2,1</a:t>
                </a:r>
              </a:p>
            </p:txBody>
          </p:sp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3DCA30F4-53C8-43CD-8C8E-362BC9D54258}"/>
                  </a:ext>
                </a:extLst>
              </p:cNvPr>
              <p:cNvSpPr txBox="1"/>
              <p:nvPr/>
            </p:nvSpPr>
            <p:spPr>
              <a:xfrm>
                <a:off x="10932836" y="5616556"/>
                <a:ext cx="6493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2A0C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2,0</a:t>
                </a:r>
              </a:p>
            </p:txBody>
          </p:sp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A7A2DEE2-16D5-4D9D-A5DD-5469C94BD202}"/>
                  </a:ext>
                </a:extLst>
              </p:cNvPr>
              <p:cNvSpPr/>
              <p:nvPr/>
            </p:nvSpPr>
            <p:spPr>
              <a:xfrm>
                <a:off x="10073268" y="523510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42054" y="4542328"/>
                <a:ext cx="596251" cy="672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" name="TekstSylinder 3"/>
              <p:cNvSpPr txBox="1"/>
              <p:nvPr/>
            </p:nvSpPr>
            <p:spPr>
              <a:xfrm>
                <a:off x="9965470" y="278785"/>
                <a:ext cx="742967" cy="338554"/>
              </a:xfrm>
              <a:prstGeom prst="rect">
                <a:avLst/>
              </a:prstGeom>
              <a:solidFill>
                <a:srgbClr val="005DA0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2026</a:t>
                </a:r>
              </a:p>
            </p:txBody>
          </p:sp>
          <p:sp>
            <p:nvSpPr>
              <p:cNvPr id="22" name="TekstSylinder 21"/>
              <p:cNvSpPr txBox="1"/>
              <p:nvPr/>
            </p:nvSpPr>
            <p:spPr>
              <a:xfrm>
                <a:off x="9989399" y="2176167"/>
                <a:ext cx="742967" cy="338554"/>
              </a:xfrm>
              <a:prstGeom prst="rect">
                <a:avLst/>
              </a:prstGeom>
              <a:solidFill>
                <a:srgbClr val="2581C4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2040</a:t>
                </a:r>
              </a:p>
            </p:txBody>
          </p:sp>
          <p:sp>
            <p:nvSpPr>
              <p:cNvPr id="23" name="TekstSylinder 22"/>
              <p:cNvSpPr txBox="1"/>
              <p:nvPr/>
            </p:nvSpPr>
            <p:spPr>
              <a:xfrm>
                <a:off x="9983223" y="4073549"/>
                <a:ext cx="742967" cy="338554"/>
              </a:xfrm>
              <a:prstGeom prst="rect">
                <a:avLst/>
              </a:prstGeom>
              <a:solidFill>
                <a:srgbClr val="62A0CF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b-NO" sz="1600" dirty="0">
                    <a:solidFill>
                      <a:schemeClr val="bg1"/>
                    </a:solidFill>
                  </a:rPr>
                  <a:t>2050</a:t>
                </a:r>
              </a:p>
            </p:txBody>
          </p:sp>
          <p:sp>
            <p:nvSpPr>
              <p:cNvPr id="5" name="TekstSylinder 4"/>
              <p:cNvSpPr txBox="1"/>
              <p:nvPr/>
            </p:nvSpPr>
            <p:spPr>
              <a:xfrm>
                <a:off x="10403682" y="3111910"/>
                <a:ext cx="514871" cy="8423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6" name="TekstSylinder 5"/>
              <p:cNvSpPr txBox="1"/>
              <p:nvPr/>
            </p:nvSpPr>
            <p:spPr>
              <a:xfrm>
                <a:off x="10079282" y="1930589"/>
                <a:ext cx="468687" cy="106921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  <p:sp>
            <p:nvSpPr>
              <p:cNvPr id="28" name="TekstSylinder 27"/>
              <p:cNvSpPr txBox="1"/>
              <p:nvPr/>
            </p:nvSpPr>
            <p:spPr>
              <a:xfrm>
                <a:off x="10083052" y="5402680"/>
                <a:ext cx="468687" cy="216000"/>
              </a:xfrm>
              <a:prstGeom prst="rect">
                <a:avLst/>
              </a:prstGeom>
              <a:solidFill>
                <a:schemeClr val="bg1">
                  <a:alpha val="69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" name="Gruppe 2"/>
            <p:cNvGrpSpPr/>
            <p:nvPr/>
          </p:nvGrpSpPr>
          <p:grpSpPr>
            <a:xfrm>
              <a:off x="9622321" y="4509196"/>
              <a:ext cx="1080388" cy="1357415"/>
              <a:chOff x="9622321" y="4509196"/>
              <a:chExt cx="1080388" cy="1357415"/>
            </a:xfrm>
          </p:grpSpPr>
          <p:pic>
            <p:nvPicPr>
              <p:cNvPr id="29" name="Bilde 28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914504" y="4509196"/>
                <a:ext cx="461513" cy="644759"/>
              </a:xfrm>
              <a:prstGeom prst="rect">
                <a:avLst/>
              </a:prstGeom>
            </p:spPr>
          </p:pic>
          <p:pic>
            <p:nvPicPr>
              <p:cNvPr id="30" name="Bilde 29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2" name="TekstSylinder 31"/>
              <p:cNvSpPr txBox="1"/>
              <p:nvPr/>
            </p:nvSpPr>
            <p:spPr>
              <a:xfrm>
                <a:off x="10342709" y="5326611"/>
                <a:ext cx="360000" cy="540000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endParaRPr lang="nb-NO" dirty="0"/>
              </a:p>
            </p:txBody>
          </p:sp>
        </p:grpSp>
        <p:grpSp>
          <p:nvGrpSpPr>
            <p:cNvPr id="34" name="Gruppe 33"/>
            <p:cNvGrpSpPr/>
            <p:nvPr/>
          </p:nvGrpSpPr>
          <p:grpSpPr>
            <a:xfrm>
              <a:off x="9619810" y="2484544"/>
              <a:ext cx="1177006" cy="1357117"/>
              <a:chOff x="9622321" y="4463688"/>
              <a:chExt cx="1177006" cy="1357117"/>
            </a:xfrm>
          </p:grpSpPr>
          <p:pic>
            <p:nvPicPr>
              <p:cNvPr id="36" name="Bilde 35">
                <a:extLst>
                  <a:ext uri="{FF2B5EF4-FFF2-40B4-BE49-F238E27FC236}">
                    <a16:creationId xmlns:a16="http://schemas.microsoft.com/office/drawing/2014/main" id="{74037C83-236A-41C8-B321-71C4FD1622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14" r="39846"/>
              <a:stretch/>
            </p:blipFill>
            <p:spPr>
              <a:xfrm>
                <a:off x="9622321" y="5141128"/>
                <a:ext cx="1045561" cy="679677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23BBA472-3654-45EB-B4E6-82F5702867ED}"/>
                  </a:ext>
                </a:extLst>
              </p:cNvPr>
              <p:cNvSpPr/>
              <p:nvPr/>
            </p:nvSpPr>
            <p:spPr>
              <a:xfrm>
                <a:off x="10197451" y="4463688"/>
                <a:ext cx="601876" cy="6796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35" name="Bilde 34">
                <a:extLst>
                  <a:ext uri="{FF2B5EF4-FFF2-40B4-BE49-F238E27FC236}">
                    <a16:creationId xmlns:a16="http://schemas.microsoft.com/office/drawing/2014/main" id="{660854A8-72A6-477F-B3B5-1C56B823DD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14" r="37734" b="51064"/>
              <a:stretch/>
            </p:blipFill>
            <p:spPr>
              <a:xfrm>
                <a:off x="9914505" y="4509196"/>
                <a:ext cx="461513" cy="644759"/>
              </a:xfrm>
              <a:prstGeom prst="rect">
                <a:avLst/>
              </a:prstGeom>
            </p:spPr>
          </p:pic>
        </p:grp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E83E977-9E62-350F-5C87-1E1A0F4D36B6}"/>
              </a:ext>
            </a:extLst>
          </p:cNvPr>
          <p:cNvSpPr txBox="1"/>
          <p:nvPr/>
        </p:nvSpPr>
        <p:spPr>
          <a:xfrm>
            <a:off x="10475804" y="1229421"/>
            <a:ext cx="515775" cy="739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B9DA391-ECEA-F99C-7CBC-C80085C8EBED}"/>
              </a:ext>
            </a:extLst>
          </p:cNvPr>
          <p:cNvSpPr txBox="1"/>
          <p:nvPr/>
        </p:nvSpPr>
        <p:spPr>
          <a:xfrm>
            <a:off x="10266993" y="3446172"/>
            <a:ext cx="473108" cy="432000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nb-NO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20A8F5-9888-856F-35BA-B43FEC3AA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233" y="635931"/>
            <a:ext cx="7189552" cy="52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gder fylkeskommune PowerPointmal 16:9">
  <a:themeElements>
    <a:clrScheme name="Agder fylkeskommune 2">
      <a:dk1>
        <a:srgbClr val="000000"/>
      </a:dk1>
      <a:lt1>
        <a:srgbClr val="FFFFFF"/>
      </a:lt1>
      <a:dk2>
        <a:srgbClr val="5B4D46"/>
      </a:dk2>
      <a:lt2>
        <a:srgbClr val="ECEAE6"/>
      </a:lt2>
      <a:accent1>
        <a:srgbClr val="DF1F1D"/>
      </a:accent1>
      <a:accent2>
        <a:srgbClr val="342C86"/>
      </a:accent2>
      <a:accent3>
        <a:srgbClr val="00A9DA"/>
      </a:accent3>
      <a:accent4>
        <a:srgbClr val="FAC800"/>
      </a:accent4>
      <a:accent5>
        <a:srgbClr val="00695A"/>
      </a:accent5>
      <a:accent6>
        <a:srgbClr val="CDD500"/>
      </a:accent6>
      <a:hlink>
        <a:srgbClr val="9F3A14"/>
      </a:hlink>
      <a:folHlink>
        <a:srgbClr val="E01F1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l powerpoint_Agder fylkeskommune V1" id="{FF6FCC48-9386-40B5-B224-EFA41C368C3B}" vid="{4AE4DEE9-582C-4A7A-BB43-7F33B2DA704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FBDA4262127A49B376AFA4F781F886" ma:contentTypeVersion="9" ma:contentTypeDescription="Opprett et nytt dokument." ma:contentTypeScope="" ma:versionID="a98fe7431dea4f1d0d75fe1790cf9841">
  <xsd:schema xmlns:xsd="http://www.w3.org/2001/XMLSchema" xmlns:xs="http://www.w3.org/2001/XMLSchema" xmlns:p="http://schemas.microsoft.com/office/2006/metadata/properties" xmlns:ns1="http://schemas.microsoft.com/sharepoint/v3" xmlns:ns2="22178526-3de7-4fa8-93bf-3ba10eded529" targetNamespace="http://schemas.microsoft.com/office/2006/metadata/properties" ma:root="true" ma:fieldsID="972f6b2d7b2bfdd36ec0abce5773b1b9" ns1:_="" ns2:_="">
    <xsd:import namespace="http://schemas.microsoft.com/sharepoint/v3"/>
    <xsd:import namespace="22178526-3de7-4fa8-93bf-3ba10eded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78526-3de7-4fa8-93bf-3ba10eded5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45D45A-AE60-4754-8A88-4D22361E0B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E9377D-4289-413E-B76A-0B6863F0FE75}">
  <ds:schemaRefs>
    <ds:schemaRef ds:uri="http://schemas.microsoft.com/office/2006/documentManagement/types"/>
    <ds:schemaRef ds:uri="549b603a-3c19-46c1-8987-e792084663ae"/>
    <ds:schemaRef ds:uri="http://schemas.microsoft.com/office/infopath/2007/PartnerControls"/>
    <ds:schemaRef ds:uri="http://schemas.microsoft.com/office/2006/metadata/properties"/>
    <ds:schemaRef ds:uri="dbde4e59-9b61-48a0-a4d9-cce2922754f5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B055A2C-38C3-401A-909F-2A6590D63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178526-3de7-4fa8-93bf-3ba10eded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607</Words>
  <Application>Microsoft Office PowerPoint</Application>
  <PresentationFormat>Widescreen</PresentationFormat>
  <Paragraphs>318</Paragraphs>
  <Slides>32</Slides>
  <Notes>31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32</vt:i4>
      </vt:variant>
    </vt:vector>
  </HeadingPairs>
  <TitlesOfParts>
    <vt:vector size="35" baseType="lpstr">
      <vt:lpstr>Arial</vt:lpstr>
      <vt:lpstr>Calibri</vt:lpstr>
      <vt:lpstr>Agder fylkeskommune PowerPointmal 16:9</vt:lpstr>
      <vt:lpstr>Befolkningspyramider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Befolkningspyramider</dc:title>
  <dc:creator>Lindaas, Gunnar Ogwyn</dc:creator>
  <cp:lastModifiedBy>Michaelsen, Børje</cp:lastModifiedBy>
  <cp:revision>44</cp:revision>
  <dcterms:created xsi:type="dcterms:W3CDTF">2020-10-07T06:24:04Z</dcterms:created>
  <dcterms:modified xsi:type="dcterms:W3CDTF">2026-06-22T10:03:07Z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0x010100B5FBDA4262127A49B376AFA4F781F886</vt:lpwstr>
  </property>
</Properties>
</file>