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0.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1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13.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1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5.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61" r:id="rId52"/>
    <p:sldId id="462"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61"/>
            <p14:sldId id="462"/>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026FBA"/>
    <a:srgbClr val="DE9F37"/>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6619" autoAdjust="0"/>
  </p:normalViewPr>
  <p:slideViewPr>
    <p:cSldViewPr snapToGrid="0">
      <p:cViewPr varScale="1">
        <p:scale>
          <a:sx n="111" d="100"/>
          <a:sy n="111" d="100"/>
        </p:scale>
        <p:origin x="66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1766</c:v>
                </c:pt>
                <c:pt idx="1">
                  <c:v>1687</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1371</c:v>
                </c:pt>
                <c:pt idx="1">
                  <c:v>1366</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747</c:v>
                </c:pt>
                <c:pt idx="1">
                  <c:v>1180</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65.14</c:v>
                </c:pt>
                <c:pt idx="1">
                  <c:v>24.7</c:v>
                </c:pt>
                <c:pt idx="2">
                  <c:v>8.42</c:v>
                </c:pt>
                <c:pt idx="3">
                  <c:v>1.74</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Kjønn&amp;Klasse'!$C$135:$E$135</c:f>
              <c:numCache>
                <c:formatCode>0</c:formatCode>
                <c:ptCount val="3"/>
                <c:pt idx="0">
                  <c:v>61.45</c:v>
                </c:pt>
                <c:pt idx="1">
                  <c:v>58.34</c:v>
                </c:pt>
                <c:pt idx="2">
                  <c:v>64.11</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Kjønn&amp;Klasse'!$C$136:$E$136</c:f>
              <c:numCache>
                <c:formatCode>0</c:formatCode>
                <c:ptCount val="3"/>
                <c:pt idx="0">
                  <c:v>59.48</c:v>
                </c:pt>
                <c:pt idx="1">
                  <c:v>59.28</c:v>
                </c:pt>
                <c:pt idx="2">
                  <c:v>61.77</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30.34</c:v>
                </c:pt>
                <c:pt idx="1">
                  <c:v>23.48</c:v>
                </c:pt>
                <c:pt idx="2">
                  <c:v>14.33</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19.27</c:v>
                </c:pt>
                <c:pt idx="1">
                  <c:v>12.79</c:v>
                </c:pt>
                <c:pt idx="2">
                  <c:v>7.74</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25.9</c:v>
                </c:pt>
                <c:pt idx="1">
                  <c:v>24.66</c:v>
                </c:pt>
                <c:pt idx="2">
                  <c:v>14.67</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14.96</c:v>
                </c:pt>
                <c:pt idx="1">
                  <c:v>23.07</c:v>
                </c:pt>
                <c:pt idx="2">
                  <c:v>15.8</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9.5299999999999994</c:v>
                </c:pt>
                <c:pt idx="1">
                  <c:v>16</c:v>
                </c:pt>
                <c:pt idx="2">
                  <c:v>47.47</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8.49</c:v>
                </c:pt>
                <c:pt idx="1">
                  <c:v>9.6</c:v>
                </c:pt>
                <c:pt idx="2">
                  <c:v>22.14</c:v>
                </c:pt>
                <c:pt idx="3">
                  <c:v>31.91</c:v>
                </c:pt>
                <c:pt idx="4">
                  <c:v>20.59</c:v>
                </c:pt>
                <c:pt idx="5">
                  <c:v>5.48</c:v>
                </c:pt>
                <c:pt idx="6">
                  <c:v>0.91</c:v>
                </c:pt>
                <c:pt idx="7">
                  <c:v>0.88</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34.299999999999997</c:v>
                </c:pt>
                <c:pt idx="1">
                  <c:v>31.36</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35.35</c:v>
                </c:pt>
                <c:pt idx="1">
                  <c:v>37.450000000000003</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17.809999999999999</c:v>
                </c:pt>
                <c:pt idx="1">
                  <c:v>19.329999999999998</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12.54</c:v>
                </c:pt>
                <c:pt idx="1">
                  <c:v>11.86</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Kjønn&amp;Klasse'!$C$203:$E$203</c:f>
              <c:numCache>
                <c:formatCode>0</c:formatCode>
                <c:ptCount val="3"/>
                <c:pt idx="0">
                  <c:v>24.36</c:v>
                </c:pt>
                <c:pt idx="1">
                  <c:v>20.02</c:v>
                </c:pt>
                <c:pt idx="2">
                  <c:v>25.75</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Kjønn&amp;Klasse'!$C$204:$E$204</c:f>
              <c:numCache>
                <c:formatCode>0</c:formatCode>
                <c:ptCount val="3"/>
                <c:pt idx="0">
                  <c:v>36.61</c:v>
                </c:pt>
                <c:pt idx="1">
                  <c:v>38.03</c:v>
                </c:pt>
                <c:pt idx="2">
                  <c:v>39.67</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Kjønn&amp;Klasse'!$C$199:$E$199</c:f>
              <c:numCache>
                <c:formatCode>0</c:formatCode>
                <c:ptCount val="3"/>
                <c:pt idx="0">
                  <c:v>25.16</c:v>
                </c:pt>
                <c:pt idx="1">
                  <c:v>25.8</c:v>
                </c:pt>
                <c:pt idx="2">
                  <c:v>28.17</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Kjønn&amp;Klasse'!$C$200:$E$200</c:f>
              <c:numCache>
                <c:formatCode>0</c:formatCode>
                <c:ptCount val="3"/>
                <c:pt idx="0">
                  <c:v>32.58</c:v>
                </c:pt>
                <c:pt idx="1">
                  <c:v>34.86</c:v>
                </c:pt>
                <c:pt idx="2">
                  <c:v>33.68</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Kjønn&amp;Klasse'!$C$207:$E$207</c:f>
              <c:numCache>
                <c:formatCode>0</c:formatCode>
                <c:ptCount val="3"/>
                <c:pt idx="0">
                  <c:v>36.86</c:v>
                </c:pt>
                <c:pt idx="1">
                  <c:v>37.68</c:v>
                </c:pt>
                <c:pt idx="2">
                  <c:v>36.479999999999997</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Kjønn&amp;Klasse'!$C$208:$E$208</c:f>
              <c:numCache>
                <c:formatCode>0</c:formatCode>
                <c:ptCount val="3"/>
                <c:pt idx="0">
                  <c:v>43.22</c:v>
                </c:pt>
                <c:pt idx="1">
                  <c:v>42.41</c:v>
                </c:pt>
                <c:pt idx="2">
                  <c:v>41.83</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Kjønn&amp;Klasse'!$C$143:$E$143</c:f>
              <c:numCache>
                <c:formatCode>0</c:formatCode>
                <c:ptCount val="3"/>
                <c:pt idx="0">
                  <c:v>56.15</c:v>
                </c:pt>
                <c:pt idx="1">
                  <c:v>41.35</c:v>
                </c:pt>
                <c:pt idx="2">
                  <c:v>25</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Kjønn&amp;Klasse'!$C$144:$E$144</c:f>
              <c:numCache>
                <c:formatCode>0</c:formatCode>
                <c:ptCount val="3"/>
                <c:pt idx="0">
                  <c:v>52.52</c:v>
                </c:pt>
                <c:pt idx="1">
                  <c:v>37.619999999999997</c:v>
                </c:pt>
                <c:pt idx="2">
                  <c:v>21.86</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28.66</c:v>
                </c:pt>
                <c:pt idx="1">
                  <c:v>13.31</c:v>
                </c:pt>
                <c:pt idx="2">
                  <c:v>23.75</c:v>
                </c:pt>
                <c:pt idx="3">
                  <c:v>25.21</c:v>
                </c:pt>
                <c:pt idx="4">
                  <c:v>9.06</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46.46</c:v>
                </c:pt>
                <c:pt idx="1">
                  <c:v>9.64</c:v>
                </c:pt>
                <c:pt idx="2">
                  <c:v>17.12</c:v>
                </c:pt>
                <c:pt idx="3">
                  <c:v>11.11</c:v>
                </c:pt>
                <c:pt idx="4">
                  <c:v>15.68</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Kjønn&amp;Klasse'!$C$7:$E$7</c:f>
              <c:numCache>
                <c:formatCode>0</c:formatCode>
                <c:ptCount val="3"/>
                <c:pt idx="0">
                  <c:v>87.76</c:v>
                </c:pt>
                <c:pt idx="1">
                  <c:v>89.76</c:v>
                </c:pt>
                <c:pt idx="2">
                  <c:v>90.25</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Kjønn&amp;Klasse'!$C$8:$E$8</c:f>
              <c:numCache>
                <c:formatCode>0</c:formatCode>
                <c:ptCount val="3"/>
                <c:pt idx="0">
                  <c:v>90.78</c:v>
                </c:pt>
                <c:pt idx="1">
                  <c:v>91.45</c:v>
                </c:pt>
                <c:pt idx="2">
                  <c:v>91.76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41.43</c:v>
                </c:pt>
                <c:pt idx="1">
                  <c:v>56.03</c:v>
                </c:pt>
                <c:pt idx="2">
                  <c:v>72.319999999999993</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25.81</c:v>
                </c:pt>
                <c:pt idx="1">
                  <c:v>48.61</c:v>
                </c:pt>
                <c:pt idx="2">
                  <c:v>85.45</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47.51</c:v>
                </c:pt>
                <c:pt idx="1">
                  <c:v>35.130000000000003</c:v>
                </c:pt>
                <c:pt idx="2">
                  <c:v>17.36</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-1</c:v>
                </c:pt>
                <c:pt idx="5">
                  <c:v>-1</c:v>
                </c:pt>
                <c:pt idx="6">
                  <c:v>-1</c:v>
                </c:pt>
                <c:pt idx="7">
                  <c:v>-1</c:v>
                </c:pt>
                <c:pt idx="8">
                  <c:v>-1</c:v>
                </c:pt>
                <c:pt idx="9">
                  <c:v>40.98</c:v>
                </c:pt>
                <c:pt idx="10">
                  <c:v>-1</c:v>
                </c:pt>
                <c:pt idx="11">
                  <c:v>-1</c:v>
                </c:pt>
                <c:pt idx="12">
                  <c:v>38.840000000000003</c:v>
                </c:pt>
                <c:pt idx="13">
                  <c:v>-1</c:v>
                </c:pt>
                <c:pt idx="14">
                  <c:v>-1</c:v>
                </c:pt>
                <c:pt idx="15">
                  <c:v>41.43</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55.38</c:v>
                </c:pt>
                <c:pt idx="10">
                  <c:v>-1</c:v>
                </c:pt>
                <c:pt idx="11">
                  <c:v>-1</c:v>
                </c:pt>
                <c:pt idx="12">
                  <c:v>54.84</c:v>
                </c:pt>
                <c:pt idx="13">
                  <c:v>-1</c:v>
                </c:pt>
                <c:pt idx="14">
                  <c:v>-1</c:v>
                </c:pt>
                <c:pt idx="15">
                  <c:v>56.03</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77.59</c:v>
                </c:pt>
                <c:pt idx="10">
                  <c:v>-1</c:v>
                </c:pt>
                <c:pt idx="11">
                  <c:v>-1</c:v>
                </c:pt>
                <c:pt idx="12">
                  <c:v>71.11</c:v>
                </c:pt>
                <c:pt idx="13">
                  <c:v>-1</c:v>
                </c:pt>
                <c:pt idx="14">
                  <c:v>-1</c:v>
                </c:pt>
                <c:pt idx="15">
                  <c:v>72.319999999999993</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c:v>
                </c:pt>
                <c:pt idx="5">
                  <c:v>-1</c:v>
                </c:pt>
                <c:pt idx="6">
                  <c:v>-1</c:v>
                </c:pt>
                <c:pt idx="7">
                  <c:v>-1</c:v>
                </c:pt>
                <c:pt idx="8">
                  <c:v>-1</c:v>
                </c:pt>
                <c:pt idx="9">
                  <c:v>8.5500000000000007</c:v>
                </c:pt>
                <c:pt idx="10">
                  <c:v>-1</c:v>
                </c:pt>
                <c:pt idx="11">
                  <c:v>-1</c:v>
                </c:pt>
                <c:pt idx="12">
                  <c:v>4.3899999999999997</c:v>
                </c:pt>
                <c:pt idx="13">
                  <c:v>-1</c:v>
                </c:pt>
                <c:pt idx="14">
                  <c:v>-1</c:v>
                </c:pt>
                <c:pt idx="15">
                  <c:v>4.9400000000000004</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7.29</c:v>
                </c:pt>
                <c:pt idx="10">
                  <c:v>-1</c:v>
                </c:pt>
                <c:pt idx="11">
                  <c:v>-1</c:v>
                </c:pt>
                <c:pt idx="12">
                  <c:v>5.17</c:v>
                </c:pt>
                <c:pt idx="13">
                  <c:v>-1</c:v>
                </c:pt>
                <c:pt idx="14">
                  <c:v>-1</c:v>
                </c:pt>
                <c:pt idx="15">
                  <c:v>4.49</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4.24</c:v>
                </c:pt>
                <c:pt idx="10">
                  <c:v>-1</c:v>
                </c:pt>
                <c:pt idx="11">
                  <c:v>-1</c:v>
                </c:pt>
                <c:pt idx="12">
                  <c:v>4.03</c:v>
                </c:pt>
                <c:pt idx="13">
                  <c:v>-1</c:v>
                </c:pt>
                <c:pt idx="14">
                  <c:v>-1</c:v>
                </c:pt>
                <c:pt idx="15">
                  <c:v>2.91</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68.59</c:v>
                </c:pt>
                <c:pt idx="1">
                  <c:v>13.99</c:v>
                </c:pt>
                <c:pt idx="2">
                  <c:v>13.09</c:v>
                </c:pt>
                <c:pt idx="3">
                  <c:v>2.5</c:v>
                </c:pt>
                <c:pt idx="4">
                  <c:v>1.82</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Kjønn&amp;Klasse'!$C$155:$E$155</c:f>
              <c:numCache>
                <c:formatCode>0</c:formatCode>
                <c:ptCount val="3"/>
                <c:pt idx="0">
                  <c:v>6.23</c:v>
                </c:pt>
                <c:pt idx="1">
                  <c:v>6.76</c:v>
                </c:pt>
                <c:pt idx="2">
                  <c:v>3.63</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Kjønn&amp;Klasse'!$C$156:$E$156</c:f>
              <c:numCache>
                <c:formatCode>0</c:formatCode>
                <c:ptCount val="3"/>
                <c:pt idx="0">
                  <c:v>3.22</c:v>
                </c:pt>
                <c:pt idx="1">
                  <c:v>1.93</c:v>
                </c:pt>
                <c:pt idx="2">
                  <c:v>1.91</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c:v>
                </c:pt>
                <c:pt idx="5">
                  <c:v>-1</c:v>
                </c:pt>
                <c:pt idx="6">
                  <c:v>-1</c:v>
                </c:pt>
                <c:pt idx="7">
                  <c:v>-1</c:v>
                </c:pt>
                <c:pt idx="8">
                  <c:v>-1</c:v>
                </c:pt>
                <c:pt idx="9">
                  <c:v>11.69</c:v>
                </c:pt>
                <c:pt idx="10">
                  <c:v>-1</c:v>
                </c:pt>
                <c:pt idx="11">
                  <c:v>-1</c:v>
                </c:pt>
                <c:pt idx="12">
                  <c:v>10.29</c:v>
                </c:pt>
                <c:pt idx="13">
                  <c:v>-1</c:v>
                </c:pt>
                <c:pt idx="14">
                  <c:v>-1</c:v>
                </c:pt>
                <c:pt idx="15">
                  <c:v>16.25</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16.010000000000002</c:v>
                </c:pt>
                <c:pt idx="10">
                  <c:v>-1</c:v>
                </c:pt>
                <c:pt idx="11">
                  <c:v>-1</c:v>
                </c:pt>
                <c:pt idx="12">
                  <c:v>14.16</c:v>
                </c:pt>
                <c:pt idx="13">
                  <c:v>-1</c:v>
                </c:pt>
                <c:pt idx="14">
                  <c:v>-1</c:v>
                </c:pt>
                <c:pt idx="15">
                  <c:v>18</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19.12</c:v>
                </c:pt>
                <c:pt idx="10">
                  <c:v>-1</c:v>
                </c:pt>
                <c:pt idx="11">
                  <c:v>-1</c:v>
                </c:pt>
                <c:pt idx="12">
                  <c:v>14.6</c:v>
                </c:pt>
                <c:pt idx="13">
                  <c:v>-1</c:v>
                </c:pt>
                <c:pt idx="14">
                  <c:v>-1</c:v>
                </c:pt>
                <c:pt idx="15">
                  <c:v>20.16</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57.8</c:v>
                </c:pt>
                <c:pt idx="1">
                  <c:v>20.27</c:v>
                </c:pt>
                <c:pt idx="2">
                  <c:v>10.72</c:v>
                </c:pt>
                <c:pt idx="3">
                  <c:v>5.33</c:v>
                </c:pt>
                <c:pt idx="4">
                  <c:v>5.88</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Kjønn&amp;Klasse'!$C$211:$E$211</c:f>
              <c:numCache>
                <c:formatCode>0</c:formatCode>
                <c:ptCount val="3"/>
                <c:pt idx="0">
                  <c:v>12.39</c:v>
                </c:pt>
                <c:pt idx="1">
                  <c:v>8.69</c:v>
                </c:pt>
                <c:pt idx="2">
                  <c:v>3.34</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Kjønn&amp;Klasse'!$C$212:$E$212</c:f>
              <c:numCache>
                <c:formatCode>0</c:formatCode>
                <c:ptCount val="3"/>
                <c:pt idx="0">
                  <c:v>16.420000000000002</c:v>
                </c:pt>
                <c:pt idx="1">
                  <c:v>11.69</c:v>
                </c:pt>
                <c:pt idx="2">
                  <c:v>7.89</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Kjønn&amp;Klasse'!$C$15:$E$15</c:f>
              <c:numCache>
                <c:formatCode>0</c:formatCode>
                <c:ptCount val="3"/>
                <c:pt idx="0">
                  <c:v>96.18</c:v>
                </c:pt>
                <c:pt idx="1">
                  <c:v>96.66</c:v>
                </c:pt>
                <c:pt idx="2">
                  <c:v>97.38</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Kjønn&amp;Klasse'!$C$16:$E$16</c:f>
              <c:numCache>
                <c:formatCode>0</c:formatCode>
                <c:ptCount val="3"/>
                <c:pt idx="0">
                  <c:v>96.42</c:v>
                </c:pt>
                <c:pt idx="1">
                  <c:v>96.13</c:v>
                </c:pt>
                <c:pt idx="2">
                  <c:v>97.07</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65.510000000000005</c:v>
                </c:pt>
                <c:pt idx="1">
                  <c:v>11.29</c:v>
                </c:pt>
                <c:pt idx="2">
                  <c:v>5.48</c:v>
                </c:pt>
                <c:pt idx="3">
                  <c:v>3.29</c:v>
                </c:pt>
                <c:pt idx="4">
                  <c:v>14.43</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Kjønn&amp;Klasse'!$C$159:$E$159</c:f>
              <c:numCache>
                <c:formatCode>0</c:formatCode>
                <c:ptCount val="3"/>
                <c:pt idx="0">
                  <c:v>20.49</c:v>
                </c:pt>
                <c:pt idx="1">
                  <c:v>23.39</c:v>
                </c:pt>
                <c:pt idx="2">
                  <c:v>26.09</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Kjønn&amp;Klasse'!$C$160:$E$160</c:f>
              <c:numCache>
                <c:formatCode>0</c:formatCode>
                <c:ptCount val="3"/>
                <c:pt idx="0">
                  <c:v>11.52</c:v>
                </c:pt>
                <c:pt idx="1">
                  <c:v>12.36</c:v>
                </c:pt>
                <c:pt idx="2">
                  <c:v>16.41</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-1</c:v>
                </c:pt>
                <c:pt idx="7">
                  <c:v>-1</c:v>
                </c:pt>
                <c:pt idx="8">
                  <c:v>-1</c:v>
                </c:pt>
                <c:pt idx="9">
                  <c:v>10.6</c:v>
                </c:pt>
                <c:pt idx="10">
                  <c:v>-1</c:v>
                </c:pt>
                <c:pt idx="11">
                  <c:v>-1</c:v>
                </c:pt>
                <c:pt idx="12">
                  <c:v>8.73</c:v>
                </c:pt>
                <c:pt idx="13">
                  <c:v>-1</c:v>
                </c:pt>
                <c:pt idx="14">
                  <c:v>-1</c:v>
                </c:pt>
                <c:pt idx="15">
                  <c:v>9.85</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13.49</c:v>
                </c:pt>
                <c:pt idx="10">
                  <c:v>-1</c:v>
                </c:pt>
                <c:pt idx="11">
                  <c:v>-1</c:v>
                </c:pt>
                <c:pt idx="12">
                  <c:v>12.68</c:v>
                </c:pt>
                <c:pt idx="13">
                  <c:v>-1</c:v>
                </c:pt>
                <c:pt idx="14">
                  <c:v>-1</c:v>
                </c:pt>
                <c:pt idx="15">
                  <c:v>9.58</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16.84</c:v>
                </c:pt>
                <c:pt idx="10">
                  <c:v>-1</c:v>
                </c:pt>
                <c:pt idx="11">
                  <c:v>-1</c:v>
                </c:pt>
                <c:pt idx="12">
                  <c:v>14.92</c:v>
                </c:pt>
                <c:pt idx="13">
                  <c:v>-1</c:v>
                </c:pt>
                <c:pt idx="14">
                  <c:v>-1</c:v>
                </c:pt>
                <c:pt idx="15">
                  <c:v>11.57</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89.85</c:v>
                </c:pt>
                <c:pt idx="1">
                  <c:v>3.38</c:v>
                </c:pt>
                <c:pt idx="2">
                  <c:v>3.21</c:v>
                </c:pt>
                <c:pt idx="3">
                  <c:v>0.89</c:v>
                </c:pt>
                <c:pt idx="4">
                  <c:v>2.66</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Kjønn&amp;Klasse'!$M$64:$O$64</c:f>
              <c:numCache>
                <c:formatCode>0</c:formatCode>
                <c:ptCount val="3"/>
                <c:pt idx="0">
                  <c:v>9.85</c:v>
                </c:pt>
                <c:pt idx="1">
                  <c:v>9.58</c:v>
                </c:pt>
                <c:pt idx="2">
                  <c:v>11.57</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c:v>
                </c:pt>
                <c:pt idx="5">
                  <c:v>-1</c:v>
                </c:pt>
                <c:pt idx="6">
                  <c:v>-1</c:v>
                </c:pt>
                <c:pt idx="7">
                  <c:v>-1</c:v>
                </c:pt>
                <c:pt idx="8">
                  <c:v>-1</c:v>
                </c:pt>
                <c:pt idx="9">
                  <c:v>31.3</c:v>
                </c:pt>
                <c:pt idx="10">
                  <c:v>-1</c:v>
                </c:pt>
                <c:pt idx="11">
                  <c:v>-1</c:v>
                </c:pt>
                <c:pt idx="12">
                  <c:v>28.42</c:v>
                </c:pt>
                <c:pt idx="13">
                  <c:v>-1</c:v>
                </c:pt>
                <c:pt idx="14">
                  <c:v>-1</c:v>
                </c:pt>
                <c:pt idx="15">
                  <c:v>28.48</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34.090000000000003</c:v>
                </c:pt>
                <c:pt idx="10">
                  <c:v>-1</c:v>
                </c:pt>
                <c:pt idx="11">
                  <c:v>-1</c:v>
                </c:pt>
                <c:pt idx="12">
                  <c:v>34.26</c:v>
                </c:pt>
                <c:pt idx="13">
                  <c:v>-1</c:v>
                </c:pt>
                <c:pt idx="14">
                  <c:v>-1</c:v>
                </c:pt>
                <c:pt idx="15">
                  <c:v>29.97</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41.35</c:v>
                </c:pt>
                <c:pt idx="10">
                  <c:v>-1</c:v>
                </c:pt>
                <c:pt idx="11">
                  <c:v>-1</c:v>
                </c:pt>
                <c:pt idx="12">
                  <c:v>38.76</c:v>
                </c:pt>
                <c:pt idx="13">
                  <c:v>-1</c:v>
                </c:pt>
                <c:pt idx="14">
                  <c:v>-1</c:v>
                </c:pt>
                <c:pt idx="15">
                  <c:v>32.46</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Kjønn&amp;Klasse'!$M$71:$O$71</c:f>
              <c:numCache>
                <c:formatCode>0</c:formatCode>
                <c:ptCount val="3"/>
                <c:pt idx="0">
                  <c:v>5.43</c:v>
                </c:pt>
                <c:pt idx="1">
                  <c:v>4.5599999999999996</c:v>
                </c:pt>
                <c:pt idx="2">
                  <c:v>5.84</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94.78</c:v>
                </c:pt>
                <c:pt idx="1">
                  <c:v>1.68</c:v>
                </c:pt>
                <c:pt idx="2">
                  <c:v>3.54</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28.48</c:v>
                </c:pt>
                <c:pt idx="1">
                  <c:v>29.97</c:v>
                </c:pt>
                <c:pt idx="2">
                  <c:v>32.46</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15.82</c:v>
                </c:pt>
                <c:pt idx="1">
                  <c:v>14.07</c:v>
                </c:pt>
                <c:pt idx="2">
                  <c:v>70.11</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Kjønn&amp;Klasse'!$C$11:$E$11</c:f>
              <c:numCache>
                <c:formatCode>0</c:formatCode>
                <c:ptCount val="3"/>
                <c:pt idx="0">
                  <c:v>93.39</c:v>
                </c:pt>
                <c:pt idx="1">
                  <c:v>94.98</c:v>
                </c:pt>
                <c:pt idx="2">
                  <c:v>95.61</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Kjønn&amp;Klasse'!$C$12:$E$12</c:f>
              <c:numCache>
                <c:formatCode>0</c:formatCode>
                <c:ptCount val="3"/>
                <c:pt idx="0">
                  <c:v>94.49</c:v>
                </c:pt>
                <c:pt idx="1">
                  <c:v>94.33</c:v>
                </c:pt>
                <c:pt idx="2">
                  <c:v>95.92</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36.75</c:v>
                </c:pt>
                <c:pt idx="1">
                  <c:v>43.39</c:v>
                </c:pt>
                <c:pt idx="2">
                  <c:v>19.86</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4.96</c:v>
                </c:pt>
                <c:pt idx="1">
                  <c:v>7.04</c:v>
                </c:pt>
                <c:pt idx="2">
                  <c:v>3.84</c:v>
                </c:pt>
                <c:pt idx="3">
                  <c:v>2.02</c:v>
                </c:pt>
                <c:pt idx="4">
                  <c:v>9.6</c:v>
                </c:pt>
                <c:pt idx="5">
                  <c:v>8.1999999999999993</c:v>
                </c:pt>
                <c:pt idx="6">
                  <c:v>15.62</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5.64</c:v>
                </c:pt>
                <c:pt idx="1">
                  <c:v>5.73</c:v>
                </c:pt>
                <c:pt idx="2">
                  <c:v>3.51</c:v>
                </c:pt>
                <c:pt idx="3">
                  <c:v>2.2000000000000002</c:v>
                </c:pt>
                <c:pt idx="4">
                  <c:v>21.58</c:v>
                </c:pt>
                <c:pt idx="5">
                  <c:v>11.67</c:v>
                </c:pt>
                <c:pt idx="6">
                  <c:v>31.9</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40.950000000000003</c:v>
                </c:pt>
                <c:pt idx="1">
                  <c:v>39.299999999999997</c:v>
                </c:pt>
                <c:pt idx="2">
                  <c:v>19.739999999999998</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35.61</c:v>
                </c:pt>
                <c:pt idx="1">
                  <c:v>44.3</c:v>
                </c:pt>
                <c:pt idx="2">
                  <c:v>20.09</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30.75</c:v>
                </c:pt>
                <c:pt idx="1">
                  <c:v>49.4</c:v>
                </c:pt>
                <c:pt idx="2">
                  <c:v>19.850000000000001</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-1</c:v>
                </c:pt>
                <c:pt idx="7">
                  <c:v>-1</c:v>
                </c:pt>
                <c:pt idx="8">
                  <c:v>-1</c:v>
                </c:pt>
                <c:pt idx="9">
                  <c:v>12.7</c:v>
                </c:pt>
                <c:pt idx="10">
                  <c:v>-1</c:v>
                </c:pt>
                <c:pt idx="11">
                  <c:v>-1</c:v>
                </c:pt>
                <c:pt idx="12">
                  <c:v>10.68</c:v>
                </c:pt>
                <c:pt idx="13">
                  <c:v>-1</c:v>
                </c:pt>
                <c:pt idx="14">
                  <c:v>-1</c:v>
                </c:pt>
                <c:pt idx="15">
                  <c:v>12.01</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10.51</c:v>
                </c:pt>
                <c:pt idx="10">
                  <c:v>-1</c:v>
                </c:pt>
                <c:pt idx="11">
                  <c:v>-1</c:v>
                </c:pt>
                <c:pt idx="12">
                  <c:v>8.76</c:v>
                </c:pt>
                <c:pt idx="13">
                  <c:v>-1</c:v>
                </c:pt>
                <c:pt idx="14">
                  <c:v>-1</c:v>
                </c:pt>
                <c:pt idx="15">
                  <c:v>10.94</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5.87</c:v>
                </c:pt>
                <c:pt idx="10">
                  <c:v>-1</c:v>
                </c:pt>
                <c:pt idx="11">
                  <c:v>-1</c:v>
                </c:pt>
                <c:pt idx="12">
                  <c:v>7.58</c:v>
                </c:pt>
                <c:pt idx="13">
                  <c:v>-1</c:v>
                </c:pt>
                <c:pt idx="14">
                  <c:v>-1</c:v>
                </c:pt>
                <c:pt idx="15">
                  <c:v>8.08</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33.69</c:v>
                </c:pt>
                <c:pt idx="1">
                  <c:v>41.07</c:v>
                </c:pt>
                <c:pt idx="2">
                  <c:v>25.24</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39.81</c:v>
                </c:pt>
                <c:pt idx="1">
                  <c:v>45.95</c:v>
                </c:pt>
                <c:pt idx="2">
                  <c:v>14.24</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Kjønn&amp;Klasse'!$C$171:$E$171</c:f>
              <c:numCache>
                <c:formatCode>0</c:formatCode>
                <c:ptCount val="3"/>
                <c:pt idx="0">
                  <c:v>7.43</c:v>
                </c:pt>
                <c:pt idx="1">
                  <c:v>5.28</c:v>
                </c:pt>
                <c:pt idx="2">
                  <c:v>3.12</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Kjønn&amp;Klasse'!$C$172:$E$172</c:f>
              <c:numCache>
                <c:formatCode>0</c:formatCode>
                <c:ptCount val="3"/>
                <c:pt idx="0">
                  <c:v>4.1500000000000004</c:v>
                </c:pt>
                <c:pt idx="1">
                  <c:v>2.9</c:v>
                </c:pt>
                <c:pt idx="2">
                  <c:v>1.9</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2.14</c:v>
                </c:pt>
                <c:pt idx="1">
                  <c:v>1.43</c:v>
                </c:pt>
                <c:pt idx="2">
                  <c:v>1.1499999999999999</c:v>
                </c:pt>
                <c:pt idx="3">
                  <c:v>2.86</c:v>
                </c:pt>
                <c:pt idx="4">
                  <c:v>18.47</c:v>
                </c:pt>
                <c:pt idx="5">
                  <c:v>73.95</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1.75</c:v>
                </c:pt>
                <c:pt idx="1">
                  <c:v>1.1000000000000001</c:v>
                </c:pt>
                <c:pt idx="2">
                  <c:v>0.86</c:v>
                </c:pt>
                <c:pt idx="3">
                  <c:v>1.53</c:v>
                </c:pt>
                <c:pt idx="4">
                  <c:v>14.28</c:v>
                </c:pt>
                <c:pt idx="5">
                  <c:v>80.47</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5.75</c:v>
                </c:pt>
                <c:pt idx="1">
                  <c:v>1.19</c:v>
                </c:pt>
                <c:pt idx="3">
                  <c:v>4.57</c:v>
                </c:pt>
                <c:pt idx="4">
                  <c:v>3.13</c:v>
                </c:pt>
                <c:pt idx="5">
                  <c:v>3.04</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3.6</c:v>
                </c:pt>
                <c:pt idx="1">
                  <c:v>1.48</c:v>
                </c:pt>
                <c:pt idx="3">
                  <c:v>3.34</c:v>
                </c:pt>
                <c:pt idx="4">
                  <c:v>2.52</c:v>
                </c:pt>
                <c:pt idx="5">
                  <c:v>1.93</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-1</c:v>
                </c:pt>
                <c:pt idx="7">
                  <c:v>-1</c:v>
                </c:pt>
                <c:pt idx="8">
                  <c:v>-1</c:v>
                </c:pt>
                <c:pt idx="9">
                  <c:v>88.24</c:v>
                </c:pt>
                <c:pt idx="10">
                  <c:v>-1</c:v>
                </c:pt>
                <c:pt idx="11">
                  <c:v>-1</c:v>
                </c:pt>
                <c:pt idx="12">
                  <c:v>87.38</c:v>
                </c:pt>
                <c:pt idx="13">
                  <c:v>-1</c:v>
                </c:pt>
                <c:pt idx="14">
                  <c:v>-1</c:v>
                </c:pt>
                <c:pt idx="15">
                  <c:v>88.98</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90.1</c:v>
                </c:pt>
                <c:pt idx="10">
                  <c:v>-1</c:v>
                </c:pt>
                <c:pt idx="11">
                  <c:v>-1</c:v>
                </c:pt>
                <c:pt idx="12">
                  <c:v>89.48</c:v>
                </c:pt>
                <c:pt idx="13">
                  <c:v>-1</c:v>
                </c:pt>
                <c:pt idx="14">
                  <c:v>-1</c:v>
                </c:pt>
                <c:pt idx="15">
                  <c:v>90.41</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90.83</c:v>
                </c:pt>
                <c:pt idx="10">
                  <c:v>-1</c:v>
                </c:pt>
                <c:pt idx="11">
                  <c:v>-1</c:v>
                </c:pt>
                <c:pt idx="12">
                  <c:v>88.99</c:v>
                </c:pt>
                <c:pt idx="13">
                  <c:v>-1</c:v>
                </c:pt>
                <c:pt idx="14">
                  <c:v>-1</c:v>
                </c:pt>
                <c:pt idx="15">
                  <c:v>90.72</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-1</c:v>
                </c:pt>
                <c:pt idx="5">
                  <c:v>-1</c:v>
                </c:pt>
                <c:pt idx="6">
                  <c:v>-1</c:v>
                </c:pt>
                <c:pt idx="7">
                  <c:v>-1</c:v>
                </c:pt>
                <c:pt idx="8">
                  <c:v>-1</c:v>
                </c:pt>
                <c:pt idx="9">
                  <c:v>6.19</c:v>
                </c:pt>
                <c:pt idx="10">
                  <c:v>-1</c:v>
                </c:pt>
                <c:pt idx="11">
                  <c:v>-1</c:v>
                </c:pt>
                <c:pt idx="12">
                  <c:v>4.68</c:v>
                </c:pt>
                <c:pt idx="13">
                  <c:v>-1</c:v>
                </c:pt>
                <c:pt idx="14">
                  <c:v>-1</c:v>
                </c:pt>
                <c:pt idx="15">
                  <c:v>5.99</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5.15</c:v>
                </c:pt>
                <c:pt idx="10">
                  <c:v>-1</c:v>
                </c:pt>
                <c:pt idx="11">
                  <c:v>-1</c:v>
                </c:pt>
                <c:pt idx="12">
                  <c:v>4.22</c:v>
                </c:pt>
                <c:pt idx="13">
                  <c:v>-1</c:v>
                </c:pt>
                <c:pt idx="14">
                  <c:v>-1</c:v>
                </c:pt>
                <c:pt idx="15">
                  <c:v>4.38</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3.17</c:v>
                </c:pt>
                <c:pt idx="10">
                  <c:v>-1</c:v>
                </c:pt>
                <c:pt idx="11">
                  <c:v>-1</c:v>
                </c:pt>
                <c:pt idx="12">
                  <c:v>4.01</c:v>
                </c:pt>
                <c:pt idx="13">
                  <c:v>-1</c:v>
                </c:pt>
                <c:pt idx="14">
                  <c:v>-1</c:v>
                </c:pt>
                <c:pt idx="15">
                  <c:v>2.88</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1.57</c:v>
                </c:pt>
                <c:pt idx="1">
                  <c:v>0.55000000000000004</c:v>
                </c:pt>
                <c:pt idx="2">
                  <c:v>0.63</c:v>
                </c:pt>
                <c:pt idx="3">
                  <c:v>1.72</c:v>
                </c:pt>
                <c:pt idx="4">
                  <c:v>13.29</c:v>
                </c:pt>
                <c:pt idx="5">
                  <c:v>82.24</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6.57</c:v>
                </c:pt>
                <c:pt idx="1">
                  <c:v>9.24</c:v>
                </c:pt>
                <c:pt idx="2">
                  <c:v>8.65</c:v>
                </c:pt>
                <c:pt idx="3">
                  <c:v>3</c:v>
                </c:pt>
                <c:pt idx="4">
                  <c:v>5.0999999999999996</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6.1</c:v>
                </c:pt>
                <c:pt idx="1">
                  <c:v>4.74</c:v>
                </c:pt>
                <c:pt idx="2">
                  <c:v>4.4800000000000004</c:v>
                </c:pt>
                <c:pt idx="3">
                  <c:v>0.88</c:v>
                </c:pt>
                <c:pt idx="4">
                  <c:v>1.62</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4.1900000000000004</c:v>
                </c:pt>
                <c:pt idx="1">
                  <c:v>1.92</c:v>
                </c:pt>
                <c:pt idx="2">
                  <c:v>2.0699999999999998</c:v>
                </c:pt>
                <c:pt idx="3">
                  <c:v>0.73</c:v>
                </c:pt>
                <c:pt idx="4">
                  <c:v>0.99</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8.92</c:v>
                </c:pt>
                <c:pt idx="1">
                  <c:v>20.36</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4.21</c:v>
                </c:pt>
                <c:pt idx="1">
                  <c:v>4.43</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86.19</c:v>
                </c:pt>
                <c:pt idx="1">
                  <c:v>13.81</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96.22</c:v>
                </c:pt>
                <c:pt idx="1">
                  <c:v>3.78</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96.44</c:v>
                </c:pt>
                <c:pt idx="1">
                  <c:v>3.56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94.89</c:v>
                </c:pt>
                <c:pt idx="1">
                  <c:v>5.1100000000000003</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Agder</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89.84</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egendEntry>
        <c:idx val="1"/>
        <c:delete val="1"/>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57.43</c:v>
                </c:pt>
                <c:pt idx="1">
                  <c:v>36.79</c:v>
                </c:pt>
                <c:pt idx="2">
                  <c:v>4.83</c:v>
                </c:pt>
                <c:pt idx="3">
                  <c:v>0.95</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A188-48EE-9C72-BD3C645992C4}"/>
            </c:ext>
          </c:extLst>
        </c:ser>
        <c:ser>
          <c:idx val="2"/>
          <c:order val="1"/>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A188-48EE-9C72-BD3C645992C4}"/>
            </c:ext>
          </c:extLst>
        </c:ser>
        <c:ser>
          <c:idx val="2"/>
          <c:order val="1"/>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Agder</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89.84</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egendEntry>
        <c:idx val="1"/>
        <c:delete val="1"/>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5DD5-4880-823B-A8A3E0BBA90A}"/>
            </c:ext>
          </c:extLst>
        </c:ser>
        <c:ser>
          <c:idx val="0"/>
          <c:order val="1"/>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427C-468F-A569-821A9B57EEC6}"/>
            </c:ext>
          </c:extLst>
        </c:ser>
        <c:ser>
          <c:idx val="2"/>
          <c:order val="1"/>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72.78</c:v>
                </c:pt>
                <c:pt idx="1">
                  <c:v>23.42</c:v>
                </c:pt>
                <c:pt idx="2">
                  <c:v>2.64</c:v>
                </c:pt>
                <c:pt idx="3">
                  <c:v>1.1599999999999999</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Kjønn&amp;Klasse'!$C$19:$E$19</c:f>
              <c:numCache>
                <c:formatCode>0</c:formatCode>
                <c:ptCount val="3"/>
                <c:pt idx="0">
                  <c:v>54.32</c:v>
                </c:pt>
                <c:pt idx="1">
                  <c:v>54.05</c:v>
                </c:pt>
                <c:pt idx="2">
                  <c:v>60.09</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Kjønn&amp;Klasse'!$C$20:$E$20</c:f>
              <c:numCache>
                <c:formatCode>0</c:formatCode>
                <c:ptCount val="3"/>
                <c:pt idx="0">
                  <c:v>58.51</c:v>
                </c:pt>
                <c:pt idx="1">
                  <c:v>62.12</c:v>
                </c:pt>
                <c:pt idx="2">
                  <c:v>60.24</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Kjønn&amp;Klasse'!$C$23:$E$23</c:f>
              <c:numCache>
                <c:formatCode>0</c:formatCode>
                <c:ptCount val="3"/>
                <c:pt idx="0">
                  <c:v>43.1</c:v>
                </c:pt>
                <c:pt idx="1">
                  <c:v>45.17</c:v>
                </c:pt>
                <c:pt idx="2">
                  <c:v>51.22</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Kjønn&amp;Klasse'!$C$24:$E$24</c:f>
              <c:numCache>
                <c:formatCode>0</c:formatCode>
                <c:ptCount val="3"/>
                <c:pt idx="0">
                  <c:v>43.83</c:v>
                </c:pt>
                <c:pt idx="1">
                  <c:v>48.08</c:v>
                </c:pt>
                <c:pt idx="2">
                  <c:v>47.56</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-1</c:v>
                </c:pt>
                <c:pt idx="5">
                  <c:v>-1</c:v>
                </c:pt>
                <c:pt idx="6">
                  <c:v>-1</c:v>
                </c:pt>
                <c:pt idx="7">
                  <c:v>-1</c:v>
                </c:pt>
                <c:pt idx="8">
                  <c:v>-1</c:v>
                </c:pt>
                <c:pt idx="9">
                  <c:v>42.64</c:v>
                </c:pt>
                <c:pt idx="10">
                  <c:v>-1</c:v>
                </c:pt>
                <c:pt idx="11">
                  <c:v>-1</c:v>
                </c:pt>
                <c:pt idx="12">
                  <c:v>46.71</c:v>
                </c:pt>
                <c:pt idx="13">
                  <c:v>-1</c:v>
                </c:pt>
                <c:pt idx="14">
                  <c:v>-1</c:v>
                </c:pt>
                <c:pt idx="15">
                  <c:v>43.38</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44.91</c:v>
                </c:pt>
                <c:pt idx="10">
                  <c:v>-1</c:v>
                </c:pt>
                <c:pt idx="11">
                  <c:v>-1</c:v>
                </c:pt>
                <c:pt idx="12">
                  <c:v>49.1</c:v>
                </c:pt>
                <c:pt idx="13">
                  <c:v>-1</c:v>
                </c:pt>
                <c:pt idx="14">
                  <c:v>-1</c:v>
                </c:pt>
                <c:pt idx="15">
                  <c:v>46.52</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43.3</c:v>
                </c:pt>
                <c:pt idx="10">
                  <c:v>-1</c:v>
                </c:pt>
                <c:pt idx="11">
                  <c:v>-1</c:v>
                </c:pt>
                <c:pt idx="12">
                  <c:v>50.71</c:v>
                </c:pt>
                <c:pt idx="13">
                  <c:v>-1</c:v>
                </c:pt>
                <c:pt idx="14">
                  <c:v>-1</c:v>
                </c:pt>
                <c:pt idx="15">
                  <c:v>48.75</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56.510000000000005</c:v>
                </c:pt>
                <c:pt idx="1">
                  <c:v>75.259999999999991</c:v>
                </c:pt>
                <c:pt idx="2">
                  <c:v>91.11</c:v>
                </c:pt>
                <c:pt idx="3">
                  <c:v>88.82</c:v>
                </c:pt>
                <c:pt idx="4">
                  <c:v>97.84</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19.670000000000002</c:v>
                </c:pt>
                <c:pt idx="1">
                  <c:v>22.59</c:v>
                </c:pt>
                <c:pt idx="2">
                  <c:v>45.24</c:v>
                </c:pt>
                <c:pt idx="3">
                  <c:v>12.51</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26.87</c:v>
                </c:pt>
                <c:pt idx="1">
                  <c:v>27.42</c:v>
                </c:pt>
                <c:pt idx="2">
                  <c:v>37.89</c:v>
                </c:pt>
                <c:pt idx="3">
                  <c:v>7.82</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Kjønn&amp;Klasse'!$C$27:$E$27</c:f>
              <c:numCache>
                <c:formatCode>0</c:formatCode>
                <c:ptCount val="3"/>
                <c:pt idx="0">
                  <c:v>64.83</c:v>
                </c:pt>
                <c:pt idx="1">
                  <c:v>61.56</c:v>
                </c:pt>
                <c:pt idx="2">
                  <c:v>61.93</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Kjønn&amp;Klasse'!$C$28:$E$28</c:f>
              <c:numCache>
                <c:formatCode>0</c:formatCode>
                <c:ptCount val="3"/>
                <c:pt idx="0">
                  <c:v>75.84</c:v>
                </c:pt>
                <c:pt idx="1">
                  <c:v>70.959999999999994</c:v>
                </c:pt>
                <c:pt idx="2">
                  <c:v>72.19</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15.52</c:v>
                </c:pt>
                <c:pt idx="1">
                  <c:v>16.04</c:v>
                </c:pt>
                <c:pt idx="2">
                  <c:v>36.99</c:v>
                </c:pt>
                <c:pt idx="3">
                  <c:v>31.44</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60.07</c:v>
                </c:pt>
                <c:pt idx="1">
                  <c:v>14.11</c:v>
                </c:pt>
                <c:pt idx="2">
                  <c:v>18</c:v>
                </c:pt>
                <c:pt idx="3">
                  <c:v>7.82</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Kjønn&amp;Klasse'!$C$31:$E$31</c:f>
              <c:numCache>
                <c:formatCode>0</c:formatCode>
                <c:ptCount val="3"/>
                <c:pt idx="0">
                  <c:v>47.06</c:v>
                </c:pt>
                <c:pt idx="1">
                  <c:v>44.82</c:v>
                </c:pt>
                <c:pt idx="2">
                  <c:v>37.1</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Kjønn&amp;Klasse'!$C$32:$E$32</c:f>
              <c:numCache>
                <c:formatCode>0</c:formatCode>
                <c:ptCount val="3"/>
                <c:pt idx="0">
                  <c:v>10.26</c:v>
                </c:pt>
                <c:pt idx="1">
                  <c:v>9.01</c:v>
                </c:pt>
                <c:pt idx="2">
                  <c:v>7.37</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Kjønn&amp;Klasse'!$C$35:$E$35</c:f>
              <c:numCache>
                <c:formatCode>0</c:formatCode>
                <c:ptCount val="3"/>
                <c:pt idx="0">
                  <c:v>6.48</c:v>
                </c:pt>
                <c:pt idx="1">
                  <c:v>4.45</c:v>
                </c:pt>
                <c:pt idx="2">
                  <c:v>5.54</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Kjønn&amp;Klasse'!$C$36:$E$36</c:f>
              <c:numCache>
                <c:formatCode>0</c:formatCode>
                <c:ptCount val="3"/>
                <c:pt idx="0">
                  <c:v>9.57</c:v>
                </c:pt>
                <c:pt idx="1">
                  <c:v>8.5399999999999991</c:v>
                </c:pt>
                <c:pt idx="2">
                  <c:v>7.67</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49.46</c:v>
                </c:pt>
                <c:pt idx="1">
                  <c:v>30.07</c:v>
                </c:pt>
                <c:pt idx="2">
                  <c:v>13</c:v>
                </c:pt>
                <c:pt idx="3">
                  <c:v>7.47</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4.68</c:v>
                </c:pt>
                <c:pt idx="1">
                  <c:v>4.72</c:v>
                </c:pt>
                <c:pt idx="2">
                  <c:v>5.28</c:v>
                </c:pt>
                <c:pt idx="3">
                  <c:v>11.05</c:v>
                </c:pt>
                <c:pt idx="4">
                  <c:v>74.27</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Kjønn&amp;Klasse'!$C$39:$E$39</c:f>
              <c:numCache>
                <c:formatCode>0</c:formatCode>
                <c:ptCount val="3"/>
                <c:pt idx="0">
                  <c:v>86.5</c:v>
                </c:pt>
                <c:pt idx="1">
                  <c:v>88.96</c:v>
                </c:pt>
                <c:pt idx="2">
                  <c:v>89.05</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Kjønn&amp;Klasse'!$C$40:$E$40</c:f>
              <c:numCache>
                <c:formatCode>0</c:formatCode>
                <c:ptCount val="3"/>
                <c:pt idx="0">
                  <c:v>82.37</c:v>
                </c:pt>
                <c:pt idx="1">
                  <c:v>84.68</c:v>
                </c:pt>
                <c:pt idx="2">
                  <c:v>85.25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Kjønn&amp;Klasse'!$C$3:$E$3</c:f>
              <c:numCache>
                <c:formatCode>0</c:formatCode>
                <c:ptCount val="3"/>
                <c:pt idx="0">
                  <c:v>88.35</c:v>
                </c:pt>
                <c:pt idx="1">
                  <c:v>89.19</c:v>
                </c:pt>
                <c:pt idx="2">
                  <c:v>87.79</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Kjønn&amp;Klasse'!$C$4:$E$4</c:f>
              <c:numCache>
                <c:formatCode>0</c:formatCode>
                <c:ptCount val="3"/>
                <c:pt idx="0">
                  <c:v>81.14</c:v>
                </c:pt>
                <c:pt idx="1">
                  <c:v>82.79</c:v>
                </c:pt>
                <c:pt idx="2">
                  <c:v>84.02</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94.37</c:v>
                </c:pt>
                <c:pt idx="1">
                  <c:v>88.52</c:v>
                </c:pt>
                <c:pt idx="2">
                  <c:v>92.49</c:v>
                </c:pt>
                <c:pt idx="3">
                  <c:v>18.489999999999998</c:v>
                </c:pt>
                <c:pt idx="4">
                  <c:v>17.87</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5.63</c:v>
                </c:pt>
                <c:pt idx="1">
                  <c:v>11.48</c:v>
                </c:pt>
                <c:pt idx="2">
                  <c:v>7.51</c:v>
                </c:pt>
                <c:pt idx="3">
                  <c:v>81.510000000000005</c:v>
                </c:pt>
                <c:pt idx="4">
                  <c:v>82.13</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82.87</c:v>
                </c:pt>
                <c:pt idx="1">
                  <c:v>13.43</c:v>
                </c:pt>
                <c:pt idx="2">
                  <c:v>3.7</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-1</c:v>
                </c:pt>
                <c:pt idx="5">
                  <c:v>-1</c:v>
                </c:pt>
                <c:pt idx="6">
                  <c:v>-1</c:v>
                </c:pt>
                <c:pt idx="7">
                  <c:v>-1</c:v>
                </c:pt>
                <c:pt idx="8">
                  <c:v>-1</c:v>
                </c:pt>
                <c:pt idx="9">
                  <c:v>81.42</c:v>
                </c:pt>
                <c:pt idx="10">
                  <c:v>-1</c:v>
                </c:pt>
                <c:pt idx="11">
                  <c:v>-1</c:v>
                </c:pt>
                <c:pt idx="12">
                  <c:v>84.18</c:v>
                </c:pt>
                <c:pt idx="13">
                  <c:v>-1</c:v>
                </c:pt>
                <c:pt idx="14">
                  <c:v>-1</c:v>
                </c:pt>
                <c:pt idx="15">
                  <c:v>84.15</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82.35</c:v>
                </c:pt>
                <c:pt idx="10">
                  <c:v>-1</c:v>
                </c:pt>
                <c:pt idx="11">
                  <c:v>-1</c:v>
                </c:pt>
                <c:pt idx="12">
                  <c:v>85.23</c:v>
                </c:pt>
                <c:pt idx="13">
                  <c:v>-1</c:v>
                </c:pt>
                <c:pt idx="14">
                  <c:v>-1</c:v>
                </c:pt>
                <c:pt idx="15">
                  <c:v>86.4</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83.25</c:v>
                </c:pt>
                <c:pt idx="10">
                  <c:v>-1</c:v>
                </c:pt>
                <c:pt idx="11">
                  <c:v>-1</c:v>
                </c:pt>
                <c:pt idx="12">
                  <c:v>84.46</c:v>
                </c:pt>
                <c:pt idx="13">
                  <c:v>-1</c:v>
                </c:pt>
                <c:pt idx="14">
                  <c:v>-1</c:v>
                </c:pt>
                <c:pt idx="15">
                  <c:v>85.91</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Kjønn&amp;Klasse'!$C$43:$E$43</c:f>
              <c:numCache>
                <c:formatCode>0</c:formatCode>
                <c:ptCount val="3"/>
                <c:pt idx="0">
                  <c:v>77.319999999999993</c:v>
                </c:pt>
                <c:pt idx="1">
                  <c:v>74.34</c:v>
                </c:pt>
                <c:pt idx="2">
                  <c:v>74.8</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Kjønn&amp;Klasse'!$C$44:$E$44</c:f>
              <c:numCache>
                <c:formatCode>0</c:formatCode>
                <c:ptCount val="3"/>
                <c:pt idx="0">
                  <c:v>73.94</c:v>
                </c:pt>
                <c:pt idx="1">
                  <c:v>74.58</c:v>
                </c:pt>
                <c:pt idx="2">
                  <c:v>72.28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5.16</c:v>
                </c:pt>
                <c:pt idx="1">
                  <c:v>6.68</c:v>
                </c:pt>
                <c:pt idx="2">
                  <c:v>13.79</c:v>
                </c:pt>
                <c:pt idx="3">
                  <c:v>30.76</c:v>
                </c:pt>
                <c:pt idx="4">
                  <c:v>43.62</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52.03</c:v>
                </c:pt>
                <c:pt idx="1">
                  <c:v>38.89</c:v>
                </c:pt>
                <c:pt idx="2">
                  <c:v>44.06</c:v>
                </c:pt>
                <c:pt idx="3">
                  <c:v>27.65</c:v>
                </c:pt>
                <c:pt idx="4">
                  <c:v>7.72</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36.51</c:v>
                </c:pt>
                <c:pt idx="1">
                  <c:v>46.6</c:v>
                </c:pt>
                <c:pt idx="2">
                  <c:v>39.57</c:v>
                </c:pt>
                <c:pt idx="3">
                  <c:v>48.63</c:v>
                </c:pt>
                <c:pt idx="4">
                  <c:v>18.47</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8.2899999999999991</c:v>
                </c:pt>
                <c:pt idx="1">
                  <c:v>11.39</c:v>
                </c:pt>
                <c:pt idx="2">
                  <c:v>11.91</c:v>
                </c:pt>
                <c:pt idx="3">
                  <c:v>18.940000000000001</c:v>
                </c:pt>
                <c:pt idx="4">
                  <c:v>31.07</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3.17</c:v>
                </c:pt>
                <c:pt idx="1">
                  <c:v>3.12</c:v>
                </c:pt>
                <c:pt idx="2">
                  <c:v>4.46</c:v>
                </c:pt>
                <c:pt idx="3">
                  <c:v>4.78</c:v>
                </c:pt>
                <c:pt idx="4">
                  <c:v>42.74</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89.22</c:v>
                </c:pt>
                <c:pt idx="1">
                  <c:v>87.28</c:v>
                </c:pt>
                <c:pt idx="2">
                  <c:v>86.76</c:v>
                </c:pt>
                <c:pt idx="3">
                  <c:v>75.099999999999994</c:v>
                </c:pt>
                <c:pt idx="4">
                  <c:v>23.67</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88.69</c:v>
                </c:pt>
                <c:pt idx="1">
                  <c:v>84.47</c:v>
                </c:pt>
                <c:pt idx="2">
                  <c:v>81.53</c:v>
                </c:pt>
                <c:pt idx="3">
                  <c:v>77.459999999999994</c:v>
                </c:pt>
                <c:pt idx="4">
                  <c:v>27.9</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-1</c:v>
                </c:pt>
                <c:pt idx="5">
                  <c:v>-1</c:v>
                </c:pt>
                <c:pt idx="6">
                  <c:v>-1</c:v>
                </c:pt>
                <c:pt idx="7">
                  <c:v>-1</c:v>
                </c:pt>
                <c:pt idx="8">
                  <c:v>-1</c:v>
                </c:pt>
                <c:pt idx="9">
                  <c:v>69.599999999999994</c:v>
                </c:pt>
                <c:pt idx="10">
                  <c:v>-1</c:v>
                </c:pt>
                <c:pt idx="11">
                  <c:v>-1</c:v>
                </c:pt>
                <c:pt idx="12">
                  <c:v>76.989999999999995</c:v>
                </c:pt>
                <c:pt idx="13">
                  <c:v>-1</c:v>
                </c:pt>
                <c:pt idx="14">
                  <c:v>-1</c:v>
                </c:pt>
                <c:pt idx="15">
                  <c:v>75.489999999999995</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67.13</c:v>
                </c:pt>
                <c:pt idx="10">
                  <c:v>-1</c:v>
                </c:pt>
                <c:pt idx="11">
                  <c:v>-1</c:v>
                </c:pt>
                <c:pt idx="12">
                  <c:v>73.069999999999993</c:v>
                </c:pt>
                <c:pt idx="13">
                  <c:v>-1</c:v>
                </c:pt>
                <c:pt idx="14">
                  <c:v>-1</c:v>
                </c:pt>
                <c:pt idx="15">
                  <c:v>74.13</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64.86</c:v>
                </c:pt>
                <c:pt idx="10">
                  <c:v>-1</c:v>
                </c:pt>
                <c:pt idx="11">
                  <c:v>-1</c:v>
                </c:pt>
                <c:pt idx="12">
                  <c:v>63.26</c:v>
                </c:pt>
                <c:pt idx="13">
                  <c:v>-1</c:v>
                </c:pt>
                <c:pt idx="14">
                  <c:v>-1</c:v>
                </c:pt>
                <c:pt idx="15">
                  <c:v>72.66</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29.3</c:v>
                </c:pt>
                <c:pt idx="1">
                  <c:v>22.18</c:v>
                </c:pt>
                <c:pt idx="2">
                  <c:v>23.8</c:v>
                </c:pt>
                <c:pt idx="3">
                  <c:v>15.23</c:v>
                </c:pt>
                <c:pt idx="4">
                  <c:v>5.81</c:v>
                </c:pt>
                <c:pt idx="5">
                  <c:v>2.09</c:v>
                </c:pt>
                <c:pt idx="6">
                  <c:v>1.59</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Kjønn&amp;Klasse'!$C$47:$E$47</c:f>
              <c:numCache>
                <c:formatCode>0</c:formatCode>
                <c:ptCount val="3"/>
                <c:pt idx="0">
                  <c:v>11.79</c:v>
                </c:pt>
                <c:pt idx="1">
                  <c:v>15.83</c:v>
                </c:pt>
                <c:pt idx="2">
                  <c:v>17.73</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Kjønn&amp;Klasse'!$C$48:$E$48</c:f>
              <c:numCache>
                <c:formatCode>0</c:formatCode>
                <c:ptCount val="3"/>
                <c:pt idx="0">
                  <c:v>29.62</c:v>
                </c:pt>
                <c:pt idx="1">
                  <c:v>35.130000000000003</c:v>
                </c:pt>
                <c:pt idx="2">
                  <c:v>39.729999999999997</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1.6400000000000001</c:v>
                </c:pt>
                <c:pt idx="1">
                  <c:v>5.96</c:v>
                </c:pt>
                <c:pt idx="2">
                  <c:v>7.48</c:v>
                </c:pt>
                <c:pt idx="3">
                  <c:v>37.72</c:v>
                </c:pt>
                <c:pt idx="4">
                  <c:v>47.2</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7.31</c:v>
                </c:pt>
                <c:pt idx="1">
                  <c:v>16.260000000000002</c:v>
                </c:pt>
                <c:pt idx="2">
                  <c:v>29.57</c:v>
                </c:pt>
                <c:pt idx="3">
                  <c:v>23.36</c:v>
                </c:pt>
                <c:pt idx="4">
                  <c:v>23.49</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-1</c:v>
                </c:pt>
                <c:pt idx="5">
                  <c:v>-1</c:v>
                </c:pt>
                <c:pt idx="6">
                  <c:v>-1</c:v>
                </c:pt>
                <c:pt idx="7">
                  <c:v>-1</c:v>
                </c:pt>
                <c:pt idx="8">
                  <c:v>-1</c:v>
                </c:pt>
                <c:pt idx="9">
                  <c:v>28.44</c:v>
                </c:pt>
                <c:pt idx="10">
                  <c:v>-1</c:v>
                </c:pt>
                <c:pt idx="11">
                  <c:v>-1</c:v>
                </c:pt>
                <c:pt idx="12">
                  <c:v>27.04</c:v>
                </c:pt>
                <c:pt idx="13">
                  <c:v>-1</c:v>
                </c:pt>
                <c:pt idx="14">
                  <c:v>-1</c:v>
                </c:pt>
                <c:pt idx="15">
                  <c:v>20.55</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30.16</c:v>
                </c:pt>
                <c:pt idx="10">
                  <c:v>-1</c:v>
                </c:pt>
                <c:pt idx="11">
                  <c:v>-1</c:v>
                </c:pt>
                <c:pt idx="12">
                  <c:v>28.76</c:v>
                </c:pt>
                <c:pt idx="13">
                  <c:v>-1</c:v>
                </c:pt>
                <c:pt idx="14">
                  <c:v>-1</c:v>
                </c:pt>
                <c:pt idx="15">
                  <c:v>25.46</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36.36</c:v>
                </c:pt>
                <c:pt idx="10">
                  <c:v>-1</c:v>
                </c:pt>
                <c:pt idx="11">
                  <c:v>-1</c:v>
                </c:pt>
                <c:pt idx="12">
                  <c:v>36.06</c:v>
                </c:pt>
                <c:pt idx="13">
                  <c:v>-1</c:v>
                </c:pt>
                <c:pt idx="14">
                  <c:v>-1</c:v>
                </c:pt>
                <c:pt idx="15">
                  <c:v>31.27</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52.48</c:v>
                </c:pt>
                <c:pt idx="1">
                  <c:v>15.62</c:v>
                </c:pt>
                <c:pt idx="2">
                  <c:v>19.25</c:v>
                </c:pt>
                <c:pt idx="3">
                  <c:v>12.65</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Kjønn&amp;Klasse'!$C$51:$E$51</c:f>
              <c:numCache>
                <c:formatCode>0</c:formatCode>
                <c:ptCount val="3"/>
                <c:pt idx="0">
                  <c:v>41.91</c:v>
                </c:pt>
                <c:pt idx="1">
                  <c:v>47.6</c:v>
                </c:pt>
                <c:pt idx="2">
                  <c:v>61.82</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Kjønn&amp;Klasse'!$C$52:$E$52</c:f>
              <c:numCache>
                <c:formatCode>0</c:formatCode>
                <c:ptCount val="3"/>
                <c:pt idx="0">
                  <c:v>36.46</c:v>
                </c:pt>
                <c:pt idx="1">
                  <c:v>51.52</c:v>
                </c:pt>
                <c:pt idx="2">
                  <c:v>57.54</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c:v>
                </c:pt>
                <c:pt idx="5">
                  <c:v>-1</c:v>
                </c:pt>
                <c:pt idx="6">
                  <c:v>-1</c:v>
                </c:pt>
                <c:pt idx="7">
                  <c:v>-1</c:v>
                </c:pt>
                <c:pt idx="8">
                  <c:v>-1</c:v>
                </c:pt>
                <c:pt idx="9">
                  <c:v>37.78</c:v>
                </c:pt>
                <c:pt idx="10">
                  <c:v>-1</c:v>
                </c:pt>
                <c:pt idx="11">
                  <c:v>-1</c:v>
                </c:pt>
                <c:pt idx="12">
                  <c:v>36.83</c:v>
                </c:pt>
                <c:pt idx="13">
                  <c:v>-1</c:v>
                </c:pt>
                <c:pt idx="14">
                  <c:v>-1</c:v>
                </c:pt>
                <c:pt idx="15">
                  <c:v>39.4</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48.8</c:v>
                </c:pt>
                <c:pt idx="10">
                  <c:v>-1</c:v>
                </c:pt>
                <c:pt idx="11">
                  <c:v>-1</c:v>
                </c:pt>
                <c:pt idx="12">
                  <c:v>48.17</c:v>
                </c:pt>
                <c:pt idx="13">
                  <c:v>-1</c:v>
                </c:pt>
                <c:pt idx="14">
                  <c:v>-1</c:v>
                </c:pt>
                <c:pt idx="15">
                  <c:v>49.68</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57.11</c:v>
                </c:pt>
                <c:pt idx="10">
                  <c:v>-1</c:v>
                </c:pt>
                <c:pt idx="11">
                  <c:v>-1</c:v>
                </c:pt>
                <c:pt idx="12">
                  <c:v>64.3</c:v>
                </c:pt>
                <c:pt idx="13">
                  <c:v>-1</c:v>
                </c:pt>
                <c:pt idx="14">
                  <c:v>-1</c:v>
                </c:pt>
                <c:pt idx="15">
                  <c:v>59.25</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Kjønn&amp;Klasse'!$C$139:$E$139</c:f>
              <c:numCache>
                <c:formatCode>0</c:formatCode>
                <c:ptCount val="3"/>
                <c:pt idx="0">
                  <c:v>89.11</c:v>
                </c:pt>
                <c:pt idx="1">
                  <c:v>90.11</c:v>
                </c:pt>
                <c:pt idx="2">
                  <c:v>87.73</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Kjønn&amp;Klasse'!$C$140:$E$140</c:f>
              <c:numCache>
                <c:formatCode>0</c:formatCode>
                <c:ptCount val="3"/>
                <c:pt idx="0">
                  <c:v>80.17</c:v>
                </c:pt>
                <c:pt idx="1">
                  <c:v>82.82</c:v>
                </c:pt>
                <c:pt idx="2">
                  <c:v>81.67</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5.69</c:v>
                </c:pt>
                <c:pt idx="1">
                  <c:v>8.18</c:v>
                </c:pt>
                <c:pt idx="2">
                  <c:v>18.43</c:v>
                </c:pt>
                <c:pt idx="3">
                  <c:v>30.01</c:v>
                </c:pt>
                <c:pt idx="4">
                  <c:v>37.700000000000003</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Kjønn&amp;Klasse'!$C$55:$E$55</c:f>
              <c:numCache>
                <c:formatCode>0</c:formatCode>
                <c:ptCount val="3"/>
                <c:pt idx="0">
                  <c:v>72.69</c:v>
                </c:pt>
                <c:pt idx="1">
                  <c:v>72.400000000000006</c:v>
                </c:pt>
                <c:pt idx="2">
                  <c:v>73.02</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Kjønn&amp;Klasse'!$C$56:$E$56</c:f>
              <c:numCache>
                <c:formatCode>0</c:formatCode>
                <c:ptCount val="3"/>
                <c:pt idx="0">
                  <c:v>65.16</c:v>
                </c:pt>
                <c:pt idx="1">
                  <c:v>64.66</c:v>
                </c:pt>
                <c:pt idx="2">
                  <c:v>62.16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3.63</c:v>
                </c:pt>
                <c:pt idx="1">
                  <c:v>5.69</c:v>
                </c:pt>
                <c:pt idx="2">
                  <c:v>6.05</c:v>
                </c:pt>
                <c:pt idx="3">
                  <c:v>19.32</c:v>
                </c:pt>
                <c:pt idx="4">
                  <c:v>65.31</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30.22</c:v>
                </c:pt>
                <c:pt idx="1">
                  <c:v>17.04</c:v>
                </c:pt>
                <c:pt idx="2">
                  <c:v>19.98</c:v>
                </c:pt>
                <c:pt idx="3">
                  <c:v>17.59</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40.32</c:v>
                </c:pt>
                <c:pt idx="1">
                  <c:v>31.49</c:v>
                </c:pt>
                <c:pt idx="2">
                  <c:v>35.28</c:v>
                </c:pt>
                <c:pt idx="3">
                  <c:v>30.42</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18.89</c:v>
                </c:pt>
                <c:pt idx="1">
                  <c:v>26.96</c:v>
                </c:pt>
                <c:pt idx="2">
                  <c:v>23.52</c:v>
                </c:pt>
                <c:pt idx="3">
                  <c:v>20.99</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5.41</c:v>
                </c:pt>
                <c:pt idx="1">
                  <c:v>13.45</c:v>
                </c:pt>
                <c:pt idx="2">
                  <c:v>11.24</c:v>
                </c:pt>
                <c:pt idx="3">
                  <c:v>15.18</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5.16</c:v>
                </c:pt>
                <c:pt idx="1">
                  <c:v>11.06</c:v>
                </c:pt>
                <c:pt idx="2">
                  <c:v>9.98</c:v>
                </c:pt>
                <c:pt idx="3">
                  <c:v>15.81</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81.12</c:v>
                </c:pt>
                <c:pt idx="3">
                  <c:v>-1</c:v>
                </c:pt>
                <c:pt idx="4">
                  <c:v>-1</c:v>
                </c:pt>
                <c:pt idx="5">
                  <c:v>84.36</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82.84</c:v>
                </c:pt>
                <c:pt idx="3">
                  <c:v>-1</c:v>
                </c:pt>
                <c:pt idx="4">
                  <c:v>-1</c:v>
                </c:pt>
                <c:pt idx="5">
                  <c:v>85.67</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80.989999999999995</c:v>
                </c:pt>
                <c:pt idx="3">
                  <c:v>-1</c:v>
                </c:pt>
                <c:pt idx="4">
                  <c:v>-1</c:v>
                </c:pt>
                <c:pt idx="5">
                  <c:v>84.86</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53.16</c:v>
                </c:pt>
                <c:pt idx="1">
                  <c:v>34.6</c:v>
                </c:pt>
                <c:pt idx="2">
                  <c:v>9.34</c:v>
                </c:pt>
                <c:pt idx="3">
                  <c:v>2.9</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53.79</c:v>
                </c:pt>
                <c:pt idx="1">
                  <c:v>72.569999999999993</c:v>
                </c:pt>
                <c:pt idx="2">
                  <c:v>55.17</c:v>
                </c:pt>
                <c:pt idx="3">
                  <c:v>52.86</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44.07</c:v>
                </c:pt>
                <c:pt idx="1">
                  <c:v>69.2</c:v>
                </c:pt>
                <c:pt idx="2">
                  <c:v>55.42</c:v>
                </c:pt>
                <c:pt idx="3">
                  <c:v>43.77</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-1</c:v>
                </c:pt>
                <c:pt idx="5">
                  <c:v>-1</c:v>
                </c:pt>
                <c:pt idx="6">
                  <c:v>-1</c:v>
                </c:pt>
                <c:pt idx="7">
                  <c:v>-1</c:v>
                </c:pt>
                <c:pt idx="8">
                  <c:v>-1</c:v>
                </c:pt>
                <c:pt idx="9">
                  <c:v>63.17</c:v>
                </c:pt>
                <c:pt idx="10">
                  <c:v>-1</c:v>
                </c:pt>
                <c:pt idx="11">
                  <c:v>-1</c:v>
                </c:pt>
                <c:pt idx="12">
                  <c:v>69.62</c:v>
                </c:pt>
                <c:pt idx="13">
                  <c:v>-1</c:v>
                </c:pt>
                <c:pt idx="14">
                  <c:v>-1</c:v>
                </c:pt>
                <c:pt idx="15">
                  <c:v>68.52</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63.53</c:v>
                </c:pt>
                <c:pt idx="10">
                  <c:v>-1</c:v>
                </c:pt>
                <c:pt idx="11">
                  <c:v>-1</c:v>
                </c:pt>
                <c:pt idx="12">
                  <c:v>66.569999999999993</c:v>
                </c:pt>
                <c:pt idx="13">
                  <c:v>-1</c:v>
                </c:pt>
                <c:pt idx="14">
                  <c:v>-1</c:v>
                </c:pt>
                <c:pt idx="15">
                  <c:v>68.13</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61.84</c:v>
                </c:pt>
                <c:pt idx="10">
                  <c:v>-1</c:v>
                </c:pt>
                <c:pt idx="11">
                  <c:v>-1</c:v>
                </c:pt>
                <c:pt idx="12">
                  <c:v>61.86</c:v>
                </c:pt>
                <c:pt idx="13">
                  <c:v>-1</c:v>
                </c:pt>
                <c:pt idx="14">
                  <c:v>-1</c:v>
                </c:pt>
                <c:pt idx="15">
                  <c:v>65.61</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Kjønn&amp;Klasse'!$C$59:$E$59</c:f>
              <c:numCache>
                <c:formatCode>0</c:formatCode>
                <c:ptCount val="3"/>
                <c:pt idx="0">
                  <c:v>92.54</c:v>
                </c:pt>
                <c:pt idx="1">
                  <c:v>96.59</c:v>
                </c:pt>
                <c:pt idx="2">
                  <c:v>95.9</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Kjønn&amp;Klasse'!$C$60:$E$60</c:f>
              <c:numCache>
                <c:formatCode>0</c:formatCode>
                <c:ptCount val="3"/>
                <c:pt idx="0">
                  <c:v>93.13</c:v>
                </c:pt>
                <c:pt idx="1">
                  <c:v>95.75</c:v>
                </c:pt>
                <c:pt idx="2">
                  <c:v>97.06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94.6</c:v>
                </c:pt>
                <c:pt idx="1">
                  <c:v>0.78</c:v>
                </c:pt>
                <c:pt idx="2">
                  <c:v>4.62</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63.2</c:v>
                </c:pt>
                <c:pt idx="1">
                  <c:v>14.36</c:v>
                </c:pt>
                <c:pt idx="2">
                  <c:v>22.45</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Kjønn&amp;Klasse'!$C$63:$E$63</c:f>
              <c:numCache>
                <c:formatCode>0</c:formatCode>
                <c:ptCount val="3"/>
                <c:pt idx="0">
                  <c:v>43.23</c:v>
                </c:pt>
                <c:pt idx="1">
                  <c:v>47.53</c:v>
                </c:pt>
                <c:pt idx="2">
                  <c:v>76.78</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Kjønn&amp;Klasse'!$C$64:$E$64</c:f>
              <c:numCache>
                <c:formatCode>0</c:formatCode>
                <c:ptCount val="3"/>
                <c:pt idx="0">
                  <c:v>65.790000000000006</c:v>
                </c:pt>
                <c:pt idx="1">
                  <c:v>74.239999999999995</c:v>
                </c:pt>
                <c:pt idx="2">
                  <c:v>86.12</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74.5</c:v>
                </c:pt>
                <c:pt idx="1">
                  <c:v>2.27</c:v>
                </c:pt>
                <c:pt idx="2">
                  <c:v>23.23</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Kjønn&amp;Klasse'!$C$71:$E$71</c:f>
              <c:numCache>
                <c:formatCode>0</c:formatCode>
                <c:ptCount val="3"/>
                <c:pt idx="0">
                  <c:v>75.459999999999994</c:v>
                </c:pt>
                <c:pt idx="1">
                  <c:v>76.069999999999993</c:v>
                </c:pt>
                <c:pt idx="2">
                  <c:v>76.739999999999995</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Kjønn&amp;Klasse'!$C$72:$E$72</c:f>
              <c:numCache>
                <c:formatCode>0</c:formatCode>
                <c:ptCount val="3"/>
                <c:pt idx="0">
                  <c:v>72.95</c:v>
                </c:pt>
                <c:pt idx="1">
                  <c:v>73.03</c:v>
                </c:pt>
                <c:pt idx="2">
                  <c:v>76.34</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13.05</c:v>
                </c:pt>
                <c:pt idx="1">
                  <c:v>49.81</c:v>
                </c:pt>
                <c:pt idx="2">
                  <c:v>37.14</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65.44</c:v>
                </c:pt>
                <c:pt idx="1">
                  <c:v>33.33</c:v>
                </c:pt>
                <c:pt idx="2">
                  <c:v>41.38</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26.97</c:v>
                </c:pt>
                <c:pt idx="1">
                  <c:v>44.35</c:v>
                </c:pt>
                <c:pt idx="2">
                  <c:v>37.25</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5.3</c:v>
                </c:pt>
                <c:pt idx="1">
                  <c:v>16.55</c:v>
                </c:pt>
                <c:pt idx="2">
                  <c:v>15.04</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2.29</c:v>
                </c:pt>
                <c:pt idx="1">
                  <c:v>5.77</c:v>
                </c:pt>
                <c:pt idx="2">
                  <c:v>6.34</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Kjønn&amp;Klasse'!$C$67:$E$67</c:f>
              <c:numCache>
                <c:formatCode>0</c:formatCode>
                <c:ptCount val="3"/>
                <c:pt idx="0">
                  <c:v>21.33</c:v>
                </c:pt>
                <c:pt idx="1">
                  <c:v>13.68</c:v>
                </c:pt>
                <c:pt idx="2">
                  <c:v>13.95</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Kjønn&amp;Klasse'!$C$68:$E$68</c:f>
              <c:numCache>
                <c:formatCode>0</c:formatCode>
                <c:ptCount val="3"/>
                <c:pt idx="0">
                  <c:v>10.9</c:v>
                </c:pt>
                <c:pt idx="1">
                  <c:v>7.55</c:v>
                </c:pt>
                <c:pt idx="2">
                  <c:v>7.87</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-1</c:v>
                </c:pt>
                <c:pt idx="5">
                  <c:v>-1</c:v>
                </c:pt>
                <c:pt idx="6">
                  <c:v>-1</c:v>
                </c:pt>
                <c:pt idx="7">
                  <c:v>-1</c:v>
                </c:pt>
                <c:pt idx="8">
                  <c:v>-1</c:v>
                </c:pt>
                <c:pt idx="9">
                  <c:v>67.09</c:v>
                </c:pt>
                <c:pt idx="10">
                  <c:v>-1</c:v>
                </c:pt>
                <c:pt idx="11">
                  <c:v>-1</c:v>
                </c:pt>
                <c:pt idx="12">
                  <c:v>70.62</c:v>
                </c:pt>
                <c:pt idx="13">
                  <c:v>-1</c:v>
                </c:pt>
                <c:pt idx="14">
                  <c:v>-1</c:v>
                </c:pt>
                <c:pt idx="15">
                  <c:v>73.84</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67.42</c:v>
                </c:pt>
                <c:pt idx="10">
                  <c:v>-1</c:v>
                </c:pt>
                <c:pt idx="11">
                  <c:v>-1</c:v>
                </c:pt>
                <c:pt idx="12">
                  <c:v>70.75</c:v>
                </c:pt>
                <c:pt idx="13">
                  <c:v>-1</c:v>
                </c:pt>
                <c:pt idx="14">
                  <c:v>-1</c:v>
                </c:pt>
                <c:pt idx="15">
                  <c:v>74.31</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65.400000000000006</c:v>
                </c:pt>
                <c:pt idx="10">
                  <c:v>-1</c:v>
                </c:pt>
                <c:pt idx="11">
                  <c:v>-1</c:v>
                </c:pt>
                <c:pt idx="12">
                  <c:v>69.209999999999994</c:v>
                </c:pt>
                <c:pt idx="13">
                  <c:v>-1</c:v>
                </c:pt>
                <c:pt idx="14">
                  <c:v>-1</c:v>
                </c:pt>
                <c:pt idx="15">
                  <c:v>75.95</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Kjønn&amp;Klasse'!$C$75:$E$75</c:f>
              <c:numCache>
                <c:formatCode>0</c:formatCode>
                <c:ptCount val="3"/>
                <c:pt idx="0">
                  <c:v>70.569999999999993</c:v>
                </c:pt>
                <c:pt idx="1">
                  <c:v>71.13</c:v>
                </c:pt>
                <c:pt idx="2">
                  <c:v>74.41</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Kjønn&amp;Klasse'!$C$76:$E$76</c:f>
              <c:numCache>
                <c:formatCode>0</c:formatCode>
                <c:ptCount val="3"/>
                <c:pt idx="0">
                  <c:v>75.91</c:v>
                </c:pt>
                <c:pt idx="1">
                  <c:v>75.099999999999994</c:v>
                </c:pt>
                <c:pt idx="2">
                  <c:v>75.86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0.96</c:v>
                </c:pt>
                <c:pt idx="1">
                  <c:v>1.31</c:v>
                </c:pt>
                <c:pt idx="2">
                  <c:v>6.39</c:v>
                </c:pt>
                <c:pt idx="3">
                  <c:v>17.63</c:v>
                </c:pt>
                <c:pt idx="4">
                  <c:v>29.57</c:v>
                </c:pt>
                <c:pt idx="5">
                  <c:v>29.88</c:v>
                </c:pt>
                <c:pt idx="6">
                  <c:v>14.25</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2.0299999999999998</c:v>
                </c:pt>
                <c:pt idx="1">
                  <c:v>7.2</c:v>
                </c:pt>
                <c:pt idx="2">
                  <c:v>31.57</c:v>
                </c:pt>
                <c:pt idx="3">
                  <c:v>29.69</c:v>
                </c:pt>
                <c:pt idx="4">
                  <c:v>50.17</c:v>
                </c:pt>
                <c:pt idx="5">
                  <c:v>71.66</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5.77</c:v>
                </c:pt>
                <c:pt idx="1">
                  <c:v>12.84</c:v>
                </c:pt>
                <c:pt idx="2">
                  <c:v>25.97</c:v>
                </c:pt>
                <c:pt idx="3">
                  <c:v>23.58</c:v>
                </c:pt>
                <c:pt idx="4">
                  <c:v>10.63</c:v>
                </c:pt>
                <c:pt idx="5">
                  <c:v>16.57</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11.94</c:v>
                </c:pt>
                <c:pt idx="1">
                  <c:v>25.66</c:v>
                </c:pt>
                <c:pt idx="2">
                  <c:v>17.23</c:v>
                </c:pt>
                <c:pt idx="3">
                  <c:v>20.97</c:v>
                </c:pt>
                <c:pt idx="4">
                  <c:v>10.01</c:v>
                </c:pt>
                <c:pt idx="5">
                  <c:v>7.06</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21.07</c:v>
                </c:pt>
                <c:pt idx="1">
                  <c:v>28.35</c:v>
                </c:pt>
                <c:pt idx="2">
                  <c:v>11.36</c:v>
                </c:pt>
                <c:pt idx="3">
                  <c:v>15.27</c:v>
                </c:pt>
                <c:pt idx="4">
                  <c:v>11.63</c:v>
                </c:pt>
                <c:pt idx="5">
                  <c:v>2.69</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23.24</c:v>
                </c:pt>
                <c:pt idx="1">
                  <c:v>14.42</c:v>
                </c:pt>
                <c:pt idx="2">
                  <c:v>6.05</c:v>
                </c:pt>
                <c:pt idx="3">
                  <c:v>6.13</c:v>
                </c:pt>
                <c:pt idx="4">
                  <c:v>7.98</c:v>
                </c:pt>
                <c:pt idx="5">
                  <c:v>1.0900000000000001</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35.94</c:v>
                </c:pt>
                <c:pt idx="1">
                  <c:v>11.54</c:v>
                </c:pt>
                <c:pt idx="2">
                  <c:v>7.82</c:v>
                </c:pt>
                <c:pt idx="3">
                  <c:v>4.37</c:v>
                </c:pt>
                <c:pt idx="4">
                  <c:v>9.57</c:v>
                </c:pt>
                <c:pt idx="5">
                  <c:v>0.93</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Kjønn&amp;Klasse'!$C$83:$E$83</c:f>
              <c:numCache>
                <c:formatCode>0</c:formatCode>
                <c:ptCount val="3"/>
                <c:pt idx="0">
                  <c:v>48.77</c:v>
                </c:pt>
                <c:pt idx="1">
                  <c:v>47.53</c:v>
                </c:pt>
                <c:pt idx="2">
                  <c:v>46.46</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Kjønn&amp;Klasse'!$C$84:$E$84</c:f>
              <c:numCache>
                <c:formatCode>0</c:formatCode>
                <c:ptCount val="3"/>
                <c:pt idx="0">
                  <c:v>71.08</c:v>
                </c:pt>
                <c:pt idx="1">
                  <c:v>70.540000000000006</c:v>
                </c:pt>
                <c:pt idx="2">
                  <c:v>64.81</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Kjønn&amp;Klasse'!$C$79:$E$79</c:f>
              <c:numCache>
                <c:formatCode>0</c:formatCode>
                <c:ptCount val="3"/>
                <c:pt idx="0">
                  <c:v>49.32</c:v>
                </c:pt>
                <c:pt idx="1">
                  <c:v>43.88</c:v>
                </c:pt>
                <c:pt idx="2">
                  <c:v>34.909999999999997</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Kjønn&amp;Klasse'!$C$80:$E$80</c:f>
              <c:numCache>
                <c:formatCode>0</c:formatCode>
                <c:ptCount val="3"/>
                <c:pt idx="0">
                  <c:v>21.41</c:v>
                </c:pt>
                <c:pt idx="1">
                  <c:v>17.82</c:v>
                </c:pt>
                <c:pt idx="2">
                  <c:v>16.73</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-1</c:v>
                </c:pt>
                <c:pt idx="7">
                  <c:v>-1</c:v>
                </c:pt>
                <c:pt idx="8">
                  <c:v>-1</c:v>
                </c:pt>
                <c:pt idx="9">
                  <c:v>63.19</c:v>
                </c:pt>
                <c:pt idx="10">
                  <c:v>-1</c:v>
                </c:pt>
                <c:pt idx="11">
                  <c:v>-1</c:v>
                </c:pt>
                <c:pt idx="12">
                  <c:v>72.459999999999994</c:v>
                </c:pt>
                <c:pt idx="13">
                  <c:v>-1</c:v>
                </c:pt>
                <c:pt idx="14">
                  <c:v>-1</c:v>
                </c:pt>
                <c:pt idx="15">
                  <c:v>73.150000000000006</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63.58</c:v>
                </c:pt>
                <c:pt idx="10">
                  <c:v>-1</c:v>
                </c:pt>
                <c:pt idx="11">
                  <c:v>-1</c:v>
                </c:pt>
                <c:pt idx="12">
                  <c:v>73.37</c:v>
                </c:pt>
                <c:pt idx="13">
                  <c:v>-1</c:v>
                </c:pt>
                <c:pt idx="14">
                  <c:v>-1</c:v>
                </c:pt>
                <c:pt idx="15">
                  <c:v>73.23</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63.21</c:v>
                </c:pt>
                <c:pt idx="10">
                  <c:v>-1</c:v>
                </c:pt>
                <c:pt idx="11">
                  <c:v>-1</c:v>
                </c:pt>
                <c:pt idx="12">
                  <c:v>76.099999999999994</c:v>
                </c:pt>
                <c:pt idx="13">
                  <c:v>-1</c:v>
                </c:pt>
                <c:pt idx="14">
                  <c:v>-1</c:v>
                </c:pt>
                <c:pt idx="15">
                  <c:v>75.5</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Kjønn&amp;Klasse'!$C$87:$E$87</c:f>
              <c:numCache>
                <c:formatCode>0</c:formatCode>
                <c:ptCount val="3"/>
                <c:pt idx="0">
                  <c:v>13.62</c:v>
                </c:pt>
                <c:pt idx="1">
                  <c:v>10.79</c:v>
                </c:pt>
                <c:pt idx="2">
                  <c:v>5.64</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Kjønn&amp;Klasse'!$C$88:$E$88</c:f>
              <c:numCache>
                <c:formatCode>0</c:formatCode>
                <c:ptCount val="3"/>
                <c:pt idx="0">
                  <c:v>10.199999999999999</c:v>
                </c:pt>
                <c:pt idx="1">
                  <c:v>9.44</c:v>
                </c:pt>
                <c:pt idx="2">
                  <c:v>8.6300000000000008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44.07</c:v>
                </c:pt>
                <c:pt idx="1">
                  <c:v>45.53</c:v>
                </c:pt>
                <c:pt idx="2">
                  <c:v>10.4</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72.430000000000007</c:v>
                </c:pt>
                <c:pt idx="1">
                  <c:v>54.17</c:v>
                </c:pt>
                <c:pt idx="2">
                  <c:v>42.31</c:v>
                </c:pt>
                <c:pt idx="3">
                  <c:v>52.04</c:v>
                </c:pt>
                <c:pt idx="4">
                  <c:v>49.73</c:v>
                </c:pt>
                <c:pt idx="5">
                  <c:v>50.77</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22.24</c:v>
                </c:pt>
                <c:pt idx="1">
                  <c:v>33.450000000000003</c:v>
                </c:pt>
                <c:pt idx="2">
                  <c:v>36.43</c:v>
                </c:pt>
                <c:pt idx="3">
                  <c:v>29.05</c:v>
                </c:pt>
                <c:pt idx="4">
                  <c:v>32.94</c:v>
                </c:pt>
                <c:pt idx="5">
                  <c:v>32.29</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5.33</c:v>
                </c:pt>
                <c:pt idx="1">
                  <c:v>12.38</c:v>
                </c:pt>
                <c:pt idx="2">
                  <c:v>21.27</c:v>
                </c:pt>
                <c:pt idx="3">
                  <c:v>18.91</c:v>
                </c:pt>
                <c:pt idx="4">
                  <c:v>17.329999999999998</c:v>
                </c:pt>
                <c:pt idx="5">
                  <c:v>16.940000000000001</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59.88</c:v>
                </c:pt>
                <c:pt idx="1">
                  <c:v>81.81</c:v>
                </c:pt>
                <c:pt idx="2">
                  <c:v>75.08</c:v>
                </c:pt>
                <c:pt idx="3">
                  <c:v>94.9</c:v>
                </c:pt>
                <c:pt idx="4">
                  <c:v>94.32</c:v>
                </c:pt>
                <c:pt idx="5">
                  <c:v>80.33</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9.2899999999999991</c:v>
                </c:pt>
                <c:pt idx="1">
                  <c:v>10.97</c:v>
                </c:pt>
                <c:pt idx="2">
                  <c:v>11.35</c:v>
                </c:pt>
                <c:pt idx="3">
                  <c:v>2.2200000000000002</c:v>
                </c:pt>
                <c:pt idx="4">
                  <c:v>2.11</c:v>
                </c:pt>
                <c:pt idx="5">
                  <c:v>9.35</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6.9</c:v>
                </c:pt>
                <c:pt idx="1">
                  <c:v>3.36</c:v>
                </c:pt>
                <c:pt idx="2">
                  <c:v>5.38</c:v>
                </c:pt>
                <c:pt idx="3">
                  <c:v>1.26</c:v>
                </c:pt>
                <c:pt idx="4">
                  <c:v>1.8</c:v>
                </c:pt>
                <c:pt idx="5">
                  <c:v>4.07</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23.93</c:v>
                </c:pt>
                <c:pt idx="1">
                  <c:v>3.87</c:v>
                </c:pt>
                <c:pt idx="2">
                  <c:v>8.19</c:v>
                </c:pt>
                <c:pt idx="3">
                  <c:v>1.63</c:v>
                </c:pt>
                <c:pt idx="4">
                  <c:v>1.77</c:v>
                </c:pt>
                <c:pt idx="5">
                  <c:v>6.24</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Kjønn&amp;Klasse'!$C$91:$E$91</c:f>
              <c:numCache>
                <c:formatCode>0</c:formatCode>
                <c:ptCount val="3"/>
                <c:pt idx="0">
                  <c:v>47.75</c:v>
                </c:pt>
                <c:pt idx="1">
                  <c:v>41.86</c:v>
                </c:pt>
                <c:pt idx="2">
                  <c:v>43.35</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Kjønn&amp;Klasse'!$C$92:$E$92</c:f>
              <c:numCache>
                <c:formatCode>0</c:formatCode>
                <c:ptCount val="3"/>
                <c:pt idx="0">
                  <c:v>42.78</c:v>
                </c:pt>
                <c:pt idx="1">
                  <c:v>36.32</c:v>
                </c:pt>
                <c:pt idx="2">
                  <c:v>32.42</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-1</c:v>
                </c:pt>
                <c:pt idx="5">
                  <c:v>-1</c:v>
                </c:pt>
                <c:pt idx="6">
                  <c:v>-1</c:v>
                </c:pt>
                <c:pt idx="7">
                  <c:v>-1</c:v>
                </c:pt>
                <c:pt idx="8">
                  <c:v>-1</c:v>
                </c:pt>
                <c:pt idx="9">
                  <c:v>47.76</c:v>
                </c:pt>
                <c:pt idx="10">
                  <c:v>-1</c:v>
                </c:pt>
                <c:pt idx="11">
                  <c:v>-1</c:v>
                </c:pt>
                <c:pt idx="12">
                  <c:v>44.86</c:v>
                </c:pt>
                <c:pt idx="13">
                  <c:v>-1</c:v>
                </c:pt>
                <c:pt idx="14">
                  <c:v>-1</c:v>
                </c:pt>
                <c:pt idx="15">
                  <c:v>46.03</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44.55</c:v>
                </c:pt>
                <c:pt idx="10">
                  <c:v>-1</c:v>
                </c:pt>
                <c:pt idx="11">
                  <c:v>-1</c:v>
                </c:pt>
                <c:pt idx="12">
                  <c:v>42.35</c:v>
                </c:pt>
                <c:pt idx="13">
                  <c:v>-1</c:v>
                </c:pt>
                <c:pt idx="14">
                  <c:v>-1</c:v>
                </c:pt>
                <c:pt idx="15">
                  <c:v>42.86</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42.15</c:v>
                </c:pt>
                <c:pt idx="10">
                  <c:v>-1</c:v>
                </c:pt>
                <c:pt idx="11">
                  <c:v>-1</c:v>
                </c:pt>
                <c:pt idx="12">
                  <c:v>42.6</c:v>
                </c:pt>
                <c:pt idx="13">
                  <c:v>-1</c:v>
                </c:pt>
                <c:pt idx="14">
                  <c:v>-1</c:v>
                </c:pt>
                <c:pt idx="15">
                  <c:v>42.16</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Kjønn&amp;Klasse'!$C$95:$E$95</c:f>
              <c:numCache>
                <c:formatCode>0</c:formatCode>
                <c:ptCount val="3"/>
                <c:pt idx="0">
                  <c:v>81.12</c:v>
                </c:pt>
                <c:pt idx="1">
                  <c:v>76.53</c:v>
                </c:pt>
                <c:pt idx="2">
                  <c:v>83.91</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Kjønn&amp;Klasse'!$C$96:$E$96</c:f>
              <c:numCache>
                <c:formatCode>0</c:formatCode>
                <c:ptCount val="3"/>
                <c:pt idx="0">
                  <c:v>77.91</c:v>
                </c:pt>
                <c:pt idx="1">
                  <c:v>76.16</c:v>
                </c:pt>
                <c:pt idx="2">
                  <c:v>75.25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7.8</c:v>
                </c:pt>
                <c:pt idx="1">
                  <c:v>6.28</c:v>
                </c:pt>
                <c:pt idx="2">
                  <c:v>7.56</c:v>
                </c:pt>
                <c:pt idx="3">
                  <c:v>15.53</c:v>
                </c:pt>
                <c:pt idx="4">
                  <c:v>21.31</c:v>
                </c:pt>
                <c:pt idx="5">
                  <c:v>41.52</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40.56</c:v>
                </c:pt>
                <c:pt idx="1">
                  <c:v>67.319999999999993</c:v>
                </c:pt>
                <c:pt idx="2">
                  <c:v>39.19</c:v>
                </c:pt>
                <c:pt idx="3">
                  <c:v>86.35</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17.48</c:v>
                </c:pt>
                <c:pt idx="1">
                  <c:v>3.06</c:v>
                </c:pt>
                <c:pt idx="2">
                  <c:v>7.12</c:v>
                </c:pt>
                <c:pt idx="3">
                  <c:v>2.77</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24.33</c:v>
                </c:pt>
                <c:pt idx="1">
                  <c:v>10.49</c:v>
                </c:pt>
                <c:pt idx="2">
                  <c:v>19.77</c:v>
                </c:pt>
                <c:pt idx="3">
                  <c:v>5.42</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11.18</c:v>
                </c:pt>
                <c:pt idx="1">
                  <c:v>10.49</c:v>
                </c:pt>
                <c:pt idx="2">
                  <c:v>23.82</c:v>
                </c:pt>
                <c:pt idx="3">
                  <c:v>3.25</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6.44</c:v>
                </c:pt>
                <c:pt idx="1">
                  <c:v>8.64</c:v>
                </c:pt>
                <c:pt idx="2">
                  <c:v>10.1</c:v>
                </c:pt>
                <c:pt idx="3">
                  <c:v>2.21</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2.16</c:v>
                </c:pt>
                <c:pt idx="1">
                  <c:v>7.84</c:v>
                </c:pt>
                <c:pt idx="2">
                  <c:v>8.25</c:v>
                </c:pt>
                <c:pt idx="3">
                  <c:v>29.01</c:v>
                </c:pt>
                <c:pt idx="4">
                  <c:v>30.36</c:v>
                </c:pt>
                <c:pt idx="5">
                  <c:v>22.38</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-1</c:v>
                </c:pt>
                <c:pt idx="7">
                  <c:v>-1</c:v>
                </c:pt>
                <c:pt idx="8">
                  <c:v>-1</c:v>
                </c:pt>
                <c:pt idx="9">
                  <c:v>73.73</c:v>
                </c:pt>
                <c:pt idx="10">
                  <c:v>-1</c:v>
                </c:pt>
                <c:pt idx="11">
                  <c:v>-1</c:v>
                </c:pt>
                <c:pt idx="12">
                  <c:v>75.05</c:v>
                </c:pt>
                <c:pt idx="13">
                  <c:v>-1</c:v>
                </c:pt>
                <c:pt idx="14">
                  <c:v>-1</c:v>
                </c:pt>
                <c:pt idx="15">
                  <c:v>79.260000000000005</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72.680000000000007</c:v>
                </c:pt>
                <c:pt idx="10">
                  <c:v>-1</c:v>
                </c:pt>
                <c:pt idx="11">
                  <c:v>-1</c:v>
                </c:pt>
                <c:pt idx="12">
                  <c:v>74.88</c:v>
                </c:pt>
                <c:pt idx="13">
                  <c:v>-1</c:v>
                </c:pt>
                <c:pt idx="14">
                  <c:v>-1</c:v>
                </c:pt>
                <c:pt idx="15">
                  <c:v>76.11</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73.900000000000006</c:v>
                </c:pt>
                <c:pt idx="10">
                  <c:v>-1</c:v>
                </c:pt>
                <c:pt idx="11">
                  <c:v>-1</c:v>
                </c:pt>
                <c:pt idx="12">
                  <c:v>78.36</c:v>
                </c:pt>
                <c:pt idx="13">
                  <c:v>-1</c:v>
                </c:pt>
                <c:pt idx="14">
                  <c:v>-1</c:v>
                </c:pt>
                <c:pt idx="15">
                  <c:v>78.09</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Kjønn&amp;Klasse'!$C$195:$E$195</c:f>
              <c:numCache>
                <c:formatCode>0</c:formatCode>
                <c:ptCount val="3"/>
                <c:pt idx="0">
                  <c:v>9.32</c:v>
                </c:pt>
                <c:pt idx="1">
                  <c:v>9.31</c:v>
                </c:pt>
                <c:pt idx="2">
                  <c:v>4.82</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Kjønn&amp;Klasse'!$C$196:$E$196</c:f>
              <c:numCache>
                <c:formatCode>0</c:formatCode>
                <c:ptCount val="3"/>
                <c:pt idx="0">
                  <c:v>12.31</c:v>
                </c:pt>
                <c:pt idx="1">
                  <c:v>10.3</c:v>
                </c:pt>
                <c:pt idx="2">
                  <c:v>9.6199999999999992</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Kjønn&amp;Klasse'!$C$99:$E$99</c:f>
              <c:numCache>
                <c:formatCode>0</c:formatCode>
                <c:ptCount val="3"/>
                <c:pt idx="0">
                  <c:v>68.55</c:v>
                </c:pt>
                <c:pt idx="1">
                  <c:v>72.13</c:v>
                </c:pt>
                <c:pt idx="2">
                  <c:v>75.400000000000006</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Kjønn&amp;Klasse'!$C$100:$E$100</c:f>
              <c:numCache>
                <c:formatCode>0</c:formatCode>
                <c:ptCount val="3"/>
                <c:pt idx="0">
                  <c:v>58.02</c:v>
                </c:pt>
                <c:pt idx="1">
                  <c:v>56.78</c:v>
                </c:pt>
                <c:pt idx="2">
                  <c:v>57.45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77.930000000000007</c:v>
                </c:pt>
                <c:pt idx="1">
                  <c:v>63.08</c:v>
                </c:pt>
                <c:pt idx="2">
                  <c:v>50.97</c:v>
                </c:pt>
                <c:pt idx="3">
                  <c:v>62.33</c:v>
                </c:pt>
                <c:pt idx="4">
                  <c:v>61.31</c:v>
                </c:pt>
                <c:pt idx="5">
                  <c:v>63.17</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68.099999999999994</c:v>
                </c:pt>
                <c:pt idx="1">
                  <c:v>46.23</c:v>
                </c:pt>
                <c:pt idx="2">
                  <c:v>34.619999999999997</c:v>
                </c:pt>
                <c:pt idx="3">
                  <c:v>43.06</c:v>
                </c:pt>
                <c:pt idx="4">
                  <c:v>39.5</c:v>
                </c:pt>
                <c:pt idx="5">
                  <c:v>39.700000000000003</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7.44</c:v>
                </c:pt>
                <c:pt idx="1">
                  <c:v>11.72</c:v>
                </c:pt>
                <c:pt idx="2">
                  <c:v>17.43</c:v>
                </c:pt>
                <c:pt idx="3">
                  <c:v>32.5</c:v>
                </c:pt>
                <c:pt idx="4">
                  <c:v>30.9</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20.76</c:v>
                </c:pt>
                <c:pt idx="1">
                  <c:v>47.01</c:v>
                </c:pt>
                <c:pt idx="2">
                  <c:v>24.87</c:v>
                </c:pt>
                <c:pt idx="3">
                  <c:v>7.36</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Kjønn&amp;Klasse'!$C$103:$E$103</c:f>
              <c:numCache>
                <c:formatCode>0</c:formatCode>
                <c:ptCount val="3"/>
                <c:pt idx="0">
                  <c:v>2.82</c:v>
                </c:pt>
                <c:pt idx="1">
                  <c:v>2.02</c:v>
                </c:pt>
                <c:pt idx="2">
                  <c:v>2.1800000000000002</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Kjønn&amp;Klasse'!$C$104:$E$104</c:f>
              <c:numCache>
                <c:formatCode>0</c:formatCode>
                <c:ptCount val="3"/>
                <c:pt idx="0">
                  <c:v>11.62</c:v>
                </c:pt>
                <c:pt idx="1">
                  <c:v>10.9</c:v>
                </c:pt>
                <c:pt idx="2">
                  <c:v>10.95</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Kjønn&amp;Klasse'!$C$107:$E$107</c:f>
              <c:numCache>
                <c:formatCode>0</c:formatCode>
                <c:ptCount val="3"/>
                <c:pt idx="0">
                  <c:v>6.47</c:v>
                </c:pt>
                <c:pt idx="1">
                  <c:v>6.18</c:v>
                </c:pt>
                <c:pt idx="2">
                  <c:v>5.72</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Kjønn&amp;Klasse'!$C$108:$E$108</c:f>
              <c:numCache>
                <c:formatCode>0</c:formatCode>
                <c:ptCount val="3"/>
                <c:pt idx="0">
                  <c:v>16.03</c:v>
                </c:pt>
                <c:pt idx="1">
                  <c:v>16.63</c:v>
                </c:pt>
                <c:pt idx="2">
                  <c:v>14.93</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-1</c:v>
                </c:pt>
                <c:pt idx="5">
                  <c:v>-1</c:v>
                </c:pt>
                <c:pt idx="6">
                  <c:v>-1</c:v>
                </c:pt>
                <c:pt idx="7">
                  <c:v>-1</c:v>
                </c:pt>
                <c:pt idx="8">
                  <c:v>-1</c:v>
                </c:pt>
                <c:pt idx="9">
                  <c:v>62.35</c:v>
                </c:pt>
                <c:pt idx="10">
                  <c:v>-1</c:v>
                </c:pt>
                <c:pt idx="11">
                  <c:v>-1</c:v>
                </c:pt>
                <c:pt idx="12">
                  <c:v>64.650000000000006</c:v>
                </c:pt>
                <c:pt idx="13">
                  <c:v>-1</c:v>
                </c:pt>
                <c:pt idx="14">
                  <c:v>-1</c:v>
                </c:pt>
                <c:pt idx="15">
                  <c:v>62.93</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61.92</c:v>
                </c:pt>
                <c:pt idx="10">
                  <c:v>-1</c:v>
                </c:pt>
                <c:pt idx="11">
                  <c:v>-1</c:v>
                </c:pt>
                <c:pt idx="12">
                  <c:v>63.02</c:v>
                </c:pt>
                <c:pt idx="13">
                  <c:v>-1</c:v>
                </c:pt>
                <c:pt idx="14">
                  <c:v>-1</c:v>
                </c:pt>
                <c:pt idx="15">
                  <c:v>63.92</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62.24</c:v>
                </c:pt>
                <c:pt idx="10">
                  <c:v>-1</c:v>
                </c:pt>
                <c:pt idx="11">
                  <c:v>-1</c:v>
                </c:pt>
                <c:pt idx="12">
                  <c:v>62.52</c:v>
                </c:pt>
                <c:pt idx="13">
                  <c:v>-1</c:v>
                </c:pt>
                <c:pt idx="14">
                  <c:v>-1</c:v>
                </c:pt>
                <c:pt idx="15">
                  <c:v>63.48</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14.5</c:v>
                </c:pt>
                <c:pt idx="1">
                  <c:v>46.81</c:v>
                </c:pt>
                <c:pt idx="2">
                  <c:v>27.12</c:v>
                </c:pt>
                <c:pt idx="3">
                  <c:v>11.58</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29.67</c:v>
                </c:pt>
                <c:pt idx="1">
                  <c:v>49.79</c:v>
                </c:pt>
                <c:pt idx="2">
                  <c:v>12.53</c:v>
                </c:pt>
                <c:pt idx="3">
                  <c:v>6.16</c:v>
                </c:pt>
                <c:pt idx="4">
                  <c:v>1.86</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Kjønn&amp;Klasse'!$C$115:$E$115</c:f>
              <c:numCache>
                <c:formatCode>0</c:formatCode>
                <c:ptCount val="3"/>
                <c:pt idx="0">
                  <c:v>11.75</c:v>
                </c:pt>
                <c:pt idx="1">
                  <c:v>11.27</c:v>
                </c:pt>
                <c:pt idx="2">
                  <c:v>10.66</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Kjønn&amp;Klasse'!$C$116:$E$116</c:f>
              <c:numCache>
                <c:formatCode>0</c:formatCode>
                <c:ptCount val="3"/>
                <c:pt idx="0">
                  <c:v>28.82</c:v>
                </c:pt>
                <c:pt idx="1">
                  <c:v>27.85</c:v>
                </c:pt>
                <c:pt idx="2">
                  <c:v>27.49</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18.73</c:v>
                </c:pt>
                <c:pt idx="1">
                  <c:v>7.5</c:v>
                </c:pt>
                <c:pt idx="2">
                  <c:v>5.99</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41.95</c:v>
                </c:pt>
                <c:pt idx="1">
                  <c:v>26.17</c:v>
                </c:pt>
                <c:pt idx="2">
                  <c:v>15.16</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31.11</c:v>
                </c:pt>
                <c:pt idx="1">
                  <c:v>17.47</c:v>
                </c:pt>
                <c:pt idx="2">
                  <c:v>11.01</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91.66</c:v>
                </c:pt>
                <c:pt idx="1">
                  <c:v>79.22</c:v>
                </c:pt>
                <c:pt idx="2">
                  <c:v>73.8</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94.07</c:v>
                </c:pt>
                <c:pt idx="1">
                  <c:v>76.86</c:v>
                </c:pt>
                <c:pt idx="2">
                  <c:v>84.75</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-1</c:v>
                </c:pt>
                <c:pt idx="7">
                  <c:v>-1</c:v>
                </c:pt>
                <c:pt idx="8">
                  <c:v>-1</c:v>
                </c:pt>
                <c:pt idx="9">
                  <c:v>20.75</c:v>
                </c:pt>
                <c:pt idx="10">
                  <c:v>-1</c:v>
                </c:pt>
                <c:pt idx="11">
                  <c:v>-1</c:v>
                </c:pt>
                <c:pt idx="12">
                  <c:v>21.89</c:v>
                </c:pt>
                <c:pt idx="13">
                  <c:v>-1</c:v>
                </c:pt>
                <c:pt idx="14">
                  <c:v>-1</c:v>
                </c:pt>
                <c:pt idx="15">
                  <c:v>20.64</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18.5</c:v>
                </c:pt>
                <c:pt idx="10">
                  <c:v>-1</c:v>
                </c:pt>
                <c:pt idx="11">
                  <c:v>-1</c:v>
                </c:pt>
                <c:pt idx="12">
                  <c:v>19.760000000000002</c:v>
                </c:pt>
                <c:pt idx="13">
                  <c:v>-1</c:v>
                </c:pt>
                <c:pt idx="14">
                  <c:v>-1</c:v>
                </c:pt>
                <c:pt idx="15">
                  <c:v>19.91</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20.47</c:v>
                </c:pt>
                <c:pt idx="10">
                  <c:v>-1</c:v>
                </c:pt>
                <c:pt idx="11">
                  <c:v>-1</c:v>
                </c:pt>
                <c:pt idx="12">
                  <c:v>21.63</c:v>
                </c:pt>
                <c:pt idx="13">
                  <c:v>-1</c:v>
                </c:pt>
                <c:pt idx="14">
                  <c:v>-1</c:v>
                </c:pt>
                <c:pt idx="15">
                  <c:v>21.34</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8.83</c:v>
                </c:pt>
                <c:pt idx="1">
                  <c:v>23.06</c:v>
                </c:pt>
                <c:pt idx="3">
                  <c:v>16.059999999999999</c:v>
                </c:pt>
                <c:pt idx="4">
                  <c:v>16.61</c:v>
                </c:pt>
                <c:pt idx="5">
                  <c:v>18.05</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23.09</c:v>
                </c:pt>
                <c:pt idx="1">
                  <c:v>26.44</c:v>
                </c:pt>
                <c:pt idx="2">
                  <c:v>40.340000000000003</c:v>
                </c:pt>
                <c:pt idx="3">
                  <c:v>40.4</c:v>
                </c:pt>
                <c:pt idx="4">
                  <c:v>35.229999999999997</c:v>
                </c:pt>
                <c:pt idx="5">
                  <c:v>22.97</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39.89</c:v>
                </c:pt>
                <c:pt idx="1">
                  <c:v>38.14</c:v>
                </c:pt>
                <c:pt idx="2">
                  <c:v>35.75</c:v>
                </c:pt>
                <c:pt idx="3">
                  <c:v>32.57</c:v>
                </c:pt>
                <c:pt idx="4">
                  <c:v>35.31</c:v>
                </c:pt>
                <c:pt idx="5">
                  <c:v>29.75</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24.64</c:v>
                </c:pt>
                <c:pt idx="1">
                  <c:v>22.52</c:v>
                </c:pt>
                <c:pt idx="2">
                  <c:v>16.5</c:v>
                </c:pt>
                <c:pt idx="3">
                  <c:v>18.09</c:v>
                </c:pt>
                <c:pt idx="4">
                  <c:v>20.43</c:v>
                </c:pt>
                <c:pt idx="5">
                  <c:v>29.5</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12.38</c:v>
                </c:pt>
                <c:pt idx="1">
                  <c:v>12.89</c:v>
                </c:pt>
                <c:pt idx="2">
                  <c:v>7.41</c:v>
                </c:pt>
                <c:pt idx="3">
                  <c:v>8.94</c:v>
                </c:pt>
                <c:pt idx="4">
                  <c:v>9.0399999999999991</c:v>
                </c:pt>
                <c:pt idx="5">
                  <c:v>17.78</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c:v>
                </c:pt>
                <c:pt idx="5">
                  <c:v>-1</c:v>
                </c:pt>
                <c:pt idx="6">
                  <c:v>-1</c:v>
                </c:pt>
                <c:pt idx="7">
                  <c:v>-1</c:v>
                </c:pt>
                <c:pt idx="8">
                  <c:v>-1</c:v>
                </c:pt>
                <c:pt idx="9">
                  <c:v>22.28</c:v>
                </c:pt>
                <c:pt idx="10">
                  <c:v>-1</c:v>
                </c:pt>
                <c:pt idx="11">
                  <c:v>-1</c:v>
                </c:pt>
                <c:pt idx="12">
                  <c:v>20.46</c:v>
                </c:pt>
                <c:pt idx="13">
                  <c:v>-1</c:v>
                </c:pt>
                <c:pt idx="14">
                  <c:v>-1</c:v>
                </c:pt>
                <c:pt idx="15">
                  <c:v>16.059999999999999</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23.24</c:v>
                </c:pt>
                <c:pt idx="10">
                  <c:v>-1</c:v>
                </c:pt>
                <c:pt idx="11">
                  <c:v>-1</c:v>
                </c:pt>
                <c:pt idx="12">
                  <c:v>20.74</c:v>
                </c:pt>
                <c:pt idx="13">
                  <c:v>-1</c:v>
                </c:pt>
                <c:pt idx="14">
                  <c:v>-1</c:v>
                </c:pt>
                <c:pt idx="15">
                  <c:v>16.61</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26.26</c:v>
                </c:pt>
                <c:pt idx="10">
                  <c:v>-1</c:v>
                </c:pt>
                <c:pt idx="11">
                  <c:v>-1</c:v>
                </c:pt>
                <c:pt idx="12">
                  <c:v>21.78</c:v>
                </c:pt>
                <c:pt idx="13">
                  <c:v>-1</c:v>
                </c:pt>
                <c:pt idx="14">
                  <c:v>-1</c:v>
                </c:pt>
                <c:pt idx="15">
                  <c:v>18.05</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47.72</c:v>
                </c:pt>
                <c:pt idx="1">
                  <c:v>37.76</c:v>
                </c:pt>
                <c:pt idx="2">
                  <c:v>10.6</c:v>
                </c:pt>
                <c:pt idx="3">
                  <c:v>3.92</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24.97</c:v>
                </c:pt>
                <c:pt idx="1">
                  <c:v>13.83</c:v>
                </c:pt>
                <c:pt idx="2">
                  <c:v>44.06</c:v>
                </c:pt>
                <c:pt idx="3">
                  <c:v>75.42</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31.89</c:v>
                </c:pt>
                <c:pt idx="1">
                  <c:v>23.8</c:v>
                </c:pt>
                <c:pt idx="2">
                  <c:v>23.95</c:v>
                </c:pt>
                <c:pt idx="3">
                  <c:v>16.47</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17.95</c:v>
                </c:pt>
                <c:pt idx="1">
                  <c:v>25.29</c:v>
                </c:pt>
                <c:pt idx="2">
                  <c:v>14.34</c:v>
                </c:pt>
                <c:pt idx="3">
                  <c:v>4.3600000000000003</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12.84</c:v>
                </c:pt>
                <c:pt idx="1">
                  <c:v>21.46</c:v>
                </c:pt>
                <c:pt idx="2">
                  <c:v>10.07</c:v>
                </c:pt>
                <c:pt idx="3">
                  <c:v>1.86</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12.36</c:v>
                </c:pt>
                <c:pt idx="1">
                  <c:v>15.62</c:v>
                </c:pt>
                <c:pt idx="2">
                  <c:v>7.58</c:v>
                </c:pt>
                <c:pt idx="3">
                  <c:v>1.89</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Kjønn&amp;Klasse'!$C$123:$E$123</c:f>
              <c:numCache>
                <c:formatCode>0</c:formatCode>
                <c:ptCount val="3"/>
                <c:pt idx="0">
                  <c:v>14.07</c:v>
                </c:pt>
                <c:pt idx="1">
                  <c:v>11.67</c:v>
                </c:pt>
                <c:pt idx="2">
                  <c:v>12.66</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Kjønn&amp;Klasse'!$C$124:$E$124</c:f>
              <c:numCache>
                <c:formatCode>0</c:formatCode>
                <c:ptCount val="3"/>
                <c:pt idx="0">
                  <c:v>36.229999999999997</c:v>
                </c:pt>
                <c:pt idx="1">
                  <c:v>32.31</c:v>
                </c:pt>
                <c:pt idx="2">
                  <c:v>33.89</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Kjønn&amp;Klasse'!$C$127:$E$127</c:f>
              <c:numCache>
                <c:formatCode>0</c:formatCode>
                <c:ptCount val="3"/>
                <c:pt idx="0">
                  <c:v>6.77</c:v>
                </c:pt>
                <c:pt idx="1">
                  <c:v>6.76</c:v>
                </c:pt>
                <c:pt idx="2">
                  <c:v>7.34</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Kjønn&amp;Klasse'!$C$128:$E$128</c:f>
              <c:numCache>
                <c:formatCode>0</c:formatCode>
                <c:ptCount val="3"/>
                <c:pt idx="0">
                  <c:v>19.87</c:v>
                </c:pt>
                <c:pt idx="1">
                  <c:v>19.37</c:v>
                </c:pt>
                <c:pt idx="2">
                  <c:v>22.04</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44.17</c:v>
                </c:pt>
                <c:pt idx="1">
                  <c:v>60.37</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15.5</c:v>
                </c:pt>
                <c:pt idx="1">
                  <c:v>19.41</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12.14</c:v>
                </c:pt>
                <c:pt idx="1">
                  <c:v>9.3699999999999992</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28.18</c:v>
                </c:pt>
                <c:pt idx="1">
                  <c:v>10.85</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Kjønn&amp;Klasse'!$C$131:$E$131</c:f>
              <c:numCache>
                <c:formatCode>0</c:formatCode>
                <c:ptCount val="3"/>
                <c:pt idx="0">
                  <c:v>50.27</c:v>
                </c:pt>
                <c:pt idx="1">
                  <c:v>43.47</c:v>
                </c:pt>
                <c:pt idx="2">
                  <c:v>44.37</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Kjønn&amp;Klasse'!$C$132:$E$132</c:f>
              <c:numCache>
                <c:formatCode>0</c:formatCode>
                <c:ptCount val="3"/>
                <c:pt idx="0">
                  <c:v>46.16</c:v>
                </c:pt>
                <c:pt idx="1">
                  <c:v>41.19</c:v>
                </c:pt>
                <c:pt idx="2">
                  <c:v>37.44</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Agder</a:t>
            </a:r>
          </a:p>
        </p:txBody>
      </p:sp>
      <p:pic>
        <p:nvPicPr>
          <p:cNvPr id="3" name="Bilde 2" descr="Et bilde som inneholder klær, person, Menneskeansikt, jakke&#10;&#10;Automatisk generert beskrivelse">
            <a:extLst>
              <a:ext uri="{FF2B5EF4-FFF2-40B4-BE49-F238E27FC236}">
                <a16:creationId xmlns:a16="http://schemas.microsoft.com/office/drawing/2014/main" id="{DB044A61-1AFE-2B53-DFE8-FA8613350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
        <p:nvSpPr>
          <p:cNvPr id="2" name="TekstSylinder 4">
            <a:extLst>
              <a:ext uri="{FF2B5EF4-FFF2-40B4-BE49-F238E27FC236}">
                <a16:creationId xmlns:a16="http://schemas.microsoft.com/office/drawing/2014/main" id="{4663E2BF-8FAB-EC60-6427-55DD56AF7A07}"/>
              </a:ext>
            </a:extLst>
          </p:cNvPr>
          <p:cNvSpPr txBox="1"/>
          <p:nvPr/>
        </p:nvSpPr>
        <p:spPr>
          <a:xfrm>
            <a:off x="0" y="8213664"/>
            <a:ext cx="6858000" cy="1077218"/>
          </a:xfrm>
          <a:prstGeom prst="rect">
            <a:avLst/>
          </a:prstGeom>
          <a:solidFill>
            <a:srgbClr val="006FBA"/>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rPr>
              <a:t>Hovedrapport for </a:t>
            </a:r>
            <a:b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rPr>
            </a:br>
            <a:r>
              <a:rPr lang="nb-NO" sz="3200" dirty="0">
                <a:solidFill>
                  <a:srgbClr val="FFFFFF"/>
                </a:solidFill>
                <a:latin typeface="Akkurat Pro Light" panose="020B0404020101020102" pitchFamily="34" charset="0"/>
              </a:rPr>
              <a:t>videregående</a:t>
            </a:r>
          </a:p>
        </p:txBody>
      </p:sp>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1260180698"/>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1867567865"/>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57803803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4220863941"/>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2313233357"/>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Agder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1436283478"/>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2707654862"/>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739959423"/>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3071896552"/>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1326677487"/>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2265404514"/>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Agder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780356066"/>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565575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Agder.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707886"/>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Agder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2806011484"/>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248767712"/>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144560897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77261842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381205369"/>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559045846"/>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546881608"/>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386622252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791283138"/>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641203048"/>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3637231632"/>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61783765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2840305918"/>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725291420"/>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245840743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10008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437915983"/>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310587545"/>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553998"/>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Agder</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3903703507"/>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644003693"/>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413566528"/>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2257908426"/>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367349773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813648672"/>
              </p:ext>
            </p:extLst>
          </p:nvPr>
        </p:nvGraphicFramePr>
        <p:xfrm>
          <a:off x="360363" y="6731000"/>
          <a:ext cx="6134100" cy="2552700"/>
        </p:xfrm>
        <a:graphic>
          <a:graphicData uri="http://schemas.openxmlformats.org/presentationml/2006/ole">
            <mc:AlternateContent xmlns:mc="http://schemas.openxmlformats.org/markup-compatibility/2006">
              <mc:Choice xmlns:v="urn:schemas-microsoft-com:vml" Requires="v">
                <p:oleObj name="Worksheet" r:id="rId2" imgW="6134282" imgH="2552423" progId="Excel.Sheet.12">
                  <p:link updateAutomatic="1"/>
                </p:oleObj>
              </mc:Choice>
              <mc:Fallback>
                <p:oleObj name="Worksheet" r:id="rId2" imgW="6134282" imgH="2552423" progId="Excel.Sheet.12">
                  <p:link updateAutomatic="1"/>
                  <p:pic>
                    <p:nvPicPr>
                      <p:cNvPr id="0" name=""/>
                      <p:cNvPicPr/>
                      <p:nvPr/>
                    </p:nvPicPr>
                    <p:blipFill>
                      <a:blip r:embed="rId3"/>
                      <a:stretch>
                        <a:fillRect/>
                      </a:stretch>
                    </p:blipFill>
                    <p:spPr>
                      <a:xfrm>
                        <a:off x="360363" y="6731000"/>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208760538"/>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131284655"/>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746316294"/>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3068030150"/>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Agder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4069290931"/>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1845752291"/>
              </p:ext>
            </p:extLst>
          </p:nvPr>
        </p:nvGraphicFramePr>
        <p:xfrm>
          <a:off x="3549651" y="4721286"/>
          <a:ext cx="2967484" cy="2006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Agder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4026732112"/>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746891238"/>
              </p:ext>
            </p:extLst>
          </p:nvPr>
        </p:nvGraphicFramePr>
        <p:xfrm>
          <a:off x="3549651" y="1444358"/>
          <a:ext cx="2967484" cy="2006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535610484"/>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Agder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4513040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561291010"/>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465260686"/>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3996418301"/>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3639080453"/>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375668091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Agder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915075542"/>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87054071"/>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761789088"/>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2367708078"/>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391090834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Agder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90402881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834227445"/>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435530792"/>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Agder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2534259765"/>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265782827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1221345647"/>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01870008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786835705"/>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24638445"/>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284287831"/>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Agder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3585425032"/>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316353580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3902638111"/>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48</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50</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1408791765"/>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1331973996"/>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4070542040"/>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4244503454"/>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425762502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3765423150"/>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3928891763"/>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15868526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Agder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4010035213"/>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2405171360"/>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1532246135"/>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3141700787"/>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948720487"/>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133914910"/>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1972563511"/>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4028497688"/>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3150916340"/>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2073645260"/>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1254940034"/>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3493355077"/>
              </p:ext>
            </p:extLst>
          </p:nvPr>
        </p:nvGraphicFramePr>
        <p:xfrm>
          <a:off x="339315" y="4615031"/>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1118005453"/>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Agder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55018267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913003981"/>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1786529553"/>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924148167"/>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Agder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3218415841"/>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1210452555"/>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185423380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10535653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368944092"/>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3170428003"/>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333572497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Agder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2670375796"/>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958137186"/>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Agder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3282254185"/>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1742400821"/>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Resultater for ungdomstrinnet vises resultater i egen rapport.</a:t>
            </a: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man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386609"/>
            <a:ext cx="2867542"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t>
            </a:r>
            <a:r>
              <a:rPr lang="nb-NO" sz="999" dirty="0">
                <a:latin typeface="Akkurat Pro" panose="020B0504020101020102" pitchFamily="34" charset="77"/>
                <a:cs typeface="Arial" panose="020B0604020202020204" pitchFamily="34" charset="0"/>
              </a:rPr>
              <a:t>Rapporten er en samlerapport med tall hentet fra de lokale undersøkelsene i kommuner i Agder. Tekstene er utformet slik at de skal passe i alle kommuner og fylkeskommuner. Det er derfor ikke foretatt egne vurderinger av hva de konkrete resultatene betyr for den enkelte kommune eller fylkeskommune.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Agder</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Agder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tidligere Ungdata-undersøkelser som er gjennomført i </a:t>
            </a:r>
            <a:r>
              <a:rPr lang="nb-NO" sz="1000" dirty="0">
                <a:latin typeface="Akkurat Pro" panose="020B0504020101020102" pitchFamily="34" charset="77"/>
                <a:cs typeface="Times New Roman" panose="02020603050405020304" pitchFamily="18" charset="0"/>
              </a:rPr>
              <a:t>fylket</a:t>
            </a:r>
            <a:r>
              <a:rPr lang="nb-NO" sz="1000" dirty="0">
                <a:solidFill>
                  <a:srgbClr val="000000"/>
                </a:solidFill>
                <a:latin typeface="Akkurat Pro" panose="020B0504020101020102" pitchFamily="34" charset="77"/>
                <a:cs typeface="Times New Roman" panose="02020603050405020304" pitchFamily="18" charset="0"/>
              </a:rPr>
              <a:t>.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477831185"/>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701022317"/>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2175951430"/>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1145754100"/>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765669545"/>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Agder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1099576472"/>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Agder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3156702133"/>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2719666469"/>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Agder</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429327229"/>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1074103649"/>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Agder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Agder</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3135464551"/>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2563208937"/>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Agder</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682962963"/>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Agder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25425838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527138545"/>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4056469282"/>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75520192"/>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Agder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272481906"/>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284863699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3004056082"/>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958317519"/>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3829840122"/>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592861124"/>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1842785654"/>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3054829130"/>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2209028405"/>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944994319"/>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3286637512"/>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Valgt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1591275530"/>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1376911066"/>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789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982854573"/>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347334720"/>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3603176470"/>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57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fylket har det sammenliknet med ungdom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hver enkelt kommune.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Agder</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14497839"/>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Agder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3284763595"/>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1270569193"/>
              </p:ext>
            </p:extLst>
          </p:nvPr>
        </p:nvGraphicFramePr>
        <p:xfrm>
          <a:off x="3802063" y="754063"/>
          <a:ext cx="3327400" cy="2927350"/>
        </p:xfrm>
        <a:graphic>
          <a:graphicData uri="http://schemas.openxmlformats.org/presentationml/2006/ole">
            <mc:AlternateContent xmlns:mc="http://schemas.openxmlformats.org/markup-compatibility/2006">
              <mc:Choice xmlns:v="urn:schemas-microsoft-com:vml" Requires="v">
                <p:oleObj name="Worksheet" r:id="rId4" imgW="3304947" imgH="2905298" progId="Excel.Sheet.12">
                  <p:link updateAutomatic="1"/>
                </p:oleObj>
              </mc:Choice>
              <mc:Fallback>
                <p:oleObj name="Worksheet" r:id="rId4" imgW="3304947" imgH="2905298" progId="Excel.Sheet.12">
                  <p:link updateAutomatic="1"/>
                  <p:pic>
                    <p:nvPicPr>
                      <p:cNvPr id="0" name=""/>
                      <p:cNvPicPr/>
                      <p:nvPr/>
                    </p:nvPicPr>
                    <p:blipFill>
                      <a:blip r:embed="rId5"/>
                      <a:stretch>
                        <a:fillRect/>
                      </a:stretch>
                    </p:blipFill>
                    <p:spPr>
                      <a:xfrm>
                        <a:off x="3802063" y="754063"/>
                        <a:ext cx="3327400" cy="2927350"/>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Agder</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A9E2B42-8A6B-E5DF-292D-BB2DC8AD2809}"/>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E1E1C517-57A5-06F0-8BBC-38253F046A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258B4BAD-770F-D223-3508-354EAED7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Agder</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3361683677"/>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899658373"/>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2406697718"/>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553998"/>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Agder. Prosentandel av elevene på videregående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4015063418"/>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1231006810"/>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176764713"/>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1631008786"/>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Agder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886335848"/>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3350241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400110"/>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Agder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Agder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1861240198"/>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2449819921"/>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209899469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3911698701"/>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3539791499"/>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62880-8BEB-475B-B167-633B2015F574}">
  <ds:schemaRefs>
    <ds:schemaRef ds:uri="http://www.w3.org/XML/1998/namespace"/>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28ccc78-36fd-48c8-bea7-9c1f627215d7"/>
    <ds:schemaRef ds:uri="64daf880-2b31-41e1-8842-90d100fd454f"/>
    <ds:schemaRef ds:uri="http://schemas.microsoft.com/sharepoint/v3"/>
  </ds:schemaRefs>
</ds:datastoreItem>
</file>

<file path=customXml/itemProps3.xml><?xml version="1.0" encoding="utf-8"?>
<ds:datastoreItem xmlns:ds="http://schemas.openxmlformats.org/officeDocument/2006/customXml" ds:itemID="{33AF32C7-CEC8-43E3-ADC5-459864A65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11928</TotalTime>
  <Words>16055</Words>
  <Application>Microsoft Office PowerPoint</Application>
  <PresentationFormat>A4 Paper (210x297 mm)</PresentationFormat>
  <Paragraphs>699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file:///\\milos.ada.hioa.no\felles\sva\sva-no-f-uf\Ungdata\Rapportering\Rapportmaler_ungdata\Nøkkeltallsrapporter%202020-2022\Data%20NøRa%202020-22.xlsx!Om%20undersøkelsen!R28C1:R41C2</vt:lpstr>
      <vt:lpstr>file:///\\milos.ada.hioa.no\felles\sva\sva-no-f-uf\Ungdata\Rapportering\Rapportmaler_ungdata\Nøkkeltallsrapporter%202020-2022\Data%20NøRa%202020-22.xlsx!Om%20undersøkelsen!R14C2:R24C2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Heine Handegard</cp:lastModifiedBy>
  <cp:revision>1550</cp:revision>
  <cp:lastPrinted>2020-02-04T08:51:46Z</cp:lastPrinted>
  <dcterms:created xsi:type="dcterms:W3CDTF">2018-04-06T11:42:51Z</dcterms:created>
  <dcterms:modified xsi:type="dcterms:W3CDTF">2025-04-03T07:54:18Z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