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D949B-8F61-421A-BD5C-F12D008A74F5}" v="2" dt="2025-03-14T08:19:24.92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e Handegard" userId="db51c589-79d0-4e21-8909-f3e6fe206174" providerId="ADAL" clId="{703D949B-8F61-421A-BD5C-F12D008A74F5}"/>
    <pc:docChg chg="modSld">
      <pc:chgData name="Heine Handegard" userId="db51c589-79d0-4e21-8909-f3e6fe206174" providerId="ADAL" clId="{703D949B-8F61-421A-BD5C-F12D008A74F5}" dt="2025-03-14T08:19:24.686" v="308"/>
      <pc:docMkLst>
        <pc:docMk/>
      </pc:docMkLst>
      <pc:sldChg chg="mod">
        <pc:chgData name="Heine Handegard" userId="db51c589-79d0-4e21-8909-f3e6fe206174" providerId="ADAL" clId="{703D949B-8F61-421A-BD5C-F12D008A74F5}" dt="2025-03-14T08:18:47.996" v="9" actId="27918"/>
        <pc:sldMkLst>
          <pc:docMk/>
          <pc:sldMk cId="4172016544" sldId="302"/>
        </pc:sldMkLst>
      </pc:sldChg>
      <pc:sldChg chg="mod">
        <pc:chgData name="Heine Handegard" userId="db51c589-79d0-4e21-8909-f3e6fe206174" providerId="ADAL" clId="{703D949B-8F61-421A-BD5C-F12D008A74F5}" dt="2025-03-14T08:18:49.003" v="17" actId="27918"/>
        <pc:sldMkLst>
          <pc:docMk/>
          <pc:sldMk cId="2564544409" sldId="305"/>
        </pc:sldMkLst>
      </pc:sldChg>
      <pc:sldChg chg="mod">
        <pc:chgData name="Heine Handegard" userId="db51c589-79d0-4e21-8909-f3e6fe206174" providerId="ADAL" clId="{703D949B-8F61-421A-BD5C-F12D008A74F5}" dt="2025-03-14T08:18:53.685" v="57" actId="27918"/>
        <pc:sldMkLst>
          <pc:docMk/>
          <pc:sldMk cId="4064339131" sldId="306"/>
        </pc:sldMkLst>
      </pc:sldChg>
      <pc:sldChg chg="mod">
        <pc:chgData name="Heine Handegard" userId="db51c589-79d0-4e21-8909-f3e6fe206174" providerId="ADAL" clId="{703D949B-8F61-421A-BD5C-F12D008A74F5}" dt="2025-03-14T08:18:54.335" v="63" actId="27918"/>
        <pc:sldMkLst>
          <pc:docMk/>
          <pc:sldMk cId="1998246893" sldId="307"/>
        </pc:sldMkLst>
      </pc:sldChg>
      <pc:sldChg chg="mod">
        <pc:chgData name="Heine Handegard" userId="db51c589-79d0-4e21-8909-f3e6fe206174" providerId="ADAL" clId="{703D949B-8F61-421A-BD5C-F12D008A74F5}" dt="2025-03-14T08:18:49.486" v="21" actId="27918"/>
        <pc:sldMkLst>
          <pc:docMk/>
          <pc:sldMk cId="969454505" sldId="310"/>
        </pc:sldMkLst>
      </pc:sldChg>
      <pc:sldChg chg="mod">
        <pc:chgData name="Heine Handegard" userId="db51c589-79d0-4e21-8909-f3e6fe206174" providerId="ADAL" clId="{703D949B-8F61-421A-BD5C-F12D008A74F5}" dt="2025-03-14T08:18:50.614" v="31" actId="27918"/>
        <pc:sldMkLst>
          <pc:docMk/>
          <pc:sldMk cId="2951398669" sldId="311"/>
        </pc:sldMkLst>
      </pc:sldChg>
      <pc:sldChg chg="mod">
        <pc:chgData name="Heine Handegard" userId="db51c589-79d0-4e21-8909-f3e6fe206174" providerId="ADAL" clId="{703D949B-8F61-421A-BD5C-F12D008A74F5}" dt="2025-03-14T08:18:58.484" v="95" actId="27918"/>
        <pc:sldMkLst>
          <pc:docMk/>
          <pc:sldMk cId="3117775360" sldId="312"/>
        </pc:sldMkLst>
      </pc:sldChg>
      <pc:sldChg chg="mod">
        <pc:chgData name="Heine Handegard" userId="db51c589-79d0-4e21-8909-f3e6fe206174" providerId="ADAL" clId="{703D949B-8F61-421A-BD5C-F12D008A74F5}" dt="2025-03-14T08:18:59.536" v="103" actId="27918"/>
        <pc:sldMkLst>
          <pc:docMk/>
          <pc:sldMk cId="4200905384" sldId="313"/>
        </pc:sldMkLst>
      </pc:sldChg>
      <pc:sldChg chg="mod">
        <pc:chgData name="Heine Handegard" userId="db51c589-79d0-4e21-8909-f3e6fe206174" providerId="ADAL" clId="{703D949B-8F61-421A-BD5C-F12D008A74F5}" dt="2025-03-14T08:18:54.741" v="67" actId="27918"/>
        <pc:sldMkLst>
          <pc:docMk/>
          <pc:sldMk cId="2548673040" sldId="314"/>
        </pc:sldMkLst>
      </pc:sldChg>
      <pc:sldChg chg="mod">
        <pc:chgData name="Heine Handegard" userId="db51c589-79d0-4e21-8909-f3e6fe206174" providerId="ADAL" clId="{703D949B-8F61-421A-BD5C-F12D008A74F5}" dt="2025-03-14T08:18:55.388" v="73" actId="27918"/>
        <pc:sldMkLst>
          <pc:docMk/>
          <pc:sldMk cId="1057513733" sldId="315"/>
        </pc:sldMkLst>
      </pc:sldChg>
      <pc:sldChg chg="mod">
        <pc:chgData name="Heine Handegard" userId="db51c589-79d0-4e21-8909-f3e6fe206174" providerId="ADAL" clId="{703D949B-8F61-421A-BD5C-F12D008A74F5}" dt="2025-03-14T08:18:56.864" v="81" actId="27918"/>
        <pc:sldMkLst>
          <pc:docMk/>
          <pc:sldMk cId="101033308" sldId="316"/>
        </pc:sldMkLst>
      </pc:sldChg>
      <pc:sldChg chg="mod">
        <pc:chgData name="Heine Handegard" userId="db51c589-79d0-4e21-8909-f3e6fe206174" providerId="ADAL" clId="{703D949B-8F61-421A-BD5C-F12D008A74F5}" dt="2025-03-14T08:18:57.644" v="87" actId="27918"/>
        <pc:sldMkLst>
          <pc:docMk/>
          <pc:sldMk cId="1625715029" sldId="317"/>
        </pc:sldMkLst>
      </pc:sldChg>
      <pc:sldChg chg="mod">
        <pc:chgData name="Heine Handegard" userId="db51c589-79d0-4e21-8909-f3e6fe206174" providerId="ADAL" clId="{703D949B-8F61-421A-BD5C-F12D008A74F5}" dt="2025-03-14T08:19:00.443" v="111" actId="27918"/>
        <pc:sldMkLst>
          <pc:docMk/>
          <pc:sldMk cId="2264326584" sldId="318"/>
        </pc:sldMkLst>
      </pc:sldChg>
      <pc:sldChg chg="mod">
        <pc:chgData name="Heine Handegard" userId="db51c589-79d0-4e21-8909-f3e6fe206174" providerId="ADAL" clId="{703D949B-8F61-421A-BD5C-F12D008A74F5}" dt="2025-03-14T08:19:01.646" v="121" actId="27918"/>
        <pc:sldMkLst>
          <pc:docMk/>
          <pc:sldMk cId="3202526946" sldId="319"/>
        </pc:sldMkLst>
      </pc:sldChg>
      <pc:sldChg chg="mod">
        <pc:chgData name="Heine Handegard" userId="db51c589-79d0-4e21-8909-f3e6fe206174" providerId="ADAL" clId="{703D949B-8F61-421A-BD5C-F12D008A74F5}" dt="2025-03-14T08:19:02.144" v="125" actId="27918"/>
        <pc:sldMkLst>
          <pc:docMk/>
          <pc:sldMk cId="1862231281" sldId="320"/>
        </pc:sldMkLst>
      </pc:sldChg>
      <pc:sldChg chg="mod">
        <pc:chgData name="Heine Handegard" userId="db51c589-79d0-4e21-8909-f3e6fe206174" providerId="ADAL" clId="{703D949B-8F61-421A-BD5C-F12D008A74F5}" dt="2025-03-14T08:19:03.226" v="133" actId="27918"/>
        <pc:sldMkLst>
          <pc:docMk/>
          <pc:sldMk cId="4292432764" sldId="321"/>
        </pc:sldMkLst>
      </pc:sldChg>
      <pc:sldChg chg="mod">
        <pc:chgData name="Heine Handegard" userId="db51c589-79d0-4e21-8909-f3e6fe206174" providerId="ADAL" clId="{703D949B-8F61-421A-BD5C-F12D008A74F5}" dt="2025-03-14T08:18:51.774" v="41" actId="27918"/>
        <pc:sldMkLst>
          <pc:docMk/>
          <pc:sldMk cId="3263730021" sldId="322"/>
        </pc:sldMkLst>
      </pc:sldChg>
      <pc:sldChg chg="mod">
        <pc:chgData name="Heine Handegard" userId="db51c589-79d0-4e21-8909-f3e6fe206174" providerId="ADAL" clId="{703D949B-8F61-421A-BD5C-F12D008A74F5}" dt="2025-03-14T08:18:53.193" v="53" actId="27918"/>
        <pc:sldMkLst>
          <pc:docMk/>
          <pc:sldMk cId="596709820" sldId="323"/>
        </pc:sldMkLst>
      </pc:sldChg>
      <pc:sldChg chg="mod">
        <pc:chgData name="Heine Handegard" userId="db51c589-79d0-4e21-8909-f3e6fe206174" providerId="ADAL" clId="{703D949B-8F61-421A-BD5C-F12D008A74F5}" dt="2025-03-14T08:19:03.696" v="137" actId="27918"/>
        <pc:sldMkLst>
          <pc:docMk/>
          <pc:sldMk cId="2749761040" sldId="324"/>
        </pc:sldMkLst>
      </pc:sldChg>
      <pc:sldChg chg="mod">
        <pc:chgData name="Heine Handegard" userId="db51c589-79d0-4e21-8909-f3e6fe206174" providerId="ADAL" clId="{703D949B-8F61-421A-BD5C-F12D008A74F5}" dt="2025-03-14T08:19:04.504" v="143" actId="27918"/>
        <pc:sldMkLst>
          <pc:docMk/>
          <pc:sldMk cId="4215220121" sldId="325"/>
        </pc:sldMkLst>
      </pc:sldChg>
      <pc:sldChg chg="mod">
        <pc:chgData name="Heine Handegard" userId="db51c589-79d0-4e21-8909-f3e6fe206174" providerId="ADAL" clId="{703D949B-8F61-421A-BD5C-F12D008A74F5}" dt="2025-03-14T08:19:05.004" v="147" actId="27918"/>
        <pc:sldMkLst>
          <pc:docMk/>
          <pc:sldMk cId="1417843185" sldId="326"/>
        </pc:sldMkLst>
      </pc:sldChg>
      <pc:sldChg chg="mod">
        <pc:chgData name="Heine Handegard" userId="db51c589-79d0-4e21-8909-f3e6fe206174" providerId="ADAL" clId="{703D949B-8F61-421A-BD5C-F12D008A74F5}" dt="2025-03-14T08:19:05.914" v="155" actId="27918"/>
        <pc:sldMkLst>
          <pc:docMk/>
          <pc:sldMk cId="440145436" sldId="327"/>
        </pc:sldMkLst>
      </pc:sldChg>
      <pc:sldChg chg="mod">
        <pc:chgData name="Heine Handegard" userId="db51c589-79d0-4e21-8909-f3e6fe206174" providerId="ADAL" clId="{703D949B-8F61-421A-BD5C-F12D008A74F5}" dt="2025-03-14T08:19:06.404" v="159" actId="27918"/>
        <pc:sldMkLst>
          <pc:docMk/>
          <pc:sldMk cId="1639126948" sldId="328"/>
        </pc:sldMkLst>
      </pc:sldChg>
      <pc:sldChg chg="mod">
        <pc:chgData name="Heine Handegard" userId="db51c589-79d0-4e21-8909-f3e6fe206174" providerId="ADAL" clId="{703D949B-8F61-421A-BD5C-F12D008A74F5}" dt="2025-03-14T08:19:07.702" v="169" actId="27918"/>
        <pc:sldMkLst>
          <pc:docMk/>
          <pc:sldMk cId="2253201687" sldId="329"/>
        </pc:sldMkLst>
      </pc:sldChg>
      <pc:sldChg chg="mod">
        <pc:chgData name="Heine Handegard" userId="db51c589-79d0-4e21-8909-f3e6fe206174" providerId="ADAL" clId="{703D949B-8F61-421A-BD5C-F12D008A74F5}" dt="2025-03-14T08:19:09.064" v="179" actId="27918"/>
        <pc:sldMkLst>
          <pc:docMk/>
          <pc:sldMk cId="2418160693" sldId="330"/>
        </pc:sldMkLst>
      </pc:sldChg>
      <pc:sldChg chg="mod">
        <pc:chgData name="Heine Handegard" userId="db51c589-79d0-4e21-8909-f3e6fe206174" providerId="ADAL" clId="{703D949B-8F61-421A-BD5C-F12D008A74F5}" dt="2025-03-14T08:19:09.851" v="185" actId="27918"/>
        <pc:sldMkLst>
          <pc:docMk/>
          <pc:sldMk cId="3350284493" sldId="331"/>
        </pc:sldMkLst>
      </pc:sldChg>
      <pc:sldChg chg="mod">
        <pc:chgData name="Heine Handegard" userId="db51c589-79d0-4e21-8909-f3e6fe206174" providerId="ADAL" clId="{703D949B-8F61-421A-BD5C-F12D008A74F5}" dt="2025-03-14T08:19:10.906" v="193" actId="27918"/>
        <pc:sldMkLst>
          <pc:docMk/>
          <pc:sldMk cId="671328159" sldId="332"/>
        </pc:sldMkLst>
      </pc:sldChg>
      <pc:sldChg chg="mod">
        <pc:chgData name="Heine Handegard" userId="db51c589-79d0-4e21-8909-f3e6fe206174" providerId="ADAL" clId="{703D949B-8F61-421A-BD5C-F12D008A74F5}" dt="2025-03-14T08:19:11.976" v="201" actId="27918"/>
        <pc:sldMkLst>
          <pc:docMk/>
          <pc:sldMk cId="2567100333" sldId="333"/>
        </pc:sldMkLst>
      </pc:sldChg>
      <pc:sldChg chg="mod">
        <pc:chgData name="Heine Handegard" userId="db51c589-79d0-4e21-8909-f3e6fe206174" providerId="ADAL" clId="{703D949B-8F61-421A-BD5C-F12D008A74F5}" dt="2025-03-14T08:19:13.686" v="215" actId="27918"/>
        <pc:sldMkLst>
          <pc:docMk/>
          <pc:sldMk cId="1117307451" sldId="335"/>
        </pc:sldMkLst>
      </pc:sldChg>
      <pc:sldChg chg="mod">
        <pc:chgData name="Heine Handegard" userId="db51c589-79d0-4e21-8909-f3e6fe206174" providerId="ADAL" clId="{703D949B-8F61-421A-BD5C-F12D008A74F5}" dt="2025-03-14T08:19:14.824" v="225" actId="27918"/>
        <pc:sldMkLst>
          <pc:docMk/>
          <pc:sldMk cId="3304119448" sldId="336"/>
        </pc:sldMkLst>
      </pc:sldChg>
      <pc:sldChg chg="mod">
        <pc:chgData name="Heine Handegard" userId="db51c589-79d0-4e21-8909-f3e6fe206174" providerId="ADAL" clId="{703D949B-8F61-421A-BD5C-F12D008A74F5}" dt="2025-03-14T08:19:15.584" v="231" actId="27918"/>
        <pc:sldMkLst>
          <pc:docMk/>
          <pc:sldMk cId="1143219629" sldId="337"/>
        </pc:sldMkLst>
      </pc:sldChg>
      <pc:sldChg chg="mod">
        <pc:chgData name="Heine Handegard" userId="db51c589-79d0-4e21-8909-f3e6fe206174" providerId="ADAL" clId="{703D949B-8F61-421A-BD5C-F12D008A74F5}" dt="2025-03-14T08:19:18.624" v="257" actId="27918"/>
        <pc:sldMkLst>
          <pc:docMk/>
          <pc:sldMk cId="3343967127" sldId="338"/>
        </pc:sldMkLst>
      </pc:sldChg>
      <pc:sldChg chg="mod">
        <pc:chgData name="Heine Handegard" userId="db51c589-79d0-4e21-8909-f3e6fe206174" providerId="ADAL" clId="{703D949B-8F61-421A-BD5C-F12D008A74F5}" dt="2025-03-14T08:19:19.106" v="261" actId="27918"/>
        <pc:sldMkLst>
          <pc:docMk/>
          <pc:sldMk cId="95116103" sldId="339"/>
        </pc:sldMkLst>
      </pc:sldChg>
      <pc:sldChg chg="mod">
        <pc:chgData name="Heine Handegard" userId="db51c589-79d0-4e21-8909-f3e6fe206174" providerId="ADAL" clId="{703D949B-8F61-421A-BD5C-F12D008A74F5}" dt="2025-03-14T08:19:19.884" v="267" actId="27918"/>
        <pc:sldMkLst>
          <pc:docMk/>
          <pc:sldMk cId="1686297947" sldId="340"/>
        </pc:sldMkLst>
      </pc:sldChg>
      <pc:sldChg chg="mod">
        <pc:chgData name="Heine Handegard" userId="db51c589-79d0-4e21-8909-f3e6fe206174" providerId="ADAL" clId="{703D949B-8F61-421A-BD5C-F12D008A74F5}" dt="2025-03-14T08:19:20.374" v="271" actId="27918"/>
        <pc:sldMkLst>
          <pc:docMk/>
          <pc:sldMk cId="3075540910" sldId="341"/>
        </pc:sldMkLst>
      </pc:sldChg>
      <pc:sldChg chg="mod">
        <pc:chgData name="Heine Handegard" userId="db51c589-79d0-4e21-8909-f3e6fe206174" providerId="ADAL" clId="{703D949B-8F61-421A-BD5C-F12D008A74F5}" dt="2025-03-14T08:19:21.584" v="281" actId="27918"/>
        <pc:sldMkLst>
          <pc:docMk/>
          <pc:sldMk cId="1461847885" sldId="342"/>
        </pc:sldMkLst>
      </pc:sldChg>
      <pc:sldChg chg="mod">
        <pc:chgData name="Heine Handegard" userId="db51c589-79d0-4e21-8909-f3e6fe206174" providerId="ADAL" clId="{703D949B-8F61-421A-BD5C-F12D008A74F5}" dt="2025-03-14T08:19:23.176" v="295" actId="27918"/>
        <pc:sldMkLst>
          <pc:docMk/>
          <pc:sldMk cId="4160330713" sldId="343"/>
        </pc:sldMkLst>
      </pc:sldChg>
      <pc:sldChg chg="mod">
        <pc:chgData name="Heine Handegard" userId="db51c589-79d0-4e21-8909-f3e6fe206174" providerId="ADAL" clId="{703D949B-8F61-421A-BD5C-F12D008A74F5}" dt="2025-03-14T08:19:22.326" v="287" actId="27918"/>
        <pc:sldMkLst>
          <pc:docMk/>
          <pc:sldMk cId="3345475570" sldId="344"/>
        </pc:sldMkLst>
      </pc:sldChg>
      <pc:sldChg chg="modSp mod">
        <pc:chgData name="Heine Handegard" userId="db51c589-79d0-4e21-8909-f3e6fe206174" providerId="ADAL" clId="{703D949B-8F61-421A-BD5C-F12D008A74F5}" dt="2025-03-14T08:19:24.686" v="308"/>
        <pc:sldMkLst>
          <pc:docMk/>
          <pc:sldMk cId="3663149217" sldId="441"/>
        </pc:sldMkLst>
        <pc:graphicFrameChg chg="mod">
          <ac:chgData name="Heine Handegard" userId="db51c589-79d0-4e21-8909-f3e6fe206174" providerId="ADAL" clId="{703D949B-8F61-421A-BD5C-F12D008A74F5}" dt="2025-03-14T08:19:24.686" v="308"/>
          <ac:graphicFrameMkLst>
            <pc:docMk/>
            <pc:sldMk cId="3663149217" sldId="441"/>
            <ac:graphicFrameMk id="5" creationId="{ED5C642E-1498-4FC7-9EF2-47A1ED4A2934}"/>
          </ac:graphicFrameMkLst>
        </pc:graphicFrameChg>
      </pc:sldChg>
      <pc:sldChg chg="modSp">
        <pc:chgData name="Heine Handegard" userId="db51c589-79d0-4e21-8909-f3e6fe206174" providerId="ADAL" clId="{703D949B-8F61-421A-BD5C-F12D008A74F5}" dt="2025-03-14T08:19:24.686" v="308"/>
        <pc:sldMkLst>
          <pc:docMk/>
          <pc:sldMk cId="116225702" sldId="444"/>
        </pc:sldMkLst>
        <pc:graphicFrameChg chg="mod">
          <ac:chgData name="Heine Handegard" userId="db51c589-79d0-4e21-8909-f3e6fe206174" providerId="ADAL" clId="{703D949B-8F61-421A-BD5C-F12D008A74F5}" dt="2025-03-14T08:19:24.686" v="308"/>
          <ac:graphicFrameMkLst>
            <pc:docMk/>
            <pc:sldMk cId="116225702" sldId="444"/>
            <ac:graphicFrameMk id="2" creationId="{1CF3FEF5-A161-4FBE-8B22-F4A7CC4F1DED}"/>
          </ac:graphicFrameMkLst>
        </pc:graphicFrameChg>
      </pc:sldChg>
      <pc:sldChg chg="mod">
        <pc:chgData name="Heine Handegard" userId="db51c589-79d0-4e21-8909-f3e6fe206174" providerId="ADAL" clId="{703D949B-8F61-421A-BD5C-F12D008A74F5}" dt="2025-03-14T08:19:23.893" v="301" actId="27918"/>
        <pc:sldMkLst>
          <pc:docMk/>
          <pc:sldMk cId="3602945947" sldId="455"/>
        </pc:sldMkLst>
      </pc:sldChg>
      <pc:sldChg chg="mod">
        <pc:chgData name="Heine Handegard" userId="db51c589-79d0-4e21-8909-f3e6fe206174" providerId="ADAL" clId="{703D949B-8F61-421A-BD5C-F12D008A74F5}" dt="2025-03-14T08:19:24.674" v="307" actId="27918"/>
        <pc:sldMkLst>
          <pc:docMk/>
          <pc:sldMk cId="821018841" sldId="456"/>
        </pc:sldMkLst>
      </pc:sldChg>
      <pc:sldChg chg="mod">
        <pc:chgData name="Heine Handegard" userId="db51c589-79d0-4e21-8909-f3e6fe206174" providerId="ADAL" clId="{703D949B-8F61-421A-BD5C-F12D008A74F5}" dt="2025-03-14T08:19:12.466" v="205" actId="27918"/>
        <pc:sldMkLst>
          <pc:docMk/>
          <pc:sldMk cId="954109380" sldId="457"/>
        </pc:sldMkLst>
      </pc:sldChg>
      <pc:sldChg chg="mod">
        <pc:chgData name="Heine Handegard" userId="db51c589-79d0-4e21-8909-f3e6fe206174" providerId="ADAL" clId="{703D949B-8F61-421A-BD5C-F12D008A74F5}" dt="2025-03-14T08:19:13.193" v="211" actId="27918"/>
        <pc:sldMkLst>
          <pc:docMk/>
          <pc:sldMk cId="430689257" sldId="458"/>
        </pc:sldMkLst>
      </pc:sldChg>
      <pc:sldChg chg="mod">
        <pc:chgData name="Heine Handegard" userId="db51c589-79d0-4e21-8909-f3e6fe206174" providerId="ADAL" clId="{703D949B-8F61-421A-BD5C-F12D008A74F5}" dt="2025-03-14T08:19:16.784" v="241" actId="27918"/>
        <pc:sldMkLst>
          <pc:docMk/>
          <pc:sldMk cId="1918354726" sldId="459"/>
        </pc:sldMkLst>
      </pc:sldChg>
      <pc:sldChg chg="mod">
        <pc:chgData name="Heine Handegard" userId="db51c589-79d0-4e21-8909-f3e6fe206174" providerId="ADAL" clId="{703D949B-8F61-421A-BD5C-F12D008A74F5}" dt="2025-03-14T08:19:17.494" v="247" actId="27918"/>
        <pc:sldMkLst>
          <pc:docMk/>
          <pc:sldMk cId="1292212269" sldId="4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129</c:v>
                </c:pt>
                <c:pt idx="1">
                  <c:v>142</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105</c:v>
                </c:pt>
                <c:pt idx="1">
                  <c:v>124</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72</c:v>
                </c:pt>
                <c:pt idx="1">
                  <c:v>101</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64.34</c:v>
                </c:pt>
                <c:pt idx="1">
                  <c:v>26.4</c:v>
                </c:pt>
                <c:pt idx="2">
                  <c:v>8.35</c:v>
                </c:pt>
                <c:pt idx="3">
                  <c:v>0.91</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80</c:v>
                </c:pt>
                <c:pt idx="1">
                  <c:v>63</c:v>
                </c:pt>
                <c:pt idx="2">
                  <c:v>72.58</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57.69</c:v>
                </c:pt>
                <c:pt idx="1">
                  <c:v>61.02</c:v>
                </c:pt>
                <c:pt idx="2">
                  <c:v>70.650000000000006</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30.86</c:v>
                </c:pt>
                <c:pt idx="1">
                  <c:v>22.01</c:v>
                </c:pt>
                <c:pt idx="2">
                  <c:v>15.54</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20.190000000000001</c:v>
                </c:pt>
                <c:pt idx="1">
                  <c:v>10.52</c:v>
                </c:pt>
                <c:pt idx="2">
                  <c:v>7.69</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26.49</c:v>
                </c:pt>
                <c:pt idx="1">
                  <c:v>24.27</c:v>
                </c:pt>
                <c:pt idx="2">
                  <c:v>14.42</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13.41</c:v>
                </c:pt>
                <c:pt idx="1">
                  <c:v>23.79</c:v>
                </c:pt>
                <c:pt idx="2">
                  <c:v>16.190000000000001</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9.0500000000000007</c:v>
                </c:pt>
                <c:pt idx="1">
                  <c:v>19.420000000000002</c:v>
                </c:pt>
                <c:pt idx="2">
                  <c:v>46.15</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8.0299999999999994</c:v>
                </c:pt>
                <c:pt idx="1">
                  <c:v>9.76</c:v>
                </c:pt>
                <c:pt idx="2">
                  <c:v>20.94</c:v>
                </c:pt>
                <c:pt idx="3">
                  <c:v>37.950000000000003</c:v>
                </c:pt>
                <c:pt idx="4">
                  <c:v>17.95</c:v>
                </c:pt>
                <c:pt idx="5">
                  <c:v>4.88</c:v>
                </c:pt>
                <c:pt idx="6">
                  <c:v>0.31</c:v>
                </c:pt>
                <c:pt idx="7">
                  <c:v>0.16</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31.79</c:v>
                </c:pt>
                <c:pt idx="1">
                  <c:v>27.14</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35.76</c:v>
                </c:pt>
                <c:pt idx="1">
                  <c:v>39.1</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19.54</c:v>
                </c:pt>
                <c:pt idx="1">
                  <c:v>21.65</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12.91</c:v>
                </c:pt>
                <c:pt idx="1">
                  <c:v>12.12</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24.35</c:v>
                </c:pt>
                <c:pt idx="1">
                  <c:v>23.71</c:v>
                </c:pt>
                <c:pt idx="2">
                  <c:v>12.9</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41.73</c:v>
                </c:pt>
                <c:pt idx="1">
                  <c:v>40.869999999999997</c:v>
                </c:pt>
                <c:pt idx="2">
                  <c:v>47.83</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24.32</c:v>
                </c:pt>
                <c:pt idx="1">
                  <c:v>38.299999999999997</c:v>
                </c:pt>
                <c:pt idx="2">
                  <c:v>29.82</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33.86</c:v>
                </c:pt>
                <c:pt idx="1">
                  <c:v>34.82</c:v>
                </c:pt>
                <c:pt idx="2">
                  <c:v>31.52</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33.049999999999997</c:v>
                </c:pt>
                <c:pt idx="1">
                  <c:v>48.48</c:v>
                </c:pt>
                <c:pt idx="2">
                  <c:v>35.94</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32.31</c:v>
                </c:pt>
                <c:pt idx="1">
                  <c:v>41.18</c:v>
                </c:pt>
                <c:pt idx="2">
                  <c:v>40.86</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68.33</c:v>
                </c:pt>
                <c:pt idx="1">
                  <c:v>51</c:v>
                </c:pt>
                <c:pt idx="2">
                  <c:v>30.3</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64.930000000000007</c:v>
                </c:pt>
                <c:pt idx="1">
                  <c:v>35.590000000000003</c:v>
                </c:pt>
                <c:pt idx="2">
                  <c:v>35.869999999999997</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32.81</c:v>
                </c:pt>
                <c:pt idx="1">
                  <c:v>16.64</c:v>
                </c:pt>
                <c:pt idx="2">
                  <c:v>21</c:v>
                </c:pt>
                <c:pt idx="3">
                  <c:v>19.28</c:v>
                </c:pt>
                <c:pt idx="4">
                  <c:v>10.26</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52.26</c:v>
                </c:pt>
                <c:pt idx="1">
                  <c:v>9.83</c:v>
                </c:pt>
                <c:pt idx="2">
                  <c:v>14.82</c:v>
                </c:pt>
                <c:pt idx="3">
                  <c:v>10.92</c:v>
                </c:pt>
                <c:pt idx="4">
                  <c:v>12.17</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84.8</c:v>
                </c:pt>
                <c:pt idx="1">
                  <c:v>92.08</c:v>
                </c:pt>
                <c:pt idx="2">
                  <c:v>91.04</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93.48</c:v>
                </c:pt>
                <c:pt idx="1">
                  <c:v>92.56</c:v>
                </c:pt>
                <c:pt idx="2">
                  <c:v>91.4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32.03</c:v>
                </c:pt>
                <c:pt idx="1">
                  <c:v>54.71</c:v>
                </c:pt>
                <c:pt idx="2">
                  <c:v>62.73</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21.01</c:v>
                </c:pt>
                <c:pt idx="1">
                  <c:v>39.47</c:v>
                </c:pt>
                <c:pt idx="2">
                  <c:v>80.25</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42.44</c:v>
                </c:pt>
                <c:pt idx="1">
                  <c:v>40.43</c:v>
                </c:pt>
                <c:pt idx="2">
                  <c:v>17.13</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27.57</c:v>
                </c:pt>
                <c:pt idx="7">
                  <c:v>-1</c:v>
                </c:pt>
                <c:pt idx="8">
                  <c:v>-1</c:v>
                </c:pt>
                <c:pt idx="9">
                  <c:v>32.130000000000003</c:v>
                </c:pt>
                <c:pt idx="10">
                  <c:v>-1</c:v>
                </c:pt>
                <c:pt idx="11">
                  <c:v>-1</c:v>
                </c:pt>
                <c:pt idx="12">
                  <c:v>36.33</c:v>
                </c:pt>
                <c:pt idx="13">
                  <c:v>-1</c:v>
                </c:pt>
                <c:pt idx="14">
                  <c:v>-1</c:v>
                </c:pt>
                <c:pt idx="15">
                  <c:v>32.03</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37.5</c:v>
                </c:pt>
                <c:pt idx="10">
                  <c:v>-1</c:v>
                </c:pt>
                <c:pt idx="11">
                  <c:v>-1</c:v>
                </c:pt>
                <c:pt idx="12">
                  <c:v>45.3</c:v>
                </c:pt>
                <c:pt idx="13">
                  <c:v>-1</c:v>
                </c:pt>
                <c:pt idx="14">
                  <c:v>-1</c:v>
                </c:pt>
                <c:pt idx="15">
                  <c:v>54.71</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72.17</c:v>
                </c:pt>
                <c:pt idx="10">
                  <c:v>-1</c:v>
                </c:pt>
                <c:pt idx="11">
                  <c:v>-1</c:v>
                </c:pt>
                <c:pt idx="12">
                  <c:v>58.97</c:v>
                </c:pt>
                <c:pt idx="13">
                  <c:v>-1</c:v>
                </c:pt>
                <c:pt idx="14">
                  <c:v>-1</c:v>
                </c:pt>
                <c:pt idx="15">
                  <c:v>62.73</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3.95</c:v>
                </c:pt>
                <c:pt idx="7">
                  <c:v>-1</c:v>
                </c:pt>
                <c:pt idx="8">
                  <c:v>-1</c:v>
                </c:pt>
                <c:pt idx="9">
                  <c:v>4.9000000000000004</c:v>
                </c:pt>
                <c:pt idx="10">
                  <c:v>-1</c:v>
                </c:pt>
                <c:pt idx="11">
                  <c:v>-1</c:v>
                </c:pt>
                <c:pt idx="12">
                  <c:v>2.59</c:v>
                </c:pt>
                <c:pt idx="13">
                  <c:v>-1</c:v>
                </c:pt>
                <c:pt idx="14">
                  <c:v>-1</c:v>
                </c:pt>
                <c:pt idx="15">
                  <c:v>4.25</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4.9800000000000004</c:v>
                </c:pt>
                <c:pt idx="10">
                  <c:v>-1</c:v>
                </c:pt>
                <c:pt idx="11">
                  <c:v>-1</c:v>
                </c:pt>
                <c:pt idx="12">
                  <c:v>4.26</c:v>
                </c:pt>
                <c:pt idx="13">
                  <c:v>-1</c:v>
                </c:pt>
                <c:pt idx="14">
                  <c:v>-1</c:v>
                </c:pt>
                <c:pt idx="15">
                  <c:v>2.23</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1.88</c:v>
                </c:pt>
                <c:pt idx="10">
                  <c:v>-1</c:v>
                </c:pt>
                <c:pt idx="11">
                  <c:v>-1</c:v>
                </c:pt>
                <c:pt idx="12">
                  <c:v>1.27</c:v>
                </c:pt>
                <c:pt idx="13">
                  <c:v>-1</c:v>
                </c:pt>
                <c:pt idx="14">
                  <c:v>-1</c:v>
                </c:pt>
                <c:pt idx="15">
                  <c:v>3.12</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70.81</c:v>
                </c:pt>
                <c:pt idx="1">
                  <c:v>14.6</c:v>
                </c:pt>
                <c:pt idx="2">
                  <c:v>11.34</c:v>
                </c:pt>
                <c:pt idx="3">
                  <c:v>2.48</c:v>
                </c:pt>
                <c:pt idx="4">
                  <c:v>0.78</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4.92</c:v>
                </c:pt>
                <c:pt idx="1">
                  <c:v>3.03</c:v>
                </c:pt>
                <c:pt idx="2">
                  <c:v>7.69</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2.99</c:v>
                </c:pt>
                <c:pt idx="1">
                  <c:v>1.68</c:v>
                </c:pt>
                <c:pt idx="2">
                  <c:v>0</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7.21</c:v>
                </c:pt>
                <c:pt idx="7">
                  <c:v>-1</c:v>
                </c:pt>
                <c:pt idx="8">
                  <c:v>-1</c:v>
                </c:pt>
                <c:pt idx="9">
                  <c:v>9.74</c:v>
                </c:pt>
                <c:pt idx="10">
                  <c:v>-1</c:v>
                </c:pt>
                <c:pt idx="11">
                  <c:v>-1</c:v>
                </c:pt>
                <c:pt idx="12">
                  <c:v>9.59</c:v>
                </c:pt>
                <c:pt idx="13">
                  <c:v>-1</c:v>
                </c:pt>
                <c:pt idx="14">
                  <c:v>-1</c:v>
                </c:pt>
                <c:pt idx="15">
                  <c:v>13.57</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11.98</c:v>
                </c:pt>
                <c:pt idx="10">
                  <c:v>-1</c:v>
                </c:pt>
                <c:pt idx="11">
                  <c:v>-1</c:v>
                </c:pt>
                <c:pt idx="12">
                  <c:v>9.7899999999999991</c:v>
                </c:pt>
                <c:pt idx="13">
                  <c:v>-1</c:v>
                </c:pt>
                <c:pt idx="14">
                  <c:v>-1</c:v>
                </c:pt>
                <c:pt idx="15">
                  <c:v>18.3</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14.08</c:v>
                </c:pt>
                <c:pt idx="10">
                  <c:v>-1</c:v>
                </c:pt>
                <c:pt idx="11">
                  <c:v>-1</c:v>
                </c:pt>
                <c:pt idx="12">
                  <c:v>6.37</c:v>
                </c:pt>
                <c:pt idx="13">
                  <c:v>-1</c:v>
                </c:pt>
                <c:pt idx="14">
                  <c:v>-1</c:v>
                </c:pt>
                <c:pt idx="15">
                  <c:v>19.37</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57.48</c:v>
                </c:pt>
                <c:pt idx="1">
                  <c:v>20.72</c:v>
                </c:pt>
                <c:pt idx="2">
                  <c:v>11.84</c:v>
                </c:pt>
                <c:pt idx="3">
                  <c:v>5.92</c:v>
                </c:pt>
                <c:pt idx="4">
                  <c:v>4.05</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6.61</c:v>
                </c:pt>
                <c:pt idx="1">
                  <c:v>9.09</c:v>
                </c:pt>
                <c:pt idx="2">
                  <c:v>3.03</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6.02</c:v>
                </c:pt>
                <c:pt idx="1">
                  <c:v>22.03</c:v>
                </c:pt>
                <c:pt idx="2">
                  <c:v>8.7899999999999991</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97.6</c:v>
                </c:pt>
                <c:pt idx="1">
                  <c:v>95</c:v>
                </c:pt>
                <c:pt idx="2">
                  <c:v>97.01</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96.32</c:v>
                </c:pt>
                <c:pt idx="1">
                  <c:v>99.17</c:v>
                </c:pt>
                <c:pt idx="2">
                  <c:v>97.85</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68.27</c:v>
                </c:pt>
                <c:pt idx="1">
                  <c:v>11.2</c:v>
                </c:pt>
                <c:pt idx="2">
                  <c:v>3.89</c:v>
                </c:pt>
                <c:pt idx="3">
                  <c:v>1.87</c:v>
                </c:pt>
                <c:pt idx="4">
                  <c:v>14.77</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19.010000000000002</c:v>
                </c:pt>
                <c:pt idx="1">
                  <c:v>24.24</c:v>
                </c:pt>
                <c:pt idx="2">
                  <c:v>30.77</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8.2100000000000009</c:v>
                </c:pt>
                <c:pt idx="1">
                  <c:v>11.76</c:v>
                </c:pt>
                <c:pt idx="2">
                  <c:v>11.96</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5</c:v>
                </c:pt>
                <c:pt idx="7">
                  <c:v>-1</c:v>
                </c:pt>
                <c:pt idx="8">
                  <c:v>-1</c:v>
                </c:pt>
                <c:pt idx="9">
                  <c:v>9.15</c:v>
                </c:pt>
                <c:pt idx="10">
                  <c:v>-1</c:v>
                </c:pt>
                <c:pt idx="11">
                  <c:v>-1</c:v>
                </c:pt>
                <c:pt idx="12">
                  <c:v>6.3</c:v>
                </c:pt>
                <c:pt idx="13">
                  <c:v>-1</c:v>
                </c:pt>
                <c:pt idx="14">
                  <c:v>-1</c:v>
                </c:pt>
                <c:pt idx="15">
                  <c:v>9.84</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9.24</c:v>
                </c:pt>
                <c:pt idx="10">
                  <c:v>-1</c:v>
                </c:pt>
                <c:pt idx="11">
                  <c:v>-1</c:v>
                </c:pt>
                <c:pt idx="12">
                  <c:v>12.99</c:v>
                </c:pt>
                <c:pt idx="13">
                  <c:v>-1</c:v>
                </c:pt>
                <c:pt idx="14">
                  <c:v>-1</c:v>
                </c:pt>
                <c:pt idx="15">
                  <c:v>12.16</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16.11</c:v>
                </c:pt>
                <c:pt idx="10">
                  <c:v>-1</c:v>
                </c:pt>
                <c:pt idx="11">
                  <c:v>-1</c:v>
                </c:pt>
                <c:pt idx="12">
                  <c:v>13.38</c:v>
                </c:pt>
                <c:pt idx="13">
                  <c:v>-1</c:v>
                </c:pt>
                <c:pt idx="14">
                  <c:v>-1</c:v>
                </c:pt>
                <c:pt idx="15">
                  <c:v>17.5</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87.44</c:v>
                </c:pt>
                <c:pt idx="1">
                  <c:v>3.77</c:v>
                </c:pt>
                <c:pt idx="2">
                  <c:v>4.4000000000000004</c:v>
                </c:pt>
                <c:pt idx="3">
                  <c:v>0.94</c:v>
                </c:pt>
                <c:pt idx="4">
                  <c:v>3.45</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9.84</c:v>
                </c:pt>
                <c:pt idx="1">
                  <c:v>12.16</c:v>
                </c:pt>
                <c:pt idx="2">
                  <c:v>17.5</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15.18</c:v>
                </c:pt>
                <c:pt idx="7">
                  <c:v>-1</c:v>
                </c:pt>
                <c:pt idx="8">
                  <c:v>-1</c:v>
                </c:pt>
                <c:pt idx="9">
                  <c:v>26.3</c:v>
                </c:pt>
                <c:pt idx="10">
                  <c:v>-1</c:v>
                </c:pt>
                <c:pt idx="11">
                  <c:v>-1</c:v>
                </c:pt>
                <c:pt idx="12">
                  <c:v>24.54</c:v>
                </c:pt>
                <c:pt idx="13">
                  <c:v>-1</c:v>
                </c:pt>
                <c:pt idx="14">
                  <c:v>-1</c:v>
                </c:pt>
                <c:pt idx="15">
                  <c:v>24.02</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24.28</c:v>
                </c:pt>
                <c:pt idx="10">
                  <c:v>-1</c:v>
                </c:pt>
                <c:pt idx="11">
                  <c:v>-1</c:v>
                </c:pt>
                <c:pt idx="12">
                  <c:v>31.6</c:v>
                </c:pt>
                <c:pt idx="13">
                  <c:v>-1</c:v>
                </c:pt>
                <c:pt idx="14">
                  <c:v>-1</c:v>
                </c:pt>
                <c:pt idx="15">
                  <c:v>30.53</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36.19</c:v>
                </c:pt>
                <c:pt idx="10">
                  <c:v>-1</c:v>
                </c:pt>
                <c:pt idx="11">
                  <c:v>-1</c:v>
                </c:pt>
                <c:pt idx="12">
                  <c:v>37.58</c:v>
                </c:pt>
                <c:pt idx="13">
                  <c:v>-1</c:v>
                </c:pt>
                <c:pt idx="14">
                  <c:v>-1</c:v>
                </c:pt>
                <c:pt idx="15">
                  <c:v>29.01</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3.95</c:v>
                </c:pt>
                <c:pt idx="1">
                  <c:v>4.5</c:v>
                </c:pt>
                <c:pt idx="2">
                  <c:v>9.3800000000000008</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94.5</c:v>
                </c:pt>
                <c:pt idx="1">
                  <c:v>1.42</c:v>
                </c:pt>
                <c:pt idx="2">
                  <c:v>4.09</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24.02</c:v>
                </c:pt>
                <c:pt idx="1">
                  <c:v>30.53</c:v>
                </c:pt>
                <c:pt idx="2">
                  <c:v>29.01</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15.4</c:v>
                </c:pt>
                <c:pt idx="1">
                  <c:v>12.13</c:v>
                </c:pt>
                <c:pt idx="2">
                  <c:v>72.47</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96</c:v>
                </c:pt>
                <c:pt idx="1">
                  <c:v>94.06</c:v>
                </c:pt>
                <c:pt idx="2">
                  <c:v>97.01</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94.93</c:v>
                </c:pt>
                <c:pt idx="1">
                  <c:v>97.52</c:v>
                </c:pt>
                <c:pt idx="2">
                  <c:v>96.77</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38.07</c:v>
                </c:pt>
                <c:pt idx="1">
                  <c:v>46.02</c:v>
                </c:pt>
                <c:pt idx="2">
                  <c:v>15.9</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3.98</c:v>
                </c:pt>
                <c:pt idx="1">
                  <c:v>6.79</c:v>
                </c:pt>
                <c:pt idx="2">
                  <c:v>2.2999999999999998</c:v>
                </c:pt>
                <c:pt idx="3">
                  <c:v>1.23</c:v>
                </c:pt>
                <c:pt idx="4">
                  <c:v>9.7100000000000009</c:v>
                </c:pt>
                <c:pt idx="5">
                  <c:v>6.8</c:v>
                </c:pt>
                <c:pt idx="6">
                  <c:v>18.149999999999999</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4.29</c:v>
                </c:pt>
                <c:pt idx="1">
                  <c:v>4.17</c:v>
                </c:pt>
                <c:pt idx="2">
                  <c:v>2.76</c:v>
                </c:pt>
                <c:pt idx="3">
                  <c:v>0.92</c:v>
                </c:pt>
                <c:pt idx="4">
                  <c:v>15.25</c:v>
                </c:pt>
                <c:pt idx="5">
                  <c:v>8.9600000000000009</c:v>
                </c:pt>
                <c:pt idx="6">
                  <c:v>33.08</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48.3</c:v>
                </c:pt>
                <c:pt idx="1">
                  <c:v>38.869999999999997</c:v>
                </c:pt>
                <c:pt idx="2">
                  <c:v>12.83</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33.33</c:v>
                </c:pt>
                <c:pt idx="1">
                  <c:v>48.89</c:v>
                </c:pt>
                <c:pt idx="2">
                  <c:v>17.78</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28.22</c:v>
                </c:pt>
                <c:pt idx="1">
                  <c:v>53.37</c:v>
                </c:pt>
                <c:pt idx="2">
                  <c:v>18.399999999999999</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9.09</c:v>
                </c:pt>
                <c:pt idx="7">
                  <c:v>-1</c:v>
                </c:pt>
                <c:pt idx="8">
                  <c:v>-1</c:v>
                </c:pt>
                <c:pt idx="9">
                  <c:v>8.91</c:v>
                </c:pt>
                <c:pt idx="10">
                  <c:v>-1</c:v>
                </c:pt>
                <c:pt idx="11">
                  <c:v>-1</c:v>
                </c:pt>
                <c:pt idx="12">
                  <c:v>7.5</c:v>
                </c:pt>
                <c:pt idx="13">
                  <c:v>-1</c:v>
                </c:pt>
                <c:pt idx="14">
                  <c:v>-1</c:v>
                </c:pt>
                <c:pt idx="15">
                  <c:v>8.33</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7</c:v>
                </c:pt>
                <c:pt idx="10">
                  <c:v>-1</c:v>
                </c:pt>
                <c:pt idx="11">
                  <c:v>-1</c:v>
                </c:pt>
                <c:pt idx="12">
                  <c:v>7.76</c:v>
                </c:pt>
                <c:pt idx="13">
                  <c:v>-1</c:v>
                </c:pt>
                <c:pt idx="14">
                  <c:v>-1</c:v>
                </c:pt>
                <c:pt idx="15">
                  <c:v>8.44</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4.2300000000000004</c:v>
                </c:pt>
                <c:pt idx="10">
                  <c:v>-1</c:v>
                </c:pt>
                <c:pt idx="11">
                  <c:v>-1</c:v>
                </c:pt>
                <c:pt idx="12">
                  <c:v>3.82</c:v>
                </c:pt>
                <c:pt idx="13">
                  <c:v>-1</c:v>
                </c:pt>
                <c:pt idx="14">
                  <c:v>-1</c:v>
                </c:pt>
                <c:pt idx="15">
                  <c:v>7.98</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37.33</c:v>
                </c:pt>
                <c:pt idx="1">
                  <c:v>43.84</c:v>
                </c:pt>
                <c:pt idx="2">
                  <c:v>18.84</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38.86</c:v>
                </c:pt>
                <c:pt idx="1">
                  <c:v>48</c:v>
                </c:pt>
                <c:pt idx="2">
                  <c:v>13.14</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2.48</c:v>
                </c:pt>
                <c:pt idx="1">
                  <c:v>4.95</c:v>
                </c:pt>
                <c:pt idx="2">
                  <c:v>2.99</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2.99</c:v>
                </c:pt>
                <c:pt idx="1">
                  <c:v>1.67</c:v>
                </c:pt>
                <c:pt idx="2">
                  <c:v>1.0900000000000001</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1.54</c:v>
                </c:pt>
                <c:pt idx="1">
                  <c:v>1.23</c:v>
                </c:pt>
                <c:pt idx="2">
                  <c:v>0.46</c:v>
                </c:pt>
                <c:pt idx="3">
                  <c:v>2.4700000000000002</c:v>
                </c:pt>
                <c:pt idx="4">
                  <c:v>17.28</c:v>
                </c:pt>
                <c:pt idx="5">
                  <c:v>77.010000000000005</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1.69</c:v>
                </c:pt>
                <c:pt idx="1">
                  <c:v>0.62</c:v>
                </c:pt>
                <c:pt idx="2">
                  <c:v>0.92</c:v>
                </c:pt>
                <c:pt idx="3">
                  <c:v>1.54</c:v>
                </c:pt>
                <c:pt idx="4">
                  <c:v>16.149999999999999</c:v>
                </c:pt>
                <c:pt idx="5">
                  <c:v>79.08</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4.1399999999999997</c:v>
                </c:pt>
                <c:pt idx="1">
                  <c:v>1.72</c:v>
                </c:pt>
                <c:pt idx="3">
                  <c:v>4.21</c:v>
                </c:pt>
                <c:pt idx="4">
                  <c:v>1.33</c:v>
                </c:pt>
                <c:pt idx="5">
                  <c:v>4.32</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2.73</c:v>
                </c:pt>
                <c:pt idx="1">
                  <c:v>1.44</c:v>
                </c:pt>
                <c:pt idx="3">
                  <c:v>2.2799999999999998</c:v>
                </c:pt>
                <c:pt idx="4">
                  <c:v>1.79</c:v>
                </c:pt>
                <c:pt idx="5">
                  <c:v>2.44</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90.97</c:v>
                </c:pt>
                <c:pt idx="7">
                  <c:v>-1</c:v>
                </c:pt>
                <c:pt idx="8">
                  <c:v>-1</c:v>
                </c:pt>
                <c:pt idx="9">
                  <c:v>91.05</c:v>
                </c:pt>
                <c:pt idx="10">
                  <c:v>-1</c:v>
                </c:pt>
                <c:pt idx="11">
                  <c:v>-1</c:v>
                </c:pt>
                <c:pt idx="12">
                  <c:v>92.88</c:v>
                </c:pt>
                <c:pt idx="13">
                  <c:v>-1</c:v>
                </c:pt>
                <c:pt idx="14">
                  <c:v>-1</c:v>
                </c:pt>
                <c:pt idx="15">
                  <c:v>89.51</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93.12</c:v>
                </c:pt>
                <c:pt idx="10">
                  <c:v>-1</c:v>
                </c:pt>
                <c:pt idx="11">
                  <c:v>-1</c:v>
                </c:pt>
                <c:pt idx="12">
                  <c:v>89.34</c:v>
                </c:pt>
                <c:pt idx="13">
                  <c:v>-1</c:v>
                </c:pt>
                <c:pt idx="14">
                  <c:v>-1</c:v>
                </c:pt>
                <c:pt idx="15">
                  <c:v>92.54</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90.61</c:v>
                </c:pt>
                <c:pt idx="10">
                  <c:v>-1</c:v>
                </c:pt>
                <c:pt idx="11">
                  <c:v>-1</c:v>
                </c:pt>
                <c:pt idx="12">
                  <c:v>91.61</c:v>
                </c:pt>
                <c:pt idx="13">
                  <c:v>-1</c:v>
                </c:pt>
                <c:pt idx="14">
                  <c:v>-1</c:v>
                </c:pt>
                <c:pt idx="15">
                  <c:v>90.8</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4.8499999999999996</c:v>
                </c:pt>
                <c:pt idx="7">
                  <c:v>-1</c:v>
                </c:pt>
                <c:pt idx="8">
                  <c:v>-1</c:v>
                </c:pt>
                <c:pt idx="9">
                  <c:v>5.5</c:v>
                </c:pt>
                <c:pt idx="10">
                  <c:v>-1</c:v>
                </c:pt>
                <c:pt idx="11">
                  <c:v>-1</c:v>
                </c:pt>
                <c:pt idx="12">
                  <c:v>3.57</c:v>
                </c:pt>
                <c:pt idx="13">
                  <c:v>-1</c:v>
                </c:pt>
                <c:pt idx="14">
                  <c:v>-1</c:v>
                </c:pt>
                <c:pt idx="15">
                  <c:v>2.7</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3.72</c:v>
                </c:pt>
                <c:pt idx="10">
                  <c:v>-1</c:v>
                </c:pt>
                <c:pt idx="11">
                  <c:v>-1</c:v>
                </c:pt>
                <c:pt idx="12">
                  <c:v>5</c:v>
                </c:pt>
                <c:pt idx="13">
                  <c:v>-1</c:v>
                </c:pt>
                <c:pt idx="14">
                  <c:v>-1</c:v>
                </c:pt>
                <c:pt idx="15">
                  <c:v>3.98</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2.36</c:v>
                </c:pt>
                <c:pt idx="10">
                  <c:v>-1</c:v>
                </c:pt>
                <c:pt idx="11">
                  <c:v>-1</c:v>
                </c:pt>
                <c:pt idx="12">
                  <c:v>1.28</c:v>
                </c:pt>
                <c:pt idx="13">
                  <c:v>-1</c:v>
                </c:pt>
                <c:pt idx="14">
                  <c:v>-1</c:v>
                </c:pt>
                <c:pt idx="15">
                  <c:v>2.4700000000000002</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1.53</c:v>
                </c:pt>
                <c:pt idx="1">
                  <c:v>0.46</c:v>
                </c:pt>
                <c:pt idx="2">
                  <c:v>0.31</c:v>
                </c:pt>
                <c:pt idx="3">
                  <c:v>1.23</c:v>
                </c:pt>
                <c:pt idx="4">
                  <c:v>12.12</c:v>
                </c:pt>
                <c:pt idx="5">
                  <c:v>84.36</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6.57</c:v>
                </c:pt>
                <c:pt idx="1">
                  <c:v>9.4</c:v>
                </c:pt>
                <c:pt idx="2">
                  <c:v>7.81</c:v>
                </c:pt>
                <c:pt idx="3">
                  <c:v>2.2000000000000002</c:v>
                </c:pt>
                <c:pt idx="4">
                  <c:v>4.4000000000000004</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5.95</c:v>
                </c:pt>
                <c:pt idx="1">
                  <c:v>3.76</c:v>
                </c:pt>
                <c:pt idx="2">
                  <c:v>3.28</c:v>
                </c:pt>
                <c:pt idx="3">
                  <c:v>0.63</c:v>
                </c:pt>
                <c:pt idx="4">
                  <c:v>1.1000000000000001</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3.44</c:v>
                </c:pt>
                <c:pt idx="1">
                  <c:v>2.04</c:v>
                </c:pt>
                <c:pt idx="2">
                  <c:v>1.56</c:v>
                </c:pt>
                <c:pt idx="3">
                  <c:v>0.47</c:v>
                </c:pt>
                <c:pt idx="4">
                  <c:v>1.26</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5.57</c:v>
                </c:pt>
                <c:pt idx="1">
                  <c:v>18.02</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1.74</c:v>
                </c:pt>
                <c:pt idx="1">
                  <c:v>4.09</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86.98</c:v>
                </c:pt>
                <c:pt idx="1">
                  <c:v>13.02</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97.34</c:v>
                </c:pt>
                <c:pt idx="1">
                  <c:v>2.66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96.73</c:v>
                </c:pt>
                <c:pt idx="1">
                  <c:v>3.27</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95.79</c:v>
                </c:pt>
                <c:pt idx="1">
                  <c:v>4.21</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Grimstad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90.74</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59.57</c:v>
                </c:pt>
                <c:pt idx="1">
                  <c:v>35.869999999999997</c:v>
                </c:pt>
                <c:pt idx="2">
                  <c:v>4.0999999999999996</c:v>
                </c:pt>
                <c:pt idx="3">
                  <c:v>0.46</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90.74</c:v>
                </c:pt>
                <c:pt idx="1">
                  <c:v>51.11</c:v>
                </c:pt>
                <c:pt idx="2">
                  <c:v>65.06</c:v>
                </c:pt>
                <c:pt idx="3">
                  <c:v>5.99</c:v>
                </c:pt>
                <c:pt idx="4">
                  <c:v>85.02</c:v>
                </c:pt>
                <c:pt idx="5">
                  <c:v>76.77</c:v>
                </c:pt>
                <c:pt idx="6">
                  <c:v>29.85</c:v>
                </c:pt>
                <c:pt idx="7">
                  <c:v>51.23</c:v>
                </c:pt>
                <c:pt idx="8">
                  <c:v>69.03</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91.35</c:v>
                </c:pt>
                <c:pt idx="1">
                  <c:v>68.569999999999993</c:v>
                </c:pt>
                <c:pt idx="2">
                  <c:v>49.25</c:v>
                </c:pt>
                <c:pt idx="3">
                  <c:v>61.6</c:v>
                </c:pt>
                <c:pt idx="4">
                  <c:v>48.61</c:v>
                </c:pt>
                <c:pt idx="5">
                  <c:v>92.94</c:v>
                </c:pt>
                <c:pt idx="6">
                  <c:v>68.28</c:v>
                </c:pt>
                <c:pt idx="7">
                  <c:v>77.94</c:v>
                </c:pt>
                <c:pt idx="8">
                  <c:v>14.12</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Grimstad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90.74</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72.77</c:v>
                </c:pt>
                <c:pt idx="1">
                  <c:v>28.36</c:v>
                </c:pt>
                <c:pt idx="2">
                  <c:v>59.35</c:v>
                </c:pt>
                <c:pt idx="3">
                  <c:v>42.19</c:v>
                </c:pt>
                <c:pt idx="4">
                  <c:v>37.17</c:v>
                </c:pt>
                <c:pt idx="5">
                  <c:v>21.5</c:v>
                </c:pt>
                <c:pt idx="6">
                  <c:v>78.260000000000005</c:v>
                </c:pt>
                <c:pt idx="7">
                  <c:v>7.79</c:v>
                </c:pt>
                <c:pt idx="8">
                  <c:v>38.74</c:v>
                </c:pt>
                <c:pt idx="9">
                  <c:v>59.38</c:v>
                </c:pt>
                <c:pt idx="10">
                  <c:v>6.69</c:v>
                </c:pt>
                <c:pt idx="11">
                  <c:v>16.670000000000002</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22.89</c:v>
                </c:pt>
                <c:pt idx="1">
                  <c:v>49.46</c:v>
                </c:pt>
                <c:pt idx="2">
                  <c:v>3.26</c:v>
                </c:pt>
                <c:pt idx="3">
                  <c:v>16.64</c:v>
                </c:pt>
                <c:pt idx="4">
                  <c:v>9.9700000000000006</c:v>
                </c:pt>
                <c:pt idx="5">
                  <c:v>47.74</c:v>
                </c:pt>
                <c:pt idx="6">
                  <c:v>12.56</c:v>
                </c:pt>
                <c:pt idx="7">
                  <c:v>27.53</c:v>
                </c:pt>
                <c:pt idx="8">
                  <c:v>5.5</c:v>
                </c:pt>
                <c:pt idx="9">
                  <c:v>8.27</c:v>
                </c:pt>
                <c:pt idx="10">
                  <c:v>5.07</c:v>
                </c:pt>
                <c:pt idx="11">
                  <c:v>3.24</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73.44</c:v>
                </c:pt>
                <c:pt idx="1">
                  <c:v>23.36</c:v>
                </c:pt>
                <c:pt idx="2">
                  <c:v>2.44</c:v>
                </c:pt>
                <c:pt idx="3">
                  <c:v>0.76</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52.94</c:v>
                </c:pt>
                <c:pt idx="1">
                  <c:v>62.89</c:v>
                </c:pt>
                <c:pt idx="2">
                  <c:v>68.75</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66.67</c:v>
                </c:pt>
                <c:pt idx="1">
                  <c:v>70.09</c:v>
                </c:pt>
                <c:pt idx="2">
                  <c:v>67.39</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39.83</c:v>
                </c:pt>
                <c:pt idx="1">
                  <c:v>55.21</c:v>
                </c:pt>
                <c:pt idx="2">
                  <c:v>53.97</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52.27</c:v>
                </c:pt>
                <c:pt idx="1">
                  <c:v>55.65</c:v>
                </c:pt>
                <c:pt idx="2">
                  <c:v>52.17</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41.31</c:v>
                </c:pt>
                <c:pt idx="7">
                  <c:v>-1</c:v>
                </c:pt>
                <c:pt idx="8">
                  <c:v>-1</c:v>
                </c:pt>
                <c:pt idx="9">
                  <c:v>47.33</c:v>
                </c:pt>
                <c:pt idx="10">
                  <c:v>-1</c:v>
                </c:pt>
                <c:pt idx="11">
                  <c:v>-1</c:v>
                </c:pt>
                <c:pt idx="12">
                  <c:v>56.34</c:v>
                </c:pt>
                <c:pt idx="13">
                  <c:v>-1</c:v>
                </c:pt>
                <c:pt idx="14">
                  <c:v>-1</c:v>
                </c:pt>
                <c:pt idx="15">
                  <c:v>47.04</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42.19</c:v>
                </c:pt>
                <c:pt idx="10">
                  <c:v>-1</c:v>
                </c:pt>
                <c:pt idx="11">
                  <c:v>-1</c:v>
                </c:pt>
                <c:pt idx="12">
                  <c:v>51.71</c:v>
                </c:pt>
                <c:pt idx="13">
                  <c:v>-1</c:v>
                </c:pt>
                <c:pt idx="14">
                  <c:v>-1</c:v>
                </c:pt>
                <c:pt idx="15">
                  <c:v>55.56</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43.33</c:v>
                </c:pt>
                <c:pt idx="10">
                  <c:v>-1</c:v>
                </c:pt>
                <c:pt idx="11">
                  <c:v>-1</c:v>
                </c:pt>
                <c:pt idx="12">
                  <c:v>46.45</c:v>
                </c:pt>
                <c:pt idx="13">
                  <c:v>-1</c:v>
                </c:pt>
                <c:pt idx="14">
                  <c:v>-1</c:v>
                </c:pt>
                <c:pt idx="15">
                  <c:v>51.9</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53.46</c:v>
                </c:pt>
                <c:pt idx="1">
                  <c:v>76.31</c:v>
                </c:pt>
                <c:pt idx="2">
                  <c:v>91.289999999999992</c:v>
                </c:pt>
                <c:pt idx="3">
                  <c:v>88.67</c:v>
                </c:pt>
                <c:pt idx="4">
                  <c:v>99.460000000000008</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16.190000000000001</c:v>
                </c:pt>
                <c:pt idx="1">
                  <c:v>19.5</c:v>
                </c:pt>
                <c:pt idx="2">
                  <c:v>43.87</c:v>
                </c:pt>
                <c:pt idx="3">
                  <c:v>20.440000000000001</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26.43</c:v>
                </c:pt>
                <c:pt idx="1">
                  <c:v>22.45</c:v>
                </c:pt>
                <c:pt idx="2">
                  <c:v>41.56</c:v>
                </c:pt>
                <c:pt idx="3">
                  <c:v>9.5500000000000007</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61.86</c:v>
                </c:pt>
                <c:pt idx="1">
                  <c:v>69.39</c:v>
                </c:pt>
                <c:pt idx="2">
                  <c:v>53.23</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76.150000000000006</c:v>
                </c:pt>
                <c:pt idx="1">
                  <c:v>60.71</c:v>
                </c:pt>
                <c:pt idx="2">
                  <c:v>59.78</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19.87</c:v>
                </c:pt>
                <c:pt idx="1">
                  <c:v>15.06</c:v>
                </c:pt>
                <c:pt idx="2">
                  <c:v>37.82</c:v>
                </c:pt>
                <c:pt idx="3">
                  <c:v>27.24</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62.92</c:v>
                </c:pt>
                <c:pt idx="1">
                  <c:v>12.04</c:v>
                </c:pt>
                <c:pt idx="2">
                  <c:v>17.82</c:v>
                </c:pt>
                <c:pt idx="3">
                  <c:v>7.22</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43.7</c:v>
                </c:pt>
                <c:pt idx="1">
                  <c:v>51.04</c:v>
                </c:pt>
                <c:pt idx="2">
                  <c:v>42.86</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7.69</c:v>
                </c:pt>
                <c:pt idx="1">
                  <c:v>6.14</c:v>
                </c:pt>
                <c:pt idx="2">
                  <c:v>6.74</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3.45</c:v>
                </c:pt>
                <c:pt idx="1">
                  <c:v>6.12</c:v>
                </c:pt>
                <c:pt idx="2">
                  <c:v>1.64</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6.92</c:v>
                </c:pt>
                <c:pt idx="1">
                  <c:v>5.31</c:v>
                </c:pt>
                <c:pt idx="2">
                  <c:v>10.99</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44.34</c:v>
                </c:pt>
                <c:pt idx="1">
                  <c:v>35.76</c:v>
                </c:pt>
                <c:pt idx="2">
                  <c:v>13.92</c:v>
                </c:pt>
                <c:pt idx="3">
                  <c:v>5.99</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5.05</c:v>
                </c:pt>
                <c:pt idx="1">
                  <c:v>4.5599999999999996</c:v>
                </c:pt>
                <c:pt idx="2">
                  <c:v>5.37</c:v>
                </c:pt>
                <c:pt idx="3">
                  <c:v>10.26</c:v>
                </c:pt>
                <c:pt idx="4">
                  <c:v>74.760000000000005</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84.07</c:v>
                </c:pt>
                <c:pt idx="1">
                  <c:v>79.59</c:v>
                </c:pt>
                <c:pt idx="2">
                  <c:v>91.8</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84.68</c:v>
                </c:pt>
                <c:pt idx="1">
                  <c:v>86.32</c:v>
                </c:pt>
                <c:pt idx="2">
                  <c:v>87.91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92.13</c:v>
                </c:pt>
                <c:pt idx="1">
                  <c:v>87.62</c:v>
                </c:pt>
                <c:pt idx="2">
                  <c:v>90</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82.01</c:v>
                </c:pt>
                <c:pt idx="1">
                  <c:v>83.47</c:v>
                </c:pt>
                <c:pt idx="2">
                  <c:v>87.1</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93.8</c:v>
                </c:pt>
                <c:pt idx="1">
                  <c:v>86.56</c:v>
                </c:pt>
                <c:pt idx="2">
                  <c:v>93</c:v>
                </c:pt>
                <c:pt idx="3">
                  <c:v>17.170000000000002</c:v>
                </c:pt>
                <c:pt idx="4">
                  <c:v>17.100000000000001</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6.2</c:v>
                </c:pt>
                <c:pt idx="1">
                  <c:v>13.44</c:v>
                </c:pt>
                <c:pt idx="2">
                  <c:v>7</c:v>
                </c:pt>
                <c:pt idx="3">
                  <c:v>82.83</c:v>
                </c:pt>
                <c:pt idx="4">
                  <c:v>82.9</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85.15</c:v>
                </c:pt>
                <c:pt idx="1">
                  <c:v>11.52</c:v>
                </c:pt>
                <c:pt idx="2">
                  <c:v>3.33</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83.28</c:v>
                </c:pt>
                <c:pt idx="7">
                  <c:v>-1</c:v>
                </c:pt>
                <c:pt idx="8">
                  <c:v>-1</c:v>
                </c:pt>
                <c:pt idx="9">
                  <c:v>85.27</c:v>
                </c:pt>
                <c:pt idx="10">
                  <c:v>-1</c:v>
                </c:pt>
                <c:pt idx="11">
                  <c:v>-1</c:v>
                </c:pt>
                <c:pt idx="12">
                  <c:v>82.35</c:v>
                </c:pt>
                <c:pt idx="13">
                  <c:v>-1</c:v>
                </c:pt>
                <c:pt idx="14">
                  <c:v>-1</c:v>
                </c:pt>
                <c:pt idx="15">
                  <c:v>84.52</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84.1</c:v>
                </c:pt>
                <c:pt idx="10">
                  <c:v>-1</c:v>
                </c:pt>
                <c:pt idx="11">
                  <c:v>-1</c:v>
                </c:pt>
                <c:pt idx="12">
                  <c:v>87.05</c:v>
                </c:pt>
                <c:pt idx="13">
                  <c:v>-1</c:v>
                </c:pt>
                <c:pt idx="14">
                  <c:v>-1</c:v>
                </c:pt>
                <c:pt idx="15">
                  <c:v>83.56</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84.95</c:v>
                </c:pt>
                <c:pt idx="10">
                  <c:v>-1</c:v>
                </c:pt>
                <c:pt idx="11">
                  <c:v>-1</c:v>
                </c:pt>
                <c:pt idx="12">
                  <c:v>81.94</c:v>
                </c:pt>
                <c:pt idx="13">
                  <c:v>-1</c:v>
                </c:pt>
                <c:pt idx="14">
                  <c:v>-1</c:v>
                </c:pt>
                <c:pt idx="15">
                  <c:v>88.39</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83.04</c:v>
                </c:pt>
                <c:pt idx="1">
                  <c:v>69.790000000000006</c:v>
                </c:pt>
                <c:pt idx="2">
                  <c:v>81.97</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78.69</c:v>
                </c:pt>
                <c:pt idx="1">
                  <c:v>75</c:v>
                </c:pt>
                <c:pt idx="2">
                  <c:v>72.22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4.12</c:v>
                </c:pt>
                <c:pt idx="1">
                  <c:v>7.58</c:v>
                </c:pt>
                <c:pt idx="2">
                  <c:v>11.53</c:v>
                </c:pt>
                <c:pt idx="3">
                  <c:v>30.48</c:v>
                </c:pt>
                <c:pt idx="4">
                  <c:v>46.29</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52.42</c:v>
                </c:pt>
                <c:pt idx="1">
                  <c:v>41.38</c:v>
                </c:pt>
                <c:pt idx="2">
                  <c:v>42.7</c:v>
                </c:pt>
                <c:pt idx="3">
                  <c:v>32.67</c:v>
                </c:pt>
                <c:pt idx="4">
                  <c:v>6.76</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37.880000000000003</c:v>
                </c:pt>
                <c:pt idx="1">
                  <c:v>43.69</c:v>
                </c:pt>
                <c:pt idx="2">
                  <c:v>43.93</c:v>
                </c:pt>
                <c:pt idx="3">
                  <c:v>47.79</c:v>
                </c:pt>
                <c:pt idx="4">
                  <c:v>18.43</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6.52</c:v>
                </c:pt>
                <c:pt idx="1">
                  <c:v>11.54</c:v>
                </c:pt>
                <c:pt idx="2">
                  <c:v>9.83</c:v>
                </c:pt>
                <c:pt idx="3">
                  <c:v>15.27</c:v>
                </c:pt>
                <c:pt idx="4">
                  <c:v>35.479999999999997</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3.18</c:v>
                </c:pt>
                <c:pt idx="1">
                  <c:v>3.38</c:v>
                </c:pt>
                <c:pt idx="2">
                  <c:v>3.53</c:v>
                </c:pt>
                <c:pt idx="3">
                  <c:v>4.2699999999999996</c:v>
                </c:pt>
                <c:pt idx="4">
                  <c:v>39.32</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92.52</c:v>
                </c:pt>
                <c:pt idx="1">
                  <c:v>89</c:v>
                </c:pt>
                <c:pt idx="2">
                  <c:v>88.97</c:v>
                </c:pt>
                <c:pt idx="3">
                  <c:v>76.61</c:v>
                </c:pt>
                <c:pt idx="4">
                  <c:v>21.84</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89.52</c:v>
                </c:pt>
                <c:pt idx="1">
                  <c:v>82.13</c:v>
                </c:pt>
                <c:pt idx="2">
                  <c:v>85.96</c:v>
                </c:pt>
                <c:pt idx="3">
                  <c:v>84.2</c:v>
                </c:pt>
                <c:pt idx="4">
                  <c:v>27.75</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81.099999999999994</c:v>
                </c:pt>
                <c:pt idx="7">
                  <c:v>-1</c:v>
                </c:pt>
                <c:pt idx="8">
                  <c:v>-1</c:v>
                </c:pt>
                <c:pt idx="9">
                  <c:v>82.53</c:v>
                </c:pt>
                <c:pt idx="10">
                  <c:v>-1</c:v>
                </c:pt>
                <c:pt idx="11">
                  <c:v>-1</c:v>
                </c:pt>
                <c:pt idx="12">
                  <c:v>82.21</c:v>
                </c:pt>
                <c:pt idx="13">
                  <c:v>-1</c:v>
                </c:pt>
                <c:pt idx="14">
                  <c:v>-1</c:v>
                </c:pt>
                <c:pt idx="15">
                  <c:v>80.930000000000007</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81.59</c:v>
                </c:pt>
                <c:pt idx="10">
                  <c:v>-1</c:v>
                </c:pt>
                <c:pt idx="11">
                  <c:v>-1</c:v>
                </c:pt>
                <c:pt idx="12">
                  <c:v>75.23</c:v>
                </c:pt>
                <c:pt idx="13">
                  <c:v>-1</c:v>
                </c:pt>
                <c:pt idx="14">
                  <c:v>-1</c:v>
                </c:pt>
                <c:pt idx="15">
                  <c:v>73.150000000000006</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85.51</c:v>
                </c:pt>
                <c:pt idx="10">
                  <c:v>-1</c:v>
                </c:pt>
                <c:pt idx="11">
                  <c:v>-1</c:v>
                </c:pt>
                <c:pt idx="12">
                  <c:v>72.900000000000006</c:v>
                </c:pt>
                <c:pt idx="13">
                  <c:v>-1</c:v>
                </c:pt>
                <c:pt idx="14">
                  <c:v>-1</c:v>
                </c:pt>
                <c:pt idx="15">
                  <c:v>75.97</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26.62</c:v>
                </c:pt>
                <c:pt idx="1">
                  <c:v>19.079999999999998</c:v>
                </c:pt>
                <c:pt idx="2">
                  <c:v>24.46</c:v>
                </c:pt>
                <c:pt idx="3">
                  <c:v>17.690000000000001</c:v>
                </c:pt>
                <c:pt idx="4">
                  <c:v>6.62</c:v>
                </c:pt>
                <c:pt idx="5">
                  <c:v>2.92</c:v>
                </c:pt>
                <c:pt idx="6">
                  <c:v>2.62</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12.3</c:v>
                </c:pt>
                <c:pt idx="1">
                  <c:v>17</c:v>
                </c:pt>
                <c:pt idx="2">
                  <c:v>13.64</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34.07</c:v>
                </c:pt>
                <c:pt idx="1">
                  <c:v>46.28</c:v>
                </c:pt>
                <c:pt idx="2">
                  <c:v>53.76</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1.5</c:v>
                </c:pt>
                <c:pt idx="1">
                  <c:v>5.08</c:v>
                </c:pt>
                <c:pt idx="2">
                  <c:v>7.47</c:v>
                </c:pt>
                <c:pt idx="3">
                  <c:v>41.260000000000005</c:v>
                </c:pt>
                <c:pt idx="4">
                  <c:v>44.7</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7.45</c:v>
                </c:pt>
                <c:pt idx="1">
                  <c:v>16.57</c:v>
                </c:pt>
                <c:pt idx="2">
                  <c:v>28.72</c:v>
                </c:pt>
                <c:pt idx="3">
                  <c:v>19.91</c:v>
                </c:pt>
                <c:pt idx="4">
                  <c:v>27.36</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41.61</c:v>
                </c:pt>
                <c:pt idx="7">
                  <c:v>-1</c:v>
                </c:pt>
                <c:pt idx="8">
                  <c:v>-1</c:v>
                </c:pt>
                <c:pt idx="9">
                  <c:v>33.97</c:v>
                </c:pt>
                <c:pt idx="10">
                  <c:v>-1</c:v>
                </c:pt>
                <c:pt idx="11">
                  <c:v>-1</c:v>
                </c:pt>
                <c:pt idx="12">
                  <c:v>28.83</c:v>
                </c:pt>
                <c:pt idx="13">
                  <c:v>-1</c:v>
                </c:pt>
                <c:pt idx="14">
                  <c:v>-1</c:v>
                </c:pt>
                <c:pt idx="15">
                  <c:v>23.75</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39.020000000000003</c:v>
                </c:pt>
                <c:pt idx="10">
                  <c:v>-1</c:v>
                </c:pt>
                <c:pt idx="11">
                  <c:v>-1</c:v>
                </c:pt>
                <c:pt idx="12">
                  <c:v>36.07</c:v>
                </c:pt>
                <c:pt idx="13">
                  <c:v>-1</c:v>
                </c:pt>
                <c:pt idx="14">
                  <c:v>-1</c:v>
                </c:pt>
                <c:pt idx="15">
                  <c:v>32.299999999999997</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38.97</c:v>
                </c:pt>
                <c:pt idx="10">
                  <c:v>-1</c:v>
                </c:pt>
                <c:pt idx="11">
                  <c:v>-1</c:v>
                </c:pt>
                <c:pt idx="12">
                  <c:v>45.75</c:v>
                </c:pt>
                <c:pt idx="13">
                  <c:v>-1</c:v>
                </c:pt>
                <c:pt idx="14">
                  <c:v>-1</c:v>
                </c:pt>
                <c:pt idx="15">
                  <c:v>36.42</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48.77</c:v>
                </c:pt>
                <c:pt idx="1">
                  <c:v>18.149999999999999</c:v>
                </c:pt>
                <c:pt idx="2">
                  <c:v>19.690000000000001</c:v>
                </c:pt>
                <c:pt idx="3">
                  <c:v>13.38</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34.4</c:v>
                </c:pt>
                <c:pt idx="1">
                  <c:v>51</c:v>
                </c:pt>
                <c:pt idx="2">
                  <c:v>71.64</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38.520000000000003</c:v>
                </c:pt>
                <c:pt idx="1">
                  <c:v>59.32</c:v>
                </c:pt>
                <c:pt idx="2">
                  <c:v>64.52</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34.08</c:v>
                </c:pt>
                <c:pt idx="7">
                  <c:v>-1</c:v>
                </c:pt>
                <c:pt idx="8">
                  <c:v>-1</c:v>
                </c:pt>
                <c:pt idx="9">
                  <c:v>30.92</c:v>
                </c:pt>
                <c:pt idx="10">
                  <c:v>-1</c:v>
                </c:pt>
                <c:pt idx="11">
                  <c:v>-1</c:v>
                </c:pt>
                <c:pt idx="12">
                  <c:v>33.090000000000003</c:v>
                </c:pt>
                <c:pt idx="13">
                  <c:v>-1</c:v>
                </c:pt>
                <c:pt idx="14">
                  <c:v>-1</c:v>
                </c:pt>
                <c:pt idx="15">
                  <c:v>37.26</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39.92</c:v>
                </c:pt>
                <c:pt idx="10">
                  <c:v>-1</c:v>
                </c:pt>
                <c:pt idx="11">
                  <c:v>-1</c:v>
                </c:pt>
                <c:pt idx="12">
                  <c:v>47.74</c:v>
                </c:pt>
                <c:pt idx="13">
                  <c:v>-1</c:v>
                </c:pt>
                <c:pt idx="14">
                  <c:v>-1</c:v>
                </c:pt>
                <c:pt idx="15">
                  <c:v>55.61</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50.23</c:v>
                </c:pt>
                <c:pt idx="10">
                  <c:v>-1</c:v>
                </c:pt>
                <c:pt idx="11">
                  <c:v>-1</c:v>
                </c:pt>
                <c:pt idx="12">
                  <c:v>57.96</c:v>
                </c:pt>
                <c:pt idx="13">
                  <c:v>-1</c:v>
                </c:pt>
                <c:pt idx="14">
                  <c:v>-1</c:v>
                </c:pt>
                <c:pt idx="15">
                  <c:v>67.48</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92.06</c:v>
                </c:pt>
                <c:pt idx="1">
                  <c:v>85.29</c:v>
                </c:pt>
                <c:pt idx="2">
                  <c:v>92.75</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87.14</c:v>
                </c:pt>
                <c:pt idx="1">
                  <c:v>76.23</c:v>
                </c:pt>
                <c:pt idx="2">
                  <c:v>85.11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5.1100000000000003</c:v>
                </c:pt>
                <c:pt idx="1">
                  <c:v>7.91</c:v>
                </c:pt>
                <c:pt idx="2">
                  <c:v>17.96</c:v>
                </c:pt>
                <c:pt idx="3">
                  <c:v>30.81</c:v>
                </c:pt>
                <c:pt idx="4">
                  <c:v>38.22</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76.36</c:v>
                </c:pt>
                <c:pt idx="1">
                  <c:v>64.95</c:v>
                </c:pt>
                <c:pt idx="2">
                  <c:v>90.16</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69.11</c:v>
                </c:pt>
                <c:pt idx="1">
                  <c:v>60</c:v>
                </c:pt>
                <c:pt idx="2">
                  <c:v>59.34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3.75</c:v>
                </c:pt>
                <c:pt idx="1">
                  <c:v>4.05</c:v>
                </c:pt>
                <c:pt idx="2">
                  <c:v>6.6</c:v>
                </c:pt>
                <c:pt idx="3">
                  <c:v>20.09</c:v>
                </c:pt>
                <c:pt idx="4">
                  <c:v>65.52</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26.89</c:v>
                </c:pt>
                <c:pt idx="1">
                  <c:v>18.47</c:v>
                </c:pt>
                <c:pt idx="2">
                  <c:v>20.53</c:v>
                </c:pt>
                <c:pt idx="3">
                  <c:v>16.149999999999999</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41.68</c:v>
                </c:pt>
                <c:pt idx="1">
                  <c:v>30.78</c:v>
                </c:pt>
                <c:pt idx="2">
                  <c:v>41.07</c:v>
                </c:pt>
                <c:pt idx="3">
                  <c:v>32.46</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19.5</c:v>
                </c:pt>
                <c:pt idx="1">
                  <c:v>26.79</c:v>
                </c:pt>
                <c:pt idx="2">
                  <c:v>22.87</c:v>
                </c:pt>
                <c:pt idx="3">
                  <c:v>21.37</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5.88</c:v>
                </c:pt>
                <c:pt idx="1">
                  <c:v>14.81</c:v>
                </c:pt>
                <c:pt idx="2">
                  <c:v>8.01</c:v>
                </c:pt>
                <c:pt idx="3">
                  <c:v>14.19</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6.05</c:v>
                </c:pt>
                <c:pt idx="1">
                  <c:v>9.15</c:v>
                </c:pt>
                <c:pt idx="2">
                  <c:v>7.51</c:v>
                </c:pt>
                <c:pt idx="3">
                  <c:v>15.82</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86.32</c:v>
                </c:pt>
                <c:pt idx="3">
                  <c:v>-1</c:v>
                </c:pt>
                <c:pt idx="4">
                  <c:v>-1</c:v>
                </c:pt>
                <c:pt idx="5">
                  <c:v>86.3</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78.09</c:v>
                </c:pt>
                <c:pt idx="3">
                  <c:v>-1</c:v>
                </c:pt>
                <c:pt idx="4">
                  <c:v>-1</c:v>
                </c:pt>
                <c:pt idx="5">
                  <c:v>84.91</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84.08</c:v>
                </c:pt>
                <c:pt idx="3">
                  <c:v>-1</c:v>
                </c:pt>
                <c:pt idx="4">
                  <c:v>-1</c:v>
                </c:pt>
                <c:pt idx="5">
                  <c:v>86.75</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57.86</c:v>
                </c:pt>
                <c:pt idx="1">
                  <c:v>33.49</c:v>
                </c:pt>
                <c:pt idx="2">
                  <c:v>7.08</c:v>
                </c:pt>
                <c:pt idx="3">
                  <c:v>1.57</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59.48</c:v>
                </c:pt>
                <c:pt idx="1">
                  <c:v>71.91</c:v>
                </c:pt>
                <c:pt idx="2">
                  <c:v>64.040000000000006</c:v>
                </c:pt>
                <c:pt idx="3">
                  <c:v>51.85</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40.68</c:v>
                </c:pt>
                <c:pt idx="1">
                  <c:v>65.72</c:v>
                </c:pt>
                <c:pt idx="2">
                  <c:v>59.32</c:v>
                </c:pt>
                <c:pt idx="3">
                  <c:v>45.05</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70.489999999999995</c:v>
                </c:pt>
                <c:pt idx="7">
                  <c:v>-1</c:v>
                </c:pt>
                <c:pt idx="8">
                  <c:v>-1</c:v>
                </c:pt>
                <c:pt idx="9">
                  <c:v>67.81</c:v>
                </c:pt>
                <c:pt idx="10">
                  <c:v>-1</c:v>
                </c:pt>
                <c:pt idx="11">
                  <c:v>-1</c:v>
                </c:pt>
                <c:pt idx="12">
                  <c:v>74.41</c:v>
                </c:pt>
                <c:pt idx="13">
                  <c:v>-1</c:v>
                </c:pt>
                <c:pt idx="14">
                  <c:v>-1</c:v>
                </c:pt>
                <c:pt idx="15">
                  <c:v>72.77</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69.75</c:v>
                </c:pt>
                <c:pt idx="10">
                  <c:v>-1</c:v>
                </c:pt>
                <c:pt idx="11">
                  <c:v>-1</c:v>
                </c:pt>
                <c:pt idx="12">
                  <c:v>64.89</c:v>
                </c:pt>
                <c:pt idx="13">
                  <c:v>-1</c:v>
                </c:pt>
                <c:pt idx="14">
                  <c:v>-1</c:v>
                </c:pt>
                <c:pt idx="15">
                  <c:v>62.96</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71.709999999999994</c:v>
                </c:pt>
                <c:pt idx="10">
                  <c:v>-1</c:v>
                </c:pt>
                <c:pt idx="11">
                  <c:v>-1</c:v>
                </c:pt>
                <c:pt idx="12">
                  <c:v>64.52</c:v>
                </c:pt>
                <c:pt idx="13">
                  <c:v>-1</c:v>
                </c:pt>
                <c:pt idx="14">
                  <c:v>-1</c:v>
                </c:pt>
                <c:pt idx="15">
                  <c:v>71.61</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92.17</c:v>
                </c:pt>
                <c:pt idx="1">
                  <c:v>96.97</c:v>
                </c:pt>
                <c:pt idx="2">
                  <c:v>90.16</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90.55</c:v>
                </c:pt>
                <c:pt idx="1">
                  <c:v>92.44</c:v>
                </c:pt>
                <c:pt idx="2">
                  <c:v>95.65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92.94</c:v>
                </c:pt>
                <c:pt idx="1">
                  <c:v>0.48</c:v>
                </c:pt>
                <c:pt idx="2">
                  <c:v>6.58</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68.28</c:v>
                </c:pt>
                <c:pt idx="1">
                  <c:v>11.65</c:v>
                </c:pt>
                <c:pt idx="2">
                  <c:v>20.059999999999999</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47.83</c:v>
                </c:pt>
                <c:pt idx="1">
                  <c:v>53.06</c:v>
                </c:pt>
                <c:pt idx="2">
                  <c:v>65.569999999999993</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73.81</c:v>
                </c:pt>
                <c:pt idx="1">
                  <c:v>84.48</c:v>
                </c:pt>
                <c:pt idx="2">
                  <c:v>88.04</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77.94</c:v>
                </c:pt>
                <c:pt idx="1">
                  <c:v>1.61</c:v>
                </c:pt>
                <c:pt idx="2">
                  <c:v>20.45</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80</c:v>
                </c:pt>
                <c:pt idx="1">
                  <c:v>73.47</c:v>
                </c:pt>
                <c:pt idx="2">
                  <c:v>78.69</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78.569999999999993</c:v>
                </c:pt>
                <c:pt idx="1">
                  <c:v>80.67</c:v>
                </c:pt>
                <c:pt idx="2">
                  <c:v>76.09</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14.12</c:v>
                </c:pt>
                <c:pt idx="1">
                  <c:v>48.77</c:v>
                </c:pt>
                <c:pt idx="2">
                  <c:v>37.11</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64.040000000000006</c:v>
                </c:pt>
                <c:pt idx="1">
                  <c:v>33.979999999999997</c:v>
                </c:pt>
                <c:pt idx="2">
                  <c:v>36.159999999999997</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28.23</c:v>
                </c:pt>
                <c:pt idx="1">
                  <c:v>43.71</c:v>
                </c:pt>
                <c:pt idx="2">
                  <c:v>40.479999999999997</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5.65</c:v>
                </c:pt>
                <c:pt idx="1">
                  <c:v>17.22</c:v>
                </c:pt>
                <c:pt idx="2">
                  <c:v>16.52</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2.08</c:v>
                </c:pt>
                <c:pt idx="1">
                  <c:v>5.09</c:v>
                </c:pt>
                <c:pt idx="2">
                  <c:v>6.85</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20.350000000000001</c:v>
                </c:pt>
                <c:pt idx="1">
                  <c:v>20.21</c:v>
                </c:pt>
                <c:pt idx="2">
                  <c:v>11.48</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10.66</c:v>
                </c:pt>
                <c:pt idx="1">
                  <c:v>12.71</c:v>
                </c:pt>
                <c:pt idx="2">
                  <c:v>5.49</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73.13</c:v>
                </c:pt>
                <c:pt idx="7">
                  <c:v>-1</c:v>
                </c:pt>
                <c:pt idx="8">
                  <c:v>-1</c:v>
                </c:pt>
                <c:pt idx="9">
                  <c:v>71.77</c:v>
                </c:pt>
                <c:pt idx="10">
                  <c:v>-1</c:v>
                </c:pt>
                <c:pt idx="11">
                  <c:v>-1</c:v>
                </c:pt>
                <c:pt idx="12">
                  <c:v>78.760000000000005</c:v>
                </c:pt>
                <c:pt idx="13">
                  <c:v>-1</c:v>
                </c:pt>
                <c:pt idx="14">
                  <c:v>-1</c:v>
                </c:pt>
                <c:pt idx="15">
                  <c:v>79.42</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71.67</c:v>
                </c:pt>
                <c:pt idx="10">
                  <c:v>-1</c:v>
                </c:pt>
                <c:pt idx="11">
                  <c:v>-1</c:v>
                </c:pt>
                <c:pt idx="12">
                  <c:v>65.650000000000006</c:v>
                </c:pt>
                <c:pt idx="13">
                  <c:v>-1</c:v>
                </c:pt>
                <c:pt idx="14">
                  <c:v>-1</c:v>
                </c:pt>
                <c:pt idx="15">
                  <c:v>77.83</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66.03</c:v>
                </c:pt>
                <c:pt idx="10">
                  <c:v>-1</c:v>
                </c:pt>
                <c:pt idx="11">
                  <c:v>-1</c:v>
                </c:pt>
                <c:pt idx="12">
                  <c:v>75</c:v>
                </c:pt>
                <c:pt idx="13">
                  <c:v>-1</c:v>
                </c:pt>
                <c:pt idx="14">
                  <c:v>-1</c:v>
                </c:pt>
                <c:pt idx="15">
                  <c:v>76.28</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67.83</c:v>
                </c:pt>
                <c:pt idx="1">
                  <c:v>71.88</c:v>
                </c:pt>
                <c:pt idx="2">
                  <c:v>73.77</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76.19</c:v>
                </c:pt>
                <c:pt idx="1">
                  <c:v>76.92</c:v>
                </c:pt>
                <c:pt idx="2">
                  <c:v>67.39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0.65</c:v>
                </c:pt>
                <c:pt idx="1">
                  <c:v>1.46</c:v>
                </c:pt>
                <c:pt idx="2">
                  <c:v>6</c:v>
                </c:pt>
                <c:pt idx="3">
                  <c:v>19.12</c:v>
                </c:pt>
                <c:pt idx="4">
                  <c:v>30.31</c:v>
                </c:pt>
                <c:pt idx="5">
                  <c:v>29.98</c:v>
                </c:pt>
                <c:pt idx="6">
                  <c:v>12.48</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1.95</c:v>
                </c:pt>
                <c:pt idx="1">
                  <c:v>7.39</c:v>
                </c:pt>
                <c:pt idx="2">
                  <c:v>34.11</c:v>
                </c:pt>
                <c:pt idx="3">
                  <c:v>33.880000000000003</c:v>
                </c:pt>
                <c:pt idx="4">
                  <c:v>51.58</c:v>
                </c:pt>
                <c:pt idx="5">
                  <c:v>68.3</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4.88</c:v>
                </c:pt>
                <c:pt idx="1">
                  <c:v>13.14</c:v>
                </c:pt>
                <c:pt idx="2">
                  <c:v>28.29</c:v>
                </c:pt>
                <c:pt idx="3">
                  <c:v>20.68</c:v>
                </c:pt>
                <c:pt idx="4">
                  <c:v>9.65</c:v>
                </c:pt>
                <c:pt idx="5">
                  <c:v>18.14</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11.54</c:v>
                </c:pt>
                <c:pt idx="1">
                  <c:v>25.94</c:v>
                </c:pt>
                <c:pt idx="2">
                  <c:v>16.809999999999999</c:v>
                </c:pt>
                <c:pt idx="3">
                  <c:v>20.03</c:v>
                </c:pt>
                <c:pt idx="4">
                  <c:v>8.65</c:v>
                </c:pt>
                <c:pt idx="5">
                  <c:v>9.31</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22.28</c:v>
                </c:pt>
                <c:pt idx="1">
                  <c:v>29.89</c:v>
                </c:pt>
                <c:pt idx="2">
                  <c:v>7.82</c:v>
                </c:pt>
                <c:pt idx="3">
                  <c:v>16.29</c:v>
                </c:pt>
                <c:pt idx="4">
                  <c:v>12.81</c:v>
                </c:pt>
                <c:pt idx="5">
                  <c:v>2.29</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25.85</c:v>
                </c:pt>
                <c:pt idx="1">
                  <c:v>14.29</c:v>
                </c:pt>
                <c:pt idx="2">
                  <c:v>6.32</c:v>
                </c:pt>
                <c:pt idx="3">
                  <c:v>5.05</c:v>
                </c:pt>
                <c:pt idx="4">
                  <c:v>6.82</c:v>
                </c:pt>
                <c:pt idx="5">
                  <c:v>1.31</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33.5</c:v>
                </c:pt>
                <c:pt idx="1">
                  <c:v>9.36</c:v>
                </c:pt>
                <c:pt idx="2">
                  <c:v>6.66</c:v>
                </c:pt>
                <c:pt idx="3">
                  <c:v>4.07</c:v>
                </c:pt>
                <c:pt idx="4">
                  <c:v>10.48</c:v>
                </c:pt>
                <c:pt idx="5">
                  <c:v>0.65</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43.86</c:v>
                </c:pt>
                <c:pt idx="1">
                  <c:v>51.55</c:v>
                </c:pt>
                <c:pt idx="2">
                  <c:v>46.77</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76.8</c:v>
                </c:pt>
                <c:pt idx="1">
                  <c:v>63.16</c:v>
                </c:pt>
                <c:pt idx="2">
                  <c:v>61.96</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43.86</c:v>
                </c:pt>
                <c:pt idx="1">
                  <c:v>50</c:v>
                </c:pt>
                <c:pt idx="2">
                  <c:v>40.32</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13.11</c:v>
                </c:pt>
                <c:pt idx="1">
                  <c:v>12.28</c:v>
                </c:pt>
                <c:pt idx="2">
                  <c:v>17.579999999999998</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55.25</c:v>
                </c:pt>
                <c:pt idx="7">
                  <c:v>-1</c:v>
                </c:pt>
                <c:pt idx="8">
                  <c:v>-1</c:v>
                </c:pt>
                <c:pt idx="9">
                  <c:v>60.81</c:v>
                </c:pt>
                <c:pt idx="10">
                  <c:v>-1</c:v>
                </c:pt>
                <c:pt idx="11">
                  <c:v>-1</c:v>
                </c:pt>
                <c:pt idx="12">
                  <c:v>66.930000000000007</c:v>
                </c:pt>
                <c:pt idx="13">
                  <c:v>-1</c:v>
                </c:pt>
                <c:pt idx="14">
                  <c:v>-1</c:v>
                </c:pt>
                <c:pt idx="15">
                  <c:v>72.430000000000007</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53.53</c:v>
                </c:pt>
                <c:pt idx="10">
                  <c:v>-1</c:v>
                </c:pt>
                <c:pt idx="11">
                  <c:v>-1</c:v>
                </c:pt>
                <c:pt idx="12">
                  <c:v>71</c:v>
                </c:pt>
                <c:pt idx="13">
                  <c:v>-1</c:v>
                </c:pt>
                <c:pt idx="14">
                  <c:v>-1</c:v>
                </c:pt>
                <c:pt idx="15">
                  <c:v>74.77</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56.46</c:v>
                </c:pt>
                <c:pt idx="10">
                  <c:v>-1</c:v>
                </c:pt>
                <c:pt idx="11">
                  <c:v>-1</c:v>
                </c:pt>
                <c:pt idx="12">
                  <c:v>77.42</c:v>
                </c:pt>
                <c:pt idx="13">
                  <c:v>-1</c:v>
                </c:pt>
                <c:pt idx="14">
                  <c:v>-1</c:v>
                </c:pt>
                <c:pt idx="15">
                  <c:v>70.510000000000005</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17.21</c:v>
                </c:pt>
                <c:pt idx="1">
                  <c:v>6.06</c:v>
                </c:pt>
                <c:pt idx="2">
                  <c:v>5.97</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8.76</c:v>
                </c:pt>
                <c:pt idx="1">
                  <c:v>5.08</c:v>
                </c:pt>
                <c:pt idx="2">
                  <c:v>11.96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42.19</c:v>
                </c:pt>
                <c:pt idx="1">
                  <c:v>48.53</c:v>
                </c:pt>
                <c:pt idx="2">
                  <c:v>9.27</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71.430000000000007</c:v>
                </c:pt>
                <c:pt idx="1">
                  <c:v>52.8</c:v>
                </c:pt>
                <c:pt idx="2">
                  <c:v>39.39</c:v>
                </c:pt>
                <c:pt idx="3">
                  <c:v>46.82</c:v>
                </c:pt>
                <c:pt idx="4">
                  <c:v>44.29</c:v>
                </c:pt>
                <c:pt idx="5">
                  <c:v>47.19</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23.16</c:v>
                </c:pt>
                <c:pt idx="1">
                  <c:v>32.53</c:v>
                </c:pt>
                <c:pt idx="2">
                  <c:v>36.36</c:v>
                </c:pt>
                <c:pt idx="3">
                  <c:v>30.91</c:v>
                </c:pt>
                <c:pt idx="4">
                  <c:v>35.770000000000003</c:v>
                </c:pt>
                <c:pt idx="5">
                  <c:v>35.81</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5.41</c:v>
                </c:pt>
                <c:pt idx="1">
                  <c:v>14.67</c:v>
                </c:pt>
                <c:pt idx="2">
                  <c:v>24.24</c:v>
                </c:pt>
                <c:pt idx="3">
                  <c:v>22.27</c:v>
                </c:pt>
                <c:pt idx="4">
                  <c:v>19.940000000000001</c:v>
                </c:pt>
                <c:pt idx="5">
                  <c:v>17</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62.83</c:v>
                </c:pt>
                <c:pt idx="1">
                  <c:v>78.5</c:v>
                </c:pt>
                <c:pt idx="2">
                  <c:v>64.510000000000005</c:v>
                </c:pt>
                <c:pt idx="3">
                  <c:v>93.93</c:v>
                </c:pt>
                <c:pt idx="4">
                  <c:v>93.72</c:v>
                </c:pt>
                <c:pt idx="5">
                  <c:v>80.72</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10.36</c:v>
                </c:pt>
                <c:pt idx="1">
                  <c:v>11.43</c:v>
                </c:pt>
                <c:pt idx="2">
                  <c:v>12.8</c:v>
                </c:pt>
                <c:pt idx="3">
                  <c:v>3.12</c:v>
                </c:pt>
                <c:pt idx="4">
                  <c:v>2.79</c:v>
                </c:pt>
                <c:pt idx="5">
                  <c:v>9.81</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6.91</c:v>
                </c:pt>
                <c:pt idx="1">
                  <c:v>5.63</c:v>
                </c:pt>
                <c:pt idx="2">
                  <c:v>6.83</c:v>
                </c:pt>
                <c:pt idx="3">
                  <c:v>0.87</c:v>
                </c:pt>
                <c:pt idx="4">
                  <c:v>1.05</c:v>
                </c:pt>
                <c:pt idx="5">
                  <c:v>3.61</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19.899999999999999</c:v>
                </c:pt>
                <c:pt idx="1">
                  <c:v>4.4400000000000004</c:v>
                </c:pt>
                <c:pt idx="2">
                  <c:v>15.87</c:v>
                </c:pt>
                <c:pt idx="3">
                  <c:v>2.08</c:v>
                </c:pt>
                <c:pt idx="4">
                  <c:v>2.44</c:v>
                </c:pt>
                <c:pt idx="5">
                  <c:v>5.85</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47.5</c:v>
                </c:pt>
                <c:pt idx="1">
                  <c:v>44.9</c:v>
                </c:pt>
                <c:pt idx="2">
                  <c:v>45.9</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52.27</c:v>
                </c:pt>
                <c:pt idx="1">
                  <c:v>35.96</c:v>
                </c:pt>
                <c:pt idx="2">
                  <c:v>38.46</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54.75</c:v>
                </c:pt>
                <c:pt idx="7">
                  <c:v>-1</c:v>
                </c:pt>
                <c:pt idx="8">
                  <c:v>-1</c:v>
                </c:pt>
                <c:pt idx="9">
                  <c:v>51.79</c:v>
                </c:pt>
                <c:pt idx="10">
                  <c:v>-1</c:v>
                </c:pt>
                <c:pt idx="11">
                  <c:v>-1</c:v>
                </c:pt>
                <c:pt idx="12">
                  <c:v>42.34</c:v>
                </c:pt>
                <c:pt idx="13">
                  <c:v>-1</c:v>
                </c:pt>
                <c:pt idx="14">
                  <c:v>-1</c:v>
                </c:pt>
                <c:pt idx="15">
                  <c:v>45.42</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49.59</c:v>
                </c:pt>
                <c:pt idx="10">
                  <c:v>-1</c:v>
                </c:pt>
                <c:pt idx="11">
                  <c:v>-1</c:v>
                </c:pt>
                <c:pt idx="12">
                  <c:v>49.58</c:v>
                </c:pt>
                <c:pt idx="13">
                  <c:v>-1</c:v>
                </c:pt>
                <c:pt idx="14">
                  <c:v>-1</c:v>
                </c:pt>
                <c:pt idx="15">
                  <c:v>43.24</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51.64</c:v>
                </c:pt>
                <c:pt idx="10">
                  <c:v>-1</c:v>
                </c:pt>
                <c:pt idx="11">
                  <c:v>-1</c:v>
                </c:pt>
                <c:pt idx="12">
                  <c:v>42.58</c:v>
                </c:pt>
                <c:pt idx="13">
                  <c:v>-1</c:v>
                </c:pt>
                <c:pt idx="14">
                  <c:v>-1</c:v>
                </c:pt>
                <c:pt idx="15">
                  <c:v>35.799999999999997</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77.39</c:v>
                </c:pt>
                <c:pt idx="1">
                  <c:v>78.22</c:v>
                </c:pt>
                <c:pt idx="2">
                  <c:v>77.05</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77.95</c:v>
                </c:pt>
                <c:pt idx="1">
                  <c:v>84.21</c:v>
                </c:pt>
                <c:pt idx="2">
                  <c:v>76.09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6.6</c:v>
                </c:pt>
                <c:pt idx="1">
                  <c:v>5.8</c:v>
                </c:pt>
                <c:pt idx="2">
                  <c:v>9.02</c:v>
                </c:pt>
                <c:pt idx="3">
                  <c:v>19.649999999999999</c:v>
                </c:pt>
                <c:pt idx="4">
                  <c:v>23.03</c:v>
                </c:pt>
                <c:pt idx="5">
                  <c:v>35.909999999999997</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39.409999999999997</c:v>
                </c:pt>
                <c:pt idx="1">
                  <c:v>71.73</c:v>
                </c:pt>
                <c:pt idx="2">
                  <c:v>44.33</c:v>
                </c:pt>
                <c:pt idx="3">
                  <c:v>82.7</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19.21</c:v>
                </c:pt>
                <c:pt idx="1">
                  <c:v>3.43</c:v>
                </c:pt>
                <c:pt idx="2">
                  <c:v>7.22</c:v>
                </c:pt>
                <c:pt idx="3">
                  <c:v>3.99</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25.62</c:v>
                </c:pt>
                <c:pt idx="1">
                  <c:v>10.29</c:v>
                </c:pt>
                <c:pt idx="2">
                  <c:v>18.059999999999999</c:v>
                </c:pt>
                <c:pt idx="3">
                  <c:v>5.49</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10.34</c:v>
                </c:pt>
                <c:pt idx="1">
                  <c:v>8.82</c:v>
                </c:pt>
                <c:pt idx="2">
                  <c:v>18.059999999999999</c:v>
                </c:pt>
                <c:pt idx="3">
                  <c:v>5.32</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5.42</c:v>
                </c:pt>
                <c:pt idx="1">
                  <c:v>5.72</c:v>
                </c:pt>
                <c:pt idx="2">
                  <c:v>12.32</c:v>
                </c:pt>
                <c:pt idx="3">
                  <c:v>2.5</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1.59</c:v>
                </c:pt>
                <c:pt idx="1">
                  <c:v>6.2</c:v>
                </c:pt>
                <c:pt idx="2">
                  <c:v>11.61</c:v>
                </c:pt>
                <c:pt idx="3">
                  <c:v>35.93</c:v>
                </c:pt>
                <c:pt idx="4">
                  <c:v>28.78</c:v>
                </c:pt>
                <c:pt idx="5">
                  <c:v>15.9</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77.260000000000005</c:v>
                </c:pt>
                <c:pt idx="7">
                  <c:v>-1</c:v>
                </c:pt>
                <c:pt idx="8">
                  <c:v>-1</c:v>
                </c:pt>
                <c:pt idx="9">
                  <c:v>76.87</c:v>
                </c:pt>
                <c:pt idx="10">
                  <c:v>-1</c:v>
                </c:pt>
                <c:pt idx="11">
                  <c:v>-1</c:v>
                </c:pt>
                <c:pt idx="12">
                  <c:v>75.19</c:v>
                </c:pt>
                <c:pt idx="13">
                  <c:v>-1</c:v>
                </c:pt>
                <c:pt idx="14">
                  <c:v>-1</c:v>
                </c:pt>
                <c:pt idx="15">
                  <c:v>77.459999999999994</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79.17</c:v>
                </c:pt>
                <c:pt idx="10">
                  <c:v>-1</c:v>
                </c:pt>
                <c:pt idx="11">
                  <c:v>-1</c:v>
                </c:pt>
                <c:pt idx="12">
                  <c:v>78.349999999999994</c:v>
                </c:pt>
                <c:pt idx="13">
                  <c:v>-1</c:v>
                </c:pt>
                <c:pt idx="14">
                  <c:v>-1</c:v>
                </c:pt>
                <c:pt idx="15">
                  <c:v>80.91</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82.3</c:v>
                </c:pt>
                <c:pt idx="10">
                  <c:v>-1</c:v>
                </c:pt>
                <c:pt idx="11">
                  <c:v>-1</c:v>
                </c:pt>
                <c:pt idx="12">
                  <c:v>72.900000000000006</c:v>
                </c:pt>
                <c:pt idx="13">
                  <c:v>-1</c:v>
                </c:pt>
                <c:pt idx="14">
                  <c:v>-1</c:v>
                </c:pt>
                <c:pt idx="15">
                  <c:v>75.64</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5.93</c:v>
                </c:pt>
                <c:pt idx="1">
                  <c:v>2.97</c:v>
                </c:pt>
                <c:pt idx="2">
                  <c:v>3.23</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8.59</c:v>
                </c:pt>
                <c:pt idx="1">
                  <c:v>9.4</c:v>
                </c:pt>
                <c:pt idx="2">
                  <c:v>13.04</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62.16</c:v>
                </c:pt>
                <c:pt idx="1">
                  <c:v>65.62</c:v>
                </c:pt>
                <c:pt idx="2">
                  <c:v>75.41</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52.85</c:v>
                </c:pt>
                <c:pt idx="1">
                  <c:v>50.86</c:v>
                </c:pt>
                <c:pt idx="2">
                  <c:v>59.34</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77.849999999999994</c:v>
                </c:pt>
                <c:pt idx="1">
                  <c:v>63.76</c:v>
                </c:pt>
                <c:pt idx="2">
                  <c:v>48.48</c:v>
                </c:pt>
                <c:pt idx="3">
                  <c:v>58.11</c:v>
                </c:pt>
                <c:pt idx="4">
                  <c:v>57.82</c:v>
                </c:pt>
                <c:pt idx="5">
                  <c:v>62.37</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66.95</c:v>
                </c:pt>
                <c:pt idx="1">
                  <c:v>44</c:v>
                </c:pt>
                <c:pt idx="2">
                  <c:v>32.29</c:v>
                </c:pt>
                <c:pt idx="3">
                  <c:v>37.61</c:v>
                </c:pt>
                <c:pt idx="4">
                  <c:v>33.43</c:v>
                </c:pt>
                <c:pt idx="5">
                  <c:v>34.76</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7.24</c:v>
                </c:pt>
                <c:pt idx="1">
                  <c:v>14.64</c:v>
                </c:pt>
                <c:pt idx="2">
                  <c:v>18.75</c:v>
                </c:pt>
                <c:pt idx="3">
                  <c:v>33.72</c:v>
                </c:pt>
                <c:pt idx="4">
                  <c:v>25.66</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19.73</c:v>
                </c:pt>
                <c:pt idx="1">
                  <c:v>50.6</c:v>
                </c:pt>
                <c:pt idx="2">
                  <c:v>22.98</c:v>
                </c:pt>
                <c:pt idx="3">
                  <c:v>6.69</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2.7</c:v>
                </c:pt>
                <c:pt idx="1">
                  <c:v>3.33</c:v>
                </c:pt>
                <c:pt idx="2">
                  <c:v>1.79</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13.01</c:v>
                </c:pt>
                <c:pt idx="1">
                  <c:v>6.42</c:v>
                </c:pt>
                <c:pt idx="2">
                  <c:v>9.52</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6.09</c:v>
                </c:pt>
                <c:pt idx="1">
                  <c:v>4</c:v>
                </c:pt>
                <c:pt idx="2">
                  <c:v>7.69</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19.079999999999998</c:v>
                </c:pt>
                <c:pt idx="1">
                  <c:v>17.239999999999998</c:v>
                </c:pt>
                <c:pt idx="2">
                  <c:v>14.13</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65.17</c:v>
                </c:pt>
                <c:pt idx="7">
                  <c:v>-1</c:v>
                </c:pt>
                <c:pt idx="8">
                  <c:v>-1</c:v>
                </c:pt>
                <c:pt idx="9">
                  <c:v>64.95</c:v>
                </c:pt>
                <c:pt idx="10">
                  <c:v>-1</c:v>
                </c:pt>
                <c:pt idx="11">
                  <c:v>-1</c:v>
                </c:pt>
                <c:pt idx="12">
                  <c:v>66.010000000000005</c:v>
                </c:pt>
                <c:pt idx="13">
                  <c:v>-1</c:v>
                </c:pt>
                <c:pt idx="14">
                  <c:v>-1</c:v>
                </c:pt>
                <c:pt idx="15">
                  <c:v>57.63</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62.18</c:v>
                </c:pt>
                <c:pt idx="10">
                  <c:v>-1</c:v>
                </c:pt>
                <c:pt idx="11">
                  <c:v>-1</c:v>
                </c:pt>
                <c:pt idx="12">
                  <c:v>64.44</c:v>
                </c:pt>
                <c:pt idx="13">
                  <c:v>-1</c:v>
                </c:pt>
                <c:pt idx="14">
                  <c:v>-1</c:v>
                </c:pt>
                <c:pt idx="15">
                  <c:v>57.87</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66.180000000000007</c:v>
                </c:pt>
                <c:pt idx="10">
                  <c:v>-1</c:v>
                </c:pt>
                <c:pt idx="11">
                  <c:v>-1</c:v>
                </c:pt>
                <c:pt idx="12">
                  <c:v>60.65</c:v>
                </c:pt>
                <c:pt idx="13">
                  <c:v>-1</c:v>
                </c:pt>
                <c:pt idx="14">
                  <c:v>-1</c:v>
                </c:pt>
                <c:pt idx="15">
                  <c:v>64.52</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11.45</c:v>
                </c:pt>
                <c:pt idx="1">
                  <c:v>50.4</c:v>
                </c:pt>
                <c:pt idx="2">
                  <c:v>26.23</c:v>
                </c:pt>
                <c:pt idx="3">
                  <c:v>11.92</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28.53</c:v>
                </c:pt>
                <c:pt idx="1">
                  <c:v>52.46</c:v>
                </c:pt>
                <c:pt idx="2">
                  <c:v>11.25</c:v>
                </c:pt>
                <c:pt idx="3">
                  <c:v>5.86</c:v>
                </c:pt>
                <c:pt idx="4">
                  <c:v>1.9</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11.11</c:v>
                </c:pt>
                <c:pt idx="1">
                  <c:v>7</c:v>
                </c:pt>
                <c:pt idx="2">
                  <c:v>3.13</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29.01</c:v>
                </c:pt>
                <c:pt idx="1">
                  <c:v>27.35</c:v>
                </c:pt>
                <c:pt idx="2">
                  <c:v>28.57</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14.64</c:v>
                </c:pt>
                <c:pt idx="1">
                  <c:v>4.3</c:v>
                </c:pt>
                <c:pt idx="2">
                  <c:v>4.9800000000000004</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38.049999999999997</c:v>
                </c:pt>
                <c:pt idx="1">
                  <c:v>26.95</c:v>
                </c:pt>
                <c:pt idx="2">
                  <c:v>12.8</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27.87</c:v>
                </c:pt>
                <c:pt idx="1">
                  <c:v>16.88</c:v>
                </c:pt>
                <c:pt idx="2">
                  <c:v>9.6</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91.6</c:v>
                </c:pt>
                <c:pt idx="1">
                  <c:v>79.209999999999994</c:v>
                </c:pt>
                <c:pt idx="2">
                  <c:v>71.349999999999994</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94.04</c:v>
                </c:pt>
                <c:pt idx="1">
                  <c:v>76.849999999999994</c:v>
                </c:pt>
                <c:pt idx="2">
                  <c:v>83.11</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14.92</c:v>
                </c:pt>
                <c:pt idx="7">
                  <c:v>-1</c:v>
                </c:pt>
                <c:pt idx="8">
                  <c:v>-1</c:v>
                </c:pt>
                <c:pt idx="9">
                  <c:v>17.940000000000001</c:v>
                </c:pt>
                <c:pt idx="10">
                  <c:v>-1</c:v>
                </c:pt>
                <c:pt idx="11">
                  <c:v>-1</c:v>
                </c:pt>
                <c:pt idx="12">
                  <c:v>17.91</c:v>
                </c:pt>
                <c:pt idx="13">
                  <c:v>-1</c:v>
                </c:pt>
                <c:pt idx="14">
                  <c:v>-1</c:v>
                </c:pt>
                <c:pt idx="15">
                  <c:v>20.72</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12.92</c:v>
                </c:pt>
                <c:pt idx="10">
                  <c:v>-1</c:v>
                </c:pt>
                <c:pt idx="11">
                  <c:v>-1</c:v>
                </c:pt>
                <c:pt idx="12">
                  <c:v>15.45</c:v>
                </c:pt>
                <c:pt idx="13">
                  <c:v>-1</c:v>
                </c:pt>
                <c:pt idx="14">
                  <c:v>-1</c:v>
                </c:pt>
                <c:pt idx="15">
                  <c:v>17.649999999999999</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16.11</c:v>
                </c:pt>
                <c:pt idx="10">
                  <c:v>-1</c:v>
                </c:pt>
                <c:pt idx="11">
                  <c:v>-1</c:v>
                </c:pt>
                <c:pt idx="12">
                  <c:v>20.65</c:v>
                </c:pt>
                <c:pt idx="13">
                  <c:v>-1</c:v>
                </c:pt>
                <c:pt idx="14">
                  <c:v>-1</c:v>
                </c:pt>
                <c:pt idx="15">
                  <c:v>18.350000000000001</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7.97</c:v>
                </c:pt>
                <c:pt idx="1">
                  <c:v>23.6</c:v>
                </c:pt>
                <c:pt idx="3">
                  <c:v>16.059999999999999</c:v>
                </c:pt>
                <c:pt idx="4">
                  <c:v>16.97</c:v>
                </c:pt>
                <c:pt idx="5">
                  <c:v>16.670000000000002</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22.17</c:v>
                </c:pt>
                <c:pt idx="1">
                  <c:v>23.6</c:v>
                </c:pt>
                <c:pt idx="2">
                  <c:v>37.700000000000003</c:v>
                </c:pt>
                <c:pt idx="3">
                  <c:v>36.83</c:v>
                </c:pt>
                <c:pt idx="4">
                  <c:v>30.88</c:v>
                </c:pt>
                <c:pt idx="5">
                  <c:v>18.61</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39.32</c:v>
                </c:pt>
                <c:pt idx="1">
                  <c:v>41.25</c:v>
                </c:pt>
                <c:pt idx="2">
                  <c:v>38.35</c:v>
                </c:pt>
                <c:pt idx="3">
                  <c:v>34.57</c:v>
                </c:pt>
                <c:pt idx="4">
                  <c:v>37.58</c:v>
                </c:pt>
                <c:pt idx="5">
                  <c:v>32.36</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25.89</c:v>
                </c:pt>
                <c:pt idx="1">
                  <c:v>23.27</c:v>
                </c:pt>
                <c:pt idx="2">
                  <c:v>17.8</c:v>
                </c:pt>
                <c:pt idx="3">
                  <c:v>19.39</c:v>
                </c:pt>
                <c:pt idx="4">
                  <c:v>23.04</c:v>
                </c:pt>
                <c:pt idx="5">
                  <c:v>29.77</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12.62</c:v>
                </c:pt>
                <c:pt idx="1">
                  <c:v>11.88</c:v>
                </c:pt>
                <c:pt idx="2">
                  <c:v>6.15</c:v>
                </c:pt>
                <c:pt idx="3">
                  <c:v>9.2100000000000009</c:v>
                </c:pt>
                <c:pt idx="4">
                  <c:v>8.5</c:v>
                </c:pt>
                <c:pt idx="5">
                  <c:v>19.260000000000002</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16.84</c:v>
                </c:pt>
                <c:pt idx="7">
                  <c:v>-1</c:v>
                </c:pt>
                <c:pt idx="8">
                  <c:v>-1</c:v>
                </c:pt>
                <c:pt idx="9">
                  <c:v>19.13</c:v>
                </c:pt>
                <c:pt idx="10">
                  <c:v>-1</c:v>
                </c:pt>
                <c:pt idx="11">
                  <c:v>-1</c:v>
                </c:pt>
                <c:pt idx="12">
                  <c:v>17.940000000000001</c:v>
                </c:pt>
                <c:pt idx="13">
                  <c:v>-1</c:v>
                </c:pt>
                <c:pt idx="14">
                  <c:v>-1</c:v>
                </c:pt>
                <c:pt idx="15">
                  <c:v>16.059999999999999</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22.27</c:v>
                </c:pt>
                <c:pt idx="10">
                  <c:v>-1</c:v>
                </c:pt>
                <c:pt idx="11">
                  <c:v>-1</c:v>
                </c:pt>
                <c:pt idx="12">
                  <c:v>22.08</c:v>
                </c:pt>
                <c:pt idx="13">
                  <c:v>-1</c:v>
                </c:pt>
                <c:pt idx="14">
                  <c:v>-1</c:v>
                </c:pt>
                <c:pt idx="15">
                  <c:v>16.97</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23.92</c:v>
                </c:pt>
                <c:pt idx="10">
                  <c:v>-1</c:v>
                </c:pt>
                <c:pt idx="11">
                  <c:v>-1</c:v>
                </c:pt>
                <c:pt idx="12">
                  <c:v>18.47</c:v>
                </c:pt>
                <c:pt idx="13">
                  <c:v>-1</c:v>
                </c:pt>
                <c:pt idx="14">
                  <c:v>-1</c:v>
                </c:pt>
                <c:pt idx="15">
                  <c:v>16.670000000000002</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46.84</c:v>
                </c:pt>
                <c:pt idx="1">
                  <c:v>37.6</c:v>
                </c:pt>
                <c:pt idx="2">
                  <c:v>12.32</c:v>
                </c:pt>
                <c:pt idx="3">
                  <c:v>3.24</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21.66</c:v>
                </c:pt>
                <c:pt idx="1">
                  <c:v>11.89</c:v>
                </c:pt>
                <c:pt idx="2">
                  <c:v>42.57</c:v>
                </c:pt>
                <c:pt idx="3">
                  <c:v>73.44</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34.85</c:v>
                </c:pt>
                <c:pt idx="1">
                  <c:v>24.43</c:v>
                </c:pt>
                <c:pt idx="2">
                  <c:v>27.56</c:v>
                </c:pt>
                <c:pt idx="3">
                  <c:v>18.36</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18.73</c:v>
                </c:pt>
                <c:pt idx="1">
                  <c:v>26.71</c:v>
                </c:pt>
                <c:pt idx="2">
                  <c:v>14.36</c:v>
                </c:pt>
                <c:pt idx="3">
                  <c:v>4.75</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11.73</c:v>
                </c:pt>
                <c:pt idx="1">
                  <c:v>20.2</c:v>
                </c:pt>
                <c:pt idx="2">
                  <c:v>7.92</c:v>
                </c:pt>
                <c:pt idx="3">
                  <c:v>1.31</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13.03</c:v>
                </c:pt>
                <c:pt idx="1">
                  <c:v>16.78</c:v>
                </c:pt>
                <c:pt idx="2">
                  <c:v>7.59</c:v>
                </c:pt>
                <c:pt idx="3">
                  <c:v>2.13</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10.53</c:v>
                </c:pt>
                <c:pt idx="1">
                  <c:v>13.4</c:v>
                </c:pt>
                <c:pt idx="2">
                  <c:v>5</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32.54</c:v>
                </c:pt>
                <c:pt idx="1">
                  <c:v>36.21</c:v>
                </c:pt>
                <c:pt idx="2">
                  <c:v>30.11</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5.22</c:v>
                </c:pt>
                <c:pt idx="1">
                  <c:v>11.22</c:v>
                </c:pt>
                <c:pt idx="2">
                  <c:v>5</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24</c:v>
                </c:pt>
                <c:pt idx="1">
                  <c:v>18.100000000000001</c:v>
                </c:pt>
                <c:pt idx="2">
                  <c:v>23.66</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44.57</c:v>
                </c:pt>
                <c:pt idx="1">
                  <c:v>66.83</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15.46</c:v>
                </c:pt>
                <c:pt idx="1">
                  <c:v>19.46</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11.18</c:v>
                </c:pt>
                <c:pt idx="1">
                  <c:v>7.02</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28.78</c:v>
                </c:pt>
                <c:pt idx="1">
                  <c:v>6.7</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54.87</c:v>
                </c:pt>
                <c:pt idx="1">
                  <c:v>38.54</c:v>
                </c:pt>
                <c:pt idx="2">
                  <c:v>43.86</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45.6</c:v>
                </c:pt>
                <c:pt idx="1">
                  <c:v>39.47</c:v>
                </c:pt>
                <c:pt idx="2">
                  <c:v>40.22</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Grimstad kommune</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Grimstad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4188905796"/>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1554599842"/>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67342168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2688039926"/>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1364445874"/>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Grimstad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Grimstad kommune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2766039228"/>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1872708020"/>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2561614338"/>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2690921155"/>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2204440149"/>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168872139"/>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Grimstad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422020392"/>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08648936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Grimstad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Grimstad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2658504030"/>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2843681027"/>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64911944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Grimstad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81560386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674735690"/>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3577247001"/>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399034993"/>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1265263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969918661"/>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906285877"/>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1558434207"/>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213894767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066379119"/>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3980922029"/>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75675376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Grimstad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25498079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76052116"/>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208744971"/>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Grimstad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2778887671"/>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927966297"/>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957347446"/>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3756393106"/>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231893962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3605487116"/>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2" name="Objekt 1">
                        <a:extLst>
                          <a:ext uri="{FF2B5EF4-FFF2-40B4-BE49-F238E27FC236}">
                            <a16:creationId xmlns:a16="http://schemas.microsoft.com/office/drawing/2014/main" id="{1CF3FEF5-A161-4FBE-8B22-F4A7CC4F1DED}"/>
                          </a:ext>
                        </a:extLst>
                      </p:cNvPr>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Grimstad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991523355"/>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625094428"/>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Grimstad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1498933116"/>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4179413124"/>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Grimstad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2243374488"/>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3952460348"/>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Grimstad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3304426534"/>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788388350"/>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3635146178"/>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Grimstad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88086965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954436721"/>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889979504"/>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3011075663"/>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1632326423"/>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427534499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Grimstad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075682997"/>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225118267"/>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466544311"/>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1878513121"/>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181411604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Grimstad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42586482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80886427"/>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108029474"/>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Grimstad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3250724161"/>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133238320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2828153373"/>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Grimstad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53821458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338113483"/>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1315344726"/>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787596070"/>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Grimstad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956966732"/>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39380988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1149589291"/>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907351356"/>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1210306615"/>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1045980754"/>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4024226168"/>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140332973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77276802"/>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3915942586"/>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213624230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Grimstad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3501413679"/>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656920404"/>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3066320452"/>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3278193074"/>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560585390"/>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2859620380"/>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1727641314"/>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2006050953"/>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845966339"/>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1768089646"/>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1655804629"/>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3615629857"/>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1826178152"/>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Grimstad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55003634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557081076"/>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905726635"/>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697099016"/>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Grimstad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897177393"/>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606048292"/>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220226865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198916986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1806203221"/>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1797242847"/>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56605067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Grimstad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923330595"/>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3217389392"/>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Grimstad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4059320095"/>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3961393916"/>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Grimstad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Grimstad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Grimstad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473703503"/>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2538153502"/>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1066288109"/>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Grimstad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2796933628"/>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4064500130"/>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Grimstad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3774227777"/>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Grimstad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182869469"/>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1330707603"/>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Grimstad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917219090"/>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192957045"/>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Grimstad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Grimstad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Grimstad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2883806658"/>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1229260970"/>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Grimstad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1513879177"/>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Grimstad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59651288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663430744"/>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Grimstad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80498668"/>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077662470"/>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Grimstad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4184524190"/>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Grimstad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273490892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3808500757"/>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Grimstad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2753090335"/>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2568162286"/>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4130832601"/>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752411259"/>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79303639"/>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1038231565"/>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1125380192"/>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2734883693"/>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2610475301"/>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952745342"/>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3989922321"/>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758793421"/>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795818742"/>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Grimstad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1158571703"/>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Grimstad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327278741"/>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3719380385"/>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5027" imgH="2905035" progId="Excel.Sheet.12">
                  <p:link updateAutomatic="1"/>
                </p:oleObj>
              </mc:Choice>
              <mc:Fallback>
                <p:oleObj name="Worksheet" r:id="rId4" imgW="3305027" imgH="2905035" progId="Excel.Sheet.12">
                  <p:link updateAutomatic="1"/>
                  <p:pic>
                    <p:nvPicPr>
                      <p:cNvPr id="5" name="Objekt 4">
                        <a:extLst>
                          <a:ext uri="{FF2B5EF4-FFF2-40B4-BE49-F238E27FC236}">
                            <a16:creationId xmlns:a16="http://schemas.microsoft.com/office/drawing/2014/main" id="{ED5C642E-1498-4FC7-9EF2-47A1ED4A2934}"/>
                          </a:ext>
                        </a:extLst>
                      </p:cNvPr>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Grimstad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Grimstad kommune</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2647069178"/>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1157748096"/>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2171558769"/>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Grimstad kommune.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2895066186"/>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2159214541"/>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2965236234"/>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1594539420"/>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Grimstad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268610842"/>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Grimstad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96442047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Grimstad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Grimstad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Grimstad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3130292296"/>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1612249263"/>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360818990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419757092"/>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848749784"/>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62880-8BEB-475B-B167-633B2015F574}">
  <ds:schemaRefs>
    <ds:schemaRef ds:uri="http://schemas.microsoft.com/office/2006/documentManagement/types"/>
    <ds:schemaRef ds:uri="http://purl.org/dc/elements/1.1/"/>
    <ds:schemaRef ds:uri="64daf880-2b31-41e1-8842-90d100fd454f"/>
    <ds:schemaRef ds:uri="http://schemas.microsoft.com/office/2006/metadata/properties"/>
    <ds:schemaRef ds:uri="228ccc78-36fd-48c8-bea7-9c1f627215d7"/>
    <ds:schemaRef ds:uri="http://purl.org/dc/term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3.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11804</TotalTime>
  <Words>16171</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1544</cp:revision>
  <cp:lastPrinted>2020-02-04T08:51:46Z</cp:lastPrinted>
  <dcterms:created xsi:type="dcterms:W3CDTF">2018-04-06T11:42:51Z</dcterms:created>
  <dcterms:modified xsi:type="dcterms:W3CDTF">2025-04-03T08:25:41Z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