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10.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11.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12.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13.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14.xml" ContentType="application/vnd.openxmlformats-officedocument.themeOverrid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theme/themeOverride15.xml" ContentType="application/vnd.openxmlformats-officedocument.themeOverrid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61" r:id="rId52"/>
    <p:sldId id="462"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61"/>
            <p14:sldId id="462"/>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B33141-201B-DD1C-1250-075C1DDD6C60}" name="Anders Bakken" initials="AB" userId="S::abakk@oslomet.no::9660093a-afa7-4beb-ab6c-5af8078da4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DE9F37"/>
    <a:srgbClr val="97C1DB"/>
    <a:srgbClr val="D7D7D7"/>
    <a:srgbClr val="026FBA"/>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6619" autoAdjust="0"/>
  </p:normalViewPr>
  <p:slideViewPr>
    <p:cSldViewPr snapToGrid="0">
      <p:cViewPr varScale="1">
        <p:scale>
          <a:sx n="111" d="100"/>
          <a:sy n="111" d="100"/>
        </p:scale>
        <p:origin x="648"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2.xml"/><Relationship Id="rId1" Type="http://schemas.microsoft.com/office/2011/relationships/chartStyle" Target="style14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6.xml"/><Relationship Id="rId1" Type="http://schemas.microsoft.com/office/2011/relationships/chartStyle" Target="style156.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8. trinn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1611</c:v>
                </c:pt>
                <c:pt idx="1">
                  <c:v>1610</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9. trinn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1582</c:v>
                </c:pt>
                <c:pt idx="1">
                  <c:v>1583</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10. trinn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1666</c:v>
                </c:pt>
                <c:pt idx="1">
                  <c:v>1651</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en-US"/>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en-US"/>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en-US"/>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59.91</c:v>
                </c:pt>
                <c:pt idx="1">
                  <c:v>28.2</c:v>
                </c:pt>
                <c:pt idx="2">
                  <c:v>9.77</c:v>
                </c:pt>
                <c:pt idx="3">
                  <c:v>2.12</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57.72</c:v>
                </c:pt>
                <c:pt idx="1">
                  <c:v>29.07</c:v>
                </c:pt>
                <c:pt idx="2">
                  <c:v>10.77</c:v>
                </c:pt>
                <c:pt idx="3">
                  <c:v>2.44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57.42</c:v>
                </c:pt>
                <c:pt idx="1">
                  <c:v>67</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11.28</c:v>
                </c:pt>
                <c:pt idx="1">
                  <c:v>14.34</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9.7100000000000009</c:v>
                </c:pt>
                <c:pt idx="1">
                  <c:v>7.8</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21.6</c:v>
                </c:pt>
                <c:pt idx="1">
                  <c:v>10.86</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8. trinn</c:v>
                </c:pt>
                <c:pt idx="1">
                  <c:v>9. trinn</c:v>
                </c:pt>
                <c:pt idx="2">
                  <c:v>10. trinn</c:v>
                </c:pt>
              </c:strCache>
            </c:strRef>
          </c:cat>
          <c:val>
            <c:numRef>
              <c:f>'Type 3 Kjønn&amp;Klasse'!$C$131:$E$131</c:f>
              <c:numCache>
                <c:formatCode>0</c:formatCode>
                <c:ptCount val="3"/>
                <c:pt idx="0">
                  <c:v>69.62</c:v>
                </c:pt>
                <c:pt idx="1">
                  <c:v>62.1</c:v>
                </c:pt>
                <c:pt idx="2">
                  <c:v>61.39</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8. trinn</c:v>
                </c:pt>
                <c:pt idx="1">
                  <c:v>9. trinn</c:v>
                </c:pt>
                <c:pt idx="2">
                  <c:v>10. trinn</c:v>
                </c:pt>
              </c:strCache>
            </c:strRef>
          </c:cat>
          <c:val>
            <c:numRef>
              <c:f>'Type 3 Kjønn&amp;Klasse'!$C$132:$E$132</c:f>
              <c:numCache>
                <c:formatCode>0</c:formatCode>
                <c:ptCount val="3"/>
                <c:pt idx="0">
                  <c:v>53.53</c:v>
                </c:pt>
                <c:pt idx="1">
                  <c:v>50.3</c:v>
                </c:pt>
                <c:pt idx="2">
                  <c:v>49.77</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8. trinn</c:v>
                </c:pt>
                <c:pt idx="1">
                  <c:v>9. trinn</c:v>
                </c:pt>
                <c:pt idx="2">
                  <c:v>10. trinn</c:v>
                </c:pt>
              </c:strCache>
            </c:strRef>
          </c:cat>
          <c:val>
            <c:numRef>
              <c:f>'Type 3 Kjønn&amp;Klasse'!$C$135:$E$135</c:f>
              <c:numCache>
                <c:formatCode>0</c:formatCode>
                <c:ptCount val="3"/>
                <c:pt idx="0">
                  <c:v>80.62</c:v>
                </c:pt>
                <c:pt idx="1">
                  <c:v>70.760000000000005</c:v>
                </c:pt>
                <c:pt idx="2">
                  <c:v>67.72</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8. trinn</c:v>
                </c:pt>
                <c:pt idx="1">
                  <c:v>9. trinn</c:v>
                </c:pt>
                <c:pt idx="2">
                  <c:v>10. trinn</c:v>
                </c:pt>
              </c:strCache>
            </c:strRef>
          </c:cat>
          <c:val>
            <c:numRef>
              <c:f>'Type 3 Kjønn&amp;Klasse'!$C$136:$E$136</c:f>
              <c:numCache>
                <c:formatCode>0</c:formatCode>
                <c:ptCount val="3"/>
                <c:pt idx="0">
                  <c:v>67.47</c:v>
                </c:pt>
                <c:pt idx="1">
                  <c:v>58.18</c:v>
                </c:pt>
                <c:pt idx="2">
                  <c:v>59.71</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32.06</c:v>
                </c:pt>
                <c:pt idx="1">
                  <c:v>31.79</c:v>
                </c:pt>
                <c:pt idx="2">
                  <c:v>7.56</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17.62</c:v>
                </c:pt>
                <c:pt idx="1">
                  <c:v>17.190000000000001</c:v>
                </c:pt>
                <c:pt idx="2">
                  <c:v>4.43</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25.71</c:v>
                </c:pt>
                <c:pt idx="1">
                  <c:v>23.15</c:v>
                </c:pt>
                <c:pt idx="2">
                  <c:v>9.11</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15.13</c:v>
                </c:pt>
                <c:pt idx="1">
                  <c:v>16.989999999999998</c:v>
                </c:pt>
                <c:pt idx="2">
                  <c:v>13.67</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9.4700000000000006</c:v>
                </c:pt>
                <c:pt idx="1">
                  <c:v>10.89</c:v>
                </c:pt>
                <c:pt idx="2">
                  <c:v>65.239999999999995</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6.22</c:v>
                </c:pt>
                <c:pt idx="1">
                  <c:v>5.73</c:v>
                </c:pt>
                <c:pt idx="2">
                  <c:v>13.61</c:v>
                </c:pt>
                <c:pt idx="3">
                  <c:v>24.48</c:v>
                </c:pt>
                <c:pt idx="4">
                  <c:v>29.99</c:v>
                </c:pt>
                <c:pt idx="5">
                  <c:v>15.63</c:v>
                </c:pt>
                <c:pt idx="6">
                  <c:v>2.94</c:v>
                </c:pt>
                <c:pt idx="7">
                  <c:v>1.4</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36.36</c:v>
                </c:pt>
                <c:pt idx="1">
                  <c:v>41.22</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36.090000000000003</c:v>
                </c:pt>
                <c:pt idx="1">
                  <c:v>33.1</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15.17</c:v>
                </c:pt>
                <c:pt idx="1">
                  <c:v>14.32</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12.39</c:v>
                </c:pt>
                <c:pt idx="1">
                  <c:v>11.36</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8. trinn</c:v>
                </c:pt>
                <c:pt idx="1">
                  <c:v>9. trinn</c:v>
                </c:pt>
                <c:pt idx="2">
                  <c:v>10. trinn</c:v>
                </c:pt>
              </c:strCache>
            </c:strRef>
          </c:cat>
          <c:val>
            <c:numRef>
              <c:f>'Type 3 Kjønn&amp;Klasse'!$C$203:$E$203</c:f>
              <c:numCache>
                <c:formatCode>0</c:formatCode>
                <c:ptCount val="3"/>
                <c:pt idx="0">
                  <c:v>15.19</c:v>
                </c:pt>
                <c:pt idx="1">
                  <c:v>19.75</c:v>
                </c:pt>
                <c:pt idx="2">
                  <c:v>19.37</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8. trinn</c:v>
                </c:pt>
                <c:pt idx="1">
                  <c:v>9. trinn</c:v>
                </c:pt>
                <c:pt idx="2">
                  <c:v>10. trinn</c:v>
                </c:pt>
              </c:strCache>
            </c:strRef>
          </c:cat>
          <c:val>
            <c:numRef>
              <c:f>'Type 3 Kjønn&amp;Klasse'!$C$204:$E$204</c:f>
              <c:numCache>
                <c:formatCode>0</c:formatCode>
                <c:ptCount val="3"/>
                <c:pt idx="0">
                  <c:v>28.54</c:v>
                </c:pt>
                <c:pt idx="1">
                  <c:v>33.64</c:v>
                </c:pt>
                <c:pt idx="2">
                  <c:v>35.83</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8. trinn</c:v>
                </c:pt>
                <c:pt idx="1">
                  <c:v>9. trinn</c:v>
                </c:pt>
                <c:pt idx="2">
                  <c:v>10. trinn</c:v>
                </c:pt>
              </c:strCache>
            </c:strRef>
          </c:cat>
          <c:val>
            <c:numRef>
              <c:f>'Type 3 Kjønn&amp;Klasse'!$C$199:$E$199</c:f>
              <c:numCache>
                <c:formatCode>0</c:formatCode>
                <c:ptCount val="3"/>
                <c:pt idx="0">
                  <c:v>17.62</c:v>
                </c:pt>
                <c:pt idx="1">
                  <c:v>20.69</c:v>
                </c:pt>
                <c:pt idx="2">
                  <c:v>22.92</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8. trinn</c:v>
                </c:pt>
                <c:pt idx="1">
                  <c:v>9. trinn</c:v>
                </c:pt>
                <c:pt idx="2">
                  <c:v>10. trinn</c:v>
                </c:pt>
              </c:strCache>
            </c:strRef>
          </c:cat>
          <c:val>
            <c:numRef>
              <c:f>'Type 3 Kjønn&amp;Klasse'!$C$200:$E$200</c:f>
              <c:numCache>
                <c:formatCode>0</c:formatCode>
                <c:ptCount val="3"/>
                <c:pt idx="0">
                  <c:v>32.82</c:v>
                </c:pt>
                <c:pt idx="1">
                  <c:v>33.549999999999997</c:v>
                </c:pt>
                <c:pt idx="2">
                  <c:v>34.94</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8. trinn</c:v>
                </c:pt>
                <c:pt idx="1">
                  <c:v>9. trinn</c:v>
                </c:pt>
                <c:pt idx="2">
                  <c:v>10. trinn</c:v>
                </c:pt>
              </c:strCache>
            </c:strRef>
          </c:cat>
          <c:val>
            <c:numRef>
              <c:f>'Type 3 Kjønn&amp;Klasse'!$C$207:$E$207</c:f>
              <c:numCache>
                <c:formatCode>0</c:formatCode>
                <c:ptCount val="3"/>
                <c:pt idx="0">
                  <c:v>15.69</c:v>
                </c:pt>
                <c:pt idx="1">
                  <c:v>20.71</c:v>
                </c:pt>
                <c:pt idx="2">
                  <c:v>25.23</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8. trinn</c:v>
                </c:pt>
                <c:pt idx="1">
                  <c:v>9. trinn</c:v>
                </c:pt>
                <c:pt idx="2">
                  <c:v>10. trinn</c:v>
                </c:pt>
              </c:strCache>
            </c:strRef>
          </c:cat>
          <c:val>
            <c:numRef>
              <c:f>'Type 3 Kjønn&amp;Klasse'!$C$208:$E$208</c:f>
              <c:numCache>
                <c:formatCode>0</c:formatCode>
                <c:ptCount val="3"/>
                <c:pt idx="0">
                  <c:v>26</c:v>
                </c:pt>
                <c:pt idx="1">
                  <c:v>31.32</c:v>
                </c:pt>
                <c:pt idx="2">
                  <c:v>31.62</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8. trinn</c:v>
                </c:pt>
                <c:pt idx="1">
                  <c:v>9. trinn</c:v>
                </c:pt>
                <c:pt idx="2">
                  <c:v>10. trinn</c:v>
                </c:pt>
              </c:strCache>
            </c:strRef>
          </c:cat>
          <c:val>
            <c:numRef>
              <c:f>'Type 3 Kjønn&amp;Klasse'!$C$143:$E$143</c:f>
              <c:numCache>
                <c:formatCode>0</c:formatCode>
                <c:ptCount val="3"/>
                <c:pt idx="0">
                  <c:v>94.04</c:v>
                </c:pt>
                <c:pt idx="1">
                  <c:v>90.06</c:v>
                </c:pt>
                <c:pt idx="2">
                  <c:v>78.8</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8. trinn</c:v>
                </c:pt>
                <c:pt idx="1">
                  <c:v>9. trinn</c:v>
                </c:pt>
                <c:pt idx="2">
                  <c:v>10. trinn</c:v>
                </c:pt>
              </c:strCache>
            </c:strRef>
          </c:cat>
          <c:val>
            <c:numRef>
              <c:f>'Type 3 Kjønn&amp;Klasse'!$C$144:$E$144</c:f>
              <c:numCache>
                <c:formatCode>0</c:formatCode>
                <c:ptCount val="3"/>
                <c:pt idx="0">
                  <c:v>95.23</c:v>
                </c:pt>
                <c:pt idx="1">
                  <c:v>89.45</c:v>
                </c:pt>
                <c:pt idx="2">
                  <c:v>78.25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8. trinn</c:v>
                </c:pt>
                <c:pt idx="1">
                  <c:v>9. trinn</c:v>
                </c:pt>
                <c:pt idx="2">
                  <c:v>10. trinn</c:v>
                </c:pt>
              </c:strCache>
            </c:strRef>
          </c:cat>
          <c:val>
            <c:numRef>
              <c:f>'Type 3 Kjønn&amp;Klasse'!$C$7:$E$7</c:f>
              <c:numCache>
                <c:formatCode>0</c:formatCode>
                <c:ptCount val="3"/>
                <c:pt idx="0">
                  <c:v>89.56</c:v>
                </c:pt>
                <c:pt idx="1">
                  <c:v>89.57</c:v>
                </c:pt>
                <c:pt idx="2">
                  <c:v>87.56</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8. trinn</c:v>
                </c:pt>
                <c:pt idx="1">
                  <c:v>9. trinn</c:v>
                </c:pt>
                <c:pt idx="2">
                  <c:v>10. trinn</c:v>
                </c:pt>
              </c:strCache>
            </c:strRef>
          </c:cat>
          <c:val>
            <c:numRef>
              <c:f>'Type 3 Kjønn&amp;Klasse'!$C$8:$E$8</c:f>
              <c:numCache>
                <c:formatCode>0</c:formatCode>
                <c:ptCount val="3"/>
                <c:pt idx="0">
                  <c:v>87.98</c:v>
                </c:pt>
                <c:pt idx="1">
                  <c:v>88.78</c:v>
                </c:pt>
                <c:pt idx="2">
                  <c:v>87.72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65.98</c:v>
                </c:pt>
                <c:pt idx="1">
                  <c:v>21.04</c:v>
                </c:pt>
                <c:pt idx="2">
                  <c:v>7.79</c:v>
                </c:pt>
                <c:pt idx="3">
                  <c:v>3.3</c:v>
                </c:pt>
                <c:pt idx="4">
                  <c:v>1.88</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59.99</c:v>
                </c:pt>
                <c:pt idx="1">
                  <c:v>22.69</c:v>
                </c:pt>
                <c:pt idx="2">
                  <c:v>9.61</c:v>
                </c:pt>
                <c:pt idx="3">
                  <c:v>4.8600000000000003</c:v>
                </c:pt>
                <c:pt idx="4">
                  <c:v>2.86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88.71</c:v>
                </c:pt>
                <c:pt idx="1">
                  <c:v>4.25</c:v>
                </c:pt>
                <c:pt idx="2">
                  <c:v>3.8</c:v>
                </c:pt>
                <c:pt idx="3">
                  <c:v>1.23</c:v>
                </c:pt>
                <c:pt idx="4">
                  <c:v>2.0099999999999998</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84.95</c:v>
                </c:pt>
                <c:pt idx="1">
                  <c:v>5.15</c:v>
                </c:pt>
                <c:pt idx="2">
                  <c:v>5.23</c:v>
                </c:pt>
                <c:pt idx="3">
                  <c:v>1.83</c:v>
                </c:pt>
                <c:pt idx="4">
                  <c:v>2.85</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8. trinn</c:v>
                </c:pt>
                <c:pt idx="1">
                  <c:v>9. trinn</c:v>
                </c:pt>
                <c:pt idx="2">
                  <c:v>10. trinn</c:v>
                </c:pt>
              </c:strCache>
            </c:strRef>
          </c:cat>
          <c:val>
            <c:numRef>
              <c:f>'Type 3 Kjønn&amp;Klasse'!$M$60:$O$60</c:f>
              <c:numCache>
                <c:formatCode>0</c:formatCode>
                <c:ptCount val="3"/>
                <c:pt idx="0">
                  <c:v>4.6500000000000004</c:v>
                </c:pt>
                <c:pt idx="1">
                  <c:v>8.67</c:v>
                </c:pt>
                <c:pt idx="2">
                  <c:v>19.760000000000002</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8. trinn</c:v>
                </c:pt>
                <c:pt idx="1">
                  <c:v>9. trinn</c:v>
                </c:pt>
                <c:pt idx="2">
                  <c:v>10. trinn</c:v>
                </c:pt>
              </c:strCache>
            </c:strRef>
          </c:cat>
          <c:val>
            <c:numRef>
              <c:f>'Type 3 Kjønn&amp;Klasse'!$M$61:$O$61</c:f>
              <c:numCache>
                <c:formatCode>0</c:formatCode>
                <c:ptCount val="3"/>
                <c:pt idx="0">
                  <c:v>2.5499999999999998</c:v>
                </c:pt>
                <c:pt idx="1">
                  <c:v>3.7</c:v>
                </c:pt>
                <c:pt idx="2">
                  <c:v>7.99</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4.7699999999999996</c:v>
                </c:pt>
                <c:pt idx="1">
                  <c:v>81.88</c:v>
                </c:pt>
                <c:pt idx="2">
                  <c:v>13.35</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6.97</c:v>
                </c:pt>
                <c:pt idx="1">
                  <c:v>76.34</c:v>
                </c:pt>
                <c:pt idx="2">
                  <c:v>16.690000000000001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SPSS'!$B$752</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SPSS'!$C$752:$R$752</c:f>
              <c:numCache>
                <c:formatCode>General</c:formatCode>
                <c:ptCount val="16"/>
                <c:pt idx="6" formatCode="0">
                  <c:v>10.47</c:v>
                </c:pt>
                <c:pt idx="9" formatCode="0">
                  <c:v>10.99</c:v>
                </c:pt>
                <c:pt idx="12" formatCode="0">
                  <c:v>11.05</c:v>
                </c:pt>
                <c:pt idx="15" formatCode="0">
                  <c:v>11.29</c:v>
                </c:pt>
              </c:numCache>
            </c:numRef>
          </c:val>
          <c:extLst>
            <c:ext xmlns:c16="http://schemas.microsoft.com/office/drawing/2014/chart" uri="{C3380CC4-5D6E-409C-BE32-E72D297353CC}">
              <c16:uniqueId val="{00000000-F7BE-4E81-BF64-F1D3159CD60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SPSS'!$B$753</c:f>
              <c:strCache>
                <c:ptCount val="1"/>
                <c:pt idx="0">
                  <c:v>Røyker ukentlig eller daglig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SPSS'!$C$753:$R$753</c:f>
              <c:numCache>
                <c:formatCode>0</c:formatCode>
                <c:ptCount val="16"/>
                <c:pt idx="6">
                  <c:v>2.5</c:v>
                </c:pt>
                <c:pt idx="9">
                  <c:v>2.89</c:v>
                </c:pt>
                <c:pt idx="12">
                  <c:v>2.4</c:v>
                </c:pt>
                <c:pt idx="15">
                  <c:v>2.7</c:v>
                </c:pt>
              </c:numCache>
            </c:numRef>
          </c:val>
          <c:extLst>
            <c:ext xmlns:c16="http://schemas.microsoft.com/office/drawing/2014/chart" uri="{C3380CC4-5D6E-409C-BE32-E72D297353CC}">
              <c16:uniqueId val="{00000000-A395-4500-AB58-5FE09C1AA18B}"/>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88.19</c:v>
                </c:pt>
                <c:pt idx="1">
                  <c:v>6.25</c:v>
                </c:pt>
                <c:pt idx="2">
                  <c:v>2.86</c:v>
                </c:pt>
                <c:pt idx="3">
                  <c:v>1.01</c:v>
                </c:pt>
                <c:pt idx="4">
                  <c:v>1.7</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86.5</c:v>
                </c:pt>
                <c:pt idx="1">
                  <c:v>7.09</c:v>
                </c:pt>
                <c:pt idx="2">
                  <c:v>3.26</c:v>
                </c:pt>
                <c:pt idx="3">
                  <c:v>1.22</c:v>
                </c:pt>
                <c:pt idx="4">
                  <c:v>1.95</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8. trinn</c:v>
                </c:pt>
                <c:pt idx="1">
                  <c:v>9. trinn</c:v>
                </c:pt>
                <c:pt idx="2">
                  <c:v>10. trinn</c:v>
                </c:pt>
              </c:strCache>
            </c:strRef>
          </c:cat>
          <c:val>
            <c:numRef>
              <c:f>'Type 3 Kjønn&amp;Klasse'!$C$155:$E$155</c:f>
              <c:numCache>
                <c:formatCode>0</c:formatCode>
                <c:ptCount val="3"/>
                <c:pt idx="0">
                  <c:v>1.68</c:v>
                </c:pt>
                <c:pt idx="1">
                  <c:v>2.96</c:v>
                </c:pt>
                <c:pt idx="2">
                  <c:v>3.68</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8. trinn</c:v>
                </c:pt>
                <c:pt idx="1">
                  <c:v>9. trinn</c:v>
                </c:pt>
                <c:pt idx="2">
                  <c:v>10. trinn</c:v>
                </c:pt>
              </c:strCache>
            </c:strRef>
          </c:cat>
          <c:val>
            <c:numRef>
              <c:f>'Type 3 Kjønn&amp;Klasse'!$C$156:$E$156</c:f>
              <c:numCache>
                <c:formatCode>0</c:formatCode>
                <c:ptCount val="3"/>
                <c:pt idx="0">
                  <c:v>1.27</c:v>
                </c:pt>
                <c:pt idx="1">
                  <c:v>2.19</c:v>
                </c:pt>
                <c:pt idx="2">
                  <c:v>1.81</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1"/>
          <c:order val="0"/>
          <c:tx>
            <c:strRef>
              <c:f>'Data fra SPSS'!$B$754</c:f>
              <c:strCache>
                <c:ptCount val="1"/>
                <c:pt idx="0">
                  <c:v>Snuser ukentlig eller daglig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SPSS'!$C$754:$R$754</c:f>
              <c:numCache>
                <c:formatCode>General</c:formatCode>
                <c:ptCount val="16"/>
                <c:pt idx="6" formatCode="0">
                  <c:v>3.78</c:v>
                </c:pt>
                <c:pt idx="9" formatCode="0">
                  <c:v>3.63</c:v>
                </c:pt>
                <c:pt idx="12" formatCode="0">
                  <c:v>3.79</c:v>
                </c:pt>
                <c:pt idx="15" formatCode="0">
                  <c:v>5.54</c:v>
                </c:pt>
              </c:numCache>
            </c:numRef>
          </c:val>
          <c:extLst>
            <c:ext xmlns:c16="http://schemas.microsoft.com/office/drawing/2014/chart" uri="{C3380CC4-5D6E-409C-BE32-E72D297353CC}">
              <c16:uniqueId val="{00000001-E665-4CBF-B0F2-B6EEB130C745}"/>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8. trinn</c:v>
                </c:pt>
                <c:pt idx="1">
                  <c:v>9. trinn</c:v>
                </c:pt>
                <c:pt idx="2">
                  <c:v>10. trinn</c:v>
                </c:pt>
              </c:strCache>
            </c:strRef>
          </c:cat>
          <c:val>
            <c:numRef>
              <c:f>'Type 3 Kjønn&amp;Klasse'!$C$15:$E$15</c:f>
              <c:numCache>
                <c:formatCode>0</c:formatCode>
                <c:ptCount val="3"/>
                <c:pt idx="0">
                  <c:v>98.16</c:v>
                </c:pt>
                <c:pt idx="1">
                  <c:v>98.16</c:v>
                </c:pt>
                <c:pt idx="2">
                  <c:v>97.93</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8. trinn</c:v>
                </c:pt>
                <c:pt idx="1">
                  <c:v>9. trinn</c:v>
                </c:pt>
                <c:pt idx="2">
                  <c:v>10. trinn</c:v>
                </c:pt>
              </c:strCache>
            </c:strRef>
          </c:cat>
          <c:val>
            <c:numRef>
              <c:f>'Type 3 Kjønn&amp;Klasse'!$C$16:$E$16</c:f>
              <c:numCache>
                <c:formatCode>0</c:formatCode>
                <c:ptCount val="3"/>
                <c:pt idx="0">
                  <c:v>97.72</c:v>
                </c:pt>
                <c:pt idx="1">
                  <c:v>97.95</c:v>
                </c:pt>
                <c:pt idx="2">
                  <c:v>97.35</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78.12</c:v>
                </c:pt>
                <c:pt idx="1">
                  <c:v>10.06</c:v>
                </c:pt>
                <c:pt idx="2">
                  <c:v>3.86</c:v>
                </c:pt>
                <c:pt idx="3">
                  <c:v>3.21</c:v>
                </c:pt>
                <c:pt idx="4">
                  <c:v>4.75</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78.430000000000007</c:v>
                </c:pt>
                <c:pt idx="1">
                  <c:v>11.66</c:v>
                </c:pt>
                <c:pt idx="2">
                  <c:v>4.38</c:v>
                </c:pt>
                <c:pt idx="3">
                  <c:v>2.41</c:v>
                </c:pt>
                <c:pt idx="4">
                  <c:v>3.12</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8. trinn</c:v>
                </c:pt>
                <c:pt idx="1">
                  <c:v>9. trinn</c:v>
                </c:pt>
                <c:pt idx="2">
                  <c:v>10. trinn</c:v>
                </c:pt>
              </c:strCache>
            </c:strRef>
          </c:cat>
          <c:val>
            <c:numRef>
              <c:f>'Type 3 Kjønn&amp;Klasse'!$C$211:$E$211</c:f>
              <c:numCache>
                <c:formatCode>0</c:formatCode>
                <c:ptCount val="3"/>
                <c:pt idx="0">
                  <c:v>3.63</c:v>
                </c:pt>
                <c:pt idx="1">
                  <c:v>6.71</c:v>
                </c:pt>
                <c:pt idx="2">
                  <c:v>9.39</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8. trinn</c:v>
                </c:pt>
                <c:pt idx="1">
                  <c:v>9. trinn</c:v>
                </c:pt>
                <c:pt idx="2">
                  <c:v>10. trinn</c:v>
                </c:pt>
              </c:strCache>
            </c:strRef>
          </c:cat>
          <c:val>
            <c:numRef>
              <c:f>'Type 3 Kjønn&amp;Klasse'!$C$212:$E$212</c:f>
              <c:numCache>
                <c:formatCode>0</c:formatCode>
                <c:ptCount val="3"/>
                <c:pt idx="0">
                  <c:v>4.84</c:v>
                </c:pt>
                <c:pt idx="1">
                  <c:v>8.2200000000000006</c:v>
                </c:pt>
                <c:pt idx="2">
                  <c:v>12.3</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85.43</c:v>
                </c:pt>
                <c:pt idx="1">
                  <c:v>6.72</c:v>
                </c:pt>
                <c:pt idx="2">
                  <c:v>2.3199999999999998</c:v>
                </c:pt>
                <c:pt idx="3">
                  <c:v>1.97</c:v>
                </c:pt>
                <c:pt idx="4">
                  <c:v>3.56</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85.42</c:v>
                </c:pt>
                <c:pt idx="1">
                  <c:v>6.51</c:v>
                </c:pt>
                <c:pt idx="2">
                  <c:v>2.59</c:v>
                </c:pt>
                <c:pt idx="3">
                  <c:v>1.48</c:v>
                </c:pt>
                <c:pt idx="4">
                  <c:v>4.01</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8. trinn</c:v>
                </c:pt>
                <c:pt idx="1">
                  <c:v>9. trinn</c:v>
                </c:pt>
                <c:pt idx="2">
                  <c:v>10. trinn</c:v>
                </c:pt>
              </c:strCache>
            </c:strRef>
          </c:cat>
          <c:val>
            <c:numRef>
              <c:f>'Type 3 Kjønn&amp;Klasse'!$C$159:$E$159</c:f>
              <c:numCache>
                <c:formatCode>0</c:formatCode>
                <c:ptCount val="3"/>
                <c:pt idx="0">
                  <c:v>3.16</c:v>
                </c:pt>
                <c:pt idx="1">
                  <c:v>5.45</c:v>
                </c:pt>
                <c:pt idx="2">
                  <c:v>10.58</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8. trinn</c:v>
                </c:pt>
                <c:pt idx="1">
                  <c:v>9. trinn</c:v>
                </c:pt>
                <c:pt idx="2">
                  <c:v>10. trinn</c:v>
                </c:pt>
              </c:strCache>
            </c:strRef>
          </c:cat>
          <c:val>
            <c:numRef>
              <c:f>'Type 3 Kjønn&amp;Klasse'!$C$160:$E$160</c:f>
              <c:numCache>
                <c:formatCode>0</c:formatCode>
                <c:ptCount val="3"/>
                <c:pt idx="0">
                  <c:v>1.78</c:v>
                </c:pt>
                <c:pt idx="1">
                  <c:v>3.36</c:v>
                </c:pt>
                <c:pt idx="2">
                  <c:v>5.75</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0777501108604243"/>
          <c:w val="0.99176604680775471"/>
          <c:h val="0.65469389927837351"/>
        </c:manualLayout>
      </c:layout>
      <c:barChart>
        <c:barDir val="col"/>
        <c:grouping val="clustered"/>
        <c:varyColors val="0"/>
        <c:ser>
          <c:idx val="0"/>
          <c:order val="0"/>
          <c:tx>
            <c:strRef>
              <c:f>'Data fra SPSS'!$B$755</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SPSS'!$C$755:$R$755</c:f>
              <c:numCache>
                <c:formatCode>General</c:formatCode>
                <c:ptCount val="16"/>
                <c:pt idx="6" formatCode="0">
                  <c:v>2.16</c:v>
                </c:pt>
                <c:pt idx="9" formatCode="0">
                  <c:v>3.34</c:v>
                </c:pt>
                <c:pt idx="12" formatCode="0">
                  <c:v>3.3</c:v>
                </c:pt>
                <c:pt idx="15" formatCode="0">
                  <c:v>3.71</c:v>
                </c:pt>
              </c:numCache>
            </c:numRef>
          </c:val>
          <c:extLst>
            <c:ext xmlns:c16="http://schemas.microsoft.com/office/drawing/2014/chart" uri="{C3380CC4-5D6E-409C-BE32-E72D297353CC}">
              <c16:uniqueId val="{00000000-E11D-4C5B-A40F-6866DB446EFB}"/>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96.29</c:v>
                </c:pt>
                <c:pt idx="1">
                  <c:v>1.1399999999999999</c:v>
                </c:pt>
                <c:pt idx="2">
                  <c:v>0.75</c:v>
                </c:pt>
                <c:pt idx="3">
                  <c:v>0.3</c:v>
                </c:pt>
                <c:pt idx="4">
                  <c:v>1.52</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94.91</c:v>
                </c:pt>
                <c:pt idx="1">
                  <c:v>1.48</c:v>
                </c:pt>
                <c:pt idx="2">
                  <c:v>1.21</c:v>
                </c:pt>
                <c:pt idx="3">
                  <c:v>0.44</c:v>
                </c:pt>
                <c:pt idx="4">
                  <c:v>1.97</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8. trinn</c:v>
                </c:pt>
                <c:pt idx="1">
                  <c:v>9. trinn</c:v>
                </c:pt>
                <c:pt idx="2">
                  <c:v>10. trinn</c:v>
                </c:pt>
              </c:strCache>
            </c:strRef>
          </c:cat>
          <c:val>
            <c:numRef>
              <c:f>'Type 3 Kjønn&amp;Klasse'!$M$64:$O$64</c:f>
              <c:numCache>
                <c:formatCode>0</c:formatCode>
                <c:ptCount val="3"/>
                <c:pt idx="0">
                  <c:v>2.17</c:v>
                </c:pt>
                <c:pt idx="1">
                  <c:v>3.76</c:v>
                </c:pt>
                <c:pt idx="2">
                  <c:v>5.17</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0777501108604243"/>
          <c:w val="0.99176604680775471"/>
          <c:h val="0.65469389927837351"/>
        </c:manualLayout>
      </c:layout>
      <c:barChart>
        <c:barDir val="col"/>
        <c:grouping val="clustered"/>
        <c:varyColors val="0"/>
        <c:ser>
          <c:idx val="1"/>
          <c:order val="0"/>
          <c:tx>
            <c:strRef>
              <c:f>'Data fra SPSS'!$B$756</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SPSS'!$C$756:$R$756</c:f>
              <c:numCache>
                <c:formatCode>General</c:formatCode>
                <c:ptCount val="16"/>
                <c:pt idx="6" formatCode="0">
                  <c:v>8.8000000000000007</c:v>
                </c:pt>
                <c:pt idx="9" formatCode="0">
                  <c:v>14.43</c:v>
                </c:pt>
                <c:pt idx="12" formatCode="0">
                  <c:v>16.21</c:v>
                </c:pt>
                <c:pt idx="15" formatCode="0">
                  <c:v>15.2</c:v>
                </c:pt>
              </c:numCache>
            </c:numRef>
          </c:val>
          <c:extLst>
            <c:ext xmlns:c16="http://schemas.microsoft.com/office/drawing/2014/chart" uri="{C3380CC4-5D6E-409C-BE32-E72D297353CC}">
              <c16:uniqueId val="{00000001-FB15-4223-AA44-907AB7042030}"/>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8. trinn</c:v>
                </c:pt>
                <c:pt idx="1">
                  <c:v>9. trinn</c:v>
                </c:pt>
                <c:pt idx="2">
                  <c:v>10. trinn</c:v>
                </c:pt>
              </c:strCache>
            </c:strRef>
          </c:cat>
          <c:val>
            <c:numRef>
              <c:f>'Type 3 Kjønn&amp;Klasse'!$M$71:$O$71</c:f>
              <c:numCache>
                <c:formatCode>0</c:formatCode>
                <c:ptCount val="3"/>
                <c:pt idx="0">
                  <c:v>3.18</c:v>
                </c:pt>
                <c:pt idx="1">
                  <c:v>3.55</c:v>
                </c:pt>
                <c:pt idx="2">
                  <c:v>4.74</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96.18</c:v>
                </c:pt>
                <c:pt idx="1">
                  <c:v>1.17</c:v>
                </c:pt>
                <c:pt idx="2">
                  <c:v>2.66</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95.66</c:v>
                </c:pt>
                <c:pt idx="1">
                  <c:v>1.42</c:v>
                </c:pt>
                <c:pt idx="2">
                  <c:v>2.92</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8. trinn</c:v>
                </c:pt>
                <c:pt idx="1">
                  <c:v>9. trinn</c:v>
                </c:pt>
                <c:pt idx="2">
                  <c:v>10. trinn</c:v>
                </c:pt>
              </c:strCache>
            </c:strRef>
          </c:cat>
          <c:val>
            <c:numRef>
              <c:f>'Type 3 Kjønn&amp;Klasse'!$C$11:$E$11</c:f>
              <c:numCache>
                <c:formatCode>0</c:formatCode>
                <c:ptCount val="3"/>
                <c:pt idx="0">
                  <c:v>93.22</c:v>
                </c:pt>
                <c:pt idx="1">
                  <c:v>94.49</c:v>
                </c:pt>
                <c:pt idx="2">
                  <c:v>94.06</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8. trinn</c:v>
                </c:pt>
                <c:pt idx="1">
                  <c:v>9. trinn</c:v>
                </c:pt>
                <c:pt idx="2">
                  <c:v>10. trinn</c:v>
                </c:pt>
              </c:strCache>
            </c:strRef>
          </c:cat>
          <c:val>
            <c:numRef>
              <c:f>'Type 3 Kjønn&amp;Klasse'!$C$12:$E$12</c:f>
              <c:numCache>
                <c:formatCode>0</c:formatCode>
                <c:ptCount val="3"/>
                <c:pt idx="0">
                  <c:v>92.6</c:v>
                </c:pt>
                <c:pt idx="1">
                  <c:v>93.35</c:v>
                </c:pt>
                <c:pt idx="2">
                  <c:v>93.28</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8. trinn</c:v>
                </c:pt>
                <c:pt idx="1">
                  <c:v>9. trinn</c:v>
                </c:pt>
                <c:pt idx="2">
                  <c:v>10. trinn</c:v>
                </c:pt>
              </c:strCache>
            </c:strRef>
          </c:cat>
          <c:val>
            <c:numRef>
              <c:f>'Type 3 Kjønn&amp;Klasse'!$M$65:$O$65</c:f>
              <c:numCache>
                <c:formatCode>0</c:formatCode>
                <c:ptCount val="3"/>
                <c:pt idx="0">
                  <c:v>11.14</c:v>
                </c:pt>
                <c:pt idx="1">
                  <c:v>14.27</c:v>
                </c:pt>
                <c:pt idx="2">
                  <c:v>20.350000000000001</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8.51</c:v>
                </c:pt>
                <c:pt idx="1">
                  <c:v>10.09</c:v>
                </c:pt>
                <c:pt idx="2">
                  <c:v>81.41</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6.29</c:v>
                </c:pt>
                <c:pt idx="1">
                  <c:v>8.91</c:v>
                </c:pt>
                <c:pt idx="2">
                  <c:v>84.8</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49.41</c:v>
                </c:pt>
                <c:pt idx="1">
                  <c:v>36.22</c:v>
                </c:pt>
                <c:pt idx="2">
                  <c:v>14.37</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45.99</c:v>
                </c:pt>
                <c:pt idx="1">
                  <c:v>37.92</c:v>
                </c:pt>
                <c:pt idx="2">
                  <c:v>16.100000000000001</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4.08</c:v>
                </c:pt>
                <c:pt idx="1">
                  <c:v>9.82</c:v>
                </c:pt>
                <c:pt idx="2">
                  <c:v>5.34</c:v>
                </c:pt>
                <c:pt idx="3">
                  <c:v>2.21</c:v>
                </c:pt>
                <c:pt idx="4">
                  <c:v>9.31</c:v>
                </c:pt>
                <c:pt idx="5">
                  <c:v>4.49</c:v>
                </c:pt>
                <c:pt idx="6">
                  <c:v>11.93</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4.4000000000000004</c:v>
                </c:pt>
                <c:pt idx="1">
                  <c:v>8.34</c:v>
                </c:pt>
                <c:pt idx="2">
                  <c:v>4.5</c:v>
                </c:pt>
                <c:pt idx="3">
                  <c:v>2.4300000000000002</c:v>
                </c:pt>
                <c:pt idx="4">
                  <c:v>18.14</c:v>
                </c:pt>
                <c:pt idx="5">
                  <c:v>4.76</c:v>
                </c:pt>
                <c:pt idx="6">
                  <c:v>16.010000000000002</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8. trinn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53.4</c:v>
                </c:pt>
                <c:pt idx="1">
                  <c:v>34.76</c:v>
                </c:pt>
                <c:pt idx="2">
                  <c:v>11.84</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9. trinn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48.25</c:v>
                </c:pt>
                <c:pt idx="1">
                  <c:v>36.79</c:v>
                </c:pt>
                <c:pt idx="2">
                  <c:v>14.96</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10. trinn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46.82</c:v>
                </c:pt>
                <c:pt idx="1">
                  <c:v>37</c:v>
                </c:pt>
                <c:pt idx="2">
                  <c:v>16.18</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3.8927123520564967E-2"/>
          <c:w val="0.99176604680775471"/>
          <c:h val="0.82354161217550514"/>
        </c:manualLayout>
      </c:layout>
      <c:barChart>
        <c:barDir val="col"/>
        <c:grouping val="clustered"/>
        <c:varyColors val="0"/>
        <c:ser>
          <c:idx val="0"/>
          <c:order val="0"/>
          <c:tx>
            <c:strRef>
              <c:f>'Data fra SPSS'!$B$757</c:f>
              <c:strCache>
                <c:ptCount val="1"/>
                <c:pt idx="0">
                  <c:v>Har tatt varer i butikken uten å betale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SPSS'!$C$757:$R$757</c:f>
              <c:numCache>
                <c:formatCode>General</c:formatCode>
                <c:ptCount val="16"/>
                <c:pt idx="6" formatCode="0">
                  <c:v>7.99</c:v>
                </c:pt>
                <c:pt idx="9" formatCode="0">
                  <c:v>8.7899999999999991</c:v>
                </c:pt>
                <c:pt idx="12" formatCode="0">
                  <c:v>9.69</c:v>
                </c:pt>
                <c:pt idx="15" formatCode="0">
                  <c:v>8.48</c:v>
                </c:pt>
              </c:numCache>
            </c:numRef>
          </c:val>
          <c:extLst>
            <c:ext xmlns:c16="http://schemas.microsoft.com/office/drawing/2014/chart" uri="{C3380CC4-5D6E-409C-BE32-E72D297353CC}">
              <c16:uniqueId val="{00000000-8A43-4692-8141-4FF4A3813F65}"/>
            </c:ext>
          </c:extLst>
        </c:ser>
        <c:ser>
          <c:idx val="1"/>
          <c:order val="1"/>
          <c:tx>
            <c:strRef>
              <c:f>'Data fra SPSS'!$B$758</c:f>
              <c:strCache>
                <c:ptCount val="1"/>
                <c:pt idx="0">
                  <c:v>Har gjort hærverk med vilje siste år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SPSS'!$C$758:$R$758</c:f>
              <c:numCache>
                <c:formatCode>General</c:formatCode>
                <c:ptCount val="16"/>
                <c:pt idx="6" formatCode="0">
                  <c:v>7.98</c:v>
                </c:pt>
                <c:pt idx="9" formatCode="0">
                  <c:v>11.61</c:v>
                </c:pt>
                <c:pt idx="12" formatCode="0">
                  <c:v>10.4</c:v>
                </c:pt>
                <c:pt idx="15" formatCode="0">
                  <c:v>9.84</c:v>
                </c:pt>
              </c:numCache>
            </c:numRef>
          </c:val>
          <c:extLst>
            <c:ext xmlns:c16="http://schemas.microsoft.com/office/drawing/2014/chart" uri="{C3380CC4-5D6E-409C-BE32-E72D297353CC}">
              <c16:uniqueId val="{00000000-B4DF-4BD0-930C-C976B9583CE0}"/>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5.0960876403824185E-2"/>
          <c:y val="0.13766290375540746"/>
          <c:w val="0.4906646745254456"/>
          <c:h val="0.154787423951960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45.02</c:v>
                </c:pt>
                <c:pt idx="1">
                  <c:v>38.369999999999997</c:v>
                </c:pt>
                <c:pt idx="2">
                  <c:v>16.61</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54.33</c:v>
                </c:pt>
                <c:pt idx="1">
                  <c:v>34.61</c:v>
                </c:pt>
                <c:pt idx="2">
                  <c:v>11.06</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8. trinn</c:v>
                </c:pt>
                <c:pt idx="1">
                  <c:v>9. trinn</c:v>
                </c:pt>
                <c:pt idx="2">
                  <c:v>10. trinn</c:v>
                </c:pt>
              </c:strCache>
            </c:strRef>
          </c:cat>
          <c:val>
            <c:numRef>
              <c:f>'Type 3 Kjønn&amp;Klasse'!$C$171:$E$171</c:f>
              <c:numCache>
                <c:formatCode>0</c:formatCode>
                <c:ptCount val="3"/>
                <c:pt idx="0">
                  <c:v>9.3800000000000008</c:v>
                </c:pt>
                <c:pt idx="1">
                  <c:v>9.77</c:v>
                </c:pt>
                <c:pt idx="2">
                  <c:v>10.36</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8. trinn</c:v>
                </c:pt>
                <c:pt idx="1">
                  <c:v>9. trinn</c:v>
                </c:pt>
                <c:pt idx="2">
                  <c:v>10. trinn</c:v>
                </c:pt>
              </c:strCache>
            </c:strRef>
          </c:cat>
          <c:val>
            <c:numRef>
              <c:f>'Type 3 Kjønn&amp;Klasse'!$C$172:$E$172</c:f>
              <c:numCache>
                <c:formatCode>0</c:formatCode>
                <c:ptCount val="3"/>
                <c:pt idx="0">
                  <c:v>9.5399999999999991</c:v>
                </c:pt>
                <c:pt idx="1">
                  <c:v>9.42</c:v>
                </c:pt>
                <c:pt idx="2">
                  <c:v>6.61</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3.96</c:v>
                </c:pt>
                <c:pt idx="1">
                  <c:v>3.16</c:v>
                </c:pt>
                <c:pt idx="2">
                  <c:v>2.69</c:v>
                </c:pt>
                <c:pt idx="3">
                  <c:v>5.57</c:v>
                </c:pt>
                <c:pt idx="4">
                  <c:v>27.52</c:v>
                </c:pt>
                <c:pt idx="5">
                  <c:v>57.1</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4.5599999999999996</c:v>
                </c:pt>
                <c:pt idx="1">
                  <c:v>3.49</c:v>
                </c:pt>
                <c:pt idx="2">
                  <c:v>2.34</c:v>
                </c:pt>
                <c:pt idx="3">
                  <c:v>5.52</c:v>
                </c:pt>
                <c:pt idx="4">
                  <c:v>26.87</c:v>
                </c:pt>
                <c:pt idx="5">
                  <c:v>57.22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1.87</c:v>
                </c:pt>
                <c:pt idx="1">
                  <c:v>1.37</c:v>
                </c:pt>
                <c:pt idx="2">
                  <c:v>1</c:v>
                </c:pt>
                <c:pt idx="3">
                  <c:v>2.44</c:v>
                </c:pt>
                <c:pt idx="4">
                  <c:v>22.26</c:v>
                </c:pt>
                <c:pt idx="5">
                  <c:v>71.069999999999993</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2.44</c:v>
                </c:pt>
                <c:pt idx="1">
                  <c:v>1.45</c:v>
                </c:pt>
                <c:pt idx="2">
                  <c:v>1.1299999999999999</c:v>
                </c:pt>
                <c:pt idx="3">
                  <c:v>2.61</c:v>
                </c:pt>
                <c:pt idx="4">
                  <c:v>21.97</c:v>
                </c:pt>
                <c:pt idx="5">
                  <c:v>70.41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SPSS'!$B$739</c:f>
              <c:strCache>
                <c:ptCount val="1"/>
                <c:pt idx="0">
                  <c:v>Har minst én fortrolig venn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SPSS'!$C$739:$R$739</c:f>
              <c:numCache>
                <c:formatCode>0</c:formatCode>
                <c:ptCount val="16"/>
                <c:pt idx="6">
                  <c:v>89.45</c:v>
                </c:pt>
                <c:pt idx="9">
                  <c:v>90.23</c:v>
                </c:pt>
                <c:pt idx="12">
                  <c:v>87.21</c:v>
                </c:pt>
                <c:pt idx="15">
                  <c:v>88.11</c:v>
                </c:pt>
              </c:numCache>
            </c:numRef>
          </c:val>
          <c:extLst>
            <c:ext xmlns:c16="http://schemas.microsoft.com/office/drawing/2014/chart" uri="{C3380CC4-5D6E-409C-BE32-E72D297353CC}">
              <c16:uniqueId val="{00000000-9E8D-4EDF-9FA9-0CC18AB43CB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8. trinn</c:v>
                </c:pt>
                <c:pt idx="4">
                  <c:v>9. trinn</c:v>
                </c:pt>
                <c:pt idx="5">
                  <c:v>10. trinn</c:v>
                </c:pt>
              </c:strCache>
            </c:strRef>
          </c:cat>
          <c:val>
            <c:numRef>
              <c:f>'Type 3 Kjønn&amp;Klasse'!$J$67:$O$67</c:f>
              <c:numCache>
                <c:formatCode>0</c:formatCode>
                <c:ptCount val="6"/>
                <c:pt idx="0">
                  <c:v>5.55</c:v>
                </c:pt>
                <c:pt idx="1">
                  <c:v>2.06</c:v>
                </c:pt>
                <c:pt idx="3">
                  <c:v>3.49</c:v>
                </c:pt>
                <c:pt idx="4">
                  <c:v>4.49</c:v>
                </c:pt>
                <c:pt idx="5">
                  <c:v>4.58</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8. trinn</c:v>
                </c:pt>
                <c:pt idx="4">
                  <c:v>9. trinn</c:v>
                </c:pt>
                <c:pt idx="5">
                  <c:v>10. trinn</c:v>
                </c:pt>
              </c:strCache>
            </c:strRef>
          </c:cat>
          <c:val>
            <c:numRef>
              <c:f>'Type 3 Kjønn&amp;Klasse'!$J$68:$O$68</c:f>
              <c:numCache>
                <c:formatCode>0</c:formatCode>
                <c:ptCount val="6"/>
                <c:pt idx="0">
                  <c:v>4.91</c:v>
                </c:pt>
                <c:pt idx="1">
                  <c:v>4.5199999999999996</c:v>
                </c:pt>
                <c:pt idx="3">
                  <c:v>5.23</c:v>
                </c:pt>
                <c:pt idx="4">
                  <c:v>5.76</c:v>
                </c:pt>
                <c:pt idx="5">
                  <c:v>4.3600000000000003</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'Data fra SPSS'!$B$759</c:f>
              <c:strCache>
                <c:ptCount val="1"/>
                <c:pt idx="0">
                  <c:v>Blir mobbet minst hver 14. dag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SPSS'!$C$759:$R$759</c:f>
              <c:numCache>
                <c:formatCode>General</c:formatCode>
                <c:ptCount val="16"/>
                <c:pt idx="6" formatCode="0">
                  <c:v>7.2</c:v>
                </c:pt>
                <c:pt idx="9" formatCode="0">
                  <c:v>8.11</c:v>
                </c:pt>
                <c:pt idx="12" formatCode="0">
                  <c:v>7.46</c:v>
                </c:pt>
                <c:pt idx="15" formatCode="0">
                  <c:v>9.81</c:v>
                </c:pt>
              </c:numCache>
            </c:numRef>
          </c:val>
          <c:extLst>
            <c:ext xmlns:c16="http://schemas.microsoft.com/office/drawing/2014/chart" uri="{C3380CC4-5D6E-409C-BE32-E72D297353CC}">
              <c16:uniqueId val="{00000000-6018-4014-A3FC-8D227AB160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2.52</c:v>
                </c:pt>
                <c:pt idx="1">
                  <c:v>1.5</c:v>
                </c:pt>
                <c:pt idx="2">
                  <c:v>1.18</c:v>
                </c:pt>
                <c:pt idx="3">
                  <c:v>3.36</c:v>
                </c:pt>
                <c:pt idx="4">
                  <c:v>21.04</c:v>
                </c:pt>
                <c:pt idx="5">
                  <c:v>70.400000000000006</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2.59</c:v>
                </c:pt>
                <c:pt idx="1">
                  <c:v>1.43</c:v>
                </c:pt>
                <c:pt idx="2">
                  <c:v>1.27</c:v>
                </c:pt>
                <c:pt idx="3">
                  <c:v>3.37</c:v>
                </c:pt>
                <c:pt idx="4">
                  <c:v>21.15</c:v>
                </c:pt>
                <c:pt idx="5">
                  <c:v>70.180000000000007</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batterier'!$B$104:$B$107</c:f>
              <c:strCache>
                <c:ptCount val="4"/>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strCache>
            </c:strRef>
          </c:cat>
          <c:val>
            <c:numRef>
              <c:f>'Type 2 Frekvens batterier'!$D$104:$D$107</c:f>
              <c:numCache>
                <c:formatCode>0</c:formatCode>
                <c:ptCount val="4"/>
                <c:pt idx="0">
                  <c:v>8.39</c:v>
                </c:pt>
                <c:pt idx="1">
                  <c:v>8.1</c:v>
                </c:pt>
                <c:pt idx="2">
                  <c:v>4.72</c:v>
                </c:pt>
                <c:pt idx="3">
                  <c:v>2.2599999999999998</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batterier'!$B$104:$B$107</c:f>
              <c:strCache>
                <c:ptCount val="4"/>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strCache>
            </c:strRef>
          </c:cat>
          <c:val>
            <c:numRef>
              <c:f>'Type 2 Frekvens batterier'!$E$104:$E$107</c:f>
              <c:numCache>
                <c:formatCode>0</c:formatCode>
                <c:ptCount val="4"/>
                <c:pt idx="0">
                  <c:v>6.52</c:v>
                </c:pt>
                <c:pt idx="1">
                  <c:v>4.09</c:v>
                </c:pt>
                <c:pt idx="2">
                  <c:v>2.62</c:v>
                </c:pt>
                <c:pt idx="3">
                  <c:v>0.56000000000000005</c:v>
                </c:pt>
              </c:numCache>
            </c:numRef>
          </c:val>
          <c:extLst>
            <c:ext xmlns:c16="http://schemas.microsoft.com/office/drawing/2014/chart" uri="{C3380CC4-5D6E-409C-BE32-E72D297353CC}">
              <c16:uniqueId val="{00000000-46CA-4606-881A-BBDAF1FD5E64}"/>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batterier'!$B$104:$B$107</c:f>
              <c:strCache>
                <c:ptCount val="4"/>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strCache>
            </c:strRef>
          </c:cat>
          <c:val>
            <c:numRef>
              <c:f>'Type 2 Frekvens batterier'!$F$104:$F$107</c:f>
              <c:numCache>
                <c:formatCode>0</c:formatCode>
                <c:ptCount val="4"/>
                <c:pt idx="0">
                  <c:v>7.16</c:v>
                </c:pt>
                <c:pt idx="1">
                  <c:v>2.82</c:v>
                </c:pt>
                <c:pt idx="2">
                  <c:v>2.4300000000000002</c:v>
                </c:pt>
                <c:pt idx="3">
                  <c:v>1.21</c:v>
                </c:pt>
              </c:numCache>
            </c:numRef>
          </c:val>
          <c:extLst>
            <c:ext xmlns:c16="http://schemas.microsoft.com/office/drawing/2014/chart" uri="{C3380CC4-5D6E-409C-BE32-E72D297353CC}">
              <c16:uniqueId val="{00000001-46CA-4606-881A-BBDAF1FD5E64}"/>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9757033620273202"/>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5.98</c:v>
                </c:pt>
                <c:pt idx="1">
                  <c:v>12.64</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3.13</c:v>
                </c:pt>
                <c:pt idx="1">
                  <c:v>4.1500000000000004</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73.25</c:v>
                </c:pt>
                <c:pt idx="1">
                  <c:v>26.75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94.81</c:v>
                </c:pt>
                <c:pt idx="1">
                  <c:v>5.19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95.87</c:v>
                </c:pt>
                <c:pt idx="1">
                  <c:v>4.13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49.63</c:v>
                </c:pt>
                <c:pt idx="1">
                  <c:v>42.96</c:v>
                </c:pt>
                <c:pt idx="2">
                  <c:v>5.76</c:v>
                </c:pt>
                <c:pt idx="3">
                  <c:v>1.64</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48.39</c:v>
                </c:pt>
                <c:pt idx="1">
                  <c:v>44.6</c:v>
                </c:pt>
                <c:pt idx="2">
                  <c:v>5.79</c:v>
                </c:pt>
                <c:pt idx="3">
                  <c:v>1.22</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93.68</c:v>
                </c:pt>
                <c:pt idx="1">
                  <c:v>6.32</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86.79</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88.11</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Agder</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88.11</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88.11</c:v>
                </c:pt>
                <c:pt idx="1">
                  <c:v>34.630000000000003</c:v>
                </c:pt>
                <c:pt idx="2">
                  <c:v>68.25</c:v>
                </c:pt>
                <c:pt idx="3">
                  <c:v>8.6</c:v>
                </c:pt>
                <c:pt idx="4">
                  <c:v>85.69</c:v>
                </c:pt>
                <c:pt idx="5">
                  <c:v>61.89</c:v>
                </c:pt>
                <c:pt idx="6">
                  <c:v>29.2</c:v>
                </c:pt>
                <c:pt idx="7">
                  <c:v>27.94</c:v>
                </c:pt>
                <c:pt idx="8">
                  <c:v>67.02</c:v>
                </c:pt>
              </c:numCache>
            </c:numRef>
          </c:val>
          <c:extLst>
            <c:ext xmlns:c16="http://schemas.microsoft.com/office/drawing/2014/chart" uri="{C3380CC4-5D6E-409C-BE32-E72D297353CC}">
              <c16:uniqueId val="{00000000-A188-48EE-9C72-BD3C645992C4}"/>
            </c:ext>
          </c:extLst>
        </c:ser>
        <c:ser>
          <c:idx val="2"/>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86.79</c:v>
                </c:pt>
                <c:pt idx="1">
                  <c:v>33.770000000000003</c:v>
                </c:pt>
                <c:pt idx="2">
                  <c:v>72.260000000000005</c:v>
                </c:pt>
                <c:pt idx="3">
                  <c:v>9.14</c:v>
                </c:pt>
                <c:pt idx="4">
                  <c:v>85.62</c:v>
                </c:pt>
                <c:pt idx="5">
                  <c:v>56.88</c:v>
                </c:pt>
                <c:pt idx="6">
                  <c:v>30.1</c:v>
                </c:pt>
                <c:pt idx="7">
                  <c:v>31.5</c:v>
                </c:pt>
                <c:pt idx="8">
                  <c:v>64.02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84.52</c:v>
                </c:pt>
                <c:pt idx="1">
                  <c:v>72.78</c:v>
                </c:pt>
                <c:pt idx="2">
                  <c:v>64.040000000000006</c:v>
                </c:pt>
                <c:pt idx="3">
                  <c:v>54</c:v>
                </c:pt>
                <c:pt idx="4">
                  <c:v>57.75</c:v>
                </c:pt>
                <c:pt idx="5">
                  <c:v>83.43</c:v>
                </c:pt>
                <c:pt idx="6">
                  <c:v>50.54</c:v>
                </c:pt>
                <c:pt idx="7">
                  <c:v>72</c:v>
                </c:pt>
                <c:pt idx="8">
                  <c:v>21.35</c:v>
                </c:pt>
              </c:numCache>
            </c:numRef>
          </c:val>
          <c:extLst>
            <c:ext xmlns:c16="http://schemas.microsoft.com/office/drawing/2014/chart" uri="{C3380CC4-5D6E-409C-BE32-E72D297353CC}">
              <c16:uniqueId val="{00000000-A188-48EE-9C72-BD3C645992C4}"/>
            </c:ext>
          </c:extLst>
        </c:ser>
        <c:ser>
          <c:idx val="2"/>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83.8</c:v>
                </c:pt>
                <c:pt idx="1">
                  <c:v>69.84</c:v>
                </c:pt>
                <c:pt idx="2">
                  <c:v>52.29</c:v>
                </c:pt>
                <c:pt idx="3">
                  <c:v>54.08</c:v>
                </c:pt>
                <c:pt idx="4">
                  <c:v>59.21</c:v>
                </c:pt>
                <c:pt idx="5">
                  <c:v>83.13</c:v>
                </c:pt>
                <c:pt idx="6">
                  <c:v>51.26</c:v>
                </c:pt>
                <c:pt idx="7">
                  <c:v>68.099999999999994</c:v>
                </c:pt>
                <c:pt idx="8">
                  <c:v>20.91</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86.79</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88.11</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Agder</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88.11</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67.540000000000006</c:v>
                </c:pt>
                <c:pt idx="1">
                  <c:v>43.12</c:v>
                </c:pt>
                <c:pt idx="2">
                  <c:v>54.49</c:v>
                </c:pt>
                <c:pt idx="3">
                  <c:v>64.17</c:v>
                </c:pt>
                <c:pt idx="4">
                  <c:v>63.8</c:v>
                </c:pt>
                <c:pt idx="5">
                  <c:v>44.03</c:v>
                </c:pt>
                <c:pt idx="6">
                  <c:v>85.45</c:v>
                </c:pt>
                <c:pt idx="7">
                  <c:v>8.32</c:v>
                </c:pt>
                <c:pt idx="8">
                  <c:v>25.55</c:v>
                </c:pt>
                <c:pt idx="9">
                  <c:v>66.06</c:v>
                </c:pt>
                <c:pt idx="10">
                  <c:v>8.77</c:v>
                </c:pt>
                <c:pt idx="11">
                  <c:v>14.6</c:v>
                </c:pt>
              </c:numCache>
            </c:numRef>
          </c:val>
          <c:extLst>
            <c:ext xmlns:c16="http://schemas.microsoft.com/office/drawing/2014/chart" uri="{C3380CC4-5D6E-409C-BE32-E72D297353CC}">
              <c16:uniqueId val="{00000000-5DD5-4880-823B-A8A3E0BBA90A}"/>
            </c:ext>
          </c:extLst>
        </c:ser>
        <c:ser>
          <c:idx val="0"/>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71.8</c:v>
                </c:pt>
                <c:pt idx="1">
                  <c:v>44.7</c:v>
                </c:pt>
                <c:pt idx="2">
                  <c:v>57.44</c:v>
                </c:pt>
                <c:pt idx="3">
                  <c:v>60.39</c:v>
                </c:pt>
                <c:pt idx="4">
                  <c:v>61.79</c:v>
                </c:pt>
                <c:pt idx="5">
                  <c:v>29.76</c:v>
                </c:pt>
                <c:pt idx="6">
                  <c:v>83.58</c:v>
                </c:pt>
                <c:pt idx="7">
                  <c:v>9.6</c:v>
                </c:pt>
                <c:pt idx="8">
                  <c:v>29.5</c:v>
                </c:pt>
                <c:pt idx="9">
                  <c:v>65.239999999999995</c:v>
                </c:pt>
                <c:pt idx="10">
                  <c:v>8.93</c:v>
                </c:pt>
                <c:pt idx="11">
                  <c:v>15.82</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26.62</c:v>
                </c:pt>
                <c:pt idx="1">
                  <c:v>87.02</c:v>
                </c:pt>
                <c:pt idx="2">
                  <c:v>2.7</c:v>
                </c:pt>
                <c:pt idx="3">
                  <c:v>5.54</c:v>
                </c:pt>
                <c:pt idx="4">
                  <c:v>7.96</c:v>
                </c:pt>
                <c:pt idx="5">
                  <c:v>11.29</c:v>
                </c:pt>
                <c:pt idx="6">
                  <c:v>3.71</c:v>
                </c:pt>
                <c:pt idx="7">
                  <c:v>15.2</c:v>
                </c:pt>
                <c:pt idx="8">
                  <c:v>3.82</c:v>
                </c:pt>
                <c:pt idx="9">
                  <c:v>8.48</c:v>
                </c:pt>
                <c:pt idx="10">
                  <c:v>9.84</c:v>
                </c:pt>
                <c:pt idx="11">
                  <c:v>9.81</c:v>
                </c:pt>
              </c:numCache>
            </c:numRef>
          </c:val>
          <c:extLst>
            <c:ext xmlns:c16="http://schemas.microsoft.com/office/drawing/2014/chart" uri="{C3380CC4-5D6E-409C-BE32-E72D297353CC}">
              <c16:uniqueId val="{00000000-427C-468F-A569-821A9B57EEC6}"/>
            </c:ext>
          </c:extLst>
        </c:ser>
        <c:ser>
          <c:idx val="2"/>
          <c:order val="1"/>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26.85</c:v>
                </c:pt>
                <c:pt idx="1">
                  <c:v>82.67</c:v>
                </c:pt>
                <c:pt idx="2">
                  <c:v>3.16</c:v>
                </c:pt>
                <c:pt idx="3">
                  <c:v>5.49</c:v>
                </c:pt>
                <c:pt idx="4">
                  <c:v>5.53</c:v>
                </c:pt>
                <c:pt idx="5">
                  <c:v>15.05</c:v>
                </c:pt>
                <c:pt idx="6">
                  <c:v>5.09</c:v>
                </c:pt>
                <c:pt idx="7">
                  <c:v>18.59</c:v>
                </c:pt>
                <c:pt idx="8">
                  <c:v>4.34</c:v>
                </c:pt>
                <c:pt idx="9">
                  <c:v>11.9</c:v>
                </c:pt>
                <c:pt idx="10">
                  <c:v>10.09</c:v>
                </c:pt>
                <c:pt idx="11">
                  <c:v>10.4</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73.87</c:v>
                </c:pt>
                <c:pt idx="1">
                  <c:v>22.9</c:v>
                </c:pt>
                <c:pt idx="2">
                  <c:v>1.92</c:v>
                </c:pt>
                <c:pt idx="3">
                  <c:v>1.31</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74.569999999999993</c:v>
                </c:pt>
                <c:pt idx="1">
                  <c:v>22.88</c:v>
                </c:pt>
                <c:pt idx="2">
                  <c:v>1.55</c:v>
                </c:pt>
                <c:pt idx="3">
                  <c:v>1</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8. trinn</c:v>
                </c:pt>
                <c:pt idx="1">
                  <c:v>9. trinn</c:v>
                </c:pt>
                <c:pt idx="2">
                  <c:v>10. trinn</c:v>
                </c:pt>
              </c:strCache>
            </c:strRef>
          </c:cat>
          <c:val>
            <c:numRef>
              <c:f>'Type 3 Kjønn&amp;Klasse'!$C$19:$E$19</c:f>
              <c:numCache>
                <c:formatCode>0</c:formatCode>
                <c:ptCount val="3"/>
                <c:pt idx="0">
                  <c:v>44.97</c:v>
                </c:pt>
                <c:pt idx="1">
                  <c:v>44.81</c:v>
                </c:pt>
                <c:pt idx="2">
                  <c:v>45.04</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8. trinn</c:v>
                </c:pt>
                <c:pt idx="1">
                  <c:v>9. trinn</c:v>
                </c:pt>
                <c:pt idx="2">
                  <c:v>10. trinn</c:v>
                </c:pt>
              </c:strCache>
            </c:strRef>
          </c:cat>
          <c:val>
            <c:numRef>
              <c:f>'Type 3 Kjønn&amp;Klasse'!$C$20:$E$20</c:f>
              <c:numCache>
                <c:formatCode>0</c:formatCode>
                <c:ptCount val="3"/>
                <c:pt idx="0">
                  <c:v>53.78</c:v>
                </c:pt>
                <c:pt idx="1">
                  <c:v>50.16</c:v>
                </c:pt>
                <c:pt idx="2">
                  <c:v>52.12</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8. trinn</c:v>
                </c:pt>
                <c:pt idx="1">
                  <c:v>9. trinn</c:v>
                </c:pt>
                <c:pt idx="2">
                  <c:v>10. trinn</c:v>
                </c:pt>
              </c:strCache>
            </c:strRef>
          </c:cat>
          <c:val>
            <c:numRef>
              <c:f>'Type 3 Kjønn&amp;Klasse'!$C$23:$E$23</c:f>
              <c:numCache>
                <c:formatCode>0</c:formatCode>
                <c:ptCount val="3"/>
                <c:pt idx="0">
                  <c:v>31.4</c:v>
                </c:pt>
                <c:pt idx="1">
                  <c:v>35.450000000000003</c:v>
                </c:pt>
                <c:pt idx="2">
                  <c:v>38.51</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8. trinn</c:v>
                </c:pt>
                <c:pt idx="1">
                  <c:v>9. trinn</c:v>
                </c:pt>
                <c:pt idx="2">
                  <c:v>10. trinn</c:v>
                </c:pt>
              </c:strCache>
            </c:strRef>
          </c:cat>
          <c:val>
            <c:numRef>
              <c:f>'Type 3 Kjønn&amp;Klasse'!$C$24:$E$24</c:f>
              <c:numCache>
                <c:formatCode>0</c:formatCode>
                <c:ptCount val="3"/>
                <c:pt idx="0">
                  <c:v>30.71</c:v>
                </c:pt>
                <c:pt idx="1">
                  <c:v>34.86</c:v>
                </c:pt>
                <c:pt idx="2">
                  <c:v>36.619999999999997</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SPSS'!$B$740</c:f>
              <c:strCache>
                <c:ptCount val="1"/>
                <c:pt idx="0">
                  <c:v>Har vært ute med venner størsteparten av kvelden minst to ganger siste uke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SPSS'!$C$740:$R$740</c:f>
              <c:numCache>
                <c:formatCode>General</c:formatCode>
                <c:ptCount val="16"/>
                <c:pt idx="6" formatCode="0">
                  <c:v>32.270000000000003</c:v>
                </c:pt>
                <c:pt idx="9" formatCode="0">
                  <c:v>33.799999999999997</c:v>
                </c:pt>
                <c:pt idx="12" formatCode="0">
                  <c:v>36.479999999999997</c:v>
                </c:pt>
                <c:pt idx="15" formatCode="0">
                  <c:v>34.630000000000003</c:v>
                </c:pt>
              </c:numCache>
            </c:numRef>
          </c:val>
          <c:extLst>
            <c:ext xmlns:c16="http://schemas.microsoft.com/office/drawing/2014/chart" uri="{C3380CC4-5D6E-409C-BE32-E72D297353CC}">
              <c16:uniqueId val="{00000000-999A-47A5-994C-A09DC78959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56.39</c:v>
                </c:pt>
                <c:pt idx="1">
                  <c:v>76.240000000000009</c:v>
                </c:pt>
                <c:pt idx="2">
                  <c:v>86.85</c:v>
                </c:pt>
                <c:pt idx="3">
                  <c:v>88.59</c:v>
                </c:pt>
                <c:pt idx="4">
                  <c:v>96.14</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26.76</c:v>
                </c:pt>
                <c:pt idx="1">
                  <c:v>24.98</c:v>
                </c:pt>
                <c:pt idx="2">
                  <c:v>40.18</c:v>
                </c:pt>
                <c:pt idx="3">
                  <c:v>8.09</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29.44</c:v>
                </c:pt>
                <c:pt idx="1">
                  <c:v>24.79</c:v>
                </c:pt>
                <c:pt idx="2">
                  <c:v>37.49</c:v>
                </c:pt>
                <c:pt idx="3">
                  <c:v>8.2799999999999994</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37.130000000000003</c:v>
                </c:pt>
                <c:pt idx="1">
                  <c:v>28.25</c:v>
                </c:pt>
                <c:pt idx="2">
                  <c:v>29.1</c:v>
                </c:pt>
                <c:pt idx="3">
                  <c:v>5.53</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39.340000000000003</c:v>
                </c:pt>
                <c:pt idx="1">
                  <c:v>26.89</c:v>
                </c:pt>
                <c:pt idx="2">
                  <c:v>27.98</c:v>
                </c:pt>
                <c:pt idx="3">
                  <c:v>5.79</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8. trinn</c:v>
                </c:pt>
                <c:pt idx="1">
                  <c:v>9. trinn</c:v>
                </c:pt>
                <c:pt idx="2">
                  <c:v>10. trinn</c:v>
                </c:pt>
              </c:strCache>
            </c:strRef>
          </c:cat>
          <c:val>
            <c:numRef>
              <c:f>'Type 3 Kjønn&amp;Klasse'!$C$27:$E$27</c:f>
              <c:numCache>
                <c:formatCode>0</c:formatCode>
                <c:ptCount val="3"/>
                <c:pt idx="0">
                  <c:v>59.34</c:v>
                </c:pt>
                <c:pt idx="1">
                  <c:v>63.19</c:v>
                </c:pt>
                <c:pt idx="2">
                  <c:v>65.23</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8. trinn</c:v>
                </c:pt>
                <c:pt idx="1">
                  <c:v>9. trinn</c:v>
                </c:pt>
                <c:pt idx="2">
                  <c:v>10. trinn</c:v>
                </c:pt>
              </c:strCache>
            </c:strRef>
          </c:cat>
          <c:val>
            <c:numRef>
              <c:f>'Type 3 Kjønn&amp;Klasse'!$C$28:$E$28</c:f>
              <c:numCache>
                <c:formatCode>0</c:formatCode>
                <c:ptCount val="3"/>
                <c:pt idx="0">
                  <c:v>71.31</c:v>
                </c:pt>
                <c:pt idx="1">
                  <c:v>74.95</c:v>
                </c:pt>
                <c:pt idx="2">
                  <c:v>76.36</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14.55</c:v>
                </c:pt>
                <c:pt idx="1">
                  <c:v>17.190000000000001</c:v>
                </c:pt>
                <c:pt idx="2">
                  <c:v>35.799999999999997</c:v>
                </c:pt>
                <c:pt idx="3">
                  <c:v>32.46</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12.94</c:v>
                </c:pt>
                <c:pt idx="1">
                  <c:v>14.79</c:v>
                </c:pt>
                <c:pt idx="2">
                  <c:v>35.14</c:v>
                </c:pt>
                <c:pt idx="3">
                  <c:v>37.119999999999997</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44.48</c:v>
                </c:pt>
                <c:pt idx="1">
                  <c:v>16.850000000000001</c:v>
                </c:pt>
                <c:pt idx="2">
                  <c:v>25.1</c:v>
                </c:pt>
                <c:pt idx="3">
                  <c:v>13.58</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43.15</c:v>
                </c:pt>
                <c:pt idx="1">
                  <c:v>15.71</c:v>
                </c:pt>
                <c:pt idx="2">
                  <c:v>25.4</c:v>
                </c:pt>
                <c:pt idx="3">
                  <c:v>15.74</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8. trinn</c:v>
                </c:pt>
                <c:pt idx="1">
                  <c:v>9. trinn</c:v>
                </c:pt>
                <c:pt idx="2">
                  <c:v>10. trinn</c:v>
                </c:pt>
              </c:strCache>
            </c:strRef>
          </c:cat>
          <c:val>
            <c:numRef>
              <c:f>'Type 3 Kjønn&amp;Klasse'!$C$31:$E$31</c:f>
              <c:numCache>
                <c:formatCode>0</c:formatCode>
                <c:ptCount val="3"/>
                <c:pt idx="0">
                  <c:v>62.2</c:v>
                </c:pt>
                <c:pt idx="1">
                  <c:v>63.67</c:v>
                </c:pt>
                <c:pt idx="2">
                  <c:v>57.21</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8. trinn</c:v>
                </c:pt>
                <c:pt idx="1">
                  <c:v>9. trinn</c:v>
                </c:pt>
                <c:pt idx="2">
                  <c:v>10. trinn</c:v>
                </c:pt>
              </c:strCache>
            </c:strRef>
          </c:cat>
          <c:val>
            <c:numRef>
              <c:f>'Type 3 Kjønn&amp;Klasse'!$C$32:$E$32</c:f>
              <c:numCache>
                <c:formatCode>0</c:formatCode>
                <c:ptCount val="3"/>
                <c:pt idx="0">
                  <c:v>21.09</c:v>
                </c:pt>
                <c:pt idx="1">
                  <c:v>16.64</c:v>
                </c:pt>
                <c:pt idx="2">
                  <c:v>12.32</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8. trinn</c:v>
                </c:pt>
                <c:pt idx="1">
                  <c:v>9. trinn</c:v>
                </c:pt>
                <c:pt idx="2">
                  <c:v>10. trinn</c:v>
                </c:pt>
              </c:strCache>
            </c:strRef>
          </c:cat>
          <c:val>
            <c:numRef>
              <c:f>'Type 3 Kjønn&amp;Klasse'!$C$35:$E$35</c:f>
              <c:numCache>
                <c:formatCode>0</c:formatCode>
                <c:ptCount val="3"/>
                <c:pt idx="0">
                  <c:v>4.1500000000000004</c:v>
                </c:pt>
                <c:pt idx="1">
                  <c:v>5.46</c:v>
                </c:pt>
                <c:pt idx="2">
                  <c:v>5.55</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8. trinn</c:v>
                </c:pt>
                <c:pt idx="1">
                  <c:v>9. trinn</c:v>
                </c:pt>
                <c:pt idx="2">
                  <c:v>10. trinn</c:v>
                </c:pt>
              </c:strCache>
            </c:strRef>
          </c:cat>
          <c:val>
            <c:numRef>
              <c:f>'Type 3 Kjønn&amp;Klasse'!$C$36:$E$36</c:f>
              <c:numCache>
                <c:formatCode>0</c:formatCode>
                <c:ptCount val="3"/>
                <c:pt idx="0">
                  <c:v>11.8</c:v>
                </c:pt>
                <c:pt idx="1">
                  <c:v>11.58</c:v>
                </c:pt>
                <c:pt idx="2">
                  <c:v>10.63</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51.5</c:v>
                </c:pt>
                <c:pt idx="1">
                  <c:v>27.1</c:v>
                </c:pt>
                <c:pt idx="2">
                  <c:v>12.81</c:v>
                </c:pt>
                <c:pt idx="3">
                  <c:v>8.6</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50.13</c:v>
                </c:pt>
                <c:pt idx="1">
                  <c:v>28.03</c:v>
                </c:pt>
                <c:pt idx="2">
                  <c:v>12.7</c:v>
                </c:pt>
                <c:pt idx="3">
                  <c:v>9.14</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5.21</c:v>
                </c:pt>
                <c:pt idx="1">
                  <c:v>3.71</c:v>
                </c:pt>
                <c:pt idx="2">
                  <c:v>5.39</c:v>
                </c:pt>
                <c:pt idx="3">
                  <c:v>11.19</c:v>
                </c:pt>
                <c:pt idx="4">
                  <c:v>74.5</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4.79</c:v>
                </c:pt>
                <c:pt idx="1">
                  <c:v>4.21</c:v>
                </c:pt>
                <c:pt idx="2">
                  <c:v>5.38</c:v>
                </c:pt>
                <c:pt idx="3">
                  <c:v>12.07</c:v>
                </c:pt>
                <c:pt idx="4">
                  <c:v>73.55</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8. trinn</c:v>
                </c:pt>
                <c:pt idx="1">
                  <c:v>9. trinn</c:v>
                </c:pt>
                <c:pt idx="2">
                  <c:v>10. trinn</c:v>
                </c:pt>
              </c:strCache>
            </c:strRef>
          </c:cat>
          <c:val>
            <c:numRef>
              <c:f>'Type 3 Kjønn&amp;Klasse'!$C$39:$E$39</c:f>
              <c:numCache>
                <c:formatCode>0</c:formatCode>
                <c:ptCount val="3"/>
                <c:pt idx="0">
                  <c:v>90.99</c:v>
                </c:pt>
                <c:pt idx="1">
                  <c:v>90.13</c:v>
                </c:pt>
                <c:pt idx="2">
                  <c:v>87.15</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8. trinn</c:v>
                </c:pt>
                <c:pt idx="1">
                  <c:v>9. trinn</c:v>
                </c:pt>
                <c:pt idx="2">
                  <c:v>10. trinn</c:v>
                </c:pt>
              </c:strCache>
            </c:strRef>
          </c:cat>
          <c:val>
            <c:numRef>
              <c:f>'Type 3 Kjønn&amp;Klasse'!$C$40:$E$40</c:f>
              <c:numCache>
                <c:formatCode>0</c:formatCode>
                <c:ptCount val="3"/>
                <c:pt idx="0">
                  <c:v>85.54</c:v>
                </c:pt>
                <c:pt idx="1">
                  <c:v>80.87</c:v>
                </c:pt>
                <c:pt idx="2">
                  <c:v>81.95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8. trinn</c:v>
                </c:pt>
                <c:pt idx="1">
                  <c:v>9. trinn</c:v>
                </c:pt>
                <c:pt idx="2">
                  <c:v>10. trinn</c:v>
                </c:pt>
              </c:strCache>
            </c:strRef>
          </c:cat>
          <c:val>
            <c:numRef>
              <c:f>'Type 3 Kjønn&amp;Klasse'!$C$3:$E$3</c:f>
              <c:numCache>
                <c:formatCode>0</c:formatCode>
                <c:ptCount val="3"/>
                <c:pt idx="0">
                  <c:v>91.32</c:v>
                </c:pt>
                <c:pt idx="1">
                  <c:v>91.6</c:v>
                </c:pt>
                <c:pt idx="2">
                  <c:v>89.61</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8. trinn</c:v>
                </c:pt>
                <c:pt idx="1">
                  <c:v>9. trinn</c:v>
                </c:pt>
                <c:pt idx="2">
                  <c:v>10. trinn</c:v>
                </c:pt>
              </c:strCache>
            </c:strRef>
          </c:cat>
          <c:val>
            <c:numRef>
              <c:f>'Type 3 Kjønn&amp;Klasse'!$C$4:$E$4</c:f>
              <c:numCache>
                <c:formatCode>0</c:formatCode>
                <c:ptCount val="3"/>
                <c:pt idx="0">
                  <c:v>79.53</c:v>
                </c:pt>
                <c:pt idx="1">
                  <c:v>78.94</c:v>
                </c:pt>
                <c:pt idx="2">
                  <c:v>80.09</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96.62</c:v>
                </c:pt>
                <c:pt idx="1">
                  <c:v>94.35</c:v>
                </c:pt>
                <c:pt idx="2">
                  <c:v>92.66</c:v>
                </c:pt>
                <c:pt idx="3">
                  <c:v>20.2</c:v>
                </c:pt>
                <c:pt idx="4">
                  <c:v>17.18</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3.38</c:v>
                </c:pt>
                <c:pt idx="1">
                  <c:v>5.65</c:v>
                </c:pt>
                <c:pt idx="2">
                  <c:v>7.34</c:v>
                </c:pt>
                <c:pt idx="3">
                  <c:v>79.8</c:v>
                </c:pt>
                <c:pt idx="4">
                  <c:v>82.82</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82.01</c:v>
                </c:pt>
                <c:pt idx="1">
                  <c:v>14.37</c:v>
                </c:pt>
                <c:pt idx="2">
                  <c:v>3.62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83.73</c:v>
                </c:pt>
                <c:pt idx="1">
                  <c:v>12.84</c:v>
                </c:pt>
                <c:pt idx="2">
                  <c:v>3.43</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SPSS'!$B$741</c:f>
              <c:strCache>
                <c:ptCount val="1"/>
                <c:pt idx="0">
                  <c:v>Er fornøyd med foreldrene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SPSS'!$C$741:$R$741</c:f>
              <c:numCache>
                <c:formatCode>General</c:formatCode>
                <c:ptCount val="16"/>
                <c:pt idx="6" formatCode="0">
                  <c:v>83.4</c:v>
                </c:pt>
                <c:pt idx="9" formatCode="0">
                  <c:v>83.46</c:v>
                </c:pt>
                <c:pt idx="12" formatCode="0">
                  <c:v>85.61</c:v>
                </c:pt>
                <c:pt idx="15" formatCode="0">
                  <c:v>85.69</c:v>
                </c:pt>
              </c:numCache>
            </c:numRef>
          </c:val>
          <c:extLst>
            <c:ext xmlns:c16="http://schemas.microsoft.com/office/drawing/2014/chart" uri="{C3380CC4-5D6E-409C-BE32-E72D297353CC}">
              <c16:uniqueId val="{00000000-7A24-4244-8C64-F441AA3CECAB}"/>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8. trinn</c:v>
                </c:pt>
                <c:pt idx="1">
                  <c:v>9. trinn</c:v>
                </c:pt>
                <c:pt idx="2">
                  <c:v>10. trinn</c:v>
                </c:pt>
              </c:strCache>
            </c:strRef>
          </c:cat>
          <c:val>
            <c:numRef>
              <c:f>'Type 3 Kjønn&amp;Klasse'!$C$43:$E$43</c:f>
              <c:numCache>
                <c:formatCode>0</c:formatCode>
                <c:ptCount val="3"/>
                <c:pt idx="0">
                  <c:v>70.5</c:v>
                </c:pt>
                <c:pt idx="1">
                  <c:v>64.8</c:v>
                </c:pt>
                <c:pt idx="2">
                  <c:v>62.77</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8. trinn</c:v>
                </c:pt>
                <c:pt idx="1">
                  <c:v>9. trinn</c:v>
                </c:pt>
                <c:pt idx="2">
                  <c:v>10. trinn</c:v>
                </c:pt>
              </c:strCache>
            </c:strRef>
          </c:cat>
          <c:val>
            <c:numRef>
              <c:f>'Type 3 Kjønn&amp;Klasse'!$C$44:$E$44</c:f>
              <c:numCache>
                <c:formatCode>0</c:formatCode>
                <c:ptCount val="3"/>
                <c:pt idx="0">
                  <c:v>64.599999999999994</c:v>
                </c:pt>
                <c:pt idx="1">
                  <c:v>57.01</c:v>
                </c:pt>
                <c:pt idx="2">
                  <c:v>56.18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8.27</c:v>
                </c:pt>
                <c:pt idx="1">
                  <c:v>10.28</c:v>
                </c:pt>
                <c:pt idx="2">
                  <c:v>19.559999999999999</c:v>
                </c:pt>
                <c:pt idx="3">
                  <c:v>33.26</c:v>
                </c:pt>
                <c:pt idx="4">
                  <c:v>28.63</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9.5</c:v>
                </c:pt>
                <c:pt idx="1">
                  <c:v>12.14</c:v>
                </c:pt>
                <c:pt idx="2">
                  <c:v>21.47</c:v>
                </c:pt>
                <c:pt idx="3">
                  <c:v>32.64</c:v>
                </c:pt>
                <c:pt idx="4">
                  <c:v>24.25</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44.12</c:v>
                </c:pt>
                <c:pt idx="1">
                  <c:v>36.28</c:v>
                </c:pt>
                <c:pt idx="2">
                  <c:v>38.39</c:v>
                </c:pt>
                <c:pt idx="3">
                  <c:v>41.88</c:v>
                </c:pt>
                <c:pt idx="4">
                  <c:v>10.32</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39.67</c:v>
                </c:pt>
                <c:pt idx="1">
                  <c:v>45.81</c:v>
                </c:pt>
                <c:pt idx="2">
                  <c:v>40.299999999999997</c:v>
                </c:pt>
                <c:pt idx="3">
                  <c:v>42.23</c:v>
                </c:pt>
                <c:pt idx="4">
                  <c:v>21.64</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11.18</c:v>
                </c:pt>
                <c:pt idx="1">
                  <c:v>12.9</c:v>
                </c:pt>
                <c:pt idx="2">
                  <c:v>15.21</c:v>
                </c:pt>
                <c:pt idx="3">
                  <c:v>12.16</c:v>
                </c:pt>
                <c:pt idx="4">
                  <c:v>32.15</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5.03</c:v>
                </c:pt>
                <c:pt idx="1">
                  <c:v>5.0199999999999996</c:v>
                </c:pt>
                <c:pt idx="2">
                  <c:v>6.1</c:v>
                </c:pt>
                <c:pt idx="3">
                  <c:v>3.73</c:v>
                </c:pt>
                <c:pt idx="4">
                  <c:v>35.9</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85.82</c:v>
                </c:pt>
                <c:pt idx="1">
                  <c:v>83.64</c:v>
                </c:pt>
                <c:pt idx="2">
                  <c:v>85.63</c:v>
                </c:pt>
                <c:pt idx="3">
                  <c:v>84.09</c:v>
                </c:pt>
                <c:pt idx="4">
                  <c:v>26.2</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82.66</c:v>
                </c:pt>
                <c:pt idx="1">
                  <c:v>81.709999999999994</c:v>
                </c:pt>
                <c:pt idx="2">
                  <c:v>72.81</c:v>
                </c:pt>
                <c:pt idx="3">
                  <c:v>84.41</c:v>
                </c:pt>
                <c:pt idx="4">
                  <c:v>37</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SPSS'!$B$742</c:f>
              <c:strCache>
                <c:ptCount val="1"/>
                <c:pt idx="0">
                  <c:v>Fornøyd med skolen du går på</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SPSS'!$C$742:$R$742</c:f>
              <c:numCache>
                <c:formatCode>General</c:formatCode>
                <c:ptCount val="16"/>
                <c:pt idx="6" formatCode="0">
                  <c:v>68.83</c:v>
                </c:pt>
                <c:pt idx="9" formatCode="0">
                  <c:v>63.84</c:v>
                </c:pt>
                <c:pt idx="12" formatCode="0">
                  <c:v>62.23</c:v>
                </c:pt>
                <c:pt idx="15" formatCode="0">
                  <c:v>61.89</c:v>
                </c:pt>
              </c:numCache>
            </c:numRef>
          </c:val>
          <c:extLst>
            <c:ext xmlns:c16="http://schemas.microsoft.com/office/drawing/2014/chart" uri="{C3380CC4-5D6E-409C-BE32-E72D297353CC}">
              <c16:uniqueId val="{00000000-204A-4902-AC74-C153E685F4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16.47</c:v>
                </c:pt>
                <c:pt idx="1">
                  <c:v>19.89</c:v>
                </c:pt>
                <c:pt idx="2">
                  <c:v>34.450000000000003</c:v>
                </c:pt>
                <c:pt idx="3">
                  <c:v>19.77</c:v>
                </c:pt>
                <c:pt idx="4">
                  <c:v>5.8</c:v>
                </c:pt>
                <c:pt idx="5">
                  <c:v>1.66</c:v>
                </c:pt>
                <c:pt idx="6">
                  <c:v>1.97</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18.07</c:v>
                </c:pt>
                <c:pt idx="1">
                  <c:v>20.059999999999999</c:v>
                </c:pt>
                <c:pt idx="2">
                  <c:v>31.77</c:v>
                </c:pt>
                <c:pt idx="3">
                  <c:v>19.52</c:v>
                </c:pt>
                <c:pt idx="4">
                  <c:v>6.47</c:v>
                </c:pt>
                <c:pt idx="5">
                  <c:v>1.97</c:v>
                </c:pt>
                <c:pt idx="6">
                  <c:v>2.15</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8. trinn</c:v>
                </c:pt>
                <c:pt idx="1">
                  <c:v>9. trinn</c:v>
                </c:pt>
                <c:pt idx="2">
                  <c:v>10. trinn</c:v>
                </c:pt>
              </c:strCache>
            </c:strRef>
          </c:cat>
          <c:val>
            <c:numRef>
              <c:f>'Type 3 Kjønn&amp;Klasse'!$C$47:$E$47</c:f>
              <c:numCache>
                <c:formatCode>0</c:formatCode>
                <c:ptCount val="3"/>
                <c:pt idx="0">
                  <c:v>26.07</c:v>
                </c:pt>
                <c:pt idx="1">
                  <c:v>21.49</c:v>
                </c:pt>
                <c:pt idx="2">
                  <c:v>19.52</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8. trinn</c:v>
                </c:pt>
                <c:pt idx="1">
                  <c:v>9. trinn</c:v>
                </c:pt>
                <c:pt idx="2">
                  <c:v>10. trinn</c:v>
                </c:pt>
              </c:strCache>
            </c:strRef>
          </c:cat>
          <c:val>
            <c:numRef>
              <c:f>'Type 3 Kjønn&amp;Klasse'!$C$48:$E$48</c:f>
              <c:numCache>
                <c:formatCode>0</c:formatCode>
                <c:ptCount val="3"/>
                <c:pt idx="0">
                  <c:v>37.29</c:v>
                </c:pt>
                <c:pt idx="1">
                  <c:v>33.25</c:v>
                </c:pt>
                <c:pt idx="2">
                  <c:v>37.590000000000003</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2.12</c:v>
                </c:pt>
                <c:pt idx="1">
                  <c:v>6.4599999999999991</c:v>
                </c:pt>
                <c:pt idx="2">
                  <c:v>6.79</c:v>
                </c:pt>
                <c:pt idx="3">
                  <c:v>32.61</c:v>
                </c:pt>
                <c:pt idx="4">
                  <c:v>52.029999999999994</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2.38</c:v>
                </c:pt>
                <c:pt idx="1">
                  <c:v>7.01</c:v>
                </c:pt>
                <c:pt idx="2">
                  <c:v>7.66</c:v>
                </c:pt>
                <c:pt idx="3">
                  <c:v>34.14</c:v>
                </c:pt>
                <c:pt idx="4">
                  <c:v>48.82</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6.52</c:v>
                </c:pt>
                <c:pt idx="1">
                  <c:v>16.989999999999998</c:v>
                </c:pt>
                <c:pt idx="2">
                  <c:v>30.68</c:v>
                </c:pt>
                <c:pt idx="3">
                  <c:v>21.42</c:v>
                </c:pt>
                <c:pt idx="4">
                  <c:v>24.39</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6.06</c:v>
                </c:pt>
                <c:pt idx="1">
                  <c:v>15.68</c:v>
                </c:pt>
                <c:pt idx="2">
                  <c:v>30.12</c:v>
                </c:pt>
                <c:pt idx="3">
                  <c:v>21.98</c:v>
                </c:pt>
                <c:pt idx="4">
                  <c:v>26.16</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SPSS'!$B$743</c:f>
              <c:strCache>
                <c:ptCount val="1"/>
                <c:pt idx="0">
                  <c:v>Bruker minst én time hver dag på lekser og annet skolearbeid utenom skolen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SPSS'!$C$743:$R$743</c:f>
              <c:numCache>
                <c:formatCode>General</c:formatCode>
                <c:ptCount val="16"/>
                <c:pt idx="6" formatCode="0">
                  <c:v>51.23</c:v>
                </c:pt>
                <c:pt idx="9" formatCode="0">
                  <c:v>36.01</c:v>
                </c:pt>
                <c:pt idx="12" formatCode="0">
                  <c:v>33.56</c:v>
                </c:pt>
                <c:pt idx="15" formatCode="0">
                  <c:v>29.2</c:v>
                </c:pt>
              </c:numCache>
            </c:numRef>
          </c:val>
          <c:extLst>
            <c:ext xmlns:c16="http://schemas.microsoft.com/office/drawing/2014/chart" uri="{C3380CC4-5D6E-409C-BE32-E72D297353CC}">
              <c16:uniqueId val="{00000000-825C-4052-A1CA-882769A5843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72.06</c:v>
                </c:pt>
                <c:pt idx="1">
                  <c:v>11.93</c:v>
                </c:pt>
                <c:pt idx="2">
                  <c:v>9.56</c:v>
                </c:pt>
                <c:pt idx="3">
                  <c:v>6.45</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68.5</c:v>
                </c:pt>
                <c:pt idx="1">
                  <c:v>12.69</c:v>
                </c:pt>
                <c:pt idx="2">
                  <c:v>11.12</c:v>
                </c:pt>
                <c:pt idx="3">
                  <c:v>7.68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8. trinn</c:v>
                </c:pt>
                <c:pt idx="1">
                  <c:v>9. trinn</c:v>
                </c:pt>
                <c:pt idx="2">
                  <c:v>10. trinn</c:v>
                </c:pt>
              </c:strCache>
            </c:strRef>
          </c:cat>
          <c:val>
            <c:numRef>
              <c:f>'Type 3 Kjønn&amp;Klasse'!$C$51:$E$51</c:f>
              <c:numCache>
                <c:formatCode>0</c:formatCode>
                <c:ptCount val="3"/>
                <c:pt idx="0">
                  <c:v>22.64</c:v>
                </c:pt>
                <c:pt idx="1">
                  <c:v>27.86</c:v>
                </c:pt>
                <c:pt idx="2">
                  <c:v>28.37</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8. trinn</c:v>
                </c:pt>
                <c:pt idx="1">
                  <c:v>9. trinn</c:v>
                </c:pt>
                <c:pt idx="2">
                  <c:v>10. trinn</c:v>
                </c:pt>
              </c:strCache>
            </c:strRef>
          </c:cat>
          <c:val>
            <c:numRef>
              <c:f>'Type 3 Kjønn&amp;Klasse'!$C$52:$E$52</c:f>
              <c:numCache>
                <c:formatCode>0</c:formatCode>
                <c:ptCount val="3"/>
                <c:pt idx="0">
                  <c:v>23.1</c:v>
                </c:pt>
                <c:pt idx="1">
                  <c:v>31.48</c:v>
                </c:pt>
                <c:pt idx="2">
                  <c:v>31.59</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SPSS'!$B$744</c:f>
              <c:strCache>
                <c:ptCount val="1"/>
                <c:pt idx="0">
                  <c:v>Har skulket skolen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SPSS'!$C$744:$R$744</c:f>
              <c:numCache>
                <c:formatCode>General</c:formatCode>
                <c:ptCount val="16"/>
                <c:pt idx="6" formatCode="0">
                  <c:v>19.34</c:v>
                </c:pt>
                <c:pt idx="9" formatCode="0">
                  <c:v>24.24</c:v>
                </c:pt>
                <c:pt idx="12" formatCode="0">
                  <c:v>27.68</c:v>
                </c:pt>
                <c:pt idx="15" formatCode="0">
                  <c:v>27.94</c:v>
                </c:pt>
              </c:numCache>
            </c:numRef>
          </c:val>
          <c:extLst>
            <c:ext xmlns:c16="http://schemas.microsoft.com/office/drawing/2014/chart" uri="{C3380CC4-5D6E-409C-BE32-E72D297353CC}">
              <c16:uniqueId val="{00000000-4BBC-47F6-BB07-283B9BFF671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8. trinn</c:v>
                </c:pt>
                <c:pt idx="1">
                  <c:v>9. trinn</c:v>
                </c:pt>
                <c:pt idx="2">
                  <c:v>10. trinn</c:v>
                </c:pt>
              </c:strCache>
            </c:strRef>
          </c:cat>
          <c:val>
            <c:numRef>
              <c:f>'Type 3 Kjønn&amp;Klasse'!$C$139:$E$139</c:f>
              <c:numCache>
                <c:formatCode>0</c:formatCode>
                <c:ptCount val="3"/>
                <c:pt idx="0">
                  <c:v>92.97</c:v>
                </c:pt>
                <c:pt idx="1">
                  <c:v>92.61</c:v>
                </c:pt>
                <c:pt idx="2">
                  <c:v>91.16</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8. trinn</c:v>
                </c:pt>
                <c:pt idx="1">
                  <c:v>9. trinn</c:v>
                </c:pt>
                <c:pt idx="2">
                  <c:v>10. trinn</c:v>
                </c:pt>
              </c:strCache>
            </c:strRef>
          </c:cat>
          <c:val>
            <c:numRef>
              <c:f>'Type 3 Kjønn&amp;Klasse'!$C$140:$E$140</c:f>
              <c:numCache>
                <c:formatCode>0</c:formatCode>
                <c:ptCount val="3"/>
                <c:pt idx="0">
                  <c:v>82.73</c:v>
                </c:pt>
                <c:pt idx="1">
                  <c:v>81.92</c:v>
                </c:pt>
                <c:pt idx="2">
                  <c:v>79.86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5.99</c:v>
                </c:pt>
                <c:pt idx="1">
                  <c:v>8.6999999999999993</c:v>
                </c:pt>
                <c:pt idx="2">
                  <c:v>18.29</c:v>
                </c:pt>
                <c:pt idx="3">
                  <c:v>29.71</c:v>
                </c:pt>
                <c:pt idx="4">
                  <c:v>37.31</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6.6</c:v>
                </c:pt>
                <c:pt idx="1">
                  <c:v>9.57</c:v>
                </c:pt>
                <c:pt idx="2">
                  <c:v>19.8</c:v>
                </c:pt>
                <c:pt idx="3">
                  <c:v>31.62</c:v>
                </c:pt>
                <c:pt idx="4">
                  <c:v>32.409999999999997</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8. trinn</c:v>
                </c:pt>
                <c:pt idx="1">
                  <c:v>9. trinn</c:v>
                </c:pt>
                <c:pt idx="2">
                  <c:v>10. trinn</c:v>
                </c:pt>
              </c:strCache>
            </c:strRef>
          </c:cat>
          <c:val>
            <c:numRef>
              <c:f>'Type 3 Kjønn&amp;Klasse'!$C$55:$E$55</c:f>
              <c:numCache>
                <c:formatCode>0</c:formatCode>
                <c:ptCount val="3"/>
                <c:pt idx="0">
                  <c:v>78.180000000000007</c:v>
                </c:pt>
                <c:pt idx="1">
                  <c:v>73.83</c:v>
                </c:pt>
                <c:pt idx="2">
                  <c:v>70.38</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8. trinn</c:v>
                </c:pt>
                <c:pt idx="1">
                  <c:v>9. trinn</c:v>
                </c:pt>
                <c:pt idx="2">
                  <c:v>10. trinn</c:v>
                </c:pt>
              </c:strCache>
            </c:strRef>
          </c:cat>
          <c:val>
            <c:numRef>
              <c:f>'Type 3 Kjønn&amp;Klasse'!$C$56:$E$56</c:f>
              <c:numCache>
                <c:formatCode>0</c:formatCode>
                <c:ptCount val="3"/>
                <c:pt idx="0">
                  <c:v>66.62</c:v>
                </c:pt>
                <c:pt idx="1">
                  <c:v>61.18</c:v>
                </c:pt>
                <c:pt idx="2">
                  <c:v>56.52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3.44</c:v>
                </c:pt>
                <c:pt idx="1">
                  <c:v>5.35</c:v>
                </c:pt>
                <c:pt idx="2">
                  <c:v>5</c:v>
                </c:pt>
                <c:pt idx="3">
                  <c:v>17.11</c:v>
                </c:pt>
                <c:pt idx="4">
                  <c:v>69.11</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34.729999999999997</c:v>
                </c:pt>
                <c:pt idx="1">
                  <c:v>25.63</c:v>
                </c:pt>
                <c:pt idx="2">
                  <c:v>20.16</c:v>
                </c:pt>
                <c:pt idx="3">
                  <c:v>22.67</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38.049999999999997</c:v>
                </c:pt>
                <c:pt idx="1">
                  <c:v>38.409999999999997</c:v>
                </c:pt>
                <c:pt idx="2">
                  <c:v>33.840000000000003</c:v>
                </c:pt>
                <c:pt idx="3">
                  <c:v>35.08</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16.8</c:v>
                </c:pt>
                <c:pt idx="1">
                  <c:v>21.01</c:v>
                </c:pt>
                <c:pt idx="2">
                  <c:v>24.01</c:v>
                </c:pt>
                <c:pt idx="3">
                  <c:v>21.21</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5.15</c:v>
                </c:pt>
                <c:pt idx="1">
                  <c:v>7.75</c:v>
                </c:pt>
                <c:pt idx="2">
                  <c:v>11.35</c:v>
                </c:pt>
                <c:pt idx="3">
                  <c:v>10.16</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5.27</c:v>
                </c:pt>
                <c:pt idx="1">
                  <c:v>7.2</c:v>
                </c:pt>
                <c:pt idx="2">
                  <c:v>10.64</c:v>
                </c:pt>
                <c:pt idx="3">
                  <c:v>10.87</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69090597965586087"/>
        </c:manualLayout>
      </c:layout>
      <c:barChart>
        <c:barDir val="col"/>
        <c:grouping val="clustered"/>
        <c:varyColors val="0"/>
        <c:ser>
          <c:idx val="0"/>
          <c:order val="0"/>
          <c:tx>
            <c:strRef>
              <c:f>'Data fra SPSS'!$B$760</c:f>
              <c:strCache>
                <c:ptCount val="1"/>
                <c:pt idx="0">
                  <c:v>Tilfreds med livet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SPSS'!$M$737:$R$737</c:f>
              <c:numCache>
                <c:formatCode>0</c:formatCode>
                <c:ptCount val="6"/>
                <c:pt idx="0">
                  <c:v>2020</c:v>
                </c:pt>
                <c:pt idx="1">
                  <c:v>2021</c:v>
                </c:pt>
                <c:pt idx="2">
                  <c:v>2022</c:v>
                </c:pt>
                <c:pt idx="3">
                  <c:v>2023</c:v>
                </c:pt>
                <c:pt idx="4">
                  <c:v>2024</c:v>
                </c:pt>
                <c:pt idx="5">
                  <c:v>2025</c:v>
                </c:pt>
              </c:numCache>
            </c:numRef>
          </c:cat>
          <c:val>
            <c:numRef>
              <c:f>'Data fra SPSS'!$M$760:$R$760</c:f>
              <c:numCache>
                <c:formatCode>General</c:formatCode>
                <c:ptCount val="6"/>
                <c:pt idx="2" formatCode="0">
                  <c:v>81.97</c:v>
                </c:pt>
                <c:pt idx="5" formatCode="0">
                  <c:v>84.63</c:v>
                </c:pt>
              </c:numCache>
            </c:numRef>
          </c:val>
          <c:extLst>
            <c:ext xmlns:c16="http://schemas.microsoft.com/office/drawing/2014/chart" uri="{C3380CC4-5D6E-409C-BE32-E72D297353CC}">
              <c16:uniqueId val="{00000000-5B9E-4BFD-82FC-478688DB986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45.57</c:v>
                </c:pt>
                <c:pt idx="1">
                  <c:v>38.950000000000003</c:v>
                </c:pt>
                <c:pt idx="2">
                  <c:v>12.08</c:v>
                </c:pt>
                <c:pt idx="3">
                  <c:v>3.4</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45.59</c:v>
                </c:pt>
                <c:pt idx="1">
                  <c:v>38.200000000000003</c:v>
                </c:pt>
                <c:pt idx="2">
                  <c:v>12.37</c:v>
                </c:pt>
                <c:pt idx="3">
                  <c:v>3.83</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67</c:v>
                </c:pt>
                <c:pt idx="1">
                  <c:v>74.599999999999994</c:v>
                </c:pt>
                <c:pt idx="2">
                  <c:v>54.69</c:v>
                </c:pt>
                <c:pt idx="3">
                  <c:v>61.33</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61.91</c:v>
                </c:pt>
                <c:pt idx="1">
                  <c:v>71.87</c:v>
                </c:pt>
                <c:pt idx="2">
                  <c:v>53.8</c:v>
                </c:pt>
                <c:pt idx="3">
                  <c:v>54.72</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SPSS'!$B$745</c:f>
              <c:strCache>
                <c:ptCount val="1"/>
                <c:pt idx="0">
                  <c:v>Er fornøyd med lokalmiljøet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SPSS'!$C$745:$R$745</c:f>
              <c:numCache>
                <c:formatCode>General</c:formatCode>
                <c:ptCount val="16"/>
                <c:pt idx="6" formatCode="0">
                  <c:v>71.69</c:v>
                </c:pt>
                <c:pt idx="9" formatCode="0">
                  <c:v>69.48</c:v>
                </c:pt>
                <c:pt idx="12" formatCode="0">
                  <c:v>67.78</c:v>
                </c:pt>
                <c:pt idx="15" formatCode="0">
                  <c:v>67.02</c:v>
                </c:pt>
              </c:numCache>
            </c:numRef>
          </c:val>
          <c:extLst>
            <c:ext xmlns:c16="http://schemas.microsoft.com/office/drawing/2014/chart" uri="{C3380CC4-5D6E-409C-BE32-E72D297353CC}">
              <c16:uniqueId val="{00000000-D8F6-4449-B383-3EC333C4951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8. trinn</c:v>
                </c:pt>
                <c:pt idx="1">
                  <c:v>9. trinn</c:v>
                </c:pt>
                <c:pt idx="2">
                  <c:v>10. trinn</c:v>
                </c:pt>
              </c:strCache>
            </c:strRef>
          </c:cat>
          <c:val>
            <c:numRef>
              <c:f>'Type 3 Kjønn&amp;Klasse'!$C$59:$E$59</c:f>
              <c:numCache>
                <c:formatCode>0</c:formatCode>
                <c:ptCount val="3"/>
                <c:pt idx="0">
                  <c:v>74.14</c:v>
                </c:pt>
                <c:pt idx="1">
                  <c:v>77.92</c:v>
                </c:pt>
                <c:pt idx="2">
                  <c:v>88.4</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8. trinn</c:v>
                </c:pt>
                <c:pt idx="1">
                  <c:v>9. trinn</c:v>
                </c:pt>
                <c:pt idx="2">
                  <c:v>10. trinn</c:v>
                </c:pt>
              </c:strCache>
            </c:strRef>
          </c:cat>
          <c:val>
            <c:numRef>
              <c:f>'Type 3 Kjønn&amp;Klasse'!$C$60:$E$60</c:f>
              <c:numCache>
                <c:formatCode>0</c:formatCode>
                <c:ptCount val="3"/>
                <c:pt idx="0">
                  <c:v>82.37</c:v>
                </c:pt>
                <c:pt idx="1">
                  <c:v>86.76</c:v>
                </c:pt>
                <c:pt idx="2">
                  <c:v>92.56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83.43</c:v>
                </c:pt>
                <c:pt idx="1">
                  <c:v>2.08</c:v>
                </c:pt>
                <c:pt idx="2">
                  <c:v>14.49</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83.13</c:v>
                </c:pt>
                <c:pt idx="1">
                  <c:v>2.34</c:v>
                </c:pt>
                <c:pt idx="2">
                  <c:v>14.53</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50.54</c:v>
                </c:pt>
                <c:pt idx="1">
                  <c:v>13.03</c:v>
                </c:pt>
                <c:pt idx="2">
                  <c:v>36.43</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51.26</c:v>
                </c:pt>
                <c:pt idx="1">
                  <c:v>11.5</c:v>
                </c:pt>
                <c:pt idx="2">
                  <c:v>37.24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8. trinn</c:v>
                </c:pt>
                <c:pt idx="1">
                  <c:v>9. trinn</c:v>
                </c:pt>
                <c:pt idx="2">
                  <c:v>10. trinn</c:v>
                </c:pt>
              </c:strCache>
            </c:strRef>
          </c:cat>
          <c:val>
            <c:numRef>
              <c:f>'Type 3 Kjønn&amp;Klasse'!$C$63:$E$63</c:f>
              <c:numCache>
                <c:formatCode>0</c:formatCode>
                <c:ptCount val="3"/>
                <c:pt idx="0">
                  <c:v>42.14</c:v>
                </c:pt>
                <c:pt idx="1">
                  <c:v>39.56</c:v>
                </c:pt>
                <c:pt idx="2">
                  <c:v>42.2</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8. trinn</c:v>
                </c:pt>
                <c:pt idx="1">
                  <c:v>9. trinn</c:v>
                </c:pt>
                <c:pt idx="2">
                  <c:v>10. trinn</c:v>
                </c:pt>
              </c:strCache>
            </c:strRef>
          </c:cat>
          <c:val>
            <c:numRef>
              <c:f>'Type 3 Kjønn&amp;Klasse'!$C$64:$E$64</c:f>
              <c:numCache>
                <c:formatCode>0</c:formatCode>
                <c:ptCount val="3"/>
                <c:pt idx="0">
                  <c:v>58.36</c:v>
                </c:pt>
                <c:pt idx="1">
                  <c:v>57.89</c:v>
                </c:pt>
                <c:pt idx="2">
                  <c:v>64.959999999999994</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72</c:v>
                </c:pt>
                <c:pt idx="1">
                  <c:v>2.91</c:v>
                </c:pt>
                <c:pt idx="2">
                  <c:v>25.09</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68.099999999999994</c:v>
                </c:pt>
                <c:pt idx="1">
                  <c:v>3.73</c:v>
                </c:pt>
                <c:pt idx="2">
                  <c:v>28.17</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8. trinn</c:v>
                </c:pt>
                <c:pt idx="1">
                  <c:v>9. trinn</c:v>
                </c:pt>
                <c:pt idx="2">
                  <c:v>10. trinn</c:v>
                </c:pt>
              </c:strCache>
            </c:strRef>
          </c:cat>
          <c:val>
            <c:numRef>
              <c:f>'Type 3 Kjønn&amp;Klasse'!$C$71:$E$71</c:f>
              <c:numCache>
                <c:formatCode>0</c:formatCode>
                <c:ptCount val="3"/>
                <c:pt idx="0">
                  <c:v>76.81</c:v>
                </c:pt>
                <c:pt idx="1">
                  <c:v>73.05</c:v>
                </c:pt>
                <c:pt idx="2">
                  <c:v>77.41</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8. trinn</c:v>
                </c:pt>
                <c:pt idx="1">
                  <c:v>9. trinn</c:v>
                </c:pt>
                <c:pt idx="2">
                  <c:v>10. trinn</c:v>
                </c:pt>
              </c:strCache>
            </c:strRef>
          </c:cat>
          <c:val>
            <c:numRef>
              <c:f>'Type 3 Kjønn&amp;Klasse'!$C$72:$E$72</c:f>
              <c:numCache>
                <c:formatCode>0</c:formatCode>
                <c:ptCount val="3"/>
                <c:pt idx="0">
                  <c:v>69.33</c:v>
                </c:pt>
                <c:pt idx="1">
                  <c:v>67.42</c:v>
                </c:pt>
                <c:pt idx="2">
                  <c:v>71.12</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21.35</c:v>
                </c:pt>
                <c:pt idx="1">
                  <c:v>34.72</c:v>
                </c:pt>
                <c:pt idx="2">
                  <c:v>43.92</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20.91</c:v>
                </c:pt>
                <c:pt idx="1">
                  <c:v>34.46</c:v>
                </c:pt>
                <c:pt idx="2">
                  <c:v>44.63</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63.45</c:v>
                </c:pt>
                <c:pt idx="1">
                  <c:v>34.770000000000003</c:v>
                </c:pt>
                <c:pt idx="2">
                  <c:v>41.98</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26.57</c:v>
                </c:pt>
                <c:pt idx="1">
                  <c:v>42.94</c:v>
                </c:pt>
                <c:pt idx="2">
                  <c:v>33.07</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7.03</c:v>
                </c:pt>
                <c:pt idx="1">
                  <c:v>16.690000000000001</c:v>
                </c:pt>
                <c:pt idx="2">
                  <c:v>16.62</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2.96</c:v>
                </c:pt>
                <c:pt idx="1">
                  <c:v>5.6</c:v>
                </c:pt>
                <c:pt idx="2">
                  <c:v>8.33</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8. trinn</c:v>
                </c:pt>
                <c:pt idx="1">
                  <c:v>9. trinn</c:v>
                </c:pt>
                <c:pt idx="2">
                  <c:v>10. trinn</c:v>
                </c:pt>
              </c:strCache>
            </c:strRef>
          </c:cat>
          <c:val>
            <c:numRef>
              <c:f>'Type 3 Kjønn&amp;Klasse'!$C$67:$E$67</c:f>
              <c:numCache>
                <c:formatCode>0</c:formatCode>
                <c:ptCount val="3"/>
                <c:pt idx="0">
                  <c:v>30.75</c:v>
                </c:pt>
                <c:pt idx="1">
                  <c:v>25.11</c:v>
                </c:pt>
                <c:pt idx="2">
                  <c:v>22.53</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8. trinn</c:v>
                </c:pt>
                <c:pt idx="1">
                  <c:v>9. trinn</c:v>
                </c:pt>
                <c:pt idx="2">
                  <c:v>10. trinn</c:v>
                </c:pt>
              </c:strCache>
            </c:strRef>
          </c:cat>
          <c:val>
            <c:numRef>
              <c:f>'Type 3 Kjønn&amp;Klasse'!$C$68:$E$68</c:f>
              <c:numCache>
                <c:formatCode>0</c:formatCode>
                <c:ptCount val="3"/>
                <c:pt idx="0">
                  <c:v>20.399999999999999</c:v>
                </c:pt>
                <c:pt idx="1">
                  <c:v>18.440000000000001</c:v>
                </c:pt>
                <c:pt idx="2">
                  <c:v>12.35</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SPSS'!$B$746</c:f>
              <c:strCache>
                <c:ptCount val="1"/>
                <c:pt idx="0">
                  <c:v>Tror de vil få et godt og lykkelig liv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SPSS'!$C$746:$R$746</c:f>
              <c:numCache>
                <c:formatCode>General</c:formatCode>
                <c:ptCount val="16"/>
                <c:pt idx="6" formatCode="0">
                  <c:v>74.3</c:v>
                </c:pt>
                <c:pt idx="9" formatCode="0">
                  <c:v>71.67</c:v>
                </c:pt>
                <c:pt idx="12" formatCode="0">
                  <c:v>69.63</c:v>
                </c:pt>
                <c:pt idx="15" formatCode="0">
                  <c:v>72</c:v>
                </c:pt>
              </c:numCache>
            </c:numRef>
          </c:val>
          <c:extLst>
            <c:ext xmlns:c16="http://schemas.microsoft.com/office/drawing/2014/chart" uri="{C3380CC4-5D6E-409C-BE32-E72D297353CC}">
              <c16:uniqueId val="{00000000-0D94-4018-A368-F19D9D482D5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49810118033242207"/>
          <c:h val="0.81247410155955702"/>
        </c:manualLayout>
      </c:layout>
      <c:barChart>
        <c:barDir val="bar"/>
        <c:grouping val="clustered"/>
        <c:varyColors val="0"/>
        <c:ser>
          <c:idx val="0"/>
          <c:order val="0"/>
          <c:tx>
            <c:strRef>
              <c:f>'Type 1 Frekvens enkelt'!$B$121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enkelt'!$C$120:$E$120</c:f>
              <c:strCache>
                <c:ptCount val="3"/>
                <c:pt idx="0">
                  <c:v>Ja</c:v>
                </c:pt>
                <c:pt idx="1">
                  <c:v>Nei</c:v>
                </c:pt>
                <c:pt idx="2">
                  <c:v>Vet ikke</c:v>
                </c:pt>
              </c:strCache>
            </c:strRef>
          </c:cat>
          <c:val>
            <c:numRef>
              <c:f>'Type 1 Frekvens enkelt'!$C$121:$E$121</c:f>
              <c:numCache>
                <c:formatCode>0</c:formatCode>
                <c:ptCount val="3"/>
                <c:pt idx="0">
                  <c:v>39.81</c:v>
                </c:pt>
                <c:pt idx="1">
                  <c:v>24.74</c:v>
                </c:pt>
                <c:pt idx="2">
                  <c:v>35.450000000000003</c:v>
                </c:pt>
              </c:numCache>
            </c:numRef>
          </c:val>
          <c:extLst>
            <c:ext xmlns:c16="http://schemas.microsoft.com/office/drawing/2014/chart" uri="{C3380CC4-5D6E-409C-BE32-E72D297353CC}">
              <c16:uniqueId val="{00000000-9D30-4B55-BB2A-FC77FE8851A1}"/>
            </c:ext>
          </c:extLst>
        </c:ser>
        <c:ser>
          <c:idx val="1"/>
          <c:order val="1"/>
          <c:tx>
            <c:strRef>
              <c:f>'Type 1 Frekvens enkelt'!$B$122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enkelt'!$C$120:$E$120</c:f>
              <c:strCache>
                <c:ptCount val="3"/>
                <c:pt idx="0">
                  <c:v>Ja</c:v>
                </c:pt>
                <c:pt idx="1">
                  <c:v>Nei</c:v>
                </c:pt>
                <c:pt idx="2">
                  <c:v>Vet ikke</c:v>
                </c:pt>
              </c:strCache>
            </c:strRef>
          </c:cat>
          <c:val>
            <c:numRef>
              <c:f>'Type 1 Frekvens enkelt'!$C$122:$E$122</c:f>
              <c:numCache>
                <c:formatCode>0</c:formatCode>
                <c:ptCount val="3"/>
                <c:pt idx="0">
                  <c:v>37.64</c:v>
                </c:pt>
                <c:pt idx="1">
                  <c:v>26.88</c:v>
                </c:pt>
                <c:pt idx="2">
                  <c:v>35.479999999999997</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Kjønn&amp;Klasse'!$C$190:$E$190</c:f>
              <c:strCache>
                <c:ptCount val="3"/>
                <c:pt idx="0">
                  <c:v>8. trinn</c:v>
                </c:pt>
                <c:pt idx="1">
                  <c:v>9. trinn</c:v>
                </c:pt>
                <c:pt idx="2">
                  <c:v>10. trinn</c:v>
                </c:pt>
              </c:strCache>
            </c:strRef>
          </c:cat>
          <c:val>
            <c:numRef>
              <c:f>'Type 3 Kjønn&amp;Klasse'!$C$191:$E$191</c:f>
              <c:numCache>
                <c:formatCode>0</c:formatCode>
                <c:ptCount val="3"/>
                <c:pt idx="0">
                  <c:v>42.16</c:v>
                </c:pt>
                <c:pt idx="1">
                  <c:v>43.96</c:v>
                </c:pt>
                <c:pt idx="2">
                  <c:v>48.93</c:v>
                </c:pt>
              </c:numCache>
            </c:numRef>
          </c:val>
          <c:extLst>
            <c:ext xmlns:c16="http://schemas.microsoft.com/office/drawing/2014/chart" uri="{C3380CC4-5D6E-409C-BE32-E72D297353CC}">
              <c16:uniqueId val="{00000000-1BC0-4BED-8B8D-A22A6EDAA6E9}"/>
            </c:ext>
          </c:extLst>
        </c:ser>
        <c:ser>
          <c:idx val="1"/>
          <c:order val="1"/>
          <c:tx>
            <c:strRef>
              <c:f>'Type 3 Kjønn&amp;Klasse'!$B$192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Kjønn&amp;Klasse'!$C$190:$E$190</c:f>
              <c:strCache>
                <c:ptCount val="3"/>
                <c:pt idx="0">
                  <c:v>8. trinn</c:v>
                </c:pt>
                <c:pt idx="1">
                  <c:v>9. trinn</c:v>
                </c:pt>
                <c:pt idx="2">
                  <c:v>10. trinn</c:v>
                </c:pt>
              </c:strCache>
            </c:strRef>
          </c:cat>
          <c:val>
            <c:numRef>
              <c:f>'Type 3 Kjønn&amp;Klasse'!$C$192:$E$192</c:f>
              <c:numCache>
                <c:formatCode>0</c:formatCode>
                <c:ptCount val="3"/>
                <c:pt idx="0">
                  <c:v>36</c:v>
                </c:pt>
                <c:pt idx="1">
                  <c:v>32.03</c:v>
                </c:pt>
                <c:pt idx="2">
                  <c:v>35.03</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8. trinn</c:v>
                </c:pt>
                <c:pt idx="1">
                  <c:v>9. trinn</c:v>
                </c:pt>
                <c:pt idx="2">
                  <c:v>10. trinn</c:v>
                </c:pt>
              </c:strCache>
            </c:strRef>
          </c:cat>
          <c:val>
            <c:numRef>
              <c:f>'Type 3 Kjønn&amp;Klasse'!$C$75:$E$75</c:f>
              <c:numCache>
                <c:formatCode>0</c:formatCode>
                <c:ptCount val="3"/>
                <c:pt idx="0">
                  <c:v>62.8</c:v>
                </c:pt>
                <c:pt idx="1">
                  <c:v>66.900000000000006</c:v>
                </c:pt>
                <c:pt idx="2">
                  <c:v>71.47</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8. trinn</c:v>
                </c:pt>
                <c:pt idx="1">
                  <c:v>9. trinn</c:v>
                </c:pt>
                <c:pt idx="2">
                  <c:v>10. trinn</c:v>
                </c:pt>
              </c:strCache>
            </c:strRef>
          </c:cat>
          <c:val>
            <c:numRef>
              <c:f>'Type 3 Kjønn&amp;Klasse'!$C$76:$E$76</c:f>
              <c:numCache>
                <c:formatCode>0</c:formatCode>
                <c:ptCount val="3"/>
                <c:pt idx="0">
                  <c:v>61.52</c:v>
                </c:pt>
                <c:pt idx="1">
                  <c:v>69.69</c:v>
                </c:pt>
                <c:pt idx="2">
                  <c:v>73.05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0.77</c:v>
                </c:pt>
                <c:pt idx="1">
                  <c:v>2.25</c:v>
                </c:pt>
                <c:pt idx="2">
                  <c:v>8.73</c:v>
                </c:pt>
                <c:pt idx="3">
                  <c:v>20.72</c:v>
                </c:pt>
                <c:pt idx="4">
                  <c:v>30.33</c:v>
                </c:pt>
                <c:pt idx="5">
                  <c:v>24.3</c:v>
                </c:pt>
                <c:pt idx="6">
                  <c:v>12.91</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1.01</c:v>
                </c:pt>
                <c:pt idx="1">
                  <c:v>1.84</c:v>
                </c:pt>
                <c:pt idx="2">
                  <c:v>7.24</c:v>
                </c:pt>
                <c:pt idx="3">
                  <c:v>18.11</c:v>
                </c:pt>
                <c:pt idx="4">
                  <c:v>28.9</c:v>
                </c:pt>
                <c:pt idx="5">
                  <c:v>26.35</c:v>
                </c:pt>
                <c:pt idx="6">
                  <c:v>16.55</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3.15</c:v>
                </c:pt>
                <c:pt idx="1">
                  <c:v>6</c:v>
                </c:pt>
                <c:pt idx="2">
                  <c:v>21.73</c:v>
                </c:pt>
                <c:pt idx="3">
                  <c:v>16.739999999999998</c:v>
                </c:pt>
                <c:pt idx="4">
                  <c:v>34.909999999999997</c:v>
                </c:pt>
                <c:pt idx="5">
                  <c:v>64.59</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10.08</c:v>
                </c:pt>
                <c:pt idx="1">
                  <c:v>14.48</c:v>
                </c:pt>
                <c:pt idx="2">
                  <c:v>29.37</c:v>
                </c:pt>
                <c:pt idx="3">
                  <c:v>23.88</c:v>
                </c:pt>
                <c:pt idx="4">
                  <c:v>13.17</c:v>
                </c:pt>
                <c:pt idx="5">
                  <c:v>22.24</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12.59</c:v>
                </c:pt>
                <c:pt idx="1">
                  <c:v>25.91</c:v>
                </c:pt>
                <c:pt idx="2">
                  <c:v>16.29</c:v>
                </c:pt>
                <c:pt idx="3">
                  <c:v>26.75</c:v>
                </c:pt>
                <c:pt idx="4">
                  <c:v>11.65</c:v>
                </c:pt>
                <c:pt idx="5">
                  <c:v>7.96</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19.690000000000001</c:v>
                </c:pt>
                <c:pt idx="1">
                  <c:v>26.8</c:v>
                </c:pt>
                <c:pt idx="2">
                  <c:v>13.33</c:v>
                </c:pt>
                <c:pt idx="3">
                  <c:v>19.239999999999998</c:v>
                </c:pt>
                <c:pt idx="4">
                  <c:v>14.43</c:v>
                </c:pt>
                <c:pt idx="5">
                  <c:v>2.65</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21.65</c:v>
                </c:pt>
                <c:pt idx="1">
                  <c:v>14.42</c:v>
                </c:pt>
                <c:pt idx="2">
                  <c:v>8.18</c:v>
                </c:pt>
                <c:pt idx="3">
                  <c:v>7.32</c:v>
                </c:pt>
                <c:pt idx="4">
                  <c:v>11.6</c:v>
                </c:pt>
                <c:pt idx="5">
                  <c:v>1.0900000000000001</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32.840000000000003</c:v>
                </c:pt>
                <c:pt idx="1">
                  <c:v>12.39</c:v>
                </c:pt>
                <c:pt idx="2">
                  <c:v>11.1</c:v>
                </c:pt>
                <c:pt idx="3">
                  <c:v>6.07</c:v>
                </c:pt>
                <c:pt idx="4">
                  <c:v>14.24</c:v>
                </c:pt>
                <c:pt idx="5">
                  <c:v>1.49</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8. trinn</c:v>
                </c:pt>
                <c:pt idx="1">
                  <c:v>9. trinn</c:v>
                </c:pt>
                <c:pt idx="2">
                  <c:v>10. trinn</c:v>
                </c:pt>
              </c:strCache>
            </c:strRef>
          </c:cat>
          <c:val>
            <c:numRef>
              <c:f>'Type 3 Kjønn&amp;Klasse'!$C$83:$E$83</c:f>
              <c:numCache>
                <c:formatCode>0</c:formatCode>
                <c:ptCount val="3"/>
                <c:pt idx="0">
                  <c:v>38.47</c:v>
                </c:pt>
                <c:pt idx="1">
                  <c:v>40.24</c:v>
                </c:pt>
                <c:pt idx="2">
                  <c:v>48.02</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8. trinn</c:v>
                </c:pt>
                <c:pt idx="1">
                  <c:v>9. trinn</c:v>
                </c:pt>
                <c:pt idx="2">
                  <c:v>10. trinn</c:v>
                </c:pt>
              </c:strCache>
            </c:strRef>
          </c:cat>
          <c:val>
            <c:numRef>
              <c:f>'Type 3 Kjønn&amp;Klasse'!$C$84:$E$84</c:f>
              <c:numCache>
                <c:formatCode>0</c:formatCode>
                <c:ptCount val="3"/>
                <c:pt idx="0">
                  <c:v>61.08</c:v>
                </c:pt>
                <c:pt idx="1">
                  <c:v>67.489999999999995</c:v>
                </c:pt>
                <c:pt idx="2">
                  <c:v>71.459999999999994</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8. trinn</c:v>
                </c:pt>
                <c:pt idx="1">
                  <c:v>9. trinn</c:v>
                </c:pt>
                <c:pt idx="2">
                  <c:v>10. trinn</c:v>
                </c:pt>
              </c:strCache>
            </c:strRef>
          </c:cat>
          <c:val>
            <c:numRef>
              <c:f>'Type 3 Kjønn&amp;Klasse'!$C$79:$E$79</c:f>
              <c:numCache>
                <c:formatCode>0</c:formatCode>
                <c:ptCount val="3"/>
                <c:pt idx="0">
                  <c:v>63.4</c:v>
                </c:pt>
                <c:pt idx="1">
                  <c:v>60.99</c:v>
                </c:pt>
                <c:pt idx="2">
                  <c:v>57.17</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8. trinn</c:v>
                </c:pt>
                <c:pt idx="1">
                  <c:v>9. trinn</c:v>
                </c:pt>
                <c:pt idx="2">
                  <c:v>10. trinn</c:v>
                </c:pt>
              </c:strCache>
            </c:strRef>
          </c:cat>
          <c:val>
            <c:numRef>
              <c:f>'Type 3 Kjønn&amp;Klasse'!$C$80:$E$80</c:f>
              <c:numCache>
                <c:formatCode>0</c:formatCode>
                <c:ptCount val="3"/>
                <c:pt idx="0">
                  <c:v>30.83</c:v>
                </c:pt>
                <c:pt idx="1">
                  <c:v>25.78</c:v>
                </c:pt>
                <c:pt idx="2">
                  <c:v>22.48</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SPSS'!$B$747</c:f>
              <c:strCache>
                <c:ptCount val="1"/>
                <c:pt idx="0">
                  <c:v>Bruker minst tre timer daglig foran en skjerm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SPSS'!$C$747:$R$747</c:f>
              <c:numCache>
                <c:formatCode>General</c:formatCode>
                <c:ptCount val="16"/>
                <c:pt idx="6" formatCode="0">
                  <c:v>49.57</c:v>
                </c:pt>
                <c:pt idx="9" formatCode="0">
                  <c:v>62.46</c:v>
                </c:pt>
                <c:pt idx="12" formatCode="0">
                  <c:v>71.64</c:v>
                </c:pt>
                <c:pt idx="15" formatCode="0">
                  <c:v>67.540000000000006</c:v>
                </c:pt>
              </c:numCache>
            </c:numRef>
          </c:val>
          <c:extLst>
            <c:ext xmlns:c16="http://schemas.microsoft.com/office/drawing/2014/chart" uri="{C3380CC4-5D6E-409C-BE32-E72D297353CC}">
              <c16:uniqueId val="{00000000-15B1-473C-A369-95818B7AE44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73.73</c:v>
                </c:pt>
                <c:pt idx="1">
                  <c:v>53.79</c:v>
                </c:pt>
                <c:pt idx="2">
                  <c:v>52.53</c:v>
                </c:pt>
                <c:pt idx="3">
                  <c:v>50.01</c:v>
                </c:pt>
                <c:pt idx="4">
                  <c:v>47.56</c:v>
                </c:pt>
                <c:pt idx="5">
                  <c:v>49.24</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21.24</c:v>
                </c:pt>
                <c:pt idx="1">
                  <c:v>32.92</c:v>
                </c:pt>
                <c:pt idx="2">
                  <c:v>30.8</c:v>
                </c:pt>
                <c:pt idx="3">
                  <c:v>28.46</c:v>
                </c:pt>
                <c:pt idx="4">
                  <c:v>30.73</c:v>
                </c:pt>
                <c:pt idx="5">
                  <c:v>29.39</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5.0199999999999996</c:v>
                </c:pt>
                <c:pt idx="1">
                  <c:v>13.28</c:v>
                </c:pt>
                <c:pt idx="2">
                  <c:v>16.670000000000002</c:v>
                </c:pt>
                <c:pt idx="3">
                  <c:v>21.53</c:v>
                </c:pt>
                <c:pt idx="4">
                  <c:v>21.71</c:v>
                </c:pt>
                <c:pt idx="5">
                  <c:v>21.37</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8. trinn</c:v>
                </c:pt>
                <c:pt idx="1">
                  <c:v>9. trinn</c:v>
                </c:pt>
                <c:pt idx="2">
                  <c:v>10. trinn</c:v>
                </c:pt>
              </c:strCache>
            </c:strRef>
          </c:cat>
          <c:val>
            <c:numRef>
              <c:f>'Type 3 Kjønn&amp;Klasse'!$C$87:$E$87</c:f>
              <c:numCache>
                <c:formatCode>0</c:formatCode>
                <c:ptCount val="3"/>
                <c:pt idx="0">
                  <c:v>14.8</c:v>
                </c:pt>
                <c:pt idx="1">
                  <c:v>14.02</c:v>
                </c:pt>
                <c:pt idx="2">
                  <c:v>12.89</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8. trinn</c:v>
                </c:pt>
                <c:pt idx="1">
                  <c:v>9. trinn</c:v>
                </c:pt>
                <c:pt idx="2">
                  <c:v>10. trinn</c:v>
                </c:pt>
              </c:strCache>
            </c:strRef>
          </c:cat>
          <c:val>
            <c:numRef>
              <c:f>'Type 3 Kjønn&amp;Klasse'!$C$88:$E$88</c:f>
              <c:numCache>
                <c:formatCode>0</c:formatCode>
                <c:ptCount val="3"/>
                <c:pt idx="0">
                  <c:v>11.78</c:v>
                </c:pt>
                <c:pt idx="1">
                  <c:v>11.65</c:v>
                </c:pt>
                <c:pt idx="2">
                  <c:v>10.16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64.17</c:v>
                </c:pt>
                <c:pt idx="1">
                  <c:v>23.1</c:v>
                </c:pt>
                <c:pt idx="2">
                  <c:v>12.74</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60.39</c:v>
                </c:pt>
                <c:pt idx="1">
                  <c:v>23.43</c:v>
                </c:pt>
                <c:pt idx="2">
                  <c:v>16.18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36.200000000000003</c:v>
                </c:pt>
                <c:pt idx="1">
                  <c:v>55.97</c:v>
                </c:pt>
                <c:pt idx="2">
                  <c:v>60.55</c:v>
                </c:pt>
                <c:pt idx="3">
                  <c:v>92.82</c:v>
                </c:pt>
                <c:pt idx="4">
                  <c:v>88.5</c:v>
                </c:pt>
                <c:pt idx="5">
                  <c:v>71.010000000000005</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9.11</c:v>
                </c:pt>
                <c:pt idx="1">
                  <c:v>23.05</c:v>
                </c:pt>
                <c:pt idx="2">
                  <c:v>21.73</c:v>
                </c:pt>
                <c:pt idx="3">
                  <c:v>2.75</c:v>
                </c:pt>
                <c:pt idx="4">
                  <c:v>3.92</c:v>
                </c:pt>
                <c:pt idx="5">
                  <c:v>12.86</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10.88</c:v>
                </c:pt>
                <c:pt idx="1">
                  <c:v>9.9</c:v>
                </c:pt>
                <c:pt idx="2">
                  <c:v>8.98</c:v>
                </c:pt>
                <c:pt idx="3">
                  <c:v>2.0099999999999998</c:v>
                </c:pt>
                <c:pt idx="4">
                  <c:v>4.05</c:v>
                </c:pt>
                <c:pt idx="5">
                  <c:v>6.39</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43.82</c:v>
                </c:pt>
                <c:pt idx="1">
                  <c:v>11.08</c:v>
                </c:pt>
                <c:pt idx="2">
                  <c:v>8.73</c:v>
                </c:pt>
                <c:pt idx="3">
                  <c:v>2.42</c:v>
                </c:pt>
                <c:pt idx="4">
                  <c:v>3.53</c:v>
                </c:pt>
                <c:pt idx="5">
                  <c:v>9.73</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8. trinn</c:v>
                </c:pt>
                <c:pt idx="1">
                  <c:v>9. trinn</c:v>
                </c:pt>
                <c:pt idx="2">
                  <c:v>10. trinn</c:v>
                </c:pt>
              </c:strCache>
            </c:strRef>
          </c:cat>
          <c:val>
            <c:numRef>
              <c:f>'Type 3 Kjønn&amp;Klasse'!$C$91:$E$91</c:f>
              <c:numCache>
                <c:formatCode>0</c:formatCode>
                <c:ptCount val="3"/>
                <c:pt idx="0">
                  <c:v>70.22</c:v>
                </c:pt>
                <c:pt idx="1">
                  <c:v>70.64</c:v>
                </c:pt>
                <c:pt idx="2">
                  <c:v>60.97</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8. trinn</c:v>
                </c:pt>
                <c:pt idx="1">
                  <c:v>9. trinn</c:v>
                </c:pt>
                <c:pt idx="2">
                  <c:v>10. trinn</c:v>
                </c:pt>
              </c:strCache>
            </c:strRef>
          </c:cat>
          <c:val>
            <c:numRef>
              <c:f>'Type 3 Kjønn&amp;Klasse'!$C$92:$E$92</c:f>
              <c:numCache>
                <c:formatCode>0</c:formatCode>
                <c:ptCount val="3"/>
                <c:pt idx="0">
                  <c:v>70.23</c:v>
                </c:pt>
                <c:pt idx="1">
                  <c:v>71.36</c:v>
                </c:pt>
                <c:pt idx="2">
                  <c:v>61.94</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SPSS'!$B$748</c:f>
              <c:strCache>
                <c:ptCount val="1"/>
                <c:pt idx="0">
                  <c:v>Er med i organiserte fritidsaktiviteter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SPSS'!$C$748:$R$748</c:f>
              <c:numCache>
                <c:formatCode>General</c:formatCode>
                <c:ptCount val="16"/>
                <c:pt idx="6" formatCode="0">
                  <c:v>67.430000000000007</c:v>
                </c:pt>
                <c:pt idx="9" formatCode="0">
                  <c:v>65.87</c:v>
                </c:pt>
                <c:pt idx="12" formatCode="0">
                  <c:v>58.44</c:v>
                </c:pt>
                <c:pt idx="15" formatCode="0">
                  <c:v>64.17</c:v>
                </c:pt>
              </c:numCache>
            </c:numRef>
          </c:val>
          <c:extLst>
            <c:ext xmlns:c16="http://schemas.microsoft.com/office/drawing/2014/chart" uri="{C3380CC4-5D6E-409C-BE32-E72D297353CC}">
              <c16:uniqueId val="{00000000-ED56-4A81-872D-1F7181E8675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8. trinn</c:v>
                </c:pt>
                <c:pt idx="1">
                  <c:v>9. trinn</c:v>
                </c:pt>
                <c:pt idx="2">
                  <c:v>10. trinn</c:v>
                </c:pt>
              </c:strCache>
            </c:strRef>
          </c:cat>
          <c:val>
            <c:numRef>
              <c:f>'Type 3 Kjønn&amp;Klasse'!$C$95:$E$95</c:f>
              <c:numCache>
                <c:formatCode>0</c:formatCode>
                <c:ptCount val="3"/>
                <c:pt idx="0">
                  <c:v>85.17</c:v>
                </c:pt>
                <c:pt idx="1">
                  <c:v>85.56</c:v>
                </c:pt>
                <c:pt idx="2">
                  <c:v>86.46</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8. trinn</c:v>
                </c:pt>
                <c:pt idx="1">
                  <c:v>9. trinn</c:v>
                </c:pt>
                <c:pt idx="2">
                  <c:v>10. trinn</c:v>
                </c:pt>
              </c:strCache>
            </c:strRef>
          </c:cat>
          <c:val>
            <c:numRef>
              <c:f>'Type 3 Kjønn&amp;Klasse'!$C$96:$E$96</c:f>
              <c:numCache>
                <c:formatCode>0</c:formatCode>
                <c:ptCount val="3"/>
                <c:pt idx="0">
                  <c:v>85.78</c:v>
                </c:pt>
                <c:pt idx="1">
                  <c:v>85.85</c:v>
                </c:pt>
                <c:pt idx="2">
                  <c:v>85.39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4.9400000000000004</c:v>
                </c:pt>
                <c:pt idx="1">
                  <c:v>4.1100000000000003</c:v>
                </c:pt>
                <c:pt idx="2">
                  <c:v>5.26</c:v>
                </c:pt>
                <c:pt idx="3">
                  <c:v>15.6</c:v>
                </c:pt>
                <c:pt idx="4">
                  <c:v>22.79</c:v>
                </c:pt>
                <c:pt idx="5">
                  <c:v>47.31</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5.96</c:v>
                </c:pt>
                <c:pt idx="1">
                  <c:v>4.68</c:v>
                </c:pt>
                <c:pt idx="2">
                  <c:v>5.47</c:v>
                </c:pt>
                <c:pt idx="3">
                  <c:v>15.07</c:v>
                </c:pt>
                <c:pt idx="4">
                  <c:v>22.27</c:v>
                </c:pt>
                <c:pt idx="5">
                  <c:v>46.55</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36.07</c:v>
                </c:pt>
                <c:pt idx="1">
                  <c:v>43.49</c:v>
                </c:pt>
                <c:pt idx="2">
                  <c:v>56.13</c:v>
                </c:pt>
                <c:pt idx="3">
                  <c:v>79.61</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17.82</c:v>
                </c:pt>
                <c:pt idx="1">
                  <c:v>2.59</c:v>
                </c:pt>
                <c:pt idx="2">
                  <c:v>6.82</c:v>
                </c:pt>
                <c:pt idx="3">
                  <c:v>2.72</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25.11</c:v>
                </c:pt>
                <c:pt idx="1">
                  <c:v>17.059999999999999</c:v>
                </c:pt>
                <c:pt idx="2">
                  <c:v>15.92</c:v>
                </c:pt>
                <c:pt idx="3">
                  <c:v>9.76</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12.38</c:v>
                </c:pt>
                <c:pt idx="1">
                  <c:v>24.81</c:v>
                </c:pt>
                <c:pt idx="2">
                  <c:v>14.91</c:v>
                </c:pt>
                <c:pt idx="3">
                  <c:v>4.68</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8.6199999999999992</c:v>
                </c:pt>
                <c:pt idx="1">
                  <c:v>12.05</c:v>
                </c:pt>
                <c:pt idx="2">
                  <c:v>6.22</c:v>
                </c:pt>
                <c:pt idx="3">
                  <c:v>3.23</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2.14</c:v>
                </c:pt>
                <c:pt idx="1">
                  <c:v>6.17</c:v>
                </c:pt>
                <c:pt idx="2">
                  <c:v>5.14</c:v>
                </c:pt>
                <c:pt idx="3">
                  <c:v>24.67</c:v>
                </c:pt>
                <c:pt idx="4">
                  <c:v>37.83</c:v>
                </c:pt>
                <c:pt idx="5">
                  <c:v>24.05</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2.5299999999999998</c:v>
                </c:pt>
                <c:pt idx="1">
                  <c:v>7.07</c:v>
                </c:pt>
                <c:pt idx="2">
                  <c:v>5.8</c:v>
                </c:pt>
                <c:pt idx="3">
                  <c:v>24.17</c:v>
                </c:pt>
                <c:pt idx="4">
                  <c:v>34.619999999999997</c:v>
                </c:pt>
                <c:pt idx="5">
                  <c:v>25.8</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SPSS'!$B$761</c:f>
              <c:strCache>
                <c:ptCount val="1"/>
                <c:pt idx="0">
                  <c:v>Trener minst én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SPSS'!$C$761:$R$761</c:f>
              <c:numCache>
                <c:formatCode>General</c:formatCode>
                <c:ptCount val="16"/>
                <c:pt idx="6" formatCode="0">
                  <c:v>79.38</c:v>
                </c:pt>
                <c:pt idx="9" formatCode="0">
                  <c:v>82.36</c:v>
                </c:pt>
                <c:pt idx="12" formatCode="0">
                  <c:v>80.739999999999995</c:v>
                </c:pt>
                <c:pt idx="15" formatCode="0">
                  <c:v>85.45</c:v>
                </c:pt>
              </c:numCache>
            </c:numRef>
          </c:val>
          <c:extLst>
            <c:ext xmlns:c16="http://schemas.microsoft.com/office/drawing/2014/chart" uri="{C3380CC4-5D6E-409C-BE32-E72D297353CC}">
              <c16:uniqueId val="{00000000-4F3E-4E6A-B211-B751D81C899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80.48</c:v>
                </c:pt>
                <c:pt idx="1">
                  <c:v>63.12</c:v>
                </c:pt>
                <c:pt idx="2">
                  <c:v>60.54</c:v>
                </c:pt>
                <c:pt idx="3">
                  <c:v>60.05</c:v>
                </c:pt>
                <c:pt idx="4">
                  <c:v>59.52</c:v>
                </c:pt>
                <c:pt idx="5">
                  <c:v>61.68</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67.81</c:v>
                </c:pt>
                <c:pt idx="1">
                  <c:v>45.18</c:v>
                </c:pt>
                <c:pt idx="2">
                  <c:v>44.82</c:v>
                </c:pt>
                <c:pt idx="3">
                  <c:v>40.28</c:v>
                </c:pt>
                <c:pt idx="4">
                  <c:v>35.840000000000003</c:v>
                </c:pt>
                <c:pt idx="5">
                  <c:v>37.130000000000003</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8. trinn</c:v>
                </c:pt>
                <c:pt idx="1">
                  <c:v>9. trinn</c:v>
                </c:pt>
                <c:pt idx="2">
                  <c:v>10. trinn</c:v>
                </c:pt>
              </c:strCache>
            </c:strRef>
          </c:cat>
          <c:val>
            <c:numRef>
              <c:f>'Type 3 Kjønn&amp;Klasse'!$C$195:$E$195</c:f>
              <c:numCache>
                <c:formatCode>0</c:formatCode>
                <c:ptCount val="3"/>
                <c:pt idx="0">
                  <c:v>8.06</c:v>
                </c:pt>
                <c:pt idx="1">
                  <c:v>8.1</c:v>
                </c:pt>
                <c:pt idx="2">
                  <c:v>6.25</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8. trinn</c:v>
                </c:pt>
                <c:pt idx="1">
                  <c:v>9. trinn</c:v>
                </c:pt>
                <c:pt idx="2">
                  <c:v>10. trinn</c:v>
                </c:pt>
              </c:strCache>
            </c:strRef>
          </c:cat>
          <c:val>
            <c:numRef>
              <c:f>'Type 3 Kjønn&amp;Klasse'!$C$196:$E$196</c:f>
              <c:numCache>
                <c:formatCode>0</c:formatCode>
                <c:ptCount val="3"/>
                <c:pt idx="0">
                  <c:v>8.34</c:v>
                </c:pt>
                <c:pt idx="1">
                  <c:v>9.02</c:v>
                </c:pt>
                <c:pt idx="2">
                  <c:v>9.2100000000000009</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8. trinn</c:v>
                </c:pt>
                <c:pt idx="1">
                  <c:v>9. trinn</c:v>
                </c:pt>
                <c:pt idx="2">
                  <c:v>10. trinn</c:v>
                </c:pt>
              </c:strCache>
            </c:strRef>
          </c:cat>
          <c:val>
            <c:numRef>
              <c:f>'Type 3 Kjønn&amp;Klasse'!$C$99:$E$99</c:f>
              <c:numCache>
                <c:formatCode>0</c:formatCode>
                <c:ptCount val="3"/>
                <c:pt idx="0">
                  <c:v>78.489999999999995</c:v>
                </c:pt>
                <c:pt idx="1">
                  <c:v>74.95</c:v>
                </c:pt>
                <c:pt idx="2">
                  <c:v>70.760000000000005</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8. trinn</c:v>
                </c:pt>
                <c:pt idx="1">
                  <c:v>9. trinn</c:v>
                </c:pt>
                <c:pt idx="2">
                  <c:v>10. trinn</c:v>
                </c:pt>
              </c:strCache>
            </c:strRef>
          </c:cat>
          <c:val>
            <c:numRef>
              <c:f>'Type 3 Kjønn&amp;Klasse'!$C$100:$E$100</c:f>
              <c:numCache>
                <c:formatCode>0</c:formatCode>
                <c:ptCount val="3"/>
                <c:pt idx="0">
                  <c:v>61.11</c:v>
                </c:pt>
                <c:pt idx="1">
                  <c:v>56.47</c:v>
                </c:pt>
                <c:pt idx="2">
                  <c:v>58.46</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8.27</c:v>
                </c:pt>
                <c:pt idx="1">
                  <c:v>10.19</c:v>
                </c:pt>
                <c:pt idx="2">
                  <c:v>15.49</c:v>
                </c:pt>
                <c:pt idx="3">
                  <c:v>30.34</c:v>
                </c:pt>
                <c:pt idx="4">
                  <c:v>35.71</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7.77</c:v>
                </c:pt>
                <c:pt idx="1">
                  <c:v>10.9</c:v>
                </c:pt>
                <c:pt idx="2">
                  <c:v>16.100000000000001</c:v>
                </c:pt>
                <c:pt idx="3">
                  <c:v>30.61</c:v>
                </c:pt>
                <c:pt idx="4">
                  <c:v>34.619999999999997</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21.09</c:v>
                </c:pt>
                <c:pt idx="1">
                  <c:v>48.23</c:v>
                </c:pt>
                <c:pt idx="2">
                  <c:v>21.9</c:v>
                </c:pt>
                <c:pt idx="3">
                  <c:v>8.77</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19.86</c:v>
                </c:pt>
                <c:pt idx="1">
                  <c:v>48.08</c:v>
                </c:pt>
                <c:pt idx="2">
                  <c:v>23.13</c:v>
                </c:pt>
                <c:pt idx="3">
                  <c:v>8.93</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8. trinn</c:v>
                </c:pt>
                <c:pt idx="1">
                  <c:v>9. trinn</c:v>
                </c:pt>
                <c:pt idx="2">
                  <c:v>10. trinn</c:v>
                </c:pt>
              </c:strCache>
            </c:strRef>
          </c:cat>
          <c:val>
            <c:numRef>
              <c:f>'Type 3 Kjønn&amp;Klasse'!$C$103:$E$103</c:f>
              <c:numCache>
                <c:formatCode>0</c:formatCode>
                <c:ptCount val="3"/>
                <c:pt idx="0">
                  <c:v>3.57</c:v>
                </c:pt>
                <c:pt idx="1">
                  <c:v>4.05</c:v>
                </c:pt>
                <c:pt idx="2">
                  <c:v>3.85</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8. trinn</c:v>
                </c:pt>
                <c:pt idx="1">
                  <c:v>9. trinn</c:v>
                </c:pt>
                <c:pt idx="2">
                  <c:v>10. trinn</c:v>
                </c:pt>
              </c:strCache>
            </c:strRef>
          </c:cat>
          <c:val>
            <c:numRef>
              <c:f>'Type 3 Kjønn&amp;Klasse'!$C$104:$E$104</c:f>
              <c:numCache>
                <c:formatCode>0</c:formatCode>
                <c:ptCount val="3"/>
                <c:pt idx="0">
                  <c:v>11.73</c:v>
                </c:pt>
                <c:pt idx="1">
                  <c:v>13.63</c:v>
                </c:pt>
                <c:pt idx="2">
                  <c:v>13.5</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8. trinn</c:v>
                </c:pt>
                <c:pt idx="1">
                  <c:v>9. trinn</c:v>
                </c:pt>
                <c:pt idx="2">
                  <c:v>10. trinn</c:v>
                </c:pt>
              </c:strCache>
            </c:strRef>
          </c:cat>
          <c:val>
            <c:numRef>
              <c:f>'Type 3 Kjønn&amp;Klasse'!$C$107:$E$107</c:f>
              <c:numCache>
                <c:formatCode>0</c:formatCode>
                <c:ptCount val="3"/>
                <c:pt idx="0">
                  <c:v>6.55</c:v>
                </c:pt>
                <c:pt idx="1">
                  <c:v>8.5</c:v>
                </c:pt>
                <c:pt idx="2">
                  <c:v>8.1</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8. trinn</c:v>
                </c:pt>
                <c:pt idx="1">
                  <c:v>9. trinn</c:v>
                </c:pt>
                <c:pt idx="2">
                  <c:v>10. trinn</c:v>
                </c:pt>
              </c:strCache>
            </c:strRef>
          </c:cat>
          <c:val>
            <c:numRef>
              <c:f>'Type 3 Kjønn&amp;Klasse'!$C$108:$E$108</c:f>
              <c:numCache>
                <c:formatCode>0</c:formatCode>
                <c:ptCount val="3"/>
                <c:pt idx="0">
                  <c:v>15.05</c:v>
                </c:pt>
                <c:pt idx="1">
                  <c:v>16.2</c:v>
                </c:pt>
                <c:pt idx="2">
                  <c:v>15.54</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SPSS'!$B$749</c:f>
              <c:strCache>
                <c:ptCount val="1"/>
                <c:pt idx="0">
                  <c:v>Er fornøyd med helsa 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SPSS'!$C$749:$R$749</c:f>
              <c:numCache>
                <c:formatCode>General</c:formatCode>
                <c:ptCount val="16"/>
                <c:pt idx="6" formatCode="0">
                  <c:v>69.430000000000007</c:v>
                </c:pt>
                <c:pt idx="9" formatCode="0">
                  <c:v>69.069999999999993</c:v>
                </c:pt>
                <c:pt idx="12" formatCode="0">
                  <c:v>66.53</c:v>
                </c:pt>
                <c:pt idx="15" formatCode="0">
                  <c:v>66.06</c:v>
                </c:pt>
              </c:numCache>
            </c:numRef>
          </c:val>
          <c:extLst>
            <c:ext xmlns:c16="http://schemas.microsoft.com/office/drawing/2014/chart" uri="{C3380CC4-5D6E-409C-BE32-E72D297353CC}">
              <c16:uniqueId val="{00000000-1C0D-4387-BB6D-3243E5AE1AC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13.26</c:v>
                </c:pt>
                <c:pt idx="1">
                  <c:v>47.45</c:v>
                </c:pt>
                <c:pt idx="2">
                  <c:v>27.25</c:v>
                </c:pt>
                <c:pt idx="3">
                  <c:v>12.05</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13.34</c:v>
                </c:pt>
                <c:pt idx="1">
                  <c:v>46.87</c:v>
                </c:pt>
                <c:pt idx="2">
                  <c:v>27.35</c:v>
                </c:pt>
                <c:pt idx="3">
                  <c:v>12.45</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33.93</c:v>
                </c:pt>
                <c:pt idx="1">
                  <c:v>45.86</c:v>
                </c:pt>
                <c:pt idx="2">
                  <c:v>11.42</c:v>
                </c:pt>
                <c:pt idx="3">
                  <c:v>6.7</c:v>
                </c:pt>
                <c:pt idx="4">
                  <c:v>2.08</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34.299999999999997</c:v>
                </c:pt>
                <c:pt idx="1">
                  <c:v>45.28</c:v>
                </c:pt>
                <c:pt idx="2">
                  <c:v>11.68</c:v>
                </c:pt>
                <c:pt idx="3">
                  <c:v>6.66</c:v>
                </c:pt>
                <c:pt idx="4">
                  <c:v>2.08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8. trinn</c:v>
                </c:pt>
                <c:pt idx="1">
                  <c:v>9. trinn</c:v>
                </c:pt>
                <c:pt idx="2">
                  <c:v>10. trinn</c:v>
                </c:pt>
              </c:strCache>
            </c:strRef>
          </c:cat>
          <c:val>
            <c:numRef>
              <c:f>'Type 3 Kjønn&amp;Klasse'!$C$115:$E$115</c:f>
              <c:numCache>
                <c:formatCode>0</c:formatCode>
                <c:ptCount val="3"/>
                <c:pt idx="0">
                  <c:v>10.53</c:v>
                </c:pt>
                <c:pt idx="1">
                  <c:v>11.62</c:v>
                </c:pt>
                <c:pt idx="2">
                  <c:v>13.36</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8. trinn</c:v>
                </c:pt>
                <c:pt idx="1">
                  <c:v>9. trinn</c:v>
                </c:pt>
                <c:pt idx="2">
                  <c:v>10. trinn</c:v>
                </c:pt>
              </c:strCache>
            </c:strRef>
          </c:cat>
          <c:val>
            <c:numRef>
              <c:f>'Type 3 Kjønn&amp;Klasse'!$C$116:$E$116</c:f>
              <c:numCache>
                <c:formatCode>0</c:formatCode>
                <c:ptCount val="3"/>
                <c:pt idx="0">
                  <c:v>24.14</c:v>
                </c:pt>
                <c:pt idx="1">
                  <c:v>29.13</c:v>
                </c:pt>
                <c:pt idx="2">
                  <c:v>30.52</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86.8</c:v>
                </c:pt>
                <c:pt idx="1">
                  <c:v>75.61</c:v>
                </c:pt>
                <c:pt idx="2">
                  <c:v>65.13</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94.14</c:v>
                </c:pt>
                <c:pt idx="1">
                  <c:v>80.650000000000006</c:v>
                </c:pt>
                <c:pt idx="2">
                  <c:v>85.69</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29.61</c:v>
                </c:pt>
                <c:pt idx="1">
                  <c:v>8.49</c:v>
                </c:pt>
                <c:pt idx="2">
                  <c:v>6.32</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43.86</c:v>
                </c:pt>
                <c:pt idx="1">
                  <c:v>13.44</c:v>
                </c:pt>
                <c:pt idx="2">
                  <c:v>14.09</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36.69</c:v>
                </c:pt>
                <c:pt idx="1">
                  <c:v>11.01</c:v>
                </c:pt>
                <c:pt idx="2">
                  <c:v>10.37</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35.53</c:v>
                </c:pt>
                <c:pt idx="1">
                  <c:v>9.6199999999999992</c:v>
                </c:pt>
                <c:pt idx="2">
                  <c:v>11.04</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SPSS'!$B$750</c:f>
              <c:strCache>
                <c:ptCount val="1"/>
                <c:pt idx="0">
                  <c:v>Reseptfrie medikamenter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SPSS'!$C$750:$R$750</c:f>
              <c:numCache>
                <c:formatCode>General</c:formatCode>
                <c:ptCount val="16"/>
                <c:pt idx="6" formatCode="0">
                  <c:v>16.78</c:v>
                </c:pt>
                <c:pt idx="9" formatCode="0">
                  <c:v>17.47</c:v>
                </c:pt>
                <c:pt idx="12" formatCode="0">
                  <c:v>21.66</c:v>
                </c:pt>
                <c:pt idx="15" formatCode="0">
                  <c:v>20.21</c:v>
                </c:pt>
              </c:numCache>
            </c:numRef>
          </c:val>
          <c:extLst>
            <c:ext xmlns:c16="http://schemas.microsoft.com/office/drawing/2014/chart" uri="{C3380CC4-5D6E-409C-BE32-E72D297353CC}">
              <c16:uniqueId val="{00000000-2616-45BB-B0D4-2DAEB85357E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8. trinn</c:v>
                </c:pt>
                <c:pt idx="4">
                  <c:v>9. trinn</c:v>
                </c:pt>
                <c:pt idx="5">
                  <c:v>10. trinn</c:v>
                </c:pt>
              </c:strCache>
            </c:strRef>
          </c:cat>
          <c:val>
            <c:numRef>
              <c:f>'Type 3 Kjønn&amp;Klasse'!$J$53:$O$53</c:f>
              <c:numCache>
                <c:formatCode>0</c:formatCode>
                <c:ptCount val="6"/>
                <c:pt idx="0">
                  <c:v>7.52</c:v>
                </c:pt>
                <c:pt idx="1">
                  <c:v>20.76</c:v>
                </c:pt>
                <c:pt idx="3">
                  <c:v>12.22</c:v>
                </c:pt>
                <c:pt idx="4">
                  <c:v>15.71</c:v>
                </c:pt>
                <c:pt idx="5">
                  <c:v>15.39</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33.71</c:v>
                </c:pt>
                <c:pt idx="1">
                  <c:v>32.29</c:v>
                </c:pt>
                <c:pt idx="2">
                  <c:v>44.13</c:v>
                </c:pt>
                <c:pt idx="3">
                  <c:v>49.05</c:v>
                </c:pt>
                <c:pt idx="4">
                  <c:v>46.26</c:v>
                </c:pt>
                <c:pt idx="5">
                  <c:v>29.1</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35.869999999999997</c:v>
                </c:pt>
                <c:pt idx="1">
                  <c:v>36.6</c:v>
                </c:pt>
                <c:pt idx="2">
                  <c:v>31.52</c:v>
                </c:pt>
                <c:pt idx="3">
                  <c:v>28.05</c:v>
                </c:pt>
                <c:pt idx="4">
                  <c:v>32.82</c:v>
                </c:pt>
                <c:pt idx="5">
                  <c:v>29.51</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19.86</c:v>
                </c:pt>
                <c:pt idx="1">
                  <c:v>19.39</c:v>
                </c:pt>
                <c:pt idx="2">
                  <c:v>15.49</c:v>
                </c:pt>
                <c:pt idx="3">
                  <c:v>14.37</c:v>
                </c:pt>
                <c:pt idx="4">
                  <c:v>14.42</c:v>
                </c:pt>
                <c:pt idx="5">
                  <c:v>23.84</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10.56</c:v>
                </c:pt>
                <c:pt idx="1">
                  <c:v>11.71</c:v>
                </c:pt>
                <c:pt idx="2">
                  <c:v>8.86</c:v>
                </c:pt>
                <c:pt idx="3">
                  <c:v>8.5299999999999994</c:v>
                </c:pt>
                <c:pt idx="4">
                  <c:v>6.5</c:v>
                </c:pt>
                <c:pt idx="5">
                  <c:v>17.559999999999999</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'Data fra SPSS'!$B$751</c:f>
              <c:strCache>
                <c:ptCount val="1"/>
                <c:pt idx="0">
                  <c:v>Har hatt mange psykiske plager de siste sju dagene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fra SPSS'!$C$737:$R$737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'Data fra SPSS'!$C$751:$R$751</c:f>
              <c:numCache>
                <c:formatCode>General</c:formatCode>
                <c:ptCount val="16"/>
                <c:pt idx="6" formatCode="0">
                  <c:v>12.34</c:v>
                </c:pt>
                <c:pt idx="9" formatCode="0">
                  <c:v>15.51</c:v>
                </c:pt>
                <c:pt idx="12" formatCode="0">
                  <c:v>16.55</c:v>
                </c:pt>
                <c:pt idx="15" formatCode="0">
                  <c:v>14.6</c:v>
                </c:pt>
              </c:numCache>
            </c:numRef>
          </c:val>
          <c:extLst>
            <c:ext xmlns:c16="http://schemas.microsoft.com/office/drawing/2014/chart" uri="{C3380CC4-5D6E-409C-BE32-E72D297353CC}">
              <c16:uniqueId val="{00000000-EFE6-4712-949A-E05087FBD36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50.94</c:v>
                </c:pt>
                <c:pt idx="1">
                  <c:v>33.68</c:v>
                </c:pt>
                <c:pt idx="2">
                  <c:v>10.71</c:v>
                </c:pt>
                <c:pt idx="3">
                  <c:v>4.67</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50.27</c:v>
                </c:pt>
                <c:pt idx="1">
                  <c:v>34.729999999999997</c:v>
                </c:pt>
                <c:pt idx="2">
                  <c:v>10.39</c:v>
                </c:pt>
                <c:pt idx="3">
                  <c:v>4.6100000000000003</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30.32</c:v>
                </c:pt>
                <c:pt idx="1">
                  <c:v>16.75</c:v>
                </c:pt>
                <c:pt idx="2">
                  <c:v>33.76</c:v>
                </c:pt>
                <c:pt idx="3">
                  <c:v>78.42</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28.62</c:v>
                </c:pt>
                <c:pt idx="1">
                  <c:v>26.83</c:v>
                </c:pt>
                <c:pt idx="2">
                  <c:v>23.54</c:v>
                </c:pt>
                <c:pt idx="3">
                  <c:v>13.07</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15.63</c:v>
                </c:pt>
                <c:pt idx="1">
                  <c:v>22.72</c:v>
                </c:pt>
                <c:pt idx="2">
                  <c:v>16.940000000000001</c:v>
                </c:pt>
                <c:pt idx="3">
                  <c:v>4.24</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11.71</c:v>
                </c:pt>
                <c:pt idx="1">
                  <c:v>18.75</c:v>
                </c:pt>
                <c:pt idx="2">
                  <c:v>13.9</c:v>
                </c:pt>
                <c:pt idx="3">
                  <c:v>1.87</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13.71</c:v>
                </c:pt>
                <c:pt idx="1">
                  <c:v>14.95</c:v>
                </c:pt>
                <c:pt idx="2">
                  <c:v>11.87</c:v>
                </c:pt>
                <c:pt idx="3">
                  <c:v>2.4</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8. trinn</c:v>
                </c:pt>
                <c:pt idx="1">
                  <c:v>9. trinn</c:v>
                </c:pt>
                <c:pt idx="2">
                  <c:v>10. trinn</c:v>
                </c:pt>
              </c:strCache>
            </c:strRef>
          </c:cat>
          <c:val>
            <c:numRef>
              <c:f>'Type 3 Kjønn&amp;Klasse'!$C$123:$E$123</c:f>
              <c:numCache>
                <c:formatCode>0</c:formatCode>
                <c:ptCount val="3"/>
                <c:pt idx="0">
                  <c:v>11.97</c:v>
                </c:pt>
                <c:pt idx="1">
                  <c:v>14.57</c:v>
                </c:pt>
                <c:pt idx="2">
                  <c:v>13.87</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8. trinn</c:v>
                </c:pt>
                <c:pt idx="1">
                  <c:v>9. trinn</c:v>
                </c:pt>
                <c:pt idx="2">
                  <c:v>10. trinn</c:v>
                </c:pt>
              </c:strCache>
            </c:strRef>
          </c:cat>
          <c:val>
            <c:numRef>
              <c:f>'Type 3 Kjønn&amp;Klasse'!$C$124:$E$124</c:f>
              <c:numCache>
                <c:formatCode>0</c:formatCode>
                <c:ptCount val="3"/>
                <c:pt idx="0">
                  <c:v>34.47</c:v>
                </c:pt>
                <c:pt idx="1">
                  <c:v>41.58</c:v>
                </c:pt>
                <c:pt idx="2">
                  <c:v>41.68</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8. trinn</c:v>
                </c:pt>
                <c:pt idx="1">
                  <c:v>9. trinn</c:v>
                </c:pt>
                <c:pt idx="2">
                  <c:v>10. trinn</c:v>
                </c:pt>
              </c:strCache>
            </c:strRef>
          </c:cat>
          <c:val>
            <c:numRef>
              <c:f>'Type 3 Kjønn&amp;Klasse'!$C$127:$E$127</c:f>
              <c:numCache>
                <c:formatCode>0</c:formatCode>
                <c:ptCount val="3"/>
                <c:pt idx="0">
                  <c:v>5.56</c:v>
                </c:pt>
                <c:pt idx="1">
                  <c:v>8.23</c:v>
                </c:pt>
                <c:pt idx="2">
                  <c:v>8.27</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8. trinn</c:v>
                </c:pt>
                <c:pt idx="1">
                  <c:v>9. trinn</c:v>
                </c:pt>
                <c:pt idx="2">
                  <c:v>10. trinn</c:v>
                </c:pt>
              </c:strCache>
            </c:strRef>
          </c:cat>
          <c:val>
            <c:numRef>
              <c:f>'Type 3 Kjønn&amp;Klasse'!$C$128:$E$128</c:f>
              <c:numCache>
                <c:formatCode>0</c:formatCode>
                <c:ptCount val="3"/>
                <c:pt idx="0">
                  <c:v>20.77</c:v>
                </c:pt>
                <c:pt idx="1">
                  <c:v>22.18</c:v>
                </c:pt>
                <c:pt idx="2">
                  <c:v>23.88</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en-US"/>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8" Type="http://schemas.openxmlformats.org/officeDocument/2006/relationships/chart" Target="../charts/chart63.xml"/><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3.xml"/><Relationship Id="rId5" Type="http://schemas.openxmlformats.org/officeDocument/2006/relationships/chart" Target="../charts/chart69.xml"/><Relationship Id="rId4" Type="http://schemas.openxmlformats.org/officeDocument/2006/relationships/chart" Target="../charts/chart68.xml"/></Relationships>
</file>

<file path=ppt/slides/_rels/slide2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3.xml"/><Relationship Id="rId4" Type="http://schemas.openxmlformats.org/officeDocument/2006/relationships/chart" Target="../charts/chart74.xml"/></Relationships>
</file>

<file path=ppt/slides/_rels/slide2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xml"/><Relationship Id="rId5" Type="http://schemas.openxmlformats.org/officeDocument/2006/relationships/chart" Target="../charts/chart80.xml"/><Relationship Id="rId4" Type="http://schemas.openxmlformats.org/officeDocument/2006/relationships/chart" Target="../charts/chart79.xml"/></Relationships>
</file>

<file path=ppt/slides/_rels/slide28.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3.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3.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1.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3.xml"/><Relationship Id="rId4" Type="http://schemas.openxmlformats.org/officeDocument/2006/relationships/chart" Target="../charts/chart95.xml"/></Relationships>
</file>

<file path=ppt/slides/_rels/slide3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3.xml"/><Relationship Id="rId5" Type="http://schemas.openxmlformats.org/officeDocument/2006/relationships/chart" Target="../charts/chart99.xml"/><Relationship Id="rId4" Type="http://schemas.openxmlformats.org/officeDocument/2006/relationships/chart" Target="../charts/chart98.xml"/></Relationships>
</file>

<file path=ppt/slides/_rels/slide3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3.xml"/><Relationship Id="rId5" Type="http://schemas.openxmlformats.org/officeDocument/2006/relationships/chart" Target="../charts/chart103.xml"/><Relationship Id="rId4" Type="http://schemas.openxmlformats.org/officeDocument/2006/relationships/chart" Target="../charts/chart102.xml"/></Relationships>
</file>

<file path=ppt/slides/_rels/slide34.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3.xml"/><Relationship Id="rId4" Type="http://schemas.openxmlformats.org/officeDocument/2006/relationships/chart" Target="../charts/chart108.xml"/></Relationships>
</file>

<file path=ppt/slides/_rels/slide36.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3.xml"/><Relationship Id="rId6" Type="http://schemas.openxmlformats.org/officeDocument/2006/relationships/chart" Target="../charts/chart115.xml"/><Relationship Id="rId5" Type="http://schemas.openxmlformats.org/officeDocument/2006/relationships/chart" Target="../charts/chart114.xml"/><Relationship Id="rId4" Type="http://schemas.openxmlformats.org/officeDocument/2006/relationships/chart" Target="../charts/chart1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8.xml"/></Relationships>
</file>

<file path=ppt/slides/_rels/slide39.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chart" Target="../charts/chart119.xml"/><Relationship Id="rId1" Type="http://schemas.openxmlformats.org/officeDocument/2006/relationships/slideLayout" Target="../slideLayouts/slideLayout3.xml"/><Relationship Id="rId6" Type="http://schemas.openxmlformats.org/officeDocument/2006/relationships/chart" Target="../charts/chart123.xml"/><Relationship Id="rId5" Type="http://schemas.openxmlformats.org/officeDocument/2006/relationships/chart" Target="../charts/chart122.xml"/><Relationship Id="rId4" Type="http://schemas.openxmlformats.org/officeDocument/2006/relationships/chart" Target="../charts/chart12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6.xml"/></Relationships>
</file>

<file path=ppt/slides/_rels/slide41.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3.xml"/><Relationship Id="rId6" Type="http://schemas.openxmlformats.org/officeDocument/2006/relationships/chart" Target="../charts/chart131.xml"/><Relationship Id="rId5" Type="http://schemas.openxmlformats.org/officeDocument/2006/relationships/chart" Target="../charts/chart130.xml"/><Relationship Id="rId4" Type="http://schemas.openxmlformats.org/officeDocument/2006/relationships/chart" Target="../charts/chart129.xml"/></Relationships>
</file>

<file path=ppt/slides/_rels/slide42.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3.xml"/><Relationship Id="rId4" Type="http://schemas.openxmlformats.org/officeDocument/2006/relationships/chart" Target="../charts/chart136.xml"/></Relationships>
</file>

<file path=ppt/slides/_rels/slide44.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3.xml"/><Relationship Id="rId6" Type="http://schemas.openxmlformats.org/officeDocument/2006/relationships/chart" Target="../charts/chart143.xml"/><Relationship Id="rId5" Type="http://schemas.openxmlformats.org/officeDocument/2006/relationships/chart" Target="../charts/chart142.xml"/><Relationship Id="rId4" Type="http://schemas.openxmlformats.org/officeDocument/2006/relationships/chart" Target="../charts/chart141.xml"/></Relationships>
</file>

<file path=ppt/slides/_rels/slide46.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3.xml"/><Relationship Id="rId4" Type="http://schemas.openxmlformats.org/officeDocument/2006/relationships/chart" Target="../charts/chart146.xml"/></Relationships>
</file>

<file path=ppt/slides/_rels/slide47.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chart" Target="../charts/chart147.xml"/><Relationship Id="rId1" Type="http://schemas.openxmlformats.org/officeDocument/2006/relationships/slideLayout" Target="../slideLayouts/slideLayout3.xml"/><Relationship Id="rId5" Type="http://schemas.openxmlformats.org/officeDocument/2006/relationships/chart" Target="../charts/chart150.xml"/><Relationship Id="rId4" Type="http://schemas.openxmlformats.org/officeDocument/2006/relationships/chart" Target="../charts/chart149.xml"/></Relationships>
</file>

<file path=ppt/slides/_rels/slide48.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chart" Target="../charts/chart151.xml"/><Relationship Id="rId1" Type="http://schemas.openxmlformats.org/officeDocument/2006/relationships/slideLayout" Target="../slideLayouts/slideLayout8.xml"/><Relationship Id="rId4" Type="http://schemas.openxmlformats.org/officeDocument/2006/relationships/chart" Target="../charts/chart153.xml"/></Relationships>
</file>

<file path=ppt/slides/_rels/slide49.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8.xml"/><Relationship Id="rId4" Type="http://schemas.openxmlformats.org/officeDocument/2006/relationships/chart" Target="../charts/chart15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FBA"/>
        </a:solidFill>
        <a:effectLst/>
      </p:bgPr>
    </p:bg>
    <p:spTree>
      <p:nvGrpSpPr>
        <p:cNvPr id="1" name=""/>
        <p:cNvGrpSpPr/>
        <p:nvPr/>
      </p:nvGrpSpPr>
      <p:grpSpPr>
        <a:xfrm>
          <a:off x="0" y="0"/>
          <a:ext cx="0" cy="0"/>
          <a:chOff x="0" y="0"/>
          <a:chExt cx="0" cy="0"/>
        </a:xfrm>
      </p:grpSpPr>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Agder</a:t>
            </a:r>
          </a:p>
        </p:txBody>
      </p:sp>
      <p:pic>
        <p:nvPicPr>
          <p:cNvPr id="3" name="Bilde 2" descr="Et bilde som inneholder person, klær, himmel, utendørs&#10;&#10;Automatisk generert beskrivelse">
            <a:extLst>
              <a:ext uri="{FF2B5EF4-FFF2-40B4-BE49-F238E27FC236}">
                <a16:creationId xmlns:a16="http://schemas.microsoft.com/office/drawing/2014/main" id="{D438C062-97E6-494E-B3AC-14431BDB92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4" r="4027" b="1458"/>
          <a:stretch/>
        </p:blipFill>
        <p:spPr>
          <a:xfrm>
            <a:off x="0" y="2917313"/>
            <a:ext cx="6855859" cy="4797072"/>
          </a:xfrm>
          <a:prstGeom prst="rect">
            <a:avLst/>
          </a:prstGeom>
        </p:spPr>
      </p:pic>
      <p:sp>
        <p:nvSpPr>
          <p:cNvPr id="4" name="TekstSylinder 4">
            <a:extLst>
              <a:ext uri="{FF2B5EF4-FFF2-40B4-BE49-F238E27FC236}">
                <a16:creationId xmlns:a16="http://schemas.microsoft.com/office/drawing/2014/main" id="{AF6606EE-744E-750B-0197-C44993C47EF6}"/>
              </a:ext>
            </a:extLst>
          </p:cNvPr>
          <p:cNvSpPr txBox="1"/>
          <p:nvPr/>
        </p:nvSpPr>
        <p:spPr>
          <a:xfrm>
            <a:off x="0" y="8213664"/>
            <a:ext cx="6858000" cy="1077218"/>
          </a:xfrm>
          <a:prstGeom prst="rect">
            <a:avLst/>
          </a:prstGeom>
          <a:solidFill>
            <a:srgbClr val="006FBA"/>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rPr>
              <a:t>Hovedrapport for </a:t>
            </a:r>
            <a:b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rPr>
            </a:br>
            <a:r>
              <a:rPr lang="nb-NO" sz="3200" dirty="0">
                <a:solidFill>
                  <a:srgbClr val="FFFFFF"/>
                </a:solidFill>
                <a:latin typeface="Akkurat Pro Light" panose="020B0404020101020102" pitchFamily="34" charset="0"/>
              </a:rPr>
              <a:t>ungdomstrinnet</a:t>
            </a:r>
          </a:p>
        </p:txBody>
      </p:sp>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 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4163659361"/>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3593325968"/>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413888139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2410222000"/>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150766331"/>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a:t>
            </a:r>
            <a:r>
              <a:rPr lang="nb-NO" sz="1000" b="1" dirty="0">
                <a:latin typeface="Akkurat Pro Regular" panose="020B0504020101020102" pitchFamily="34" charset="77"/>
                <a:cs typeface="Arial" panose="020B0604020202020204" pitchFamily="34" charset="0"/>
              </a:rPr>
              <a:t>eller mobil størstedelen </a:t>
            </a:r>
            <a:r>
              <a:rPr lang="nb-NO" sz="1000" b="1" dirty="0">
                <a:solidFill>
                  <a:srgbClr val="000000"/>
                </a:solidFill>
                <a:latin typeface="Akkurat Pro Regular" panose="020B0504020101020102" pitchFamily="34" charset="77"/>
                <a:cs typeface="Arial" panose="020B0604020202020204" pitchFamily="34" charset="0"/>
              </a:rPr>
              <a:t>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latin typeface="Akkurat Pro Regular" panose="020B0504020101020102" pitchFamily="34" charset="77"/>
                <a:cs typeface="Arial" panose="020B0604020202020204" pitchFamily="34" charset="0"/>
              </a:rPr>
              <a:t>eller mobil </a:t>
            </a:r>
            <a:r>
              <a:rPr lang="nb-NO" sz="1000" b="1" dirty="0">
                <a:solidFill>
                  <a:srgbClr val="000000"/>
                </a:solidFill>
                <a:latin typeface="Akkurat Pro Regular" panose="020B0504020101020102" pitchFamily="34" charset="77"/>
                <a:cs typeface="Arial" panose="020B0604020202020204" pitchFamily="34" charset="0"/>
              </a:rPr>
              <a:t>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Agder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3859120941"/>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3298232890"/>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3620969644"/>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350991913"/>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flipH="1">
            <a:off x="3429000" y="844199"/>
            <a:ext cx="6549" cy="831232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2191645859"/>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3990027869"/>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Agder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87624816"/>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82959390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Agder. </a:t>
            </a:r>
          </a:p>
          <a:p>
            <a:r>
              <a:rPr lang="nb-NO" sz="1000" b="1" dirty="0">
                <a:solidFill>
                  <a:srgbClr val="000000"/>
                </a:solidFill>
                <a:latin typeface="Akkurat Pro Regular" panose="020B0504020101020102" pitchFamily="34" charset="77"/>
                <a:cs typeface="Arial" panose="020B0604020202020204" pitchFamily="34" charset="0"/>
              </a:rPr>
              <a:t>Prosentandel av elevene på ungdomstrinnet som er fornøyd </a:t>
            </a:r>
            <a:r>
              <a:rPr lang="nb-NO" sz="1000" b="1" dirty="0">
                <a:latin typeface="Akkurat Pro Regular" panose="020B0504020101020102" pitchFamily="34" charset="77"/>
                <a:cs typeface="Arial" panose="020B0604020202020204" pitchFamily="34" charset="0"/>
              </a:rPr>
              <a:t>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707886"/>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 i Agder og nasjonalt</a:t>
            </a:r>
            <a:endParaRPr lang="nb-NO" sz="1000" b="1" dirty="0">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a:t>
            </a:r>
            <a:r>
              <a:rPr lang="nb-NO" sz="1000" b="1" dirty="0">
                <a:latin typeface="Akkurat Pro Regular" panose="020B0504020101020102" pitchFamily="34" charset="77"/>
                <a:cs typeface="Arial" panose="020B0604020202020204" pitchFamily="34" charset="0"/>
              </a:rPr>
              <a:t>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UNGDOMSSKOLEN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1556740844"/>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1885520094"/>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408707819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48920538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705755708"/>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1075444474"/>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2596476508"/>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342162045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564253670"/>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3598217998"/>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2756686661"/>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302750691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875240595"/>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029344354"/>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186473970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I løpet av årene på ungdomsskolen synker gjerne andelen som er fornøyd med stedet der de bor.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nb-NO" sz="1000" b="1" dirty="0">
                <a:solidFill>
                  <a:srgbClr val="000000"/>
                </a:solidFill>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0509848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05459594"/>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764563773"/>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Agder</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3633627793"/>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961339967"/>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205988338"/>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790443795"/>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a:t>
            </a:r>
            <a:r>
              <a:rPr kumimoji="0" lang="nb-NO" sz="1000" b="1" u="none" strike="noStrike" kern="1200" cap="none" spc="0" normalizeH="0" baseline="0" noProof="0">
                <a:ln>
                  <a:noFill/>
                </a:ln>
                <a:solidFill>
                  <a:srgbClr val="000000"/>
                </a:solidFill>
                <a:effectLst/>
                <a:uLnTx/>
                <a:uFillTx/>
                <a:latin typeface="Akkurat Pro Regular" panose="020B0504020101020102" pitchFamily="34" charset="77"/>
                <a:ea typeface="+mn-ea"/>
                <a:cs typeface="Arial" panose="020B0604020202020204" pitchFamily="34" charset="0"/>
              </a:rPr>
              <a:t>nokså bra</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386725587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RESULTATER</a:t>
            </a: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926336" y="562908"/>
            <a:ext cx="459079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1669588002"/>
              </p:ext>
            </p:extLst>
          </p:nvPr>
        </p:nvGraphicFramePr>
        <p:xfrm>
          <a:off x="171450" y="6732588"/>
          <a:ext cx="6134100" cy="2552700"/>
        </p:xfrm>
        <a:graphic>
          <a:graphicData uri="http://schemas.openxmlformats.org/presentationml/2006/ole">
            <mc:AlternateContent xmlns:mc="http://schemas.openxmlformats.org/markup-compatibility/2006">
              <mc:Choice xmlns:v="urn:schemas-microsoft-com:vml" Requires="v">
                <p:oleObj name="Worksheet" r:id="rId2" imgW="6134282" imgH="2552423" progId="Excel.Sheet.12">
                  <p:link updateAutomatic="1"/>
                </p:oleObj>
              </mc:Choice>
              <mc:Fallback>
                <p:oleObj name="Worksheet" r:id="rId2" imgW="6134282" imgH="2552423" progId="Excel.Sheet.12">
                  <p:link updateAutomatic="1"/>
                  <p:pic>
                    <p:nvPicPr>
                      <p:cNvPr id="0" name=""/>
                      <p:cNvPicPr/>
                      <p:nvPr/>
                    </p:nvPicPr>
                    <p:blipFill>
                      <a:blip r:embed="rId3"/>
                      <a:stretch>
                        <a:fillRect/>
                      </a:stretch>
                    </p:blipFill>
                    <p:spPr>
                      <a:xfrm>
                        <a:off x="171450" y="6732588"/>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ungdomsskoleelever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 På andre områder er det en tydelig trend i retning av mindre framtidsoptimisme. Andelen som tror at de aldri vil bli arbeidsledige har gått markant ned, og færre enn før tror de kommer til å få et godt og lykkelig liv.</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382356791"/>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65861989"/>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2638491256"/>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3154348218"/>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2944496"/>
            <a:ext cx="2900194"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Agder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2690109442"/>
              </p:ext>
            </p:extLst>
          </p:nvPr>
        </p:nvGraphicFramePr>
        <p:xfrm>
          <a:off x="347953" y="3556110"/>
          <a:ext cx="2894693" cy="1411608"/>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2944496"/>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1926788154"/>
              </p:ext>
            </p:extLst>
          </p:nvPr>
        </p:nvGraphicFramePr>
        <p:xfrm>
          <a:off x="3549651" y="3557545"/>
          <a:ext cx="2967484" cy="14762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Agder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3022195595"/>
              </p:ext>
            </p:extLst>
          </p:nvPr>
        </p:nvGraphicFramePr>
        <p:xfrm>
          <a:off x="347954" y="1441488"/>
          <a:ext cx="2900194" cy="1411608"/>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3769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1364136589"/>
              </p:ext>
            </p:extLst>
          </p:nvPr>
        </p:nvGraphicFramePr>
        <p:xfrm>
          <a:off x="3549651" y="1444358"/>
          <a:ext cx="2967484" cy="1476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380959524"/>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
        <p:nvSpPr>
          <p:cNvPr id="2" name="Rektangel 1">
            <a:extLst>
              <a:ext uri="{FF2B5EF4-FFF2-40B4-BE49-F238E27FC236}">
                <a16:creationId xmlns:a16="http://schemas.microsoft.com/office/drawing/2014/main" id="{F92BA046-8208-8D7E-B0DC-0AE49AAE3D69}"/>
              </a:ext>
            </a:extLst>
          </p:cNvPr>
          <p:cNvSpPr/>
          <p:nvPr/>
        </p:nvSpPr>
        <p:spPr>
          <a:xfrm>
            <a:off x="363580" y="5105694"/>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kommer til å begynne på yrkesfag på videregående? Prosent i Agder og nasjonalt</a:t>
            </a:r>
          </a:p>
        </p:txBody>
      </p:sp>
      <p:graphicFrame>
        <p:nvGraphicFramePr>
          <p:cNvPr id="3" name="Diagram 17">
            <a:extLst>
              <a:ext uri="{FF2B5EF4-FFF2-40B4-BE49-F238E27FC236}">
                <a16:creationId xmlns:a16="http://schemas.microsoft.com/office/drawing/2014/main" id="{7CFE6911-9138-5271-A2FF-6070332CE5D0}"/>
              </a:ext>
            </a:extLst>
          </p:cNvPr>
          <p:cNvGraphicFramePr>
            <a:graphicFrameLocks/>
          </p:cNvGraphicFramePr>
          <p:nvPr>
            <p:extLst>
              <p:ext uri="{D42A27DB-BD31-4B8C-83A1-F6EECF244321}">
                <p14:modId xmlns:p14="http://schemas.microsoft.com/office/powerpoint/2010/main" val="337371396"/>
              </p:ext>
            </p:extLst>
          </p:nvPr>
        </p:nvGraphicFramePr>
        <p:xfrm>
          <a:off x="347953" y="5687307"/>
          <a:ext cx="2894693" cy="1411608"/>
        </p:xfrm>
        <a:graphic>
          <a:graphicData uri="http://schemas.openxmlformats.org/drawingml/2006/chart">
            <c:chart xmlns:c="http://schemas.openxmlformats.org/drawingml/2006/chart" xmlns:r="http://schemas.openxmlformats.org/officeDocument/2006/relationships" r:id="rId7"/>
          </a:graphicData>
        </a:graphic>
      </p:graphicFrame>
      <p:sp>
        <p:nvSpPr>
          <p:cNvPr id="4" name="Rektangel 3">
            <a:extLst>
              <a:ext uri="{FF2B5EF4-FFF2-40B4-BE49-F238E27FC236}">
                <a16:creationId xmlns:a16="http://schemas.microsoft.com/office/drawing/2014/main" id="{F4804448-564B-099F-9E4F-43B47538D1B0}"/>
              </a:ext>
            </a:extLst>
          </p:cNvPr>
          <p:cNvSpPr/>
          <p:nvPr/>
        </p:nvSpPr>
        <p:spPr>
          <a:xfrm>
            <a:off x="3555152" y="5105694"/>
            <a:ext cx="298119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kommer til å begynne på yrkesfag. Blant gutter og jenter på ulike klassetrinn</a:t>
            </a:r>
          </a:p>
        </p:txBody>
      </p:sp>
      <p:graphicFrame>
        <p:nvGraphicFramePr>
          <p:cNvPr id="5" name="Diagram 4">
            <a:extLst>
              <a:ext uri="{FF2B5EF4-FFF2-40B4-BE49-F238E27FC236}">
                <a16:creationId xmlns:a16="http://schemas.microsoft.com/office/drawing/2014/main" id="{D7D39CDD-3D70-09FD-5037-ED48DA392172}"/>
              </a:ext>
            </a:extLst>
          </p:cNvPr>
          <p:cNvGraphicFramePr>
            <a:graphicFrameLocks/>
          </p:cNvGraphicFramePr>
          <p:nvPr>
            <p:extLst>
              <p:ext uri="{D42A27DB-BD31-4B8C-83A1-F6EECF244321}">
                <p14:modId xmlns:p14="http://schemas.microsoft.com/office/powerpoint/2010/main" val="2746231626"/>
              </p:ext>
            </p:extLst>
          </p:nvPr>
        </p:nvGraphicFramePr>
        <p:xfrm>
          <a:off x="3549651" y="5687307"/>
          <a:ext cx="2967484" cy="147626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Skjermtiden øker gjennom ungdomstrinnet.</a:t>
            </a: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er størst blant jenter på ungdomstrinnet, og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5449038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746387887"/>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215267917"/>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2525953301"/>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713060595"/>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67177588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rPr>
              <a:t>Noen er innom i kort tid, kanskje bare for å prøve seg. Andre velger å slutte i ungdomsårene med noe de har holdt på med fra de var små.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637674481"/>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186687557"/>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613612825"/>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1266768581"/>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127177664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99022362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94689508"/>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976634213"/>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Agder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1702058242"/>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Regular" panose="020B0504020101020102" pitchFamily="34" charset="77"/>
                <a:cs typeface="Arial" panose="020B0604020202020204" pitchFamily="34" charset="0"/>
              </a:rPr>
              <a:t>Tidstrend i Agder. </a:t>
            </a:r>
          </a:p>
          <a:p>
            <a:pPr lvl="0">
              <a:defRPr/>
            </a:pPr>
            <a:r>
              <a:rPr lang="nb-NO" sz="1000" b="1" dirty="0">
                <a:solidFill>
                  <a:srgbClr val="000000"/>
                </a:solidFill>
                <a:latin typeface="Akkurat Pro Regular" panose="020B0504020101020102" pitchFamily="34" charset="77"/>
                <a:cs typeface="Arial" panose="020B0604020202020204" pitchFamily="34" charset="0"/>
              </a:rPr>
              <a:t>Prosentandel av elevene på ungdomstrinnet som trener minst én gang i uka</a:t>
            </a: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94622358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er fysisk aktiv sjeldnere enn 1-2 ganger i måneden. 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441836671"/>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de første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Agder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72313379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781590746"/>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713524931"/>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909446843"/>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43615"/>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Agder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4093342774"/>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204919226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3484960868"/>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48</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50</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2572649979"/>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3538888393"/>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2891897252"/>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2413738043"/>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323960671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ungdomstrinnet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3839669856"/>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2732560603"/>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387999319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Agder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2188591869"/>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31738632"/>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849026739"/>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172259445"/>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3990787651"/>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4163491688"/>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1700812460"/>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604925674"/>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67635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2583193293"/>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3672687715"/>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65371" y="4858208"/>
            <a:ext cx="2970535"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767" y="4858208"/>
            <a:ext cx="371412"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802739"/>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377339774"/>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411651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1628891363"/>
              </p:ext>
            </p:extLst>
          </p:nvPr>
        </p:nvGraphicFramePr>
        <p:xfrm>
          <a:off x="339315" y="4773527"/>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1098084689"/>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Det store flertallet har dermed ikke vært beruset i løpet av ungdomsskolen, og det er kun et mindretall som har prøvd narkotiske stoffer. Det er generelt små forskjeller i alkoholvaner mellom gutter og jenter. </a:t>
            </a: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Aldersgrensen for kjøp av tobakk ble hevet fra 16 til 18 år og senere ble det innført en egen røykelov. Tiltakene har ført til en nedgang i andelen dagligrøykere som nærmest er uten sidestykke i norsk </a:t>
            </a:r>
            <a:r>
              <a:rPr lang="nb-NO" sz="1000" dirty="0">
                <a:latin typeface="Akkurat Pro"/>
              </a:rPr>
              <a:t>sosialhistorie. Andelen røykere både blant ungdom og voksne har gått markant ned fra årtusenskiftet til i dag. Etter en periode der snusing ble mer vanlig blant ungdom, har også tallet på unge som snuser gått ned det siste tiåret. E-sigaretter har imidlertid gjort tobakkslandskapet mer komplisert og noe en del ungdommer har testet ut eller blitt brukere av. </a:t>
            </a:r>
          </a:p>
          <a:p>
            <a:pPr algn="l">
              <a:lnSpc>
                <a:spcPct val="100000"/>
              </a:lnSpc>
              <a:spcBef>
                <a:spcPts val="600"/>
              </a:spcBef>
            </a:pPr>
            <a:r>
              <a:rPr lang="nb-NO" sz="1000" dirty="0">
                <a:latin typeface="Akkurat Pro"/>
              </a:rPr>
              <a:t>På landsbasis har andelen som har prøvd cannabis på ungdomstrinnet vært nokså stabilt de siste årene, mens det har vært en viss økning på videregående.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Agder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24372444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917269217"/>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ungdomsskolen har de færreste begynt å drikke alkohol</a:t>
            </a: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566956781"/>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924378"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551106142"/>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Agder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97251"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822242515"/>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3565213742"/>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277939736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ungdomstrinnet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216727204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1812330158"/>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3852159952"/>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36978" cy="442271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1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394939"/>
            <a:ext cx="2913773"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ungdomsskolen er det få som røyker, snuser eller </a:t>
            </a:r>
            <a:r>
              <a:rPr lang="nb-NO" dirty="0" err="1">
                <a:solidFill>
                  <a:schemeClr val="tx1">
                    <a:lumMod val="65000"/>
                    <a:lumOff val="35000"/>
                  </a:schemeClr>
                </a:solidFill>
                <a:latin typeface="Eames Century Modern Bold" panose="02000803070705020203" pitchFamily="50" charset="0"/>
              </a:rPr>
              <a:t>vaper</a:t>
            </a:r>
            <a:r>
              <a:rPr lang="nb-NO" dirty="0">
                <a:solidFill>
                  <a:schemeClr val="tx1">
                    <a:lumMod val="65000"/>
                    <a:lumOff val="35000"/>
                  </a:schemeClr>
                </a:solidFill>
                <a:latin typeface="Eames Century Modern Bold" panose="02000803070705020203" pitchFamily="50" charset="0"/>
              </a:rPr>
              <a:t>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39493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snuser daglig eller </a:t>
            </a:r>
            <a:r>
              <a:rPr lang="nb-NO" sz="1000" b="1" dirty="0">
                <a:solidFill>
                  <a:srgbClr val="000000"/>
                </a:solidFill>
                <a:latin typeface="Akkurat Pro Regular" panose="020B0504020101020102" pitchFamily="34" charset="77"/>
                <a:cs typeface="Arial" panose="020B0604020202020204" pitchFamily="34" charset="0"/>
              </a:rPr>
              <a:t>ukentlig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106540810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Bruker du </a:t>
            </a:r>
            <a:r>
              <a:rPr lang="nb-NO" sz="1000" b="1" dirty="0" err="1">
                <a:solidFill>
                  <a:srgbClr val="000000"/>
                </a:solidFill>
                <a:latin typeface="Akkurat Pro Regular" panose="020B0504020101020102" pitchFamily="34" charset="77"/>
                <a:cs typeface="Arial" panose="020B0604020202020204" pitchFamily="34" charset="0"/>
              </a:rPr>
              <a:t>vape</a:t>
            </a:r>
            <a:r>
              <a:rPr lang="nb-NO" sz="1000" b="1" dirty="0">
                <a:solidFill>
                  <a:srgbClr val="000000"/>
                </a:solidFill>
                <a:latin typeface="Akkurat Pro Regular" panose="020B0504020101020102" pitchFamily="34" charset="77"/>
                <a:cs typeface="Arial" panose="020B0604020202020204" pitchFamily="34" charset="0"/>
              </a:rPr>
              <a:t>/e-sigaretter? Prosent i Agder og nasjonalt</a:t>
            </a: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616060752"/>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bruker </a:t>
            </a:r>
            <a:r>
              <a:rPr lang="nb-NO" sz="1000" b="1" dirty="0" err="1">
                <a:solidFill>
                  <a:srgbClr val="000000"/>
                </a:solidFill>
                <a:latin typeface="Akkurat Pro Regular" panose="020B0504020101020102" pitchFamily="34" charset="77"/>
                <a:cs typeface="Arial" panose="020B0604020202020204" pitchFamily="34" charset="0"/>
              </a:rPr>
              <a:t>vape</a:t>
            </a:r>
            <a:r>
              <a:rPr lang="nb-NO" sz="1000" b="1" dirty="0">
                <a:solidFill>
                  <a:srgbClr val="000000"/>
                </a:solidFill>
                <a:latin typeface="Akkurat Pro Regular" panose="020B0504020101020102" pitchFamily="34" charset="77"/>
                <a:cs typeface="Arial" panose="020B0604020202020204" pitchFamily="34" charset="0"/>
              </a:rPr>
              <a:t>/e-sigaretter daglig eller ukentlig.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1057168978"/>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Agder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2328662359"/>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1320219832"/>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33403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Undersøkelsen er anonym og det er frivillig for ungdom om de ønsker å være med eller ikke. Alle foreldre blir informert om undersøkelsen i forkant, og kan si fra til skolen dersom de ikke ønsker at deres barn skal delta.</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ungdomstrinnet. Resultater for videregående vises i egen rapport. </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408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man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40866" y="7381833"/>
            <a:ext cx="2952000" cy="2206593"/>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a:t>
            </a:r>
            <a:r>
              <a:rPr lang="nb-NO" sz="1000" dirty="0">
                <a:latin typeface="Akkurat Pro" panose="020B0504020101020102" pitchFamily="34" charset="77"/>
                <a:cs typeface="Times New Roman" panose="02020603050405020304" pitchFamily="18" charset="0"/>
              </a:rPr>
              <a:t>kommuner og fylkeskommuner som ønsker å delta i Ungdata. Rapporten er en samlerapport med tall hentet fra de lokale undersøkelsene i kommuner i Agder. Tekstene er utformet slik at de skal passe i alle kommuner og fylkeskommuner. Det er derfor ikke foretatt egne vurderinger av hva de konkrete resultatene betyr for den enkelte kommune eller fylkeskommune.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Agder</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blant ungdomsskoleelever i Agder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tidligere Ungdata-undersøkelser som er gjennomført i </a:t>
            </a:r>
            <a:r>
              <a:rPr lang="nb-NO" sz="999" dirty="0">
                <a:latin typeface="Akkurat Pro" panose="020B0504020101020102" pitchFamily="34" charset="77"/>
                <a:cs typeface="Arial" panose="020B0604020202020204" pitchFamily="34" charset="0"/>
              </a:rPr>
              <a:t>fylket</a:t>
            </a:r>
            <a:r>
              <a:rPr lang="nb-NO" sz="1000" dirty="0">
                <a:solidFill>
                  <a:srgbClr val="000000"/>
                </a:solidFill>
                <a:latin typeface="Akkurat Pro" panose="020B0504020101020102" pitchFamily="34" charset="77"/>
                <a:cs typeface="Times New Roman" panose="02020603050405020304" pitchFamily="18" charset="0"/>
              </a:rPr>
              <a:t>. Resultatene sammenliknes også med landsrepresentative tall basert på Ungdata-undersøkelser gjennomført over hele landet i 2023 og 2024. </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85071" y="6288420"/>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70529"/>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ha</a:t>
            </a:r>
            <a:r>
              <a:rPr lang="nb-NO" sz="1000" b="1" dirty="0">
                <a:latin typeface="Akkurat Pro Regular" panose="020B0504020101020102" pitchFamily="34" charset="77"/>
                <a:cs typeface="Arial" panose="020B0604020202020204" pitchFamily="34" charset="0"/>
              </a:rPr>
              <a:t>r</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2491131196"/>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7727870"/>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3047543100"/>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3802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9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474360" y="5231741"/>
            <a:ext cx="258834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231741"/>
            <a:ext cx="371412"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lang="nb-NO" sz="1000" b="1" dirty="0">
                <a:solidFill>
                  <a:srgbClr val="000000"/>
                </a:solidFill>
                <a:latin typeface="Akkurat Pro Regular" panose="020B0504020101020102" pitchFamily="34" charset="77"/>
                <a:cs typeface="Arial" panose="020B0604020202020204" pitchFamily="34" charset="0"/>
              </a:rPr>
              <a:t>Prosentandel av elevene på ungdomstrinnet som 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3248818959"/>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2834989805"/>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32651"/>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andre narkotiske stoffer enn hasj eller marihuana? Agder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2259070417"/>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Agder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1699656541"/>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3445368533"/>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Agder</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206103413"/>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2572709323"/>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Agder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har tatt varer i butikken uten å betale og andelen som har gjort hærverk</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solidFill>
                  <a:srgbClr val="000000"/>
                </a:solidFill>
                <a:latin typeface="Akkurat Pro Regular" panose="020B0504020101020102" pitchFamily="34" charset="77"/>
                <a:cs typeface="Arial" panose="020B0604020202020204" pitchFamily="34" charset="0"/>
              </a:rPr>
              <a:t>Regelbrudd blant ungdom på ulike klassetrinn i Agder</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2359465233"/>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9859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3686205201"/>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Agder</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3089566537"/>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Agder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33276481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899889474"/>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ti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Agder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86229431"/>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830911003"/>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Agder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913425079"/>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Agder.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ungdomstrinnet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63050165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2178423712"/>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Agder</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057175762"/>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3698303953"/>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handlinger</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 uten at de selv ville det. 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2287397743"/>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2818760351"/>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612864882"/>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908908360"/>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3215935675"/>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2945788341"/>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3823819046"/>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212089660"/>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669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4204765604"/>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10649178"/>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4196494013"/>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118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076406"/>
            <a:ext cx="2894185" cy="324000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fylket har det sammenliknet med ungdom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hver enkelt kommune.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Agder</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129912706"/>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Agder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2937732615"/>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706477398"/>
              </p:ext>
            </p:extLst>
          </p:nvPr>
        </p:nvGraphicFramePr>
        <p:xfrm>
          <a:off x="3801580" y="753745"/>
          <a:ext cx="3328987" cy="2925763"/>
        </p:xfrm>
        <a:graphic>
          <a:graphicData uri="http://schemas.openxmlformats.org/presentationml/2006/ole">
            <mc:AlternateContent xmlns:mc="http://schemas.openxmlformats.org/markup-compatibility/2006">
              <mc:Choice xmlns:v="urn:schemas-microsoft-com:vml" Requires="v">
                <p:oleObj name="Worksheet" r:id="rId4" imgW="3304947" imgH="2905298" progId="Excel.Sheet.12">
                  <p:link updateAutomatic="1"/>
                </p:oleObj>
              </mc:Choice>
              <mc:Fallback>
                <p:oleObj name="Worksheet" r:id="rId4" imgW="3304947" imgH="2905298" progId="Excel.Sheet.12">
                  <p:link updateAutomatic="1"/>
                  <p:pic>
                    <p:nvPicPr>
                      <p:cNvPr id="0" name=""/>
                      <p:cNvPicPr/>
                      <p:nvPr/>
                    </p:nvPicPr>
                    <p:blipFill>
                      <a:blip r:embed="rId5"/>
                      <a:stretch>
                        <a:fillRect/>
                      </a:stretch>
                    </p:blipFill>
                    <p:spPr>
                      <a:xfrm>
                        <a:off x="3801580" y="753745"/>
                        <a:ext cx="3328987" cy="2925763"/>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6"/>
            <a:ext cx="2889414" cy="738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38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a:spLocks noChangeAspect="1"/>
          </p:cNvSpPr>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a:t>
            </a:r>
            <a:r>
              <a:rPr lang="nb-NO" sz="750" b="1" dirty="0">
                <a:solidFill>
                  <a:srgbClr val="000000"/>
                </a:solidFill>
                <a:latin typeface="Akkurat Pro Regular" panose="020B0504020101020102" pitchFamily="34" charset="77"/>
                <a:cs typeface="Arial" panose="020B0604020202020204" pitchFamily="34" charset="0"/>
              </a:rPr>
              <a:t>ukentlig</a:t>
            </a:r>
            <a:endParaRPr lang="nb-NO" sz="750" b="1" dirty="0">
              <a:latin typeface="Akkurat Pro" panose="020B0504020101020102" pitchFamily="34" charset="0"/>
              <a:cs typeface="Arial" panose="020B0604020202020204" pitchFamily="34" charset="0"/>
            </a:endParaRP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a:t>
            </a:r>
            <a:r>
              <a:rPr lang="nb-NO" sz="750" b="1" dirty="0">
                <a:solidFill>
                  <a:srgbClr val="000000"/>
                </a:solidFill>
                <a:latin typeface="Akkurat Pro Regular" panose="020B0504020101020102" pitchFamily="34" charset="77"/>
                <a:cs typeface="Arial" panose="020B0604020202020204" pitchFamily="34" charset="0"/>
              </a:rPr>
              <a:t>ukentlig</a:t>
            </a:r>
            <a:endParaRPr lang="nb-NO" sz="750" b="1" dirty="0">
              <a:latin typeface="Akkurat Pro" panose="020B0504020101020102" pitchFamily="34" charset="0"/>
              <a:cs typeface="Arial" panose="020B0604020202020204" pitchFamily="34" charset="0"/>
            </a:endParaRP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a:t>
            </a:r>
            <a:r>
              <a:rPr lang="nb-NO" sz="750" b="1" dirty="0">
                <a:solidFill>
                  <a:srgbClr val="000000"/>
                </a:solidFill>
                <a:latin typeface="Akkurat Pro Regular" panose="020B0504020101020102" pitchFamily="34" charset="77"/>
                <a:cs typeface="Arial" panose="020B0604020202020204" pitchFamily="34" charset="0"/>
              </a:rPr>
              <a:t>ukentlig</a:t>
            </a:r>
            <a:endParaRPr lang="nb-NO" sz="750" b="1" dirty="0">
              <a:latin typeface="Akkurat Pro" panose="020B0504020101020102" pitchFamily="34" charset="0"/>
              <a:cs typeface="Arial" panose="020B0604020202020204" pitchFamily="34" charset="0"/>
            </a:endParaRP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a:latin typeface="Akkurat Pro" panose="020B0504020101020102" pitchFamily="34" charset="77"/>
              </a:rPr>
              <a:t>Bakken, A. </a:t>
            </a:r>
            <a:r>
              <a:rPr lang="nb-NO" sz="800" dirty="0">
                <a:latin typeface="Akkurat Pro" panose="020B0504020101020102" pitchFamily="34" charset="77"/>
              </a:rPr>
              <a:t>(2024).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6FBA"/>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Agder</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4" name="Rektangel 3">
            <a:extLst>
              <a:ext uri="{FF2B5EF4-FFF2-40B4-BE49-F238E27FC236}">
                <a16:creationId xmlns:a16="http://schemas.microsoft.com/office/drawing/2014/main" id="{80653CBC-975E-A9BB-050E-4DD4AA17FDCE}"/>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4224515B-7380-2F98-4B36-7C8965093DC3}"/>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rgbClr val="FFFFFF"/>
                </a:solidFill>
                <a:effectLst/>
                <a:uLnTx/>
                <a:uFillTx/>
                <a:latin typeface="Akkurat Pro" panose="020B0504020101020102" pitchFamily="34" charset="0"/>
              </a:rPr>
              <a:t>Ungdomstrinnet</a:t>
            </a:r>
            <a:endParaRPr kumimoji="0" lang="nb-NO" sz="2400" b="0" u="none" strike="noStrike" kern="1200" cap="none" spc="0" normalizeH="0" baseline="0" noProof="0" dirty="0">
              <a:ln>
                <a:noFill/>
              </a:ln>
              <a:solidFill>
                <a:schemeClr val="bg1"/>
              </a:solidFill>
              <a:effectLst/>
              <a:uLnTx/>
              <a:uFillTx/>
              <a:latin typeface="Akkurat Pro" panose="020B0504020101020102" pitchFamily="34" charset="0"/>
            </a:endParaRPr>
          </a:p>
        </p:txBody>
      </p:sp>
      <p:pic>
        <p:nvPicPr>
          <p:cNvPr id="7" name="Grafikk 6">
            <a:extLst>
              <a:ext uri="{FF2B5EF4-FFF2-40B4-BE49-F238E27FC236}">
                <a16:creationId xmlns:a16="http://schemas.microsoft.com/office/drawing/2014/main" id="{139B38CD-6DF6-9CB2-459C-3E0DEF20C0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6" name="Bilde 5" descr="Et bilde som inneholder sort, mørke&#10;&#10;Automatisk generert beskrivelse">
            <a:extLst>
              <a:ext uri="{FF2B5EF4-FFF2-40B4-BE49-F238E27FC236}">
                <a16:creationId xmlns:a16="http://schemas.microsoft.com/office/drawing/2014/main" id="{9EFFA9DF-98DB-41F0-2F22-AD5B14C44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Agder</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3072472312"/>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2981809150"/>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3741529627"/>
              </p:ext>
            </p:extLst>
          </p:nvPr>
        </p:nvGraphicFramePr>
        <p:xfrm>
          <a:off x="3674378" y="7976878"/>
          <a:ext cx="2845956" cy="1314875"/>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553998"/>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Agder. Prosentandel av elevene på ungdomstrinnet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UNGDOMSSKOLEN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3926141955"/>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3608619438"/>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570566203"/>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1581296018"/>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Agder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921835262"/>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Agder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72688066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Agder.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ungdomstrinnet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25195"/>
            <a:ext cx="3006843" cy="400110"/>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 i Agder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 i Agder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UNGDOMSSKOLEN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4172754342"/>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381070399"/>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182362761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1990413616"/>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1018711587"/>
              </p:ext>
            </p:extLst>
          </p:nvPr>
        </p:nvGraphicFramePr>
        <p:xfrm>
          <a:off x="3581333" y="1387163"/>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2.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62880-8BEB-475B-B167-633B2015F574}">
  <ds:schemaRefs>
    <ds:schemaRef ds:uri="http://schemas.microsoft.com/office/2006/metadata/properties"/>
    <ds:schemaRef ds:uri="http://purl.org/dc/elements/1.1/"/>
    <ds:schemaRef ds:uri="http://schemas.microsoft.com/sharepoint/v3"/>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terms/"/>
    <ds:schemaRef ds:uri="228ccc78-36fd-48c8-bea7-9c1f627215d7"/>
    <ds:schemaRef ds:uri="64daf880-2b31-41e1-8842-90d100fd454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10329</TotalTime>
  <Words>16145</Words>
  <Application>Microsoft Office PowerPoint</Application>
  <PresentationFormat>A4 Paper (210x297 mm)</PresentationFormat>
  <Paragraphs>703</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file:///\\milos.ada.hioa.no\felles\sva\sva-no-f-uf\Ungdata\Rapportering\Rapportmaler_ungdata\Nøkkeltallsrapporter%202020-2022\Data%20NøRa%202020-22.xlsx!Om%20undersøkelsen!R28C1:R41C2</vt:lpstr>
      <vt:lpstr>file:///\\milos.ada.hioa.no\felles\sva\sva-no-f-uf\Ungdata\Rapportering\Rapportmaler_ungdata\Nøkkeltallsrapporter%202020-2022\Data%20NøRa%202020-22.xlsx!Om%20undersøkelsen!R14C2:R24C2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Heine Handegard</cp:lastModifiedBy>
  <cp:revision>1531</cp:revision>
  <cp:lastPrinted>2020-02-04T08:51:46Z</cp:lastPrinted>
  <dcterms:created xsi:type="dcterms:W3CDTF">2018-04-06T11:42:51Z</dcterms:created>
  <dcterms:modified xsi:type="dcterms:W3CDTF">2025-04-03T08:03:56Z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